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1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2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1"/>
  </p:notesMasterIdLst>
  <p:sldIdLst>
    <p:sldId id="406" r:id="rId2"/>
    <p:sldId id="309" r:id="rId3"/>
    <p:sldId id="310" r:id="rId4"/>
    <p:sldId id="311" r:id="rId5"/>
    <p:sldId id="312" r:id="rId6"/>
    <p:sldId id="313" r:id="rId7"/>
    <p:sldId id="314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62" r:id="rId28"/>
    <p:sldId id="363" r:id="rId29"/>
    <p:sldId id="364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72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1680">
          <p15:clr>
            <a:srgbClr val="A4A3A4"/>
          </p15:clr>
        </p15:guide>
        <p15:guide id="6" orient="horz" pos="3264">
          <p15:clr>
            <a:srgbClr val="A4A3A4"/>
          </p15:clr>
        </p15:guide>
        <p15:guide id="7" pos="2880">
          <p15:clr>
            <a:srgbClr val="A4A3A4"/>
          </p15:clr>
        </p15:guide>
        <p15:guide id="8" pos="432">
          <p15:clr>
            <a:srgbClr val="A4A3A4"/>
          </p15:clr>
        </p15:guide>
        <p15:guide id="9" pos="5328">
          <p15:clr>
            <a:srgbClr val="A4A3A4"/>
          </p15:clr>
        </p15:guide>
        <p15:guide id="10" pos="53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DDDD"/>
    <a:srgbClr val="4D4D4D"/>
    <a:srgbClr val="FF0000"/>
    <a:srgbClr val="006600"/>
    <a:srgbClr val="800080"/>
    <a:srgbClr val="00808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3211" autoAdjust="0"/>
  </p:normalViewPr>
  <p:slideViewPr>
    <p:cSldViewPr>
      <p:cViewPr varScale="1">
        <p:scale>
          <a:sx n="81" d="100"/>
          <a:sy n="81" d="100"/>
        </p:scale>
        <p:origin x="1109" y="48"/>
      </p:cViewPr>
      <p:guideLst>
        <p:guide orient="horz" pos="2160"/>
        <p:guide orient="horz" pos="672"/>
        <p:guide orient="horz" pos="720"/>
        <p:guide orient="horz" pos="912"/>
        <p:guide orient="horz" pos="1680"/>
        <p:guide orient="horz" pos="3264"/>
        <p:guide pos="2880"/>
        <p:guide pos="432"/>
        <p:guide pos="5328"/>
        <p:guide pos="53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/>
              </a:defRPr>
            </a:lvl1pPr>
          </a:lstStyle>
          <a:p>
            <a:pPr>
              <a:defRPr/>
            </a:pPr>
            <a:fld id="{439EB871-A3D3-408A-A6E5-63C2BCF87791}" type="datetimeFigureOut">
              <a:rPr lang="en-US"/>
              <a:pPr>
                <a:defRPr/>
              </a:pPr>
              <a:t>9/4/2018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3C2D26E-42D0-4853-8DFE-FA64D348FF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940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E2B02D-EEFF-4CDF-9E9C-9621704C4A00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0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ED9F02-F003-42A8-A70E-31CEE4A7C069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9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76A154-6274-4047-90FB-E872069FF55A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4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br>
              <a:rPr lang="en-US" altLang="en-US" sz="600" b="1">
                <a:solidFill>
                  <a:srgbClr val="B0B7BB"/>
                </a:solidFill>
              </a:rPr>
            </a:br>
            <a:r>
              <a:rPr lang="en-US" altLang="en-US" sz="600" b="1">
                <a:solidFill>
                  <a:srgbClr val="B0B7BB"/>
                </a:solidFill>
              </a:rPr>
              <a:t>Copyright © 2010, SAS Institute Inc. All rights reserved.</a:t>
            </a:r>
            <a:endParaRPr lang="en-US" altLang="en-US" sz="600">
              <a:solidFill>
                <a:srgbClr val="B0B7BB"/>
              </a:solidFill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56447" y="3022744"/>
            <a:ext cx="4914900" cy="1027666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39078" y="4428565"/>
            <a:ext cx="3810000" cy="3282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4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45"/>
          <p:cNvSpPr>
            <a:spLocks noGrp="1" noChangeArrowheads="1"/>
          </p:cNvSpPr>
          <p:nvPr>
            <p:ph idx="1"/>
          </p:nvPr>
        </p:nvSpPr>
        <p:spPr bwMode="auto">
          <a:xfrm>
            <a:off x="685800" y="1071563"/>
            <a:ext cx="7848600" cy="426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5097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58653B-EBB5-4174-AC19-1AEFB0B2CD33}" type="slidenum">
              <a:rPr lang="en-US" altLang="en-US"/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1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458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071563"/>
            <a:ext cx="7848600" cy="4267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C5A8E6-DCAE-46EC-B3F5-585ED094325C}" type="slidenum">
              <a:rPr lang="en-US" altLang="en-US"/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770688"/>
            <a:ext cx="98425" cy="87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EE8A3B97-C3AC-4DE9-8C19-F49452D9C13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7" name="Picture 7" descr="ppt_4-3_EDU_BB_201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6"/>
          <p:cNvSpPr>
            <a:spLocks noChangeArrowheads="1"/>
          </p:cNvSpPr>
          <p:nvPr/>
        </p:nvSpPr>
        <p:spPr bwMode="auto">
          <a:xfrm>
            <a:off x="0" y="64770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F79E2F-C7E5-4A22-BAEA-3F606FD4BB4A}" type="slidenum">
              <a:rPr lang="en-US" altLang="en-US" sz="1400" b="1"/>
              <a:pPr/>
              <a:t>‹#›</a:t>
            </a:fld>
            <a:endParaRPr lang="en-US" altLang="en-US" sz="1400"/>
          </a:p>
        </p:txBody>
      </p:sp>
      <p:sp>
        <p:nvSpPr>
          <p:cNvPr id="1029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84582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 text should go here--one line only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30" name="Rectangle 4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74738"/>
            <a:ext cx="7848600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5" r:id="rId3"/>
    <p:sldLayoutId id="2147483916" r:id="rId4"/>
  </p:sldLayoutIdLst>
  <p:hf hdr="0" ftr="0" dt="0"/>
  <p:txStyles>
    <p:titleStyle>
      <a:lvl1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MS PGothic" pitchFamily="34" charset="-128"/>
          <a:cs typeface="ＭＳ Ｐゴシック" pitchFamily="-112" charset="-128"/>
        </a:defRPr>
      </a:lvl1pPr>
      <a:lvl2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MS PGothic" pitchFamily="34" charset="-128"/>
          <a:cs typeface="ＭＳ Ｐゴシック" pitchFamily="-112" charset="-128"/>
        </a:defRPr>
      </a:lvl2pPr>
      <a:lvl3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MS PGothic" pitchFamily="34" charset="-128"/>
          <a:cs typeface="ＭＳ Ｐゴシック" pitchFamily="-112" charset="-128"/>
        </a:defRPr>
      </a:lvl3pPr>
      <a:lvl4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MS PGothic" pitchFamily="34" charset="-128"/>
          <a:cs typeface="ＭＳ Ｐゴシック" pitchFamily="-112" charset="-128"/>
        </a:defRPr>
      </a:lvl4pPr>
      <a:lvl5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MS PGothic" pitchFamily="34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ts val="25"/>
        </a:spcBef>
        <a:spcAft>
          <a:spcPct val="17000"/>
        </a:spcAft>
        <a:buClr>
          <a:schemeClr val="tx1"/>
        </a:buClr>
        <a:buFont typeface="+mj-lt"/>
        <a:defRPr sz="2400">
          <a:solidFill>
            <a:srgbClr val="292929"/>
          </a:solidFill>
          <a:latin typeface="+mn-lt"/>
          <a:ea typeface="MS PGothic" pitchFamily="34" charset="-128"/>
          <a:cs typeface="ＭＳ Ｐゴシック" pitchFamily="-112" charset="-128"/>
        </a:defRPr>
      </a:lvl1pPr>
      <a:lvl2pPr marL="460375" indent="-342900" algn="l" rtl="0" eaLnBrk="0" fontAlgn="base" hangingPunct="0">
        <a:spcBef>
          <a:spcPts val="25"/>
        </a:spcBef>
        <a:spcAft>
          <a:spcPct val="17000"/>
        </a:spcAft>
        <a:buClr>
          <a:srgbClr val="0053C3"/>
        </a:buClr>
        <a:buSzPct val="70000"/>
        <a:buFont typeface="Wingdings" panose="05000000000000000000" pitchFamily="2" charset="2"/>
        <a:buChar char=""/>
        <a:defRPr sz="2400">
          <a:solidFill>
            <a:srgbClr val="292929"/>
          </a:solidFill>
          <a:latin typeface="+mn-lt"/>
          <a:ea typeface="MS PGothic" pitchFamily="34" charset="-128"/>
        </a:defRPr>
      </a:lvl2pPr>
      <a:lvl3pPr marL="914400" indent="-344488" algn="l" rtl="0" eaLnBrk="0" fontAlgn="base" hangingPunct="0">
        <a:spcBef>
          <a:spcPts val="25"/>
        </a:spcBef>
        <a:spcAft>
          <a:spcPct val="17000"/>
        </a:spcAft>
        <a:buClr>
          <a:schemeClr val="tx1"/>
        </a:buClr>
        <a:buFont typeface="Arial" panose="020B0604020202020204" pitchFamily="34" charset="0"/>
        <a:buChar char="–"/>
        <a:defRPr sz="2400">
          <a:solidFill>
            <a:srgbClr val="292929"/>
          </a:solidFill>
          <a:latin typeface="+mn-lt"/>
          <a:ea typeface="MS PGothic" pitchFamily="34" charset="-128"/>
        </a:defRPr>
      </a:lvl3pPr>
      <a:lvl4pPr marL="1374775" indent="-342900" algn="l" rtl="0" eaLnBrk="0" fontAlgn="base" hangingPunct="0">
        <a:spcBef>
          <a:spcPts val="25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4pPr>
      <a:lvl5pPr marL="1828800" indent="-344488" algn="l" rtl="0" eaLnBrk="0" fontAlgn="base" hangingPunct="0">
        <a:spcBef>
          <a:spcPts val="25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»"/>
        <a:defRPr sz="2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7.emf"/><Relationship Id="rId4" Type="http://schemas.openxmlformats.org/officeDocument/2006/relationships/tags" Target="../tags/tag37.xml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10" Type="http://schemas.openxmlformats.org/officeDocument/2006/relationships/image" Target="../media/image2.png"/><Relationship Id="rId4" Type="http://schemas.openxmlformats.org/officeDocument/2006/relationships/tags" Target="../tags/tag43.xml"/><Relationship Id="rId9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2" Type="http://schemas.openxmlformats.org/officeDocument/2006/relationships/tags" Target="../tags/tag48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2" Type="http://schemas.openxmlformats.org/officeDocument/2006/relationships/tags" Target="../tags/tag59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oleObject" Target="../embeddings/oleObject7.bin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2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2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10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96.xml"/><Relationship Id="rId1" Type="http://schemas.openxmlformats.org/officeDocument/2006/relationships/vmlDrawing" Target="../drawings/vmlDrawing6.v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10" Type="http://schemas.openxmlformats.org/officeDocument/2006/relationships/image" Target="../media/image11.emf"/><Relationship Id="rId4" Type="http://schemas.openxmlformats.org/officeDocument/2006/relationships/tags" Target="../tags/tag98.xml"/><Relationship Id="rId9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0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0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11.emf"/><Relationship Id="rId4" Type="http://schemas.openxmlformats.org/officeDocument/2006/relationships/tags" Target="../tags/tag103.xml"/><Relationship Id="rId9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oleObject" Target="../embeddings/oleObject10.bin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2" Type="http://schemas.openxmlformats.org/officeDocument/2006/relationships/tags" Target="../tags/tag117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5" Type="http://schemas.openxmlformats.org/officeDocument/2006/relationships/oleObject" Target="../embeddings/oleObject11.bin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3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image" Target="../media/image10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10" Type="http://schemas.openxmlformats.org/officeDocument/2006/relationships/image" Target="../media/image2.png"/><Relationship Id="rId4" Type="http://schemas.openxmlformats.org/officeDocument/2006/relationships/tags" Target="../tags/tag147.xml"/><Relationship Id="rId9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image" Target="../media/image2.png"/><Relationship Id="rId4" Type="http://schemas.openxmlformats.org/officeDocument/2006/relationships/tags" Target="../tags/tag155.xml"/><Relationship Id="rId9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10" Type="http://schemas.openxmlformats.org/officeDocument/2006/relationships/image" Target="../media/image2.png"/><Relationship Id="rId4" Type="http://schemas.openxmlformats.org/officeDocument/2006/relationships/tags" Target="../tags/tag163.xml"/><Relationship Id="rId9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4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4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4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3.png"/><Relationship Id="rId5" Type="http://schemas.openxmlformats.org/officeDocument/2006/relationships/tags" Target="../tags/tag18.xml"/><Relationship Id="rId10" Type="http://schemas.openxmlformats.org/officeDocument/2006/relationships/image" Target="../media/image2.png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5.emf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oleObject" Target="../embeddings/oleObject2.bin"/><Relationship Id="rId2" Type="http://schemas.openxmlformats.org/officeDocument/2006/relationships/tags" Target="../tags/tag23.xml"/><Relationship Id="rId1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6" Type="http://schemas.openxmlformats.org/officeDocument/2006/relationships/tags" Target="../tags/tag27.xml"/><Relationship Id="rId11" Type="http://schemas.openxmlformats.org/officeDocument/2006/relationships/image" Target="../media/image4.emf"/><Relationship Id="rId5" Type="http://schemas.openxmlformats.org/officeDocument/2006/relationships/tags" Target="../tags/tag26.xml"/><Relationship Id="rId15" Type="http://schemas.openxmlformats.org/officeDocument/2006/relationships/oleObject" Target="../embeddings/oleObject3.bin"/><Relationship Id="rId10" Type="http://schemas.openxmlformats.org/officeDocument/2006/relationships/oleObject" Target="../embeddings/oleObject1.bin"/><Relationship Id="rId4" Type="http://schemas.openxmlformats.org/officeDocument/2006/relationships/tags" Target="../tags/tag25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10" Type="http://schemas.openxmlformats.org/officeDocument/2006/relationships/image" Target="../media/image7.emf"/><Relationship Id="rId4" Type="http://schemas.openxmlformats.org/officeDocument/2006/relationships/tags" Target="../tags/tag32.xml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458200" cy="679450"/>
          </a:xfrm>
        </p:spPr>
        <p:txBody>
          <a:bodyPr/>
          <a:lstStyle/>
          <a:p>
            <a:pPr algn="ctr"/>
            <a:r>
              <a:rPr lang="en-US" dirty="0"/>
              <a:t>Introduction to Decision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653B-EBB5-4174-AC19-1AEFB0B2CD33}" type="slidenum">
              <a:rPr lang="en-US" altLang="en-US" smtClean="0"/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2053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solidFill>
            <a:srgbClr val="00003E"/>
          </a:soli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4876800" y="1905000"/>
            <a:ext cx="1908175" cy="35814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6823075" y="1905000"/>
            <a:ext cx="1787525" cy="35814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2714" name="Text Box 8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2715" name="Text Box 9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2716" name="Text Box 10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2717" name="Text Box 11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2718" name="Text Box 12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2719" name="Text Box 13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2720" name="Text Box 14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2721" name="Text Box 15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2722" name="Text Box 16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2723" name="Text Box 17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2724" name="Text Box 18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2725" name="Text Box 19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2726" name="Text Box 20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2727" name="Text Box 21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2728" name="Text Box 22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2729" name="Text Box 23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2730" name="Text Box 24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2731" name="Text Box 25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2732" name="Text Box 26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2733" name="Text Box 27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2734" name="Text Box 28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2735" name="Text Box 29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2736" name="Text Box 30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72737" name="Text Box 31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sp>
        <p:nvSpPr>
          <p:cNvPr id="72738" name="Text Box 47"/>
          <p:cNvSpPr txBox="1">
            <a:spLocks noChangeArrowheads="1"/>
          </p:cNvSpPr>
          <p:nvPr/>
        </p:nvSpPr>
        <p:spPr bwMode="auto">
          <a:xfrm>
            <a:off x="2660650" y="2098675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max</a:t>
            </a:r>
          </a:p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logworth(</a:t>
            </a:r>
            <a:r>
              <a:rPr lang="en-US" altLang="en-US" sz="20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b="1" i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)</a:t>
            </a:r>
          </a:p>
          <a:p>
            <a:pPr algn="ctr" eaLnBrk="1" hangingPunct="1"/>
            <a:r>
              <a:rPr lang="en-US" altLang="en-US" sz="2000" b="1">
                <a:solidFill>
                  <a:srgbClr val="C00000"/>
                </a:solidFill>
                <a:latin typeface="Arial Narrow" panose="020B0606020202030204" pitchFamily="34" charset="0"/>
              </a:rPr>
              <a:t>0.95</a:t>
            </a:r>
          </a:p>
        </p:txBody>
      </p:sp>
      <p:sp>
        <p:nvSpPr>
          <p:cNvPr id="72739" name="Text Box 48"/>
          <p:cNvSpPr txBox="1">
            <a:spLocks noChangeArrowheads="1"/>
          </p:cNvSpPr>
          <p:nvPr/>
        </p:nvSpPr>
        <p:spPr bwMode="auto">
          <a:xfrm>
            <a:off x="6634163" y="1543050"/>
            <a:ext cx="506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solidFill>
                  <a:schemeClr val="tx2"/>
                </a:solidFill>
                <a:latin typeface="Arial Narrow" panose="020B0606020202030204" pitchFamily="34" charset="0"/>
              </a:rPr>
              <a:t>0.52</a:t>
            </a:r>
          </a:p>
        </p:txBody>
      </p:sp>
      <p:pic>
        <p:nvPicPr>
          <p:cNvPr id="72740" name="Picture 69" descr="dots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87525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2741" name="Object 70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738688" y="1747838"/>
          <a:ext cx="3954462" cy="385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0" name="Chart" r:id="rId9" imgW="4181475" imgH="4076700" progId="MSGraph.Chart.8">
                  <p:embed followColorScheme="full"/>
                </p:oleObj>
              </mc:Choice>
              <mc:Fallback>
                <p:oleObj name="Chart" r:id="rId9" imgW="4181475" imgH="4076700" progId="MSGraph.Chart.8">
                  <p:embed followColorScheme="full"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1747838"/>
                        <a:ext cx="3954462" cy="385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8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1" name="Oval 28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2744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left</a:t>
            </a:r>
          </a:p>
        </p:txBody>
      </p:sp>
      <p:sp>
        <p:nvSpPr>
          <p:cNvPr id="72745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right</a:t>
            </a:r>
          </a:p>
        </p:txBody>
      </p:sp>
      <p:sp>
        <p:nvSpPr>
          <p:cNvPr id="72746" name="Text Box 68"/>
          <p:cNvSpPr txBox="1">
            <a:spLocks noChangeArrowheads="1"/>
          </p:cNvSpPr>
          <p:nvPr/>
        </p:nvSpPr>
        <p:spPr bwMode="auto">
          <a:xfrm>
            <a:off x="604838" y="4154488"/>
            <a:ext cx="358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Select the partition with the maximum </a:t>
            </a:r>
            <a:r>
              <a:rPr lang="en-US" altLang="en-US" sz="2800" b="1" i="1">
                <a:solidFill>
                  <a:srgbClr val="C00000"/>
                </a:solidFill>
                <a:latin typeface="Arial Narrow" panose="020B0606020202030204" pitchFamily="34" charset="0"/>
              </a:rPr>
              <a:t>logworth</a:t>
            </a:r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  <a:endParaRPr lang="en-US" altLang="en-US" sz="2800" b="1" baseline="-250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733262" y="1872371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53%</a:t>
              </a:r>
              <a:endParaRPr lang="en-US" b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3" name="Group 47"/>
          <p:cNvGrpSpPr/>
          <p:nvPr/>
        </p:nvGrpSpPr>
        <p:grpSpPr>
          <a:xfrm>
            <a:off x="731753" y="2617773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3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9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47%</a:t>
              </a:r>
            </a:p>
          </p:txBody>
        </p:sp>
      </p:grpSp>
      <p:grpSp>
        <p:nvGrpSpPr>
          <p:cNvPr id="4" name="Group 59"/>
          <p:cNvGrpSpPr/>
          <p:nvPr/>
        </p:nvGrpSpPr>
        <p:grpSpPr>
          <a:xfrm>
            <a:off x="1718581" y="1870862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42%</a:t>
              </a:r>
            </a:p>
          </p:txBody>
        </p:sp>
      </p:grpSp>
      <p:grpSp>
        <p:nvGrpSpPr>
          <p:cNvPr id="5" name="Group 63"/>
          <p:cNvGrpSpPr/>
          <p:nvPr/>
        </p:nvGrpSpPr>
        <p:grpSpPr>
          <a:xfrm>
            <a:off x="1717072" y="2616264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6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7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58%</a:t>
              </a:r>
            </a:p>
          </p:txBody>
        </p:sp>
      </p:grpSp>
      <p:sp>
        <p:nvSpPr>
          <p:cNvPr id="72751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307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solidFill>
            <a:srgbClr val="00003E"/>
          </a:soli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4876800" y="1901825"/>
            <a:ext cx="3733800" cy="35845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3" name="Text Box 8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3734" name="Text Box 9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3735" name="Text Box 10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3736" name="Text Box 11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3738" name="Text Box 13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3739" name="Text Box 14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3740" name="Text Box 15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3741" name="Text Box 16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3742" name="Text Box 17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3743" name="Text Box 18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3744" name="Text Box 19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3745" name="Text Box 20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3746" name="Text Box 21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3747" name="Text Box 22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3748" name="Text Box 23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3749" name="Text Box 24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3750" name="Text Box 25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3751" name="Text Box 26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3752" name="Text Box 27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3753" name="Text Box 28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3754" name="Text Box 29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3755" name="Text Box 30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73756" name="Text Box 31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pic>
        <p:nvPicPr>
          <p:cNvPr id="73757" name="Picture 65" descr="dots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87525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2660650" y="2098675"/>
            <a:ext cx="1676400" cy="10064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max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logworth(</a:t>
            </a:r>
            <a:r>
              <a:rPr lang="en-US" sz="2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x</a:t>
            </a:r>
            <a:r>
              <a:rPr lang="en-US" sz="20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1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)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0.95</a:t>
            </a:r>
          </a:p>
        </p:txBody>
      </p:sp>
      <p:sp>
        <p:nvSpPr>
          <p:cNvPr id="49" name="Oval 28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0" name="Oval 28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1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left</a:t>
            </a:r>
          </a:p>
        </p:txBody>
      </p:sp>
      <p:sp>
        <p:nvSpPr>
          <p:cNvPr id="52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right</a:t>
            </a:r>
          </a:p>
        </p:txBody>
      </p:sp>
      <p:sp>
        <p:nvSpPr>
          <p:cNvPr id="53" name="Rectangle 52"/>
          <p:cNvSpPr/>
          <p:nvPr>
            <p:custDataLst>
              <p:tags r:id="rId5"/>
            </p:custDataLst>
          </p:nvPr>
        </p:nvSpPr>
        <p:spPr bwMode="auto">
          <a:xfrm>
            <a:off x="735013" y="1870075"/>
            <a:ext cx="927100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53%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4" name="Rectangle 53"/>
          <p:cNvSpPr/>
          <p:nvPr>
            <p:custDataLst>
              <p:tags r:id="rId6"/>
            </p:custDataLst>
          </p:nvPr>
        </p:nvSpPr>
        <p:spPr bwMode="auto">
          <a:xfrm>
            <a:off x="1719263" y="1870075"/>
            <a:ext cx="925512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Arial Narrow" pitchFamily="34" charset="0"/>
              </a:rPr>
              <a:t>42%</a:t>
            </a:r>
          </a:p>
        </p:txBody>
      </p:sp>
      <p:sp>
        <p:nvSpPr>
          <p:cNvPr id="55" name="Rectangle 54"/>
          <p:cNvSpPr/>
          <p:nvPr>
            <p:custDataLst>
              <p:tags r:id="rId7"/>
            </p:custDataLst>
          </p:nvPr>
        </p:nvSpPr>
        <p:spPr bwMode="auto">
          <a:xfrm>
            <a:off x="733425" y="2616200"/>
            <a:ext cx="925513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1800" b="1" dirty="0">
                <a:solidFill>
                  <a:srgbClr val="FFFFFF"/>
                </a:solidFill>
                <a:latin typeface="Arial"/>
              </a:rPr>
              <a:t>47%</a:t>
            </a:r>
          </a:p>
        </p:txBody>
      </p:sp>
      <p:sp>
        <p:nvSpPr>
          <p:cNvPr id="56" name="Rectangle 55"/>
          <p:cNvSpPr/>
          <p:nvPr>
            <p:custDataLst>
              <p:tags r:id="rId8"/>
            </p:custDataLst>
          </p:nvPr>
        </p:nvSpPr>
        <p:spPr bwMode="auto">
          <a:xfrm>
            <a:off x="1717675" y="2616200"/>
            <a:ext cx="925513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58%</a:t>
            </a:r>
          </a:p>
        </p:txBody>
      </p:sp>
      <p:sp>
        <p:nvSpPr>
          <p:cNvPr id="73767" name="Text Box 64"/>
          <p:cNvSpPr txBox="1">
            <a:spLocks noChangeArrowheads="1"/>
          </p:cNvSpPr>
          <p:nvPr/>
        </p:nvSpPr>
        <p:spPr bwMode="auto">
          <a:xfrm>
            <a:off x="585788" y="437356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Repeat for input </a:t>
            </a:r>
            <a:r>
              <a:rPr lang="en-US" altLang="en-US" sz="28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800" b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2</a:t>
            </a:r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73768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3077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solidFill>
            <a:srgbClr val="00003E"/>
          </a:soli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876800" y="1901825"/>
            <a:ext cx="3733800" cy="35845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7" name="Text Box 8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4758" name="Text Box 9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4759" name="Text Box 10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4760" name="Text Box 11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4761" name="Text Box 12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4762" name="Text Box 13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4763" name="Text Box 14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4764" name="Text Box 15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4765" name="Text Box 16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4766" name="Text Box 17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4767" name="Text Box 18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4768" name="Text Box 19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4769" name="Text Box 20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4770" name="Text Box 21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4771" name="Text Box 22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4772" name="Text Box 23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4773" name="Text Box 24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4774" name="Text Box 25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4775" name="Text Box 26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4776" name="Text Box 27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4777" name="Text Box 28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4778" name="Text Box 29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4779" name="Text Box 30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74780" name="Text Box 31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pic>
        <p:nvPicPr>
          <p:cNvPr id="74781" name="Picture 65" descr="dots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87525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4" name="Object 6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838700" y="1736725"/>
          <a:ext cx="381000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9" name="Chart" r:id="rId15" imgW="4181475" imgH="4076700" progId="MSGraph.Chart.8">
                  <p:embed followColorScheme="full"/>
                </p:oleObj>
              </mc:Choice>
              <mc:Fallback>
                <p:oleObj name="Chart" r:id="rId15" imgW="4181475" imgH="4076700" progId="MSGraph.Chart.8">
                  <p:embed followColorScheme="full"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1736725"/>
                        <a:ext cx="3810000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2660650" y="2098675"/>
            <a:ext cx="1676400" cy="10064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max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logworth(</a:t>
            </a:r>
            <a:r>
              <a:rPr lang="en-US" sz="2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x</a:t>
            </a:r>
            <a:r>
              <a:rPr lang="en-US" sz="20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1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)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0.95</a:t>
            </a:r>
          </a:p>
        </p:txBody>
      </p:sp>
      <p:sp>
        <p:nvSpPr>
          <p:cNvPr id="49" name="Oval 28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0" name="Oval 28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1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left</a:t>
            </a:r>
          </a:p>
        </p:txBody>
      </p:sp>
      <p:sp>
        <p:nvSpPr>
          <p:cNvPr id="52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right</a:t>
            </a:r>
          </a:p>
        </p:txBody>
      </p:sp>
      <p:sp>
        <p:nvSpPr>
          <p:cNvPr id="53" name="Rectangle 52"/>
          <p:cNvSpPr/>
          <p:nvPr>
            <p:custDataLst>
              <p:tags r:id="rId7"/>
            </p:custDataLst>
          </p:nvPr>
        </p:nvSpPr>
        <p:spPr bwMode="auto">
          <a:xfrm>
            <a:off x="735013" y="1870075"/>
            <a:ext cx="927100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53%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4" name="Rectangle 53"/>
          <p:cNvSpPr/>
          <p:nvPr>
            <p:custDataLst>
              <p:tags r:id="rId8"/>
            </p:custDataLst>
          </p:nvPr>
        </p:nvSpPr>
        <p:spPr bwMode="auto">
          <a:xfrm>
            <a:off x="1719263" y="1870075"/>
            <a:ext cx="925512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Arial Narrow" pitchFamily="34" charset="0"/>
              </a:rPr>
              <a:t>42%</a:t>
            </a:r>
          </a:p>
        </p:txBody>
      </p:sp>
      <p:sp>
        <p:nvSpPr>
          <p:cNvPr id="55" name="Rectangle 54"/>
          <p:cNvSpPr/>
          <p:nvPr>
            <p:custDataLst>
              <p:tags r:id="rId9"/>
            </p:custDataLst>
          </p:nvPr>
        </p:nvSpPr>
        <p:spPr bwMode="auto">
          <a:xfrm>
            <a:off x="733425" y="2616200"/>
            <a:ext cx="925513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1800" b="1" dirty="0">
                <a:solidFill>
                  <a:srgbClr val="FFFFFF"/>
                </a:solidFill>
                <a:latin typeface="Arial"/>
              </a:rPr>
              <a:t>47%</a:t>
            </a:r>
          </a:p>
        </p:txBody>
      </p:sp>
      <p:sp>
        <p:nvSpPr>
          <p:cNvPr id="56" name="Rectangle 55"/>
          <p:cNvSpPr/>
          <p:nvPr>
            <p:custDataLst>
              <p:tags r:id="rId10"/>
            </p:custDataLst>
          </p:nvPr>
        </p:nvSpPr>
        <p:spPr bwMode="auto">
          <a:xfrm>
            <a:off x="1717675" y="2616200"/>
            <a:ext cx="925513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58%</a:t>
            </a:r>
          </a:p>
        </p:txBody>
      </p:sp>
      <p:sp>
        <p:nvSpPr>
          <p:cNvPr id="42" name="Oval 28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7513" y="4264025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43" name="Oval 28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17513" y="5010150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4794" name="Text Box 287"/>
          <p:cNvSpPr txBox="1">
            <a:spLocks noChangeArrowheads="1"/>
          </p:cNvSpPr>
          <p:nvPr/>
        </p:nvSpPr>
        <p:spPr bwMode="auto">
          <a:xfrm>
            <a:off x="741363" y="3671888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bottom</a:t>
            </a:r>
          </a:p>
        </p:txBody>
      </p:sp>
      <p:sp>
        <p:nvSpPr>
          <p:cNvPr id="74795" name="Text Box 288"/>
          <p:cNvSpPr txBox="1">
            <a:spLocks noChangeArrowheads="1"/>
          </p:cNvSpPr>
          <p:nvPr/>
        </p:nvSpPr>
        <p:spPr bwMode="auto">
          <a:xfrm>
            <a:off x="1925638" y="3657600"/>
            <a:ext cx="54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top</a:t>
            </a:r>
          </a:p>
        </p:txBody>
      </p:sp>
      <p:grpSp>
        <p:nvGrpSpPr>
          <p:cNvPr id="2" name="Group 56"/>
          <p:cNvGrpSpPr/>
          <p:nvPr/>
        </p:nvGrpSpPr>
        <p:grpSpPr>
          <a:xfrm>
            <a:off x="719614" y="4028718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3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63"/>
          <p:cNvGrpSpPr/>
          <p:nvPr/>
        </p:nvGrpSpPr>
        <p:grpSpPr>
          <a:xfrm>
            <a:off x="718105" y="4774120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67"/>
          <p:cNvGrpSpPr/>
          <p:nvPr/>
        </p:nvGrpSpPr>
        <p:grpSpPr>
          <a:xfrm>
            <a:off x="1704933" y="4027209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1703424" y="4772611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4800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0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2660650" y="2098675"/>
            <a:ext cx="1676400" cy="10064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max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logworth(</a:t>
            </a:r>
            <a:r>
              <a:rPr lang="en-US" sz="2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x</a:t>
            </a:r>
            <a:r>
              <a:rPr lang="en-US" sz="20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1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)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0.95</a:t>
            </a:r>
          </a:p>
        </p:txBody>
      </p:sp>
      <p:sp>
        <p:nvSpPr>
          <p:cNvPr id="49" name="Oval 28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0" name="Oval 28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1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left</a:t>
            </a:r>
          </a:p>
        </p:txBody>
      </p:sp>
      <p:sp>
        <p:nvSpPr>
          <p:cNvPr id="52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right</a:t>
            </a:r>
          </a:p>
        </p:txBody>
      </p:sp>
      <p:sp>
        <p:nvSpPr>
          <p:cNvPr id="53" name="Rectangle 52"/>
          <p:cNvSpPr/>
          <p:nvPr>
            <p:custDataLst>
              <p:tags r:id="rId4"/>
            </p:custDataLst>
          </p:nvPr>
        </p:nvSpPr>
        <p:spPr bwMode="auto">
          <a:xfrm>
            <a:off x="735013" y="1870075"/>
            <a:ext cx="927100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53%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4" name="Rectangle 53"/>
          <p:cNvSpPr/>
          <p:nvPr>
            <p:custDataLst>
              <p:tags r:id="rId5"/>
            </p:custDataLst>
          </p:nvPr>
        </p:nvSpPr>
        <p:spPr bwMode="auto">
          <a:xfrm>
            <a:off x="1719263" y="1870075"/>
            <a:ext cx="925512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Arial Narrow" pitchFamily="34" charset="0"/>
              </a:rPr>
              <a:t>42%</a:t>
            </a:r>
          </a:p>
        </p:txBody>
      </p:sp>
      <p:sp>
        <p:nvSpPr>
          <p:cNvPr id="55" name="Rectangle 54"/>
          <p:cNvSpPr/>
          <p:nvPr>
            <p:custDataLst>
              <p:tags r:id="rId6"/>
            </p:custDataLst>
          </p:nvPr>
        </p:nvSpPr>
        <p:spPr bwMode="auto">
          <a:xfrm>
            <a:off x="733425" y="2616200"/>
            <a:ext cx="925513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1800" b="1" dirty="0">
                <a:solidFill>
                  <a:srgbClr val="FFFFFF"/>
                </a:solidFill>
                <a:latin typeface="Arial"/>
              </a:rPr>
              <a:t>47%</a:t>
            </a:r>
          </a:p>
        </p:txBody>
      </p:sp>
      <p:sp>
        <p:nvSpPr>
          <p:cNvPr id="56" name="Rectangle 55"/>
          <p:cNvSpPr/>
          <p:nvPr>
            <p:custDataLst>
              <p:tags r:id="rId7"/>
            </p:custDataLst>
          </p:nvPr>
        </p:nvSpPr>
        <p:spPr bwMode="auto">
          <a:xfrm>
            <a:off x="1717675" y="2616200"/>
            <a:ext cx="925513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58%</a:t>
            </a:r>
          </a:p>
        </p:txBody>
      </p:sp>
      <p:sp>
        <p:nvSpPr>
          <p:cNvPr id="42" name="Rectangle 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solidFill>
            <a:srgbClr val="00003E"/>
          </a:soli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4876800" y="1905000"/>
            <a:ext cx="3733800" cy="12954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44" name="Rectangle 61"/>
          <p:cNvSpPr>
            <a:spLocks noChangeArrowheads="1"/>
          </p:cNvSpPr>
          <p:nvPr/>
        </p:nvSpPr>
        <p:spPr bwMode="auto">
          <a:xfrm>
            <a:off x="4876800" y="3238500"/>
            <a:ext cx="3733800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5795" name="Text Box 6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5796" name="Text Box 7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5797" name="Text Box 8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5798" name="Text Box 9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5799" name="Text Box 10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5800" name="Text Box 11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5801" name="Text Box 12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5802" name="Text Box 13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5803" name="Text Box 14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5804" name="Text Box 15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5805" name="Text Box 16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5806" name="Text Box 17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5807" name="Text Box 18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5808" name="Text Box 19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5809" name="Text Box 20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5810" name="Text Box 21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5811" name="Text Box 22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5812" name="Text Box 23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5813" name="Text Box 24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5814" name="Text Box 25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5815" name="Text Box 26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5816" name="Text Box 27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5817" name="Text Box 28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75818" name="Text Box 29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sp>
        <p:nvSpPr>
          <p:cNvPr id="75819" name="Text Box 141"/>
          <p:cNvSpPr txBox="1">
            <a:spLocks noChangeArrowheads="1"/>
          </p:cNvSpPr>
          <p:nvPr/>
        </p:nvSpPr>
        <p:spPr bwMode="auto">
          <a:xfrm>
            <a:off x="8602663" y="3048000"/>
            <a:ext cx="506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Arial Narrow" panose="020B0606020202030204" pitchFamily="34" charset="0"/>
              </a:rPr>
              <a:t>0.63</a:t>
            </a:r>
          </a:p>
        </p:txBody>
      </p:sp>
      <p:pic>
        <p:nvPicPr>
          <p:cNvPr id="75820" name="Picture 160" descr="dots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87525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821" name="Object 15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838700" y="1736725"/>
          <a:ext cx="381000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0" name="Chart" r:id="rId15" imgW="4181475" imgH="4076700" progId="MSGraph.Chart.8">
                  <p:embed followColorScheme="full"/>
                </p:oleObj>
              </mc:Choice>
              <mc:Fallback>
                <p:oleObj name="Chart" r:id="rId15" imgW="4181475" imgH="4076700" progId="MSGraph.Chart.8">
                  <p:embed followColorScheme="full"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1736725"/>
                        <a:ext cx="3810000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22" name="Text Box 47"/>
          <p:cNvSpPr txBox="1">
            <a:spLocks noChangeArrowheads="1"/>
          </p:cNvSpPr>
          <p:nvPr/>
        </p:nvSpPr>
        <p:spPr bwMode="auto">
          <a:xfrm>
            <a:off x="2663825" y="4256088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max</a:t>
            </a:r>
          </a:p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logworth(</a:t>
            </a:r>
            <a:r>
              <a:rPr lang="en-US" altLang="en-US" sz="20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b="1" i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2</a:t>
            </a:r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)</a:t>
            </a:r>
          </a:p>
          <a:p>
            <a:pPr algn="ctr" eaLnBrk="1" hangingPunct="1"/>
            <a:r>
              <a:rPr lang="en-US" altLang="en-US" sz="2000" b="1">
                <a:solidFill>
                  <a:srgbClr val="C00000"/>
                </a:solidFill>
                <a:latin typeface="Arial Narrow" panose="020B0606020202030204" pitchFamily="34" charset="0"/>
              </a:rPr>
              <a:t>4.92</a:t>
            </a:r>
          </a:p>
        </p:txBody>
      </p:sp>
      <p:sp>
        <p:nvSpPr>
          <p:cNvPr id="84" name="Oval 28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7513" y="4264025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5" name="Oval 28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17513" y="5010150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5825" name="Text Box 287"/>
          <p:cNvSpPr txBox="1">
            <a:spLocks noChangeArrowheads="1"/>
          </p:cNvSpPr>
          <p:nvPr/>
        </p:nvSpPr>
        <p:spPr bwMode="auto">
          <a:xfrm>
            <a:off x="741363" y="3671888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bottom</a:t>
            </a:r>
          </a:p>
        </p:txBody>
      </p:sp>
      <p:sp>
        <p:nvSpPr>
          <p:cNvPr id="75826" name="Text Box 288"/>
          <p:cNvSpPr txBox="1">
            <a:spLocks noChangeArrowheads="1"/>
          </p:cNvSpPr>
          <p:nvPr/>
        </p:nvSpPr>
        <p:spPr bwMode="auto">
          <a:xfrm>
            <a:off x="1925638" y="3657600"/>
            <a:ext cx="54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top</a:t>
            </a:r>
          </a:p>
        </p:txBody>
      </p:sp>
      <p:grpSp>
        <p:nvGrpSpPr>
          <p:cNvPr id="2" name="Group 72"/>
          <p:cNvGrpSpPr/>
          <p:nvPr/>
        </p:nvGrpSpPr>
        <p:grpSpPr>
          <a:xfrm>
            <a:off x="733262" y="4028717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5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6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54%</a:t>
              </a:r>
              <a:endParaRPr lang="en-US" b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3" name="Group 76"/>
          <p:cNvGrpSpPr/>
          <p:nvPr/>
        </p:nvGrpSpPr>
        <p:grpSpPr>
          <a:xfrm>
            <a:off x="731753" y="4774119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9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0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46%</a:t>
              </a:r>
            </a:p>
          </p:txBody>
        </p:sp>
      </p:grpSp>
      <p:grpSp>
        <p:nvGrpSpPr>
          <p:cNvPr id="4" name="Group 80"/>
          <p:cNvGrpSpPr/>
          <p:nvPr/>
        </p:nvGrpSpPr>
        <p:grpSpPr>
          <a:xfrm>
            <a:off x="1718581" y="4027208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6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7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35%</a:t>
              </a:r>
            </a:p>
          </p:txBody>
        </p:sp>
      </p:grpSp>
      <p:grpSp>
        <p:nvGrpSpPr>
          <p:cNvPr id="5" name="Group 91"/>
          <p:cNvGrpSpPr/>
          <p:nvPr/>
        </p:nvGrpSpPr>
        <p:grpSpPr>
          <a:xfrm>
            <a:off x="1717072" y="4772610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94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95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65%</a:t>
              </a:r>
            </a:p>
          </p:txBody>
        </p:sp>
      </p:grpSp>
      <p:sp>
        <p:nvSpPr>
          <p:cNvPr id="75831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schemeClr val="bg2">
                <a:lumMod val="40000"/>
                <a:lumOff val="60000"/>
                <a:alpha val="4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44" name="Rectangle 61"/>
          <p:cNvSpPr>
            <a:spLocks noChangeArrowheads="1"/>
          </p:cNvSpPr>
          <p:nvPr/>
        </p:nvSpPr>
        <p:spPr bwMode="auto">
          <a:xfrm>
            <a:off x="4876800" y="1911927"/>
            <a:ext cx="3733800" cy="35744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141" name="Text Box 6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0.0</a:t>
            </a:r>
          </a:p>
        </p:txBody>
      </p:sp>
      <p:sp>
        <p:nvSpPr>
          <p:cNvPr id="5142" name="Text Box 7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0.5</a:t>
            </a:r>
          </a:p>
        </p:txBody>
      </p:sp>
      <p:sp>
        <p:nvSpPr>
          <p:cNvPr id="5143" name="Text Box 8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0.1</a:t>
            </a:r>
          </a:p>
        </p:txBody>
      </p:sp>
      <p:sp>
        <p:nvSpPr>
          <p:cNvPr id="5144" name="Text Box 9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0.2</a:t>
            </a:r>
          </a:p>
        </p:txBody>
      </p:sp>
      <p:sp>
        <p:nvSpPr>
          <p:cNvPr id="5145" name="Text Box 10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0.3</a:t>
            </a:r>
          </a:p>
        </p:txBody>
      </p:sp>
      <p:sp>
        <p:nvSpPr>
          <p:cNvPr id="5146" name="Text Box 11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0.4</a:t>
            </a:r>
          </a:p>
        </p:txBody>
      </p:sp>
      <p:sp>
        <p:nvSpPr>
          <p:cNvPr id="5147" name="Text Box 12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0.6</a:t>
            </a:r>
          </a:p>
        </p:txBody>
      </p:sp>
      <p:sp>
        <p:nvSpPr>
          <p:cNvPr id="5148" name="Text Box 13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0.7</a:t>
            </a:r>
          </a:p>
        </p:txBody>
      </p:sp>
      <p:sp>
        <p:nvSpPr>
          <p:cNvPr id="5149" name="Text Box 14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0.8</a:t>
            </a:r>
          </a:p>
        </p:txBody>
      </p:sp>
      <p:sp>
        <p:nvSpPr>
          <p:cNvPr id="5150" name="Text Box 15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0.9</a:t>
            </a:r>
          </a:p>
        </p:txBody>
      </p:sp>
      <p:sp>
        <p:nvSpPr>
          <p:cNvPr id="5151" name="Text Box 16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1.0</a:t>
            </a:r>
          </a:p>
        </p:txBody>
      </p:sp>
      <p:sp>
        <p:nvSpPr>
          <p:cNvPr id="5152" name="Text Box 17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0.0</a:t>
            </a:r>
          </a:p>
        </p:txBody>
      </p:sp>
      <p:sp>
        <p:nvSpPr>
          <p:cNvPr id="5153" name="Text Box 18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0.5</a:t>
            </a:r>
          </a:p>
        </p:txBody>
      </p:sp>
      <p:sp>
        <p:nvSpPr>
          <p:cNvPr id="5154" name="Text Box 19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0.1</a:t>
            </a:r>
          </a:p>
        </p:txBody>
      </p:sp>
      <p:sp>
        <p:nvSpPr>
          <p:cNvPr id="5155" name="Text Box 20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0.2</a:t>
            </a:r>
          </a:p>
        </p:txBody>
      </p:sp>
      <p:sp>
        <p:nvSpPr>
          <p:cNvPr id="5156" name="Text Box 21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0.3</a:t>
            </a:r>
          </a:p>
        </p:txBody>
      </p:sp>
      <p:sp>
        <p:nvSpPr>
          <p:cNvPr id="5157" name="Text Box 22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0.4</a:t>
            </a:r>
          </a:p>
        </p:txBody>
      </p:sp>
      <p:sp>
        <p:nvSpPr>
          <p:cNvPr id="5158" name="Text Box 23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0.6</a:t>
            </a:r>
          </a:p>
        </p:txBody>
      </p:sp>
      <p:sp>
        <p:nvSpPr>
          <p:cNvPr id="5159" name="Text Box 24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0.7</a:t>
            </a:r>
          </a:p>
        </p:txBody>
      </p:sp>
      <p:sp>
        <p:nvSpPr>
          <p:cNvPr id="5160" name="Text Box 25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0.8</a:t>
            </a:r>
          </a:p>
        </p:txBody>
      </p:sp>
      <p:sp>
        <p:nvSpPr>
          <p:cNvPr id="5161" name="Text Box 26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0.9</a:t>
            </a:r>
          </a:p>
        </p:txBody>
      </p:sp>
      <p:sp>
        <p:nvSpPr>
          <p:cNvPr id="5162" name="Text Box 27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1.0</a:t>
            </a:r>
          </a:p>
        </p:txBody>
      </p:sp>
      <p:sp>
        <p:nvSpPr>
          <p:cNvPr id="5163" name="Text Box 28"/>
          <p:cNvSpPr txBox="1">
            <a:spLocks noChangeArrowheads="1"/>
          </p:cNvSpPr>
          <p:nvPr/>
        </p:nvSpPr>
        <p:spPr bwMode="auto">
          <a:xfrm>
            <a:off x="6629400" y="5775325"/>
            <a:ext cx="422275" cy="4000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x</a:t>
            </a:r>
            <a:r>
              <a:rPr lang="en-US" sz="20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1</a:t>
            </a:r>
          </a:p>
        </p:txBody>
      </p:sp>
      <p:sp>
        <p:nvSpPr>
          <p:cNvPr id="5164" name="Text Box 29"/>
          <p:cNvSpPr txBox="1">
            <a:spLocks noChangeArrowheads="1"/>
          </p:cNvSpPr>
          <p:nvPr/>
        </p:nvSpPr>
        <p:spPr bwMode="auto">
          <a:xfrm>
            <a:off x="4092575" y="3489325"/>
            <a:ext cx="422275" cy="4000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x</a:t>
            </a:r>
            <a:r>
              <a:rPr lang="en-US" sz="20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2</a:t>
            </a:r>
          </a:p>
        </p:txBody>
      </p:sp>
      <p:pic>
        <p:nvPicPr>
          <p:cNvPr id="5166" name="Picture 160" descr="dots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02175" y="1787525"/>
            <a:ext cx="39909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32" name="Text Box 47"/>
          <p:cNvSpPr txBox="1">
            <a:spLocks noChangeArrowheads="1"/>
          </p:cNvSpPr>
          <p:nvPr/>
        </p:nvSpPr>
        <p:spPr bwMode="auto">
          <a:xfrm>
            <a:off x="2663825" y="4256088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max</a:t>
            </a:r>
          </a:p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logworth(</a:t>
            </a:r>
            <a:r>
              <a:rPr lang="en-US" altLang="en-US" sz="20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b="1" i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2</a:t>
            </a:r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)</a:t>
            </a:r>
          </a:p>
          <a:p>
            <a:pPr algn="ctr" eaLnBrk="1" hangingPunct="1"/>
            <a:r>
              <a:rPr lang="en-US" altLang="en-US" sz="2000" b="1">
                <a:solidFill>
                  <a:srgbClr val="C00000"/>
                </a:solidFill>
                <a:latin typeface="Arial Narrow" panose="020B0606020202030204" pitchFamily="34" charset="0"/>
              </a:rPr>
              <a:t>4.92</a:t>
            </a:r>
          </a:p>
        </p:txBody>
      </p:sp>
      <p:sp>
        <p:nvSpPr>
          <p:cNvPr id="84" name="Oval 28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7513" y="4264025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5" name="Oval 28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7513" y="5010150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6835" name="Text Box 287"/>
          <p:cNvSpPr txBox="1">
            <a:spLocks noChangeArrowheads="1"/>
          </p:cNvSpPr>
          <p:nvPr/>
        </p:nvSpPr>
        <p:spPr bwMode="auto">
          <a:xfrm>
            <a:off x="741363" y="3671888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bottom</a:t>
            </a:r>
          </a:p>
        </p:txBody>
      </p:sp>
      <p:sp>
        <p:nvSpPr>
          <p:cNvPr id="76836" name="Text Box 288"/>
          <p:cNvSpPr txBox="1">
            <a:spLocks noChangeArrowheads="1"/>
          </p:cNvSpPr>
          <p:nvPr/>
        </p:nvSpPr>
        <p:spPr bwMode="auto">
          <a:xfrm>
            <a:off x="1925638" y="3657600"/>
            <a:ext cx="54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top</a:t>
            </a:r>
          </a:p>
        </p:txBody>
      </p:sp>
      <p:sp>
        <p:nvSpPr>
          <p:cNvPr id="76837" name="Text Box 47"/>
          <p:cNvSpPr txBox="1">
            <a:spLocks noChangeArrowheads="1"/>
          </p:cNvSpPr>
          <p:nvPr/>
        </p:nvSpPr>
        <p:spPr bwMode="auto">
          <a:xfrm>
            <a:off x="2660650" y="2098675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max</a:t>
            </a:r>
          </a:p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logworth(</a:t>
            </a:r>
            <a:r>
              <a:rPr lang="en-US" altLang="en-US" sz="20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b="1" i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)</a:t>
            </a:r>
          </a:p>
          <a:p>
            <a:pPr algn="ctr" eaLnBrk="1" hangingPunct="1"/>
            <a:r>
              <a:rPr lang="en-US" altLang="en-US" sz="2000" b="1">
                <a:solidFill>
                  <a:srgbClr val="C00000"/>
                </a:solidFill>
                <a:latin typeface="Arial Narrow" panose="020B0606020202030204" pitchFamily="34" charset="0"/>
              </a:rPr>
              <a:t>0.95</a:t>
            </a:r>
          </a:p>
        </p:txBody>
      </p:sp>
      <p:sp>
        <p:nvSpPr>
          <p:cNvPr id="58" name="Oval 28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9" name="Oval 28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6840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left</a:t>
            </a:r>
          </a:p>
        </p:txBody>
      </p:sp>
      <p:sp>
        <p:nvSpPr>
          <p:cNvPr id="76841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right</a:t>
            </a:r>
          </a:p>
        </p:txBody>
      </p:sp>
      <p:sp>
        <p:nvSpPr>
          <p:cNvPr id="66" name="Text Box 90"/>
          <p:cNvSpPr txBox="1">
            <a:spLocks noChangeArrowheads="1"/>
          </p:cNvSpPr>
          <p:nvPr/>
        </p:nvSpPr>
        <p:spPr bwMode="auto">
          <a:xfrm>
            <a:off x="5140325" y="3240088"/>
            <a:ext cx="3581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Compare partition logworth ratings.</a:t>
            </a:r>
            <a:endParaRPr lang="en-US" altLang="en-US" sz="2800" b="1" baseline="-250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733262" y="4028717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54%</a:t>
              </a:r>
              <a:endParaRPr lang="en-US" b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31753" y="4774119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0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46%</a:t>
              </a:r>
            </a:p>
          </p:txBody>
        </p:sp>
      </p:grpSp>
      <p:grpSp>
        <p:nvGrpSpPr>
          <p:cNvPr id="4" name="Group 60"/>
          <p:cNvGrpSpPr/>
          <p:nvPr/>
        </p:nvGrpSpPr>
        <p:grpSpPr>
          <a:xfrm>
            <a:off x="1718581" y="4027208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9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35%</a:t>
              </a:r>
            </a:p>
          </p:txBody>
        </p:sp>
      </p:grpSp>
      <p:grpSp>
        <p:nvGrpSpPr>
          <p:cNvPr id="5" name="Group 69"/>
          <p:cNvGrpSpPr/>
          <p:nvPr/>
        </p:nvGrpSpPr>
        <p:grpSpPr>
          <a:xfrm>
            <a:off x="1717072" y="4772610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2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3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65%</a:t>
              </a:r>
            </a:p>
          </p:txBody>
        </p:sp>
      </p:grpSp>
      <p:grpSp>
        <p:nvGrpSpPr>
          <p:cNvPr id="6" name="Group 73"/>
          <p:cNvGrpSpPr/>
          <p:nvPr/>
        </p:nvGrpSpPr>
        <p:grpSpPr>
          <a:xfrm>
            <a:off x="733262" y="1872371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6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53%</a:t>
              </a:r>
              <a:endParaRPr lang="en-US" b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" name="Group 77"/>
          <p:cNvGrpSpPr/>
          <p:nvPr/>
        </p:nvGrpSpPr>
        <p:grpSpPr>
          <a:xfrm>
            <a:off x="731753" y="2617773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0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1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47%</a:t>
              </a:r>
            </a:p>
          </p:txBody>
        </p:sp>
      </p:grpSp>
      <p:grpSp>
        <p:nvGrpSpPr>
          <p:cNvPr id="8" name="Group 81"/>
          <p:cNvGrpSpPr/>
          <p:nvPr/>
        </p:nvGrpSpPr>
        <p:grpSpPr>
          <a:xfrm>
            <a:off x="1718581" y="1870862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7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42%</a:t>
              </a:r>
            </a:p>
          </p:txBody>
        </p:sp>
      </p:grpSp>
      <p:grpSp>
        <p:nvGrpSpPr>
          <p:cNvPr id="9" name="Group 92"/>
          <p:cNvGrpSpPr/>
          <p:nvPr/>
        </p:nvGrpSpPr>
        <p:grpSpPr>
          <a:xfrm>
            <a:off x="1717072" y="2616264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95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96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58%</a:t>
              </a:r>
            </a:p>
          </p:txBody>
        </p:sp>
      </p:grpSp>
      <p:sp>
        <p:nvSpPr>
          <p:cNvPr id="76851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2660650" y="2098675"/>
            <a:ext cx="1676400" cy="10064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max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logworth(</a:t>
            </a:r>
            <a:r>
              <a:rPr lang="en-US" sz="2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x</a:t>
            </a:r>
            <a:r>
              <a:rPr lang="en-US" sz="20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1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)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0.95</a:t>
            </a:r>
          </a:p>
        </p:txBody>
      </p:sp>
      <p:sp>
        <p:nvSpPr>
          <p:cNvPr id="49" name="Oval 28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0" name="Oval 28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1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left</a:t>
            </a:r>
          </a:p>
        </p:txBody>
      </p:sp>
      <p:sp>
        <p:nvSpPr>
          <p:cNvPr id="52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right</a:t>
            </a:r>
          </a:p>
        </p:txBody>
      </p:sp>
      <p:sp>
        <p:nvSpPr>
          <p:cNvPr id="53" name="Rectangle 52"/>
          <p:cNvSpPr/>
          <p:nvPr>
            <p:custDataLst>
              <p:tags r:id="rId3"/>
            </p:custDataLst>
          </p:nvPr>
        </p:nvSpPr>
        <p:spPr bwMode="auto">
          <a:xfrm>
            <a:off x="735013" y="1870075"/>
            <a:ext cx="927100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53%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4" name="Rectangle 53"/>
          <p:cNvSpPr/>
          <p:nvPr>
            <p:custDataLst>
              <p:tags r:id="rId4"/>
            </p:custDataLst>
          </p:nvPr>
        </p:nvSpPr>
        <p:spPr bwMode="auto">
          <a:xfrm>
            <a:off x="1719263" y="1870075"/>
            <a:ext cx="925512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Arial Narrow" pitchFamily="34" charset="0"/>
              </a:rPr>
              <a:t>42%</a:t>
            </a:r>
          </a:p>
        </p:txBody>
      </p:sp>
      <p:sp>
        <p:nvSpPr>
          <p:cNvPr id="55" name="Rectangle 54"/>
          <p:cNvSpPr/>
          <p:nvPr>
            <p:custDataLst>
              <p:tags r:id="rId5"/>
            </p:custDataLst>
          </p:nvPr>
        </p:nvSpPr>
        <p:spPr bwMode="auto">
          <a:xfrm>
            <a:off x="733425" y="2616200"/>
            <a:ext cx="925513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1800" b="1" dirty="0">
                <a:solidFill>
                  <a:srgbClr val="FFFFFF"/>
                </a:solidFill>
                <a:latin typeface="Arial"/>
              </a:rPr>
              <a:t>47%</a:t>
            </a:r>
          </a:p>
        </p:txBody>
      </p:sp>
      <p:sp>
        <p:nvSpPr>
          <p:cNvPr id="56" name="Rectangle 55"/>
          <p:cNvSpPr/>
          <p:nvPr>
            <p:custDataLst>
              <p:tags r:id="rId6"/>
            </p:custDataLst>
          </p:nvPr>
        </p:nvSpPr>
        <p:spPr bwMode="auto">
          <a:xfrm>
            <a:off x="1717675" y="2616200"/>
            <a:ext cx="925513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58%</a:t>
            </a:r>
          </a:p>
        </p:txBody>
      </p:sp>
      <p:sp>
        <p:nvSpPr>
          <p:cNvPr id="42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solidFill>
            <a:srgbClr val="00003E"/>
          </a:soli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4876800" y="1905000"/>
            <a:ext cx="3733800" cy="12954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44" name="Rectangle 61"/>
          <p:cNvSpPr>
            <a:spLocks noChangeArrowheads="1"/>
          </p:cNvSpPr>
          <p:nvPr/>
        </p:nvSpPr>
        <p:spPr bwMode="auto">
          <a:xfrm>
            <a:off x="4876800" y="3238500"/>
            <a:ext cx="3733800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7843" name="Text Box 6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7844" name="Text Box 7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7845" name="Text Box 8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7846" name="Text Box 9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7847" name="Text Box 10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7848" name="Text Box 11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7849" name="Text Box 12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7850" name="Text Box 13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7851" name="Text Box 14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7852" name="Text Box 15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7853" name="Text Box 16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7854" name="Text Box 17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7855" name="Text Box 18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7856" name="Text Box 19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7857" name="Text Box 20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7858" name="Text Box 21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7859" name="Text Box 22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7860" name="Text Box 23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7861" name="Text Box 24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7862" name="Text Box 25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7863" name="Text Box 26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7864" name="Text Box 27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7865" name="Text Box 28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77866" name="Text Box 29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sp>
        <p:nvSpPr>
          <p:cNvPr id="77867" name="Text Box 141"/>
          <p:cNvSpPr txBox="1">
            <a:spLocks noChangeArrowheads="1"/>
          </p:cNvSpPr>
          <p:nvPr/>
        </p:nvSpPr>
        <p:spPr bwMode="auto">
          <a:xfrm>
            <a:off x="8602663" y="3048000"/>
            <a:ext cx="506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Arial Narrow" panose="020B0606020202030204" pitchFamily="34" charset="0"/>
              </a:rPr>
              <a:t>0.63</a:t>
            </a:r>
          </a:p>
        </p:txBody>
      </p:sp>
      <p:pic>
        <p:nvPicPr>
          <p:cNvPr id="77868" name="Picture 160" descr="dots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71650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69" name="Text Box 47"/>
          <p:cNvSpPr txBox="1">
            <a:spLocks noChangeArrowheads="1"/>
          </p:cNvSpPr>
          <p:nvPr/>
        </p:nvSpPr>
        <p:spPr bwMode="auto">
          <a:xfrm>
            <a:off x="2663825" y="4256088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max</a:t>
            </a:r>
          </a:p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logworth(</a:t>
            </a:r>
            <a:r>
              <a:rPr lang="en-US" altLang="en-US" sz="20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b="1" i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2</a:t>
            </a:r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)</a:t>
            </a:r>
          </a:p>
          <a:p>
            <a:pPr algn="ctr" eaLnBrk="1" hangingPunct="1"/>
            <a:r>
              <a:rPr lang="en-US" altLang="en-US" sz="2000" b="1">
                <a:solidFill>
                  <a:srgbClr val="C00000"/>
                </a:solidFill>
                <a:latin typeface="Arial Narrow" panose="020B0606020202030204" pitchFamily="34" charset="0"/>
              </a:rPr>
              <a:t>4.92</a:t>
            </a:r>
          </a:p>
        </p:txBody>
      </p:sp>
      <p:sp>
        <p:nvSpPr>
          <p:cNvPr id="84" name="Oval 28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7513" y="4264025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5" name="Oval 28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7513" y="5010150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7872" name="Text Box 287"/>
          <p:cNvSpPr txBox="1">
            <a:spLocks noChangeArrowheads="1"/>
          </p:cNvSpPr>
          <p:nvPr/>
        </p:nvSpPr>
        <p:spPr bwMode="auto">
          <a:xfrm>
            <a:off x="741363" y="3671888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bottom</a:t>
            </a:r>
          </a:p>
        </p:txBody>
      </p:sp>
      <p:sp>
        <p:nvSpPr>
          <p:cNvPr id="77873" name="Text Box 288"/>
          <p:cNvSpPr txBox="1">
            <a:spLocks noChangeArrowheads="1"/>
          </p:cNvSpPr>
          <p:nvPr/>
        </p:nvSpPr>
        <p:spPr bwMode="auto">
          <a:xfrm>
            <a:off x="1925638" y="3657600"/>
            <a:ext cx="54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top</a:t>
            </a:r>
          </a:p>
        </p:txBody>
      </p:sp>
      <p:grpSp>
        <p:nvGrpSpPr>
          <p:cNvPr id="2" name="Group 56"/>
          <p:cNvGrpSpPr/>
          <p:nvPr/>
        </p:nvGrpSpPr>
        <p:grpSpPr>
          <a:xfrm>
            <a:off x="733262" y="4028717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54%</a:t>
              </a:r>
              <a:endParaRPr lang="en-US" b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3" name="Group 60"/>
          <p:cNvGrpSpPr/>
          <p:nvPr/>
        </p:nvGrpSpPr>
        <p:grpSpPr>
          <a:xfrm>
            <a:off x="731753" y="4774119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4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46%</a:t>
              </a: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1718581" y="4027208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7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35%</a:t>
              </a:r>
            </a:p>
          </p:txBody>
        </p:sp>
      </p:grpSp>
      <p:grpSp>
        <p:nvGrpSpPr>
          <p:cNvPr id="5" name="Group 68"/>
          <p:cNvGrpSpPr/>
          <p:nvPr/>
        </p:nvGrpSpPr>
        <p:grpSpPr>
          <a:xfrm>
            <a:off x="1717072" y="4772610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1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2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65%</a:t>
              </a:r>
            </a:p>
          </p:txBody>
        </p:sp>
      </p:grpSp>
      <p:sp>
        <p:nvSpPr>
          <p:cNvPr id="77878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6451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solidFill>
            <a:srgbClr val="00003E"/>
          </a:soli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8852" name="Text Box 8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8853" name="Text Box 9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8854" name="Text Box 10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8855" name="Text Box 11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8857" name="Text Box 13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8858" name="Text Box 14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8859" name="Text Box 15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8860" name="Text Box 16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8861" name="Text Box 17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8862" name="Text Box 18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8863" name="Text Box 19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8864" name="Text Box 20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8865" name="Text Box 21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8866" name="Text Box 22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8867" name="Text Box 23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8868" name="Text Box 24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8869" name="Text Box 25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8870" name="Text Box 26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8871" name="Text Box 27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8872" name="Text Box 28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8873" name="Text Box 29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8874" name="Text Box 30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78875" name="Text Box 31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sp>
        <p:nvSpPr>
          <p:cNvPr id="78876" name="Text Box 80"/>
          <p:cNvSpPr txBox="1">
            <a:spLocks noChangeArrowheads="1"/>
          </p:cNvSpPr>
          <p:nvPr/>
        </p:nvSpPr>
        <p:spPr bwMode="auto">
          <a:xfrm>
            <a:off x="8602663" y="3048000"/>
            <a:ext cx="506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Arial Narrow" panose="020B0606020202030204" pitchFamily="34" charset="0"/>
              </a:rPr>
              <a:t>0.63</a:t>
            </a:r>
          </a:p>
        </p:txBody>
      </p:sp>
      <p:sp>
        <p:nvSpPr>
          <p:cNvPr id="78877" name="Line 82"/>
          <p:cNvSpPr>
            <a:spLocks noChangeShapeType="1"/>
          </p:cNvSpPr>
          <p:nvPr/>
        </p:nvSpPr>
        <p:spPr bwMode="auto">
          <a:xfrm flipH="1">
            <a:off x="1295400" y="2595563"/>
            <a:ext cx="914400" cy="90963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8" name="Line 83"/>
          <p:cNvSpPr>
            <a:spLocks noChangeShapeType="1"/>
          </p:cNvSpPr>
          <p:nvPr/>
        </p:nvSpPr>
        <p:spPr bwMode="auto">
          <a:xfrm>
            <a:off x="2209800" y="2590800"/>
            <a:ext cx="914400" cy="9096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4" name="Oval 8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14538" y="2398713"/>
            <a:ext cx="382587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4545" name="Oval 8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98550" y="3314700"/>
            <a:ext cx="382588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4546" name="Oval 8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30525" y="3314700"/>
            <a:ext cx="382588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8882" name="Text Box 87"/>
          <p:cNvSpPr txBox="1">
            <a:spLocks noChangeArrowheads="1"/>
          </p:cNvSpPr>
          <p:nvPr/>
        </p:nvSpPr>
        <p:spPr bwMode="auto">
          <a:xfrm>
            <a:off x="2027238" y="234473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1800" b="1" baseline="-25000">
                <a:solidFill>
                  <a:schemeClr val="accent2"/>
                </a:solidFill>
                <a:latin typeface="Arial Narrow" panose="020B0606020202030204" pitchFamily="34" charset="0"/>
              </a:rPr>
              <a:t>2</a:t>
            </a:r>
            <a:endParaRPr lang="en-US" altLang="en-US" sz="1800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78883" name="Text Box 88"/>
          <p:cNvSpPr txBox="1">
            <a:spLocks noChangeArrowheads="1"/>
          </p:cNvSpPr>
          <p:nvPr/>
        </p:nvSpPr>
        <p:spPr bwMode="auto">
          <a:xfrm>
            <a:off x="1328738" y="2589213"/>
            <a:ext cx="66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chemeClr val="tx2"/>
                </a:solidFill>
                <a:latin typeface="Arial Narrow" panose="020B0606020202030204" pitchFamily="34" charset="0"/>
              </a:rPr>
              <a:t>&lt;0.63</a:t>
            </a:r>
          </a:p>
        </p:txBody>
      </p:sp>
      <p:sp>
        <p:nvSpPr>
          <p:cNvPr id="78884" name="Text Box 89"/>
          <p:cNvSpPr txBox="1">
            <a:spLocks noChangeArrowheads="1"/>
          </p:cNvSpPr>
          <p:nvPr/>
        </p:nvSpPr>
        <p:spPr bwMode="auto">
          <a:xfrm>
            <a:off x="2473325" y="2589213"/>
            <a:ext cx="676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chemeClr val="tx2"/>
                </a:solidFill>
                <a:latin typeface="Arial Narrow" panose="020B0606020202030204" pitchFamily="34" charset="0"/>
              </a:rPr>
              <a:t>≥0.63</a:t>
            </a:r>
          </a:p>
        </p:txBody>
      </p:sp>
      <p:sp>
        <p:nvSpPr>
          <p:cNvPr id="78885" name="Text Box 90"/>
          <p:cNvSpPr txBox="1">
            <a:spLocks noChangeArrowheads="1"/>
          </p:cNvSpPr>
          <p:nvPr/>
        </p:nvSpPr>
        <p:spPr bwMode="auto">
          <a:xfrm>
            <a:off x="592138" y="4154488"/>
            <a:ext cx="3581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Create a partition rule from the best partition across all inputs.</a:t>
            </a:r>
            <a:endParaRPr lang="en-US" altLang="en-US" sz="2800" b="1" baseline="-250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4551" name="Rectangle 91"/>
          <p:cNvSpPr>
            <a:spLocks noChangeArrowheads="1"/>
          </p:cNvSpPr>
          <p:nvPr/>
        </p:nvSpPr>
        <p:spPr bwMode="auto">
          <a:xfrm>
            <a:off x="4876800" y="1905000"/>
            <a:ext cx="3733800" cy="12954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4552" name="Rectangle 92"/>
          <p:cNvSpPr>
            <a:spLocks noChangeArrowheads="1"/>
          </p:cNvSpPr>
          <p:nvPr/>
        </p:nvSpPr>
        <p:spPr bwMode="auto">
          <a:xfrm>
            <a:off x="4876800" y="3238500"/>
            <a:ext cx="3733800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pic>
        <p:nvPicPr>
          <p:cNvPr id="78892" name="Picture 93" descr="dots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71650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93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79875" name="Oval 102"/>
          <p:cNvSpPr>
            <a:spLocks noChangeArrowheads="1"/>
          </p:cNvSpPr>
          <p:nvPr/>
        </p:nvSpPr>
        <p:spPr bwMode="auto">
          <a:xfrm>
            <a:off x="984250" y="3200400"/>
            <a:ext cx="611188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</a:gra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9879" name="Text Box 8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9880" name="Text Box 9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9881" name="Text Box 10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9882" name="Text Box 11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9884" name="Text Box 13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9885" name="Text Box 14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9886" name="Text Box 15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9887" name="Text Box 16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9888" name="Text Box 17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9889" name="Text Box 18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9890" name="Text Box 19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9891" name="Text Box 20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9892" name="Text Box 21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9893" name="Text Box 22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9894" name="Text Box 23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9895" name="Text Box 24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9896" name="Text Box 25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9897" name="Text Box 26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9898" name="Text Box 27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9899" name="Text Box 28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9900" name="Text Box 29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9901" name="Text Box 30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79902" name="Text Box 31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sp>
        <p:nvSpPr>
          <p:cNvPr id="79903" name="Line 87"/>
          <p:cNvSpPr>
            <a:spLocks noChangeShapeType="1"/>
          </p:cNvSpPr>
          <p:nvPr/>
        </p:nvSpPr>
        <p:spPr bwMode="auto">
          <a:xfrm flipH="1">
            <a:off x="1295400" y="2595563"/>
            <a:ext cx="914400" cy="90963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4" name="Line 88"/>
          <p:cNvSpPr>
            <a:spLocks noChangeShapeType="1"/>
          </p:cNvSpPr>
          <p:nvPr/>
        </p:nvSpPr>
        <p:spPr bwMode="auto">
          <a:xfrm>
            <a:off x="2209800" y="2590800"/>
            <a:ext cx="914400" cy="9096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8" name="Oval 9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14538" y="2398713"/>
            <a:ext cx="382587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5569" name="Oval 9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98550" y="3314700"/>
            <a:ext cx="382588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5570" name="Oval 9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30525" y="3314700"/>
            <a:ext cx="382588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9908" name="Text Box 96"/>
          <p:cNvSpPr txBox="1">
            <a:spLocks noChangeArrowheads="1"/>
          </p:cNvSpPr>
          <p:nvPr/>
        </p:nvSpPr>
        <p:spPr bwMode="auto">
          <a:xfrm>
            <a:off x="2027238" y="234473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1800" b="1" baseline="-25000">
                <a:solidFill>
                  <a:schemeClr val="accent2"/>
                </a:solidFill>
                <a:latin typeface="Arial Narrow" panose="020B0606020202030204" pitchFamily="34" charset="0"/>
              </a:rPr>
              <a:t>2</a:t>
            </a:r>
            <a:endParaRPr lang="en-US" altLang="en-US" sz="1800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79909" name="Text Box 98"/>
          <p:cNvSpPr txBox="1">
            <a:spLocks noChangeArrowheads="1"/>
          </p:cNvSpPr>
          <p:nvPr/>
        </p:nvSpPr>
        <p:spPr bwMode="auto">
          <a:xfrm>
            <a:off x="1328738" y="2589213"/>
            <a:ext cx="66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chemeClr val="tx2"/>
                </a:solidFill>
                <a:latin typeface="Arial Narrow" panose="020B0606020202030204" pitchFamily="34" charset="0"/>
              </a:rPr>
              <a:t>&lt;0.63</a:t>
            </a:r>
          </a:p>
        </p:txBody>
      </p:sp>
      <p:sp>
        <p:nvSpPr>
          <p:cNvPr id="79910" name="Text Box 99"/>
          <p:cNvSpPr txBox="1">
            <a:spLocks noChangeArrowheads="1"/>
          </p:cNvSpPr>
          <p:nvPr/>
        </p:nvSpPr>
        <p:spPr bwMode="auto">
          <a:xfrm>
            <a:off x="2473325" y="2589213"/>
            <a:ext cx="676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chemeClr val="tx2"/>
                </a:solidFill>
                <a:latin typeface="Arial Narrow" panose="020B0606020202030204" pitchFamily="34" charset="0"/>
              </a:rPr>
              <a:t>≥0.63</a:t>
            </a:r>
          </a:p>
        </p:txBody>
      </p:sp>
      <p:sp>
        <p:nvSpPr>
          <p:cNvPr id="79911" name="Text Box 103"/>
          <p:cNvSpPr txBox="1">
            <a:spLocks noChangeArrowheads="1"/>
          </p:cNvSpPr>
          <p:nvPr/>
        </p:nvSpPr>
        <p:spPr bwMode="auto">
          <a:xfrm>
            <a:off x="582613" y="4154488"/>
            <a:ext cx="358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Repeat the process </a:t>
            </a:r>
            <a:b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in each subset.</a:t>
            </a:r>
            <a:endParaRPr lang="en-US" altLang="en-US" sz="2800" b="1" baseline="-250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900617" y="3209923"/>
            <a:ext cx="3687813" cy="2263806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</a:gra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lIns="88900" tIns="88900" rIns="88900" bIns="88900"/>
          <a:lstStyle/>
          <a:p>
            <a:pPr algn="ctr">
              <a:defRPr/>
            </a:pPr>
            <a:endParaRPr lang="en-US" dirty="0">
              <a:latin typeface="Arial"/>
            </a:endParaRPr>
          </a:p>
        </p:txBody>
      </p:sp>
      <p:pic>
        <p:nvPicPr>
          <p:cNvPr id="79915" name="Picture 105" descr="dots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76413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916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65541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</a:gra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0902" name="Text Box 8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0907" name="Text Box 13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0908" name="Text Box 14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0909" name="Text Box 15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0910" name="Text Box 16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0911" name="Text Box 17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0912" name="Text Box 18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0913" name="Text Box 19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0914" name="Text Box 20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0915" name="Text Box 21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0916" name="Text Box 22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0917" name="Text Box 23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0918" name="Text Box 24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0919" name="Text Box 25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0920" name="Text Box 26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0921" name="Text Box 27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0922" name="Text Box 28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0923" name="Text Box 29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0924" name="Text Box 30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80925" name="Text Box 31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900617" y="3209923"/>
            <a:ext cx="3687813" cy="2263806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</a:gra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lIns="88900" tIns="88900" rIns="88900" bIns="88900"/>
          <a:lstStyle/>
          <a:p>
            <a:pPr algn="ctr">
              <a:defRPr/>
            </a:pPr>
            <a:endParaRPr lang="en-US" dirty="0">
              <a:latin typeface="Arial"/>
            </a:endParaRPr>
          </a:p>
        </p:txBody>
      </p:sp>
      <p:pic>
        <p:nvPicPr>
          <p:cNvPr id="80929" name="Picture 105" descr="dots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76413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1970" name="Object 7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724400" y="1863725"/>
          <a:ext cx="396240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8" name="Chart" r:id="rId9" imgW="4181475" imgH="4076700" progId="MSGraph.Chart.8">
                  <p:embed followColorScheme="full"/>
                </p:oleObj>
              </mc:Choice>
              <mc:Fallback>
                <p:oleObj name="Chart" r:id="rId9" imgW="4181475" imgH="4076700" progId="MSGraph.Chart.8">
                  <p:embed followColorScheme="full"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63725"/>
                        <a:ext cx="3962400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28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44" name="Oval 28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0933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left</a:t>
            </a:r>
          </a:p>
        </p:txBody>
      </p:sp>
      <p:sp>
        <p:nvSpPr>
          <p:cNvPr id="80934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right</a:t>
            </a:r>
          </a:p>
        </p:txBody>
      </p:sp>
      <p:grpSp>
        <p:nvGrpSpPr>
          <p:cNvPr id="2" name="Group 46"/>
          <p:cNvGrpSpPr/>
          <p:nvPr/>
        </p:nvGrpSpPr>
        <p:grpSpPr>
          <a:xfrm>
            <a:off x="733262" y="1872371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31753" y="2617773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63"/>
          <p:cNvGrpSpPr/>
          <p:nvPr/>
        </p:nvGrpSpPr>
        <p:grpSpPr>
          <a:xfrm>
            <a:off x="1718581" y="1870862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5" name="Group 67"/>
          <p:cNvGrpSpPr/>
          <p:nvPr/>
        </p:nvGrpSpPr>
        <p:grpSpPr>
          <a:xfrm>
            <a:off x="1717072" y="2616264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80939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119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512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</a:gra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126" name="Rectangle 71"/>
          <p:cNvSpPr>
            <a:spLocks noChangeArrowheads="1"/>
          </p:cNvSpPr>
          <p:nvPr/>
        </p:nvSpPr>
        <p:spPr bwMode="auto">
          <a:xfrm>
            <a:off x="6823075" y="3238500"/>
            <a:ext cx="1787525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127" name="Rectangle 72"/>
          <p:cNvSpPr>
            <a:spLocks noChangeArrowheads="1"/>
          </p:cNvSpPr>
          <p:nvPr/>
        </p:nvSpPr>
        <p:spPr bwMode="auto">
          <a:xfrm>
            <a:off x="4876800" y="3238500"/>
            <a:ext cx="1908175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1932" name="Text Box 6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1933" name="Text Box 7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1934" name="Text Box 8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1935" name="Text Box 9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1936" name="Text Box 10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1937" name="Text Box 11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1938" name="Text Box 12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1939" name="Text Box 13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1940" name="Text Box 14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1941" name="Text Box 15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1942" name="Text Box 16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1943" name="Text Box 17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1944" name="Text Box 18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1945" name="Text Box 19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1946" name="Text Box 20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1947" name="Text Box 21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1948" name="Text Box 22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1949" name="Text Box 23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1950" name="Text Box 24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1951" name="Text Box 25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1952" name="Text Box 26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1953" name="Text Box 27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1954" name="Text Box 28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81955" name="Text Box 29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pic>
        <p:nvPicPr>
          <p:cNvPr id="81956" name="Picture 76" descr="dots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76413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7" name="Text Box 73"/>
          <p:cNvSpPr txBox="1">
            <a:spLocks noChangeArrowheads="1"/>
          </p:cNvSpPr>
          <p:nvPr/>
        </p:nvSpPr>
        <p:spPr bwMode="auto">
          <a:xfrm>
            <a:off x="6608763" y="2965450"/>
            <a:ext cx="506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solidFill>
                  <a:schemeClr val="accent2"/>
                </a:solidFill>
                <a:latin typeface="Arial Narrow" panose="020B0606020202030204" pitchFamily="34" charset="0"/>
              </a:rPr>
              <a:t>0.52</a:t>
            </a:r>
          </a:p>
        </p:txBody>
      </p:sp>
      <p:graphicFrame>
        <p:nvGraphicFramePr>
          <p:cNvPr id="81958" name="Object 7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724400" y="1863725"/>
          <a:ext cx="396240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7" name="Chart" r:id="rId9" imgW="4181475" imgH="4076700" progId="MSGraph.Chart.8">
                  <p:embed followColorScheme="full"/>
                </p:oleObj>
              </mc:Choice>
              <mc:Fallback>
                <p:oleObj name="Chart" r:id="rId9" imgW="4181475" imgH="4076700" progId="MSGraph.Chart.8">
                  <p:embed followColorScheme="full"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63725"/>
                        <a:ext cx="3962400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9" name="Text Box 47"/>
          <p:cNvSpPr txBox="1">
            <a:spLocks noChangeArrowheads="1"/>
          </p:cNvSpPr>
          <p:nvPr/>
        </p:nvSpPr>
        <p:spPr bwMode="auto">
          <a:xfrm>
            <a:off x="2660650" y="2098675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max</a:t>
            </a:r>
          </a:p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logworth(</a:t>
            </a:r>
            <a:r>
              <a:rPr lang="en-US" altLang="en-US" sz="20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b="1" i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)</a:t>
            </a:r>
          </a:p>
          <a:p>
            <a:pPr algn="ctr" eaLnBrk="1" hangingPunct="1"/>
            <a:r>
              <a:rPr lang="en-US" altLang="en-US" sz="2000" b="1">
                <a:solidFill>
                  <a:srgbClr val="C00000"/>
                </a:solidFill>
                <a:latin typeface="Arial Narrow" panose="020B0606020202030204" pitchFamily="34" charset="0"/>
              </a:rPr>
              <a:t>5.72</a:t>
            </a:r>
          </a:p>
        </p:txBody>
      </p:sp>
      <p:sp>
        <p:nvSpPr>
          <p:cNvPr id="44" name="Oval 28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45" name="Oval 28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1962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left</a:t>
            </a:r>
          </a:p>
        </p:txBody>
      </p:sp>
      <p:sp>
        <p:nvSpPr>
          <p:cNvPr id="81963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right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733262" y="1872371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61%</a:t>
              </a:r>
              <a:endParaRPr lang="en-US" b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3" name="Group 77"/>
          <p:cNvGrpSpPr/>
          <p:nvPr/>
        </p:nvGrpSpPr>
        <p:grpSpPr>
          <a:xfrm>
            <a:off x="731753" y="2617773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39%</a:t>
              </a:r>
            </a:p>
          </p:txBody>
        </p:sp>
      </p:grpSp>
      <p:grpSp>
        <p:nvGrpSpPr>
          <p:cNvPr id="4" name="Group 81"/>
          <p:cNvGrpSpPr/>
          <p:nvPr/>
        </p:nvGrpSpPr>
        <p:grpSpPr>
          <a:xfrm>
            <a:off x="1718581" y="1870862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6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7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55%</a:t>
              </a:r>
            </a:p>
          </p:txBody>
        </p:sp>
      </p:grpSp>
      <p:grpSp>
        <p:nvGrpSpPr>
          <p:cNvPr id="5" name="Group 92"/>
          <p:cNvGrpSpPr/>
          <p:nvPr/>
        </p:nvGrpSpPr>
        <p:grpSpPr>
          <a:xfrm>
            <a:off x="1717072" y="2616264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0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1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45%</a:t>
              </a:r>
            </a:p>
          </p:txBody>
        </p:sp>
      </p:grpSp>
      <p:sp>
        <p:nvSpPr>
          <p:cNvPr id="81968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Prediction Illustration</a:t>
            </a:r>
          </a:p>
        </p:txBody>
      </p:sp>
      <p:sp>
        <p:nvSpPr>
          <p:cNvPr id="58372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8853" name="Text Box 10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8854" name="Text Box 11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8855" name="Text Box 12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8856" name="Text Box 13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8857" name="Text Box 14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8858" name="Text Box 15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8859" name="Text Box 16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8860" name="Text Box 17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8861" name="Text Box 18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8862" name="Text Box 19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8863" name="Text Box 20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8864" name="Text Box 21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8865" name="Text Box 22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8866" name="Text Box 23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8867" name="Text Box 24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8868" name="Text Box 25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8869" name="Text Box 26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8870" name="Text Box 27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8871" name="Text Box 28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8872" name="Text Box 29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8873" name="Text Box 30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8874" name="Text Box 31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8875" name="Text Box 32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78876" name="Text Box 33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pic>
        <p:nvPicPr>
          <p:cNvPr id="78877" name="Picture 34" descr="dots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87525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31825" y="2474913"/>
            <a:ext cx="33305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tx2"/>
                </a:solidFill>
              </a:rPr>
              <a:t>Predict dot color for each </a:t>
            </a:r>
            <a:r>
              <a:rPr lang="en-US" altLang="en-US" sz="2800" b="1" i="1">
                <a:solidFill>
                  <a:schemeClr val="tx2"/>
                </a:solidFill>
              </a:rPr>
              <a:t>x</a:t>
            </a:r>
            <a:r>
              <a:rPr lang="en-US" altLang="en-US" sz="2800" b="1" baseline="-25000">
                <a:solidFill>
                  <a:schemeClr val="tx2"/>
                </a:solidFill>
              </a:rPr>
              <a:t>1</a:t>
            </a:r>
            <a:r>
              <a:rPr lang="en-US" altLang="en-US" sz="2800" b="1">
                <a:solidFill>
                  <a:schemeClr val="tx2"/>
                </a:solidFill>
              </a:rPr>
              <a:t> and </a:t>
            </a:r>
            <a:r>
              <a:rPr lang="en-US" altLang="en-US" sz="2800" b="1" i="1">
                <a:solidFill>
                  <a:schemeClr val="tx2"/>
                </a:solidFill>
              </a:rPr>
              <a:t>x</a:t>
            </a:r>
            <a:r>
              <a:rPr lang="en-US" altLang="en-US" sz="2800" b="1" baseline="-25000">
                <a:solidFill>
                  <a:schemeClr val="tx2"/>
                </a:solidFill>
              </a:rPr>
              <a:t>2</a:t>
            </a:r>
            <a:r>
              <a:rPr lang="en-US" altLang="en-US" sz="2800" b="1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6054725" y="1544638"/>
            <a:ext cx="1382713" cy="3698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Training Data</a:t>
            </a:r>
          </a:p>
        </p:txBody>
      </p:sp>
      <p:sp>
        <p:nvSpPr>
          <p:cNvPr id="61473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  <p:bldP spid="78854" grpId="0"/>
      <p:bldP spid="78855" grpId="0"/>
      <p:bldP spid="78856" grpId="0"/>
      <p:bldP spid="78857" grpId="0"/>
      <p:bldP spid="78858" grpId="0"/>
      <p:bldP spid="78859" grpId="0"/>
      <p:bldP spid="78860" grpId="0"/>
      <p:bldP spid="78861" grpId="0"/>
      <p:bldP spid="78862" grpId="0"/>
      <p:bldP spid="78863" grpId="0"/>
      <p:bldP spid="78864" grpId="0"/>
      <p:bldP spid="78865" grpId="0"/>
      <p:bldP spid="78866" grpId="0"/>
      <p:bldP spid="78867" grpId="0"/>
      <p:bldP spid="78868" grpId="0"/>
      <p:bldP spid="78869" grpId="0"/>
      <p:bldP spid="78870" grpId="0"/>
      <p:bldP spid="78871" grpId="0"/>
      <p:bldP spid="78872" grpId="0"/>
      <p:bldP spid="78873" grpId="0"/>
      <p:bldP spid="78874" grpId="0"/>
      <p:bldP spid="78875" grpId="0"/>
      <p:bldP spid="78876" grpId="0"/>
      <p:bldP spid="2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512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</a:gra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82973" name="Text Box 29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pic>
        <p:nvPicPr>
          <p:cNvPr id="82974" name="Picture 76" descr="dots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76413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2660650" y="2098675"/>
            <a:ext cx="1676400" cy="10064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max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logworth(</a:t>
            </a:r>
            <a:r>
              <a:rPr lang="en-US" sz="2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x</a:t>
            </a:r>
            <a:r>
              <a:rPr lang="en-US" sz="20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1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)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5.72</a:t>
            </a:r>
          </a:p>
        </p:txBody>
      </p:sp>
      <p:sp>
        <p:nvSpPr>
          <p:cNvPr id="45" name="Oval 28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46" name="Oval 28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47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left</a:t>
            </a:r>
          </a:p>
        </p:txBody>
      </p:sp>
      <p:sp>
        <p:nvSpPr>
          <p:cNvPr id="48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right</a:t>
            </a:r>
          </a:p>
        </p:txBody>
      </p:sp>
      <p:sp>
        <p:nvSpPr>
          <p:cNvPr id="59" name="Rectangle 58"/>
          <p:cNvSpPr/>
          <p:nvPr>
            <p:custDataLst>
              <p:tags r:id="rId6"/>
            </p:custDataLst>
          </p:nvPr>
        </p:nvSpPr>
        <p:spPr bwMode="auto">
          <a:xfrm>
            <a:off x="735013" y="1870075"/>
            <a:ext cx="927100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61%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ectangle 59"/>
          <p:cNvSpPr/>
          <p:nvPr>
            <p:custDataLst>
              <p:tags r:id="rId7"/>
            </p:custDataLst>
          </p:nvPr>
        </p:nvSpPr>
        <p:spPr bwMode="auto">
          <a:xfrm>
            <a:off x="1719263" y="1870075"/>
            <a:ext cx="925512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Arial Narrow" pitchFamily="34" charset="0"/>
              </a:rPr>
              <a:t>55%</a:t>
            </a:r>
          </a:p>
        </p:txBody>
      </p:sp>
      <p:sp>
        <p:nvSpPr>
          <p:cNvPr id="61" name="Rectangle 60"/>
          <p:cNvSpPr/>
          <p:nvPr>
            <p:custDataLst>
              <p:tags r:id="rId8"/>
            </p:custDataLst>
          </p:nvPr>
        </p:nvSpPr>
        <p:spPr bwMode="auto">
          <a:xfrm>
            <a:off x="733425" y="2616200"/>
            <a:ext cx="925513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1800" b="1" dirty="0">
                <a:solidFill>
                  <a:srgbClr val="FFFFFF"/>
                </a:solidFill>
                <a:latin typeface="Arial"/>
              </a:rPr>
              <a:t>39%</a:t>
            </a:r>
          </a:p>
        </p:txBody>
      </p:sp>
      <p:sp>
        <p:nvSpPr>
          <p:cNvPr id="62" name="Rectangle 61"/>
          <p:cNvSpPr/>
          <p:nvPr>
            <p:custDataLst>
              <p:tags r:id="rId9"/>
            </p:custDataLst>
          </p:nvPr>
        </p:nvSpPr>
        <p:spPr bwMode="auto">
          <a:xfrm>
            <a:off x="1717675" y="2616200"/>
            <a:ext cx="925513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45%</a:t>
            </a:r>
          </a:p>
        </p:txBody>
      </p:sp>
      <p:graphicFrame>
        <p:nvGraphicFramePr>
          <p:cNvPr id="214019" name="Object 8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800600" y="1851025"/>
          <a:ext cx="381000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Chart" r:id="rId15" imgW="4181475" imgH="4076700" progId="MSGraph.Chart.8">
                  <p:embed followColorScheme="full"/>
                </p:oleObj>
              </mc:Choice>
              <mc:Fallback>
                <p:oleObj name="Chart" r:id="rId15" imgW="4181475" imgH="4076700" progId="MSGraph.Chart.8">
                  <p:embed followColorScheme="full"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51025"/>
                        <a:ext cx="3810000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8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7513" y="4264025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4" name="Oval 28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17513" y="5010150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2987" name="Text Box 287"/>
          <p:cNvSpPr txBox="1">
            <a:spLocks noChangeArrowheads="1"/>
          </p:cNvSpPr>
          <p:nvPr/>
        </p:nvSpPr>
        <p:spPr bwMode="auto">
          <a:xfrm>
            <a:off x="741363" y="3671888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bottom</a:t>
            </a:r>
          </a:p>
        </p:txBody>
      </p:sp>
      <p:sp>
        <p:nvSpPr>
          <p:cNvPr id="82988" name="Text Box 288"/>
          <p:cNvSpPr txBox="1">
            <a:spLocks noChangeArrowheads="1"/>
          </p:cNvSpPr>
          <p:nvPr/>
        </p:nvSpPr>
        <p:spPr bwMode="auto">
          <a:xfrm>
            <a:off x="1925638" y="3657600"/>
            <a:ext cx="54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top</a:t>
            </a:r>
          </a:p>
        </p:txBody>
      </p:sp>
      <p:grpSp>
        <p:nvGrpSpPr>
          <p:cNvPr id="2" name="Group 56"/>
          <p:cNvGrpSpPr/>
          <p:nvPr/>
        </p:nvGrpSpPr>
        <p:grpSpPr>
          <a:xfrm>
            <a:off x="733469" y="4028718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63"/>
          <p:cNvGrpSpPr/>
          <p:nvPr/>
        </p:nvGrpSpPr>
        <p:grpSpPr>
          <a:xfrm>
            <a:off x="731960" y="4774120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67"/>
          <p:cNvGrpSpPr/>
          <p:nvPr/>
        </p:nvGrpSpPr>
        <p:grpSpPr>
          <a:xfrm>
            <a:off x="1718788" y="4027209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3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1717279" y="4772611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82993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140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512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</a:gra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3995" name="Text Box 27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2660650" y="2098675"/>
            <a:ext cx="1676400" cy="10064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max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logworth(</a:t>
            </a:r>
            <a:r>
              <a:rPr lang="en-US" sz="2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x</a:t>
            </a:r>
            <a:r>
              <a:rPr lang="en-US" sz="20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1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)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Narrow" pitchFamily="34" charset="0"/>
              </a:rPr>
              <a:t>5.72</a:t>
            </a:r>
          </a:p>
        </p:txBody>
      </p:sp>
      <p:sp>
        <p:nvSpPr>
          <p:cNvPr id="45" name="Oval 28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46" name="Oval 28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47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left</a:t>
            </a:r>
          </a:p>
        </p:txBody>
      </p:sp>
      <p:sp>
        <p:nvSpPr>
          <p:cNvPr id="48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</a:rPr>
              <a:t>right</a:t>
            </a:r>
          </a:p>
        </p:txBody>
      </p:sp>
      <p:sp>
        <p:nvSpPr>
          <p:cNvPr id="59" name="Rectangle 58"/>
          <p:cNvSpPr/>
          <p:nvPr>
            <p:custDataLst>
              <p:tags r:id="rId5"/>
            </p:custDataLst>
          </p:nvPr>
        </p:nvSpPr>
        <p:spPr bwMode="auto">
          <a:xfrm>
            <a:off x="735013" y="1870075"/>
            <a:ext cx="927100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61%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ectangle 59"/>
          <p:cNvSpPr/>
          <p:nvPr>
            <p:custDataLst>
              <p:tags r:id="rId6"/>
            </p:custDataLst>
          </p:nvPr>
        </p:nvSpPr>
        <p:spPr bwMode="auto">
          <a:xfrm>
            <a:off x="1719263" y="1870075"/>
            <a:ext cx="925512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Arial Narrow" pitchFamily="34" charset="0"/>
              </a:rPr>
              <a:t>55%</a:t>
            </a:r>
          </a:p>
        </p:txBody>
      </p:sp>
      <p:sp>
        <p:nvSpPr>
          <p:cNvPr id="61" name="Rectangle 60"/>
          <p:cNvSpPr/>
          <p:nvPr>
            <p:custDataLst>
              <p:tags r:id="rId7"/>
            </p:custDataLst>
          </p:nvPr>
        </p:nvSpPr>
        <p:spPr bwMode="auto">
          <a:xfrm>
            <a:off x="733425" y="2616200"/>
            <a:ext cx="925513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1800" b="1" dirty="0">
                <a:solidFill>
                  <a:srgbClr val="FFFFFF"/>
                </a:solidFill>
                <a:latin typeface="Arial"/>
              </a:rPr>
              <a:t>39%</a:t>
            </a:r>
          </a:p>
        </p:txBody>
      </p:sp>
      <p:sp>
        <p:nvSpPr>
          <p:cNvPr id="62" name="Rectangle 61"/>
          <p:cNvSpPr/>
          <p:nvPr>
            <p:custDataLst>
              <p:tags r:id="rId8"/>
            </p:custDataLst>
          </p:nvPr>
        </p:nvSpPr>
        <p:spPr bwMode="auto">
          <a:xfrm>
            <a:off x="1717675" y="2616200"/>
            <a:ext cx="925513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45%</a:t>
            </a:r>
          </a:p>
        </p:txBody>
      </p:sp>
      <p:sp>
        <p:nvSpPr>
          <p:cNvPr id="84007" name="Rectangle 4"/>
          <p:cNvSpPr>
            <a:spLocks noChangeArrowheads="1"/>
          </p:cNvSpPr>
          <p:nvPr/>
        </p:nvSpPr>
        <p:spPr bwMode="auto">
          <a:xfrm>
            <a:off x="4889500" y="5359400"/>
            <a:ext cx="3721100" cy="127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008" name="Rectangle 48"/>
          <p:cNvSpPr>
            <a:spLocks noChangeArrowheads="1"/>
          </p:cNvSpPr>
          <p:nvPr/>
        </p:nvSpPr>
        <p:spPr bwMode="auto">
          <a:xfrm>
            <a:off x="4889500" y="3238500"/>
            <a:ext cx="3721100" cy="20955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009" name="Text Box 80"/>
          <p:cNvSpPr txBox="1">
            <a:spLocks noChangeArrowheads="1"/>
          </p:cNvSpPr>
          <p:nvPr/>
        </p:nvSpPr>
        <p:spPr bwMode="auto">
          <a:xfrm>
            <a:off x="8612188" y="5187950"/>
            <a:ext cx="506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Arial Narrow" panose="020B0606020202030204" pitchFamily="34" charset="0"/>
              </a:rPr>
              <a:t>0.02</a:t>
            </a:r>
          </a:p>
        </p:txBody>
      </p:sp>
      <p:pic>
        <p:nvPicPr>
          <p:cNvPr id="84010" name="Picture 76" descr="dots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76413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011" name="Object 8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800600" y="1851025"/>
          <a:ext cx="381000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0" name="Chart" r:id="rId15" imgW="4181475" imgH="4076700" progId="MSGraph.Chart.8">
                  <p:embed followColorScheme="full"/>
                </p:oleObj>
              </mc:Choice>
              <mc:Fallback>
                <p:oleObj name="Chart" r:id="rId15" imgW="4181475" imgH="4076700" progId="MSGraph.Chart.8">
                  <p:embed followColorScheme="full"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51025"/>
                        <a:ext cx="3810000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2" name="Text Box 47"/>
          <p:cNvSpPr txBox="1">
            <a:spLocks noChangeArrowheads="1"/>
          </p:cNvSpPr>
          <p:nvPr/>
        </p:nvSpPr>
        <p:spPr bwMode="auto">
          <a:xfrm>
            <a:off x="2663825" y="4256088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max</a:t>
            </a:r>
          </a:p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logworth(</a:t>
            </a:r>
            <a:r>
              <a:rPr lang="en-US" altLang="en-US" sz="20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b="1" i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2</a:t>
            </a:r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)</a:t>
            </a:r>
          </a:p>
          <a:p>
            <a:pPr algn="ctr" eaLnBrk="1" hangingPunct="1"/>
            <a:r>
              <a:rPr lang="en-US" altLang="en-US" sz="2000" b="1">
                <a:solidFill>
                  <a:srgbClr val="C00000"/>
                </a:solidFill>
                <a:latin typeface="Arial Narrow" panose="020B0606020202030204" pitchFamily="34" charset="0"/>
              </a:rPr>
              <a:t>-2.01</a:t>
            </a:r>
          </a:p>
        </p:txBody>
      </p:sp>
      <p:sp>
        <p:nvSpPr>
          <p:cNvPr id="53" name="Oval 28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7513" y="4264025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4" name="Oval 28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17513" y="5010150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4015" name="Text Box 287"/>
          <p:cNvSpPr txBox="1">
            <a:spLocks noChangeArrowheads="1"/>
          </p:cNvSpPr>
          <p:nvPr/>
        </p:nvSpPr>
        <p:spPr bwMode="auto">
          <a:xfrm>
            <a:off x="741363" y="3671888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bottom</a:t>
            </a:r>
          </a:p>
        </p:txBody>
      </p:sp>
      <p:sp>
        <p:nvSpPr>
          <p:cNvPr id="84016" name="Text Box 288"/>
          <p:cNvSpPr txBox="1">
            <a:spLocks noChangeArrowheads="1"/>
          </p:cNvSpPr>
          <p:nvPr/>
        </p:nvSpPr>
        <p:spPr bwMode="auto">
          <a:xfrm>
            <a:off x="1925638" y="3657600"/>
            <a:ext cx="54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top</a:t>
            </a:r>
          </a:p>
        </p:txBody>
      </p:sp>
      <p:grpSp>
        <p:nvGrpSpPr>
          <p:cNvPr id="2" name="Group 56"/>
          <p:cNvGrpSpPr/>
          <p:nvPr/>
        </p:nvGrpSpPr>
        <p:grpSpPr>
          <a:xfrm>
            <a:off x="733262" y="4028717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6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7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38%</a:t>
              </a:r>
              <a:endParaRPr lang="en-US" b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3" name="Group 60"/>
          <p:cNvGrpSpPr/>
          <p:nvPr/>
        </p:nvGrpSpPr>
        <p:grpSpPr>
          <a:xfrm>
            <a:off x="731753" y="4774119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4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5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62%</a:t>
              </a: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1718581" y="4027208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8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9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55%</a:t>
              </a:r>
            </a:p>
          </p:txBody>
        </p:sp>
      </p:grpSp>
      <p:grpSp>
        <p:nvGrpSpPr>
          <p:cNvPr id="5" name="Group 68"/>
          <p:cNvGrpSpPr/>
          <p:nvPr/>
        </p:nvGrpSpPr>
        <p:grpSpPr>
          <a:xfrm>
            <a:off x="1717072" y="4772610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2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3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45%</a:t>
              </a:r>
            </a:p>
          </p:txBody>
        </p:sp>
      </p:grpSp>
      <p:sp>
        <p:nvSpPr>
          <p:cNvPr id="84021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512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</a:gra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85021" name="Text Box 29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sp>
        <p:nvSpPr>
          <p:cNvPr id="85022" name="Rectangle 48"/>
          <p:cNvSpPr>
            <a:spLocks noChangeArrowheads="1"/>
          </p:cNvSpPr>
          <p:nvPr/>
        </p:nvSpPr>
        <p:spPr bwMode="auto">
          <a:xfrm>
            <a:off x="4889500" y="3238500"/>
            <a:ext cx="3721100" cy="22479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5023" name="Picture 76" descr="dots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76413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24" name="Text Box 47"/>
          <p:cNvSpPr txBox="1">
            <a:spLocks noChangeArrowheads="1"/>
          </p:cNvSpPr>
          <p:nvPr/>
        </p:nvSpPr>
        <p:spPr bwMode="auto">
          <a:xfrm>
            <a:off x="2663825" y="4256088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max</a:t>
            </a:r>
          </a:p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logworth(</a:t>
            </a:r>
            <a:r>
              <a:rPr lang="en-US" altLang="en-US" sz="20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b="1" i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2</a:t>
            </a:r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)</a:t>
            </a:r>
          </a:p>
          <a:p>
            <a:pPr algn="ctr" eaLnBrk="1" hangingPunct="1"/>
            <a:r>
              <a:rPr lang="en-US" altLang="en-US" sz="2000" b="1">
                <a:solidFill>
                  <a:srgbClr val="C00000"/>
                </a:solidFill>
                <a:latin typeface="Arial Narrow" panose="020B0606020202030204" pitchFamily="34" charset="0"/>
              </a:rPr>
              <a:t>-2.01</a:t>
            </a:r>
          </a:p>
        </p:txBody>
      </p:sp>
      <p:sp>
        <p:nvSpPr>
          <p:cNvPr id="51" name="Oval 28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7513" y="4264025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5" name="Oval 28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7513" y="5010150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5027" name="Text Box 287"/>
          <p:cNvSpPr txBox="1">
            <a:spLocks noChangeArrowheads="1"/>
          </p:cNvSpPr>
          <p:nvPr/>
        </p:nvSpPr>
        <p:spPr bwMode="auto">
          <a:xfrm>
            <a:off x="741363" y="3671888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bottom</a:t>
            </a:r>
          </a:p>
        </p:txBody>
      </p:sp>
      <p:sp>
        <p:nvSpPr>
          <p:cNvPr id="85028" name="Text Box 288"/>
          <p:cNvSpPr txBox="1">
            <a:spLocks noChangeArrowheads="1"/>
          </p:cNvSpPr>
          <p:nvPr/>
        </p:nvSpPr>
        <p:spPr bwMode="auto">
          <a:xfrm>
            <a:off x="1925638" y="3657600"/>
            <a:ext cx="54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top</a:t>
            </a:r>
          </a:p>
        </p:txBody>
      </p:sp>
      <p:grpSp>
        <p:nvGrpSpPr>
          <p:cNvPr id="2" name="Group 59"/>
          <p:cNvGrpSpPr/>
          <p:nvPr/>
        </p:nvGrpSpPr>
        <p:grpSpPr>
          <a:xfrm>
            <a:off x="733262" y="4028717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2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38%</a:t>
              </a:r>
              <a:endParaRPr lang="en-US" b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3" name="Group 60"/>
          <p:cNvGrpSpPr/>
          <p:nvPr/>
        </p:nvGrpSpPr>
        <p:grpSpPr>
          <a:xfrm>
            <a:off x="731753" y="4774119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5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6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62%</a:t>
              </a: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1718581" y="4027208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9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0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55%</a:t>
              </a:r>
            </a:p>
          </p:txBody>
        </p:sp>
      </p:grpSp>
      <p:grpSp>
        <p:nvGrpSpPr>
          <p:cNvPr id="5" name="Group 68"/>
          <p:cNvGrpSpPr/>
          <p:nvPr/>
        </p:nvGrpSpPr>
        <p:grpSpPr>
          <a:xfrm>
            <a:off x="1717072" y="4772610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3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4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45%</a:t>
              </a:r>
            </a:p>
          </p:txBody>
        </p:sp>
      </p:grpSp>
      <p:sp>
        <p:nvSpPr>
          <p:cNvPr id="85033" name="Text Box 47"/>
          <p:cNvSpPr txBox="1">
            <a:spLocks noChangeArrowheads="1"/>
          </p:cNvSpPr>
          <p:nvPr/>
        </p:nvSpPr>
        <p:spPr bwMode="auto">
          <a:xfrm>
            <a:off x="2660650" y="2098675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max</a:t>
            </a:r>
          </a:p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logworth(</a:t>
            </a:r>
            <a:r>
              <a:rPr lang="en-US" altLang="en-US" sz="20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b="1" i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)</a:t>
            </a:r>
          </a:p>
          <a:p>
            <a:pPr algn="ctr" eaLnBrk="1" hangingPunct="1"/>
            <a:r>
              <a:rPr lang="en-US" altLang="en-US" sz="2000" b="1">
                <a:solidFill>
                  <a:srgbClr val="C00000"/>
                </a:solidFill>
                <a:latin typeface="Arial Narrow" panose="020B0606020202030204" pitchFamily="34" charset="0"/>
              </a:rPr>
              <a:t>5.72</a:t>
            </a:r>
          </a:p>
        </p:txBody>
      </p:sp>
      <p:sp>
        <p:nvSpPr>
          <p:cNvPr id="86" name="Oval 28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7" name="Oval 28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5036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left</a:t>
            </a:r>
          </a:p>
        </p:txBody>
      </p:sp>
      <p:sp>
        <p:nvSpPr>
          <p:cNvPr id="85037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right</a:t>
            </a:r>
          </a:p>
        </p:txBody>
      </p:sp>
      <p:grpSp>
        <p:nvGrpSpPr>
          <p:cNvPr id="6" name="Group 73"/>
          <p:cNvGrpSpPr/>
          <p:nvPr/>
        </p:nvGrpSpPr>
        <p:grpSpPr>
          <a:xfrm>
            <a:off x="733262" y="1872371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3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61%</a:t>
              </a:r>
              <a:endParaRPr lang="en-US" b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" name="Group 77"/>
          <p:cNvGrpSpPr/>
          <p:nvPr/>
        </p:nvGrpSpPr>
        <p:grpSpPr>
          <a:xfrm>
            <a:off x="731753" y="2617773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96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97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39%</a:t>
              </a:r>
            </a:p>
          </p:txBody>
        </p:sp>
      </p:grpSp>
      <p:grpSp>
        <p:nvGrpSpPr>
          <p:cNvPr id="8" name="Group 81"/>
          <p:cNvGrpSpPr/>
          <p:nvPr/>
        </p:nvGrpSpPr>
        <p:grpSpPr>
          <a:xfrm>
            <a:off x="1718581" y="1870862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9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00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01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55%</a:t>
              </a:r>
            </a:p>
          </p:txBody>
        </p:sp>
      </p:grpSp>
      <p:grpSp>
        <p:nvGrpSpPr>
          <p:cNvPr id="9" name="Group 92"/>
          <p:cNvGrpSpPr/>
          <p:nvPr/>
        </p:nvGrpSpPr>
        <p:grpSpPr>
          <a:xfrm>
            <a:off x="1717072" y="2616264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04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05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45%</a:t>
              </a:r>
            </a:p>
          </p:txBody>
        </p:sp>
      </p:grpSp>
      <p:sp>
        <p:nvSpPr>
          <p:cNvPr id="85042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 advClick="0" advTm="200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512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</a:gra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126" name="Rectangle 71"/>
          <p:cNvSpPr>
            <a:spLocks noChangeArrowheads="1"/>
          </p:cNvSpPr>
          <p:nvPr/>
        </p:nvSpPr>
        <p:spPr bwMode="auto">
          <a:xfrm>
            <a:off x="6823075" y="3238500"/>
            <a:ext cx="1787525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127" name="Rectangle 72"/>
          <p:cNvSpPr>
            <a:spLocks noChangeArrowheads="1"/>
          </p:cNvSpPr>
          <p:nvPr/>
        </p:nvSpPr>
        <p:spPr bwMode="auto">
          <a:xfrm>
            <a:off x="4876800" y="3238500"/>
            <a:ext cx="1908175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6028" name="Text Box 6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6029" name="Text Box 7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6030" name="Text Box 8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6031" name="Text Box 9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6032" name="Text Box 10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6033" name="Text Box 11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6034" name="Text Box 12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6035" name="Text Box 13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6036" name="Text Box 14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6037" name="Text Box 15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6038" name="Text Box 16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6039" name="Text Box 17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6040" name="Text Box 18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6041" name="Text Box 19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6042" name="Text Box 20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6043" name="Text Box 21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6044" name="Text Box 22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6045" name="Text Box 23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6046" name="Text Box 24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6047" name="Text Box 25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6048" name="Text Box 26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6049" name="Text Box 27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6050" name="Text Box 28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86051" name="Text Box 29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pic>
        <p:nvPicPr>
          <p:cNvPr id="86052" name="Picture 76" descr="dots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76413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53" name="Text Box 73"/>
          <p:cNvSpPr txBox="1">
            <a:spLocks noChangeArrowheads="1"/>
          </p:cNvSpPr>
          <p:nvPr/>
        </p:nvSpPr>
        <p:spPr bwMode="auto">
          <a:xfrm>
            <a:off x="6608763" y="2965450"/>
            <a:ext cx="506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solidFill>
                  <a:schemeClr val="accent2"/>
                </a:solidFill>
                <a:latin typeface="Arial Narrow" panose="020B0606020202030204" pitchFamily="34" charset="0"/>
              </a:rPr>
              <a:t>0.52</a:t>
            </a:r>
          </a:p>
        </p:txBody>
      </p:sp>
      <p:sp>
        <p:nvSpPr>
          <p:cNvPr id="86054" name="Text Box 47"/>
          <p:cNvSpPr txBox="1">
            <a:spLocks noChangeArrowheads="1"/>
          </p:cNvSpPr>
          <p:nvPr/>
        </p:nvSpPr>
        <p:spPr bwMode="auto">
          <a:xfrm>
            <a:off x="2663825" y="4256088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DDDDDD"/>
                </a:solidFill>
                <a:latin typeface="Arial Narrow" panose="020B0606020202030204" pitchFamily="34" charset="0"/>
              </a:rPr>
              <a:t>max</a:t>
            </a:r>
          </a:p>
          <a:p>
            <a:pPr algn="ctr" eaLnBrk="1" hangingPunct="1"/>
            <a:r>
              <a:rPr lang="en-US" altLang="en-US" sz="2000" b="1">
                <a:solidFill>
                  <a:srgbClr val="DDDDDD"/>
                </a:solidFill>
                <a:latin typeface="Arial Narrow" panose="020B0606020202030204" pitchFamily="34" charset="0"/>
              </a:rPr>
              <a:t>logworth(</a:t>
            </a:r>
            <a:r>
              <a:rPr lang="en-US" altLang="en-US" sz="2000" b="1" i="1">
                <a:solidFill>
                  <a:srgbClr val="DDDDDD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b="1" i="1" baseline="-25000">
                <a:solidFill>
                  <a:srgbClr val="DDDDDD"/>
                </a:solidFill>
                <a:latin typeface="Arial Narrow" panose="020B0606020202030204" pitchFamily="34" charset="0"/>
              </a:rPr>
              <a:t>2</a:t>
            </a:r>
            <a:r>
              <a:rPr lang="en-US" altLang="en-US" sz="2000" b="1">
                <a:solidFill>
                  <a:srgbClr val="DDDDDD"/>
                </a:solidFill>
                <a:latin typeface="Arial Narrow" panose="020B0606020202030204" pitchFamily="34" charset="0"/>
              </a:rPr>
              <a:t>)</a:t>
            </a:r>
          </a:p>
          <a:p>
            <a:pPr algn="ctr" eaLnBrk="1" hangingPunct="1"/>
            <a:r>
              <a:rPr lang="en-US" altLang="en-US" sz="2000" b="1">
                <a:solidFill>
                  <a:srgbClr val="DDDDDD"/>
                </a:solidFill>
                <a:latin typeface="Arial Narrow" panose="020B0606020202030204" pitchFamily="34" charset="0"/>
              </a:rPr>
              <a:t>-2.01</a:t>
            </a:r>
          </a:p>
        </p:txBody>
      </p:sp>
      <p:sp>
        <p:nvSpPr>
          <p:cNvPr id="86055" name="Text Box 287"/>
          <p:cNvSpPr txBox="1">
            <a:spLocks noChangeArrowheads="1"/>
          </p:cNvSpPr>
          <p:nvPr/>
        </p:nvSpPr>
        <p:spPr bwMode="auto">
          <a:xfrm>
            <a:off x="741363" y="3671888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rgbClr val="DDDDDD"/>
                </a:solidFill>
              </a:rPr>
              <a:t>bottom</a:t>
            </a:r>
          </a:p>
        </p:txBody>
      </p:sp>
      <p:sp>
        <p:nvSpPr>
          <p:cNvPr id="86056" name="Text Box 288"/>
          <p:cNvSpPr txBox="1">
            <a:spLocks noChangeArrowheads="1"/>
          </p:cNvSpPr>
          <p:nvPr/>
        </p:nvSpPr>
        <p:spPr bwMode="auto">
          <a:xfrm>
            <a:off x="1925638" y="3657600"/>
            <a:ext cx="54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rgbClr val="DDDDDD"/>
                </a:solidFill>
              </a:rPr>
              <a:t>top</a:t>
            </a:r>
          </a:p>
        </p:txBody>
      </p:sp>
      <p:sp>
        <p:nvSpPr>
          <p:cNvPr id="48" name="Rectangle 47"/>
          <p:cNvSpPr/>
          <p:nvPr>
            <p:custDataLst>
              <p:tags r:id="rId3"/>
            </p:custDataLst>
          </p:nvPr>
        </p:nvSpPr>
        <p:spPr bwMode="auto">
          <a:xfrm>
            <a:off x="738188" y="4027488"/>
            <a:ext cx="925512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38%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3" name="Rectangle 52"/>
          <p:cNvSpPr/>
          <p:nvPr>
            <p:custDataLst>
              <p:tags r:id="rId4"/>
            </p:custDataLst>
          </p:nvPr>
        </p:nvSpPr>
        <p:spPr bwMode="auto">
          <a:xfrm>
            <a:off x="1720850" y="4027488"/>
            <a:ext cx="927100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Arial Narrow" pitchFamily="34" charset="0"/>
              </a:rPr>
              <a:t>55%</a:t>
            </a:r>
          </a:p>
        </p:txBody>
      </p:sp>
      <p:sp>
        <p:nvSpPr>
          <p:cNvPr id="54" name="Rectangle 53"/>
          <p:cNvSpPr/>
          <p:nvPr>
            <p:custDataLst>
              <p:tags r:id="rId5"/>
            </p:custDataLst>
          </p:nvPr>
        </p:nvSpPr>
        <p:spPr bwMode="auto">
          <a:xfrm>
            <a:off x="735013" y="4773613"/>
            <a:ext cx="927100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1800" b="1" dirty="0">
                <a:solidFill>
                  <a:srgbClr val="FFFFFF"/>
                </a:solidFill>
                <a:latin typeface="Arial"/>
              </a:rPr>
              <a:t>62%</a:t>
            </a:r>
          </a:p>
        </p:txBody>
      </p:sp>
      <p:sp>
        <p:nvSpPr>
          <p:cNvPr id="59" name="Rectangle 58"/>
          <p:cNvSpPr/>
          <p:nvPr>
            <p:custDataLst>
              <p:tags r:id="rId6"/>
            </p:custDataLst>
          </p:nvPr>
        </p:nvSpPr>
        <p:spPr bwMode="auto">
          <a:xfrm>
            <a:off x="1719263" y="4773613"/>
            <a:ext cx="925512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+mj-lt"/>
              </a:rPr>
              <a:t>45%</a:t>
            </a:r>
          </a:p>
        </p:txBody>
      </p:sp>
      <p:sp>
        <p:nvSpPr>
          <p:cNvPr id="60" name="Oval 28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5925" y="4254500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1" name="Oval 28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5925" y="5000625"/>
            <a:ext cx="228600" cy="228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6063" name="Text Box 47"/>
          <p:cNvSpPr txBox="1">
            <a:spLocks noChangeArrowheads="1"/>
          </p:cNvSpPr>
          <p:nvPr/>
        </p:nvSpPr>
        <p:spPr bwMode="auto">
          <a:xfrm>
            <a:off x="2660650" y="2098675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max</a:t>
            </a:r>
          </a:p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logworth(</a:t>
            </a:r>
            <a:r>
              <a:rPr lang="en-US" altLang="en-US" sz="20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b="1" i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)</a:t>
            </a:r>
          </a:p>
          <a:p>
            <a:pPr algn="ctr" eaLnBrk="1" hangingPunct="1"/>
            <a:r>
              <a:rPr lang="en-US" altLang="en-US" sz="2000" b="1">
                <a:solidFill>
                  <a:srgbClr val="C00000"/>
                </a:solidFill>
                <a:latin typeface="Arial Narrow" panose="020B0606020202030204" pitchFamily="34" charset="0"/>
              </a:rPr>
              <a:t>5.72</a:t>
            </a:r>
          </a:p>
        </p:txBody>
      </p:sp>
      <p:sp>
        <p:nvSpPr>
          <p:cNvPr id="63" name="Oval 28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4" name="Oval 28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6066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left</a:t>
            </a:r>
          </a:p>
        </p:txBody>
      </p:sp>
      <p:sp>
        <p:nvSpPr>
          <p:cNvPr id="86067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right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733262" y="1872371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9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0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61%</a:t>
              </a:r>
              <a:endParaRPr lang="en-US" b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3" name="Group 77"/>
          <p:cNvGrpSpPr/>
          <p:nvPr/>
        </p:nvGrpSpPr>
        <p:grpSpPr>
          <a:xfrm>
            <a:off x="731753" y="2617773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3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4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39%</a:t>
              </a:r>
            </a:p>
          </p:txBody>
        </p:sp>
      </p:grpSp>
      <p:grpSp>
        <p:nvGrpSpPr>
          <p:cNvPr id="4" name="Group 81"/>
          <p:cNvGrpSpPr/>
          <p:nvPr/>
        </p:nvGrpSpPr>
        <p:grpSpPr>
          <a:xfrm>
            <a:off x="1718581" y="1870862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8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55%</a:t>
              </a:r>
            </a:p>
          </p:txBody>
        </p:sp>
      </p:grpSp>
      <p:grpSp>
        <p:nvGrpSpPr>
          <p:cNvPr id="5" name="Group 92"/>
          <p:cNvGrpSpPr/>
          <p:nvPr/>
        </p:nvGrpSpPr>
        <p:grpSpPr>
          <a:xfrm>
            <a:off x="1717072" y="2616264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1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2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45%</a:t>
              </a:r>
            </a:p>
          </p:txBody>
        </p:sp>
      </p:grpSp>
      <p:sp>
        <p:nvSpPr>
          <p:cNvPr id="86072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 advClick="0" advTm="200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66564" name="Rectangle 1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solidFill>
            <a:srgbClr val="00003E"/>
          </a:soli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6565" name="Rectangle 116"/>
          <p:cNvSpPr>
            <a:spLocks noChangeArrowheads="1"/>
          </p:cNvSpPr>
          <p:nvPr/>
        </p:nvSpPr>
        <p:spPr bwMode="auto">
          <a:xfrm>
            <a:off x="4876800" y="1905000"/>
            <a:ext cx="3733800" cy="12954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7047" name="Text Box 8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7049" name="Text Box 10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7050" name="Text Box 11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7051" name="Text Box 12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7052" name="Text Box 13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7053" name="Text Box 14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7055" name="Text Box 16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7056" name="Text Box 17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7057" name="Text Box 18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7058" name="Text Box 19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7059" name="Text Box 20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7060" name="Text Box 21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7061" name="Text Box 22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7062" name="Text Box 23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7063" name="Text Box 24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7064" name="Text Box 25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7065" name="Text Box 26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7066" name="Text Box 27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7067" name="Text Box 28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7068" name="Text Box 29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7069" name="Text Box 30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87070" name="Text Box 31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grpSp>
        <p:nvGrpSpPr>
          <p:cNvPr id="87071" name="Group 141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514350" y="2344738"/>
            <a:ext cx="2798763" cy="2266950"/>
            <a:chOff x="324" y="1477"/>
            <a:chExt cx="1763" cy="1428"/>
          </a:xfrm>
        </p:grpSpPr>
        <p:sp>
          <p:nvSpPr>
            <p:cNvPr id="87081" name="Line 120"/>
            <p:cNvSpPr>
              <a:spLocks noChangeShapeType="1"/>
            </p:cNvSpPr>
            <p:nvPr/>
          </p:nvSpPr>
          <p:spPr bwMode="auto">
            <a:xfrm flipH="1">
              <a:off x="816" y="1635"/>
              <a:ext cx="576" cy="573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2" name="Line 121"/>
            <p:cNvSpPr>
              <a:spLocks noChangeShapeType="1"/>
            </p:cNvSpPr>
            <p:nvPr/>
          </p:nvSpPr>
          <p:spPr bwMode="auto">
            <a:xfrm>
              <a:off x="1392" y="1632"/>
              <a:ext cx="576" cy="573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3" name="Line 122"/>
            <p:cNvSpPr>
              <a:spLocks noChangeShapeType="1"/>
            </p:cNvSpPr>
            <p:nvPr/>
          </p:nvSpPr>
          <p:spPr bwMode="auto">
            <a:xfrm flipH="1">
              <a:off x="528" y="2208"/>
              <a:ext cx="288" cy="573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4" name="Line 124"/>
            <p:cNvSpPr>
              <a:spLocks noChangeShapeType="1"/>
            </p:cNvSpPr>
            <p:nvPr/>
          </p:nvSpPr>
          <p:spPr bwMode="auto">
            <a:xfrm>
              <a:off x="816" y="2208"/>
              <a:ext cx="288" cy="573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9" name="Oval 130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69" y="1511"/>
              <a:ext cx="241" cy="24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2" name="Oval 13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92" y="2088"/>
              <a:ext cx="241" cy="24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" name="Oval 13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4" y="2665"/>
              <a:ext cx="241" cy="24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" name="Oval 13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81" y="2665"/>
              <a:ext cx="241" cy="24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" name="Oval 13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846" y="2088"/>
              <a:ext cx="241" cy="24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87090" name="Text Box 110"/>
            <p:cNvSpPr txBox="1">
              <a:spLocks noChangeArrowheads="1"/>
            </p:cNvSpPr>
            <p:nvPr/>
          </p:nvSpPr>
          <p:spPr bwMode="auto">
            <a:xfrm>
              <a:off x="1277" y="1477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chemeClr val="accent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en-US" sz="1800" b="1" baseline="-25000">
                  <a:solidFill>
                    <a:schemeClr val="accent2"/>
                  </a:solidFill>
                  <a:latin typeface="Arial Narrow" panose="020B0606020202030204" pitchFamily="34" charset="0"/>
                </a:rPr>
                <a:t>2</a:t>
              </a:r>
              <a:endParaRPr lang="en-US" altLang="en-US" sz="1800" b="1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7091" name="Text Box 104"/>
            <p:cNvSpPr txBox="1">
              <a:spLocks noChangeArrowheads="1"/>
            </p:cNvSpPr>
            <p:nvPr/>
          </p:nvSpPr>
          <p:spPr bwMode="auto">
            <a:xfrm>
              <a:off x="700" y="2054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chemeClr val="accent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en-US" sz="1800" b="1" baseline="-25000">
                  <a:solidFill>
                    <a:schemeClr val="accent2"/>
                  </a:solidFill>
                  <a:latin typeface="Arial Narrow" panose="020B0606020202030204" pitchFamily="34" charset="0"/>
                </a:rPr>
                <a:t>1</a:t>
              </a:r>
              <a:endParaRPr lang="en-US" altLang="en-US" sz="1800" b="1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7092" name="Text Box 111"/>
            <p:cNvSpPr txBox="1">
              <a:spLocks noChangeArrowheads="1"/>
            </p:cNvSpPr>
            <p:nvPr/>
          </p:nvSpPr>
          <p:spPr bwMode="auto">
            <a:xfrm>
              <a:off x="837" y="1631"/>
              <a:ext cx="4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&lt;0.63</a:t>
              </a:r>
            </a:p>
          </p:txBody>
        </p:sp>
        <p:sp>
          <p:nvSpPr>
            <p:cNvPr id="87093" name="Text Box 112"/>
            <p:cNvSpPr txBox="1">
              <a:spLocks noChangeArrowheads="1"/>
            </p:cNvSpPr>
            <p:nvPr/>
          </p:nvSpPr>
          <p:spPr bwMode="auto">
            <a:xfrm>
              <a:off x="1558" y="1631"/>
              <a:ext cx="4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≥0.63</a:t>
              </a:r>
            </a:p>
          </p:txBody>
        </p:sp>
        <p:sp>
          <p:nvSpPr>
            <p:cNvPr id="87094" name="Text Box 105"/>
            <p:cNvSpPr txBox="1">
              <a:spLocks noChangeArrowheads="1"/>
            </p:cNvSpPr>
            <p:nvPr/>
          </p:nvSpPr>
          <p:spPr bwMode="auto">
            <a:xfrm>
              <a:off x="324" y="2232"/>
              <a:ext cx="4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&lt;0.52</a:t>
              </a:r>
            </a:p>
          </p:txBody>
        </p:sp>
        <p:sp>
          <p:nvSpPr>
            <p:cNvPr id="87095" name="Text Box 106"/>
            <p:cNvSpPr txBox="1">
              <a:spLocks noChangeArrowheads="1"/>
            </p:cNvSpPr>
            <p:nvPr/>
          </p:nvSpPr>
          <p:spPr bwMode="auto">
            <a:xfrm>
              <a:off x="891" y="2232"/>
              <a:ext cx="4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≥0.52</a:t>
              </a:r>
            </a:p>
          </p:txBody>
        </p:sp>
      </p:grpSp>
      <p:sp>
        <p:nvSpPr>
          <p:cNvPr id="87072" name="Text Box 146"/>
          <p:cNvSpPr txBox="1">
            <a:spLocks noChangeArrowheads="1"/>
          </p:cNvSpPr>
          <p:nvPr/>
        </p:nvSpPr>
        <p:spPr bwMode="auto">
          <a:xfrm>
            <a:off x="584200" y="4862513"/>
            <a:ext cx="3511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Create a second partition rule.</a:t>
            </a:r>
            <a:endParaRPr lang="en-US" altLang="en-US" sz="2800" b="1" baseline="-250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150"/>
          <p:cNvSpPr>
            <a:spLocks noChangeArrowheads="1"/>
          </p:cNvSpPr>
          <p:nvPr/>
        </p:nvSpPr>
        <p:spPr bwMode="auto">
          <a:xfrm>
            <a:off x="6823075" y="3238500"/>
            <a:ext cx="1787525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151"/>
          <p:cNvSpPr>
            <a:spLocks noChangeArrowheads="1"/>
          </p:cNvSpPr>
          <p:nvPr/>
        </p:nvSpPr>
        <p:spPr bwMode="auto">
          <a:xfrm>
            <a:off x="4876800" y="3238500"/>
            <a:ext cx="1908175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pic>
        <p:nvPicPr>
          <p:cNvPr id="87079" name="Picture 149" descr="dots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73238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80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66564" name="Rectangle 1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solidFill>
            <a:srgbClr val="00003E"/>
          </a:soli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6565" name="Rectangle 116"/>
          <p:cNvSpPr>
            <a:spLocks noChangeArrowheads="1"/>
          </p:cNvSpPr>
          <p:nvPr/>
        </p:nvSpPr>
        <p:spPr bwMode="auto">
          <a:xfrm>
            <a:off x="4876800" y="1905000"/>
            <a:ext cx="3733800" cy="12954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8071" name="Text Box 8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8072" name="Text Box 9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8073" name="Text Box 10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8074" name="Text Box 11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8075" name="Text Box 12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8076" name="Text Box 13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8077" name="Text Box 14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8078" name="Text Box 15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8079" name="Text Box 16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8080" name="Text Box 17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8081" name="Text Box 18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8082" name="Text Box 19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8083" name="Text Box 20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8084" name="Text Box 21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8085" name="Text Box 22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8086" name="Text Box 23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8087" name="Text Box 24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8088" name="Text Box 25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8089" name="Text Box 26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8090" name="Text Box 27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8091" name="Text Box 28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8092" name="Text Box 29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8093" name="Text Box 30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88094" name="Text Box 31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grpSp>
        <p:nvGrpSpPr>
          <p:cNvPr id="88095" name="Group 141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514350" y="2344738"/>
            <a:ext cx="2798763" cy="2266950"/>
            <a:chOff x="324" y="1477"/>
            <a:chExt cx="1763" cy="1428"/>
          </a:xfrm>
        </p:grpSpPr>
        <p:sp>
          <p:nvSpPr>
            <p:cNvPr id="88105" name="Line 120"/>
            <p:cNvSpPr>
              <a:spLocks noChangeShapeType="1"/>
            </p:cNvSpPr>
            <p:nvPr/>
          </p:nvSpPr>
          <p:spPr bwMode="auto">
            <a:xfrm flipH="1">
              <a:off x="816" y="1635"/>
              <a:ext cx="576" cy="573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6" name="Line 121"/>
            <p:cNvSpPr>
              <a:spLocks noChangeShapeType="1"/>
            </p:cNvSpPr>
            <p:nvPr/>
          </p:nvSpPr>
          <p:spPr bwMode="auto">
            <a:xfrm>
              <a:off x="1392" y="1632"/>
              <a:ext cx="576" cy="573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7" name="Line 122"/>
            <p:cNvSpPr>
              <a:spLocks noChangeShapeType="1"/>
            </p:cNvSpPr>
            <p:nvPr/>
          </p:nvSpPr>
          <p:spPr bwMode="auto">
            <a:xfrm flipH="1">
              <a:off x="528" y="2208"/>
              <a:ext cx="288" cy="573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8" name="Line 124"/>
            <p:cNvSpPr>
              <a:spLocks noChangeShapeType="1"/>
            </p:cNvSpPr>
            <p:nvPr/>
          </p:nvSpPr>
          <p:spPr bwMode="auto">
            <a:xfrm>
              <a:off x="816" y="2208"/>
              <a:ext cx="288" cy="573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9" name="Oval 130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69" y="1511"/>
              <a:ext cx="241" cy="24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2" name="Oval 13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92" y="2088"/>
              <a:ext cx="241" cy="24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" name="Oval 13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4" y="2665"/>
              <a:ext cx="241" cy="24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" name="Oval 13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81" y="2665"/>
              <a:ext cx="241" cy="24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" name="Oval 13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846" y="2088"/>
              <a:ext cx="241" cy="24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88114" name="Text Box 110"/>
            <p:cNvSpPr txBox="1">
              <a:spLocks noChangeArrowheads="1"/>
            </p:cNvSpPr>
            <p:nvPr/>
          </p:nvSpPr>
          <p:spPr bwMode="auto">
            <a:xfrm>
              <a:off x="1277" y="1477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chemeClr val="accent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en-US" sz="1800" b="1" baseline="-25000">
                  <a:solidFill>
                    <a:schemeClr val="accent2"/>
                  </a:solidFill>
                  <a:latin typeface="Arial Narrow" panose="020B0606020202030204" pitchFamily="34" charset="0"/>
                </a:rPr>
                <a:t>2</a:t>
              </a:r>
              <a:endParaRPr lang="en-US" altLang="en-US" sz="1800" b="1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8115" name="Text Box 104"/>
            <p:cNvSpPr txBox="1">
              <a:spLocks noChangeArrowheads="1"/>
            </p:cNvSpPr>
            <p:nvPr/>
          </p:nvSpPr>
          <p:spPr bwMode="auto">
            <a:xfrm>
              <a:off x="700" y="2054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chemeClr val="accent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en-US" sz="1800" b="1" baseline="-25000">
                  <a:solidFill>
                    <a:schemeClr val="accent2"/>
                  </a:solidFill>
                  <a:latin typeface="Arial Narrow" panose="020B0606020202030204" pitchFamily="34" charset="0"/>
                </a:rPr>
                <a:t>1</a:t>
              </a:r>
              <a:endParaRPr lang="en-US" altLang="en-US" sz="1800" b="1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8116" name="Text Box 111"/>
            <p:cNvSpPr txBox="1">
              <a:spLocks noChangeArrowheads="1"/>
            </p:cNvSpPr>
            <p:nvPr/>
          </p:nvSpPr>
          <p:spPr bwMode="auto">
            <a:xfrm>
              <a:off x="837" y="1631"/>
              <a:ext cx="4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&lt;0.63</a:t>
              </a:r>
            </a:p>
          </p:txBody>
        </p:sp>
        <p:sp>
          <p:nvSpPr>
            <p:cNvPr id="88117" name="Text Box 112"/>
            <p:cNvSpPr txBox="1">
              <a:spLocks noChangeArrowheads="1"/>
            </p:cNvSpPr>
            <p:nvPr/>
          </p:nvSpPr>
          <p:spPr bwMode="auto">
            <a:xfrm>
              <a:off x="1558" y="1631"/>
              <a:ext cx="4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≥0.63</a:t>
              </a:r>
            </a:p>
          </p:txBody>
        </p:sp>
        <p:sp>
          <p:nvSpPr>
            <p:cNvPr id="88118" name="Text Box 105"/>
            <p:cNvSpPr txBox="1">
              <a:spLocks noChangeArrowheads="1"/>
            </p:cNvSpPr>
            <p:nvPr/>
          </p:nvSpPr>
          <p:spPr bwMode="auto">
            <a:xfrm>
              <a:off x="324" y="2232"/>
              <a:ext cx="4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&lt;0.52</a:t>
              </a:r>
            </a:p>
          </p:txBody>
        </p:sp>
        <p:sp>
          <p:nvSpPr>
            <p:cNvPr id="88119" name="Text Box 106"/>
            <p:cNvSpPr txBox="1">
              <a:spLocks noChangeArrowheads="1"/>
            </p:cNvSpPr>
            <p:nvPr/>
          </p:nvSpPr>
          <p:spPr bwMode="auto">
            <a:xfrm>
              <a:off x="891" y="2232"/>
              <a:ext cx="4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≥0.52</a:t>
              </a:r>
            </a:p>
          </p:txBody>
        </p:sp>
      </p:grpSp>
      <p:sp>
        <p:nvSpPr>
          <p:cNvPr id="87073" name="Text Box 146"/>
          <p:cNvSpPr txBox="1">
            <a:spLocks noChangeArrowheads="1"/>
          </p:cNvSpPr>
          <p:nvPr/>
        </p:nvSpPr>
        <p:spPr bwMode="auto">
          <a:xfrm>
            <a:off x="584200" y="4862513"/>
            <a:ext cx="3511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Create a second partition rule.</a:t>
            </a:r>
            <a:endParaRPr lang="en-US" altLang="en-US" sz="2800" b="1" baseline="-250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150"/>
          <p:cNvSpPr>
            <a:spLocks noChangeArrowheads="1"/>
          </p:cNvSpPr>
          <p:nvPr/>
        </p:nvSpPr>
        <p:spPr bwMode="auto">
          <a:xfrm>
            <a:off x="6823075" y="3238500"/>
            <a:ext cx="1787525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151"/>
          <p:cNvSpPr>
            <a:spLocks noChangeArrowheads="1"/>
          </p:cNvSpPr>
          <p:nvPr/>
        </p:nvSpPr>
        <p:spPr bwMode="auto">
          <a:xfrm>
            <a:off x="4876800" y="3238500"/>
            <a:ext cx="1908175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pic>
        <p:nvPicPr>
          <p:cNvPr id="88103" name="Picture 149" descr="dots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73238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04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34963" y="3505200"/>
            <a:ext cx="4579937" cy="2747963"/>
            <a:chOff x="334963" y="3505200"/>
            <a:chExt cx="4579937" cy="2747963"/>
          </a:xfrm>
        </p:grpSpPr>
        <p:sp>
          <p:nvSpPr>
            <p:cNvPr id="89155" name="Line 37"/>
            <p:cNvSpPr>
              <a:spLocks noChangeShapeType="1"/>
            </p:cNvSpPr>
            <p:nvPr/>
          </p:nvSpPr>
          <p:spPr bwMode="auto">
            <a:xfrm flipH="1">
              <a:off x="2667000" y="3505200"/>
              <a:ext cx="457200" cy="90963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6" name="Line 39"/>
            <p:cNvSpPr>
              <a:spLocks noChangeShapeType="1"/>
            </p:cNvSpPr>
            <p:nvPr/>
          </p:nvSpPr>
          <p:spPr bwMode="auto">
            <a:xfrm>
              <a:off x="3124200" y="3505200"/>
              <a:ext cx="457200" cy="90963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7" name="Line 40"/>
            <p:cNvSpPr>
              <a:spLocks noChangeShapeType="1"/>
            </p:cNvSpPr>
            <p:nvPr/>
          </p:nvSpPr>
          <p:spPr bwMode="auto">
            <a:xfrm flipH="1">
              <a:off x="1295400" y="4419600"/>
              <a:ext cx="457200" cy="90963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8" name="Line 41"/>
            <p:cNvSpPr>
              <a:spLocks noChangeShapeType="1"/>
            </p:cNvSpPr>
            <p:nvPr/>
          </p:nvSpPr>
          <p:spPr bwMode="auto">
            <a:xfrm>
              <a:off x="1752600" y="4419600"/>
              <a:ext cx="457200" cy="90963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9" name="Line 42"/>
            <p:cNvSpPr>
              <a:spLocks noChangeShapeType="1"/>
            </p:cNvSpPr>
            <p:nvPr/>
          </p:nvSpPr>
          <p:spPr bwMode="auto">
            <a:xfrm flipH="1">
              <a:off x="3124200" y="4419600"/>
              <a:ext cx="457200" cy="90963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0" name="Line 43"/>
            <p:cNvSpPr>
              <a:spLocks noChangeShapeType="1"/>
            </p:cNvSpPr>
            <p:nvPr/>
          </p:nvSpPr>
          <p:spPr bwMode="auto">
            <a:xfrm>
              <a:off x="3581400" y="4419600"/>
              <a:ext cx="457200" cy="90963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7" name="Oval 48"/>
            <p:cNvSpPr>
              <a:spLocks noChangeArrowheads="1"/>
            </p:cNvSpPr>
            <p:nvPr/>
          </p:nvSpPr>
          <p:spPr bwMode="auto">
            <a:xfrm>
              <a:off x="1098550" y="5146675"/>
              <a:ext cx="382588" cy="38100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7628" name="Oval 49"/>
            <p:cNvSpPr>
              <a:spLocks noChangeArrowheads="1"/>
            </p:cNvSpPr>
            <p:nvPr/>
          </p:nvSpPr>
          <p:spPr bwMode="auto">
            <a:xfrm>
              <a:off x="2014538" y="5146675"/>
              <a:ext cx="382587" cy="38100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7630" name="Oval 51"/>
            <p:cNvSpPr>
              <a:spLocks noChangeArrowheads="1"/>
            </p:cNvSpPr>
            <p:nvPr/>
          </p:nvSpPr>
          <p:spPr bwMode="auto">
            <a:xfrm>
              <a:off x="2473325" y="4230688"/>
              <a:ext cx="382588" cy="38100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7631" name="Oval 52"/>
            <p:cNvSpPr>
              <a:spLocks noChangeArrowheads="1"/>
            </p:cNvSpPr>
            <p:nvPr/>
          </p:nvSpPr>
          <p:spPr bwMode="auto">
            <a:xfrm>
              <a:off x="3389313" y="4230688"/>
              <a:ext cx="382587" cy="38100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7632" name="Oval 53"/>
            <p:cNvSpPr>
              <a:spLocks noChangeArrowheads="1"/>
            </p:cNvSpPr>
            <p:nvPr/>
          </p:nvSpPr>
          <p:spPr bwMode="auto">
            <a:xfrm>
              <a:off x="3846513" y="5146675"/>
              <a:ext cx="382587" cy="38100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7633" name="Oval 54"/>
            <p:cNvSpPr>
              <a:spLocks noChangeArrowheads="1"/>
            </p:cNvSpPr>
            <p:nvPr/>
          </p:nvSpPr>
          <p:spPr bwMode="auto">
            <a:xfrm>
              <a:off x="2930525" y="5146675"/>
              <a:ext cx="382588" cy="38100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89167" name="Text Box 64"/>
            <p:cNvSpPr txBox="1">
              <a:spLocks noChangeArrowheads="1"/>
            </p:cNvSpPr>
            <p:nvPr/>
          </p:nvSpPr>
          <p:spPr bwMode="auto">
            <a:xfrm>
              <a:off x="334963" y="5734050"/>
              <a:ext cx="45799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Repeat to form a maximal tree.</a:t>
              </a:r>
              <a:endParaRPr lang="en-US" altLang="en-US" sz="2800" b="1" baseline="-2500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9094" name="Text Box 5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9095" name="Text Box 6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9096" name="Text Box 7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9097" name="Text Box 8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9098" name="Text Box 9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9099" name="Text Box 10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9100" name="Text Box 11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9101" name="Text Box 12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9102" name="Text Box 13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9103" name="Text Box 14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89104" name="Text Box 15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89105" name="Text Box 16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89106" name="Text Box 17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89107" name="Text Box 18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89108" name="Text Box 19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89109" name="Text Box 20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89110" name="Text Box 21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89111" name="Text Box 22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89112" name="Text Box 23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89113" name="Text Box 24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89114" name="Text Box 25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89115" name="Text Box 26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sp>
        <p:nvSpPr>
          <p:cNvPr id="89116" name="Line 27"/>
          <p:cNvSpPr>
            <a:spLocks noChangeShapeType="1"/>
          </p:cNvSpPr>
          <p:nvPr/>
        </p:nvSpPr>
        <p:spPr bwMode="auto">
          <a:xfrm flipH="1">
            <a:off x="1295400" y="2595563"/>
            <a:ext cx="914400" cy="90963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3" name="Rectangle 2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solidFill>
            <a:srgbClr val="00003E"/>
          </a:soli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89118" name="Line 35"/>
          <p:cNvSpPr>
            <a:spLocks noChangeShapeType="1"/>
          </p:cNvSpPr>
          <p:nvPr/>
        </p:nvSpPr>
        <p:spPr bwMode="auto">
          <a:xfrm>
            <a:off x="2209800" y="2590800"/>
            <a:ext cx="914400" cy="9096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9" name="Line 36"/>
          <p:cNvSpPr>
            <a:spLocks noChangeShapeType="1"/>
          </p:cNvSpPr>
          <p:nvPr/>
        </p:nvSpPr>
        <p:spPr bwMode="auto">
          <a:xfrm flipH="1">
            <a:off x="838200" y="3505200"/>
            <a:ext cx="457200" cy="9096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0" name="Line 38"/>
          <p:cNvSpPr>
            <a:spLocks noChangeShapeType="1"/>
          </p:cNvSpPr>
          <p:nvPr/>
        </p:nvSpPr>
        <p:spPr bwMode="auto">
          <a:xfrm>
            <a:off x="1295400" y="3505200"/>
            <a:ext cx="457200" cy="9096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1" name="Oval 44"/>
          <p:cNvSpPr>
            <a:spLocks noChangeArrowheads="1"/>
          </p:cNvSpPr>
          <p:nvPr/>
        </p:nvSpPr>
        <p:spPr bwMode="auto">
          <a:xfrm>
            <a:off x="2014538" y="2398713"/>
            <a:ext cx="382587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22" name="Oval 45"/>
          <p:cNvSpPr>
            <a:spLocks noChangeArrowheads="1"/>
          </p:cNvSpPr>
          <p:nvPr/>
        </p:nvSpPr>
        <p:spPr bwMode="auto">
          <a:xfrm>
            <a:off x="1098550" y="3314700"/>
            <a:ext cx="382588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23" name="Oval 46"/>
          <p:cNvSpPr>
            <a:spLocks noChangeArrowheads="1"/>
          </p:cNvSpPr>
          <p:nvPr/>
        </p:nvSpPr>
        <p:spPr bwMode="auto">
          <a:xfrm>
            <a:off x="641350" y="4230688"/>
            <a:ext cx="382588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24" name="Oval 47"/>
          <p:cNvSpPr>
            <a:spLocks noChangeArrowheads="1"/>
          </p:cNvSpPr>
          <p:nvPr/>
        </p:nvSpPr>
        <p:spPr bwMode="auto">
          <a:xfrm>
            <a:off x="1557338" y="4230688"/>
            <a:ext cx="382587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25" name="Oval 50"/>
          <p:cNvSpPr>
            <a:spLocks noChangeArrowheads="1"/>
          </p:cNvSpPr>
          <p:nvPr/>
        </p:nvSpPr>
        <p:spPr bwMode="auto">
          <a:xfrm>
            <a:off x="2930525" y="3314700"/>
            <a:ext cx="382588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26" name="Line 55"/>
          <p:cNvSpPr>
            <a:spLocks noChangeShapeType="1"/>
          </p:cNvSpPr>
          <p:nvPr/>
        </p:nvSpPr>
        <p:spPr bwMode="auto">
          <a:xfrm flipH="1">
            <a:off x="1295400" y="2595563"/>
            <a:ext cx="914400" cy="90963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7" name="Line 56"/>
          <p:cNvSpPr>
            <a:spLocks noChangeShapeType="1"/>
          </p:cNvSpPr>
          <p:nvPr/>
        </p:nvSpPr>
        <p:spPr bwMode="auto">
          <a:xfrm>
            <a:off x="2209800" y="2590800"/>
            <a:ext cx="914400" cy="9096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8" name="Line 57"/>
          <p:cNvSpPr>
            <a:spLocks noChangeShapeType="1"/>
          </p:cNvSpPr>
          <p:nvPr/>
        </p:nvSpPr>
        <p:spPr bwMode="auto">
          <a:xfrm flipH="1">
            <a:off x="838200" y="3505200"/>
            <a:ext cx="457200" cy="9096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9" name="Line 58"/>
          <p:cNvSpPr>
            <a:spLocks noChangeShapeType="1"/>
          </p:cNvSpPr>
          <p:nvPr/>
        </p:nvSpPr>
        <p:spPr bwMode="auto">
          <a:xfrm>
            <a:off x="1295400" y="3505200"/>
            <a:ext cx="457200" cy="9096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8" name="Oval 5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14538" y="2398713"/>
            <a:ext cx="382587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7639" name="Oval 6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98550" y="3314700"/>
            <a:ext cx="382588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7640" name="Oval 6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1350" y="4230688"/>
            <a:ext cx="382588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7641" name="Oval 6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57338" y="4230688"/>
            <a:ext cx="382587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7642" name="Oval 6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30525" y="3314700"/>
            <a:ext cx="382588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7644" name="Rectangle 67"/>
          <p:cNvSpPr>
            <a:spLocks noChangeArrowheads="1"/>
          </p:cNvSpPr>
          <p:nvPr/>
        </p:nvSpPr>
        <p:spPr bwMode="auto">
          <a:xfrm>
            <a:off x="4876800" y="1905000"/>
            <a:ext cx="1908175" cy="12954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7645" name="Rectangle 68"/>
          <p:cNvSpPr>
            <a:spLocks noChangeArrowheads="1"/>
          </p:cNvSpPr>
          <p:nvPr/>
        </p:nvSpPr>
        <p:spPr bwMode="auto">
          <a:xfrm>
            <a:off x="4876800" y="3238500"/>
            <a:ext cx="1908175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7646" name="Rectangle 69"/>
          <p:cNvSpPr>
            <a:spLocks noChangeArrowheads="1"/>
          </p:cNvSpPr>
          <p:nvPr/>
        </p:nvSpPr>
        <p:spPr bwMode="auto">
          <a:xfrm>
            <a:off x="6938963" y="3238500"/>
            <a:ext cx="1671637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7647" name="Rectangle 70"/>
          <p:cNvSpPr>
            <a:spLocks noChangeArrowheads="1"/>
          </p:cNvSpPr>
          <p:nvPr/>
        </p:nvSpPr>
        <p:spPr bwMode="auto">
          <a:xfrm>
            <a:off x="6823075" y="1905000"/>
            <a:ext cx="1793875" cy="11811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7648" name="Rectangle 71"/>
          <p:cNvSpPr>
            <a:spLocks noChangeArrowheads="1"/>
          </p:cNvSpPr>
          <p:nvPr/>
        </p:nvSpPr>
        <p:spPr bwMode="auto">
          <a:xfrm>
            <a:off x="6823075" y="3124200"/>
            <a:ext cx="1793875" cy="762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7649" name="Rectangle 72"/>
          <p:cNvSpPr>
            <a:spLocks noChangeArrowheads="1"/>
          </p:cNvSpPr>
          <p:nvPr/>
        </p:nvSpPr>
        <p:spPr bwMode="auto">
          <a:xfrm>
            <a:off x="6823075" y="3238500"/>
            <a:ext cx="77788" cy="22479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pic>
        <p:nvPicPr>
          <p:cNvPr id="89153" name="Picture 66" descr="dots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73238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54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Selecting the Best Tree</a:t>
            </a:r>
          </a:p>
        </p:txBody>
      </p:sp>
      <p:sp>
        <p:nvSpPr>
          <p:cNvPr id="115715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1570038" y="1042988"/>
            <a:ext cx="1382712" cy="3698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Training Data</a:t>
            </a:r>
          </a:p>
        </p:txBody>
      </p:sp>
      <p:sp>
        <p:nvSpPr>
          <p:cNvPr id="113" name="Text Box 10"/>
          <p:cNvSpPr txBox="1">
            <a:spLocks noChangeArrowheads="1"/>
          </p:cNvSpPr>
          <p:nvPr/>
        </p:nvSpPr>
        <p:spPr bwMode="auto">
          <a:xfrm>
            <a:off x="4525963" y="1042988"/>
            <a:ext cx="1541462" cy="3683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Validation Data</a:t>
            </a:r>
          </a:p>
        </p:txBody>
      </p:sp>
      <p:grpSp>
        <p:nvGrpSpPr>
          <p:cNvPr id="115718" name="Group 365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622425" y="1377950"/>
            <a:ext cx="2687638" cy="1635125"/>
            <a:chOff x="911505" y="1407086"/>
            <a:chExt cx="3455987" cy="2101850"/>
          </a:xfrm>
        </p:grpSpPr>
        <p:grpSp>
          <p:nvGrpSpPr>
            <p:cNvPr id="115985" name="Group 33"/>
            <p:cNvGrpSpPr>
              <a:grpSpLocks/>
            </p:cNvGrpSpPr>
            <p:nvPr/>
          </p:nvGrpSpPr>
          <p:grpSpPr bwMode="auto">
            <a:xfrm>
              <a:off x="911505" y="1407086"/>
              <a:ext cx="2754312" cy="2101850"/>
              <a:chOff x="763588" y="3826177"/>
              <a:chExt cx="2754312" cy="2101849"/>
            </a:xfrm>
          </p:grpSpPr>
          <p:sp>
            <p:nvSpPr>
              <p:cNvPr id="119" name="Rectangle 3"/>
              <p:cNvSpPr>
                <a:spLocks noChangeArrowheads="1"/>
              </p:cNvSpPr>
              <p:nvPr/>
            </p:nvSpPr>
            <p:spPr bwMode="auto">
              <a:xfrm>
                <a:off x="763588" y="3826177"/>
                <a:ext cx="2753767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grpSp>
            <p:nvGrpSpPr>
              <p:cNvPr id="116002" name="Group 99"/>
              <p:cNvGrpSpPr>
                <a:grpSpLocks/>
              </p:cNvGrpSpPr>
              <p:nvPr/>
            </p:nvGrpSpPr>
            <p:grpSpPr bwMode="auto">
              <a:xfrm>
                <a:off x="797613" y="4186710"/>
                <a:ext cx="656680" cy="1709819"/>
                <a:chOff x="770107" y="4345680"/>
                <a:chExt cx="612250" cy="1723198"/>
              </a:xfrm>
            </p:grpSpPr>
            <p:grpSp>
              <p:nvGrpSpPr>
                <p:cNvPr id="116064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77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F8F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 bwMode="auto">
                  <a:xfrm>
                    <a:off x="850676" y="4466782"/>
                    <a:ext cx="451064" cy="37224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65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7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F0F5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850676" y="4467105"/>
                    <a:ext cx="451064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66" name="Group 183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73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BE7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 bwMode="auto">
                  <a:xfrm>
                    <a:off x="850676" y="4466017"/>
                    <a:ext cx="451064" cy="170698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67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7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3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 bwMode="auto">
                  <a:xfrm>
                    <a:off x="850676" y="4574693"/>
                    <a:ext cx="451064" cy="59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68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6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AF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 bwMode="auto">
                  <a:xfrm>
                    <a:off x="850676" y="4475654"/>
                    <a:ext cx="451064" cy="16041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6003" name="Group 100"/>
              <p:cNvGrpSpPr>
                <a:grpSpLocks/>
              </p:cNvGrpSpPr>
              <p:nvPr/>
            </p:nvGrpSpPr>
            <p:grpSpPr bwMode="auto">
              <a:xfrm>
                <a:off x="1476408" y="4186724"/>
                <a:ext cx="656680" cy="1708245"/>
                <a:chOff x="770107" y="4345680"/>
                <a:chExt cx="612250" cy="1723198"/>
              </a:xfrm>
            </p:grpSpPr>
            <p:grpSp>
              <p:nvGrpSpPr>
                <p:cNvPr id="116049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62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FF5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849678" y="4466841"/>
                    <a:ext cx="452968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50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60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8F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 bwMode="auto">
                  <a:xfrm>
                    <a:off x="849678" y="4502479"/>
                    <a:ext cx="452968" cy="13380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51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58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8D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 bwMode="auto">
                  <a:xfrm>
                    <a:off x="849678" y="4450894"/>
                    <a:ext cx="452968" cy="18526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52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56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6E4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 bwMode="auto">
                  <a:xfrm>
                    <a:off x="849678" y="4466716"/>
                    <a:ext cx="452968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53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54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1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 bwMode="auto">
                  <a:xfrm>
                    <a:off x="849678" y="4466072"/>
                    <a:ext cx="452968" cy="17085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6004" name="Group 117"/>
              <p:cNvGrpSpPr>
                <a:grpSpLocks/>
              </p:cNvGrpSpPr>
              <p:nvPr/>
            </p:nvGrpSpPr>
            <p:grpSpPr bwMode="auto">
              <a:xfrm>
                <a:off x="2150101" y="4186724"/>
                <a:ext cx="656680" cy="1708245"/>
                <a:chOff x="770107" y="4345680"/>
                <a:chExt cx="612250" cy="1723198"/>
              </a:xfrm>
            </p:grpSpPr>
            <p:grpSp>
              <p:nvGrpSpPr>
                <p:cNvPr id="116034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47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7E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 bwMode="auto">
                  <a:xfrm>
                    <a:off x="849630" y="4466841"/>
                    <a:ext cx="452968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35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45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FE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 bwMode="auto">
                  <a:xfrm>
                    <a:off x="849630" y="4502479"/>
                    <a:ext cx="452968" cy="13380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36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43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B3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 bwMode="auto">
                  <a:xfrm>
                    <a:off x="849630" y="4450894"/>
                    <a:ext cx="452968" cy="18526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37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41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3D7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 bwMode="auto">
                  <a:xfrm>
                    <a:off x="849630" y="4466716"/>
                    <a:ext cx="452968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38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3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2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>
                    <a:off x="849630" y="4466072"/>
                    <a:ext cx="452968" cy="17085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6005" name="Group 134"/>
              <p:cNvGrpSpPr>
                <a:grpSpLocks/>
              </p:cNvGrpSpPr>
              <p:nvPr/>
            </p:nvGrpSpPr>
            <p:grpSpPr bwMode="auto">
              <a:xfrm>
                <a:off x="2828897" y="4185135"/>
                <a:ext cx="656680" cy="1709819"/>
                <a:chOff x="770107" y="4345680"/>
                <a:chExt cx="612250" cy="1723198"/>
              </a:xfrm>
            </p:grpSpPr>
            <p:grpSp>
              <p:nvGrpSpPr>
                <p:cNvPr id="116019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32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EE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 bwMode="auto">
                  <a:xfrm>
                    <a:off x="850534" y="4466312"/>
                    <a:ext cx="451065" cy="170698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20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30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EDE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 bwMode="auto">
                  <a:xfrm>
                    <a:off x="850534" y="4466635"/>
                    <a:ext cx="451065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21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28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A0B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 bwMode="auto">
                  <a:xfrm>
                    <a:off x="850534" y="4465548"/>
                    <a:ext cx="451065" cy="170697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22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26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AFC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 bwMode="auto">
                  <a:xfrm>
                    <a:off x="850534" y="4467280"/>
                    <a:ext cx="451065" cy="16658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023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024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BFD4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 bwMode="auto">
                  <a:xfrm>
                    <a:off x="850534" y="4466957"/>
                    <a:ext cx="451065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6006" name="Group 171"/>
              <p:cNvGrpSpPr>
                <a:grpSpLocks/>
              </p:cNvGrpSpPr>
              <p:nvPr/>
            </p:nvGrpSpPr>
            <p:grpSpPr bwMode="auto">
              <a:xfrm>
                <a:off x="785813" y="3840465"/>
                <a:ext cx="660400" cy="322262"/>
                <a:chOff x="769327" y="3996072"/>
                <a:chExt cx="615886" cy="325505"/>
              </a:xfrm>
            </p:grpSpPr>
            <p:sp>
              <p:nvSpPr>
                <p:cNvPr id="135" name="Rectangle 134"/>
                <p:cNvSpPr/>
                <p:nvPr/>
              </p:nvSpPr>
              <p:spPr bwMode="auto">
                <a:xfrm>
                  <a:off x="769542" y="3996069"/>
                  <a:ext cx="614909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 bwMode="auto">
                <a:xfrm>
                  <a:off x="851402" y="4074394"/>
                  <a:ext cx="451188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6007" name="Group 181"/>
              <p:cNvGrpSpPr>
                <a:grpSpLocks/>
              </p:cNvGrpSpPr>
              <p:nvPr/>
            </p:nvGrpSpPr>
            <p:grpSpPr bwMode="auto">
              <a:xfrm>
                <a:off x="1465263" y="3840465"/>
                <a:ext cx="658812" cy="322262"/>
                <a:chOff x="769937" y="3996072"/>
                <a:chExt cx="614405" cy="325505"/>
              </a:xfrm>
            </p:grpSpPr>
            <p:sp>
              <p:nvSpPr>
                <p:cNvPr id="133" name="Rectangle 132"/>
                <p:cNvSpPr/>
                <p:nvPr/>
              </p:nvSpPr>
              <p:spPr bwMode="auto">
                <a:xfrm>
                  <a:off x="770445" y="3996069"/>
                  <a:ext cx="613006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>
                  <a:off x="852307" y="4074394"/>
                  <a:ext cx="449284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6008" name="Group 184"/>
              <p:cNvGrpSpPr>
                <a:grpSpLocks/>
              </p:cNvGrpSpPr>
              <p:nvPr/>
            </p:nvGrpSpPr>
            <p:grpSpPr bwMode="auto">
              <a:xfrm>
                <a:off x="2144712" y="3840465"/>
                <a:ext cx="658812" cy="322262"/>
                <a:chOff x="768959" y="3996072"/>
                <a:chExt cx="615992" cy="325505"/>
              </a:xfrm>
            </p:grpSpPr>
            <p:sp>
              <p:nvSpPr>
                <p:cNvPr id="131" name="Rectangle 130"/>
                <p:cNvSpPr/>
                <p:nvPr/>
              </p:nvSpPr>
              <p:spPr bwMode="auto">
                <a:xfrm>
                  <a:off x="580808" y="3996069"/>
                  <a:ext cx="803547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662881" y="4074394"/>
                  <a:ext cx="639401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6009" name="Group 187"/>
              <p:cNvGrpSpPr>
                <a:grpSpLocks/>
              </p:cNvGrpSpPr>
              <p:nvPr/>
            </p:nvGrpSpPr>
            <p:grpSpPr bwMode="auto">
              <a:xfrm>
                <a:off x="2824162" y="3840465"/>
                <a:ext cx="660400" cy="322262"/>
                <a:chOff x="769570" y="3996072"/>
                <a:chExt cx="615886" cy="325505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768765" y="3996069"/>
                  <a:ext cx="616813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 bwMode="auto">
                <a:xfrm>
                  <a:off x="850626" y="4074394"/>
                  <a:ext cx="453091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1827126" y="3832300"/>
                <a:ext cx="681807" cy="3367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b="1" i="1" dirty="0">
                    <a:solidFill>
                      <a:srgbClr val="FFFFFF"/>
                    </a:solidFill>
                    <a:latin typeface="+mj-lt"/>
                  </a:rPr>
                  <a:t>inputs</a:t>
                </a:r>
              </a:p>
            </p:txBody>
          </p:sp>
        </p:grpSp>
        <p:grpSp>
          <p:nvGrpSpPr>
            <p:cNvPr id="115986" name="Group 122"/>
            <p:cNvGrpSpPr>
              <a:grpSpLocks/>
            </p:cNvGrpSpPr>
            <p:nvPr/>
          </p:nvGrpSpPr>
          <p:grpSpPr bwMode="auto">
            <a:xfrm>
              <a:off x="3664229" y="1407086"/>
              <a:ext cx="703263" cy="2101850"/>
              <a:chOff x="3516312" y="3826177"/>
              <a:chExt cx="703263" cy="2101849"/>
            </a:xfrm>
          </p:grpSpPr>
          <p:sp>
            <p:nvSpPr>
              <p:cNvPr id="81" name="Rectangle 3"/>
              <p:cNvSpPr>
                <a:spLocks noChangeArrowheads="1"/>
              </p:cNvSpPr>
              <p:nvPr/>
            </p:nvSpPr>
            <p:spPr bwMode="auto">
              <a:xfrm>
                <a:off x="3515313" y="3826177"/>
                <a:ext cx="704262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5988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3629628" y="4273076"/>
                <a:ext cx="487880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5990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3629628" y="4622023"/>
                <a:ext cx="487880" cy="16529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5992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3629628" y="5660704"/>
                <a:ext cx="487880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5994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629628" y="5313797"/>
                <a:ext cx="487880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5996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629628" y="4966890"/>
                <a:ext cx="487880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539809" y="3850665"/>
                <a:ext cx="661393" cy="32242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627587" y="3928209"/>
                <a:ext cx="487879" cy="167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560222" y="3832300"/>
                <a:ext cx="649145" cy="3367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b="1" i="1" dirty="0">
                    <a:solidFill>
                      <a:srgbClr val="FFFFFF"/>
                    </a:solidFill>
                    <a:latin typeface="+mj-lt"/>
                  </a:rPr>
                  <a:t>target</a:t>
                </a:r>
                <a:endParaRPr lang="en-US" sz="1200" b="1" i="1" dirty="0">
                  <a:solidFill>
                    <a:srgbClr val="FFFFFF"/>
                  </a:solidFill>
                  <a:latin typeface="+mj-lt"/>
                </a:endParaRPr>
              </a:p>
            </p:txBody>
          </p:sp>
        </p:grpSp>
      </p:grpSp>
      <p:grpSp>
        <p:nvGrpSpPr>
          <p:cNvPr id="115719" name="Group 365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4633913" y="1384300"/>
            <a:ext cx="2689225" cy="1635125"/>
            <a:chOff x="911505" y="1407086"/>
            <a:chExt cx="3455987" cy="2101850"/>
          </a:xfrm>
        </p:grpSpPr>
        <p:grpSp>
          <p:nvGrpSpPr>
            <p:cNvPr id="115891" name="Group 33"/>
            <p:cNvGrpSpPr>
              <a:grpSpLocks/>
            </p:cNvGrpSpPr>
            <p:nvPr/>
          </p:nvGrpSpPr>
          <p:grpSpPr bwMode="auto">
            <a:xfrm>
              <a:off x="911505" y="1407086"/>
              <a:ext cx="2754312" cy="2101850"/>
              <a:chOff x="763588" y="3826177"/>
              <a:chExt cx="2754312" cy="2101849"/>
            </a:xfrm>
          </p:grpSpPr>
          <p:sp>
            <p:nvSpPr>
              <p:cNvPr id="356" name="Rectangle 3"/>
              <p:cNvSpPr>
                <a:spLocks noChangeArrowheads="1"/>
              </p:cNvSpPr>
              <p:nvPr/>
            </p:nvSpPr>
            <p:spPr bwMode="auto">
              <a:xfrm>
                <a:off x="763588" y="3826177"/>
                <a:ext cx="2754181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grpSp>
            <p:nvGrpSpPr>
              <p:cNvPr id="115908" name="Group 99"/>
              <p:cNvGrpSpPr>
                <a:grpSpLocks/>
              </p:cNvGrpSpPr>
              <p:nvPr/>
            </p:nvGrpSpPr>
            <p:grpSpPr bwMode="auto">
              <a:xfrm>
                <a:off x="797613" y="4186708"/>
                <a:ext cx="656680" cy="1709819"/>
                <a:chOff x="770107" y="4345680"/>
                <a:chExt cx="612250" cy="1723198"/>
              </a:xfrm>
            </p:grpSpPr>
            <p:grpSp>
              <p:nvGrpSpPr>
                <p:cNvPr id="115970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83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F8F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33" name="Rectangle 432"/>
                  <p:cNvSpPr/>
                  <p:nvPr/>
                </p:nvSpPr>
                <p:spPr bwMode="auto">
                  <a:xfrm>
                    <a:off x="850609" y="4466783"/>
                    <a:ext cx="452700" cy="37224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71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8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F0F5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31" name="Rectangle 430"/>
                  <p:cNvSpPr/>
                  <p:nvPr/>
                </p:nvSpPr>
                <p:spPr bwMode="auto">
                  <a:xfrm>
                    <a:off x="850609" y="4467106"/>
                    <a:ext cx="452700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72" name="Group 183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79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BE7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29" name="Rectangle 428"/>
                  <p:cNvSpPr/>
                  <p:nvPr/>
                </p:nvSpPr>
                <p:spPr bwMode="auto">
                  <a:xfrm>
                    <a:off x="850609" y="4466018"/>
                    <a:ext cx="452700" cy="170698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73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77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3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27" name="Rectangle 426"/>
                  <p:cNvSpPr/>
                  <p:nvPr/>
                </p:nvSpPr>
                <p:spPr bwMode="auto">
                  <a:xfrm>
                    <a:off x="850609" y="4574694"/>
                    <a:ext cx="452700" cy="59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74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7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AF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25" name="Rectangle 424"/>
                  <p:cNvSpPr/>
                  <p:nvPr/>
                </p:nvSpPr>
                <p:spPr bwMode="auto">
                  <a:xfrm>
                    <a:off x="850609" y="4475655"/>
                    <a:ext cx="452700" cy="16041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5909" name="Group 100"/>
              <p:cNvGrpSpPr>
                <a:grpSpLocks/>
              </p:cNvGrpSpPr>
              <p:nvPr/>
            </p:nvGrpSpPr>
            <p:grpSpPr bwMode="auto">
              <a:xfrm>
                <a:off x="1476408" y="4186724"/>
                <a:ext cx="656680" cy="1708245"/>
                <a:chOff x="770107" y="4345680"/>
                <a:chExt cx="612250" cy="1723198"/>
              </a:xfrm>
            </p:grpSpPr>
            <p:grpSp>
              <p:nvGrpSpPr>
                <p:cNvPr id="115955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68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FF5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8" name="Rectangle 417"/>
                  <p:cNvSpPr/>
                  <p:nvPr/>
                </p:nvSpPr>
                <p:spPr bwMode="auto">
                  <a:xfrm>
                    <a:off x="849238" y="4466841"/>
                    <a:ext cx="452700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56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66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8F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6" name="Rectangle 415"/>
                  <p:cNvSpPr/>
                  <p:nvPr/>
                </p:nvSpPr>
                <p:spPr bwMode="auto">
                  <a:xfrm>
                    <a:off x="849238" y="4502479"/>
                    <a:ext cx="452700" cy="13380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57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64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8D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4" name="Rectangle 413"/>
                  <p:cNvSpPr/>
                  <p:nvPr/>
                </p:nvSpPr>
                <p:spPr bwMode="auto">
                  <a:xfrm>
                    <a:off x="849238" y="4450894"/>
                    <a:ext cx="452700" cy="18526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58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6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6E4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2" name="Rectangle 411"/>
                  <p:cNvSpPr/>
                  <p:nvPr/>
                </p:nvSpPr>
                <p:spPr bwMode="auto">
                  <a:xfrm>
                    <a:off x="849238" y="4466716"/>
                    <a:ext cx="452700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59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60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1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0" name="Rectangle 409"/>
                  <p:cNvSpPr/>
                  <p:nvPr/>
                </p:nvSpPr>
                <p:spPr bwMode="auto">
                  <a:xfrm>
                    <a:off x="849238" y="4466072"/>
                    <a:ext cx="452700" cy="17085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5910" name="Group 117"/>
              <p:cNvGrpSpPr>
                <a:grpSpLocks/>
              </p:cNvGrpSpPr>
              <p:nvPr/>
            </p:nvGrpSpPr>
            <p:grpSpPr bwMode="auto">
              <a:xfrm>
                <a:off x="2150101" y="4186724"/>
                <a:ext cx="656680" cy="1708245"/>
                <a:chOff x="770107" y="4345680"/>
                <a:chExt cx="612250" cy="1723198"/>
              </a:xfrm>
            </p:grpSpPr>
            <p:grpSp>
              <p:nvGrpSpPr>
                <p:cNvPr id="115940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53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7E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03" name="Rectangle 402"/>
                  <p:cNvSpPr/>
                  <p:nvPr/>
                </p:nvSpPr>
                <p:spPr bwMode="auto">
                  <a:xfrm>
                    <a:off x="850721" y="4466841"/>
                    <a:ext cx="450797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41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51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FE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01" name="Rectangle 400"/>
                  <p:cNvSpPr/>
                  <p:nvPr/>
                </p:nvSpPr>
                <p:spPr bwMode="auto">
                  <a:xfrm>
                    <a:off x="850721" y="4502479"/>
                    <a:ext cx="450797" cy="13380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42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4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B3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99" name="Rectangle 398"/>
                  <p:cNvSpPr/>
                  <p:nvPr/>
                </p:nvSpPr>
                <p:spPr bwMode="auto">
                  <a:xfrm>
                    <a:off x="850721" y="4450894"/>
                    <a:ext cx="450797" cy="18526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43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47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3D7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850721" y="4466716"/>
                    <a:ext cx="450797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44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4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2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 bwMode="auto">
                  <a:xfrm>
                    <a:off x="850721" y="4466072"/>
                    <a:ext cx="450797" cy="17085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5911" name="Group 134"/>
              <p:cNvGrpSpPr>
                <a:grpSpLocks/>
              </p:cNvGrpSpPr>
              <p:nvPr/>
            </p:nvGrpSpPr>
            <p:grpSpPr bwMode="auto">
              <a:xfrm>
                <a:off x="2828897" y="4185133"/>
                <a:ext cx="656680" cy="1709819"/>
                <a:chOff x="770107" y="4345680"/>
                <a:chExt cx="612250" cy="1723198"/>
              </a:xfrm>
            </p:grpSpPr>
            <p:grpSp>
              <p:nvGrpSpPr>
                <p:cNvPr id="115925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38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EE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 bwMode="auto">
                  <a:xfrm>
                    <a:off x="849349" y="4466315"/>
                    <a:ext cx="452700" cy="170698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26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36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EDE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 bwMode="auto">
                  <a:xfrm>
                    <a:off x="849349" y="4466637"/>
                    <a:ext cx="452700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27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3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A0B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 bwMode="auto">
                  <a:xfrm>
                    <a:off x="849349" y="4465550"/>
                    <a:ext cx="452700" cy="170697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28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3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AFC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 bwMode="auto">
                  <a:xfrm>
                    <a:off x="849349" y="4467282"/>
                    <a:ext cx="452700" cy="16658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5929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5930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BFD4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0" name="Rectangle 379"/>
                  <p:cNvSpPr/>
                  <p:nvPr/>
                </p:nvSpPr>
                <p:spPr bwMode="auto">
                  <a:xfrm>
                    <a:off x="849349" y="4466960"/>
                    <a:ext cx="452700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5912" name="Group 171"/>
              <p:cNvGrpSpPr>
                <a:grpSpLocks/>
              </p:cNvGrpSpPr>
              <p:nvPr/>
            </p:nvGrpSpPr>
            <p:grpSpPr bwMode="auto">
              <a:xfrm>
                <a:off x="785813" y="3840465"/>
                <a:ext cx="660400" cy="322262"/>
                <a:chOff x="769327" y="3996072"/>
                <a:chExt cx="615886" cy="325505"/>
              </a:xfrm>
            </p:grpSpPr>
            <p:sp>
              <p:nvSpPr>
                <p:cNvPr id="372" name="Rectangle 371"/>
                <p:cNvSpPr/>
                <p:nvPr/>
              </p:nvSpPr>
              <p:spPr bwMode="auto">
                <a:xfrm>
                  <a:off x="769528" y="3996069"/>
                  <a:ext cx="616449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73" name="Rectangle 372"/>
                <p:cNvSpPr/>
                <p:nvPr/>
              </p:nvSpPr>
              <p:spPr bwMode="auto">
                <a:xfrm>
                  <a:off x="851342" y="4074394"/>
                  <a:ext cx="452824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5913" name="Group 181"/>
              <p:cNvGrpSpPr>
                <a:grpSpLocks/>
              </p:cNvGrpSpPr>
              <p:nvPr/>
            </p:nvGrpSpPr>
            <p:grpSpPr bwMode="auto">
              <a:xfrm>
                <a:off x="1465263" y="3840465"/>
                <a:ext cx="658813" cy="322262"/>
                <a:chOff x="769937" y="3996072"/>
                <a:chExt cx="614406" cy="325505"/>
              </a:xfrm>
            </p:grpSpPr>
            <p:sp>
              <p:nvSpPr>
                <p:cNvPr id="370" name="Rectangle 369"/>
                <p:cNvSpPr/>
                <p:nvPr/>
              </p:nvSpPr>
              <p:spPr bwMode="auto">
                <a:xfrm>
                  <a:off x="770059" y="3996069"/>
                  <a:ext cx="614545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71" name="Rectangle 370"/>
                <p:cNvSpPr/>
                <p:nvPr/>
              </p:nvSpPr>
              <p:spPr bwMode="auto">
                <a:xfrm>
                  <a:off x="851871" y="4074394"/>
                  <a:ext cx="450921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5914" name="Group 184"/>
              <p:cNvGrpSpPr>
                <a:grpSpLocks/>
              </p:cNvGrpSpPr>
              <p:nvPr/>
            </p:nvGrpSpPr>
            <p:grpSpPr bwMode="auto">
              <a:xfrm>
                <a:off x="2144712" y="3840465"/>
                <a:ext cx="658813" cy="322262"/>
                <a:chOff x="768959" y="3996072"/>
                <a:chExt cx="615993" cy="325505"/>
              </a:xfrm>
            </p:grpSpPr>
            <p:sp>
              <p:nvSpPr>
                <p:cNvPr id="368" name="Rectangle 367"/>
                <p:cNvSpPr/>
                <p:nvPr/>
              </p:nvSpPr>
              <p:spPr bwMode="auto">
                <a:xfrm>
                  <a:off x="769002" y="3996069"/>
                  <a:ext cx="616134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69" name="Rectangle 368"/>
                <p:cNvSpPr/>
                <p:nvPr/>
              </p:nvSpPr>
              <p:spPr bwMode="auto">
                <a:xfrm>
                  <a:off x="851027" y="4074394"/>
                  <a:ext cx="452085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5915" name="Group 187"/>
              <p:cNvGrpSpPr>
                <a:grpSpLocks/>
              </p:cNvGrpSpPr>
              <p:nvPr/>
            </p:nvGrpSpPr>
            <p:grpSpPr bwMode="auto">
              <a:xfrm>
                <a:off x="2824162" y="3840465"/>
                <a:ext cx="660400" cy="322262"/>
                <a:chOff x="769570" y="3996072"/>
                <a:chExt cx="615886" cy="325505"/>
              </a:xfrm>
            </p:grpSpPr>
            <p:sp>
              <p:nvSpPr>
                <p:cNvPr id="366" name="Rectangle 365"/>
                <p:cNvSpPr/>
                <p:nvPr/>
              </p:nvSpPr>
              <p:spPr bwMode="auto">
                <a:xfrm>
                  <a:off x="769534" y="3996069"/>
                  <a:ext cx="616449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67" name="Rectangle 366"/>
                <p:cNvSpPr/>
                <p:nvPr/>
              </p:nvSpPr>
              <p:spPr bwMode="auto">
                <a:xfrm>
                  <a:off x="851346" y="4074394"/>
                  <a:ext cx="452824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sp>
            <p:nvSpPr>
              <p:cNvPr id="365" name="TextBox 364"/>
              <p:cNvSpPr txBox="1"/>
              <p:nvPr/>
            </p:nvSpPr>
            <p:spPr>
              <a:xfrm>
                <a:off x="1826497" y="3832300"/>
                <a:ext cx="683446" cy="3367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b="1" i="1" dirty="0">
                    <a:solidFill>
                      <a:srgbClr val="FFFFFF"/>
                    </a:solidFill>
                    <a:latin typeface="+mj-lt"/>
                  </a:rPr>
                  <a:t>inputs</a:t>
                </a:r>
              </a:p>
            </p:txBody>
          </p:sp>
        </p:grpSp>
        <p:grpSp>
          <p:nvGrpSpPr>
            <p:cNvPr id="115892" name="Group 122"/>
            <p:cNvGrpSpPr>
              <a:grpSpLocks/>
            </p:cNvGrpSpPr>
            <p:nvPr/>
          </p:nvGrpSpPr>
          <p:grpSpPr bwMode="auto">
            <a:xfrm>
              <a:off x="3664229" y="1407086"/>
              <a:ext cx="703263" cy="2101850"/>
              <a:chOff x="3516312" y="3826177"/>
              <a:chExt cx="703263" cy="2101849"/>
            </a:xfrm>
          </p:grpSpPr>
          <p:sp>
            <p:nvSpPr>
              <p:cNvPr id="342" name="Rectangle 3"/>
              <p:cNvSpPr>
                <a:spLocks noChangeArrowheads="1"/>
              </p:cNvSpPr>
              <p:nvPr/>
            </p:nvSpPr>
            <p:spPr bwMode="auto">
              <a:xfrm>
                <a:off x="3515729" y="3826177"/>
                <a:ext cx="703846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5894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44" name="Rectangle 343"/>
              <p:cNvSpPr/>
              <p:nvPr/>
            </p:nvSpPr>
            <p:spPr bwMode="auto">
              <a:xfrm>
                <a:off x="3629976" y="4273076"/>
                <a:ext cx="487592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5896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46" name="Rectangle 345"/>
              <p:cNvSpPr/>
              <p:nvPr/>
            </p:nvSpPr>
            <p:spPr bwMode="auto">
              <a:xfrm>
                <a:off x="3629976" y="4622023"/>
                <a:ext cx="487592" cy="16529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5898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48" name="Rectangle 347"/>
              <p:cNvSpPr/>
              <p:nvPr/>
            </p:nvSpPr>
            <p:spPr bwMode="auto">
              <a:xfrm>
                <a:off x="3629976" y="5660704"/>
                <a:ext cx="487592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5900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50" name="Rectangle 349"/>
              <p:cNvSpPr/>
              <p:nvPr/>
            </p:nvSpPr>
            <p:spPr bwMode="auto">
              <a:xfrm>
                <a:off x="3629976" y="5313797"/>
                <a:ext cx="487592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5902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3629976" y="4966890"/>
                <a:ext cx="487592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3540210" y="3850665"/>
                <a:ext cx="661003" cy="32242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3627936" y="3928209"/>
                <a:ext cx="487591" cy="167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>
                <a:off x="3560611" y="3832300"/>
                <a:ext cx="648762" cy="3367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b="1" i="1" dirty="0">
                    <a:solidFill>
                      <a:srgbClr val="FFFFFF"/>
                    </a:solidFill>
                    <a:latin typeface="+mj-lt"/>
                  </a:rPr>
                  <a:t>target</a:t>
                </a:r>
              </a:p>
            </p:txBody>
          </p:sp>
        </p:grpSp>
      </p:grpSp>
      <p:sp>
        <p:nvSpPr>
          <p:cNvPr id="270" name="Text Box 10"/>
          <p:cNvSpPr txBox="1">
            <a:spLocks noChangeArrowheads="1"/>
          </p:cNvSpPr>
          <p:nvPr/>
        </p:nvSpPr>
        <p:spPr bwMode="auto">
          <a:xfrm>
            <a:off x="3182938" y="6132513"/>
            <a:ext cx="1319212" cy="7080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Model</a:t>
            </a:r>
          </a:p>
          <a:p>
            <a:pPr algn="ctr">
              <a:defRPr/>
            </a:pPr>
            <a:r>
              <a:rPr lang="en-US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Complexity</a:t>
            </a:r>
          </a:p>
        </p:txBody>
      </p:sp>
      <p:grpSp>
        <p:nvGrpSpPr>
          <p:cNvPr id="115721" name="Tree6"/>
          <p:cNvGrpSpPr>
            <a:grpSpLocks noChangeAspect="1"/>
          </p:cNvGrpSpPr>
          <p:nvPr/>
        </p:nvGrpSpPr>
        <p:grpSpPr bwMode="auto">
          <a:xfrm>
            <a:off x="3573463" y="5710238"/>
            <a:ext cx="544512" cy="474662"/>
            <a:chOff x="404" y="2136"/>
            <a:chExt cx="2268" cy="1971"/>
          </a:xfrm>
        </p:grpSpPr>
        <p:sp>
          <p:nvSpPr>
            <p:cNvPr id="115870" name="Line 255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71" name="Line 256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72" name="Line 257"/>
            <p:cNvSpPr>
              <a:spLocks noChangeAspect="1" noChangeShapeType="1"/>
            </p:cNvSpPr>
            <p:nvPr/>
          </p:nvSpPr>
          <p:spPr bwMode="auto">
            <a:xfrm flipH="1">
              <a:off x="52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73" name="Line 258"/>
            <p:cNvSpPr>
              <a:spLocks noChangeAspect="1" noChangeShapeType="1"/>
            </p:cNvSpPr>
            <p:nvPr/>
          </p:nvSpPr>
          <p:spPr bwMode="auto">
            <a:xfrm flipH="1">
              <a:off x="1680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74" name="Line 259"/>
            <p:cNvSpPr>
              <a:spLocks noChangeAspect="1" noChangeShapeType="1"/>
            </p:cNvSpPr>
            <p:nvPr/>
          </p:nvSpPr>
          <p:spPr bwMode="auto">
            <a:xfrm>
              <a:off x="816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75" name="Line 260"/>
            <p:cNvSpPr>
              <a:spLocks noChangeAspect="1" noChangeShapeType="1"/>
            </p:cNvSpPr>
            <p:nvPr/>
          </p:nvSpPr>
          <p:spPr bwMode="auto">
            <a:xfrm>
              <a:off x="196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76" name="Line 261"/>
            <p:cNvSpPr>
              <a:spLocks noChangeAspect="1" noChangeShapeType="1"/>
            </p:cNvSpPr>
            <p:nvPr/>
          </p:nvSpPr>
          <p:spPr bwMode="auto">
            <a:xfrm flipH="1">
              <a:off x="816" y="3409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77" name="Line 262"/>
            <p:cNvSpPr>
              <a:spLocks noChangeAspect="1" noChangeShapeType="1"/>
            </p:cNvSpPr>
            <p:nvPr/>
          </p:nvSpPr>
          <p:spPr bwMode="auto">
            <a:xfrm>
              <a:off x="1104" y="3409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78" name="Line 263"/>
            <p:cNvSpPr>
              <a:spLocks noChangeAspect="1" noChangeShapeType="1"/>
            </p:cNvSpPr>
            <p:nvPr/>
          </p:nvSpPr>
          <p:spPr bwMode="auto">
            <a:xfrm flipH="1">
              <a:off x="1968" y="3409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79" name="Line 264"/>
            <p:cNvSpPr>
              <a:spLocks noChangeAspect="1" noChangeShapeType="1"/>
            </p:cNvSpPr>
            <p:nvPr/>
          </p:nvSpPr>
          <p:spPr bwMode="auto">
            <a:xfrm>
              <a:off x="2256" y="3409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80" name="Oval 265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81" name="Oval 266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82" name="Oval 267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83" name="Oval 268"/>
            <p:cNvSpPr>
              <a:spLocks noChangeAspect="1" noChangeArrowheads="1"/>
            </p:cNvSpPr>
            <p:nvPr/>
          </p:nvSpPr>
          <p:spPr bwMode="auto">
            <a:xfrm>
              <a:off x="981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84" name="Oval 269"/>
            <p:cNvSpPr>
              <a:spLocks noChangeAspect="1" noChangeArrowheads="1"/>
            </p:cNvSpPr>
            <p:nvPr/>
          </p:nvSpPr>
          <p:spPr bwMode="auto">
            <a:xfrm>
              <a:off x="692" y="3867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85" name="Oval 270"/>
            <p:cNvSpPr>
              <a:spLocks noChangeAspect="1" noChangeArrowheads="1"/>
            </p:cNvSpPr>
            <p:nvPr/>
          </p:nvSpPr>
          <p:spPr bwMode="auto">
            <a:xfrm>
              <a:off x="1269" y="3867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86" name="Oval 271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87" name="Oval 272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88" name="Oval 273"/>
            <p:cNvSpPr>
              <a:spLocks noChangeAspect="1" noChangeArrowheads="1"/>
            </p:cNvSpPr>
            <p:nvPr/>
          </p:nvSpPr>
          <p:spPr bwMode="auto">
            <a:xfrm>
              <a:off x="2135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89" name="Oval 274"/>
            <p:cNvSpPr>
              <a:spLocks noChangeAspect="1" noChangeArrowheads="1"/>
            </p:cNvSpPr>
            <p:nvPr/>
          </p:nvSpPr>
          <p:spPr bwMode="auto">
            <a:xfrm>
              <a:off x="2431" y="3867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90" name="Oval 275"/>
            <p:cNvSpPr>
              <a:spLocks noChangeAspect="1" noChangeArrowheads="1"/>
            </p:cNvSpPr>
            <p:nvPr/>
          </p:nvSpPr>
          <p:spPr bwMode="auto">
            <a:xfrm>
              <a:off x="1846" y="3867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</p:grpSp>
      <p:grpSp>
        <p:nvGrpSpPr>
          <p:cNvPr id="115722" name="Tree5"/>
          <p:cNvGrpSpPr>
            <a:grpSpLocks noChangeAspect="1"/>
          </p:cNvGrpSpPr>
          <p:nvPr/>
        </p:nvGrpSpPr>
        <p:grpSpPr bwMode="auto">
          <a:xfrm>
            <a:off x="3582988" y="5205413"/>
            <a:ext cx="533400" cy="463550"/>
            <a:chOff x="404" y="2136"/>
            <a:chExt cx="2268" cy="1971"/>
          </a:xfrm>
        </p:grpSpPr>
        <p:sp>
          <p:nvSpPr>
            <p:cNvPr id="115849" name="Line 33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50" name="Line 34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51" name="Line 35"/>
            <p:cNvSpPr>
              <a:spLocks noChangeAspect="1" noChangeShapeType="1"/>
            </p:cNvSpPr>
            <p:nvPr/>
          </p:nvSpPr>
          <p:spPr bwMode="auto">
            <a:xfrm flipH="1">
              <a:off x="52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52" name="Line 36"/>
            <p:cNvSpPr>
              <a:spLocks noChangeAspect="1" noChangeShapeType="1"/>
            </p:cNvSpPr>
            <p:nvPr/>
          </p:nvSpPr>
          <p:spPr bwMode="auto">
            <a:xfrm flipH="1">
              <a:off x="1680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53" name="Line 37"/>
            <p:cNvSpPr>
              <a:spLocks noChangeAspect="1" noChangeShapeType="1"/>
            </p:cNvSpPr>
            <p:nvPr/>
          </p:nvSpPr>
          <p:spPr bwMode="auto">
            <a:xfrm>
              <a:off x="816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54" name="Line 38"/>
            <p:cNvSpPr>
              <a:spLocks noChangeAspect="1" noChangeShapeType="1"/>
            </p:cNvSpPr>
            <p:nvPr/>
          </p:nvSpPr>
          <p:spPr bwMode="auto">
            <a:xfrm>
              <a:off x="196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55" name="Line 39"/>
            <p:cNvSpPr>
              <a:spLocks noChangeAspect="1" noChangeShapeType="1"/>
            </p:cNvSpPr>
            <p:nvPr/>
          </p:nvSpPr>
          <p:spPr bwMode="auto">
            <a:xfrm flipH="1">
              <a:off x="816" y="3412"/>
              <a:ext cx="290" cy="5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56" name="Line 40"/>
            <p:cNvSpPr>
              <a:spLocks noChangeAspect="1" noChangeShapeType="1"/>
            </p:cNvSpPr>
            <p:nvPr/>
          </p:nvSpPr>
          <p:spPr bwMode="auto">
            <a:xfrm>
              <a:off x="1106" y="3412"/>
              <a:ext cx="284" cy="5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0" name="Line 41"/>
            <p:cNvSpPr>
              <a:spLocks noChangeAspect="1" noChangeShapeType="1"/>
            </p:cNvSpPr>
            <p:nvPr/>
          </p:nvSpPr>
          <p:spPr bwMode="auto">
            <a:xfrm flipH="1">
              <a:off x="1970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601" name="Line 42"/>
            <p:cNvSpPr>
              <a:spLocks noChangeAspect="1" noChangeShapeType="1"/>
            </p:cNvSpPr>
            <p:nvPr/>
          </p:nvSpPr>
          <p:spPr bwMode="auto">
            <a:xfrm>
              <a:off x="2253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5859" name="Oval 43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60" name="Oval 44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61" name="Oval 45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62" name="Oval 46"/>
            <p:cNvSpPr>
              <a:spLocks noChangeAspect="1" noChangeArrowheads="1"/>
            </p:cNvSpPr>
            <p:nvPr/>
          </p:nvSpPr>
          <p:spPr bwMode="auto">
            <a:xfrm>
              <a:off x="981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606" name="Oval 47"/>
            <p:cNvSpPr>
              <a:spLocks noChangeAspect="1" noChangeArrowheads="1"/>
            </p:cNvSpPr>
            <p:nvPr/>
          </p:nvSpPr>
          <p:spPr bwMode="auto">
            <a:xfrm>
              <a:off x="694" y="3864"/>
              <a:ext cx="236" cy="24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607" name="Oval 48"/>
            <p:cNvSpPr>
              <a:spLocks noChangeAspect="1" noChangeArrowheads="1"/>
            </p:cNvSpPr>
            <p:nvPr/>
          </p:nvSpPr>
          <p:spPr bwMode="auto">
            <a:xfrm>
              <a:off x="1268" y="3864"/>
              <a:ext cx="243" cy="24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5865" name="Oval 49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66" name="Oval 50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67" name="Oval 51"/>
            <p:cNvSpPr>
              <a:spLocks noChangeAspect="1" noChangeArrowheads="1"/>
            </p:cNvSpPr>
            <p:nvPr/>
          </p:nvSpPr>
          <p:spPr bwMode="auto">
            <a:xfrm>
              <a:off x="2135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611" name="Oval 52"/>
            <p:cNvSpPr>
              <a:spLocks noChangeAspect="1" noChangeArrowheads="1"/>
            </p:cNvSpPr>
            <p:nvPr/>
          </p:nvSpPr>
          <p:spPr bwMode="auto">
            <a:xfrm>
              <a:off x="2429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612" name="Oval 53"/>
            <p:cNvSpPr>
              <a:spLocks noChangeAspect="1" noChangeArrowheads="1"/>
            </p:cNvSpPr>
            <p:nvPr/>
          </p:nvSpPr>
          <p:spPr bwMode="auto">
            <a:xfrm>
              <a:off x="1848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115723" name="Tree4"/>
          <p:cNvGrpSpPr>
            <a:grpSpLocks noChangeAspect="1"/>
          </p:cNvGrpSpPr>
          <p:nvPr/>
        </p:nvGrpSpPr>
        <p:grpSpPr bwMode="auto">
          <a:xfrm>
            <a:off x="3578225" y="4700588"/>
            <a:ext cx="533400" cy="465137"/>
            <a:chOff x="404" y="2136"/>
            <a:chExt cx="2268" cy="1971"/>
          </a:xfrm>
        </p:grpSpPr>
        <p:sp>
          <p:nvSpPr>
            <p:cNvPr id="115828" name="Line 95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29" name="Line 96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30" name="Line 97"/>
            <p:cNvSpPr>
              <a:spLocks noChangeAspect="1" noChangeShapeType="1"/>
            </p:cNvSpPr>
            <p:nvPr/>
          </p:nvSpPr>
          <p:spPr bwMode="auto">
            <a:xfrm flipH="1">
              <a:off x="52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31" name="Line 98"/>
            <p:cNvSpPr>
              <a:spLocks noChangeAspect="1" noChangeShapeType="1"/>
            </p:cNvSpPr>
            <p:nvPr/>
          </p:nvSpPr>
          <p:spPr bwMode="auto">
            <a:xfrm flipH="1">
              <a:off x="1680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32" name="Line 99"/>
            <p:cNvSpPr>
              <a:spLocks noChangeAspect="1" noChangeShapeType="1"/>
            </p:cNvSpPr>
            <p:nvPr/>
          </p:nvSpPr>
          <p:spPr bwMode="auto">
            <a:xfrm>
              <a:off x="816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33" name="Line 100"/>
            <p:cNvSpPr>
              <a:spLocks noChangeAspect="1" noChangeShapeType="1"/>
            </p:cNvSpPr>
            <p:nvPr/>
          </p:nvSpPr>
          <p:spPr bwMode="auto">
            <a:xfrm>
              <a:off x="196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101"/>
            <p:cNvSpPr>
              <a:spLocks noChangeAspect="1" noChangeShapeType="1"/>
            </p:cNvSpPr>
            <p:nvPr/>
          </p:nvSpPr>
          <p:spPr bwMode="auto">
            <a:xfrm flipH="1">
              <a:off x="816" y="3407"/>
              <a:ext cx="290" cy="572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271" name="Line 102"/>
            <p:cNvSpPr>
              <a:spLocks noChangeAspect="1" noChangeShapeType="1"/>
            </p:cNvSpPr>
            <p:nvPr/>
          </p:nvSpPr>
          <p:spPr bwMode="auto">
            <a:xfrm>
              <a:off x="1106" y="3407"/>
              <a:ext cx="284" cy="572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274" name="Line 103"/>
            <p:cNvSpPr>
              <a:spLocks noChangeAspect="1" noChangeShapeType="1"/>
            </p:cNvSpPr>
            <p:nvPr/>
          </p:nvSpPr>
          <p:spPr bwMode="auto">
            <a:xfrm flipH="1">
              <a:off x="1970" y="3407"/>
              <a:ext cx="284" cy="572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275" name="Line 104"/>
            <p:cNvSpPr>
              <a:spLocks noChangeAspect="1" noChangeShapeType="1"/>
            </p:cNvSpPr>
            <p:nvPr/>
          </p:nvSpPr>
          <p:spPr bwMode="auto">
            <a:xfrm>
              <a:off x="2253" y="3407"/>
              <a:ext cx="290" cy="572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5838" name="Oval 105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39" name="Oval 106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40" name="Oval 107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41" name="Oval 108"/>
            <p:cNvSpPr>
              <a:spLocks noChangeAspect="1" noChangeArrowheads="1"/>
            </p:cNvSpPr>
            <p:nvPr/>
          </p:nvSpPr>
          <p:spPr bwMode="auto">
            <a:xfrm>
              <a:off x="981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280" name="Oval 109"/>
            <p:cNvSpPr>
              <a:spLocks noChangeAspect="1" noChangeArrowheads="1"/>
            </p:cNvSpPr>
            <p:nvPr/>
          </p:nvSpPr>
          <p:spPr bwMode="auto">
            <a:xfrm>
              <a:off x="694" y="3865"/>
              <a:ext cx="236" cy="2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281" name="Oval 110"/>
            <p:cNvSpPr>
              <a:spLocks noChangeAspect="1" noChangeArrowheads="1"/>
            </p:cNvSpPr>
            <p:nvPr/>
          </p:nvSpPr>
          <p:spPr bwMode="auto">
            <a:xfrm>
              <a:off x="1268" y="3865"/>
              <a:ext cx="243" cy="2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5844" name="Oval 111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45" name="Oval 112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46" name="Oval 113"/>
            <p:cNvSpPr>
              <a:spLocks noChangeAspect="1" noChangeArrowheads="1"/>
            </p:cNvSpPr>
            <p:nvPr/>
          </p:nvSpPr>
          <p:spPr bwMode="auto">
            <a:xfrm>
              <a:off x="2135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285" name="Oval 114"/>
            <p:cNvSpPr>
              <a:spLocks noChangeAspect="1" noChangeArrowheads="1"/>
            </p:cNvSpPr>
            <p:nvPr/>
          </p:nvSpPr>
          <p:spPr bwMode="auto">
            <a:xfrm>
              <a:off x="2429" y="3865"/>
              <a:ext cx="243" cy="2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286" name="Oval 115"/>
            <p:cNvSpPr>
              <a:spLocks noChangeAspect="1" noChangeArrowheads="1"/>
            </p:cNvSpPr>
            <p:nvPr/>
          </p:nvSpPr>
          <p:spPr bwMode="auto">
            <a:xfrm>
              <a:off x="1848" y="3865"/>
              <a:ext cx="236" cy="2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115724" name="Tree3"/>
          <p:cNvGrpSpPr>
            <a:grpSpLocks noChangeAspect="1"/>
          </p:cNvGrpSpPr>
          <p:nvPr/>
        </p:nvGrpSpPr>
        <p:grpSpPr bwMode="auto">
          <a:xfrm>
            <a:off x="3578225" y="4184650"/>
            <a:ext cx="533400" cy="463550"/>
            <a:chOff x="404" y="2136"/>
            <a:chExt cx="2268" cy="1971"/>
          </a:xfrm>
        </p:grpSpPr>
        <p:sp>
          <p:nvSpPr>
            <p:cNvPr id="115807" name="Line 33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08" name="Line 34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09" name="Line 35"/>
            <p:cNvSpPr>
              <a:spLocks noChangeAspect="1" noChangeShapeType="1"/>
            </p:cNvSpPr>
            <p:nvPr/>
          </p:nvSpPr>
          <p:spPr bwMode="auto">
            <a:xfrm flipH="1">
              <a:off x="52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36"/>
            <p:cNvSpPr>
              <a:spLocks noChangeAspect="1" noChangeShapeType="1"/>
            </p:cNvSpPr>
            <p:nvPr/>
          </p:nvSpPr>
          <p:spPr bwMode="auto">
            <a:xfrm flipH="1">
              <a:off x="1680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5811" name="Line 37"/>
            <p:cNvSpPr>
              <a:spLocks noChangeAspect="1" noChangeShapeType="1"/>
            </p:cNvSpPr>
            <p:nvPr/>
          </p:nvSpPr>
          <p:spPr bwMode="auto">
            <a:xfrm>
              <a:off x="816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38"/>
            <p:cNvSpPr>
              <a:spLocks noChangeAspect="1" noChangeShapeType="1"/>
            </p:cNvSpPr>
            <p:nvPr/>
          </p:nvSpPr>
          <p:spPr bwMode="auto">
            <a:xfrm>
              <a:off x="1970" y="2831"/>
              <a:ext cx="284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38" name="Line 39"/>
            <p:cNvSpPr>
              <a:spLocks noChangeAspect="1" noChangeShapeType="1"/>
            </p:cNvSpPr>
            <p:nvPr/>
          </p:nvSpPr>
          <p:spPr bwMode="auto">
            <a:xfrm flipH="1">
              <a:off x="816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39" name="Line 40"/>
            <p:cNvSpPr>
              <a:spLocks noChangeAspect="1" noChangeShapeType="1"/>
            </p:cNvSpPr>
            <p:nvPr/>
          </p:nvSpPr>
          <p:spPr bwMode="auto">
            <a:xfrm>
              <a:off x="1106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40" name="Line 41"/>
            <p:cNvSpPr>
              <a:spLocks noChangeAspect="1" noChangeShapeType="1"/>
            </p:cNvSpPr>
            <p:nvPr/>
          </p:nvSpPr>
          <p:spPr bwMode="auto">
            <a:xfrm flipH="1">
              <a:off x="1970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41" name="Line 42"/>
            <p:cNvSpPr>
              <a:spLocks noChangeAspect="1" noChangeShapeType="1"/>
            </p:cNvSpPr>
            <p:nvPr/>
          </p:nvSpPr>
          <p:spPr bwMode="auto">
            <a:xfrm>
              <a:off x="2253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5817" name="Oval 43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18" name="Oval 44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19" name="Oval 45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820" name="Oval 46"/>
            <p:cNvSpPr>
              <a:spLocks noChangeAspect="1" noChangeArrowheads="1"/>
            </p:cNvSpPr>
            <p:nvPr/>
          </p:nvSpPr>
          <p:spPr bwMode="auto">
            <a:xfrm>
              <a:off x="981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351" name="Oval 47"/>
            <p:cNvSpPr>
              <a:spLocks noChangeAspect="1" noChangeArrowheads="1"/>
            </p:cNvSpPr>
            <p:nvPr/>
          </p:nvSpPr>
          <p:spPr bwMode="auto">
            <a:xfrm>
              <a:off x="694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57" name="Oval 48"/>
            <p:cNvSpPr>
              <a:spLocks noChangeAspect="1" noChangeArrowheads="1"/>
            </p:cNvSpPr>
            <p:nvPr/>
          </p:nvSpPr>
          <p:spPr bwMode="auto">
            <a:xfrm>
              <a:off x="1268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5823" name="Oval 49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359" name="Oval 50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60" name="Oval 51"/>
            <p:cNvSpPr>
              <a:spLocks noChangeAspect="1" noChangeArrowheads="1"/>
            </p:cNvSpPr>
            <p:nvPr/>
          </p:nvSpPr>
          <p:spPr bwMode="auto">
            <a:xfrm>
              <a:off x="2132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61" name="Oval 52"/>
            <p:cNvSpPr>
              <a:spLocks noChangeAspect="1" noChangeArrowheads="1"/>
            </p:cNvSpPr>
            <p:nvPr/>
          </p:nvSpPr>
          <p:spPr bwMode="auto">
            <a:xfrm>
              <a:off x="2429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62" name="Oval 53"/>
            <p:cNvSpPr>
              <a:spLocks noChangeAspect="1" noChangeArrowheads="1"/>
            </p:cNvSpPr>
            <p:nvPr/>
          </p:nvSpPr>
          <p:spPr bwMode="auto">
            <a:xfrm>
              <a:off x="1848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115725" name="Tree2"/>
          <p:cNvGrpSpPr>
            <a:grpSpLocks noChangeAspect="1"/>
          </p:cNvGrpSpPr>
          <p:nvPr/>
        </p:nvGrpSpPr>
        <p:grpSpPr bwMode="auto">
          <a:xfrm>
            <a:off x="3573463" y="3695700"/>
            <a:ext cx="533400" cy="463550"/>
            <a:chOff x="404" y="2136"/>
            <a:chExt cx="2268" cy="1971"/>
          </a:xfrm>
        </p:grpSpPr>
        <p:sp>
          <p:nvSpPr>
            <p:cNvPr id="115786" name="Line 33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87" name="Line 34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35"/>
            <p:cNvSpPr>
              <a:spLocks noChangeAspect="1" noChangeShapeType="1"/>
            </p:cNvSpPr>
            <p:nvPr/>
          </p:nvSpPr>
          <p:spPr bwMode="auto">
            <a:xfrm flipH="1">
              <a:off x="526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0" name="Line 36"/>
            <p:cNvSpPr>
              <a:spLocks noChangeAspect="1" noChangeShapeType="1"/>
            </p:cNvSpPr>
            <p:nvPr/>
          </p:nvSpPr>
          <p:spPr bwMode="auto">
            <a:xfrm flipH="1">
              <a:off x="1680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1" name="Line 37"/>
            <p:cNvSpPr>
              <a:spLocks noChangeAspect="1" noChangeShapeType="1"/>
            </p:cNvSpPr>
            <p:nvPr/>
          </p:nvSpPr>
          <p:spPr bwMode="auto">
            <a:xfrm>
              <a:off x="816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2" name="Line 38"/>
            <p:cNvSpPr>
              <a:spLocks noChangeAspect="1" noChangeShapeType="1"/>
            </p:cNvSpPr>
            <p:nvPr/>
          </p:nvSpPr>
          <p:spPr bwMode="auto">
            <a:xfrm>
              <a:off x="1970" y="2831"/>
              <a:ext cx="284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3" name="Line 39"/>
            <p:cNvSpPr>
              <a:spLocks noChangeAspect="1" noChangeShapeType="1"/>
            </p:cNvSpPr>
            <p:nvPr/>
          </p:nvSpPr>
          <p:spPr bwMode="auto">
            <a:xfrm flipH="1">
              <a:off x="816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4" name="Line 40"/>
            <p:cNvSpPr>
              <a:spLocks noChangeAspect="1" noChangeShapeType="1"/>
            </p:cNvSpPr>
            <p:nvPr/>
          </p:nvSpPr>
          <p:spPr bwMode="auto">
            <a:xfrm>
              <a:off x="1106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5" name="Line 41"/>
            <p:cNvSpPr>
              <a:spLocks noChangeAspect="1" noChangeShapeType="1"/>
            </p:cNvSpPr>
            <p:nvPr/>
          </p:nvSpPr>
          <p:spPr bwMode="auto">
            <a:xfrm flipH="1">
              <a:off x="1970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6" name="Line 42"/>
            <p:cNvSpPr>
              <a:spLocks noChangeAspect="1" noChangeShapeType="1"/>
            </p:cNvSpPr>
            <p:nvPr/>
          </p:nvSpPr>
          <p:spPr bwMode="auto">
            <a:xfrm>
              <a:off x="2253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5796" name="Oval 43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5797" name="Oval 44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309" name="Oval 45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10" name="Oval 46"/>
            <p:cNvSpPr>
              <a:spLocks noChangeAspect="1" noChangeArrowheads="1"/>
            </p:cNvSpPr>
            <p:nvPr/>
          </p:nvSpPr>
          <p:spPr bwMode="auto">
            <a:xfrm>
              <a:off x="97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11" name="Oval 47"/>
            <p:cNvSpPr>
              <a:spLocks noChangeAspect="1" noChangeArrowheads="1"/>
            </p:cNvSpPr>
            <p:nvPr/>
          </p:nvSpPr>
          <p:spPr bwMode="auto">
            <a:xfrm>
              <a:off x="694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12" name="Oval 48"/>
            <p:cNvSpPr>
              <a:spLocks noChangeAspect="1" noChangeArrowheads="1"/>
            </p:cNvSpPr>
            <p:nvPr/>
          </p:nvSpPr>
          <p:spPr bwMode="auto">
            <a:xfrm>
              <a:off x="1268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5802" name="Oval 49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314" name="Oval 50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15" name="Oval 51"/>
            <p:cNvSpPr>
              <a:spLocks noChangeAspect="1" noChangeArrowheads="1"/>
            </p:cNvSpPr>
            <p:nvPr/>
          </p:nvSpPr>
          <p:spPr bwMode="auto">
            <a:xfrm>
              <a:off x="2132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16" name="Oval 52"/>
            <p:cNvSpPr>
              <a:spLocks noChangeAspect="1" noChangeArrowheads="1"/>
            </p:cNvSpPr>
            <p:nvPr/>
          </p:nvSpPr>
          <p:spPr bwMode="auto">
            <a:xfrm>
              <a:off x="2429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17" name="Oval 53"/>
            <p:cNvSpPr>
              <a:spLocks noChangeAspect="1" noChangeArrowheads="1"/>
            </p:cNvSpPr>
            <p:nvPr/>
          </p:nvSpPr>
          <p:spPr bwMode="auto">
            <a:xfrm>
              <a:off x="1848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115726" name="Tree1"/>
          <p:cNvGrpSpPr>
            <a:grpSpLocks noChangeAspect="1"/>
          </p:cNvGrpSpPr>
          <p:nvPr/>
        </p:nvGrpSpPr>
        <p:grpSpPr bwMode="auto">
          <a:xfrm>
            <a:off x="3576638" y="3192463"/>
            <a:ext cx="533400" cy="463550"/>
            <a:chOff x="404" y="2136"/>
            <a:chExt cx="2268" cy="1971"/>
          </a:xfrm>
        </p:grpSpPr>
        <p:sp>
          <p:nvSpPr>
            <p:cNvPr id="319" name="Line 33"/>
            <p:cNvSpPr>
              <a:spLocks noChangeAspect="1" noChangeShapeType="1"/>
            </p:cNvSpPr>
            <p:nvPr/>
          </p:nvSpPr>
          <p:spPr bwMode="auto">
            <a:xfrm flipH="1">
              <a:off x="816" y="2257"/>
              <a:ext cx="574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0" name="Line 34"/>
            <p:cNvSpPr>
              <a:spLocks noChangeAspect="1" noChangeShapeType="1"/>
            </p:cNvSpPr>
            <p:nvPr/>
          </p:nvSpPr>
          <p:spPr bwMode="auto">
            <a:xfrm>
              <a:off x="1390" y="2257"/>
              <a:ext cx="581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1" name="Line 35"/>
            <p:cNvSpPr>
              <a:spLocks noChangeAspect="1" noChangeShapeType="1"/>
            </p:cNvSpPr>
            <p:nvPr/>
          </p:nvSpPr>
          <p:spPr bwMode="auto">
            <a:xfrm flipH="1">
              <a:off x="526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2" name="Line 36"/>
            <p:cNvSpPr>
              <a:spLocks noChangeAspect="1" noChangeShapeType="1"/>
            </p:cNvSpPr>
            <p:nvPr/>
          </p:nvSpPr>
          <p:spPr bwMode="auto">
            <a:xfrm flipH="1">
              <a:off x="1680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3" name="Line 37"/>
            <p:cNvSpPr>
              <a:spLocks noChangeAspect="1" noChangeShapeType="1"/>
            </p:cNvSpPr>
            <p:nvPr/>
          </p:nvSpPr>
          <p:spPr bwMode="auto">
            <a:xfrm>
              <a:off x="816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4" name="Line 38"/>
            <p:cNvSpPr>
              <a:spLocks noChangeAspect="1" noChangeShapeType="1"/>
            </p:cNvSpPr>
            <p:nvPr/>
          </p:nvSpPr>
          <p:spPr bwMode="auto">
            <a:xfrm>
              <a:off x="1970" y="2831"/>
              <a:ext cx="284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5" name="Line 39"/>
            <p:cNvSpPr>
              <a:spLocks noChangeAspect="1" noChangeShapeType="1"/>
            </p:cNvSpPr>
            <p:nvPr/>
          </p:nvSpPr>
          <p:spPr bwMode="auto">
            <a:xfrm flipH="1">
              <a:off x="816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6" name="Line 40"/>
            <p:cNvSpPr>
              <a:spLocks noChangeAspect="1" noChangeShapeType="1"/>
            </p:cNvSpPr>
            <p:nvPr/>
          </p:nvSpPr>
          <p:spPr bwMode="auto">
            <a:xfrm>
              <a:off x="1106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7" name="Line 41"/>
            <p:cNvSpPr>
              <a:spLocks noChangeAspect="1" noChangeShapeType="1"/>
            </p:cNvSpPr>
            <p:nvPr/>
          </p:nvSpPr>
          <p:spPr bwMode="auto">
            <a:xfrm flipH="1">
              <a:off x="1970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8" name="Line 42"/>
            <p:cNvSpPr>
              <a:spLocks noChangeAspect="1" noChangeShapeType="1"/>
            </p:cNvSpPr>
            <p:nvPr/>
          </p:nvSpPr>
          <p:spPr bwMode="auto">
            <a:xfrm>
              <a:off x="2253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5775" name="Oval 43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330" name="Oval 44"/>
            <p:cNvSpPr>
              <a:spLocks noChangeAspect="1" noChangeArrowheads="1"/>
            </p:cNvSpPr>
            <p:nvPr/>
          </p:nvSpPr>
          <p:spPr bwMode="auto">
            <a:xfrm>
              <a:off x="694" y="2710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31" name="Oval 45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63" name="Oval 46"/>
            <p:cNvSpPr>
              <a:spLocks noChangeAspect="1" noChangeArrowheads="1"/>
            </p:cNvSpPr>
            <p:nvPr/>
          </p:nvSpPr>
          <p:spPr bwMode="auto">
            <a:xfrm>
              <a:off x="97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64" name="Oval 47"/>
            <p:cNvSpPr>
              <a:spLocks noChangeAspect="1" noChangeArrowheads="1"/>
            </p:cNvSpPr>
            <p:nvPr/>
          </p:nvSpPr>
          <p:spPr bwMode="auto">
            <a:xfrm>
              <a:off x="694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74" name="Oval 48"/>
            <p:cNvSpPr>
              <a:spLocks noChangeAspect="1" noChangeArrowheads="1"/>
            </p:cNvSpPr>
            <p:nvPr/>
          </p:nvSpPr>
          <p:spPr bwMode="auto">
            <a:xfrm>
              <a:off x="1268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75" name="Oval 49"/>
            <p:cNvSpPr>
              <a:spLocks noChangeAspect="1" noChangeArrowheads="1"/>
            </p:cNvSpPr>
            <p:nvPr/>
          </p:nvSpPr>
          <p:spPr bwMode="auto">
            <a:xfrm>
              <a:off x="1848" y="2710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76" name="Oval 50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77" name="Oval 51"/>
            <p:cNvSpPr>
              <a:spLocks noChangeAspect="1" noChangeArrowheads="1"/>
            </p:cNvSpPr>
            <p:nvPr/>
          </p:nvSpPr>
          <p:spPr bwMode="auto">
            <a:xfrm>
              <a:off x="2132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78" name="Oval 52"/>
            <p:cNvSpPr>
              <a:spLocks noChangeAspect="1" noChangeArrowheads="1"/>
            </p:cNvSpPr>
            <p:nvPr/>
          </p:nvSpPr>
          <p:spPr bwMode="auto">
            <a:xfrm>
              <a:off x="2429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79" name="Oval 53"/>
            <p:cNvSpPr>
              <a:spLocks noChangeAspect="1" noChangeArrowheads="1"/>
            </p:cNvSpPr>
            <p:nvPr/>
          </p:nvSpPr>
          <p:spPr bwMode="auto">
            <a:xfrm>
              <a:off x="1848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115727" name="Group 241"/>
          <p:cNvGrpSpPr>
            <a:grpSpLocks/>
          </p:cNvGrpSpPr>
          <p:nvPr/>
        </p:nvGrpSpPr>
        <p:grpSpPr bwMode="auto">
          <a:xfrm>
            <a:off x="4864100" y="3362325"/>
            <a:ext cx="687388" cy="153988"/>
            <a:chOff x="4371975" y="4524375"/>
            <a:chExt cx="638175" cy="142875"/>
          </a:xfrm>
        </p:grpSpPr>
        <p:sp>
          <p:nvSpPr>
            <p:cNvPr id="343" name="5-Point Star 342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45" name="5-Point Star 344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47" name="5-Point Star 346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49" name="5-Point Star 348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58" name="5-Point Star 357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grpSp>
        <p:nvGrpSpPr>
          <p:cNvPr id="115728" name="Group 247"/>
          <p:cNvGrpSpPr>
            <a:grpSpLocks/>
          </p:cNvGrpSpPr>
          <p:nvPr/>
        </p:nvGrpSpPr>
        <p:grpSpPr bwMode="auto">
          <a:xfrm>
            <a:off x="4864100" y="3871913"/>
            <a:ext cx="687388" cy="153987"/>
            <a:chOff x="4371975" y="4524375"/>
            <a:chExt cx="638175" cy="142875"/>
          </a:xfrm>
        </p:grpSpPr>
        <p:sp>
          <p:nvSpPr>
            <p:cNvPr id="383" name="5-Point Star 382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85" name="5-Point Star 384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87" name="5-Point Star 386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89" name="5-Point Star 388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90" name="5-Point Star 389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grpSp>
        <p:nvGrpSpPr>
          <p:cNvPr id="115729" name="Group 253"/>
          <p:cNvGrpSpPr>
            <a:grpSpLocks/>
          </p:cNvGrpSpPr>
          <p:nvPr/>
        </p:nvGrpSpPr>
        <p:grpSpPr bwMode="auto">
          <a:xfrm>
            <a:off x="4864100" y="4889500"/>
            <a:ext cx="688975" cy="153988"/>
            <a:chOff x="4371975" y="4524375"/>
            <a:chExt cx="638175" cy="142875"/>
          </a:xfrm>
        </p:grpSpPr>
        <p:sp>
          <p:nvSpPr>
            <p:cNvPr id="392" name="5-Point Star 391"/>
            <p:cNvSpPr/>
            <p:nvPr/>
          </p:nvSpPr>
          <p:spPr bwMode="auto">
            <a:xfrm>
              <a:off x="4371975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93" name="5-Point Star 392"/>
            <p:cNvSpPr/>
            <p:nvPr/>
          </p:nvSpPr>
          <p:spPr bwMode="auto">
            <a:xfrm>
              <a:off x="4495493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94" name="5-Point Star 393"/>
            <p:cNvSpPr/>
            <p:nvPr/>
          </p:nvSpPr>
          <p:spPr bwMode="auto">
            <a:xfrm>
              <a:off x="4619010" y="4524375"/>
              <a:ext cx="14410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96" name="5-Point Star 395"/>
            <p:cNvSpPr/>
            <p:nvPr/>
          </p:nvSpPr>
          <p:spPr bwMode="auto">
            <a:xfrm>
              <a:off x="4743999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98" name="5-Point Star 397"/>
            <p:cNvSpPr/>
            <p:nvPr/>
          </p:nvSpPr>
          <p:spPr bwMode="auto">
            <a:xfrm>
              <a:off x="4867517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grpSp>
        <p:nvGrpSpPr>
          <p:cNvPr id="115730" name="Group 259"/>
          <p:cNvGrpSpPr>
            <a:grpSpLocks/>
          </p:cNvGrpSpPr>
          <p:nvPr/>
        </p:nvGrpSpPr>
        <p:grpSpPr bwMode="auto">
          <a:xfrm>
            <a:off x="4864100" y="5399088"/>
            <a:ext cx="687388" cy="153987"/>
            <a:chOff x="4371975" y="4524375"/>
            <a:chExt cx="638175" cy="142875"/>
          </a:xfrm>
        </p:grpSpPr>
        <p:sp>
          <p:nvSpPr>
            <p:cNvPr id="402" name="5-Point Star 401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04" name="5-Point Star 403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05" name="5-Point Star 404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06" name="5-Point Star 405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07" name="5-Point Star 406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grpSp>
        <p:nvGrpSpPr>
          <p:cNvPr id="115731" name="Group 265"/>
          <p:cNvGrpSpPr>
            <a:grpSpLocks/>
          </p:cNvGrpSpPr>
          <p:nvPr/>
        </p:nvGrpSpPr>
        <p:grpSpPr bwMode="auto">
          <a:xfrm>
            <a:off x="4864100" y="5908675"/>
            <a:ext cx="687388" cy="153988"/>
            <a:chOff x="4371975" y="4524375"/>
            <a:chExt cx="638175" cy="142875"/>
          </a:xfrm>
        </p:grpSpPr>
        <p:sp>
          <p:nvSpPr>
            <p:cNvPr id="409" name="5-Point Star 408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11" name="5-Point Star 410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13" name="5-Point Star 412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15" name="5-Point Star 414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17" name="5-Point Star 416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sp>
        <p:nvSpPr>
          <p:cNvPr id="419" name="Text Box 10"/>
          <p:cNvSpPr txBox="1">
            <a:spLocks noChangeArrowheads="1"/>
          </p:cNvSpPr>
          <p:nvPr/>
        </p:nvSpPr>
        <p:spPr bwMode="auto">
          <a:xfrm>
            <a:off x="4518025" y="6134100"/>
            <a:ext cx="1425575" cy="7080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Validation</a:t>
            </a:r>
          </a:p>
          <a:p>
            <a:pPr algn="ctr">
              <a:defRPr/>
            </a:pPr>
            <a:r>
              <a:rPr lang="en-US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Assessment</a:t>
            </a:r>
          </a:p>
        </p:txBody>
      </p:sp>
      <p:grpSp>
        <p:nvGrpSpPr>
          <p:cNvPr id="115733" name="Group 253"/>
          <p:cNvGrpSpPr>
            <a:grpSpLocks/>
          </p:cNvGrpSpPr>
          <p:nvPr/>
        </p:nvGrpSpPr>
        <p:grpSpPr bwMode="auto">
          <a:xfrm>
            <a:off x="4864100" y="4381500"/>
            <a:ext cx="688975" cy="153988"/>
            <a:chOff x="4371975" y="4524375"/>
            <a:chExt cx="638175" cy="142875"/>
          </a:xfrm>
        </p:grpSpPr>
        <p:sp>
          <p:nvSpPr>
            <p:cNvPr id="421" name="5-Point Star 420"/>
            <p:cNvSpPr/>
            <p:nvPr/>
          </p:nvSpPr>
          <p:spPr bwMode="auto">
            <a:xfrm>
              <a:off x="4371975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22" name="5-Point Star 421"/>
            <p:cNvSpPr/>
            <p:nvPr/>
          </p:nvSpPr>
          <p:spPr bwMode="auto">
            <a:xfrm>
              <a:off x="4495493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23" name="5-Point Star 422"/>
            <p:cNvSpPr/>
            <p:nvPr/>
          </p:nvSpPr>
          <p:spPr bwMode="auto">
            <a:xfrm>
              <a:off x="4619010" y="4524375"/>
              <a:ext cx="14410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24" name="5-Point Star 423"/>
            <p:cNvSpPr/>
            <p:nvPr/>
          </p:nvSpPr>
          <p:spPr bwMode="auto">
            <a:xfrm>
              <a:off x="4743999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26" name="5-Point Star 425"/>
            <p:cNvSpPr/>
            <p:nvPr/>
          </p:nvSpPr>
          <p:spPr bwMode="auto">
            <a:xfrm>
              <a:off x="4867517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sp>
        <p:nvSpPr>
          <p:cNvPr id="115734" name="Rectangle 27"/>
          <p:cNvSpPr>
            <a:spLocks noChangeArrowheads="1"/>
          </p:cNvSpPr>
          <p:nvPr/>
        </p:nvSpPr>
        <p:spPr bwMode="auto">
          <a:xfrm>
            <a:off x="5665788" y="3867150"/>
            <a:ext cx="3136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tx2"/>
                </a:solidFill>
                <a:latin typeface="Arial Narrow" panose="020B0606020202030204" pitchFamily="34" charset="0"/>
              </a:rPr>
              <a:t>Compare validation assessment between tree complexities.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Selecting the Best Tree</a:t>
            </a:r>
          </a:p>
        </p:txBody>
      </p:sp>
      <p:sp>
        <p:nvSpPr>
          <p:cNvPr id="116739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1570038" y="1042988"/>
            <a:ext cx="1382712" cy="3698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Training Data</a:t>
            </a:r>
          </a:p>
        </p:txBody>
      </p:sp>
      <p:sp>
        <p:nvSpPr>
          <p:cNvPr id="113" name="Text Box 10"/>
          <p:cNvSpPr txBox="1">
            <a:spLocks noChangeArrowheads="1"/>
          </p:cNvSpPr>
          <p:nvPr/>
        </p:nvSpPr>
        <p:spPr bwMode="auto">
          <a:xfrm>
            <a:off x="4525963" y="1042988"/>
            <a:ext cx="1541462" cy="3683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Validation Data</a:t>
            </a:r>
          </a:p>
        </p:txBody>
      </p:sp>
      <p:grpSp>
        <p:nvGrpSpPr>
          <p:cNvPr id="116742" name="Group 365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622425" y="1377950"/>
            <a:ext cx="2687638" cy="1635125"/>
            <a:chOff x="911505" y="1407086"/>
            <a:chExt cx="3455987" cy="2101850"/>
          </a:xfrm>
        </p:grpSpPr>
        <p:grpSp>
          <p:nvGrpSpPr>
            <p:cNvPr id="117009" name="Group 33"/>
            <p:cNvGrpSpPr>
              <a:grpSpLocks/>
            </p:cNvGrpSpPr>
            <p:nvPr/>
          </p:nvGrpSpPr>
          <p:grpSpPr bwMode="auto">
            <a:xfrm>
              <a:off x="911505" y="1407086"/>
              <a:ext cx="2754312" cy="2101850"/>
              <a:chOff x="763588" y="3826177"/>
              <a:chExt cx="2754312" cy="2101849"/>
            </a:xfrm>
          </p:grpSpPr>
          <p:sp>
            <p:nvSpPr>
              <p:cNvPr id="119" name="Rectangle 3"/>
              <p:cNvSpPr>
                <a:spLocks noChangeArrowheads="1"/>
              </p:cNvSpPr>
              <p:nvPr/>
            </p:nvSpPr>
            <p:spPr bwMode="auto">
              <a:xfrm>
                <a:off x="763588" y="3826177"/>
                <a:ext cx="2753767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grpSp>
            <p:nvGrpSpPr>
              <p:cNvPr id="117026" name="Group 99"/>
              <p:cNvGrpSpPr>
                <a:grpSpLocks/>
              </p:cNvGrpSpPr>
              <p:nvPr/>
            </p:nvGrpSpPr>
            <p:grpSpPr bwMode="auto">
              <a:xfrm>
                <a:off x="797613" y="4186710"/>
                <a:ext cx="656680" cy="1709819"/>
                <a:chOff x="770107" y="4345680"/>
                <a:chExt cx="612250" cy="1723198"/>
              </a:xfrm>
            </p:grpSpPr>
            <p:grpSp>
              <p:nvGrpSpPr>
                <p:cNvPr id="117088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10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F8F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 bwMode="auto">
                  <a:xfrm>
                    <a:off x="850676" y="4466782"/>
                    <a:ext cx="451064" cy="37224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89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9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F0F5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850676" y="4467105"/>
                    <a:ext cx="451064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90" name="Group 183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97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BE7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 bwMode="auto">
                  <a:xfrm>
                    <a:off x="850676" y="4466017"/>
                    <a:ext cx="451064" cy="170698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91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95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3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 bwMode="auto">
                  <a:xfrm>
                    <a:off x="850676" y="4574693"/>
                    <a:ext cx="451064" cy="59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92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9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AF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 bwMode="auto">
                  <a:xfrm>
                    <a:off x="850676" y="4475654"/>
                    <a:ext cx="451064" cy="16041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7027" name="Group 100"/>
              <p:cNvGrpSpPr>
                <a:grpSpLocks/>
              </p:cNvGrpSpPr>
              <p:nvPr/>
            </p:nvGrpSpPr>
            <p:grpSpPr bwMode="auto">
              <a:xfrm>
                <a:off x="1476408" y="4186724"/>
                <a:ext cx="656680" cy="1708245"/>
                <a:chOff x="770107" y="4345680"/>
                <a:chExt cx="612250" cy="1723198"/>
              </a:xfrm>
            </p:grpSpPr>
            <p:grpSp>
              <p:nvGrpSpPr>
                <p:cNvPr id="117073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86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FF5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849678" y="4466841"/>
                    <a:ext cx="452968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74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84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8F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 bwMode="auto">
                  <a:xfrm>
                    <a:off x="849678" y="4502479"/>
                    <a:ext cx="452968" cy="13380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75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82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8D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 bwMode="auto">
                  <a:xfrm>
                    <a:off x="849678" y="4450894"/>
                    <a:ext cx="452968" cy="18526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76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80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6E4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 bwMode="auto">
                  <a:xfrm>
                    <a:off x="849678" y="4466716"/>
                    <a:ext cx="452968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77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78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1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 bwMode="auto">
                  <a:xfrm>
                    <a:off x="849678" y="4466072"/>
                    <a:ext cx="452968" cy="17085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7028" name="Group 117"/>
              <p:cNvGrpSpPr>
                <a:grpSpLocks/>
              </p:cNvGrpSpPr>
              <p:nvPr/>
            </p:nvGrpSpPr>
            <p:grpSpPr bwMode="auto">
              <a:xfrm>
                <a:off x="2150101" y="4186724"/>
                <a:ext cx="656680" cy="1708245"/>
                <a:chOff x="770107" y="4345680"/>
                <a:chExt cx="612250" cy="1723198"/>
              </a:xfrm>
            </p:grpSpPr>
            <p:grpSp>
              <p:nvGrpSpPr>
                <p:cNvPr id="117058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71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7E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 bwMode="auto">
                  <a:xfrm>
                    <a:off x="849630" y="4466841"/>
                    <a:ext cx="452968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59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69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FE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 bwMode="auto">
                  <a:xfrm>
                    <a:off x="849630" y="4502479"/>
                    <a:ext cx="452968" cy="13380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60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6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B3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 bwMode="auto">
                  <a:xfrm>
                    <a:off x="849630" y="4450894"/>
                    <a:ext cx="452968" cy="18526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61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65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3D7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 bwMode="auto">
                  <a:xfrm>
                    <a:off x="849630" y="4466716"/>
                    <a:ext cx="452968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62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6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2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>
                    <a:off x="849630" y="4466072"/>
                    <a:ext cx="452968" cy="17085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7029" name="Group 134"/>
              <p:cNvGrpSpPr>
                <a:grpSpLocks/>
              </p:cNvGrpSpPr>
              <p:nvPr/>
            </p:nvGrpSpPr>
            <p:grpSpPr bwMode="auto">
              <a:xfrm>
                <a:off x="2828897" y="4185135"/>
                <a:ext cx="656680" cy="1709819"/>
                <a:chOff x="770107" y="4345680"/>
                <a:chExt cx="612250" cy="1723198"/>
              </a:xfrm>
            </p:grpSpPr>
            <p:grpSp>
              <p:nvGrpSpPr>
                <p:cNvPr id="117043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5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EE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 bwMode="auto">
                  <a:xfrm>
                    <a:off x="850534" y="4466312"/>
                    <a:ext cx="451065" cy="170698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44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5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EDE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 bwMode="auto">
                  <a:xfrm>
                    <a:off x="850534" y="4466635"/>
                    <a:ext cx="451065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45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5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A0B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 bwMode="auto">
                  <a:xfrm>
                    <a:off x="850534" y="4465548"/>
                    <a:ext cx="451065" cy="170697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46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5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AFC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 bwMode="auto">
                  <a:xfrm>
                    <a:off x="850534" y="4467280"/>
                    <a:ext cx="451065" cy="16658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047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4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BFD4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 bwMode="auto">
                  <a:xfrm>
                    <a:off x="850534" y="4466957"/>
                    <a:ext cx="451065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7030" name="Group 171"/>
              <p:cNvGrpSpPr>
                <a:grpSpLocks/>
              </p:cNvGrpSpPr>
              <p:nvPr/>
            </p:nvGrpSpPr>
            <p:grpSpPr bwMode="auto">
              <a:xfrm>
                <a:off x="785813" y="3840465"/>
                <a:ext cx="660400" cy="322262"/>
                <a:chOff x="769327" y="3996072"/>
                <a:chExt cx="615886" cy="325505"/>
              </a:xfrm>
            </p:grpSpPr>
            <p:sp>
              <p:nvSpPr>
                <p:cNvPr id="135" name="Rectangle 134"/>
                <p:cNvSpPr/>
                <p:nvPr/>
              </p:nvSpPr>
              <p:spPr bwMode="auto">
                <a:xfrm>
                  <a:off x="769542" y="3996069"/>
                  <a:ext cx="614909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 bwMode="auto">
                <a:xfrm>
                  <a:off x="851402" y="4074394"/>
                  <a:ext cx="451188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7031" name="Group 181"/>
              <p:cNvGrpSpPr>
                <a:grpSpLocks/>
              </p:cNvGrpSpPr>
              <p:nvPr/>
            </p:nvGrpSpPr>
            <p:grpSpPr bwMode="auto">
              <a:xfrm>
                <a:off x="1465263" y="3840465"/>
                <a:ext cx="658812" cy="322262"/>
                <a:chOff x="769937" y="3996072"/>
                <a:chExt cx="614405" cy="325505"/>
              </a:xfrm>
            </p:grpSpPr>
            <p:sp>
              <p:nvSpPr>
                <p:cNvPr id="133" name="Rectangle 132"/>
                <p:cNvSpPr/>
                <p:nvPr/>
              </p:nvSpPr>
              <p:spPr bwMode="auto">
                <a:xfrm>
                  <a:off x="770445" y="3996069"/>
                  <a:ext cx="613006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>
                  <a:off x="852307" y="4074394"/>
                  <a:ext cx="449284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7032" name="Group 184"/>
              <p:cNvGrpSpPr>
                <a:grpSpLocks/>
              </p:cNvGrpSpPr>
              <p:nvPr/>
            </p:nvGrpSpPr>
            <p:grpSpPr bwMode="auto">
              <a:xfrm>
                <a:off x="2144712" y="3840465"/>
                <a:ext cx="658812" cy="322262"/>
                <a:chOff x="768959" y="3996072"/>
                <a:chExt cx="615992" cy="325505"/>
              </a:xfrm>
            </p:grpSpPr>
            <p:sp>
              <p:nvSpPr>
                <p:cNvPr id="131" name="Rectangle 130"/>
                <p:cNvSpPr/>
                <p:nvPr/>
              </p:nvSpPr>
              <p:spPr bwMode="auto">
                <a:xfrm>
                  <a:off x="580808" y="3996069"/>
                  <a:ext cx="803547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662881" y="4074394"/>
                  <a:ext cx="639401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7033" name="Group 187"/>
              <p:cNvGrpSpPr>
                <a:grpSpLocks/>
              </p:cNvGrpSpPr>
              <p:nvPr/>
            </p:nvGrpSpPr>
            <p:grpSpPr bwMode="auto">
              <a:xfrm>
                <a:off x="2824162" y="3840465"/>
                <a:ext cx="660400" cy="322262"/>
                <a:chOff x="769570" y="3996072"/>
                <a:chExt cx="615886" cy="325505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768765" y="3996069"/>
                  <a:ext cx="616813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 bwMode="auto">
                <a:xfrm>
                  <a:off x="850626" y="4074394"/>
                  <a:ext cx="453091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1827126" y="3832300"/>
                <a:ext cx="681807" cy="3367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b="1" i="1" dirty="0">
                    <a:solidFill>
                      <a:srgbClr val="FFFFFF"/>
                    </a:solidFill>
                    <a:latin typeface="+mj-lt"/>
                  </a:rPr>
                  <a:t>inputs</a:t>
                </a:r>
              </a:p>
            </p:txBody>
          </p:sp>
        </p:grpSp>
        <p:grpSp>
          <p:nvGrpSpPr>
            <p:cNvPr id="117010" name="Group 122"/>
            <p:cNvGrpSpPr>
              <a:grpSpLocks/>
            </p:cNvGrpSpPr>
            <p:nvPr/>
          </p:nvGrpSpPr>
          <p:grpSpPr bwMode="auto">
            <a:xfrm>
              <a:off x="3664229" y="1407086"/>
              <a:ext cx="703263" cy="2101850"/>
              <a:chOff x="3516312" y="3826177"/>
              <a:chExt cx="703263" cy="2101849"/>
            </a:xfrm>
          </p:grpSpPr>
          <p:sp>
            <p:nvSpPr>
              <p:cNvPr id="81" name="Rectangle 3"/>
              <p:cNvSpPr>
                <a:spLocks noChangeArrowheads="1"/>
              </p:cNvSpPr>
              <p:nvPr/>
            </p:nvSpPr>
            <p:spPr bwMode="auto">
              <a:xfrm>
                <a:off x="3515313" y="3826177"/>
                <a:ext cx="704262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7012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3629628" y="4273076"/>
                <a:ext cx="487880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7014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3629628" y="4622023"/>
                <a:ext cx="487880" cy="16529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7016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3629628" y="5660704"/>
                <a:ext cx="487880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7018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629628" y="5313797"/>
                <a:ext cx="487880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7020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629628" y="4966890"/>
                <a:ext cx="487880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539809" y="3850665"/>
                <a:ext cx="661393" cy="32242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627587" y="3928209"/>
                <a:ext cx="487879" cy="167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560222" y="3832300"/>
                <a:ext cx="649145" cy="3367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b="1" i="1" dirty="0">
                    <a:solidFill>
                      <a:srgbClr val="FFFFFF"/>
                    </a:solidFill>
                    <a:latin typeface="+mj-lt"/>
                  </a:rPr>
                  <a:t>target</a:t>
                </a:r>
                <a:endParaRPr lang="en-US" sz="1200" b="1" i="1" dirty="0">
                  <a:solidFill>
                    <a:srgbClr val="FFFFFF"/>
                  </a:solidFill>
                  <a:latin typeface="+mj-lt"/>
                </a:endParaRPr>
              </a:p>
            </p:txBody>
          </p:sp>
        </p:grpSp>
      </p:grpSp>
      <p:grpSp>
        <p:nvGrpSpPr>
          <p:cNvPr id="116743" name="Group 365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4633913" y="1384300"/>
            <a:ext cx="2689225" cy="1635125"/>
            <a:chOff x="911505" y="1407086"/>
            <a:chExt cx="3455987" cy="2101850"/>
          </a:xfrm>
        </p:grpSpPr>
        <p:grpSp>
          <p:nvGrpSpPr>
            <p:cNvPr id="116915" name="Group 33"/>
            <p:cNvGrpSpPr>
              <a:grpSpLocks/>
            </p:cNvGrpSpPr>
            <p:nvPr/>
          </p:nvGrpSpPr>
          <p:grpSpPr bwMode="auto">
            <a:xfrm>
              <a:off x="911505" y="1407086"/>
              <a:ext cx="2754312" cy="2101850"/>
              <a:chOff x="763588" y="3826177"/>
              <a:chExt cx="2754312" cy="2101849"/>
            </a:xfrm>
          </p:grpSpPr>
          <p:sp>
            <p:nvSpPr>
              <p:cNvPr id="356" name="Rectangle 3"/>
              <p:cNvSpPr>
                <a:spLocks noChangeArrowheads="1"/>
              </p:cNvSpPr>
              <p:nvPr/>
            </p:nvSpPr>
            <p:spPr bwMode="auto">
              <a:xfrm>
                <a:off x="763588" y="3826177"/>
                <a:ext cx="2754181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grpSp>
            <p:nvGrpSpPr>
              <p:cNvPr id="116932" name="Group 99"/>
              <p:cNvGrpSpPr>
                <a:grpSpLocks/>
              </p:cNvGrpSpPr>
              <p:nvPr/>
            </p:nvGrpSpPr>
            <p:grpSpPr bwMode="auto">
              <a:xfrm>
                <a:off x="797613" y="4186708"/>
                <a:ext cx="656680" cy="1709819"/>
                <a:chOff x="770107" y="4345680"/>
                <a:chExt cx="612250" cy="1723198"/>
              </a:xfrm>
            </p:grpSpPr>
            <p:grpSp>
              <p:nvGrpSpPr>
                <p:cNvPr id="116994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07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F8F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33" name="Rectangle 432"/>
                  <p:cNvSpPr/>
                  <p:nvPr/>
                </p:nvSpPr>
                <p:spPr bwMode="auto">
                  <a:xfrm>
                    <a:off x="850609" y="4466783"/>
                    <a:ext cx="452700" cy="37224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95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0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F0F5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31" name="Rectangle 430"/>
                  <p:cNvSpPr/>
                  <p:nvPr/>
                </p:nvSpPr>
                <p:spPr bwMode="auto">
                  <a:xfrm>
                    <a:off x="850609" y="4467106"/>
                    <a:ext cx="452700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96" name="Group 183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03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BE7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29" name="Rectangle 428"/>
                  <p:cNvSpPr/>
                  <p:nvPr/>
                </p:nvSpPr>
                <p:spPr bwMode="auto">
                  <a:xfrm>
                    <a:off x="850609" y="4466018"/>
                    <a:ext cx="452700" cy="170698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97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00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3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27" name="Rectangle 426"/>
                  <p:cNvSpPr/>
                  <p:nvPr/>
                </p:nvSpPr>
                <p:spPr bwMode="auto">
                  <a:xfrm>
                    <a:off x="850609" y="4574694"/>
                    <a:ext cx="452700" cy="59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98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9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AF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25" name="Rectangle 424"/>
                  <p:cNvSpPr/>
                  <p:nvPr/>
                </p:nvSpPr>
                <p:spPr bwMode="auto">
                  <a:xfrm>
                    <a:off x="850609" y="4475655"/>
                    <a:ext cx="452700" cy="16041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6933" name="Group 100"/>
              <p:cNvGrpSpPr>
                <a:grpSpLocks/>
              </p:cNvGrpSpPr>
              <p:nvPr/>
            </p:nvGrpSpPr>
            <p:grpSpPr bwMode="auto">
              <a:xfrm>
                <a:off x="1476408" y="4186724"/>
                <a:ext cx="656680" cy="1708245"/>
                <a:chOff x="770107" y="4345680"/>
                <a:chExt cx="612250" cy="1723198"/>
              </a:xfrm>
            </p:grpSpPr>
            <p:grpSp>
              <p:nvGrpSpPr>
                <p:cNvPr id="116979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92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FF5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8" name="Rectangle 417"/>
                  <p:cNvSpPr/>
                  <p:nvPr/>
                </p:nvSpPr>
                <p:spPr bwMode="auto">
                  <a:xfrm>
                    <a:off x="849238" y="4466841"/>
                    <a:ext cx="452700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80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90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8F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6" name="Rectangle 415"/>
                  <p:cNvSpPr/>
                  <p:nvPr/>
                </p:nvSpPr>
                <p:spPr bwMode="auto">
                  <a:xfrm>
                    <a:off x="849238" y="4502479"/>
                    <a:ext cx="452700" cy="13380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81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88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8D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4" name="Rectangle 413"/>
                  <p:cNvSpPr/>
                  <p:nvPr/>
                </p:nvSpPr>
                <p:spPr bwMode="auto">
                  <a:xfrm>
                    <a:off x="849238" y="4450894"/>
                    <a:ext cx="452700" cy="18526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82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86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6E4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2" name="Rectangle 411"/>
                  <p:cNvSpPr/>
                  <p:nvPr/>
                </p:nvSpPr>
                <p:spPr bwMode="auto">
                  <a:xfrm>
                    <a:off x="849238" y="4466716"/>
                    <a:ext cx="452700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83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84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1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0" name="Rectangle 409"/>
                  <p:cNvSpPr/>
                  <p:nvPr/>
                </p:nvSpPr>
                <p:spPr bwMode="auto">
                  <a:xfrm>
                    <a:off x="849238" y="4466072"/>
                    <a:ext cx="452700" cy="17085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6934" name="Group 117"/>
              <p:cNvGrpSpPr>
                <a:grpSpLocks/>
              </p:cNvGrpSpPr>
              <p:nvPr/>
            </p:nvGrpSpPr>
            <p:grpSpPr bwMode="auto">
              <a:xfrm>
                <a:off x="2150101" y="4186724"/>
                <a:ext cx="656680" cy="1708245"/>
                <a:chOff x="770107" y="4345680"/>
                <a:chExt cx="612250" cy="1723198"/>
              </a:xfrm>
            </p:grpSpPr>
            <p:grpSp>
              <p:nvGrpSpPr>
                <p:cNvPr id="116964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77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7E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03" name="Rectangle 402"/>
                  <p:cNvSpPr/>
                  <p:nvPr/>
                </p:nvSpPr>
                <p:spPr bwMode="auto">
                  <a:xfrm>
                    <a:off x="850721" y="4466841"/>
                    <a:ext cx="450797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65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75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FE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01" name="Rectangle 400"/>
                  <p:cNvSpPr/>
                  <p:nvPr/>
                </p:nvSpPr>
                <p:spPr bwMode="auto">
                  <a:xfrm>
                    <a:off x="850721" y="4502479"/>
                    <a:ext cx="450797" cy="13380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66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73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B3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99" name="Rectangle 398"/>
                  <p:cNvSpPr/>
                  <p:nvPr/>
                </p:nvSpPr>
                <p:spPr bwMode="auto">
                  <a:xfrm>
                    <a:off x="850721" y="4450894"/>
                    <a:ext cx="450797" cy="18526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67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71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3D7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850721" y="4466716"/>
                    <a:ext cx="450797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68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6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2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 bwMode="auto">
                  <a:xfrm>
                    <a:off x="850721" y="4466072"/>
                    <a:ext cx="450797" cy="17085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6935" name="Group 134"/>
              <p:cNvGrpSpPr>
                <a:grpSpLocks/>
              </p:cNvGrpSpPr>
              <p:nvPr/>
            </p:nvGrpSpPr>
            <p:grpSpPr bwMode="auto">
              <a:xfrm>
                <a:off x="2828897" y="4185133"/>
                <a:ext cx="656680" cy="1709819"/>
                <a:chOff x="770107" y="4345680"/>
                <a:chExt cx="612250" cy="1723198"/>
              </a:xfrm>
            </p:grpSpPr>
            <p:grpSp>
              <p:nvGrpSpPr>
                <p:cNvPr id="116949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62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EE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 bwMode="auto">
                  <a:xfrm>
                    <a:off x="849349" y="4466315"/>
                    <a:ext cx="452700" cy="170698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50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60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EDE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 bwMode="auto">
                  <a:xfrm>
                    <a:off x="849349" y="4466637"/>
                    <a:ext cx="452700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51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58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A0B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 bwMode="auto">
                  <a:xfrm>
                    <a:off x="849349" y="4465550"/>
                    <a:ext cx="452700" cy="170697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52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56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AFC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 bwMode="auto">
                  <a:xfrm>
                    <a:off x="849349" y="4467282"/>
                    <a:ext cx="452700" cy="16658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6953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6954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BFD4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0" name="Rectangle 379"/>
                  <p:cNvSpPr/>
                  <p:nvPr/>
                </p:nvSpPr>
                <p:spPr bwMode="auto">
                  <a:xfrm>
                    <a:off x="849349" y="4466960"/>
                    <a:ext cx="452700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6936" name="Group 171"/>
              <p:cNvGrpSpPr>
                <a:grpSpLocks/>
              </p:cNvGrpSpPr>
              <p:nvPr/>
            </p:nvGrpSpPr>
            <p:grpSpPr bwMode="auto">
              <a:xfrm>
                <a:off x="785813" y="3840465"/>
                <a:ext cx="660400" cy="322262"/>
                <a:chOff x="769327" y="3996072"/>
                <a:chExt cx="615886" cy="325505"/>
              </a:xfrm>
            </p:grpSpPr>
            <p:sp>
              <p:nvSpPr>
                <p:cNvPr id="372" name="Rectangle 371"/>
                <p:cNvSpPr/>
                <p:nvPr/>
              </p:nvSpPr>
              <p:spPr bwMode="auto">
                <a:xfrm>
                  <a:off x="769528" y="3996069"/>
                  <a:ext cx="616449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73" name="Rectangle 372"/>
                <p:cNvSpPr/>
                <p:nvPr/>
              </p:nvSpPr>
              <p:spPr bwMode="auto">
                <a:xfrm>
                  <a:off x="851342" y="4074394"/>
                  <a:ext cx="452824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6937" name="Group 181"/>
              <p:cNvGrpSpPr>
                <a:grpSpLocks/>
              </p:cNvGrpSpPr>
              <p:nvPr/>
            </p:nvGrpSpPr>
            <p:grpSpPr bwMode="auto">
              <a:xfrm>
                <a:off x="1465263" y="3840465"/>
                <a:ext cx="658813" cy="322262"/>
                <a:chOff x="769937" y="3996072"/>
                <a:chExt cx="614406" cy="325505"/>
              </a:xfrm>
            </p:grpSpPr>
            <p:sp>
              <p:nvSpPr>
                <p:cNvPr id="370" name="Rectangle 369"/>
                <p:cNvSpPr/>
                <p:nvPr/>
              </p:nvSpPr>
              <p:spPr bwMode="auto">
                <a:xfrm>
                  <a:off x="770059" y="3996069"/>
                  <a:ext cx="614545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71" name="Rectangle 370"/>
                <p:cNvSpPr/>
                <p:nvPr/>
              </p:nvSpPr>
              <p:spPr bwMode="auto">
                <a:xfrm>
                  <a:off x="851871" y="4074394"/>
                  <a:ext cx="450921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6938" name="Group 184"/>
              <p:cNvGrpSpPr>
                <a:grpSpLocks/>
              </p:cNvGrpSpPr>
              <p:nvPr/>
            </p:nvGrpSpPr>
            <p:grpSpPr bwMode="auto">
              <a:xfrm>
                <a:off x="2144712" y="3840465"/>
                <a:ext cx="658813" cy="322262"/>
                <a:chOff x="768959" y="3996072"/>
                <a:chExt cx="615993" cy="325505"/>
              </a:xfrm>
            </p:grpSpPr>
            <p:sp>
              <p:nvSpPr>
                <p:cNvPr id="368" name="Rectangle 367"/>
                <p:cNvSpPr/>
                <p:nvPr/>
              </p:nvSpPr>
              <p:spPr bwMode="auto">
                <a:xfrm>
                  <a:off x="769002" y="3996069"/>
                  <a:ext cx="616134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69" name="Rectangle 368"/>
                <p:cNvSpPr/>
                <p:nvPr/>
              </p:nvSpPr>
              <p:spPr bwMode="auto">
                <a:xfrm>
                  <a:off x="851027" y="4074394"/>
                  <a:ext cx="452085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6939" name="Group 187"/>
              <p:cNvGrpSpPr>
                <a:grpSpLocks/>
              </p:cNvGrpSpPr>
              <p:nvPr/>
            </p:nvGrpSpPr>
            <p:grpSpPr bwMode="auto">
              <a:xfrm>
                <a:off x="2824162" y="3840465"/>
                <a:ext cx="660400" cy="322262"/>
                <a:chOff x="769570" y="3996072"/>
                <a:chExt cx="615886" cy="325505"/>
              </a:xfrm>
            </p:grpSpPr>
            <p:sp>
              <p:nvSpPr>
                <p:cNvPr id="366" name="Rectangle 365"/>
                <p:cNvSpPr/>
                <p:nvPr/>
              </p:nvSpPr>
              <p:spPr bwMode="auto">
                <a:xfrm>
                  <a:off x="769534" y="3996069"/>
                  <a:ext cx="616449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67" name="Rectangle 366"/>
                <p:cNvSpPr/>
                <p:nvPr/>
              </p:nvSpPr>
              <p:spPr bwMode="auto">
                <a:xfrm>
                  <a:off x="851346" y="4074394"/>
                  <a:ext cx="452824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sp>
            <p:nvSpPr>
              <p:cNvPr id="365" name="TextBox 364"/>
              <p:cNvSpPr txBox="1"/>
              <p:nvPr/>
            </p:nvSpPr>
            <p:spPr>
              <a:xfrm>
                <a:off x="1826497" y="3832300"/>
                <a:ext cx="683446" cy="3367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b="1" i="1" dirty="0">
                    <a:solidFill>
                      <a:srgbClr val="FFFFFF"/>
                    </a:solidFill>
                    <a:latin typeface="+mj-lt"/>
                  </a:rPr>
                  <a:t>inputs</a:t>
                </a:r>
              </a:p>
            </p:txBody>
          </p:sp>
        </p:grpSp>
        <p:grpSp>
          <p:nvGrpSpPr>
            <p:cNvPr id="116916" name="Group 122"/>
            <p:cNvGrpSpPr>
              <a:grpSpLocks/>
            </p:cNvGrpSpPr>
            <p:nvPr/>
          </p:nvGrpSpPr>
          <p:grpSpPr bwMode="auto">
            <a:xfrm>
              <a:off x="3664229" y="1407086"/>
              <a:ext cx="703263" cy="2101850"/>
              <a:chOff x="3516312" y="3826177"/>
              <a:chExt cx="703263" cy="2101849"/>
            </a:xfrm>
          </p:grpSpPr>
          <p:sp>
            <p:nvSpPr>
              <p:cNvPr id="342" name="Rectangle 3"/>
              <p:cNvSpPr>
                <a:spLocks noChangeArrowheads="1"/>
              </p:cNvSpPr>
              <p:nvPr/>
            </p:nvSpPr>
            <p:spPr bwMode="auto">
              <a:xfrm>
                <a:off x="3515729" y="3826177"/>
                <a:ext cx="703846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6918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44" name="Rectangle 343"/>
              <p:cNvSpPr/>
              <p:nvPr/>
            </p:nvSpPr>
            <p:spPr bwMode="auto">
              <a:xfrm>
                <a:off x="3629976" y="4273076"/>
                <a:ext cx="487592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6920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46" name="Rectangle 345"/>
              <p:cNvSpPr/>
              <p:nvPr/>
            </p:nvSpPr>
            <p:spPr bwMode="auto">
              <a:xfrm>
                <a:off x="3629976" y="4622023"/>
                <a:ext cx="487592" cy="16529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6922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48" name="Rectangle 347"/>
              <p:cNvSpPr/>
              <p:nvPr/>
            </p:nvSpPr>
            <p:spPr bwMode="auto">
              <a:xfrm>
                <a:off x="3629976" y="5660704"/>
                <a:ext cx="487592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6924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50" name="Rectangle 349"/>
              <p:cNvSpPr/>
              <p:nvPr/>
            </p:nvSpPr>
            <p:spPr bwMode="auto">
              <a:xfrm>
                <a:off x="3629976" y="5313797"/>
                <a:ext cx="487592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6926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3629976" y="4966890"/>
                <a:ext cx="487592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3540210" y="3850665"/>
                <a:ext cx="661003" cy="32242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3627936" y="3928209"/>
                <a:ext cx="487591" cy="167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>
                <a:off x="3560611" y="3832300"/>
                <a:ext cx="648762" cy="3367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b="1" i="1" dirty="0">
                    <a:solidFill>
                      <a:srgbClr val="FFFFFF"/>
                    </a:solidFill>
                    <a:latin typeface="+mj-lt"/>
                  </a:rPr>
                  <a:t>target</a:t>
                </a:r>
              </a:p>
            </p:txBody>
          </p:sp>
        </p:grpSp>
      </p:grpSp>
      <p:sp>
        <p:nvSpPr>
          <p:cNvPr id="270" name="Text Box 10"/>
          <p:cNvSpPr txBox="1">
            <a:spLocks noChangeArrowheads="1"/>
          </p:cNvSpPr>
          <p:nvPr/>
        </p:nvSpPr>
        <p:spPr bwMode="auto">
          <a:xfrm>
            <a:off x="3182938" y="6132513"/>
            <a:ext cx="1319212" cy="7080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Model</a:t>
            </a:r>
          </a:p>
          <a:p>
            <a:pPr algn="ctr">
              <a:defRPr/>
            </a:pPr>
            <a:r>
              <a:rPr lang="en-US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Complexity</a:t>
            </a:r>
          </a:p>
        </p:txBody>
      </p:sp>
      <p:grpSp>
        <p:nvGrpSpPr>
          <p:cNvPr id="116745" name="Tree6"/>
          <p:cNvGrpSpPr>
            <a:grpSpLocks noChangeAspect="1"/>
          </p:cNvGrpSpPr>
          <p:nvPr/>
        </p:nvGrpSpPr>
        <p:grpSpPr bwMode="auto">
          <a:xfrm>
            <a:off x="3573463" y="5710238"/>
            <a:ext cx="544512" cy="474662"/>
            <a:chOff x="404" y="2136"/>
            <a:chExt cx="2268" cy="1971"/>
          </a:xfrm>
        </p:grpSpPr>
        <p:sp>
          <p:nvSpPr>
            <p:cNvPr id="116894" name="Line 255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95" name="Line 256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96" name="Line 257"/>
            <p:cNvSpPr>
              <a:spLocks noChangeAspect="1" noChangeShapeType="1"/>
            </p:cNvSpPr>
            <p:nvPr/>
          </p:nvSpPr>
          <p:spPr bwMode="auto">
            <a:xfrm flipH="1">
              <a:off x="52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97" name="Line 258"/>
            <p:cNvSpPr>
              <a:spLocks noChangeAspect="1" noChangeShapeType="1"/>
            </p:cNvSpPr>
            <p:nvPr/>
          </p:nvSpPr>
          <p:spPr bwMode="auto">
            <a:xfrm flipH="1">
              <a:off x="1680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98" name="Line 259"/>
            <p:cNvSpPr>
              <a:spLocks noChangeAspect="1" noChangeShapeType="1"/>
            </p:cNvSpPr>
            <p:nvPr/>
          </p:nvSpPr>
          <p:spPr bwMode="auto">
            <a:xfrm>
              <a:off x="816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99" name="Line 260"/>
            <p:cNvSpPr>
              <a:spLocks noChangeAspect="1" noChangeShapeType="1"/>
            </p:cNvSpPr>
            <p:nvPr/>
          </p:nvSpPr>
          <p:spPr bwMode="auto">
            <a:xfrm>
              <a:off x="196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00" name="Line 261"/>
            <p:cNvSpPr>
              <a:spLocks noChangeAspect="1" noChangeShapeType="1"/>
            </p:cNvSpPr>
            <p:nvPr/>
          </p:nvSpPr>
          <p:spPr bwMode="auto">
            <a:xfrm flipH="1">
              <a:off x="816" y="3409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01" name="Line 262"/>
            <p:cNvSpPr>
              <a:spLocks noChangeAspect="1" noChangeShapeType="1"/>
            </p:cNvSpPr>
            <p:nvPr/>
          </p:nvSpPr>
          <p:spPr bwMode="auto">
            <a:xfrm>
              <a:off x="1104" y="3409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02" name="Line 263"/>
            <p:cNvSpPr>
              <a:spLocks noChangeAspect="1" noChangeShapeType="1"/>
            </p:cNvSpPr>
            <p:nvPr/>
          </p:nvSpPr>
          <p:spPr bwMode="auto">
            <a:xfrm flipH="1">
              <a:off x="1968" y="3409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03" name="Line 264"/>
            <p:cNvSpPr>
              <a:spLocks noChangeAspect="1" noChangeShapeType="1"/>
            </p:cNvSpPr>
            <p:nvPr/>
          </p:nvSpPr>
          <p:spPr bwMode="auto">
            <a:xfrm>
              <a:off x="2256" y="3409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04" name="Oval 265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905" name="Oval 266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906" name="Oval 267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907" name="Oval 268"/>
            <p:cNvSpPr>
              <a:spLocks noChangeAspect="1" noChangeArrowheads="1"/>
            </p:cNvSpPr>
            <p:nvPr/>
          </p:nvSpPr>
          <p:spPr bwMode="auto">
            <a:xfrm>
              <a:off x="981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908" name="Oval 269"/>
            <p:cNvSpPr>
              <a:spLocks noChangeAspect="1" noChangeArrowheads="1"/>
            </p:cNvSpPr>
            <p:nvPr/>
          </p:nvSpPr>
          <p:spPr bwMode="auto">
            <a:xfrm>
              <a:off x="692" y="3867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909" name="Oval 270"/>
            <p:cNvSpPr>
              <a:spLocks noChangeAspect="1" noChangeArrowheads="1"/>
            </p:cNvSpPr>
            <p:nvPr/>
          </p:nvSpPr>
          <p:spPr bwMode="auto">
            <a:xfrm>
              <a:off x="1269" y="3867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910" name="Oval 271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911" name="Oval 272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912" name="Oval 273"/>
            <p:cNvSpPr>
              <a:spLocks noChangeAspect="1" noChangeArrowheads="1"/>
            </p:cNvSpPr>
            <p:nvPr/>
          </p:nvSpPr>
          <p:spPr bwMode="auto">
            <a:xfrm>
              <a:off x="2135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913" name="Oval 274"/>
            <p:cNvSpPr>
              <a:spLocks noChangeAspect="1" noChangeArrowheads="1"/>
            </p:cNvSpPr>
            <p:nvPr/>
          </p:nvSpPr>
          <p:spPr bwMode="auto">
            <a:xfrm>
              <a:off x="2431" y="3867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914" name="Oval 275"/>
            <p:cNvSpPr>
              <a:spLocks noChangeAspect="1" noChangeArrowheads="1"/>
            </p:cNvSpPr>
            <p:nvPr/>
          </p:nvSpPr>
          <p:spPr bwMode="auto">
            <a:xfrm>
              <a:off x="1846" y="3867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</p:grpSp>
      <p:grpSp>
        <p:nvGrpSpPr>
          <p:cNvPr id="116746" name="Tree5"/>
          <p:cNvGrpSpPr>
            <a:grpSpLocks noChangeAspect="1"/>
          </p:cNvGrpSpPr>
          <p:nvPr/>
        </p:nvGrpSpPr>
        <p:grpSpPr bwMode="auto">
          <a:xfrm>
            <a:off x="3582988" y="5205413"/>
            <a:ext cx="533400" cy="463550"/>
            <a:chOff x="404" y="2136"/>
            <a:chExt cx="2268" cy="1971"/>
          </a:xfrm>
        </p:grpSpPr>
        <p:sp>
          <p:nvSpPr>
            <p:cNvPr id="116873" name="Line 33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74" name="Line 34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75" name="Line 35"/>
            <p:cNvSpPr>
              <a:spLocks noChangeAspect="1" noChangeShapeType="1"/>
            </p:cNvSpPr>
            <p:nvPr/>
          </p:nvSpPr>
          <p:spPr bwMode="auto">
            <a:xfrm flipH="1">
              <a:off x="52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76" name="Line 36"/>
            <p:cNvSpPr>
              <a:spLocks noChangeAspect="1" noChangeShapeType="1"/>
            </p:cNvSpPr>
            <p:nvPr/>
          </p:nvSpPr>
          <p:spPr bwMode="auto">
            <a:xfrm flipH="1">
              <a:off x="1680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77" name="Line 37"/>
            <p:cNvSpPr>
              <a:spLocks noChangeAspect="1" noChangeShapeType="1"/>
            </p:cNvSpPr>
            <p:nvPr/>
          </p:nvSpPr>
          <p:spPr bwMode="auto">
            <a:xfrm>
              <a:off x="816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78" name="Line 38"/>
            <p:cNvSpPr>
              <a:spLocks noChangeAspect="1" noChangeShapeType="1"/>
            </p:cNvSpPr>
            <p:nvPr/>
          </p:nvSpPr>
          <p:spPr bwMode="auto">
            <a:xfrm>
              <a:off x="196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79" name="Line 39"/>
            <p:cNvSpPr>
              <a:spLocks noChangeAspect="1" noChangeShapeType="1"/>
            </p:cNvSpPr>
            <p:nvPr/>
          </p:nvSpPr>
          <p:spPr bwMode="auto">
            <a:xfrm flipH="1">
              <a:off x="816" y="3412"/>
              <a:ext cx="290" cy="5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80" name="Line 40"/>
            <p:cNvSpPr>
              <a:spLocks noChangeAspect="1" noChangeShapeType="1"/>
            </p:cNvSpPr>
            <p:nvPr/>
          </p:nvSpPr>
          <p:spPr bwMode="auto">
            <a:xfrm>
              <a:off x="1106" y="3412"/>
              <a:ext cx="284" cy="5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0" name="Line 41"/>
            <p:cNvSpPr>
              <a:spLocks noChangeAspect="1" noChangeShapeType="1"/>
            </p:cNvSpPr>
            <p:nvPr/>
          </p:nvSpPr>
          <p:spPr bwMode="auto">
            <a:xfrm flipH="1">
              <a:off x="1970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601" name="Line 42"/>
            <p:cNvSpPr>
              <a:spLocks noChangeAspect="1" noChangeShapeType="1"/>
            </p:cNvSpPr>
            <p:nvPr/>
          </p:nvSpPr>
          <p:spPr bwMode="auto">
            <a:xfrm>
              <a:off x="2253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6883" name="Oval 43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84" name="Oval 44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85" name="Oval 45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86" name="Oval 46"/>
            <p:cNvSpPr>
              <a:spLocks noChangeAspect="1" noChangeArrowheads="1"/>
            </p:cNvSpPr>
            <p:nvPr/>
          </p:nvSpPr>
          <p:spPr bwMode="auto">
            <a:xfrm>
              <a:off x="981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606" name="Oval 47"/>
            <p:cNvSpPr>
              <a:spLocks noChangeAspect="1" noChangeArrowheads="1"/>
            </p:cNvSpPr>
            <p:nvPr/>
          </p:nvSpPr>
          <p:spPr bwMode="auto">
            <a:xfrm>
              <a:off x="694" y="3864"/>
              <a:ext cx="236" cy="24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607" name="Oval 48"/>
            <p:cNvSpPr>
              <a:spLocks noChangeAspect="1" noChangeArrowheads="1"/>
            </p:cNvSpPr>
            <p:nvPr/>
          </p:nvSpPr>
          <p:spPr bwMode="auto">
            <a:xfrm>
              <a:off x="1268" y="3864"/>
              <a:ext cx="243" cy="24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6889" name="Oval 49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90" name="Oval 50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91" name="Oval 51"/>
            <p:cNvSpPr>
              <a:spLocks noChangeAspect="1" noChangeArrowheads="1"/>
            </p:cNvSpPr>
            <p:nvPr/>
          </p:nvSpPr>
          <p:spPr bwMode="auto">
            <a:xfrm>
              <a:off x="2135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611" name="Oval 52"/>
            <p:cNvSpPr>
              <a:spLocks noChangeAspect="1" noChangeArrowheads="1"/>
            </p:cNvSpPr>
            <p:nvPr/>
          </p:nvSpPr>
          <p:spPr bwMode="auto">
            <a:xfrm>
              <a:off x="2429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612" name="Oval 53"/>
            <p:cNvSpPr>
              <a:spLocks noChangeAspect="1" noChangeArrowheads="1"/>
            </p:cNvSpPr>
            <p:nvPr/>
          </p:nvSpPr>
          <p:spPr bwMode="auto">
            <a:xfrm>
              <a:off x="1848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116747" name="Tree2"/>
          <p:cNvGrpSpPr>
            <a:grpSpLocks noChangeAspect="1"/>
          </p:cNvGrpSpPr>
          <p:nvPr/>
        </p:nvGrpSpPr>
        <p:grpSpPr bwMode="auto">
          <a:xfrm>
            <a:off x="3573463" y="3695700"/>
            <a:ext cx="533400" cy="463550"/>
            <a:chOff x="404" y="2136"/>
            <a:chExt cx="2268" cy="1971"/>
          </a:xfrm>
        </p:grpSpPr>
        <p:sp>
          <p:nvSpPr>
            <p:cNvPr id="116852" name="Line 33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53" name="Line 34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35"/>
            <p:cNvSpPr>
              <a:spLocks noChangeAspect="1" noChangeShapeType="1"/>
            </p:cNvSpPr>
            <p:nvPr/>
          </p:nvSpPr>
          <p:spPr bwMode="auto">
            <a:xfrm flipH="1">
              <a:off x="526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0" name="Line 36"/>
            <p:cNvSpPr>
              <a:spLocks noChangeAspect="1" noChangeShapeType="1"/>
            </p:cNvSpPr>
            <p:nvPr/>
          </p:nvSpPr>
          <p:spPr bwMode="auto">
            <a:xfrm flipH="1">
              <a:off x="1680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1" name="Line 37"/>
            <p:cNvSpPr>
              <a:spLocks noChangeAspect="1" noChangeShapeType="1"/>
            </p:cNvSpPr>
            <p:nvPr/>
          </p:nvSpPr>
          <p:spPr bwMode="auto">
            <a:xfrm>
              <a:off x="816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2" name="Line 38"/>
            <p:cNvSpPr>
              <a:spLocks noChangeAspect="1" noChangeShapeType="1"/>
            </p:cNvSpPr>
            <p:nvPr/>
          </p:nvSpPr>
          <p:spPr bwMode="auto">
            <a:xfrm>
              <a:off x="1970" y="2831"/>
              <a:ext cx="284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3" name="Line 39"/>
            <p:cNvSpPr>
              <a:spLocks noChangeAspect="1" noChangeShapeType="1"/>
            </p:cNvSpPr>
            <p:nvPr/>
          </p:nvSpPr>
          <p:spPr bwMode="auto">
            <a:xfrm flipH="1">
              <a:off x="816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4" name="Line 40"/>
            <p:cNvSpPr>
              <a:spLocks noChangeAspect="1" noChangeShapeType="1"/>
            </p:cNvSpPr>
            <p:nvPr/>
          </p:nvSpPr>
          <p:spPr bwMode="auto">
            <a:xfrm>
              <a:off x="1106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5" name="Line 41"/>
            <p:cNvSpPr>
              <a:spLocks noChangeAspect="1" noChangeShapeType="1"/>
            </p:cNvSpPr>
            <p:nvPr/>
          </p:nvSpPr>
          <p:spPr bwMode="auto">
            <a:xfrm flipH="1">
              <a:off x="1970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06" name="Line 42"/>
            <p:cNvSpPr>
              <a:spLocks noChangeAspect="1" noChangeShapeType="1"/>
            </p:cNvSpPr>
            <p:nvPr/>
          </p:nvSpPr>
          <p:spPr bwMode="auto">
            <a:xfrm>
              <a:off x="2253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6862" name="Oval 43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63" name="Oval 44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309" name="Oval 45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10" name="Oval 46"/>
            <p:cNvSpPr>
              <a:spLocks noChangeAspect="1" noChangeArrowheads="1"/>
            </p:cNvSpPr>
            <p:nvPr/>
          </p:nvSpPr>
          <p:spPr bwMode="auto">
            <a:xfrm>
              <a:off x="97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11" name="Oval 47"/>
            <p:cNvSpPr>
              <a:spLocks noChangeAspect="1" noChangeArrowheads="1"/>
            </p:cNvSpPr>
            <p:nvPr/>
          </p:nvSpPr>
          <p:spPr bwMode="auto">
            <a:xfrm>
              <a:off x="694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12" name="Oval 48"/>
            <p:cNvSpPr>
              <a:spLocks noChangeAspect="1" noChangeArrowheads="1"/>
            </p:cNvSpPr>
            <p:nvPr/>
          </p:nvSpPr>
          <p:spPr bwMode="auto">
            <a:xfrm>
              <a:off x="1268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6868" name="Oval 49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314" name="Oval 50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15" name="Oval 51"/>
            <p:cNvSpPr>
              <a:spLocks noChangeAspect="1" noChangeArrowheads="1"/>
            </p:cNvSpPr>
            <p:nvPr/>
          </p:nvSpPr>
          <p:spPr bwMode="auto">
            <a:xfrm>
              <a:off x="2132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16" name="Oval 52"/>
            <p:cNvSpPr>
              <a:spLocks noChangeAspect="1" noChangeArrowheads="1"/>
            </p:cNvSpPr>
            <p:nvPr/>
          </p:nvSpPr>
          <p:spPr bwMode="auto">
            <a:xfrm>
              <a:off x="2429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17" name="Oval 53"/>
            <p:cNvSpPr>
              <a:spLocks noChangeAspect="1" noChangeArrowheads="1"/>
            </p:cNvSpPr>
            <p:nvPr/>
          </p:nvSpPr>
          <p:spPr bwMode="auto">
            <a:xfrm>
              <a:off x="1848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116748" name="Tree4"/>
          <p:cNvGrpSpPr>
            <a:grpSpLocks noChangeAspect="1"/>
          </p:cNvGrpSpPr>
          <p:nvPr/>
        </p:nvGrpSpPr>
        <p:grpSpPr bwMode="auto">
          <a:xfrm>
            <a:off x="3578225" y="4700588"/>
            <a:ext cx="533400" cy="465137"/>
            <a:chOff x="404" y="2136"/>
            <a:chExt cx="2268" cy="1971"/>
          </a:xfrm>
        </p:grpSpPr>
        <p:sp>
          <p:nvSpPr>
            <p:cNvPr id="116831" name="Line 95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2" name="Line 96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3" name="Line 97"/>
            <p:cNvSpPr>
              <a:spLocks noChangeAspect="1" noChangeShapeType="1"/>
            </p:cNvSpPr>
            <p:nvPr/>
          </p:nvSpPr>
          <p:spPr bwMode="auto">
            <a:xfrm flipH="1">
              <a:off x="52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4" name="Line 98"/>
            <p:cNvSpPr>
              <a:spLocks noChangeAspect="1" noChangeShapeType="1"/>
            </p:cNvSpPr>
            <p:nvPr/>
          </p:nvSpPr>
          <p:spPr bwMode="auto">
            <a:xfrm flipH="1">
              <a:off x="1680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5" name="Line 99"/>
            <p:cNvSpPr>
              <a:spLocks noChangeAspect="1" noChangeShapeType="1"/>
            </p:cNvSpPr>
            <p:nvPr/>
          </p:nvSpPr>
          <p:spPr bwMode="auto">
            <a:xfrm>
              <a:off x="816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6" name="Line 100"/>
            <p:cNvSpPr>
              <a:spLocks noChangeAspect="1" noChangeShapeType="1"/>
            </p:cNvSpPr>
            <p:nvPr/>
          </p:nvSpPr>
          <p:spPr bwMode="auto">
            <a:xfrm>
              <a:off x="196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101"/>
            <p:cNvSpPr>
              <a:spLocks noChangeAspect="1" noChangeShapeType="1"/>
            </p:cNvSpPr>
            <p:nvPr/>
          </p:nvSpPr>
          <p:spPr bwMode="auto">
            <a:xfrm flipH="1">
              <a:off x="816" y="3407"/>
              <a:ext cx="290" cy="572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271" name="Line 102"/>
            <p:cNvSpPr>
              <a:spLocks noChangeAspect="1" noChangeShapeType="1"/>
            </p:cNvSpPr>
            <p:nvPr/>
          </p:nvSpPr>
          <p:spPr bwMode="auto">
            <a:xfrm>
              <a:off x="1106" y="3407"/>
              <a:ext cx="284" cy="572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274" name="Line 103"/>
            <p:cNvSpPr>
              <a:spLocks noChangeAspect="1" noChangeShapeType="1"/>
            </p:cNvSpPr>
            <p:nvPr/>
          </p:nvSpPr>
          <p:spPr bwMode="auto">
            <a:xfrm flipH="1">
              <a:off x="1970" y="3407"/>
              <a:ext cx="284" cy="572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275" name="Line 104"/>
            <p:cNvSpPr>
              <a:spLocks noChangeAspect="1" noChangeShapeType="1"/>
            </p:cNvSpPr>
            <p:nvPr/>
          </p:nvSpPr>
          <p:spPr bwMode="auto">
            <a:xfrm>
              <a:off x="2253" y="3407"/>
              <a:ext cx="290" cy="572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6841" name="Oval 105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42" name="Oval 106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43" name="Oval 107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44" name="Oval 108"/>
            <p:cNvSpPr>
              <a:spLocks noChangeAspect="1" noChangeArrowheads="1"/>
            </p:cNvSpPr>
            <p:nvPr/>
          </p:nvSpPr>
          <p:spPr bwMode="auto">
            <a:xfrm>
              <a:off x="981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280" name="Oval 109"/>
            <p:cNvSpPr>
              <a:spLocks noChangeAspect="1" noChangeArrowheads="1"/>
            </p:cNvSpPr>
            <p:nvPr/>
          </p:nvSpPr>
          <p:spPr bwMode="auto">
            <a:xfrm>
              <a:off x="694" y="3865"/>
              <a:ext cx="236" cy="2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281" name="Oval 110"/>
            <p:cNvSpPr>
              <a:spLocks noChangeAspect="1" noChangeArrowheads="1"/>
            </p:cNvSpPr>
            <p:nvPr/>
          </p:nvSpPr>
          <p:spPr bwMode="auto">
            <a:xfrm>
              <a:off x="1268" y="3865"/>
              <a:ext cx="243" cy="2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6847" name="Oval 111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48" name="Oval 112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49" name="Oval 113"/>
            <p:cNvSpPr>
              <a:spLocks noChangeAspect="1" noChangeArrowheads="1"/>
            </p:cNvSpPr>
            <p:nvPr/>
          </p:nvSpPr>
          <p:spPr bwMode="auto">
            <a:xfrm>
              <a:off x="2135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285" name="Oval 114"/>
            <p:cNvSpPr>
              <a:spLocks noChangeAspect="1" noChangeArrowheads="1"/>
            </p:cNvSpPr>
            <p:nvPr/>
          </p:nvSpPr>
          <p:spPr bwMode="auto">
            <a:xfrm>
              <a:off x="2429" y="3865"/>
              <a:ext cx="243" cy="2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286" name="Oval 115"/>
            <p:cNvSpPr>
              <a:spLocks noChangeAspect="1" noChangeArrowheads="1"/>
            </p:cNvSpPr>
            <p:nvPr/>
          </p:nvSpPr>
          <p:spPr bwMode="auto">
            <a:xfrm>
              <a:off x="1848" y="3865"/>
              <a:ext cx="236" cy="2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116749" name="Tree3"/>
          <p:cNvGrpSpPr>
            <a:grpSpLocks noChangeAspect="1"/>
          </p:cNvGrpSpPr>
          <p:nvPr/>
        </p:nvGrpSpPr>
        <p:grpSpPr bwMode="auto">
          <a:xfrm>
            <a:off x="3578225" y="4184650"/>
            <a:ext cx="533400" cy="463550"/>
            <a:chOff x="404" y="2136"/>
            <a:chExt cx="2268" cy="1971"/>
          </a:xfrm>
        </p:grpSpPr>
        <p:sp>
          <p:nvSpPr>
            <p:cNvPr id="116810" name="Line 33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1" name="Line 34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2" name="Line 35"/>
            <p:cNvSpPr>
              <a:spLocks noChangeAspect="1" noChangeShapeType="1"/>
            </p:cNvSpPr>
            <p:nvPr/>
          </p:nvSpPr>
          <p:spPr bwMode="auto">
            <a:xfrm flipH="1">
              <a:off x="52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36"/>
            <p:cNvSpPr>
              <a:spLocks noChangeAspect="1" noChangeShapeType="1"/>
            </p:cNvSpPr>
            <p:nvPr/>
          </p:nvSpPr>
          <p:spPr bwMode="auto">
            <a:xfrm flipH="1">
              <a:off x="1680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6814" name="Line 37"/>
            <p:cNvSpPr>
              <a:spLocks noChangeAspect="1" noChangeShapeType="1"/>
            </p:cNvSpPr>
            <p:nvPr/>
          </p:nvSpPr>
          <p:spPr bwMode="auto">
            <a:xfrm>
              <a:off x="816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38"/>
            <p:cNvSpPr>
              <a:spLocks noChangeAspect="1" noChangeShapeType="1"/>
            </p:cNvSpPr>
            <p:nvPr/>
          </p:nvSpPr>
          <p:spPr bwMode="auto">
            <a:xfrm>
              <a:off x="1970" y="2831"/>
              <a:ext cx="284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38" name="Line 39"/>
            <p:cNvSpPr>
              <a:spLocks noChangeAspect="1" noChangeShapeType="1"/>
            </p:cNvSpPr>
            <p:nvPr/>
          </p:nvSpPr>
          <p:spPr bwMode="auto">
            <a:xfrm flipH="1">
              <a:off x="816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39" name="Line 40"/>
            <p:cNvSpPr>
              <a:spLocks noChangeAspect="1" noChangeShapeType="1"/>
            </p:cNvSpPr>
            <p:nvPr/>
          </p:nvSpPr>
          <p:spPr bwMode="auto">
            <a:xfrm>
              <a:off x="1106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40" name="Line 41"/>
            <p:cNvSpPr>
              <a:spLocks noChangeAspect="1" noChangeShapeType="1"/>
            </p:cNvSpPr>
            <p:nvPr/>
          </p:nvSpPr>
          <p:spPr bwMode="auto">
            <a:xfrm flipH="1">
              <a:off x="1970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41" name="Line 42"/>
            <p:cNvSpPr>
              <a:spLocks noChangeAspect="1" noChangeShapeType="1"/>
            </p:cNvSpPr>
            <p:nvPr/>
          </p:nvSpPr>
          <p:spPr bwMode="auto">
            <a:xfrm>
              <a:off x="2253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6820" name="Oval 43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21" name="Oval 44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22" name="Oval 45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6823" name="Oval 46"/>
            <p:cNvSpPr>
              <a:spLocks noChangeAspect="1" noChangeArrowheads="1"/>
            </p:cNvSpPr>
            <p:nvPr/>
          </p:nvSpPr>
          <p:spPr bwMode="auto">
            <a:xfrm>
              <a:off x="981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351" name="Oval 47"/>
            <p:cNvSpPr>
              <a:spLocks noChangeAspect="1" noChangeArrowheads="1"/>
            </p:cNvSpPr>
            <p:nvPr/>
          </p:nvSpPr>
          <p:spPr bwMode="auto">
            <a:xfrm>
              <a:off x="694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57" name="Oval 48"/>
            <p:cNvSpPr>
              <a:spLocks noChangeAspect="1" noChangeArrowheads="1"/>
            </p:cNvSpPr>
            <p:nvPr/>
          </p:nvSpPr>
          <p:spPr bwMode="auto">
            <a:xfrm>
              <a:off x="1268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6826" name="Oval 49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359" name="Oval 50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60" name="Oval 51"/>
            <p:cNvSpPr>
              <a:spLocks noChangeAspect="1" noChangeArrowheads="1"/>
            </p:cNvSpPr>
            <p:nvPr/>
          </p:nvSpPr>
          <p:spPr bwMode="auto">
            <a:xfrm>
              <a:off x="2132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61" name="Oval 52"/>
            <p:cNvSpPr>
              <a:spLocks noChangeAspect="1" noChangeArrowheads="1"/>
            </p:cNvSpPr>
            <p:nvPr/>
          </p:nvSpPr>
          <p:spPr bwMode="auto">
            <a:xfrm>
              <a:off x="2429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62" name="Oval 53"/>
            <p:cNvSpPr>
              <a:spLocks noChangeAspect="1" noChangeArrowheads="1"/>
            </p:cNvSpPr>
            <p:nvPr/>
          </p:nvSpPr>
          <p:spPr bwMode="auto">
            <a:xfrm>
              <a:off x="1848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116750" name="Tree1"/>
          <p:cNvGrpSpPr>
            <a:grpSpLocks noChangeAspect="1"/>
          </p:cNvGrpSpPr>
          <p:nvPr/>
        </p:nvGrpSpPr>
        <p:grpSpPr bwMode="auto">
          <a:xfrm>
            <a:off x="3576638" y="3192463"/>
            <a:ext cx="533400" cy="463550"/>
            <a:chOff x="404" y="2136"/>
            <a:chExt cx="2268" cy="1971"/>
          </a:xfrm>
        </p:grpSpPr>
        <p:sp>
          <p:nvSpPr>
            <p:cNvPr id="319" name="Line 33"/>
            <p:cNvSpPr>
              <a:spLocks noChangeAspect="1" noChangeShapeType="1"/>
            </p:cNvSpPr>
            <p:nvPr/>
          </p:nvSpPr>
          <p:spPr bwMode="auto">
            <a:xfrm flipH="1">
              <a:off x="816" y="2257"/>
              <a:ext cx="574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0" name="Line 34"/>
            <p:cNvSpPr>
              <a:spLocks noChangeAspect="1" noChangeShapeType="1"/>
            </p:cNvSpPr>
            <p:nvPr/>
          </p:nvSpPr>
          <p:spPr bwMode="auto">
            <a:xfrm>
              <a:off x="1390" y="2257"/>
              <a:ext cx="581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1" name="Line 35"/>
            <p:cNvSpPr>
              <a:spLocks noChangeAspect="1" noChangeShapeType="1"/>
            </p:cNvSpPr>
            <p:nvPr/>
          </p:nvSpPr>
          <p:spPr bwMode="auto">
            <a:xfrm flipH="1">
              <a:off x="526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2" name="Line 36"/>
            <p:cNvSpPr>
              <a:spLocks noChangeAspect="1" noChangeShapeType="1"/>
            </p:cNvSpPr>
            <p:nvPr/>
          </p:nvSpPr>
          <p:spPr bwMode="auto">
            <a:xfrm flipH="1">
              <a:off x="1680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3" name="Line 37"/>
            <p:cNvSpPr>
              <a:spLocks noChangeAspect="1" noChangeShapeType="1"/>
            </p:cNvSpPr>
            <p:nvPr/>
          </p:nvSpPr>
          <p:spPr bwMode="auto">
            <a:xfrm>
              <a:off x="816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4" name="Line 38"/>
            <p:cNvSpPr>
              <a:spLocks noChangeAspect="1" noChangeShapeType="1"/>
            </p:cNvSpPr>
            <p:nvPr/>
          </p:nvSpPr>
          <p:spPr bwMode="auto">
            <a:xfrm>
              <a:off x="1970" y="2831"/>
              <a:ext cx="284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5" name="Line 39"/>
            <p:cNvSpPr>
              <a:spLocks noChangeAspect="1" noChangeShapeType="1"/>
            </p:cNvSpPr>
            <p:nvPr/>
          </p:nvSpPr>
          <p:spPr bwMode="auto">
            <a:xfrm flipH="1">
              <a:off x="816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6" name="Line 40"/>
            <p:cNvSpPr>
              <a:spLocks noChangeAspect="1" noChangeShapeType="1"/>
            </p:cNvSpPr>
            <p:nvPr/>
          </p:nvSpPr>
          <p:spPr bwMode="auto">
            <a:xfrm>
              <a:off x="1106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7" name="Line 41"/>
            <p:cNvSpPr>
              <a:spLocks noChangeAspect="1" noChangeShapeType="1"/>
            </p:cNvSpPr>
            <p:nvPr/>
          </p:nvSpPr>
          <p:spPr bwMode="auto">
            <a:xfrm flipH="1">
              <a:off x="1970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28" name="Line 42"/>
            <p:cNvSpPr>
              <a:spLocks noChangeAspect="1" noChangeShapeType="1"/>
            </p:cNvSpPr>
            <p:nvPr/>
          </p:nvSpPr>
          <p:spPr bwMode="auto">
            <a:xfrm>
              <a:off x="2253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6799" name="Oval 43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330" name="Oval 44"/>
            <p:cNvSpPr>
              <a:spLocks noChangeAspect="1" noChangeArrowheads="1"/>
            </p:cNvSpPr>
            <p:nvPr/>
          </p:nvSpPr>
          <p:spPr bwMode="auto">
            <a:xfrm>
              <a:off x="694" y="2710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31" name="Oval 45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63" name="Oval 46"/>
            <p:cNvSpPr>
              <a:spLocks noChangeAspect="1" noChangeArrowheads="1"/>
            </p:cNvSpPr>
            <p:nvPr/>
          </p:nvSpPr>
          <p:spPr bwMode="auto">
            <a:xfrm>
              <a:off x="97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64" name="Oval 47"/>
            <p:cNvSpPr>
              <a:spLocks noChangeAspect="1" noChangeArrowheads="1"/>
            </p:cNvSpPr>
            <p:nvPr/>
          </p:nvSpPr>
          <p:spPr bwMode="auto">
            <a:xfrm>
              <a:off x="694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74" name="Oval 48"/>
            <p:cNvSpPr>
              <a:spLocks noChangeAspect="1" noChangeArrowheads="1"/>
            </p:cNvSpPr>
            <p:nvPr/>
          </p:nvSpPr>
          <p:spPr bwMode="auto">
            <a:xfrm>
              <a:off x="1268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75" name="Oval 49"/>
            <p:cNvSpPr>
              <a:spLocks noChangeAspect="1" noChangeArrowheads="1"/>
            </p:cNvSpPr>
            <p:nvPr/>
          </p:nvSpPr>
          <p:spPr bwMode="auto">
            <a:xfrm>
              <a:off x="1848" y="2710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76" name="Oval 50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77" name="Oval 51"/>
            <p:cNvSpPr>
              <a:spLocks noChangeAspect="1" noChangeArrowheads="1"/>
            </p:cNvSpPr>
            <p:nvPr/>
          </p:nvSpPr>
          <p:spPr bwMode="auto">
            <a:xfrm>
              <a:off x="2132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78" name="Oval 52"/>
            <p:cNvSpPr>
              <a:spLocks noChangeAspect="1" noChangeArrowheads="1"/>
            </p:cNvSpPr>
            <p:nvPr/>
          </p:nvSpPr>
          <p:spPr bwMode="auto">
            <a:xfrm>
              <a:off x="2429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79" name="Oval 53"/>
            <p:cNvSpPr>
              <a:spLocks noChangeAspect="1" noChangeArrowheads="1"/>
            </p:cNvSpPr>
            <p:nvPr/>
          </p:nvSpPr>
          <p:spPr bwMode="auto">
            <a:xfrm>
              <a:off x="1848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116751" name="Group 241"/>
          <p:cNvGrpSpPr>
            <a:grpSpLocks/>
          </p:cNvGrpSpPr>
          <p:nvPr/>
        </p:nvGrpSpPr>
        <p:grpSpPr bwMode="auto">
          <a:xfrm>
            <a:off x="4860925" y="3362325"/>
            <a:ext cx="687388" cy="153988"/>
            <a:chOff x="4371975" y="4524375"/>
            <a:chExt cx="638175" cy="142875"/>
          </a:xfrm>
        </p:grpSpPr>
        <p:sp>
          <p:nvSpPr>
            <p:cNvPr id="343" name="5-Point Star 342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45" name="5-Point Star 344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47" name="5-Point Star 346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49" name="5-Point Star 348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58" name="5-Point Star 357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grpSp>
        <p:nvGrpSpPr>
          <p:cNvPr id="116752" name="Group 247"/>
          <p:cNvGrpSpPr>
            <a:grpSpLocks/>
          </p:cNvGrpSpPr>
          <p:nvPr/>
        </p:nvGrpSpPr>
        <p:grpSpPr bwMode="auto">
          <a:xfrm>
            <a:off x="4860925" y="3871913"/>
            <a:ext cx="687388" cy="153987"/>
            <a:chOff x="4371975" y="4524375"/>
            <a:chExt cx="638175" cy="142875"/>
          </a:xfrm>
        </p:grpSpPr>
        <p:sp>
          <p:nvSpPr>
            <p:cNvPr id="383" name="5-Point Star 382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85" name="5-Point Star 384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87" name="5-Point Star 386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89" name="5-Point Star 388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90" name="5-Point Star 389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grpSp>
        <p:nvGrpSpPr>
          <p:cNvPr id="116753" name="Group 253"/>
          <p:cNvGrpSpPr>
            <a:grpSpLocks/>
          </p:cNvGrpSpPr>
          <p:nvPr/>
        </p:nvGrpSpPr>
        <p:grpSpPr bwMode="auto">
          <a:xfrm>
            <a:off x="4860925" y="4889500"/>
            <a:ext cx="688975" cy="153988"/>
            <a:chOff x="4371975" y="4524375"/>
            <a:chExt cx="638175" cy="142875"/>
          </a:xfrm>
        </p:grpSpPr>
        <p:sp>
          <p:nvSpPr>
            <p:cNvPr id="392" name="5-Point Star 391"/>
            <p:cNvSpPr/>
            <p:nvPr/>
          </p:nvSpPr>
          <p:spPr bwMode="auto">
            <a:xfrm>
              <a:off x="4371975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93" name="5-Point Star 392"/>
            <p:cNvSpPr/>
            <p:nvPr/>
          </p:nvSpPr>
          <p:spPr bwMode="auto">
            <a:xfrm>
              <a:off x="4495493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94" name="5-Point Star 393"/>
            <p:cNvSpPr/>
            <p:nvPr/>
          </p:nvSpPr>
          <p:spPr bwMode="auto">
            <a:xfrm>
              <a:off x="4619010" y="4524375"/>
              <a:ext cx="14410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96" name="5-Point Star 395"/>
            <p:cNvSpPr/>
            <p:nvPr/>
          </p:nvSpPr>
          <p:spPr bwMode="auto">
            <a:xfrm>
              <a:off x="4743999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398" name="5-Point Star 397"/>
            <p:cNvSpPr/>
            <p:nvPr/>
          </p:nvSpPr>
          <p:spPr bwMode="auto">
            <a:xfrm>
              <a:off x="4867517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grpSp>
        <p:nvGrpSpPr>
          <p:cNvPr id="116754" name="Group 259"/>
          <p:cNvGrpSpPr>
            <a:grpSpLocks/>
          </p:cNvGrpSpPr>
          <p:nvPr/>
        </p:nvGrpSpPr>
        <p:grpSpPr bwMode="auto">
          <a:xfrm>
            <a:off x="4860925" y="5399088"/>
            <a:ext cx="687388" cy="153987"/>
            <a:chOff x="4371975" y="4524375"/>
            <a:chExt cx="638175" cy="142875"/>
          </a:xfrm>
        </p:grpSpPr>
        <p:sp>
          <p:nvSpPr>
            <p:cNvPr id="402" name="5-Point Star 401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04" name="5-Point Star 403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05" name="5-Point Star 404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06" name="5-Point Star 405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07" name="5-Point Star 406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grpSp>
        <p:nvGrpSpPr>
          <p:cNvPr id="116755" name="Group 265"/>
          <p:cNvGrpSpPr>
            <a:grpSpLocks/>
          </p:cNvGrpSpPr>
          <p:nvPr/>
        </p:nvGrpSpPr>
        <p:grpSpPr bwMode="auto">
          <a:xfrm>
            <a:off x="4860925" y="5908675"/>
            <a:ext cx="687388" cy="153988"/>
            <a:chOff x="4371975" y="4524375"/>
            <a:chExt cx="638175" cy="142875"/>
          </a:xfrm>
        </p:grpSpPr>
        <p:sp>
          <p:nvSpPr>
            <p:cNvPr id="409" name="5-Point Star 408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11" name="5-Point Star 410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13" name="5-Point Star 412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15" name="5-Point Star 414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17" name="5-Point Star 416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sp>
        <p:nvSpPr>
          <p:cNvPr id="419" name="Text Box 10"/>
          <p:cNvSpPr txBox="1">
            <a:spLocks noChangeArrowheads="1"/>
          </p:cNvSpPr>
          <p:nvPr/>
        </p:nvSpPr>
        <p:spPr bwMode="auto">
          <a:xfrm>
            <a:off x="4518025" y="6134100"/>
            <a:ext cx="1425575" cy="7080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Validation</a:t>
            </a:r>
          </a:p>
          <a:p>
            <a:pPr algn="ctr">
              <a:defRPr/>
            </a:pPr>
            <a:r>
              <a:rPr lang="en-US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Assessment</a:t>
            </a:r>
          </a:p>
        </p:txBody>
      </p:sp>
      <p:grpSp>
        <p:nvGrpSpPr>
          <p:cNvPr id="116757" name="Group 253"/>
          <p:cNvGrpSpPr>
            <a:grpSpLocks/>
          </p:cNvGrpSpPr>
          <p:nvPr/>
        </p:nvGrpSpPr>
        <p:grpSpPr bwMode="auto">
          <a:xfrm>
            <a:off x="4860925" y="4381500"/>
            <a:ext cx="688975" cy="153988"/>
            <a:chOff x="4371975" y="4524375"/>
            <a:chExt cx="638175" cy="142875"/>
          </a:xfrm>
        </p:grpSpPr>
        <p:sp>
          <p:nvSpPr>
            <p:cNvPr id="421" name="5-Point Star 420"/>
            <p:cNvSpPr/>
            <p:nvPr/>
          </p:nvSpPr>
          <p:spPr bwMode="auto">
            <a:xfrm>
              <a:off x="4371975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22" name="5-Point Star 421"/>
            <p:cNvSpPr/>
            <p:nvPr/>
          </p:nvSpPr>
          <p:spPr bwMode="auto">
            <a:xfrm>
              <a:off x="4495493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23" name="5-Point Star 422"/>
            <p:cNvSpPr/>
            <p:nvPr/>
          </p:nvSpPr>
          <p:spPr bwMode="auto">
            <a:xfrm>
              <a:off x="4619010" y="4524375"/>
              <a:ext cx="14410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24" name="5-Point Star 423"/>
            <p:cNvSpPr/>
            <p:nvPr/>
          </p:nvSpPr>
          <p:spPr bwMode="auto">
            <a:xfrm>
              <a:off x="4743999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26" name="5-Point Star 425"/>
            <p:cNvSpPr/>
            <p:nvPr/>
          </p:nvSpPr>
          <p:spPr bwMode="auto">
            <a:xfrm>
              <a:off x="4867517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sp>
        <p:nvSpPr>
          <p:cNvPr id="381" name="Rectangle 27"/>
          <p:cNvSpPr>
            <a:spLocks noChangeArrowheads="1"/>
          </p:cNvSpPr>
          <p:nvPr/>
        </p:nvSpPr>
        <p:spPr bwMode="auto">
          <a:xfrm>
            <a:off x="5665788" y="3867150"/>
            <a:ext cx="3136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tx2"/>
                </a:solidFill>
                <a:latin typeface="Arial Narrow" panose="020B0606020202030204" pitchFamily="34" charset="0"/>
              </a:rPr>
              <a:t>Which subtree should be selected as the best model?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Validation Assessment</a:t>
            </a:r>
          </a:p>
        </p:txBody>
      </p:sp>
      <p:sp>
        <p:nvSpPr>
          <p:cNvPr id="117763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1570038" y="1042988"/>
            <a:ext cx="1382712" cy="3698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Training Data</a:t>
            </a:r>
          </a:p>
        </p:txBody>
      </p:sp>
      <p:sp>
        <p:nvSpPr>
          <p:cNvPr id="113" name="Text Box 10"/>
          <p:cNvSpPr txBox="1">
            <a:spLocks noChangeArrowheads="1"/>
          </p:cNvSpPr>
          <p:nvPr/>
        </p:nvSpPr>
        <p:spPr bwMode="auto">
          <a:xfrm>
            <a:off x="4525963" y="1042988"/>
            <a:ext cx="1541462" cy="3683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Validation Data</a:t>
            </a:r>
          </a:p>
        </p:txBody>
      </p:sp>
      <p:grpSp>
        <p:nvGrpSpPr>
          <p:cNvPr id="117766" name="Group 365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622425" y="1377950"/>
            <a:ext cx="2687638" cy="1635125"/>
            <a:chOff x="911505" y="1407086"/>
            <a:chExt cx="3455987" cy="2101850"/>
          </a:xfrm>
        </p:grpSpPr>
        <p:grpSp>
          <p:nvGrpSpPr>
            <p:cNvPr id="118033" name="Group 33"/>
            <p:cNvGrpSpPr>
              <a:grpSpLocks/>
            </p:cNvGrpSpPr>
            <p:nvPr/>
          </p:nvGrpSpPr>
          <p:grpSpPr bwMode="auto">
            <a:xfrm>
              <a:off x="911505" y="1407086"/>
              <a:ext cx="2754312" cy="2101850"/>
              <a:chOff x="763588" y="3826177"/>
              <a:chExt cx="2754312" cy="2101849"/>
            </a:xfrm>
          </p:grpSpPr>
          <p:sp>
            <p:nvSpPr>
              <p:cNvPr id="119" name="Rectangle 3"/>
              <p:cNvSpPr>
                <a:spLocks noChangeArrowheads="1"/>
              </p:cNvSpPr>
              <p:nvPr/>
            </p:nvSpPr>
            <p:spPr bwMode="auto">
              <a:xfrm>
                <a:off x="763588" y="3826177"/>
                <a:ext cx="2753767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grpSp>
            <p:nvGrpSpPr>
              <p:cNvPr id="118050" name="Group 99"/>
              <p:cNvGrpSpPr>
                <a:grpSpLocks/>
              </p:cNvGrpSpPr>
              <p:nvPr/>
            </p:nvGrpSpPr>
            <p:grpSpPr bwMode="auto">
              <a:xfrm>
                <a:off x="797613" y="4186710"/>
                <a:ext cx="656680" cy="1709819"/>
                <a:chOff x="770107" y="4345680"/>
                <a:chExt cx="612250" cy="1723198"/>
              </a:xfrm>
            </p:grpSpPr>
            <p:grpSp>
              <p:nvGrpSpPr>
                <p:cNvPr id="118112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125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F8F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 bwMode="auto">
                  <a:xfrm>
                    <a:off x="850676" y="4466782"/>
                    <a:ext cx="451064" cy="37224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113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123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F0F5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850676" y="4467105"/>
                    <a:ext cx="451064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114" name="Group 183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12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BE7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 bwMode="auto">
                  <a:xfrm>
                    <a:off x="850676" y="4466017"/>
                    <a:ext cx="451064" cy="170698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115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11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3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 bwMode="auto">
                  <a:xfrm>
                    <a:off x="850676" y="4574693"/>
                    <a:ext cx="451064" cy="59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116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11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AF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 bwMode="auto">
                  <a:xfrm>
                    <a:off x="850676" y="4475654"/>
                    <a:ext cx="451064" cy="16041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8051" name="Group 100"/>
              <p:cNvGrpSpPr>
                <a:grpSpLocks/>
              </p:cNvGrpSpPr>
              <p:nvPr/>
            </p:nvGrpSpPr>
            <p:grpSpPr bwMode="auto">
              <a:xfrm>
                <a:off x="1476408" y="4186724"/>
                <a:ext cx="656680" cy="1708245"/>
                <a:chOff x="770107" y="4345680"/>
                <a:chExt cx="612250" cy="1723198"/>
              </a:xfrm>
            </p:grpSpPr>
            <p:grpSp>
              <p:nvGrpSpPr>
                <p:cNvPr id="118097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110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FF5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849678" y="4466841"/>
                    <a:ext cx="452968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98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108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8F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 bwMode="auto">
                  <a:xfrm>
                    <a:off x="849678" y="4502479"/>
                    <a:ext cx="452968" cy="13380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99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106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8D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 bwMode="auto">
                  <a:xfrm>
                    <a:off x="849678" y="4450894"/>
                    <a:ext cx="452968" cy="18526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100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104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6E4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 bwMode="auto">
                  <a:xfrm>
                    <a:off x="849678" y="4466716"/>
                    <a:ext cx="452968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101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102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1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 bwMode="auto">
                  <a:xfrm>
                    <a:off x="849678" y="4466072"/>
                    <a:ext cx="452968" cy="17085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8052" name="Group 117"/>
              <p:cNvGrpSpPr>
                <a:grpSpLocks/>
              </p:cNvGrpSpPr>
              <p:nvPr/>
            </p:nvGrpSpPr>
            <p:grpSpPr bwMode="auto">
              <a:xfrm>
                <a:off x="2150101" y="4186724"/>
                <a:ext cx="656680" cy="1708245"/>
                <a:chOff x="770107" y="4345680"/>
                <a:chExt cx="612250" cy="1723198"/>
              </a:xfrm>
            </p:grpSpPr>
            <p:grpSp>
              <p:nvGrpSpPr>
                <p:cNvPr id="118082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95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7E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 bwMode="auto">
                  <a:xfrm>
                    <a:off x="849630" y="4466841"/>
                    <a:ext cx="452968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83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93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FE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 bwMode="auto">
                  <a:xfrm>
                    <a:off x="849630" y="4502479"/>
                    <a:ext cx="452968" cy="13380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84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91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B3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 bwMode="auto">
                  <a:xfrm>
                    <a:off x="849630" y="4450894"/>
                    <a:ext cx="452968" cy="18526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85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89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3D7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 bwMode="auto">
                  <a:xfrm>
                    <a:off x="849630" y="4466716"/>
                    <a:ext cx="452968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86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8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2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>
                    <a:off x="849630" y="4466072"/>
                    <a:ext cx="452968" cy="17085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8053" name="Group 134"/>
              <p:cNvGrpSpPr>
                <a:grpSpLocks/>
              </p:cNvGrpSpPr>
              <p:nvPr/>
            </p:nvGrpSpPr>
            <p:grpSpPr bwMode="auto">
              <a:xfrm>
                <a:off x="2828897" y="4185135"/>
                <a:ext cx="656680" cy="1709819"/>
                <a:chOff x="770107" y="4345680"/>
                <a:chExt cx="612250" cy="1723198"/>
              </a:xfrm>
            </p:grpSpPr>
            <p:grpSp>
              <p:nvGrpSpPr>
                <p:cNvPr id="118067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80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EE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 bwMode="auto">
                  <a:xfrm>
                    <a:off x="850534" y="4466312"/>
                    <a:ext cx="451065" cy="170698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68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78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EDE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 bwMode="auto">
                  <a:xfrm>
                    <a:off x="850534" y="4466635"/>
                    <a:ext cx="451065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69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76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A0B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 bwMode="auto">
                  <a:xfrm>
                    <a:off x="850534" y="4465548"/>
                    <a:ext cx="451065" cy="170697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70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7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AFC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 bwMode="auto">
                  <a:xfrm>
                    <a:off x="850534" y="4467280"/>
                    <a:ext cx="451065" cy="16658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71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72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BFD4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 bwMode="auto">
                  <a:xfrm>
                    <a:off x="850534" y="4466957"/>
                    <a:ext cx="451065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8054" name="Group 171"/>
              <p:cNvGrpSpPr>
                <a:grpSpLocks/>
              </p:cNvGrpSpPr>
              <p:nvPr/>
            </p:nvGrpSpPr>
            <p:grpSpPr bwMode="auto">
              <a:xfrm>
                <a:off x="785813" y="3840465"/>
                <a:ext cx="660400" cy="322262"/>
                <a:chOff x="769327" y="3996072"/>
                <a:chExt cx="615886" cy="325505"/>
              </a:xfrm>
            </p:grpSpPr>
            <p:sp>
              <p:nvSpPr>
                <p:cNvPr id="135" name="Rectangle 134"/>
                <p:cNvSpPr/>
                <p:nvPr/>
              </p:nvSpPr>
              <p:spPr bwMode="auto">
                <a:xfrm>
                  <a:off x="769542" y="3996069"/>
                  <a:ext cx="614909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 bwMode="auto">
                <a:xfrm>
                  <a:off x="851402" y="4074394"/>
                  <a:ext cx="451188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8055" name="Group 181"/>
              <p:cNvGrpSpPr>
                <a:grpSpLocks/>
              </p:cNvGrpSpPr>
              <p:nvPr/>
            </p:nvGrpSpPr>
            <p:grpSpPr bwMode="auto">
              <a:xfrm>
                <a:off x="1465263" y="3840465"/>
                <a:ext cx="658812" cy="322262"/>
                <a:chOff x="769937" y="3996072"/>
                <a:chExt cx="614405" cy="325505"/>
              </a:xfrm>
            </p:grpSpPr>
            <p:sp>
              <p:nvSpPr>
                <p:cNvPr id="133" name="Rectangle 132"/>
                <p:cNvSpPr/>
                <p:nvPr/>
              </p:nvSpPr>
              <p:spPr bwMode="auto">
                <a:xfrm>
                  <a:off x="770445" y="3996069"/>
                  <a:ext cx="613006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>
                  <a:off x="852307" y="4074394"/>
                  <a:ext cx="449284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8056" name="Group 184"/>
              <p:cNvGrpSpPr>
                <a:grpSpLocks/>
              </p:cNvGrpSpPr>
              <p:nvPr/>
            </p:nvGrpSpPr>
            <p:grpSpPr bwMode="auto">
              <a:xfrm>
                <a:off x="2144712" y="3840465"/>
                <a:ext cx="658812" cy="322262"/>
                <a:chOff x="768959" y="3996072"/>
                <a:chExt cx="615992" cy="325505"/>
              </a:xfrm>
            </p:grpSpPr>
            <p:sp>
              <p:nvSpPr>
                <p:cNvPr id="131" name="Rectangle 130"/>
                <p:cNvSpPr/>
                <p:nvPr/>
              </p:nvSpPr>
              <p:spPr bwMode="auto">
                <a:xfrm>
                  <a:off x="580808" y="3996069"/>
                  <a:ext cx="803547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662881" y="4074394"/>
                  <a:ext cx="639401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8057" name="Group 187"/>
              <p:cNvGrpSpPr>
                <a:grpSpLocks/>
              </p:cNvGrpSpPr>
              <p:nvPr/>
            </p:nvGrpSpPr>
            <p:grpSpPr bwMode="auto">
              <a:xfrm>
                <a:off x="2824162" y="3840465"/>
                <a:ext cx="660400" cy="322262"/>
                <a:chOff x="769570" y="3996072"/>
                <a:chExt cx="615886" cy="325505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768765" y="3996069"/>
                  <a:ext cx="616813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 bwMode="auto">
                <a:xfrm>
                  <a:off x="850626" y="4074394"/>
                  <a:ext cx="453091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1827126" y="3832300"/>
                <a:ext cx="681807" cy="3367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b="1" i="1" dirty="0">
                    <a:solidFill>
                      <a:srgbClr val="FFFFFF"/>
                    </a:solidFill>
                    <a:latin typeface="+mj-lt"/>
                  </a:rPr>
                  <a:t>inputs</a:t>
                </a:r>
              </a:p>
            </p:txBody>
          </p:sp>
        </p:grpSp>
        <p:grpSp>
          <p:nvGrpSpPr>
            <p:cNvPr id="118034" name="Group 122"/>
            <p:cNvGrpSpPr>
              <a:grpSpLocks/>
            </p:cNvGrpSpPr>
            <p:nvPr/>
          </p:nvGrpSpPr>
          <p:grpSpPr bwMode="auto">
            <a:xfrm>
              <a:off x="3664229" y="1407086"/>
              <a:ext cx="703263" cy="2101850"/>
              <a:chOff x="3516312" y="3826177"/>
              <a:chExt cx="703263" cy="2101849"/>
            </a:xfrm>
          </p:grpSpPr>
          <p:sp>
            <p:nvSpPr>
              <p:cNvPr id="81" name="Rectangle 3"/>
              <p:cNvSpPr>
                <a:spLocks noChangeArrowheads="1"/>
              </p:cNvSpPr>
              <p:nvPr/>
            </p:nvSpPr>
            <p:spPr bwMode="auto">
              <a:xfrm>
                <a:off x="3515313" y="3826177"/>
                <a:ext cx="704262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8036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3629628" y="4273076"/>
                <a:ext cx="487880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8038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3629628" y="4622023"/>
                <a:ext cx="487880" cy="16529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8040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3629628" y="5660704"/>
                <a:ext cx="487880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8042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629628" y="5313797"/>
                <a:ext cx="487880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8044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629628" y="4966890"/>
                <a:ext cx="487880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539809" y="3850665"/>
                <a:ext cx="661393" cy="32242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627587" y="3928209"/>
                <a:ext cx="487879" cy="167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560222" y="3832300"/>
                <a:ext cx="649145" cy="3367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b="1" i="1" dirty="0">
                    <a:solidFill>
                      <a:srgbClr val="FFFFFF"/>
                    </a:solidFill>
                    <a:latin typeface="+mj-lt"/>
                  </a:rPr>
                  <a:t>target</a:t>
                </a:r>
                <a:endParaRPr lang="en-US" sz="1200" b="1" i="1" dirty="0">
                  <a:solidFill>
                    <a:srgbClr val="FFFFFF"/>
                  </a:solidFill>
                  <a:latin typeface="+mj-lt"/>
                </a:endParaRPr>
              </a:p>
            </p:txBody>
          </p:sp>
        </p:grpSp>
      </p:grpSp>
      <p:grpSp>
        <p:nvGrpSpPr>
          <p:cNvPr id="117767" name="Group 365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4633913" y="1384300"/>
            <a:ext cx="2689225" cy="1635125"/>
            <a:chOff x="911505" y="1407086"/>
            <a:chExt cx="3455987" cy="2101850"/>
          </a:xfrm>
        </p:grpSpPr>
        <p:grpSp>
          <p:nvGrpSpPr>
            <p:cNvPr id="117939" name="Group 33"/>
            <p:cNvGrpSpPr>
              <a:grpSpLocks/>
            </p:cNvGrpSpPr>
            <p:nvPr/>
          </p:nvGrpSpPr>
          <p:grpSpPr bwMode="auto">
            <a:xfrm>
              <a:off x="911505" y="1407086"/>
              <a:ext cx="2754312" cy="2101850"/>
              <a:chOff x="763588" y="3826177"/>
              <a:chExt cx="2754312" cy="2101849"/>
            </a:xfrm>
          </p:grpSpPr>
          <p:sp>
            <p:nvSpPr>
              <p:cNvPr id="356" name="Rectangle 3"/>
              <p:cNvSpPr>
                <a:spLocks noChangeArrowheads="1"/>
              </p:cNvSpPr>
              <p:nvPr/>
            </p:nvSpPr>
            <p:spPr bwMode="auto">
              <a:xfrm>
                <a:off x="763588" y="3826177"/>
                <a:ext cx="2754181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grpSp>
            <p:nvGrpSpPr>
              <p:cNvPr id="117956" name="Group 99"/>
              <p:cNvGrpSpPr>
                <a:grpSpLocks/>
              </p:cNvGrpSpPr>
              <p:nvPr/>
            </p:nvGrpSpPr>
            <p:grpSpPr bwMode="auto">
              <a:xfrm>
                <a:off x="797613" y="4186708"/>
                <a:ext cx="656680" cy="1709819"/>
                <a:chOff x="770107" y="4345680"/>
                <a:chExt cx="612250" cy="1723198"/>
              </a:xfrm>
            </p:grpSpPr>
            <p:grpSp>
              <p:nvGrpSpPr>
                <p:cNvPr id="118018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3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F8F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33" name="Rectangle 432"/>
                  <p:cNvSpPr/>
                  <p:nvPr/>
                </p:nvSpPr>
                <p:spPr bwMode="auto">
                  <a:xfrm>
                    <a:off x="850609" y="4466783"/>
                    <a:ext cx="452700" cy="37224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19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2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F0F5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31" name="Rectangle 430"/>
                  <p:cNvSpPr/>
                  <p:nvPr/>
                </p:nvSpPr>
                <p:spPr bwMode="auto">
                  <a:xfrm>
                    <a:off x="850609" y="4467106"/>
                    <a:ext cx="452700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20" name="Group 183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27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BE7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29" name="Rectangle 428"/>
                  <p:cNvSpPr/>
                  <p:nvPr/>
                </p:nvSpPr>
                <p:spPr bwMode="auto">
                  <a:xfrm>
                    <a:off x="850609" y="4466018"/>
                    <a:ext cx="452700" cy="170698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21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25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3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27" name="Rectangle 426"/>
                  <p:cNvSpPr/>
                  <p:nvPr/>
                </p:nvSpPr>
                <p:spPr bwMode="auto">
                  <a:xfrm>
                    <a:off x="850609" y="4574694"/>
                    <a:ext cx="452700" cy="59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22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2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AF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25" name="Rectangle 424"/>
                  <p:cNvSpPr/>
                  <p:nvPr/>
                </p:nvSpPr>
                <p:spPr bwMode="auto">
                  <a:xfrm>
                    <a:off x="850609" y="4475655"/>
                    <a:ext cx="452700" cy="16041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7957" name="Group 100"/>
              <p:cNvGrpSpPr>
                <a:grpSpLocks/>
              </p:cNvGrpSpPr>
              <p:nvPr/>
            </p:nvGrpSpPr>
            <p:grpSpPr bwMode="auto">
              <a:xfrm>
                <a:off x="1476408" y="4186724"/>
                <a:ext cx="656680" cy="1708245"/>
                <a:chOff x="770107" y="4345680"/>
                <a:chExt cx="612250" cy="1723198"/>
              </a:xfrm>
            </p:grpSpPr>
            <p:grpSp>
              <p:nvGrpSpPr>
                <p:cNvPr id="118003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16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FF5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8" name="Rectangle 417"/>
                  <p:cNvSpPr/>
                  <p:nvPr/>
                </p:nvSpPr>
                <p:spPr bwMode="auto">
                  <a:xfrm>
                    <a:off x="849238" y="4466841"/>
                    <a:ext cx="452700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04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14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8F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6" name="Rectangle 415"/>
                  <p:cNvSpPr/>
                  <p:nvPr/>
                </p:nvSpPr>
                <p:spPr bwMode="auto">
                  <a:xfrm>
                    <a:off x="849238" y="4502479"/>
                    <a:ext cx="452700" cy="13380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05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12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8D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4" name="Rectangle 413"/>
                  <p:cNvSpPr/>
                  <p:nvPr/>
                </p:nvSpPr>
                <p:spPr bwMode="auto">
                  <a:xfrm>
                    <a:off x="849238" y="4450894"/>
                    <a:ext cx="452700" cy="18526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06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10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6E4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2" name="Rectangle 411"/>
                  <p:cNvSpPr/>
                  <p:nvPr/>
                </p:nvSpPr>
                <p:spPr bwMode="auto">
                  <a:xfrm>
                    <a:off x="849238" y="4466716"/>
                    <a:ext cx="452700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8007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08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1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10" name="Rectangle 409"/>
                  <p:cNvSpPr/>
                  <p:nvPr/>
                </p:nvSpPr>
                <p:spPr bwMode="auto">
                  <a:xfrm>
                    <a:off x="849238" y="4466072"/>
                    <a:ext cx="452700" cy="17085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7958" name="Group 117"/>
              <p:cNvGrpSpPr>
                <a:grpSpLocks/>
              </p:cNvGrpSpPr>
              <p:nvPr/>
            </p:nvGrpSpPr>
            <p:grpSpPr bwMode="auto">
              <a:xfrm>
                <a:off x="2150101" y="4186724"/>
                <a:ext cx="656680" cy="1708245"/>
                <a:chOff x="770107" y="4345680"/>
                <a:chExt cx="612250" cy="1723198"/>
              </a:xfrm>
            </p:grpSpPr>
            <p:grpSp>
              <p:nvGrpSpPr>
                <p:cNvPr id="117988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8001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E7E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03" name="Rectangle 402"/>
                  <p:cNvSpPr/>
                  <p:nvPr/>
                </p:nvSpPr>
                <p:spPr bwMode="auto">
                  <a:xfrm>
                    <a:off x="850721" y="4466841"/>
                    <a:ext cx="450797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989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999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FE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01" name="Rectangle 400"/>
                  <p:cNvSpPr/>
                  <p:nvPr/>
                </p:nvSpPr>
                <p:spPr bwMode="auto">
                  <a:xfrm>
                    <a:off x="850721" y="4502479"/>
                    <a:ext cx="450797" cy="13380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990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99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B3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99" name="Rectangle 398"/>
                  <p:cNvSpPr/>
                  <p:nvPr/>
                </p:nvSpPr>
                <p:spPr bwMode="auto">
                  <a:xfrm>
                    <a:off x="850721" y="4450894"/>
                    <a:ext cx="450797" cy="18526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991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995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3D7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850721" y="4466716"/>
                    <a:ext cx="450797" cy="16879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992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99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2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 bwMode="auto">
                  <a:xfrm>
                    <a:off x="850721" y="4466072"/>
                    <a:ext cx="450797" cy="17085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7959" name="Group 134"/>
              <p:cNvGrpSpPr>
                <a:grpSpLocks/>
              </p:cNvGrpSpPr>
              <p:nvPr/>
            </p:nvGrpSpPr>
            <p:grpSpPr bwMode="auto">
              <a:xfrm>
                <a:off x="2828897" y="4185133"/>
                <a:ext cx="656680" cy="1709819"/>
                <a:chOff x="770107" y="4345680"/>
                <a:chExt cx="612250" cy="1723198"/>
              </a:xfrm>
            </p:grpSpPr>
            <p:grpSp>
              <p:nvGrpSpPr>
                <p:cNvPr id="117973" name="Group 76"/>
                <p:cNvGrpSpPr>
                  <a:grpSpLocks/>
                </p:cNvGrpSpPr>
                <p:nvPr/>
              </p:nvGrpSpPr>
              <p:grpSpPr bwMode="auto">
                <a:xfrm>
                  <a:off x="770107" y="4345680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98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DEE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 bwMode="auto">
                  <a:xfrm>
                    <a:off x="849349" y="4466315"/>
                    <a:ext cx="452700" cy="170698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974" name="Group 78"/>
                <p:cNvGrpSpPr>
                  <a:grpSpLocks/>
                </p:cNvGrpSpPr>
                <p:nvPr/>
              </p:nvGrpSpPr>
              <p:grpSpPr bwMode="auto">
                <a:xfrm>
                  <a:off x="770107" y="4694979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98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CEDE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 bwMode="auto">
                  <a:xfrm>
                    <a:off x="849349" y="4466637"/>
                    <a:ext cx="452700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975" name="Group 90"/>
                <p:cNvGrpSpPr>
                  <a:grpSpLocks/>
                </p:cNvGrpSpPr>
                <p:nvPr/>
              </p:nvGrpSpPr>
              <p:grpSpPr bwMode="auto">
                <a:xfrm>
                  <a:off x="770107" y="5742875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98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A0B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 bwMode="auto">
                  <a:xfrm>
                    <a:off x="849349" y="4465550"/>
                    <a:ext cx="452700" cy="170697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976" name="Group 93"/>
                <p:cNvGrpSpPr>
                  <a:grpSpLocks/>
                </p:cNvGrpSpPr>
                <p:nvPr/>
              </p:nvGrpSpPr>
              <p:grpSpPr bwMode="auto">
                <a:xfrm>
                  <a:off x="770107" y="5393577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98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AFC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 bwMode="auto">
                  <a:xfrm>
                    <a:off x="849349" y="4467282"/>
                    <a:ext cx="452700" cy="16658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  <p:grpSp>
              <p:nvGrpSpPr>
                <p:cNvPr id="117977" name="Group 96"/>
                <p:cNvGrpSpPr>
                  <a:grpSpLocks/>
                </p:cNvGrpSpPr>
                <p:nvPr/>
              </p:nvGrpSpPr>
              <p:grpSpPr bwMode="auto">
                <a:xfrm>
                  <a:off x="770107" y="5044278"/>
                  <a:ext cx="612250" cy="326003"/>
                  <a:chOff x="770108" y="4387967"/>
                  <a:chExt cx="612250" cy="326003"/>
                </a:xfrm>
              </p:grpSpPr>
              <p:sp>
                <p:nvSpPr>
                  <p:cNvPr id="11797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770108" y="4387967"/>
                    <a:ext cx="612250" cy="326003"/>
                  </a:xfrm>
                  <a:prstGeom prst="rect">
                    <a:avLst/>
                  </a:prstGeom>
                  <a:solidFill>
                    <a:srgbClr val="BFD4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88900" tIns="88900" rIns="88900" bIns="8890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380" name="Rectangle 379"/>
                  <p:cNvSpPr/>
                  <p:nvPr/>
                </p:nvSpPr>
                <p:spPr bwMode="auto">
                  <a:xfrm>
                    <a:off x="849349" y="4466960"/>
                    <a:ext cx="452700" cy="168641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88900" tIns="88900" rIns="88900" bIns="88900"/>
                  <a:lstStyle/>
                  <a:p>
                    <a:pPr algn="ctr">
                      <a:defRPr/>
                    </a:pPr>
                    <a:endParaRPr lang="en-US" dirty="0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17960" name="Group 171"/>
              <p:cNvGrpSpPr>
                <a:grpSpLocks/>
              </p:cNvGrpSpPr>
              <p:nvPr/>
            </p:nvGrpSpPr>
            <p:grpSpPr bwMode="auto">
              <a:xfrm>
                <a:off x="785813" y="3840465"/>
                <a:ext cx="660400" cy="322262"/>
                <a:chOff x="769327" y="3996072"/>
                <a:chExt cx="615886" cy="325505"/>
              </a:xfrm>
            </p:grpSpPr>
            <p:sp>
              <p:nvSpPr>
                <p:cNvPr id="372" name="Rectangle 371"/>
                <p:cNvSpPr/>
                <p:nvPr/>
              </p:nvSpPr>
              <p:spPr bwMode="auto">
                <a:xfrm>
                  <a:off x="769528" y="3996069"/>
                  <a:ext cx="616449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73" name="Rectangle 372"/>
                <p:cNvSpPr/>
                <p:nvPr/>
              </p:nvSpPr>
              <p:spPr bwMode="auto">
                <a:xfrm>
                  <a:off x="851342" y="4074394"/>
                  <a:ext cx="452824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7961" name="Group 181"/>
              <p:cNvGrpSpPr>
                <a:grpSpLocks/>
              </p:cNvGrpSpPr>
              <p:nvPr/>
            </p:nvGrpSpPr>
            <p:grpSpPr bwMode="auto">
              <a:xfrm>
                <a:off x="1465263" y="3840465"/>
                <a:ext cx="658813" cy="322262"/>
                <a:chOff x="769937" y="3996072"/>
                <a:chExt cx="614406" cy="325505"/>
              </a:xfrm>
            </p:grpSpPr>
            <p:sp>
              <p:nvSpPr>
                <p:cNvPr id="370" name="Rectangle 369"/>
                <p:cNvSpPr/>
                <p:nvPr/>
              </p:nvSpPr>
              <p:spPr bwMode="auto">
                <a:xfrm>
                  <a:off x="770059" y="3996069"/>
                  <a:ext cx="614545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71" name="Rectangle 370"/>
                <p:cNvSpPr/>
                <p:nvPr/>
              </p:nvSpPr>
              <p:spPr bwMode="auto">
                <a:xfrm>
                  <a:off x="851871" y="4074394"/>
                  <a:ext cx="450921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7962" name="Group 184"/>
              <p:cNvGrpSpPr>
                <a:grpSpLocks/>
              </p:cNvGrpSpPr>
              <p:nvPr/>
            </p:nvGrpSpPr>
            <p:grpSpPr bwMode="auto">
              <a:xfrm>
                <a:off x="2144712" y="3840465"/>
                <a:ext cx="658813" cy="322262"/>
                <a:chOff x="768959" y="3996072"/>
                <a:chExt cx="615993" cy="325505"/>
              </a:xfrm>
            </p:grpSpPr>
            <p:sp>
              <p:nvSpPr>
                <p:cNvPr id="368" name="Rectangle 367"/>
                <p:cNvSpPr/>
                <p:nvPr/>
              </p:nvSpPr>
              <p:spPr bwMode="auto">
                <a:xfrm>
                  <a:off x="769002" y="3996069"/>
                  <a:ext cx="616134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69" name="Rectangle 368"/>
                <p:cNvSpPr/>
                <p:nvPr/>
              </p:nvSpPr>
              <p:spPr bwMode="auto">
                <a:xfrm>
                  <a:off x="851027" y="4074394"/>
                  <a:ext cx="452085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grpSp>
            <p:nvGrpSpPr>
              <p:cNvPr id="117963" name="Group 187"/>
              <p:cNvGrpSpPr>
                <a:grpSpLocks/>
              </p:cNvGrpSpPr>
              <p:nvPr/>
            </p:nvGrpSpPr>
            <p:grpSpPr bwMode="auto">
              <a:xfrm>
                <a:off x="2824162" y="3840465"/>
                <a:ext cx="660400" cy="322262"/>
                <a:chOff x="769570" y="3996072"/>
                <a:chExt cx="615886" cy="325505"/>
              </a:xfrm>
            </p:grpSpPr>
            <p:sp>
              <p:nvSpPr>
                <p:cNvPr id="366" name="Rectangle 365"/>
                <p:cNvSpPr/>
                <p:nvPr/>
              </p:nvSpPr>
              <p:spPr bwMode="auto">
                <a:xfrm>
                  <a:off x="769534" y="3996069"/>
                  <a:ext cx="616449" cy="32566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67" name="Rectangle 366"/>
                <p:cNvSpPr/>
                <p:nvPr/>
              </p:nvSpPr>
              <p:spPr bwMode="auto">
                <a:xfrm>
                  <a:off x="851346" y="4074394"/>
                  <a:ext cx="452824" cy="16901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8900" tIns="88900" rIns="88900" bIns="88900"/>
                <a:lstStyle/>
                <a:p>
                  <a:pPr algn="ctr"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sp>
            <p:nvSpPr>
              <p:cNvPr id="365" name="TextBox 364"/>
              <p:cNvSpPr txBox="1"/>
              <p:nvPr/>
            </p:nvSpPr>
            <p:spPr>
              <a:xfrm>
                <a:off x="1826497" y="3832300"/>
                <a:ext cx="683446" cy="3367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b="1" i="1" dirty="0">
                    <a:solidFill>
                      <a:srgbClr val="FFFFFF"/>
                    </a:solidFill>
                    <a:latin typeface="+mj-lt"/>
                  </a:rPr>
                  <a:t>inputs</a:t>
                </a:r>
              </a:p>
            </p:txBody>
          </p:sp>
        </p:grpSp>
        <p:grpSp>
          <p:nvGrpSpPr>
            <p:cNvPr id="117940" name="Group 122"/>
            <p:cNvGrpSpPr>
              <a:grpSpLocks/>
            </p:cNvGrpSpPr>
            <p:nvPr/>
          </p:nvGrpSpPr>
          <p:grpSpPr bwMode="auto">
            <a:xfrm>
              <a:off x="3664229" y="1407086"/>
              <a:ext cx="703263" cy="2101850"/>
              <a:chOff x="3516312" y="3826177"/>
              <a:chExt cx="703263" cy="2101849"/>
            </a:xfrm>
          </p:grpSpPr>
          <p:sp>
            <p:nvSpPr>
              <p:cNvPr id="342" name="Rectangle 3"/>
              <p:cNvSpPr>
                <a:spLocks noChangeArrowheads="1"/>
              </p:cNvSpPr>
              <p:nvPr/>
            </p:nvSpPr>
            <p:spPr bwMode="auto">
              <a:xfrm>
                <a:off x="3515729" y="3826177"/>
                <a:ext cx="703846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7942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44" name="Rectangle 343"/>
              <p:cNvSpPr/>
              <p:nvPr/>
            </p:nvSpPr>
            <p:spPr bwMode="auto">
              <a:xfrm>
                <a:off x="3629976" y="4273076"/>
                <a:ext cx="487592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7944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46" name="Rectangle 345"/>
              <p:cNvSpPr/>
              <p:nvPr/>
            </p:nvSpPr>
            <p:spPr bwMode="auto">
              <a:xfrm>
                <a:off x="3629976" y="4622023"/>
                <a:ext cx="487592" cy="16529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7946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48" name="Rectangle 347"/>
              <p:cNvSpPr/>
              <p:nvPr/>
            </p:nvSpPr>
            <p:spPr bwMode="auto">
              <a:xfrm>
                <a:off x="3629976" y="5660704"/>
                <a:ext cx="487592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7948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50" name="Rectangle 349"/>
              <p:cNvSpPr/>
              <p:nvPr/>
            </p:nvSpPr>
            <p:spPr bwMode="auto">
              <a:xfrm>
                <a:off x="3629976" y="5313797"/>
                <a:ext cx="487592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7950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3629976" y="4966890"/>
                <a:ext cx="487592" cy="167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3540210" y="3850665"/>
                <a:ext cx="661003" cy="32242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3627936" y="3928209"/>
                <a:ext cx="487591" cy="167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>
                <a:off x="3560611" y="3832300"/>
                <a:ext cx="648762" cy="3367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b="1" i="1" dirty="0">
                    <a:solidFill>
                      <a:srgbClr val="FFFFFF"/>
                    </a:solidFill>
                    <a:latin typeface="+mj-lt"/>
                  </a:rPr>
                  <a:t>target</a:t>
                </a:r>
              </a:p>
            </p:txBody>
          </p:sp>
        </p:grpSp>
      </p:grpSp>
      <p:grpSp>
        <p:nvGrpSpPr>
          <p:cNvPr id="117768" name="Tree3"/>
          <p:cNvGrpSpPr>
            <a:grpSpLocks noChangeAspect="1"/>
          </p:cNvGrpSpPr>
          <p:nvPr/>
        </p:nvGrpSpPr>
        <p:grpSpPr bwMode="auto">
          <a:xfrm>
            <a:off x="3578225" y="4184650"/>
            <a:ext cx="533400" cy="463550"/>
            <a:chOff x="404" y="2136"/>
            <a:chExt cx="2268" cy="1971"/>
          </a:xfrm>
        </p:grpSpPr>
        <p:sp>
          <p:nvSpPr>
            <p:cNvPr id="117918" name="Line 33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19" name="Line 34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20" name="Line 35"/>
            <p:cNvSpPr>
              <a:spLocks noChangeAspect="1" noChangeShapeType="1"/>
            </p:cNvSpPr>
            <p:nvPr/>
          </p:nvSpPr>
          <p:spPr bwMode="auto">
            <a:xfrm flipH="1">
              <a:off x="52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36"/>
            <p:cNvSpPr>
              <a:spLocks noChangeAspect="1" noChangeShapeType="1"/>
            </p:cNvSpPr>
            <p:nvPr/>
          </p:nvSpPr>
          <p:spPr bwMode="auto">
            <a:xfrm flipH="1">
              <a:off x="1680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7922" name="Line 37"/>
            <p:cNvSpPr>
              <a:spLocks noChangeAspect="1" noChangeShapeType="1"/>
            </p:cNvSpPr>
            <p:nvPr/>
          </p:nvSpPr>
          <p:spPr bwMode="auto">
            <a:xfrm>
              <a:off x="816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38"/>
            <p:cNvSpPr>
              <a:spLocks noChangeAspect="1" noChangeShapeType="1"/>
            </p:cNvSpPr>
            <p:nvPr/>
          </p:nvSpPr>
          <p:spPr bwMode="auto">
            <a:xfrm>
              <a:off x="1970" y="2831"/>
              <a:ext cx="284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38" name="Line 39"/>
            <p:cNvSpPr>
              <a:spLocks noChangeAspect="1" noChangeShapeType="1"/>
            </p:cNvSpPr>
            <p:nvPr/>
          </p:nvSpPr>
          <p:spPr bwMode="auto">
            <a:xfrm flipH="1">
              <a:off x="816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39" name="Line 40"/>
            <p:cNvSpPr>
              <a:spLocks noChangeAspect="1" noChangeShapeType="1"/>
            </p:cNvSpPr>
            <p:nvPr/>
          </p:nvSpPr>
          <p:spPr bwMode="auto">
            <a:xfrm>
              <a:off x="1106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40" name="Line 41"/>
            <p:cNvSpPr>
              <a:spLocks noChangeAspect="1" noChangeShapeType="1"/>
            </p:cNvSpPr>
            <p:nvPr/>
          </p:nvSpPr>
          <p:spPr bwMode="auto">
            <a:xfrm flipH="1">
              <a:off x="1970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41" name="Line 42"/>
            <p:cNvSpPr>
              <a:spLocks noChangeAspect="1" noChangeShapeType="1"/>
            </p:cNvSpPr>
            <p:nvPr/>
          </p:nvSpPr>
          <p:spPr bwMode="auto">
            <a:xfrm>
              <a:off x="2253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7928" name="Oval 43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929" name="Oval 44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930" name="Oval 45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931" name="Oval 46"/>
            <p:cNvSpPr>
              <a:spLocks noChangeAspect="1" noChangeArrowheads="1"/>
            </p:cNvSpPr>
            <p:nvPr/>
          </p:nvSpPr>
          <p:spPr bwMode="auto">
            <a:xfrm>
              <a:off x="981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351" name="Oval 47"/>
            <p:cNvSpPr>
              <a:spLocks noChangeAspect="1" noChangeArrowheads="1"/>
            </p:cNvSpPr>
            <p:nvPr/>
          </p:nvSpPr>
          <p:spPr bwMode="auto">
            <a:xfrm>
              <a:off x="694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57" name="Oval 48"/>
            <p:cNvSpPr>
              <a:spLocks noChangeAspect="1" noChangeArrowheads="1"/>
            </p:cNvSpPr>
            <p:nvPr/>
          </p:nvSpPr>
          <p:spPr bwMode="auto">
            <a:xfrm>
              <a:off x="1268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7934" name="Oval 49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359" name="Oval 50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60" name="Oval 51"/>
            <p:cNvSpPr>
              <a:spLocks noChangeAspect="1" noChangeArrowheads="1"/>
            </p:cNvSpPr>
            <p:nvPr/>
          </p:nvSpPr>
          <p:spPr bwMode="auto">
            <a:xfrm>
              <a:off x="2132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61" name="Oval 52"/>
            <p:cNvSpPr>
              <a:spLocks noChangeAspect="1" noChangeArrowheads="1"/>
            </p:cNvSpPr>
            <p:nvPr/>
          </p:nvSpPr>
          <p:spPr bwMode="auto">
            <a:xfrm>
              <a:off x="2429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362" name="Oval 53"/>
            <p:cNvSpPr>
              <a:spLocks noChangeAspect="1" noChangeArrowheads="1"/>
            </p:cNvSpPr>
            <p:nvPr/>
          </p:nvSpPr>
          <p:spPr bwMode="auto">
            <a:xfrm>
              <a:off x="1848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117769" name="Group 253"/>
          <p:cNvGrpSpPr>
            <a:grpSpLocks/>
          </p:cNvGrpSpPr>
          <p:nvPr/>
        </p:nvGrpSpPr>
        <p:grpSpPr bwMode="auto">
          <a:xfrm>
            <a:off x="4860925" y="4381500"/>
            <a:ext cx="688975" cy="153988"/>
            <a:chOff x="4371975" y="4524375"/>
            <a:chExt cx="638175" cy="142875"/>
          </a:xfrm>
        </p:grpSpPr>
        <p:sp>
          <p:nvSpPr>
            <p:cNvPr id="421" name="5-Point Star 420"/>
            <p:cNvSpPr/>
            <p:nvPr/>
          </p:nvSpPr>
          <p:spPr bwMode="auto">
            <a:xfrm>
              <a:off x="4371975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22" name="5-Point Star 421"/>
            <p:cNvSpPr/>
            <p:nvPr/>
          </p:nvSpPr>
          <p:spPr bwMode="auto">
            <a:xfrm>
              <a:off x="4495493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23" name="5-Point Star 422"/>
            <p:cNvSpPr/>
            <p:nvPr/>
          </p:nvSpPr>
          <p:spPr bwMode="auto">
            <a:xfrm>
              <a:off x="4619010" y="4524375"/>
              <a:ext cx="14410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24" name="5-Point Star 423"/>
            <p:cNvSpPr/>
            <p:nvPr/>
          </p:nvSpPr>
          <p:spPr bwMode="auto">
            <a:xfrm>
              <a:off x="4743999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426" name="5-Point Star 425"/>
            <p:cNvSpPr/>
            <p:nvPr/>
          </p:nvSpPr>
          <p:spPr bwMode="auto">
            <a:xfrm>
              <a:off x="4867517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sp>
        <p:nvSpPr>
          <p:cNvPr id="420" name="Rectangle 27"/>
          <p:cNvSpPr>
            <a:spLocks noChangeArrowheads="1"/>
          </p:cNvSpPr>
          <p:nvPr/>
        </p:nvSpPr>
        <p:spPr bwMode="auto">
          <a:xfrm>
            <a:off x="5665788" y="3867150"/>
            <a:ext cx="3136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tx2"/>
                </a:solidFill>
                <a:latin typeface="Arial Narrow" panose="020B0606020202030204" pitchFamily="34" charset="0"/>
              </a:rPr>
              <a:t>Choose the simplest model with the highest validation assessment. </a:t>
            </a:r>
          </a:p>
        </p:txBody>
      </p:sp>
      <p:sp>
        <p:nvSpPr>
          <p:cNvPr id="430" name="Text Box 10"/>
          <p:cNvSpPr txBox="1">
            <a:spLocks noChangeArrowheads="1"/>
          </p:cNvSpPr>
          <p:nvPr/>
        </p:nvSpPr>
        <p:spPr bwMode="auto">
          <a:xfrm>
            <a:off x="3182938" y="6132513"/>
            <a:ext cx="1319212" cy="7080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Model</a:t>
            </a:r>
          </a:p>
          <a:p>
            <a:pPr algn="ctr">
              <a:defRPr/>
            </a:pPr>
            <a:r>
              <a:rPr lang="en-US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Complexity</a:t>
            </a:r>
          </a:p>
        </p:txBody>
      </p:sp>
      <p:grpSp>
        <p:nvGrpSpPr>
          <p:cNvPr id="36" name="Tree6"/>
          <p:cNvGrpSpPr>
            <a:grpSpLocks noChangeAspect="1"/>
          </p:cNvGrpSpPr>
          <p:nvPr/>
        </p:nvGrpSpPr>
        <p:grpSpPr bwMode="auto">
          <a:xfrm>
            <a:off x="3573463" y="5710238"/>
            <a:ext cx="544512" cy="474662"/>
            <a:chOff x="404" y="2136"/>
            <a:chExt cx="2268" cy="1971"/>
          </a:xfrm>
        </p:grpSpPr>
        <p:sp>
          <p:nvSpPr>
            <p:cNvPr id="117892" name="Line 255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93" name="Line 256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94" name="Line 257"/>
            <p:cNvSpPr>
              <a:spLocks noChangeAspect="1" noChangeShapeType="1"/>
            </p:cNvSpPr>
            <p:nvPr/>
          </p:nvSpPr>
          <p:spPr bwMode="auto">
            <a:xfrm flipH="1">
              <a:off x="52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95" name="Line 258"/>
            <p:cNvSpPr>
              <a:spLocks noChangeAspect="1" noChangeShapeType="1"/>
            </p:cNvSpPr>
            <p:nvPr/>
          </p:nvSpPr>
          <p:spPr bwMode="auto">
            <a:xfrm flipH="1">
              <a:off x="1680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96" name="Line 259"/>
            <p:cNvSpPr>
              <a:spLocks noChangeAspect="1" noChangeShapeType="1"/>
            </p:cNvSpPr>
            <p:nvPr/>
          </p:nvSpPr>
          <p:spPr bwMode="auto">
            <a:xfrm>
              <a:off x="816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97" name="Line 260"/>
            <p:cNvSpPr>
              <a:spLocks noChangeAspect="1" noChangeShapeType="1"/>
            </p:cNvSpPr>
            <p:nvPr/>
          </p:nvSpPr>
          <p:spPr bwMode="auto">
            <a:xfrm>
              <a:off x="196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98" name="Line 261"/>
            <p:cNvSpPr>
              <a:spLocks noChangeAspect="1" noChangeShapeType="1"/>
            </p:cNvSpPr>
            <p:nvPr/>
          </p:nvSpPr>
          <p:spPr bwMode="auto">
            <a:xfrm flipH="1">
              <a:off x="816" y="3409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99" name="Line 262"/>
            <p:cNvSpPr>
              <a:spLocks noChangeAspect="1" noChangeShapeType="1"/>
            </p:cNvSpPr>
            <p:nvPr/>
          </p:nvSpPr>
          <p:spPr bwMode="auto">
            <a:xfrm>
              <a:off x="1104" y="3409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00" name="Line 263"/>
            <p:cNvSpPr>
              <a:spLocks noChangeAspect="1" noChangeShapeType="1"/>
            </p:cNvSpPr>
            <p:nvPr/>
          </p:nvSpPr>
          <p:spPr bwMode="auto">
            <a:xfrm flipH="1">
              <a:off x="1968" y="3409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01" name="Line 264"/>
            <p:cNvSpPr>
              <a:spLocks noChangeAspect="1" noChangeShapeType="1"/>
            </p:cNvSpPr>
            <p:nvPr/>
          </p:nvSpPr>
          <p:spPr bwMode="auto">
            <a:xfrm>
              <a:off x="2256" y="3409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02" name="Oval 265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903" name="Oval 266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904" name="Oval 267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905" name="Oval 268"/>
            <p:cNvSpPr>
              <a:spLocks noChangeAspect="1" noChangeArrowheads="1"/>
            </p:cNvSpPr>
            <p:nvPr/>
          </p:nvSpPr>
          <p:spPr bwMode="auto">
            <a:xfrm>
              <a:off x="981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906" name="Oval 269"/>
            <p:cNvSpPr>
              <a:spLocks noChangeAspect="1" noChangeArrowheads="1"/>
            </p:cNvSpPr>
            <p:nvPr/>
          </p:nvSpPr>
          <p:spPr bwMode="auto">
            <a:xfrm>
              <a:off x="692" y="3867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907" name="Oval 270"/>
            <p:cNvSpPr>
              <a:spLocks noChangeAspect="1" noChangeArrowheads="1"/>
            </p:cNvSpPr>
            <p:nvPr/>
          </p:nvSpPr>
          <p:spPr bwMode="auto">
            <a:xfrm>
              <a:off x="1269" y="3867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908" name="Oval 271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909" name="Oval 272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910" name="Oval 273"/>
            <p:cNvSpPr>
              <a:spLocks noChangeAspect="1" noChangeArrowheads="1"/>
            </p:cNvSpPr>
            <p:nvPr/>
          </p:nvSpPr>
          <p:spPr bwMode="auto">
            <a:xfrm>
              <a:off x="2135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911" name="Oval 274"/>
            <p:cNvSpPr>
              <a:spLocks noChangeAspect="1" noChangeArrowheads="1"/>
            </p:cNvSpPr>
            <p:nvPr/>
          </p:nvSpPr>
          <p:spPr bwMode="auto">
            <a:xfrm>
              <a:off x="2431" y="3867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912" name="Oval 275"/>
            <p:cNvSpPr>
              <a:spLocks noChangeAspect="1" noChangeArrowheads="1"/>
            </p:cNvSpPr>
            <p:nvPr/>
          </p:nvSpPr>
          <p:spPr bwMode="auto">
            <a:xfrm>
              <a:off x="1846" y="3867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</p:grpSp>
      <p:grpSp>
        <p:nvGrpSpPr>
          <p:cNvPr id="37" name="Tree5"/>
          <p:cNvGrpSpPr>
            <a:grpSpLocks noChangeAspect="1"/>
          </p:cNvGrpSpPr>
          <p:nvPr/>
        </p:nvGrpSpPr>
        <p:grpSpPr bwMode="auto">
          <a:xfrm>
            <a:off x="3582988" y="5205413"/>
            <a:ext cx="533400" cy="463550"/>
            <a:chOff x="404" y="2136"/>
            <a:chExt cx="2268" cy="1971"/>
          </a:xfrm>
        </p:grpSpPr>
        <p:sp>
          <p:nvSpPr>
            <p:cNvPr id="117871" name="Line 33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72" name="Line 34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73" name="Line 35"/>
            <p:cNvSpPr>
              <a:spLocks noChangeAspect="1" noChangeShapeType="1"/>
            </p:cNvSpPr>
            <p:nvPr/>
          </p:nvSpPr>
          <p:spPr bwMode="auto">
            <a:xfrm flipH="1">
              <a:off x="52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74" name="Line 36"/>
            <p:cNvSpPr>
              <a:spLocks noChangeAspect="1" noChangeShapeType="1"/>
            </p:cNvSpPr>
            <p:nvPr/>
          </p:nvSpPr>
          <p:spPr bwMode="auto">
            <a:xfrm flipH="1">
              <a:off x="1680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75" name="Line 37"/>
            <p:cNvSpPr>
              <a:spLocks noChangeAspect="1" noChangeShapeType="1"/>
            </p:cNvSpPr>
            <p:nvPr/>
          </p:nvSpPr>
          <p:spPr bwMode="auto">
            <a:xfrm>
              <a:off x="816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76" name="Line 38"/>
            <p:cNvSpPr>
              <a:spLocks noChangeAspect="1" noChangeShapeType="1"/>
            </p:cNvSpPr>
            <p:nvPr/>
          </p:nvSpPr>
          <p:spPr bwMode="auto">
            <a:xfrm>
              <a:off x="196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77" name="Line 39"/>
            <p:cNvSpPr>
              <a:spLocks noChangeAspect="1" noChangeShapeType="1"/>
            </p:cNvSpPr>
            <p:nvPr/>
          </p:nvSpPr>
          <p:spPr bwMode="auto">
            <a:xfrm flipH="1">
              <a:off x="816" y="3412"/>
              <a:ext cx="290" cy="5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78" name="Line 40"/>
            <p:cNvSpPr>
              <a:spLocks noChangeAspect="1" noChangeShapeType="1"/>
            </p:cNvSpPr>
            <p:nvPr/>
          </p:nvSpPr>
          <p:spPr bwMode="auto">
            <a:xfrm>
              <a:off x="1106" y="3412"/>
              <a:ext cx="284" cy="5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" name="Line 41"/>
            <p:cNvSpPr>
              <a:spLocks noChangeAspect="1" noChangeShapeType="1"/>
            </p:cNvSpPr>
            <p:nvPr/>
          </p:nvSpPr>
          <p:spPr bwMode="auto">
            <a:xfrm flipH="1">
              <a:off x="1970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65" name="Line 42"/>
            <p:cNvSpPr>
              <a:spLocks noChangeAspect="1" noChangeShapeType="1"/>
            </p:cNvSpPr>
            <p:nvPr/>
          </p:nvSpPr>
          <p:spPr bwMode="auto">
            <a:xfrm>
              <a:off x="2253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7881" name="Oval 43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882" name="Oval 44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883" name="Oval 45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884" name="Oval 46"/>
            <p:cNvSpPr>
              <a:spLocks noChangeAspect="1" noChangeArrowheads="1"/>
            </p:cNvSpPr>
            <p:nvPr/>
          </p:nvSpPr>
          <p:spPr bwMode="auto">
            <a:xfrm>
              <a:off x="981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70" name="Oval 47"/>
            <p:cNvSpPr>
              <a:spLocks noChangeAspect="1" noChangeArrowheads="1"/>
            </p:cNvSpPr>
            <p:nvPr/>
          </p:nvSpPr>
          <p:spPr bwMode="auto">
            <a:xfrm>
              <a:off x="694" y="3864"/>
              <a:ext cx="236" cy="24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71" name="Oval 48"/>
            <p:cNvSpPr>
              <a:spLocks noChangeAspect="1" noChangeArrowheads="1"/>
            </p:cNvSpPr>
            <p:nvPr/>
          </p:nvSpPr>
          <p:spPr bwMode="auto">
            <a:xfrm>
              <a:off x="1268" y="3864"/>
              <a:ext cx="243" cy="24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7887" name="Oval 49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888" name="Oval 50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889" name="Oval 51"/>
            <p:cNvSpPr>
              <a:spLocks noChangeAspect="1" noChangeArrowheads="1"/>
            </p:cNvSpPr>
            <p:nvPr/>
          </p:nvSpPr>
          <p:spPr bwMode="auto">
            <a:xfrm>
              <a:off x="2135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75" name="Oval 52"/>
            <p:cNvSpPr>
              <a:spLocks noChangeAspect="1" noChangeArrowheads="1"/>
            </p:cNvSpPr>
            <p:nvPr/>
          </p:nvSpPr>
          <p:spPr bwMode="auto">
            <a:xfrm>
              <a:off x="2429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76" name="Oval 53"/>
            <p:cNvSpPr>
              <a:spLocks noChangeAspect="1" noChangeArrowheads="1"/>
            </p:cNvSpPr>
            <p:nvPr/>
          </p:nvSpPr>
          <p:spPr bwMode="auto">
            <a:xfrm>
              <a:off x="1848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38" name="Tree2"/>
          <p:cNvGrpSpPr>
            <a:grpSpLocks noChangeAspect="1"/>
          </p:cNvGrpSpPr>
          <p:nvPr/>
        </p:nvGrpSpPr>
        <p:grpSpPr bwMode="auto">
          <a:xfrm>
            <a:off x="3573463" y="3695700"/>
            <a:ext cx="533400" cy="463550"/>
            <a:chOff x="404" y="2136"/>
            <a:chExt cx="2268" cy="1971"/>
          </a:xfrm>
        </p:grpSpPr>
        <p:sp>
          <p:nvSpPr>
            <p:cNvPr id="117850" name="Line 33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51" name="Line 34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35"/>
            <p:cNvSpPr>
              <a:spLocks noChangeAspect="1" noChangeShapeType="1"/>
            </p:cNvSpPr>
            <p:nvPr/>
          </p:nvSpPr>
          <p:spPr bwMode="auto">
            <a:xfrm flipH="1">
              <a:off x="526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81" name="Line 36"/>
            <p:cNvSpPr>
              <a:spLocks noChangeAspect="1" noChangeShapeType="1"/>
            </p:cNvSpPr>
            <p:nvPr/>
          </p:nvSpPr>
          <p:spPr bwMode="auto">
            <a:xfrm flipH="1">
              <a:off x="1680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82" name="Line 37"/>
            <p:cNvSpPr>
              <a:spLocks noChangeAspect="1" noChangeShapeType="1"/>
            </p:cNvSpPr>
            <p:nvPr/>
          </p:nvSpPr>
          <p:spPr bwMode="auto">
            <a:xfrm>
              <a:off x="816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83" name="Line 38"/>
            <p:cNvSpPr>
              <a:spLocks noChangeAspect="1" noChangeShapeType="1"/>
            </p:cNvSpPr>
            <p:nvPr/>
          </p:nvSpPr>
          <p:spPr bwMode="auto">
            <a:xfrm>
              <a:off x="1970" y="2831"/>
              <a:ext cx="284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84" name="Line 39"/>
            <p:cNvSpPr>
              <a:spLocks noChangeAspect="1" noChangeShapeType="1"/>
            </p:cNvSpPr>
            <p:nvPr/>
          </p:nvSpPr>
          <p:spPr bwMode="auto">
            <a:xfrm flipH="1">
              <a:off x="816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85" name="Line 40"/>
            <p:cNvSpPr>
              <a:spLocks noChangeAspect="1" noChangeShapeType="1"/>
            </p:cNvSpPr>
            <p:nvPr/>
          </p:nvSpPr>
          <p:spPr bwMode="auto">
            <a:xfrm>
              <a:off x="1106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86" name="Line 41"/>
            <p:cNvSpPr>
              <a:spLocks noChangeAspect="1" noChangeShapeType="1"/>
            </p:cNvSpPr>
            <p:nvPr/>
          </p:nvSpPr>
          <p:spPr bwMode="auto">
            <a:xfrm flipH="1">
              <a:off x="1970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87" name="Line 42"/>
            <p:cNvSpPr>
              <a:spLocks noChangeAspect="1" noChangeShapeType="1"/>
            </p:cNvSpPr>
            <p:nvPr/>
          </p:nvSpPr>
          <p:spPr bwMode="auto">
            <a:xfrm>
              <a:off x="2253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7860" name="Oval 43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861" name="Oval 44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90" name="Oval 45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91" name="Oval 46"/>
            <p:cNvSpPr>
              <a:spLocks noChangeAspect="1" noChangeArrowheads="1"/>
            </p:cNvSpPr>
            <p:nvPr/>
          </p:nvSpPr>
          <p:spPr bwMode="auto">
            <a:xfrm>
              <a:off x="97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92" name="Oval 47"/>
            <p:cNvSpPr>
              <a:spLocks noChangeAspect="1" noChangeArrowheads="1"/>
            </p:cNvSpPr>
            <p:nvPr/>
          </p:nvSpPr>
          <p:spPr bwMode="auto">
            <a:xfrm>
              <a:off x="694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93" name="Oval 48"/>
            <p:cNvSpPr>
              <a:spLocks noChangeAspect="1" noChangeArrowheads="1"/>
            </p:cNvSpPr>
            <p:nvPr/>
          </p:nvSpPr>
          <p:spPr bwMode="auto">
            <a:xfrm>
              <a:off x="1268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7866" name="Oval 49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95" name="Oval 50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96" name="Oval 51"/>
            <p:cNvSpPr>
              <a:spLocks noChangeAspect="1" noChangeArrowheads="1"/>
            </p:cNvSpPr>
            <p:nvPr/>
          </p:nvSpPr>
          <p:spPr bwMode="auto">
            <a:xfrm>
              <a:off x="2132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97" name="Oval 52"/>
            <p:cNvSpPr>
              <a:spLocks noChangeAspect="1" noChangeArrowheads="1"/>
            </p:cNvSpPr>
            <p:nvPr/>
          </p:nvSpPr>
          <p:spPr bwMode="auto">
            <a:xfrm>
              <a:off x="2429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498" name="Oval 53"/>
            <p:cNvSpPr>
              <a:spLocks noChangeAspect="1" noChangeArrowheads="1"/>
            </p:cNvSpPr>
            <p:nvPr/>
          </p:nvSpPr>
          <p:spPr bwMode="auto">
            <a:xfrm>
              <a:off x="1848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39" name="Tree4"/>
          <p:cNvGrpSpPr>
            <a:grpSpLocks noChangeAspect="1"/>
          </p:cNvGrpSpPr>
          <p:nvPr/>
        </p:nvGrpSpPr>
        <p:grpSpPr bwMode="auto">
          <a:xfrm>
            <a:off x="3578225" y="4700588"/>
            <a:ext cx="533400" cy="465137"/>
            <a:chOff x="404" y="2136"/>
            <a:chExt cx="2268" cy="1971"/>
          </a:xfrm>
        </p:grpSpPr>
        <p:sp>
          <p:nvSpPr>
            <p:cNvPr id="117829" name="Line 95"/>
            <p:cNvSpPr>
              <a:spLocks noChangeAspect="1" noChangeShapeType="1"/>
            </p:cNvSpPr>
            <p:nvPr/>
          </p:nvSpPr>
          <p:spPr bwMode="auto">
            <a:xfrm flipH="1">
              <a:off x="816" y="2260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30" name="Line 96"/>
            <p:cNvSpPr>
              <a:spLocks noChangeAspect="1" noChangeShapeType="1"/>
            </p:cNvSpPr>
            <p:nvPr/>
          </p:nvSpPr>
          <p:spPr bwMode="auto">
            <a:xfrm>
              <a:off x="1392" y="2257"/>
              <a:ext cx="576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31" name="Line 97"/>
            <p:cNvSpPr>
              <a:spLocks noChangeAspect="1" noChangeShapeType="1"/>
            </p:cNvSpPr>
            <p:nvPr/>
          </p:nvSpPr>
          <p:spPr bwMode="auto">
            <a:xfrm flipH="1">
              <a:off x="52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32" name="Line 98"/>
            <p:cNvSpPr>
              <a:spLocks noChangeAspect="1" noChangeShapeType="1"/>
            </p:cNvSpPr>
            <p:nvPr/>
          </p:nvSpPr>
          <p:spPr bwMode="auto">
            <a:xfrm flipH="1">
              <a:off x="1680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33" name="Line 99"/>
            <p:cNvSpPr>
              <a:spLocks noChangeAspect="1" noChangeShapeType="1"/>
            </p:cNvSpPr>
            <p:nvPr/>
          </p:nvSpPr>
          <p:spPr bwMode="auto">
            <a:xfrm>
              <a:off x="816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34" name="Line 100"/>
            <p:cNvSpPr>
              <a:spLocks noChangeAspect="1" noChangeShapeType="1"/>
            </p:cNvSpPr>
            <p:nvPr/>
          </p:nvSpPr>
          <p:spPr bwMode="auto">
            <a:xfrm>
              <a:off x="1968" y="2833"/>
              <a:ext cx="288" cy="5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Line 101"/>
            <p:cNvSpPr>
              <a:spLocks noChangeAspect="1" noChangeShapeType="1"/>
            </p:cNvSpPr>
            <p:nvPr/>
          </p:nvSpPr>
          <p:spPr bwMode="auto">
            <a:xfrm flipH="1">
              <a:off x="816" y="3407"/>
              <a:ext cx="290" cy="572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07" name="Line 102"/>
            <p:cNvSpPr>
              <a:spLocks noChangeAspect="1" noChangeShapeType="1"/>
            </p:cNvSpPr>
            <p:nvPr/>
          </p:nvSpPr>
          <p:spPr bwMode="auto">
            <a:xfrm>
              <a:off x="1106" y="3407"/>
              <a:ext cx="284" cy="572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08" name="Line 103"/>
            <p:cNvSpPr>
              <a:spLocks noChangeAspect="1" noChangeShapeType="1"/>
            </p:cNvSpPr>
            <p:nvPr/>
          </p:nvSpPr>
          <p:spPr bwMode="auto">
            <a:xfrm flipH="1">
              <a:off x="1970" y="3407"/>
              <a:ext cx="284" cy="572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09" name="Line 104"/>
            <p:cNvSpPr>
              <a:spLocks noChangeAspect="1" noChangeShapeType="1"/>
            </p:cNvSpPr>
            <p:nvPr/>
          </p:nvSpPr>
          <p:spPr bwMode="auto">
            <a:xfrm>
              <a:off x="2253" y="3407"/>
              <a:ext cx="290" cy="572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7839" name="Oval 105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840" name="Oval 106"/>
            <p:cNvSpPr>
              <a:spLocks noChangeAspect="1" noChangeArrowheads="1"/>
            </p:cNvSpPr>
            <p:nvPr/>
          </p:nvSpPr>
          <p:spPr bwMode="auto">
            <a:xfrm>
              <a:off x="692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841" name="Oval 107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842" name="Oval 108"/>
            <p:cNvSpPr>
              <a:spLocks noChangeAspect="1" noChangeArrowheads="1"/>
            </p:cNvSpPr>
            <p:nvPr/>
          </p:nvSpPr>
          <p:spPr bwMode="auto">
            <a:xfrm>
              <a:off x="981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514" name="Oval 109"/>
            <p:cNvSpPr>
              <a:spLocks noChangeAspect="1" noChangeArrowheads="1"/>
            </p:cNvSpPr>
            <p:nvPr/>
          </p:nvSpPr>
          <p:spPr bwMode="auto">
            <a:xfrm>
              <a:off x="694" y="3865"/>
              <a:ext cx="236" cy="2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15" name="Oval 110"/>
            <p:cNvSpPr>
              <a:spLocks noChangeAspect="1" noChangeArrowheads="1"/>
            </p:cNvSpPr>
            <p:nvPr/>
          </p:nvSpPr>
          <p:spPr bwMode="auto">
            <a:xfrm>
              <a:off x="1268" y="3865"/>
              <a:ext cx="243" cy="2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7845" name="Oval 111"/>
            <p:cNvSpPr>
              <a:spLocks noChangeAspect="1" noChangeArrowheads="1"/>
            </p:cNvSpPr>
            <p:nvPr/>
          </p:nvSpPr>
          <p:spPr bwMode="auto">
            <a:xfrm>
              <a:off x="1846" y="2713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846" name="Oval 112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117847" name="Oval 113"/>
            <p:cNvSpPr>
              <a:spLocks noChangeAspect="1" noChangeArrowheads="1"/>
            </p:cNvSpPr>
            <p:nvPr/>
          </p:nvSpPr>
          <p:spPr bwMode="auto">
            <a:xfrm>
              <a:off x="2135" y="3290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519" name="Oval 114"/>
            <p:cNvSpPr>
              <a:spLocks noChangeAspect="1" noChangeArrowheads="1"/>
            </p:cNvSpPr>
            <p:nvPr/>
          </p:nvSpPr>
          <p:spPr bwMode="auto">
            <a:xfrm>
              <a:off x="2429" y="3865"/>
              <a:ext cx="243" cy="2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20" name="Oval 115"/>
            <p:cNvSpPr>
              <a:spLocks noChangeAspect="1" noChangeArrowheads="1"/>
            </p:cNvSpPr>
            <p:nvPr/>
          </p:nvSpPr>
          <p:spPr bwMode="auto">
            <a:xfrm>
              <a:off x="1848" y="3865"/>
              <a:ext cx="236" cy="2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40" name="Tree1"/>
          <p:cNvGrpSpPr>
            <a:grpSpLocks noChangeAspect="1"/>
          </p:cNvGrpSpPr>
          <p:nvPr/>
        </p:nvGrpSpPr>
        <p:grpSpPr bwMode="auto">
          <a:xfrm>
            <a:off x="3576638" y="3192463"/>
            <a:ext cx="533400" cy="463550"/>
            <a:chOff x="404" y="2136"/>
            <a:chExt cx="2268" cy="1971"/>
          </a:xfrm>
        </p:grpSpPr>
        <p:sp>
          <p:nvSpPr>
            <p:cNvPr id="522" name="Line 33"/>
            <p:cNvSpPr>
              <a:spLocks noChangeAspect="1" noChangeShapeType="1"/>
            </p:cNvSpPr>
            <p:nvPr/>
          </p:nvSpPr>
          <p:spPr bwMode="auto">
            <a:xfrm flipH="1">
              <a:off x="816" y="2257"/>
              <a:ext cx="574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23" name="Line 34"/>
            <p:cNvSpPr>
              <a:spLocks noChangeAspect="1" noChangeShapeType="1"/>
            </p:cNvSpPr>
            <p:nvPr/>
          </p:nvSpPr>
          <p:spPr bwMode="auto">
            <a:xfrm>
              <a:off x="1390" y="2257"/>
              <a:ext cx="581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24" name="Line 35"/>
            <p:cNvSpPr>
              <a:spLocks noChangeAspect="1" noChangeShapeType="1"/>
            </p:cNvSpPr>
            <p:nvPr/>
          </p:nvSpPr>
          <p:spPr bwMode="auto">
            <a:xfrm flipH="1">
              <a:off x="526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25" name="Line 36"/>
            <p:cNvSpPr>
              <a:spLocks noChangeAspect="1" noChangeShapeType="1"/>
            </p:cNvSpPr>
            <p:nvPr/>
          </p:nvSpPr>
          <p:spPr bwMode="auto">
            <a:xfrm flipH="1">
              <a:off x="1680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26" name="Line 37"/>
            <p:cNvSpPr>
              <a:spLocks noChangeAspect="1" noChangeShapeType="1"/>
            </p:cNvSpPr>
            <p:nvPr/>
          </p:nvSpPr>
          <p:spPr bwMode="auto">
            <a:xfrm>
              <a:off x="816" y="2831"/>
              <a:ext cx="290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27" name="Line 38"/>
            <p:cNvSpPr>
              <a:spLocks noChangeAspect="1" noChangeShapeType="1"/>
            </p:cNvSpPr>
            <p:nvPr/>
          </p:nvSpPr>
          <p:spPr bwMode="auto">
            <a:xfrm>
              <a:off x="1970" y="2831"/>
              <a:ext cx="284" cy="574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28" name="Line 39"/>
            <p:cNvSpPr>
              <a:spLocks noChangeAspect="1" noChangeShapeType="1"/>
            </p:cNvSpPr>
            <p:nvPr/>
          </p:nvSpPr>
          <p:spPr bwMode="auto">
            <a:xfrm flipH="1">
              <a:off x="816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29" name="Line 40"/>
            <p:cNvSpPr>
              <a:spLocks noChangeAspect="1" noChangeShapeType="1"/>
            </p:cNvSpPr>
            <p:nvPr/>
          </p:nvSpPr>
          <p:spPr bwMode="auto">
            <a:xfrm>
              <a:off x="1106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30" name="Line 41"/>
            <p:cNvSpPr>
              <a:spLocks noChangeAspect="1" noChangeShapeType="1"/>
            </p:cNvSpPr>
            <p:nvPr/>
          </p:nvSpPr>
          <p:spPr bwMode="auto">
            <a:xfrm flipH="1">
              <a:off x="1970" y="3412"/>
              <a:ext cx="284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31" name="Line 42"/>
            <p:cNvSpPr>
              <a:spLocks noChangeAspect="1" noChangeShapeType="1"/>
            </p:cNvSpPr>
            <p:nvPr/>
          </p:nvSpPr>
          <p:spPr bwMode="auto">
            <a:xfrm>
              <a:off x="2253" y="3412"/>
              <a:ext cx="290" cy="567"/>
            </a:xfrm>
            <a:prstGeom prst="line">
              <a:avLst/>
            </a:prstGeom>
            <a:noFill/>
            <a:ln w="2857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117818" name="Oval 43"/>
            <p:cNvSpPr>
              <a:spLocks noChangeAspect="1" noChangeArrowheads="1"/>
            </p:cNvSpPr>
            <p:nvPr/>
          </p:nvSpPr>
          <p:spPr bwMode="auto">
            <a:xfrm>
              <a:off x="1269" y="2136"/>
              <a:ext cx="241" cy="24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533" name="Oval 44"/>
            <p:cNvSpPr>
              <a:spLocks noChangeAspect="1" noChangeArrowheads="1"/>
            </p:cNvSpPr>
            <p:nvPr/>
          </p:nvSpPr>
          <p:spPr bwMode="auto">
            <a:xfrm>
              <a:off x="694" y="2710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34" name="Oval 45"/>
            <p:cNvSpPr>
              <a:spLocks noChangeAspect="1" noChangeArrowheads="1"/>
            </p:cNvSpPr>
            <p:nvPr/>
          </p:nvSpPr>
          <p:spPr bwMode="auto">
            <a:xfrm>
              <a:off x="404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35" name="Oval 46"/>
            <p:cNvSpPr>
              <a:spLocks noChangeAspect="1" noChangeArrowheads="1"/>
            </p:cNvSpPr>
            <p:nvPr/>
          </p:nvSpPr>
          <p:spPr bwMode="auto">
            <a:xfrm>
              <a:off x="97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36" name="Oval 47"/>
            <p:cNvSpPr>
              <a:spLocks noChangeAspect="1" noChangeArrowheads="1"/>
            </p:cNvSpPr>
            <p:nvPr/>
          </p:nvSpPr>
          <p:spPr bwMode="auto">
            <a:xfrm>
              <a:off x="694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37" name="Oval 48"/>
            <p:cNvSpPr>
              <a:spLocks noChangeAspect="1" noChangeArrowheads="1"/>
            </p:cNvSpPr>
            <p:nvPr/>
          </p:nvSpPr>
          <p:spPr bwMode="auto">
            <a:xfrm>
              <a:off x="1268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38" name="Oval 49"/>
            <p:cNvSpPr>
              <a:spLocks noChangeAspect="1" noChangeArrowheads="1"/>
            </p:cNvSpPr>
            <p:nvPr/>
          </p:nvSpPr>
          <p:spPr bwMode="auto">
            <a:xfrm>
              <a:off x="1848" y="2710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39" name="Oval 50"/>
            <p:cNvSpPr>
              <a:spLocks noChangeAspect="1" noChangeArrowheads="1"/>
            </p:cNvSpPr>
            <p:nvPr/>
          </p:nvSpPr>
          <p:spPr bwMode="auto">
            <a:xfrm>
              <a:off x="1558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40" name="Oval 51"/>
            <p:cNvSpPr>
              <a:spLocks noChangeAspect="1" noChangeArrowheads="1"/>
            </p:cNvSpPr>
            <p:nvPr/>
          </p:nvSpPr>
          <p:spPr bwMode="auto">
            <a:xfrm>
              <a:off x="2132" y="3290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41" name="Oval 52"/>
            <p:cNvSpPr>
              <a:spLocks noChangeAspect="1" noChangeArrowheads="1"/>
            </p:cNvSpPr>
            <p:nvPr/>
          </p:nvSpPr>
          <p:spPr bwMode="auto">
            <a:xfrm>
              <a:off x="2429" y="3864"/>
              <a:ext cx="243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  <p:sp>
          <p:nvSpPr>
            <p:cNvPr id="542" name="Oval 53"/>
            <p:cNvSpPr>
              <a:spLocks noChangeAspect="1" noChangeArrowheads="1"/>
            </p:cNvSpPr>
            <p:nvPr/>
          </p:nvSpPr>
          <p:spPr bwMode="auto">
            <a:xfrm>
              <a:off x="1848" y="3864"/>
              <a:ext cx="236" cy="24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Arial"/>
              </a:endParaRPr>
            </a:p>
          </p:txBody>
        </p:sp>
      </p:grpSp>
      <p:grpSp>
        <p:nvGrpSpPr>
          <p:cNvPr id="41" name="Group 241"/>
          <p:cNvGrpSpPr>
            <a:grpSpLocks/>
          </p:cNvGrpSpPr>
          <p:nvPr/>
        </p:nvGrpSpPr>
        <p:grpSpPr bwMode="auto">
          <a:xfrm>
            <a:off x="4860925" y="3362325"/>
            <a:ext cx="687388" cy="153988"/>
            <a:chOff x="4371975" y="4524375"/>
            <a:chExt cx="638175" cy="142875"/>
          </a:xfrm>
        </p:grpSpPr>
        <p:sp>
          <p:nvSpPr>
            <p:cNvPr id="544" name="5-Point Star 543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45" name="5-Point Star 544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46" name="5-Point Star 545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47" name="5-Point Star 546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48" name="5-Point Star 547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grpSp>
        <p:nvGrpSpPr>
          <p:cNvPr id="42" name="Group 247"/>
          <p:cNvGrpSpPr>
            <a:grpSpLocks/>
          </p:cNvGrpSpPr>
          <p:nvPr/>
        </p:nvGrpSpPr>
        <p:grpSpPr bwMode="auto">
          <a:xfrm>
            <a:off x="4860925" y="3871913"/>
            <a:ext cx="687388" cy="153987"/>
            <a:chOff x="4371975" y="4524375"/>
            <a:chExt cx="638175" cy="142875"/>
          </a:xfrm>
        </p:grpSpPr>
        <p:sp>
          <p:nvSpPr>
            <p:cNvPr id="550" name="5-Point Star 549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51" name="5-Point Star 550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52" name="5-Point Star 551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53" name="5-Point Star 552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54" name="5-Point Star 553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grpSp>
        <p:nvGrpSpPr>
          <p:cNvPr id="43" name="Group 253"/>
          <p:cNvGrpSpPr>
            <a:grpSpLocks/>
          </p:cNvGrpSpPr>
          <p:nvPr/>
        </p:nvGrpSpPr>
        <p:grpSpPr bwMode="auto">
          <a:xfrm>
            <a:off x="4860925" y="4889500"/>
            <a:ext cx="688975" cy="153988"/>
            <a:chOff x="4371975" y="4524375"/>
            <a:chExt cx="638175" cy="142875"/>
          </a:xfrm>
        </p:grpSpPr>
        <p:sp>
          <p:nvSpPr>
            <p:cNvPr id="556" name="5-Point Star 555"/>
            <p:cNvSpPr/>
            <p:nvPr/>
          </p:nvSpPr>
          <p:spPr bwMode="auto">
            <a:xfrm>
              <a:off x="4371975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57" name="5-Point Star 556"/>
            <p:cNvSpPr/>
            <p:nvPr/>
          </p:nvSpPr>
          <p:spPr bwMode="auto">
            <a:xfrm>
              <a:off x="4495493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58" name="5-Point Star 557"/>
            <p:cNvSpPr/>
            <p:nvPr/>
          </p:nvSpPr>
          <p:spPr bwMode="auto">
            <a:xfrm>
              <a:off x="4619010" y="4524375"/>
              <a:ext cx="14410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59" name="5-Point Star 558"/>
            <p:cNvSpPr/>
            <p:nvPr/>
          </p:nvSpPr>
          <p:spPr bwMode="auto">
            <a:xfrm>
              <a:off x="4743999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60" name="5-Point Star 559"/>
            <p:cNvSpPr/>
            <p:nvPr/>
          </p:nvSpPr>
          <p:spPr bwMode="auto">
            <a:xfrm>
              <a:off x="4867517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grpSp>
        <p:nvGrpSpPr>
          <p:cNvPr id="45" name="Group 259"/>
          <p:cNvGrpSpPr>
            <a:grpSpLocks/>
          </p:cNvGrpSpPr>
          <p:nvPr/>
        </p:nvGrpSpPr>
        <p:grpSpPr bwMode="auto">
          <a:xfrm>
            <a:off x="4860925" y="5399088"/>
            <a:ext cx="687388" cy="153987"/>
            <a:chOff x="4371975" y="4524375"/>
            <a:chExt cx="638175" cy="142875"/>
          </a:xfrm>
        </p:grpSpPr>
        <p:sp>
          <p:nvSpPr>
            <p:cNvPr id="562" name="5-Point Star 561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63" name="5-Point Star 562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64" name="5-Point Star 563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65" name="5-Point Star 564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66" name="5-Point Star 565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grpSp>
        <p:nvGrpSpPr>
          <p:cNvPr id="46" name="Group 265"/>
          <p:cNvGrpSpPr>
            <a:grpSpLocks/>
          </p:cNvGrpSpPr>
          <p:nvPr/>
        </p:nvGrpSpPr>
        <p:grpSpPr bwMode="auto">
          <a:xfrm>
            <a:off x="4860925" y="5908675"/>
            <a:ext cx="687388" cy="153988"/>
            <a:chOff x="4371975" y="4524375"/>
            <a:chExt cx="638175" cy="142875"/>
          </a:xfrm>
        </p:grpSpPr>
        <p:sp>
          <p:nvSpPr>
            <p:cNvPr id="568" name="5-Point Star 567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69" name="5-Point Star 568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70" name="5-Point Star 569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71" name="5-Point Star 570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572" name="5-Point Star 571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dirty="0">
                <a:latin typeface="Arial"/>
              </a:endParaRPr>
            </a:p>
          </p:txBody>
        </p:sp>
      </p:grpSp>
      <p:sp>
        <p:nvSpPr>
          <p:cNvPr id="573" name="Text Box 10"/>
          <p:cNvSpPr txBox="1">
            <a:spLocks noChangeArrowheads="1"/>
          </p:cNvSpPr>
          <p:nvPr/>
        </p:nvSpPr>
        <p:spPr bwMode="auto">
          <a:xfrm>
            <a:off x="4518025" y="6134100"/>
            <a:ext cx="1425575" cy="7080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Validation</a:t>
            </a:r>
          </a:p>
          <a:p>
            <a:pPr algn="ctr">
              <a:defRPr/>
            </a:pPr>
            <a:r>
              <a:rPr lang="en-US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Assessment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0"/>
      <p:bldP spid="430" grpId="0"/>
      <p:bldP spid="5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Prediction Illustration</a:t>
            </a:r>
          </a:p>
        </p:txBody>
      </p:sp>
      <p:sp>
        <p:nvSpPr>
          <p:cNvPr id="58372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2470" name="Text Box 10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62471" name="Text Box 11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62472" name="Text Box 12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62473" name="Text Box 13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62474" name="Text Box 14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62475" name="Text Box 15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62476" name="Text Box 16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62477" name="Text Box 17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62478" name="Text Box 18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62479" name="Text Box 19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62480" name="Text Box 20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62481" name="Text Box 21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62482" name="Text Box 22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62483" name="Text Box 23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62484" name="Text Box 24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62485" name="Text Box 25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62486" name="Text Box 26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62487" name="Text Box 27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62488" name="Text Box 28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62489" name="Text Box 29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62490" name="Text Box 30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62491" name="Text Box 31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62492" name="Text Box 32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62493" name="Text Box 33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pic>
        <p:nvPicPr>
          <p:cNvPr id="62494" name="Picture 34" descr="dots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87525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31825" y="2474913"/>
            <a:ext cx="3330575" cy="9540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Predict dot color for each 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x</a:t>
            </a:r>
            <a:r>
              <a:rPr lang="en-US" sz="2800" b="1" baseline="-25000" dirty="0">
                <a:solidFill>
                  <a:schemeClr val="tx2">
                    <a:lumMod val="75000"/>
                  </a:schemeClr>
                </a:solidFill>
                <a:latin typeface="Arial"/>
              </a:rPr>
              <a:t>1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 and 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x</a:t>
            </a:r>
            <a:r>
              <a:rPr lang="en-US" sz="2800" b="1" baseline="-25000" dirty="0">
                <a:solidFill>
                  <a:schemeClr val="tx2">
                    <a:lumMod val="75000"/>
                  </a:schemeClr>
                </a:solidFill>
                <a:latin typeface="Arial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. 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6054725" y="1544638"/>
            <a:ext cx="1382713" cy="3698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Training Data</a:t>
            </a:r>
          </a:p>
        </p:txBody>
      </p:sp>
      <p:sp>
        <p:nvSpPr>
          <p:cNvPr id="62497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Prediction Rules</a:t>
            </a:r>
          </a:p>
        </p:txBody>
      </p:sp>
      <p:sp>
        <p:nvSpPr>
          <p:cNvPr id="6042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</a:gra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3494" name="Text Box 10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63495" name="Text Box 11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63496" name="Text Box 12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63497" name="Text Box 13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63498" name="Text Box 14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63499" name="Text Box 15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63500" name="Text Box 16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63501" name="Text Box 17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63502" name="Text Box 18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63503" name="Text Box 19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63504" name="Text Box 20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63505" name="Text Box 21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63506" name="Text Box 22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63507" name="Text Box 23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63508" name="Text Box 24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63509" name="Text Box 25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63510" name="Text Box 26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63511" name="Text Box 27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63512" name="Text Box 28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63513" name="Text Box 29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63514" name="Text Box 30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63515" name="Text Box 31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63516" name="Text Box 32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63517" name="Text Box 33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grpSp>
        <p:nvGrpSpPr>
          <p:cNvPr id="2" name="Group 9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09600" y="1998663"/>
            <a:ext cx="3657600" cy="3640137"/>
            <a:chOff x="609600" y="1998663"/>
            <a:chExt cx="3657600" cy="3640137"/>
          </a:xfrm>
        </p:grpSpPr>
        <p:sp>
          <p:nvSpPr>
            <p:cNvPr id="63524" name="Line 2"/>
            <p:cNvSpPr>
              <a:spLocks noChangeShapeType="1"/>
            </p:cNvSpPr>
            <p:nvPr/>
          </p:nvSpPr>
          <p:spPr bwMode="auto">
            <a:xfrm>
              <a:off x="3200400" y="3509963"/>
              <a:ext cx="457200" cy="13716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5" name="Line 3"/>
            <p:cNvSpPr>
              <a:spLocks noChangeShapeType="1"/>
            </p:cNvSpPr>
            <p:nvPr/>
          </p:nvSpPr>
          <p:spPr bwMode="auto">
            <a:xfrm>
              <a:off x="1524000" y="3509963"/>
              <a:ext cx="304800" cy="16764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6" name="Line 4"/>
            <p:cNvSpPr>
              <a:spLocks noChangeShapeType="1"/>
            </p:cNvSpPr>
            <p:nvPr/>
          </p:nvSpPr>
          <p:spPr bwMode="auto">
            <a:xfrm>
              <a:off x="2286000" y="2214563"/>
              <a:ext cx="914400" cy="12954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7" name="Line 5"/>
            <p:cNvSpPr>
              <a:spLocks noChangeShapeType="1"/>
            </p:cNvSpPr>
            <p:nvPr/>
          </p:nvSpPr>
          <p:spPr bwMode="auto">
            <a:xfrm flipH="1">
              <a:off x="838200" y="3509963"/>
              <a:ext cx="609600" cy="12192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609600" y="4384675"/>
              <a:ext cx="820738" cy="757238"/>
              <a:chOff x="288" y="3047"/>
              <a:chExt cx="517" cy="47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500" name="Text Box 35"/>
              <p:cNvSpPr txBox="1">
                <a:spLocks noChangeArrowheads="1"/>
              </p:cNvSpPr>
              <p:nvPr/>
            </p:nvSpPr>
            <p:spPr bwMode="auto">
              <a:xfrm>
                <a:off x="480" y="3312"/>
                <a:ext cx="325" cy="212"/>
              </a:xfrm>
              <a:prstGeom prst="rect">
                <a:avLst/>
              </a:prstGeom>
              <a:solidFill>
                <a:schemeClr val="hlink"/>
              </a:solidFill>
              <a:ln w="28575">
                <a:noFill/>
                <a:miter lim="800000"/>
                <a:headEnd/>
                <a:tailEnd type="none" w="med" len="lg"/>
              </a:ln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b="1" dirty="0">
                    <a:solidFill>
                      <a:schemeClr val="accent2"/>
                    </a:solidFill>
                    <a:latin typeface="Arial Narrow" pitchFamily="34" charset="0"/>
                  </a:rPr>
                  <a:t>40%</a:t>
                </a:r>
              </a:p>
            </p:txBody>
          </p:sp>
          <p:grpSp>
            <p:nvGrpSpPr>
              <p:cNvPr id="4" name="Group 36"/>
              <p:cNvGrpSpPr>
                <a:grpSpLocks/>
              </p:cNvGrpSpPr>
              <p:nvPr/>
            </p:nvGrpSpPr>
            <p:grpSpPr bwMode="auto">
              <a:xfrm>
                <a:off x="288" y="3047"/>
                <a:ext cx="336" cy="409"/>
                <a:chOff x="576" y="2496"/>
                <a:chExt cx="864" cy="1127"/>
              </a:xfrm>
            </p:grpSpPr>
            <p:sp>
              <p:nvSpPr>
                <p:cNvPr id="60502" name="Freeform 37"/>
                <p:cNvSpPr>
                  <a:spLocks/>
                </p:cNvSpPr>
                <p:nvPr/>
              </p:nvSpPr>
              <p:spPr bwMode="auto">
                <a:xfrm>
                  <a:off x="600" y="2503"/>
                  <a:ext cx="748" cy="1109"/>
                </a:xfrm>
                <a:custGeom>
                  <a:avLst/>
                  <a:gdLst>
                    <a:gd name="T0" fmla="*/ 21 w 1496"/>
                    <a:gd name="T1" fmla="*/ 0 h 2218"/>
                    <a:gd name="T2" fmla="*/ 21 w 1496"/>
                    <a:gd name="T3" fmla="*/ 1 h 2218"/>
                    <a:gd name="T4" fmla="*/ 20 w 1496"/>
                    <a:gd name="T5" fmla="*/ 4 h 2218"/>
                    <a:gd name="T6" fmla="*/ 21 w 1496"/>
                    <a:gd name="T7" fmla="*/ 9 h 2218"/>
                    <a:gd name="T8" fmla="*/ 23 w 1496"/>
                    <a:gd name="T9" fmla="*/ 15 h 2218"/>
                    <a:gd name="T10" fmla="*/ 23 w 1496"/>
                    <a:gd name="T11" fmla="*/ 20 h 2218"/>
                    <a:gd name="T12" fmla="*/ 22 w 1496"/>
                    <a:gd name="T13" fmla="*/ 26 h 2218"/>
                    <a:gd name="T14" fmla="*/ 12 w 1496"/>
                    <a:gd name="T15" fmla="*/ 27 h 2218"/>
                    <a:gd name="T16" fmla="*/ 12 w 1496"/>
                    <a:gd name="T17" fmla="*/ 30 h 2218"/>
                    <a:gd name="T18" fmla="*/ 10 w 1496"/>
                    <a:gd name="T19" fmla="*/ 35 h 2218"/>
                    <a:gd name="T20" fmla="*/ 9 w 1496"/>
                    <a:gd name="T21" fmla="*/ 35 h 2218"/>
                    <a:gd name="T22" fmla="*/ 9 w 1496"/>
                    <a:gd name="T23" fmla="*/ 34 h 2218"/>
                    <a:gd name="T24" fmla="*/ 10 w 1496"/>
                    <a:gd name="T25" fmla="*/ 31 h 2218"/>
                    <a:gd name="T26" fmla="*/ 11 w 1496"/>
                    <a:gd name="T27" fmla="*/ 29 h 2218"/>
                    <a:gd name="T28" fmla="*/ 10 w 1496"/>
                    <a:gd name="T29" fmla="*/ 27 h 2218"/>
                    <a:gd name="T30" fmla="*/ 5 w 1496"/>
                    <a:gd name="T31" fmla="*/ 27 h 2218"/>
                    <a:gd name="T32" fmla="*/ 0 w 1496"/>
                    <a:gd name="T33" fmla="*/ 20 h 2218"/>
                    <a:gd name="T34" fmla="*/ 1 w 1496"/>
                    <a:gd name="T35" fmla="*/ 14 h 2218"/>
                    <a:gd name="T36" fmla="*/ 1 w 1496"/>
                    <a:gd name="T37" fmla="*/ 14 h 2218"/>
                    <a:gd name="T38" fmla="*/ 6 w 1496"/>
                    <a:gd name="T39" fmla="*/ 9 h 2218"/>
                    <a:gd name="T40" fmla="*/ 6 w 1496"/>
                    <a:gd name="T41" fmla="*/ 9 h 2218"/>
                    <a:gd name="T42" fmla="*/ 11 w 1496"/>
                    <a:gd name="T43" fmla="*/ 5 h 2218"/>
                    <a:gd name="T44" fmla="*/ 12 w 1496"/>
                    <a:gd name="T45" fmla="*/ 5 h 2218"/>
                    <a:gd name="T46" fmla="*/ 14 w 1496"/>
                    <a:gd name="T47" fmla="*/ 3 h 2218"/>
                    <a:gd name="T48" fmla="*/ 18 w 1496"/>
                    <a:gd name="T49" fmla="*/ 3 h 2218"/>
                    <a:gd name="T50" fmla="*/ 21 w 1496"/>
                    <a:gd name="T51" fmla="*/ 0 h 2218"/>
                    <a:gd name="T52" fmla="*/ 21 w 1496"/>
                    <a:gd name="T53" fmla="*/ 0 h 221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496"/>
                    <a:gd name="T82" fmla="*/ 0 h 2218"/>
                    <a:gd name="T83" fmla="*/ 1496 w 1496"/>
                    <a:gd name="T84" fmla="*/ 2218 h 221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496" h="2218">
                      <a:moveTo>
                        <a:pt x="1304" y="0"/>
                      </a:moveTo>
                      <a:lnTo>
                        <a:pt x="1338" y="78"/>
                      </a:lnTo>
                      <a:lnTo>
                        <a:pt x="1279" y="291"/>
                      </a:lnTo>
                      <a:lnTo>
                        <a:pt x="1309" y="521"/>
                      </a:lnTo>
                      <a:lnTo>
                        <a:pt x="1433" y="1002"/>
                      </a:lnTo>
                      <a:lnTo>
                        <a:pt x="1496" y="1298"/>
                      </a:lnTo>
                      <a:lnTo>
                        <a:pt x="1395" y="1692"/>
                      </a:lnTo>
                      <a:lnTo>
                        <a:pt x="752" y="1787"/>
                      </a:lnTo>
                      <a:lnTo>
                        <a:pt x="733" y="1981"/>
                      </a:lnTo>
                      <a:lnTo>
                        <a:pt x="610" y="2218"/>
                      </a:lnTo>
                      <a:lnTo>
                        <a:pt x="547" y="2205"/>
                      </a:lnTo>
                      <a:lnTo>
                        <a:pt x="534" y="2121"/>
                      </a:lnTo>
                      <a:lnTo>
                        <a:pt x="636" y="1986"/>
                      </a:lnTo>
                      <a:lnTo>
                        <a:pt x="642" y="1889"/>
                      </a:lnTo>
                      <a:lnTo>
                        <a:pt x="604" y="1749"/>
                      </a:lnTo>
                      <a:lnTo>
                        <a:pt x="277" y="1730"/>
                      </a:lnTo>
                      <a:lnTo>
                        <a:pt x="0" y="1338"/>
                      </a:lnTo>
                      <a:lnTo>
                        <a:pt x="32" y="920"/>
                      </a:lnTo>
                      <a:lnTo>
                        <a:pt x="89" y="920"/>
                      </a:lnTo>
                      <a:lnTo>
                        <a:pt x="321" y="578"/>
                      </a:lnTo>
                      <a:lnTo>
                        <a:pt x="444" y="572"/>
                      </a:lnTo>
                      <a:lnTo>
                        <a:pt x="693" y="361"/>
                      </a:lnTo>
                      <a:lnTo>
                        <a:pt x="764" y="380"/>
                      </a:lnTo>
                      <a:lnTo>
                        <a:pt x="950" y="253"/>
                      </a:lnTo>
                      <a:lnTo>
                        <a:pt x="1093" y="226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0503" name="Freeform 38"/>
                <p:cNvSpPr>
                  <a:spLocks/>
                </p:cNvSpPr>
                <p:nvPr/>
              </p:nvSpPr>
              <p:spPr bwMode="auto">
                <a:xfrm>
                  <a:off x="1072" y="2646"/>
                  <a:ext cx="110" cy="174"/>
                </a:xfrm>
                <a:custGeom>
                  <a:avLst/>
                  <a:gdLst>
                    <a:gd name="T0" fmla="*/ 3 w 221"/>
                    <a:gd name="T1" fmla="*/ 1 h 348"/>
                    <a:gd name="T2" fmla="*/ 2 w 221"/>
                    <a:gd name="T3" fmla="*/ 1 h 348"/>
                    <a:gd name="T4" fmla="*/ 2 w 221"/>
                    <a:gd name="T5" fmla="*/ 1 h 348"/>
                    <a:gd name="T6" fmla="*/ 2 w 221"/>
                    <a:gd name="T7" fmla="*/ 1 h 348"/>
                    <a:gd name="T8" fmla="*/ 2 w 221"/>
                    <a:gd name="T9" fmla="*/ 1 h 348"/>
                    <a:gd name="T10" fmla="*/ 2 w 221"/>
                    <a:gd name="T11" fmla="*/ 3 h 348"/>
                    <a:gd name="T12" fmla="*/ 2 w 221"/>
                    <a:gd name="T13" fmla="*/ 3 h 348"/>
                    <a:gd name="T14" fmla="*/ 2 w 221"/>
                    <a:gd name="T15" fmla="*/ 3 h 348"/>
                    <a:gd name="T16" fmla="*/ 2 w 221"/>
                    <a:gd name="T17" fmla="*/ 3 h 348"/>
                    <a:gd name="T18" fmla="*/ 1 w 221"/>
                    <a:gd name="T19" fmla="*/ 3 h 348"/>
                    <a:gd name="T20" fmla="*/ 1 w 221"/>
                    <a:gd name="T21" fmla="*/ 3 h 348"/>
                    <a:gd name="T22" fmla="*/ 1 w 221"/>
                    <a:gd name="T23" fmla="*/ 3 h 348"/>
                    <a:gd name="T24" fmla="*/ 1 w 221"/>
                    <a:gd name="T25" fmla="*/ 3 h 348"/>
                    <a:gd name="T26" fmla="*/ 1 w 221"/>
                    <a:gd name="T27" fmla="*/ 3 h 348"/>
                    <a:gd name="T28" fmla="*/ 1 w 221"/>
                    <a:gd name="T29" fmla="*/ 3 h 348"/>
                    <a:gd name="T30" fmla="*/ 1 w 221"/>
                    <a:gd name="T31" fmla="*/ 3 h 348"/>
                    <a:gd name="T32" fmla="*/ 1 w 221"/>
                    <a:gd name="T33" fmla="*/ 5 h 348"/>
                    <a:gd name="T34" fmla="*/ 0 w 221"/>
                    <a:gd name="T35" fmla="*/ 5 h 348"/>
                    <a:gd name="T36" fmla="*/ 0 w 221"/>
                    <a:gd name="T37" fmla="*/ 5 h 348"/>
                    <a:gd name="T38" fmla="*/ 0 w 221"/>
                    <a:gd name="T39" fmla="*/ 5 h 348"/>
                    <a:gd name="T40" fmla="*/ 0 w 221"/>
                    <a:gd name="T41" fmla="*/ 5 h 348"/>
                    <a:gd name="T42" fmla="*/ 0 w 221"/>
                    <a:gd name="T43" fmla="*/ 5 h 348"/>
                    <a:gd name="T44" fmla="*/ 0 w 221"/>
                    <a:gd name="T45" fmla="*/ 5 h 348"/>
                    <a:gd name="T46" fmla="*/ 0 w 221"/>
                    <a:gd name="T47" fmla="*/ 5 h 348"/>
                    <a:gd name="T48" fmla="*/ 0 w 221"/>
                    <a:gd name="T49" fmla="*/ 5 h 348"/>
                    <a:gd name="T50" fmla="*/ 0 w 221"/>
                    <a:gd name="T51" fmla="*/ 5 h 348"/>
                    <a:gd name="T52" fmla="*/ 0 w 221"/>
                    <a:gd name="T53" fmla="*/ 5 h 348"/>
                    <a:gd name="T54" fmla="*/ 0 w 221"/>
                    <a:gd name="T55" fmla="*/ 5 h 348"/>
                    <a:gd name="T56" fmla="*/ 0 w 221"/>
                    <a:gd name="T57" fmla="*/ 5 h 348"/>
                    <a:gd name="T58" fmla="*/ 0 w 221"/>
                    <a:gd name="T59" fmla="*/ 5 h 348"/>
                    <a:gd name="T60" fmla="*/ 0 w 221"/>
                    <a:gd name="T61" fmla="*/ 5 h 348"/>
                    <a:gd name="T62" fmla="*/ 0 w 221"/>
                    <a:gd name="T63" fmla="*/ 5 h 348"/>
                    <a:gd name="T64" fmla="*/ 0 w 221"/>
                    <a:gd name="T65" fmla="*/ 3 h 348"/>
                    <a:gd name="T66" fmla="*/ 0 w 221"/>
                    <a:gd name="T67" fmla="*/ 3 h 348"/>
                    <a:gd name="T68" fmla="*/ 0 w 221"/>
                    <a:gd name="T69" fmla="*/ 3 h 348"/>
                    <a:gd name="T70" fmla="*/ 0 w 221"/>
                    <a:gd name="T71" fmla="*/ 3 h 348"/>
                    <a:gd name="T72" fmla="*/ 0 w 221"/>
                    <a:gd name="T73" fmla="*/ 3 h 348"/>
                    <a:gd name="T74" fmla="*/ 0 w 221"/>
                    <a:gd name="T75" fmla="*/ 3 h 348"/>
                    <a:gd name="T76" fmla="*/ 0 w 221"/>
                    <a:gd name="T77" fmla="*/ 3 h 348"/>
                    <a:gd name="T78" fmla="*/ 0 w 221"/>
                    <a:gd name="T79" fmla="*/ 3 h 348"/>
                    <a:gd name="T80" fmla="*/ 0 w 221"/>
                    <a:gd name="T81" fmla="*/ 3 h 348"/>
                    <a:gd name="T82" fmla="*/ 0 w 221"/>
                    <a:gd name="T83" fmla="*/ 1 h 348"/>
                    <a:gd name="T84" fmla="*/ 0 w 221"/>
                    <a:gd name="T85" fmla="*/ 1 h 348"/>
                    <a:gd name="T86" fmla="*/ 0 w 221"/>
                    <a:gd name="T87" fmla="*/ 1 h 348"/>
                    <a:gd name="T88" fmla="*/ 0 w 221"/>
                    <a:gd name="T89" fmla="*/ 1 h 348"/>
                    <a:gd name="T90" fmla="*/ 0 w 221"/>
                    <a:gd name="T91" fmla="*/ 1 h 348"/>
                    <a:gd name="T92" fmla="*/ 0 w 221"/>
                    <a:gd name="T93" fmla="*/ 1 h 348"/>
                    <a:gd name="T94" fmla="*/ 1 w 221"/>
                    <a:gd name="T95" fmla="*/ 1 h 348"/>
                    <a:gd name="T96" fmla="*/ 1 w 221"/>
                    <a:gd name="T97" fmla="*/ 1 h 348"/>
                    <a:gd name="T98" fmla="*/ 1 w 221"/>
                    <a:gd name="T99" fmla="*/ 1 h 348"/>
                    <a:gd name="T100" fmla="*/ 1 w 221"/>
                    <a:gd name="T101" fmla="*/ 1 h 348"/>
                    <a:gd name="T102" fmla="*/ 1 w 221"/>
                    <a:gd name="T103" fmla="*/ 1 h 348"/>
                    <a:gd name="T104" fmla="*/ 2 w 221"/>
                    <a:gd name="T105" fmla="*/ 1 h 348"/>
                    <a:gd name="T106" fmla="*/ 2 w 221"/>
                    <a:gd name="T107" fmla="*/ 1 h 348"/>
                    <a:gd name="T108" fmla="*/ 2 w 221"/>
                    <a:gd name="T109" fmla="*/ 1 h 348"/>
                    <a:gd name="T110" fmla="*/ 2 w 221"/>
                    <a:gd name="T111" fmla="*/ 1 h 348"/>
                    <a:gd name="T112" fmla="*/ 2 w 221"/>
                    <a:gd name="T113" fmla="*/ 1 h 348"/>
                    <a:gd name="T114" fmla="*/ 3 w 221"/>
                    <a:gd name="T115" fmla="*/ 1 h 348"/>
                    <a:gd name="T116" fmla="*/ 3 w 221"/>
                    <a:gd name="T117" fmla="*/ 1 h 348"/>
                    <a:gd name="T118" fmla="*/ 3 w 221"/>
                    <a:gd name="T119" fmla="*/ 0 h 348"/>
                    <a:gd name="T120" fmla="*/ 3 w 221"/>
                    <a:gd name="T121" fmla="*/ 1 h 34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21"/>
                    <a:gd name="T184" fmla="*/ 0 h 348"/>
                    <a:gd name="T185" fmla="*/ 221 w 221"/>
                    <a:gd name="T186" fmla="*/ 348 h 348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21" h="348">
                      <a:moveTo>
                        <a:pt x="198" y="63"/>
                      </a:moveTo>
                      <a:lnTo>
                        <a:pt x="196" y="65"/>
                      </a:lnTo>
                      <a:lnTo>
                        <a:pt x="194" y="69"/>
                      </a:lnTo>
                      <a:lnTo>
                        <a:pt x="192" y="71"/>
                      </a:lnTo>
                      <a:lnTo>
                        <a:pt x="189" y="76"/>
                      </a:lnTo>
                      <a:lnTo>
                        <a:pt x="187" y="82"/>
                      </a:lnTo>
                      <a:lnTo>
                        <a:pt x="183" y="88"/>
                      </a:lnTo>
                      <a:lnTo>
                        <a:pt x="181" y="90"/>
                      </a:lnTo>
                      <a:lnTo>
                        <a:pt x="177" y="92"/>
                      </a:lnTo>
                      <a:lnTo>
                        <a:pt x="175" y="95"/>
                      </a:lnTo>
                      <a:lnTo>
                        <a:pt x="173" y="101"/>
                      </a:lnTo>
                      <a:lnTo>
                        <a:pt x="171" y="103"/>
                      </a:lnTo>
                      <a:lnTo>
                        <a:pt x="170" y="109"/>
                      </a:lnTo>
                      <a:lnTo>
                        <a:pt x="166" y="112"/>
                      </a:lnTo>
                      <a:lnTo>
                        <a:pt x="164" y="116"/>
                      </a:lnTo>
                      <a:lnTo>
                        <a:pt x="160" y="122"/>
                      </a:lnTo>
                      <a:lnTo>
                        <a:pt x="156" y="128"/>
                      </a:lnTo>
                      <a:lnTo>
                        <a:pt x="154" y="133"/>
                      </a:lnTo>
                      <a:lnTo>
                        <a:pt x="150" y="139"/>
                      </a:lnTo>
                      <a:lnTo>
                        <a:pt x="145" y="145"/>
                      </a:lnTo>
                      <a:lnTo>
                        <a:pt x="143" y="149"/>
                      </a:lnTo>
                      <a:lnTo>
                        <a:pt x="139" y="152"/>
                      </a:lnTo>
                      <a:lnTo>
                        <a:pt x="137" y="156"/>
                      </a:lnTo>
                      <a:lnTo>
                        <a:pt x="135" y="160"/>
                      </a:lnTo>
                      <a:lnTo>
                        <a:pt x="133" y="164"/>
                      </a:lnTo>
                      <a:lnTo>
                        <a:pt x="131" y="166"/>
                      </a:lnTo>
                      <a:lnTo>
                        <a:pt x="130" y="169"/>
                      </a:lnTo>
                      <a:lnTo>
                        <a:pt x="126" y="173"/>
                      </a:lnTo>
                      <a:lnTo>
                        <a:pt x="124" y="177"/>
                      </a:lnTo>
                      <a:lnTo>
                        <a:pt x="120" y="179"/>
                      </a:lnTo>
                      <a:lnTo>
                        <a:pt x="118" y="185"/>
                      </a:lnTo>
                      <a:lnTo>
                        <a:pt x="116" y="188"/>
                      </a:lnTo>
                      <a:lnTo>
                        <a:pt x="114" y="190"/>
                      </a:lnTo>
                      <a:lnTo>
                        <a:pt x="111" y="194"/>
                      </a:lnTo>
                      <a:lnTo>
                        <a:pt x="109" y="198"/>
                      </a:lnTo>
                      <a:lnTo>
                        <a:pt x="107" y="202"/>
                      </a:lnTo>
                      <a:lnTo>
                        <a:pt x="105" y="206"/>
                      </a:lnTo>
                      <a:lnTo>
                        <a:pt x="101" y="209"/>
                      </a:lnTo>
                      <a:lnTo>
                        <a:pt x="99" y="213"/>
                      </a:lnTo>
                      <a:lnTo>
                        <a:pt x="95" y="217"/>
                      </a:lnTo>
                      <a:lnTo>
                        <a:pt x="93" y="221"/>
                      </a:lnTo>
                      <a:lnTo>
                        <a:pt x="90" y="225"/>
                      </a:lnTo>
                      <a:lnTo>
                        <a:pt x="88" y="228"/>
                      </a:lnTo>
                      <a:lnTo>
                        <a:pt x="86" y="232"/>
                      </a:lnTo>
                      <a:lnTo>
                        <a:pt x="82" y="236"/>
                      </a:lnTo>
                      <a:lnTo>
                        <a:pt x="78" y="240"/>
                      </a:lnTo>
                      <a:lnTo>
                        <a:pt x="76" y="244"/>
                      </a:lnTo>
                      <a:lnTo>
                        <a:pt x="74" y="247"/>
                      </a:lnTo>
                      <a:lnTo>
                        <a:pt x="73" y="251"/>
                      </a:lnTo>
                      <a:lnTo>
                        <a:pt x="69" y="255"/>
                      </a:lnTo>
                      <a:lnTo>
                        <a:pt x="67" y="259"/>
                      </a:lnTo>
                      <a:lnTo>
                        <a:pt x="63" y="263"/>
                      </a:lnTo>
                      <a:lnTo>
                        <a:pt x="61" y="266"/>
                      </a:lnTo>
                      <a:lnTo>
                        <a:pt x="57" y="270"/>
                      </a:lnTo>
                      <a:lnTo>
                        <a:pt x="55" y="274"/>
                      </a:lnTo>
                      <a:lnTo>
                        <a:pt x="54" y="278"/>
                      </a:lnTo>
                      <a:lnTo>
                        <a:pt x="52" y="282"/>
                      </a:lnTo>
                      <a:lnTo>
                        <a:pt x="48" y="283"/>
                      </a:lnTo>
                      <a:lnTo>
                        <a:pt x="46" y="287"/>
                      </a:lnTo>
                      <a:lnTo>
                        <a:pt x="44" y="291"/>
                      </a:lnTo>
                      <a:lnTo>
                        <a:pt x="42" y="295"/>
                      </a:lnTo>
                      <a:lnTo>
                        <a:pt x="38" y="297"/>
                      </a:lnTo>
                      <a:lnTo>
                        <a:pt x="36" y="301"/>
                      </a:lnTo>
                      <a:lnTo>
                        <a:pt x="35" y="304"/>
                      </a:lnTo>
                      <a:lnTo>
                        <a:pt x="33" y="308"/>
                      </a:lnTo>
                      <a:lnTo>
                        <a:pt x="29" y="312"/>
                      </a:lnTo>
                      <a:lnTo>
                        <a:pt x="25" y="318"/>
                      </a:lnTo>
                      <a:lnTo>
                        <a:pt x="21" y="323"/>
                      </a:lnTo>
                      <a:lnTo>
                        <a:pt x="17" y="329"/>
                      </a:lnTo>
                      <a:lnTo>
                        <a:pt x="14" y="331"/>
                      </a:lnTo>
                      <a:lnTo>
                        <a:pt x="12" y="335"/>
                      </a:lnTo>
                      <a:lnTo>
                        <a:pt x="10" y="339"/>
                      </a:lnTo>
                      <a:lnTo>
                        <a:pt x="10" y="342"/>
                      </a:lnTo>
                      <a:lnTo>
                        <a:pt x="6" y="346"/>
                      </a:lnTo>
                      <a:lnTo>
                        <a:pt x="6" y="348"/>
                      </a:lnTo>
                      <a:lnTo>
                        <a:pt x="6" y="346"/>
                      </a:lnTo>
                      <a:lnTo>
                        <a:pt x="4" y="346"/>
                      </a:lnTo>
                      <a:lnTo>
                        <a:pt x="4" y="342"/>
                      </a:lnTo>
                      <a:lnTo>
                        <a:pt x="4" y="340"/>
                      </a:lnTo>
                      <a:lnTo>
                        <a:pt x="4" y="335"/>
                      </a:lnTo>
                      <a:lnTo>
                        <a:pt x="2" y="331"/>
                      </a:lnTo>
                      <a:lnTo>
                        <a:pt x="0" y="327"/>
                      </a:lnTo>
                      <a:lnTo>
                        <a:pt x="0" y="320"/>
                      </a:lnTo>
                      <a:lnTo>
                        <a:pt x="0" y="316"/>
                      </a:lnTo>
                      <a:lnTo>
                        <a:pt x="0" y="312"/>
                      </a:lnTo>
                      <a:lnTo>
                        <a:pt x="0" y="308"/>
                      </a:lnTo>
                      <a:lnTo>
                        <a:pt x="0" y="304"/>
                      </a:lnTo>
                      <a:lnTo>
                        <a:pt x="0" y="301"/>
                      </a:lnTo>
                      <a:lnTo>
                        <a:pt x="0" y="297"/>
                      </a:lnTo>
                      <a:lnTo>
                        <a:pt x="0" y="293"/>
                      </a:lnTo>
                      <a:lnTo>
                        <a:pt x="0" y="289"/>
                      </a:lnTo>
                      <a:lnTo>
                        <a:pt x="0" y="283"/>
                      </a:lnTo>
                      <a:lnTo>
                        <a:pt x="0" y="278"/>
                      </a:lnTo>
                      <a:lnTo>
                        <a:pt x="0" y="272"/>
                      </a:lnTo>
                      <a:lnTo>
                        <a:pt x="2" y="268"/>
                      </a:lnTo>
                      <a:lnTo>
                        <a:pt x="2" y="264"/>
                      </a:lnTo>
                      <a:lnTo>
                        <a:pt x="4" y="259"/>
                      </a:lnTo>
                      <a:lnTo>
                        <a:pt x="4" y="253"/>
                      </a:lnTo>
                      <a:lnTo>
                        <a:pt x="6" y="247"/>
                      </a:lnTo>
                      <a:lnTo>
                        <a:pt x="6" y="245"/>
                      </a:lnTo>
                      <a:lnTo>
                        <a:pt x="6" y="242"/>
                      </a:lnTo>
                      <a:lnTo>
                        <a:pt x="6" y="238"/>
                      </a:lnTo>
                      <a:lnTo>
                        <a:pt x="8" y="234"/>
                      </a:lnTo>
                      <a:lnTo>
                        <a:pt x="10" y="228"/>
                      </a:lnTo>
                      <a:lnTo>
                        <a:pt x="10" y="223"/>
                      </a:lnTo>
                      <a:lnTo>
                        <a:pt x="12" y="219"/>
                      </a:lnTo>
                      <a:lnTo>
                        <a:pt x="12" y="217"/>
                      </a:lnTo>
                      <a:lnTo>
                        <a:pt x="12" y="211"/>
                      </a:lnTo>
                      <a:lnTo>
                        <a:pt x="14" y="209"/>
                      </a:lnTo>
                      <a:lnTo>
                        <a:pt x="16" y="204"/>
                      </a:lnTo>
                      <a:lnTo>
                        <a:pt x="17" y="198"/>
                      </a:lnTo>
                      <a:lnTo>
                        <a:pt x="17" y="194"/>
                      </a:lnTo>
                      <a:lnTo>
                        <a:pt x="19" y="190"/>
                      </a:lnTo>
                      <a:lnTo>
                        <a:pt x="19" y="188"/>
                      </a:lnTo>
                      <a:lnTo>
                        <a:pt x="21" y="185"/>
                      </a:lnTo>
                      <a:lnTo>
                        <a:pt x="23" y="179"/>
                      </a:lnTo>
                      <a:lnTo>
                        <a:pt x="25" y="173"/>
                      </a:lnTo>
                      <a:lnTo>
                        <a:pt x="25" y="166"/>
                      </a:lnTo>
                      <a:lnTo>
                        <a:pt x="29" y="160"/>
                      </a:lnTo>
                      <a:lnTo>
                        <a:pt x="31" y="154"/>
                      </a:lnTo>
                      <a:lnTo>
                        <a:pt x="33" y="149"/>
                      </a:lnTo>
                      <a:lnTo>
                        <a:pt x="33" y="145"/>
                      </a:lnTo>
                      <a:lnTo>
                        <a:pt x="36" y="139"/>
                      </a:lnTo>
                      <a:lnTo>
                        <a:pt x="36" y="133"/>
                      </a:lnTo>
                      <a:lnTo>
                        <a:pt x="38" y="130"/>
                      </a:lnTo>
                      <a:lnTo>
                        <a:pt x="40" y="126"/>
                      </a:lnTo>
                      <a:lnTo>
                        <a:pt x="42" y="122"/>
                      </a:lnTo>
                      <a:lnTo>
                        <a:pt x="42" y="116"/>
                      </a:lnTo>
                      <a:lnTo>
                        <a:pt x="44" y="114"/>
                      </a:lnTo>
                      <a:lnTo>
                        <a:pt x="44" y="111"/>
                      </a:lnTo>
                      <a:lnTo>
                        <a:pt x="46" y="109"/>
                      </a:lnTo>
                      <a:lnTo>
                        <a:pt x="48" y="107"/>
                      </a:lnTo>
                      <a:lnTo>
                        <a:pt x="48" y="103"/>
                      </a:lnTo>
                      <a:lnTo>
                        <a:pt x="50" y="101"/>
                      </a:lnTo>
                      <a:lnTo>
                        <a:pt x="52" y="99"/>
                      </a:lnTo>
                      <a:lnTo>
                        <a:pt x="54" y="97"/>
                      </a:lnTo>
                      <a:lnTo>
                        <a:pt x="55" y="95"/>
                      </a:lnTo>
                      <a:lnTo>
                        <a:pt x="57" y="93"/>
                      </a:lnTo>
                      <a:lnTo>
                        <a:pt x="61" y="92"/>
                      </a:lnTo>
                      <a:lnTo>
                        <a:pt x="63" y="90"/>
                      </a:lnTo>
                      <a:lnTo>
                        <a:pt x="67" y="86"/>
                      </a:lnTo>
                      <a:lnTo>
                        <a:pt x="73" y="84"/>
                      </a:lnTo>
                      <a:lnTo>
                        <a:pt x="76" y="80"/>
                      </a:lnTo>
                      <a:lnTo>
                        <a:pt x="82" y="76"/>
                      </a:lnTo>
                      <a:lnTo>
                        <a:pt x="86" y="74"/>
                      </a:lnTo>
                      <a:lnTo>
                        <a:pt x="88" y="72"/>
                      </a:lnTo>
                      <a:lnTo>
                        <a:pt x="92" y="71"/>
                      </a:lnTo>
                      <a:lnTo>
                        <a:pt x="93" y="69"/>
                      </a:lnTo>
                      <a:lnTo>
                        <a:pt x="99" y="67"/>
                      </a:lnTo>
                      <a:lnTo>
                        <a:pt x="101" y="65"/>
                      </a:lnTo>
                      <a:lnTo>
                        <a:pt x="105" y="63"/>
                      </a:lnTo>
                      <a:lnTo>
                        <a:pt x="111" y="61"/>
                      </a:lnTo>
                      <a:lnTo>
                        <a:pt x="114" y="57"/>
                      </a:lnTo>
                      <a:lnTo>
                        <a:pt x="118" y="55"/>
                      </a:lnTo>
                      <a:lnTo>
                        <a:pt x="122" y="52"/>
                      </a:lnTo>
                      <a:lnTo>
                        <a:pt x="126" y="50"/>
                      </a:lnTo>
                      <a:lnTo>
                        <a:pt x="131" y="48"/>
                      </a:lnTo>
                      <a:lnTo>
                        <a:pt x="135" y="46"/>
                      </a:lnTo>
                      <a:lnTo>
                        <a:pt x="139" y="42"/>
                      </a:lnTo>
                      <a:lnTo>
                        <a:pt x="145" y="40"/>
                      </a:lnTo>
                      <a:lnTo>
                        <a:pt x="150" y="38"/>
                      </a:lnTo>
                      <a:lnTo>
                        <a:pt x="154" y="34"/>
                      </a:lnTo>
                      <a:lnTo>
                        <a:pt x="158" y="33"/>
                      </a:lnTo>
                      <a:lnTo>
                        <a:pt x="164" y="29"/>
                      </a:lnTo>
                      <a:lnTo>
                        <a:pt x="168" y="27"/>
                      </a:lnTo>
                      <a:lnTo>
                        <a:pt x="173" y="25"/>
                      </a:lnTo>
                      <a:lnTo>
                        <a:pt x="177" y="21"/>
                      </a:lnTo>
                      <a:lnTo>
                        <a:pt x="181" y="21"/>
                      </a:lnTo>
                      <a:lnTo>
                        <a:pt x="185" y="19"/>
                      </a:lnTo>
                      <a:lnTo>
                        <a:pt x="189" y="15"/>
                      </a:lnTo>
                      <a:lnTo>
                        <a:pt x="192" y="14"/>
                      </a:lnTo>
                      <a:lnTo>
                        <a:pt x="196" y="14"/>
                      </a:lnTo>
                      <a:lnTo>
                        <a:pt x="200" y="10"/>
                      </a:lnTo>
                      <a:lnTo>
                        <a:pt x="204" y="8"/>
                      </a:lnTo>
                      <a:lnTo>
                        <a:pt x="206" y="8"/>
                      </a:lnTo>
                      <a:lnTo>
                        <a:pt x="209" y="6"/>
                      </a:lnTo>
                      <a:lnTo>
                        <a:pt x="215" y="2"/>
                      </a:lnTo>
                      <a:lnTo>
                        <a:pt x="219" y="2"/>
                      </a:lnTo>
                      <a:lnTo>
                        <a:pt x="221" y="0"/>
                      </a:lnTo>
                      <a:lnTo>
                        <a:pt x="198" y="63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0504" name="Freeform 39"/>
                <p:cNvSpPr>
                  <a:spLocks/>
                </p:cNvSpPr>
                <p:nvPr/>
              </p:nvSpPr>
              <p:spPr bwMode="auto">
                <a:xfrm>
                  <a:off x="951" y="2704"/>
                  <a:ext cx="130" cy="307"/>
                </a:xfrm>
                <a:custGeom>
                  <a:avLst/>
                  <a:gdLst>
                    <a:gd name="T0" fmla="*/ 4 w 258"/>
                    <a:gd name="T1" fmla="*/ 1 h 614"/>
                    <a:gd name="T2" fmla="*/ 4 w 258"/>
                    <a:gd name="T3" fmla="*/ 1 h 614"/>
                    <a:gd name="T4" fmla="*/ 3 w 258"/>
                    <a:gd name="T5" fmla="*/ 1 h 614"/>
                    <a:gd name="T6" fmla="*/ 3 w 258"/>
                    <a:gd name="T7" fmla="*/ 1 h 614"/>
                    <a:gd name="T8" fmla="*/ 3 w 258"/>
                    <a:gd name="T9" fmla="*/ 1 h 614"/>
                    <a:gd name="T10" fmla="*/ 2 w 258"/>
                    <a:gd name="T11" fmla="*/ 1 h 614"/>
                    <a:gd name="T12" fmla="*/ 2 w 258"/>
                    <a:gd name="T13" fmla="*/ 1 h 614"/>
                    <a:gd name="T14" fmla="*/ 2 w 258"/>
                    <a:gd name="T15" fmla="*/ 2 h 614"/>
                    <a:gd name="T16" fmla="*/ 1 w 258"/>
                    <a:gd name="T17" fmla="*/ 2 h 614"/>
                    <a:gd name="T18" fmla="*/ 1 w 258"/>
                    <a:gd name="T19" fmla="*/ 2 h 614"/>
                    <a:gd name="T20" fmla="*/ 1 w 258"/>
                    <a:gd name="T21" fmla="*/ 2 h 614"/>
                    <a:gd name="T22" fmla="*/ 1 w 258"/>
                    <a:gd name="T23" fmla="*/ 3 h 614"/>
                    <a:gd name="T24" fmla="*/ 1 w 258"/>
                    <a:gd name="T25" fmla="*/ 3 h 614"/>
                    <a:gd name="T26" fmla="*/ 1 w 258"/>
                    <a:gd name="T27" fmla="*/ 3 h 614"/>
                    <a:gd name="T28" fmla="*/ 1 w 258"/>
                    <a:gd name="T29" fmla="*/ 5 h 614"/>
                    <a:gd name="T30" fmla="*/ 0 w 258"/>
                    <a:gd name="T31" fmla="*/ 5 h 614"/>
                    <a:gd name="T32" fmla="*/ 0 w 258"/>
                    <a:gd name="T33" fmla="*/ 5 h 614"/>
                    <a:gd name="T34" fmla="*/ 0 w 258"/>
                    <a:gd name="T35" fmla="*/ 5 h 614"/>
                    <a:gd name="T36" fmla="*/ 0 w 258"/>
                    <a:gd name="T37" fmla="*/ 5 h 614"/>
                    <a:gd name="T38" fmla="*/ 1 w 258"/>
                    <a:gd name="T39" fmla="*/ 5 h 614"/>
                    <a:gd name="T40" fmla="*/ 1 w 258"/>
                    <a:gd name="T41" fmla="*/ 6 h 614"/>
                    <a:gd name="T42" fmla="*/ 1 w 258"/>
                    <a:gd name="T43" fmla="*/ 6 h 614"/>
                    <a:gd name="T44" fmla="*/ 1 w 258"/>
                    <a:gd name="T45" fmla="*/ 6 h 614"/>
                    <a:gd name="T46" fmla="*/ 1 w 258"/>
                    <a:gd name="T47" fmla="*/ 7 h 614"/>
                    <a:gd name="T48" fmla="*/ 1 w 258"/>
                    <a:gd name="T49" fmla="*/ 7 h 614"/>
                    <a:gd name="T50" fmla="*/ 1 w 258"/>
                    <a:gd name="T51" fmla="*/ 9 h 614"/>
                    <a:gd name="T52" fmla="*/ 1 w 258"/>
                    <a:gd name="T53" fmla="*/ 9 h 614"/>
                    <a:gd name="T54" fmla="*/ 2 w 258"/>
                    <a:gd name="T55" fmla="*/ 10 h 614"/>
                    <a:gd name="T56" fmla="*/ 2 w 258"/>
                    <a:gd name="T57" fmla="*/ 10 h 614"/>
                    <a:gd name="T58" fmla="*/ 2 w 258"/>
                    <a:gd name="T59" fmla="*/ 10 h 614"/>
                    <a:gd name="T60" fmla="*/ 2 w 258"/>
                    <a:gd name="T61" fmla="*/ 10 h 614"/>
                    <a:gd name="T62" fmla="*/ 2 w 258"/>
                    <a:gd name="T63" fmla="*/ 9 h 614"/>
                    <a:gd name="T64" fmla="*/ 2 w 258"/>
                    <a:gd name="T65" fmla="*/ 9 h 614"/>
                    <a:gd name="T66" fmla="*/ 2 w 258"/>
                    <a:gd name="T67" fmla="*/ 7 h 614"/>
                    <a:gd name="T68" fmla="*/ 2 w 258"/>
                    <a:gd name="T69" fmla="*/ 7 h 614"/>
                    <a:gd name="T70" fmla="*/ 3 w 258"/>
                    <a:gd name="T71" fmla="*/ 7 h 614"/>
                    <a:gd name="T72" fmla="*/ 3 w 258"/>
                    <a:gd name="T73" fmla="*/ 6 h 614"/>
                    <a:gd name="T74" fmla="*/ 3 w 258"/>
                    <a:gd name="T75" fmla="*/ 6 h 614"/>
                    <a:gd name="T76" fmla="*/ 3 w 258"/>
                    <a:gd name="T77" fmla="*/ 6 h 614"/>
                    <a:gd name="T78" fmla="*/ 3 w 258"/>
                    <a:gd name="T79" fmla="*/ 5 h 614"/>
                    <a:gd name="T80" fmla="*/ 3 w 258"/>
                    <a:gd name="T81" fmla="*/ 5 h 614"/>
                    <a:gd name="T82" fmla="*/ 3 w 258"/>
                    <a:gd name="T83" fmla="*/ 5 h 614"/>
                    <a:gd name="T84" fmla="*/ 3 w 258"/>
                    <a:gd name="T85" fmla="*/ 5 h 614"/>
                    <a:gd name="T86" fmla="*/ 3 w 258"/>
                    <a:gd name="T87" fmla="*/ 5 h 614"/>
                    <a:gd name="T88" fmla="*/ 3 w 258"/>
                    <a:gd name="T89" fmla="*/ 3 h 614"/>
                    <a:gd name="T90" fmla="*/ 3 w 258"/>
                    <a:gd name="T91" fmla="*/ 3 h 614"/>
                    <a:gd name="T92" fmla="*/ 3 w 258"/>
                    <a:gd name="T93" fmla="*/ 3 h 614"/>
                    <a:gd name="T94" fmla="*/ 3 w 258"/>
                    <a:gd name="T95" fmla="*/ 2 h 614"/>
                    <a:gd name="T96" fmla="*/ 3 w 258"/>
                    <a:gd name="T97" fmla="*/ 2 h 614"/>
                    <a:gd name="T98" fmla="*/ 3 w 258"/>
                    <a:gd name="T99" fmla="*/ 2 h 614"/>
                    <a:gd name="T100" fmla="*/ 3 w 258"/>
                    <a:gd name="T101" fmla="*/ 1 h 614"/>
                    <a:gd name="T102" fmla="*/ 4 w 258"/>
                    <a:gd name="T103" fmla="*/ 1 h 614"/>
                    <a:gd name="T104" fmla="*/ 4 w 258"/>
                    <a:gd name="T105" fmla="*/ 1 h 614"/>
                    <a:gd name="T106" fmla="*/ 4 w 258"/>
                    <a:gd name="T107" fmla="*/ 1 h 614"/>
                    <a:gd name="T108" fmla="*/ 4 w 258"/>
                    <a:gd name="T109" fmla="*/ 1 h 614"/>
                    <a:gd name="T110" fmla="*/ 5 w 258"/>
                    <a:gd name="T111" fmla="*/ 0 h 61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58"/>
                    <a:gd name="T169" fmla="*/ 0 h 614"/>
                    <a:gd name="T170" fmla="*/ 258 w 258"/>
                    <a:gd name="T171" fmla="*/ 614 h 61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58" h="614">
                      <a:moveTo>
                        <a:pt x="258" y="0"/>
                      </a:moveTo>
                      <a:lnTo>
                        <a:pt x="258" y="0"/>
                      </a:lnTo>
                      <a:lnTo>
                        <a:pt x="255" y="0"/>
                      </a:lnTo>
                      <a:lnTo>
                        <a:pt x="251" y="0"/>
                      </a:lnTo>
                      <a:lnTo>
                        <a:pt x="249" y="2"/>
                      </a:lnTo>
                      <a:lnTo>
                        <a:pt x="245" y="4"/>
                      </a:lnTo>
                      <a:lnTo>
                        <a:pt x="241" y="6"/>
                      </a:lnTo>
                      <a:lnTo>
                        <a:pt x="238" y="6"/>
                      </a:lnTo>
                      <a:lnTo>
                        <a:pt x="234" y="8"/>
                      </a:lnTo>
                      <a:lnTo>
                        <a:pt x="228" y="10"/>
                      </a:lnTo>
                      <a:lnTo>
                        <a:pt x="224" y="12"/>
                      </a:lnTo>
                      <a:lnTo>
                        <a:pt x="219" y="12"/>
                      </a:lnTo>
                      <a:lnTo>
                        <a:pt x="213" y="14"/>
                      </a:lnTo>
                      <a:lnTo>
                        <a:pt x="207" y="17"/>
                      </a:lnTo>
                      <a:lnTo>
                        <a:pt x="203" y="19"/>
                      </a:lnTo>
                      <a:lnTo>
                        <a:pt x="196" y="21"/>
                      </a:lnTo>
                      <a:lnTo>
                        <a:pt x="190" y="23"/>
                      </a:lnTo>
                      <a:lnTo>
                        <a:pt x="184" y="25"/>
                      </a:lnTo>
                      <a:lnTo>
                        <a:pt x="179" y="29"/>
                      </a:lnTo>
                      <a:lnTo>
                        <a:pt x="173" y="31"/>
                      </a:lnTo>
                      <a:lnTo>
                        <a:pt x="169" y="33"/>
                      </a:lnTo>
                      <a:lnTo>
                        <a:pt x="163" y="36"/>
                      </a:lnTo>
                      <a:lnTo>
                        <a:pt x="158" y="38"/>
                      </a:lnTo>
                      <a:lnTo>
                        <a:pt x="154" y="40"/>
                      </a:lnTo>
                      <a:lnTo>
                        <a:pt x="148" y="44"/>
                      </a:lnTo>
                      <a:lnTo>
                        <a:pt x="144" y="46"/>
                      </a:lnTo>
                      <a:lnTo>
                        <a:pt x="141" y="48"/>
                      </a:lnTo>
                      <a:lnTo>
                        <a:pt x="135" y="52"/>
                      </a:lnTo>
                      <a:lnTo>
                        <a:pt x="133" y="55"/>
                      </a:lnTo>
                      <a:lnTo>
                        <a:pt x="129" y="57"/>
                      </a:lnTo>
                      <a:lnTo>
                        <a:pt x="127" y="61"/>
                      </a:lnTo>
                      <a:lnTo>
                        <a:pt x="122" y="65"/>
                      </a:lnTo>
                      <a:lnTo>
                        <a:pt x="120" y="69"/>
                      </a:lnTo>
                      <a:lnTo>
                        <a:pt x="116" y="74"/>
                      </a:lnTo>
                      <a:lnTo>
                        <a:pt x="114" y="80"/>
                      </a:lnTo>
                      <a:lnTo>
                        <a:pt x="110" y="84"/>
                      </a:lnTo>
                      <a:lnTo>
                        <a:pt x="108" y="88"/>
                      </a:lnTo>
                      <a:lnTo>
                        <a:pt x="106" y="91"/>
                      </a:lnTo>
                      <a:lnTo>
                        <a:pt x="106" y="95"/>
                      </a:lnTo>
                      <a:lnTo>
                        <a:pt x="104" y="101"/>
                      </a:lnTo>
                      <a:lnTo>
                        <a:pt x="103" y="105"/>
                      </a:lnTo>
                      <a:lnTo>
                        <a:pt x="101" y="109"/>
                      </a:lnTo>
                      <a:lnTo>
                        <a:pt x="99" y="112"/>
                      </a:lnTo>
                      <a:lnTo>
                        <a:pt x="95" y="116"/>
                      </a:lnTo>
                      <a:lnTo>
                        <a:pt x="93" y="120"/>
                      </a:lnTo>
                      <a:lnTo>
                        <a:pt x="89" y="124"/>
                      </a:lnTo>
                      <a:lnTo>
                        <a:pt x="87" y="126"/>
                      </a:lnTo>
                      <a:lnTo>
                        <a:pt x="82" y="129"/>
                      </a:lnTo>
                      <a:lnTo>
                        <a:pt x="78" y="133"/>
                      </a:lnTo>
                      <a:lnTo>
                        <a:pt x="72" y="135"/>
                      </a:lnTo>
                      <a:lnTo>
                        <a:pt x="66" y="139"/>
                      </a:lnTo>
                      <a:lnTo>
                        <a:pt x="59" y="141"/>
                      </a:lnTo>
                      <a:lnTo>
                        <a:pt x="55" y="145"/>
                      </a:lnTo>
                      <a:lnTo>
                        <a:pt x="49" y="148"/>
                      </a:lnTo>
                      <a:lnTo>
                        <a:pt x="44" y="150"/>
                      </a:lnTo>
                      <a:lnTo>
                        <a:pt x="38" y="152"/>
                      </a:lnTo>
                      <a:lnTo>
                        <a:pt x="32" y="154"/>
                      </a:lnTo>
                      <a:lnTo>
                        <a:pt x="27" y="156"/>
                      </a:lnTo>
                      <a:lnTo>
                        <a:pt x="25" y="156"/>
                      </a:lnTo>
                      <a:lnTo>
                        <a:pt x="21" y="158"/>
                      </a:lnTo>
                      <a:lnTo>
                        <a:pt x="17" y="158"/>
                      </a:lnTo>
                      <a:lnTo>
                        <a:pt x="15" y="160"/>
                      </a:lnTo>
                      <a:lnTo>
                        <a:pt x="15" y="162"/>
                      </a:lnTo>
                      <a:lnTo>
                        <a:pt x="15" y="164"/>
                      </a:lnTo>
                      <a:lnTo>
                        <a:pt x="13" y="167"/>
                      </a:lnTo>
                      <a:lnTo>
                        <a:pt x="13" y="169"/>
                      </a:lnTo>
                      <a:lnTo>
                        <a:pt x="13" y="173"/>
                      </a:lnTo>
                      <a:lnTo>
                        <a:pt x="13" y="179"/>
                      </a:lnTo>
                      <a:lnTo>
                        <a:pt x="11" y="183"/>
                      </a:lnTo>
                      <a:lnTo>
                        <a:pt x="9" y="188"/>
                      </a:lnTo>
                      <a:lnTo>
                        <a:pt x="9" y="194"/>
                      </a:lnTo>
                      <a:lnTo>
                        <a:pt x="9" y="200"/>
                      </a:lnTo>
                      <a:lnTo>
                        <a:pt x="9" y="202"/>
                      </a:lnTo>
                      <a:lnTo>
                        <a:pt x="7" y="205"/>
                      </a:lnTo>
                      <a:lnTo>
                        <a:pt x="7" y="207"/>
                      </a:lnTo>
                      <a:lnTo>
                        <a:pt x="7" y="211"/>
                      </a:lnTo>
                      <a:lnTo>
                        <a:pt x="7" y="215"/>
                      </a:lnTo>
                      <a:lnTo>
                        <a:pt x="7" y="219"/>
                      </a:lnTo>
                      <a:lnTo>
                        <a:pt x="7" y="223"/>
                      </a:lnTo>
                      <a:lnTo>
                        <a:pt x="7" y="226"/>
                      </a:lnTo>
                      <a:lnTo>
                        <a:pt x="6" y="228"/>
                      </a:lnTo>
                      <a:lnTo>
                        <a:pt x="6" y="232"/>
                      </a:lnTo>
                      <a:lnTo>
                        <a:pt x="6" y="234"/>
                      </a:lnTo>
                      <a:lnTo>
                        <a:pt x="6" y="240"/>
                      </a:lnTo>
                      <a:lnTo>
                        <a:pt x="6" y="243"/>
                      </a:lnTo>
                      <a:lnTo>
                        <a:pt x="4" y="245"/>
                      </a:lnTo>
                      <a:lnTo>
                        <a:pt x="4" y="249"/>
                      </a:lnTo>
                      <a:lnTo>
                        <a:pt x="4" y="255"/>
                      </a:lnTo>
                      <a:lnTo>
                        <a:pt x="2" y="257"/>
                      </a:lnTo>
                      <a:lnTo>
                        <a:pt x="2" y="261"/>
                      </a:lnTo>
                      <a:lnTo>
                        <a:pt x="2" y="264"/>
                      </a:lnTo>
                      <a:lnTo>
                        <a:pt x="2" y="268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0" y="280"/>
                      </a:lnTo>
                      <a:lnTo>
                        <a:pt x="0" y="283"/>
                      </a:lnTo>
                      <a:lnTo>
                        <a:pt x="0" y="287"/>
                      </a:lnTo>
                      <a:lnTo>
                        <a:pt x="0" y="291"/>
                      </a:lnTo>
                      <a:lnTo>
                        <a:pt x="0" y="295"/>
                      </a:lnTo>
                      <a:lnTo>
                        <a:pt x="0" y="297"/>
                      </a:lnTo>
                      <a:lnTo>
                        <a:pt x="0" y="300"/>
                      </a:lnTo>
                      <a:lnTo>
                        <a:pt x="0" y="304"/>
                      </a:lnTo>
                      <a:lnTo>
                        <a:pt x="0" y="308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0" y="319"/>
                      </a:lnTo>
                      <a:lnTo>
                        <a:pt x="0" y="321"/>
                      </a:lnTo>
                      <a:lnTo>
                        <a:pt x="0" y="325"/>
                      </a:lnTo>
                      <a:lnTo>
                        <a:pt x="0" y="327"/>
                      </a:lnTo>
                      <a:lnTo>
                        <a:pt x="0" y="333"/>
                      </a:lnTo>
                      <a:lnTo>
                        <a:pt x="0" y="337"/>
                      </a:lnTo>
                      <a:lnTo>
                        <a:pt x="0" y="339"/>
                      </a:lnTo>
                      <a:lnTo>
                        <a:pt x="0" y="344"/>
                      </a:lnTo>
                      <a:lnTo>
                        <a:pt x="0" y="350"/>
                      </a:lnTo>
                      <a:lnTo>
                        <a:pt x="0" y="356"/>
                      </a:lnTo>
                      <a:lnTo>
                        <a:pt x="2" y="359"/>
                      </a:lnTo>
                      <a:lnTo>
                        <a:pt x="2" y="365"/>
                      </a:lnTo>
                      <a:lnTo>
                        <a:pt x="4" y="369"/>
                      </a:lnTo>
                      <a:lnTo>
                        <a:pt x="6" y="373"/>
                      </a:lnTo>
                      <a:lnTo>
                        <a:pt x="6" y="378"/>
                      </a:lnTo>
                      <a:lnTo>
                        <a:pt x="7" y="382"/>
                      </a:lnTo>
                      <a:lnTo>
                        <a:pt x="7" y="384"/>
                      </a:lnTo>
                      <a:lnTo>
                        <a:pt x="9" y="388"/>
                      </a:lnTo>
                      <a:lnTo>
                        <a:pt x="9" y="394"/>
                      </a:lnTo>
                      <a:lnTo>
                        <a:pt x="11" y="396"/>
                      </a:lnTo>
                      <a:lnTo>
                        <a:pt x="13" y="399"/>
                      </a:lnTo>
                      <a:lnTo>
                        <a:pt x="15" y="403"/>
                      </a:lnTo>
                      <a:lnTo>
                        <a:pt x="17" y="407"/>
                      </a:lnTo>
                      <a:lnTo>
                        <a:pt x="19" y="409"/>
                      </a:lnTo>
                      <a:lnTo>
                        <a:pt x="21" y="413"/>
                      </a:lnTo>
                      <a:lnTo>
                        <a:pt x="21" y="416"/>
                      </a:lnTo>
                      <a:lnTo>
                        <a:pt x="25" y="420"/>
                      </a:lnTo>
                      <a:lnTo>
                        <a:pt x="25" y="422"/>
                      </a:lnTo>
                      <a:lnTo>
                        <a:pt x="27" y="426"/>
                      </a:lnTo>
                      <a:lnTo>
                        <a:pt x="28" y="430"/>
                      </a:lnTo>
                      <a:lnTo>
                        <a:pt x="30" y="434"/>
                      </a:lnTo>
                      <a:lnTo>
                        <a:pt x="32" y="437"/>
                      </a:lnTo>
                      <a:lnTo>
                        <a:pt x="34" y="441"/>
                      </a:lnTo>
                      <a:lnTo>
                        <a:pt x="36" y="445"/>
                      </a:lnTo>
                      <a:lnTo>
                        <a:pt x="38" y="449"/>
                      </a:lnTo>
                      <a:lnTo>
                        <a:pt x="40" y="453"/>
                      </a:lnTo>
                      <a:lnTo>
                        <a:pt x="40" y="458"/>
                      </a:lnTo>
                      <a:lnTo>
                        <a:pt x="44" y="462"/>
                      </a:lnTo>
                      <a:lnTo>
                        <a:pt x="44" y="466"/>
                      </a:lnTo>
                      <a:lnTo>
                        <a:pt x="46" y="472"/>
                      </a:lnTo>
                      <a:lnTo>
                        <a:pt x="46" y="477"/>
                      </a:lnTo>
                      <a:lnTo>
                        <a:pt x="47" y="483"/>
                      </a:lnTo>
                      <a:lnTo>
                        <a:pt x="49" y="489"/>
                      </a:lnTo>
                      <a:lnTo>
                        <a:pt x="49" y="494"/>
                      </a:lnTo>
                      <a:lnTo>
                        <a:pt x="51" y="500"/>
                      </a:lnTo>
                      <a:lnTo>
                        <a:pt x="53" y="506"/>
                      </a:lnTo>
                      <a:lnTo>
                        <a:pt x="53" y="511"/>
                      </a:lnTo>
                      <a:lnTo>
                        <a:pt x="55" y="519"/>
                      </a:lnTo>
                      <a:lnTo>
                        <a:pt x="57" y="523"/>
                      </a:lnTo>
                      <a:lnTo>
                        <a:pt x="57" y="529"/>
                      </a:lnTo>
                      <a:lnTo>
                        <a:pt x="57" y="536"/>
                      </a:lnTo>
                      <a:lnTo>
                        <a:pt x="59" y="542"/>
                      </a:lnTo>
                      <a:lnTo>
                        <a:pt x="59" y="548"/>
                      </a:lnTo>
                      <a:lnTo>
                        <a:pt x="61" y="553"/>
                      </a:lnTo>
                      <a:lnTo>
                        <a:pt x="63" y="559"/>
                      </a:lnTo>
                      <a:lnTo>
                        <a:pt x="63" y="565"/>
                      </a:lnTo>
                      <a:lnTo>
                        <a:pt x="63" y="570"/>
                      </a:lnTo>
                      <a:lnTo>
                        <a:pt x="63" y="576"/>
                      </a:lnTo>
                      <a:lnTo>
                        <a:pt x="65" y="580"/>
                      </a:lnTo>
                      <a:lnTo>
                        <a:pt x="65" y="586"/>
                      </a:lnTo>
                      <a:lnTo>
                        <a:pt x="65" y="589"/>
                      </a:lnTo>
                      <a:lnTo>
                        <a:pt x="65" y="595"/>
                      </a:lnTo>
                      <a:lnTo>
                        <a:pt x="66" y="599"/>
                      </a:lnTo>
                      <a:lnTo>
                        <a:pt x="66" y="601"/>
                      </a:lnTo>
                      <a:lnTo>
                        <a:pt x="66" y="605"/>
                      </a:lnTo>
                      <a:lnTo>
                        <a:pt x="66" y="606"/>
                      </a:lnTo>
                      <a:lnTo>
                        <a:pt x="68" y="610"/>
                      </a:lnTo>
                      <a:lnTo>
                        <a:pt x="68" y="614"/>
                      </a:lnTo>
                      <a:lnTo>
                        <a:pt x="70" y="612"/>
                      </a:lnTo>
                      <a:lnTo>
                        <a:pt x="70" y="608"/>
                      </a:lnTo>
                      <a:lnTo>
                        <a:pt x="72" y="605"/>
                      </a:lnTo>
                      <a:lnTo>
                        <a:pt x="72" y="601"/>
                      </a:lnTo>
                      <a:lnTo>
                        <a:pt x="74" y="599"/>
                      </a:lnTo>
                      <a:lnTo>
                        <a:pt x="76" y="595"/>
                      </a:lnTo>
                      <a:lnTo>
                        <a:pt x="78" y="591"/>
                      </a:lnTo>
                      <a:lnTo>
                        <a:pt x="80" y="587"/>
                      </a:lnTo>
                      <a:lnTo>
                        <a:pt x="82" y="584"/>
                      </a:lnTo>
                      <a:lnTo>
                        <a:pt x="84" y="580"/>
                      </a:lnTo>
                      <a:lnTo>
                        <a:pt x="85" y="576"/>
                      </a:lnTo>
                      <a:lnTo>
                        <a:pt x="87" y="570"/>
                      </a:lnTo>
                      <a:lnTo>
                        <a:pt x="89" y="567"/>
                      </a:lnTo>
                      <a:lnTo>
                        <a:pt x="91" y="561"/>
                      </a:lnTo>
                      <a:lnTo>
                        <a:pt x="93" y="557"/>
                      </a:lnTo>
                      <a:lnTo>
                        <a:pt x="95" y="551"/>
                      </a:lnTo>
                      <a:lnTo>
                        <a:pt x="97" y="546"/>
                      </a:lnTo>
                      <a:lnTo>
                        <a:pt x="101" y="540"/>
                      </a:lnTo>
                      <a:lnTo>
                        <a:pt x="103" y="534"/>
                      </a:lnTo>
                      <a:lnTo>
                        <a:pt x="104" y="532"/>
                      </a:lnTo>
                      <a:lnTo>
                        <a:pt x="106" y="529"/>
                      </a:lnTo>
                      <a:lnTo>
                        <a:pt x="106" y="525"/>
                      </a:lnTo>
                      <a:lnTo>
                        <a:pt x="108" y="521"/>
                      </a:lnTo>
                      <a:lnTo>
                        <a:pt x="110" y="515"/>
                      </a:lnTo>
                      <a:lnTo>
                        <a:pt x="114" y="510"/>
                      </a:lnTo>
                      <a:lnTo>
                        <a:pt x="114" y="506"/>
                      </a:lnTo>
                      <a:lnTo>
                        <a:pt x="116" y="502"/>
                      </a:lnTo>
                      <a:lnTo>
                        <a:pt x="116" y="498"/>
                      </a:lnTo>
                      <a:lnTo>
                        <a:pt x="120" y="496"/>
                      </a:lnTo>
                      <a:lnTo>
                        <a:pt x="120" y="492"/>
                      </a:lnTo>
                      <a:lnTo>
                        <a:pt x="122" y="489"/>
                      </a:lnTo>
                      <a:lnTo>
                        <a:pt x="122" y="485"/>
                      </a:lnTo>
                      <a:lnTo>
                        <a:pt x="123" y="483"/>
                      </a:lnTo>
                      <a:lnTo>
                        <a:pt x="125" y="479"/>
                      </a:lnTo>
                      <a:lnTo>
                        <a:pt x="125" y="475"/>
                      </a:lnTo>
                      <a:lnTo>
                        <a:pt x="127" y="472"/>
                      </a:lnTo>
                      <a:lnTo>
                        <a:pt x="127" y="468"/>
                      </a:lnTo>
                      <a:lnTo>
                        <a:pt x="129" y="464"/>
                      </a:lnTo>
                      <a:lnTo>
                        <a:pt x="131" y="460"/>
                      </a:lnTo>
                      <a:lnTo>
                        <a:pt x="131" y="458"/>
                      </a:lnTo>
                      <a:lnTo>
                        <a:pt x="133" y="454"/>
                      </a:lnTo>
                      <a:lnTo>
                        <a:pt x="133" y="451"/>
                      </a:lnTo>
                      <a:lnTo>
                        <a:pt x="135" y="447"/>
                      </a:lnTo>
                      <a:lnTo>
                        <a:pt x="135" y="441"/>
                      </a:lnTo>
                      <a:lnTo>
                        <a:pt x="139" y="439"/>
                      </a:lnTo>
                      <a:lnTo>
                        <a:pt x="139" y="435"/>
                      </a:lnTo>
                      <a:lnTo>
                        <a:pt x="141" y="432"/>
                      </a:lnTo>
                      <a:lnTo>
                        <a:pt x="141" y="428"/>
                      </a:lnTo>
                      <a:lnTo>
                        <a:pt x="142" y="426"/>
                      </a:lnTo>
                      <a:lnTo>
                        <a:pt x="144" y="420"/>
                      </a:lnTo>
                      <a:lnTo>
                        <a:pt x="144" y="416"/>
                      </a:lnTo>
                      <a:lnTo>
                        <a:pt x="146" y="415"/>
                      </a:lnTo>
                      <a:lnTo>
                        <a:pt x="146" y="411"/>
                      </a:lnTo>
                      <a:lnTo>
                        <a:pt x="148" y="407"/>
                      </a:lnTo>
                      <a:lnTo>
                        <a:pt x="150" y="403"/>
                      </a:lnTo>
                      <a:lnTo>
                        <a:pt x="150" y="399"/>
                      </a:lnTo>
                      <a:lnTo>
                        <a:pt x="152" y="396"/>
                      </a:lnTo>
                      <a:lnTo>
                        <a:pt x="152" y="394"/>
                      </a:lnTo>
                      <a:lnTo>
                        <a:pt x="152" y="390"/>
                      </a:lnTo>
                      <a:lnTo>
                        <a:pt x="154" y="386"/>
                      </a:lnTo>
                      <a:lnTo>
                        <a:pt x="154" y="382"/>
                      </a:lnTo>
                      <a:lnTo>
                        <a:pt x="158" y="377"/>
                      </a:lnTo>
                      <a:lnTo>
                        <a:pt x="160" y="371"/>
                      </a:lnTo>
                      <a:lnTo>
                        <a:pt x="160" y="365"/>
                      </a:lnTo>
                      <a:lnTo>
                        <a:pt x="163" y="358"/>
                      </a:lnTo>
                      <a:lnTo>
                        <a:pt x="163" y="354"/>
                      </a:lnTo>
                      <a:lnTo>
                        <a:pt x="165" y="348"/>
                      </a:lnTo>
                      <a:lnTo>
                        <a:pt x="167" y="342"/>
                      </a:lnTo>
                      <a:lnTo>
                        <a:pt x="169" y="339"/>
                      </a:lnTo>
                      <a:lnTo>
                        <a:pt x="169" y="335"/>
                      </a:lnTo>
                      <a:lnTo>
                        <a:pt x="171" y="331"/>
                      </a:lnTo>
                      <a:lnTo>
                        <a:pt x="171" y="327"/>
                      </a:lnTo>
                      <a:lnTo>
                        <a:pt x="171" y="323"/>
                      </a:lnTo>
                      <a:lnTo>
                        <a:pt x="173" y="321"/>
                      </a:lnTo>
                      <a:lnTo>
                        <a:pt x="173" y="319"/>
                      </a:lnTo>
                      <a:lnTo>
                        <a:pt x="175" y="316"/>
                      </a:lnTo>
                      <a:lnTo>
                        <a:pt x="175" y="314"/>
                      </a:lnTo>
                      <a:lnTo>
                        <a:pt x="173" y="312"/>
                      </a:lnTo>
                      <a:lnTo>
                        <a:pt x="173" y="306"/>
                      </a:lnTo>
                      <a:lnTo>
                        <a:pt x="173" y="302"/>
                      </a:lnTo>
                      <a:lnTo>
                        <a:pt x="171" y="297"/>
                      </a:lnTo>
                      <a:lnTo>
                        <a:pt x="171" y="295"/>
                      </a:lnTo>
                      <a:lnTo>
                        <a:pt x="171" y="291"/>
                      </a:lnTo>
                      <a:lnTo>
                        <a:pt x="171" y="287"/>
                      </a:lnTo>
                      <a:lnTo>
                        <a:pt x="171" y="281"/>
                      </a:lnTo>
                      <a:lnTo>
                        <a:pt x="169" y="278"/>
                      </a:lnTo>
                      <a:lnTo>
                        <a:pt x="169" y="274"/>
                      </a:lnTo>
                      <a:lnTo>
                        <a:pt x="169" y="268"/>
                      </a:lnTo>
                      <a:lnTo>
                        <a:pt x="169" y="262"/>
                      </a:lnTo>
                      <a:lnTo>
                        <a:pt x="169" y="257"/>
                      </a:lnTo>
                      <a:lnTo>
                        <a:pt x="167" y="251"/>
                      </a:lnTo>
                      <a:lnTo>
                        <a:pt x="167" y="245"/>
                      </a:lnTo>
                      <a:lnTo>
                        <a:pt x="167" y="242"/>
                      </a:lnTo>
                      <a:lnTo>
                        <a:pt x="167" y="238"/>
                      </a:lnTo>
                      <a:lnTo>
                        <a:pt x="167" y="234"/>
                      </a:lnTo>
                      <a:lnTo>
                        <a:pt x="167" y="232"/>
                      </a:lnTo>
                      <a:lnTo>
                        <a:pt x="167" y="228"/>
                      </a:lnTo>
                      <a:lnTo>
                        <a:pt x="167" y="226"/>
                      </a:lnTo>
                      <a:lnTo>
                        <a:pt x="167" y="223"/>
                      </a:lnTo>
                      <a:lnTo>
                        <a:pt x="167" y="219"/>
                      </a:lnTo>
                      <a:lnTo>
                        <a:pt x="167" y="215"/>
                      </a:lnTo>
                      <a:lnTo>
                        <a:pt x="167" y="213"/>
                      </a:lnTo>
                      <a:lnTo>
                        <a:pt x="167" y="209"/>
                      </a:lnTo>
                      <a:lnTo>
                        <a:pt x="167" y="205"/>
                      </a:lnTo>
                      <a:lnTo>
                        <a:pt x="167" y="202"/>
                      </a:lnTo>
                      <a:lnTo>
                        <a:pt x="167" y="198"/>
                      </a:lnTo>
                      <a:lnTo>
                        <a:pt x="167" y="194"/>
                      </a:lnTo>
                      <a:lnTo>
                        <a:pt x="169" y="192"/>
                      </a:lnTo>
                      <a:lnTo>
                        <a:pt x="169" y="188"/>
                      </a:lnTo>
                      <a:lnTo>
                        <a:pt x="169" y="185"/>
                      </a:lnTo>
                      <a:lnTo>
                        <a:pt x="169" y="181"/>
                      </a:lnTo>
                      <a:lnTo>
                        <a:pt x="169" y="177"/>
                      </a:lnTo>
                      <a:lnTo>
                        <a:pt x="169" y="173"/>
                      </a:lnTo>
                      <a:lnTo>
                        <a:pt x="169" y="169"/>
                      </a:lnTo>
                      <a:lnTo>
                        <a:pt x="171" y="167"/>
                      </a:lnTo>
                      <a:lnTo>
                        <a:pt x="171" y="164"/>
                      </a:lnTo>
                      <a:lnTo>
                        <a:pt x="171" y="160"/>
                      </a:lnTo>
                      <a:lnTo>
                        <a:pt x="171" y="156"/>
                      </a:lnTo>
                      <a:lnTo>
                        <a:pt x="173" y="152"/>
                      </a:lnTo>
                      <a:lnTo>
                        <a:pt x="173" y="148"/>
                      </a:lnTo>
                      <a:lnTo>
                        <a:pt x="173" y="145"/>
                      </a:lnTo>
                      <a:lnTo>
                        <a:pt x="175" y="141"/>
                      </a:lnTo>
                      <a:lnTo>
                        <a:pt x="177" y="137"/>
                      </a:lnTo>
                      <a:lnTo>
                        <a:pt x="179" y="133"/>
                      </a:lnTo>
                      <a:lnTo>
                        <a:pt x="179" y="129"/>
                      </a:lnTo>
                      <a:lnTo>
                        <a:pt x="179" y="126"/>
                      </a:lnTo>
                      <a:lnTo>
                        <a:pt x="180" y="122"/>
                      </a:lnTo>
                      <a:lnTo>
                        <a:pt x="182" y="118"/>
                      </a:lnTo>
                      <a:lnTo>
                        <a:pt x="184" y="114"/>
                      </a:lnTo>
                      <a:lnTo>
                        <a:pt x="186" y="112"/>
                      </a:lnTo>
                      <a:lnTo>
                        <a:pt x="188" y="109"/>
                      </a:lnTo>
                      <a:lnTo>
                        <a:pt x="190" y="105"/>
                      </a:lnTo>
                      <a:lnTo>
                        <a:pt x="190" y="101"/>
                      </a:lnTo>
                      <a:lnTo>
                        <a:pt x="192" y="99"/>
                      </a:lnTo>
                      <a:lnTo>
                        <a:pt x="194" y="93"/>
                      </a:lnTo>
                      <a:lnTo>
                        <a:pt x="196" y="91"/>
                      </a:lnTo>
                      <a:lnTo>
                        <a:pt x="198" y="88"/>
                      </a:lnTo>
                      <a:lnTo>
                        <a:pt x="199" y="84"/>
                      </a:lnTo>
                      <a:lnTo>
                        <a:pt x="201" y="80"/>
                      </a:lnTo>
                      <a:lnTo>
                        <a:pt x="203" y="76"/>
                      </a:lnTo>
                      <a:lnTo>
                        <a:pt x="205" y="74"/>
                      </a:lnTo>
                      <a:lnTo>
                        <a:pt x="207" y="71"/>
                      </a:lnTo>
                      <a:lnTo>
                        <a:pt x="209" y="67"/>
                      </a:lnTo>
                      <a:lnTo>
                        <a:pt x="213" y="63"/>
                      </a:lnTo>
                      <a:lnTo>
                        <a:pt x="215" y="57"/>
                      </a:lnTo>
                      <a:lnTo>
                        <a:pt x="220" y="52"/>
                      </a:lnTo>
                      <a:lnTo>
                        <a:pt x="222" y="46"/>
                      </a:lnTo>
                      <a:lnTo>
                        <a:pt x="226" y="42"/>
                      </a:lnTo>
                      <a:lnTo>
                        <a:pt x="230" y="36"/>
                      </a:lnTo>
                      <a:lnTo>
                        <a:pt x="234" y="31"/>
                      </a:lnTo>
                      <a:lnTo>
                        <a:pt x="236" y="25"/>
                      </a:lnTo>
                      <a:lnTo>
                        <a:pt x="239" y="21"/>
                      </a:lnTo>
                      <a:lnTo>
                        <a:pt x="243" y="17"/>
                      </a:lnTo>
                      <a:lnTo>
                        <a:pt x="247" y="14"/>
                      </a:lnTo>
                      <a:lnTo>
                        <a:pt x="249" y="12"/>
                      </a:lnTo>
                      <a:lnTo>
                        <a:pt x="251" y="8"/>
                      </a:lnTo>
                      <a:lnTo>
                        <a:pt x="253" y="6"/>
                      </a:lnTo>
                      <a:lnTo>
                        <a:pt x="255" y="4"/>
                      </a:lnTo>
                      <a:lnTo>
                        <a:pt x="258" y="0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0505" name="Freeform 40"/>
                <p:cNvSpPr>
                  <a:spLocks/>
                </p:cNvSpPr>
                <p:nvPr/>
              </p:nvSpPr>
              <p:spPr bwMode="auto">
                <a:xfrm>
                  <a:off x="800" y="2788"/>
                  <a:ext cx="148" cy="359"/>
                </a:xfrm>
                <a:custGeom>
                  <a:avLst/>
                  <a:gdLst>
                    <a:gd name="T0" fmla="*/ 4 w 294"/>
                    <a:gd name="T1" fmla="*/ 0 h 719"/>
                    <a:gd name="T2" fmla="*/ 4 w 294"/>
                    <a:gd name="T3" fmla="*/ 0 h 719"/>
                    <a:gd name="T4" fmla="*/ 4 w 294"/>
                    <a:gd name="T5" fmla="*/ 0 h 719"/>
                    <a:gd name="T6" fmla="*/ 3 w 294"/>
                    <a:gd name="T7" fmla="*/ 0 h 719"/>
                    <a:gd name="T8" fmla="*/ 3 w 294"/>
                    <a:gd name="T9" fmla="*/ 0 h 719"/>
                    <a:gd name="T10" fmla="*/ 3 w 294"/>
                    <a:gd name="T11" fmla="*/ 0 h 719"/>
                    <a:gd name="T12" fmla="*/ 2 w 294"/>
                    <a:gd name="T13" fmla="*/ 0 h 719"/>
                    <a:gd name="T14" fmla="*/ 2 w 294"/>
                    <a:gd name="T15" fmla="*/ 1 h 719"/>
                    <a:gd name="T16" fmla="*/ 2 w 294"/>
                    <a:gd name="T17" fmla="*/ 1 h 719"/>
                    <a:gd name="T18" fmla="*/ 1 w 294"/>
                    <a:gd name="T19" fmla="*/ 1 h 719"/>
                    <a:gd name="T20" fmla="*/ 1 w 294"/>
                    <a:gd name="T21" fmla="*/ 1 h 719"/>
                    <a:gd name="T22" fmla="*/ 1 w 294"/>
                    <a:gd name="T23" fmla="*/ 2 h 719"/>
                    <a:gd name="T24" fmla="*/ 1 w 294"/>
                    <a:gd name="T25" fmla="*/ 2 h 719"/>
                    <a:gd name="T26" fmla="*/ 1 w 294"/>
                    <a:gd name="T27" fmla="*/ 2 h 719"/>
                    <a:gd name="T28" fmla="*/ 1 w 294"/>
                    <a:gd name="T29" fmla="*/ 2 h 719"/>
                    <a:gd name="T30" fmla="*/ 1 w 294"/>
                    <a:gd name="T31" fmla="*/ 2 h 719"/>
                    <a:gd name="T32" fmla="*/ 1 w 294"/>
                    <a:gd name="T33" fmla="*/ 3 h 719"/>
                    <a:gd name="T34" fmla="*/ 1 w 294"/>
                    <a:gd name="T35" fmla="*/ 3 h 719"/>
                    <a:gd name="T36" fmla="*/ 0 w 294"/>
                    <a:gd name="T37" fmla="*/ 4 h 719"/>
                    <a:gd name="T38" fmla="*/ 0 w 294"/>
                    <a:gd name="T39" fmla="*/ 4 h 719"/>
                    <a:gd name="T40" fmla="*/ 0 w 294"/>
                    <a:gd name="T41" fmla="*/ 5 h 719"/>
                    <a:gd name="T42" fmla="*/ 0 w 294"/>
                    <a:gd name="T43" fmla="*/ 5 h 719"/>
                    <a:gd name="T44" fmla="*/ 1 w 294"/>
                    <a:gd name="T45" fmla="*/ 5 h 719"/>
                    <a:gd name="T46" fmla="*/ 1 w 294"/>
                    <a:gd name="T47" fmla="*/ 6 h 719"/>
                    <a:gd name="T48" fmla="*/ 1 w 294"/>
                    <a:gd name="T49" fmla="*/ 6 h 719"/>
                    <a:gd name="T50" fmla="*/ 1 w 294"/>
                    <a:gd name="T51" fmla="*/ 6 h 719"/>
                    <a:gd name="T52" fmla="*/ 1 w 294"/>
                    <a:gd name="T53" fmla="*/ 7 h 719"/>
                    <a:gd name="T54" fmla="*/ 1 w 294"/>
                    <a:gd name="T55" fmla="*/ 7 h 719"/>
                    <a:gd name="T56" fmla="*/ 1 w 294"/>
                    <a:gd name="T57" fmla="*/ 7 h 719"/>
                    <a:gd name="T58" fmla="*/ 1 w 294"/>
                    <a:gd name="T59" fmla="*/ 8 h 719"/>
                    <a:gd name="T60" fmla="*/ 2 w 294"/>
                    <a:gd name="T61" fmla="*/ 8 h 719"/>
                    <a:gd name="T62" fmla="*/ 2 w 294"/>
                    <a:gd name="T63" fmla="*/ 8 h 719"/>
                    <a:gd name="T64" fmla="*/ 3 w 294"/>
                    <a:gd name="T65" fmla="*/ 9 h 719"/>
                    <a:gd name="T66" fmla="*/ 3 w 294"/>
                    <a:gd name="T67" fmla="*/ 9 h 719"/>
                    <a:gd name="T68" fmla="*/ 3 w 294"/>
                    <a:gd name="T69" fmla="*/ 10 h 719"/>
                    <a:gd name="T70" fmla="*/ 4 w 294"/>
                    <a:gd name="T71" fmla="*/ 10 h 719"/>
                    <a:gd name="T72" fmla="*/ 4 w 294"/>
                    <a:gd name="T73" fmla="*/ 10 h 719"/>
                    <a:gd name="T74" fmla="*/ 4 w 294"/>
                    <a:gd name="T75" fmla="*/ 11 h 719"/>
                    <a:gd name="T76" fmla="*/ 5 w 294"/>
                    <a:gd name="T77" fmla="*/ 7 h 719"/>
                    <a:gd name="T78" fmla="*/ 5 w 294"/>
                    <a:gd name="T79" fmla="*/ 7 h 719"/>
                    <a:gd name="T80" fmla="*/ 5 w 294"/>
                    <a:gd name="T81" fmla="*/ 6 h 719"/>
                    <a:gd name="T82" fmla="*/ 5 w 294"/>
                    <a:gd name="T83" fmla="*/ 6 h 719"/>
                    <a:gd name="T84" fmla="*/ 5 w 294"/>
                    <a:gd name="T85" fmla="*/ 6 h 719"/>
                    <a:gd name="T86" fmla="*/ 5 w 294"/>
                    <a:gd name="T87" fmla="*/ 5 h 719"/>
                    <a:gd name="T88" fmla="*/ 5 w 294"/>
                    <a:gd name="T89" fmla="*/ 5 h 719"/>
                    <a:gd name="T90" fmla="*/ 5 w 294"/>
                    <a:gd name="T91" fmla="*/ 4 h 719"/>
                    <a:gd name="T92" fmla="*/ 5 w 294"/>
                    <a:gd name="T93" fmla="*/ 4 h 719"/>
                    <a:gd name="T94" fmla="*/ 5 w 294"/>
                    <a:gd name="T95" fmla="*/ 4 h 719"/>
                    <a:gd name="T96" fmla="*/ 5 w 294"/>
                    <a:gd name="T97" fmla="*/ 3 h 719"/>
                    <a:gd name="T98" fmla="*/ 5 w 294"/>
                    <a:gd name="T99" fmla="*/ 3 h 719"/>
                    <a:gd name="T100" fmla="*/ 5 w 294"/>
                    <a:gd name="T101" fmla="*/ 3 h 719"/>
                    <a:gd name="T102" fmla="*/ 5 w 294"/>
                    <a:gd name="T103" fmla="*/ 2 h 719"/>
                    <a:gd name="T104" fmla="*/ 5 w 294"/>
                    <a:gd name="T105" fmla="*/ 2 h 719"/>
                    <a:gd name="T106" fmla="*/ 5 w 294"/>
                    <a:gd name="T107" fmla="*/ 2 h 719"/>
                    <a:gd name="T108" fmla="*/ 5 w 294"/>
                    <a:gd name="T109" fmla="*/ 2 h 719"/>
                    <a:gd name="T110" fmla="*/ 5 w 294"/>
                    <a:gd name="T111" fmla="*/ 1 h 719"/>
                    <a:gd name="T112" fmla="*/ 5 w 294"/>
                    <a:gd name="T113" fmla="*/ 1 h 719"/>
                    <a:gd name="T114" fmla="*/ 5 w 294"/>
                    <a:gd name="T115" fmla="*/ 1 h 719"/>
                    <a:gd name="T116" fmla="*/ 5 w 294"/>
                    <a:gd name="T117" fmla="*/ 0 h 719"/>
                    <a:gd name="T118" fmla="*/ 5 w 294"/>
                    <a:gd name="T119" fmla="*/ 0 h 719"/>
                    <a:gd name="T120" fmla="*/ 5 w 294"/>
                    <a:gd name="T121" fmla="*/ 0 h 71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94"/>
                    <a:gd name="T184" fmla="*/ 0 h 719"/>
                    <a:gd name="T185" fmla="*/ 294 w 294"/>
                    <a:gd name="T186" fmla="*/ 719 h 71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94" h="719">
                      <a:moveTo>
                        <a:pt x="258" y="4"/>
                      </a:moveTo>
                      <a:lnTo>
                        <a:pt x="258" y="2"/>
                      </a:lnTo>
                      <a:lnTo>
                        <a:pt x="254" y="2"/>
                      </a:lnTo>
                      <a:lnTo>
                        <a:pt x="252" y="2"/>
                      </a:lnTo>
                      <a:lnTo>
                        <a:pt x="249" y="2"/>
                      </a:lnTo>
                      <a:lnTo>
                        <a:pt x="245" y="0"/>
                      </a:lnTo>
                      <a:lnTo>
                        <a:pt x="239" y="0"/>
                      </a:lnTo>
                      <a:lnTo>
                        <a:pt x="233" y="0"/>
                      </a:lnTo>
                      <a:lnTo>
                        <a:pt x="228" y="0"/>
                      </a:lnTo>
                      <a:lnTo>
                        <a:pt x="224" y="0"/>
                      </a:lnTo>
                      <a:lnTo>
                        <a:pt x="220" y="0"/>
                      </a:lnTo>
                      <a:lnTo>
                        <a:pt x="216" y="0"/>
                      </a:lnTo>
                      <a:lnTo>
                        <a:pt x="214" y="0"/>
                      </a:lnTo>
                      <a:lnTo>
                        <a:pt x="209" y="0"/>
                      </a:lnTo>
                      <a:lnTo>
                        <a:pt x="207" y="0"/>
                      </a:lnTo>
                      <a:lnTo>
                        <a:pt x="203" y="0"/>
                      </a:lnTo>
                      <a:lnTo>
                        <a:pt x="199" y="0"/>
                      </a:lnTo>
                      <a:lnTo>
                        <a:pt x="195" y="0"/>
                      </a:lnTo>
                      <a:lnTo>
                        <a:pt x="192" y="2"/>
                      </a:lnTo>
                      <a:lnTo>
                        <a:pt x="188" y="2"/>
                      </a:lnTo>
                      <a:lnTo>
                        <a:pt x="184" y="2"/>
                      </a:lnTo>
                      <a:lnTo>
                        <a:pt x="180" y="4"/>
                      </a:lnTo>
                      <a:lnTo>
                        <a:pt x="176" y="6"/>
                      </a:lnTo>
                      <a:lnTo>
                        <a:pt x="173" y="6"/>
                      </a:lnTo>
                      <a:lnTo>
                        <a:pt x="171" y="8"/>
                      </a:lnTo>
                      <a:lnTo>
                        <a:pt x="167" y="10"/>
                      </a:lnTo>
                      <a:lnTo>
                        <a:pt x="163" y="10"/>
                      </a:lnTo>
                      <a:lnTo>
                        <a:pt x="159" y="14"/>
                      </a:lnTo>
                      <a:lnTo>
                        <a:pt x="157" y="16"/>
                      </a:lnTo>
                      <a:lnTo>
                        <a:pt x="152" y="19"/>
                      </a:lnTo>
                      <a:lnTo>
                        <a:pt x="146" y="23"/>
                      </a:lnTo>
                      <a:lnTo>
                        <a:pt x="140" y="27"/>
                      </a:lnTo>
                      <a:lnTo>
                        <a:pt x="137" y="33"/>
                      </a:lnTo>
                      <a:lnTo>
                        <a:pt x="133" y="38"/>
                      </a:lnTo>
                      <a:lnTo>
                        <a:pt x="127" y="46"/>
                      </a:lnTo>
                      <a:lnTo>
                        <a:pt x="121" y="50"/>
                      </a:lnTo>
                      <a:lnTo>
                        <a:pt x="117" y="57"/>
                      </a:lnTo>
                      <a:lnTo>
                        <a:pt x="114" y="63"/>
                      </a:lnTo>
                      <a:lnTo>
                        <a:pt x="108" y="69"/>
                      </a:lnTo>
                      <a:lnTo>
                        <a:pt x="102" y="75"/>
                      </a:lnTo>
                      <a:lnTo>
                        <a:pt x="97" y="80"/>
                      </a:lnTo>
                      <a:lnTo>
                        <a:pt x="91" y="88"/>
                      </a:lnTo>
                      <a:lnTo>
                        <a:pt x="87" y="92"/>
                      </a:lnTo>
                      <a:lnTo>
                        <a:pt x="83" y="95"/>
                      </a:lnTo>
                      <a:lnTo>
                        <a:pt x="81" y="97"/>
                      </a:lnTo>
                      <a:lnTo>
                        <a:pt x="76" y="99"/>
                      </a:lnTo>
                      <a:lnTo>
                        <a:pt x="74" y="103"/>
                      </a:lnTo>
                      <a:lnTo>
                        <a:pt x="70" y="103"/>
                      </a:lnTo>
                      <a:lnTo>
                        <a:pt x="68" y="107"/>
                      </a:lnTo>
                      <a:lnTo>
                        <a:pt x="62" y="109"/>
                      </a:lnTo>
                      <a:lnTo>
                        <a:pt x="60" y="111"/>
                      </a:lnTo>
                      <a:lnTo>
                        <a:pt x="57" y="113"/>
                      </a:lnTo>
                      <a:lnTo>
                        <a:pt x="53" y="114"/>
                      </a:lnTo>
                      <a:lnTo>
                        <a:pt x="51" y="116"/>
                      </a:lnTo>
                      <a:lnTo>
                        <a:pt x="45" y="118"/>
                      </a:lnTo>
                      <a:lnTo>
                        <a:pt x="40" y="122"/>
                      </a:lnTo>
                      <a:lnTo>
                        <a:pt x="34" y="126"/>
                      </a:lnTo>
                      <a:lnTo>
                        <a:pt x="28" y="126"/>
                      </a:lnTo>
                      <a:lnTo>
                        <a:pt x="24" y="128"/>
                      </a:lnTo>
                      <a:lnTo>
                        <a:pt x="19" y="130"/>
                      </a:lnTo>
                      <a:lnTo>
                        <a:pt x="15" y="133"/>
                      </a:lnTo>
                      <a:lnTo>
                        <a:pt x="11" y="133"/>
                      </a:lnTo>
                      <a:lnTo>
                        <a:pt x="9" y="135"/>
                      </a:lnTo>
                      <a:lnTo>
                        <a:pt x="7" y="135"/>
                      </a:lnTo>
                      <a:lnTo>
                        <a:pt x="7" y="137"/>
                      </a:lnTo>
                      <a:lnTo>
                        <a:pt x="7" y="139"/>
                      </a:lnTo>
                      <a:lnTo>
                        <a:pt x="7" y="143"/>
                      </a:lnTo>
                      <a:lnTo>
                        <a:pt x="5" y="147"/>
                      </a:lnTo>
                      <a:lnTo>
                        <a:pt x="5" y="152"/>
                      </a:lnTo>
                      <a:lnTo>
                        <a:pt x="5" y="154"/>
                      </a:lnTo>
                      <a:lnTo>
                        <a:pt x="5" y="158"/>
                      </a:lnTo>
                      <a:lnTo>
                        <a:pt x="5" y="162"/>
                      </a:lnTo>
                      <a:lnTo>
                        <a:pt x="5" y="166"/>
                      </a:lnTo>
                      <a:lnTo>
                        <a:pt x="5" y="170"/>
                      </a:lnTo>
                      <a:lnTo>
                        <a:pt x="5" y="173"/>
                      </a:lnTo>
                      <a:lnTo>
                        <a:pt x="3" y="177"/>
                      </a:lnTo>
                      <a:lnTo>
                        <a:pt x="3" y="181"/>
                      </a:lnTo>
                      <a:lnTo>
                        <a:pt x="3" y="185"/>
                      </a:lnTo>
                      <a:lnTo>
                        <a:pt x="3" y="189"/>
                      </a:lnTo>
                      <a:lnTo>
                        <a:pt x="3" y="192"/>
                      </a:lnTo>
                      <a:lnTo>
                        <a:pt x="3" y="198"/>
                      </a:lnTo>
                      <a:lnTo>
                        <a:pt x="2" y="204"/>
                      </a:lnTo>
                      <a:lnTo>
                        <a:pt x="2" y="208"/>
                      </a:lnTo>
                      <a:lnTo>
                        <a:pt x="2" y="213"/>
                      </a:lnTo>
                      <a:lnTo>
                        <a:pt x="2" y="217"/>
                      </a:lnTo>
                      <a:lnTo>
                        <a:pt x="2" y="223"/>
                      </a:lnTo>
                      <a:lnTo>
                        <a:pt x="2" y="229"/>
                      </a:lnTo>
                      <a:lnTo>
                        <a:pt x="2" y="234"/>
                      </a:lnTo>
                      <a:lnTo>
                        <a:pt x="2" y="240"/>
                      </a:lnTo>
                      <a:lnTo>
                        <a:pt x="0" y="246"/>
                      </a:lnTo>
                      <a:lnTo>
                        <a:pt x="0" y="249"/>
                      </a:lnTo>
                      <a:lnTo>
                        <a:pt x="0" y="257"/>
                      </a:lnTo>
                      <a:lnTo>
                        <a:pt x="0" y="263"/>
                      </a:lnTo>
                      <a:lnTo>
                        <a:pt x="0" y="267"/>
                      </a:lnTo>
                      <a:lnTo>
                        <a:pt x="0" y="274"/>
                      </a:lnTo>
                      <a:lnTo>
                        <a:pt x="0" y="280"/>
                      </a:lnTo>
                      <a:lnTo>
                        <a:pt x="0" y="286"/>
                      </a:lnTo>
                      <a:lnTo>
                        <a:pt x="0" y="291"/>
                      </a:lnTo>
                      <a:lnTo>
                        <a:pt x="0" y="297"/>
                      </a:lnTo>
                      <a:lnTo>
                        <a:pt x="0" y="303"/>
                      </a:lnTo>
                      <a:lnTo>
                        <a:pt x="0" y="310"/>
                      </a:lnTo>
                      <a:lnTo>
                        <a:pt x="0" y="314"/>
                      </a:lnTo>
                      <a:lnTo>
                        <a:pt x="0" y="322"/>
                      </a:lnTo>
                      <a:lnTo>
                        <a:pt x="0" y="327"/>
                      </a:lnTo>
                      <a:lnTo>
                        <a:pt x="0" y="333"/>
                      </a:lnTo>
                      <a:lnTo>
                        <a:pt x="0" y="339"/>
                      </a:lnTo>
                      <a:lnTo>
                        <a:pt x="0" y="344"/>
                      </a:lnTo>
                      <a:lnTo>
                        <a:pt x="0" y="350"/>
                      </a:lnTo>
                      <a:lnTo>
                        <a:pt x="0" y="356"/>
                      </a:lnTo>
                      <a:lnTo>
                        <a:pt x="0" y="360"/>
                      </a:lnTo>
                      <a:lnTo>
                        <a:pt x="2" y="367"/>
                      </a:lnTo>
                      <a:lnTo>
                        <a:pt x="2" y="373"/>
                      </a:lnTo>
                      <a:lnTo>
                        <a:pt x="2" y="379"/>
                      </a:lnTo>
                      <a:lnTo>
                        <a:pt x="2" y="384"/>
                      </a:lnTo>
                      <a:lnTo>
                        <a:pt x="3" y="388"/>
                      </a:lnTo>
                      <a:lnTo>
                        <a:pt x="3" y="394"/>
                      </a:lnTo>
                      <a:lnTo>
                        <a:pt x="5" y="400"/>
                      </a:lnTo>
                      <a:lnTo>
                        <a:pt x="5" y="403"/>
                      </a:lnTo>
                      <a:lnTo>
                        <a:pt x="5" y="409"/>
                      </a:lnTo>
                      <a:lnTo>
                        <a:pt x="7" y="413"/>
                      </a:lnTo>
                      <a:lnTo>
                        <a:pt x="7" y="419"/>
                      </a:lnTo>
                      <a:lnTo>
                        <a:pt x="7" y="422"/>
                      </a:lnTo>
                      <a:lnTo>
                        <a:pt x="9" y="428"/>
                      </a:lnTo>
                      <a:lnTo>
                        <a:pt x="9" y="432"/>
                      </a:lnTo>
                      <a:lnTo>
                        <a:pt x="9" y="436"/>
                      </a:lnTo>
                      <a:lnTo>
                        <a:pt x="11" y="439"/>
                      </a:lnTo>
                      <a:lnTo>
                        <a:pt x="13" y="443"/>
                      </a:lnTo>
                      <a:lnTo>
                        <a:pt x="13" y="447"/>
                      </a:lnTo>
                      <a:lnTo>
                        <a:pt x="13" y="453"/>
                      </a:lnTo>
                      <a:lnTo>
                        <a:pt x="15" y="455"/>
                      </a:lnTo>
                      <a:lnTo>
                        <a:pt x="15" y="458"/>
                      </a:lnTo>
                      <a:lnTo>
                        <a:pt x="17" y="462"/>
                      </a:lnTo>
                      <a:lnTo>
                        <a:pt x="19" y="466"/>
                      </a:lnTo>
                      <a:lnTo>
                        <a:pt x="21" y="468"/>
                      </a:lnTo>
                      <a:lnTo>
                        <a:pt x="21" y="472"/>
                      </a:lnTo>
                      <a:lnTo>
                        <a:pt x="22" y="476"/>
                      </a:lnTo>
                      <a:lnTo>
                        <a:pt x="24" y="479"/>
                      </a:lnTo>
                      <a:lnTo>
                        <a:pt x="26" y="483"/>
                      </a:lnTo>
                      <a:lnTo>
                        <a:pt x="28" y="489"/>
                      </a:lnTo>
                      <a:lnTo>
                        <a:pt x="34" y="495"/>
                      </a:lnTo>
                      <a:lnTo>
                        <a:pt x="38" y="498"/>
                      </a:lnTo>
                      <a:lnTo>
                        <a:pt x="40" y="504"/>
                      </a:lnTo>
                      <a:lnTo>
                        <a:pt x="43" y="508"/>
                      </a:lnTo>
                      <a:lnTo>
                        <a:pt x="47" y="512"/>
                      </a:lnTo>
                      <a:lnTo>
                        <a:pt x="51" y="517"/>
                      </a:lnTo>
                      <a:lnTo>
                        <a:pt x="55" y="519"/>
                      </a:lnTo>
                      <a:lnTo>
                        <a:pt x="59" y="523"/>
                      </a:lnTo>
                      <a:lnTo>
                        <a:pt x="62" y="527"/>
                      </a:lnTo>
                      <a:lnTo>
                        <a:pt x="68" y="531"/>
                      </a:lnTo>
                      <a:lnTo>
                        <a:pt x="72" y="534"/>
                      </a:lnTo>
                      <a:lnTo>
                        <a:pt x="76" y="538"/>
                      </a:lnTo>
                      <a:lnTo>
                        <a:pt x="81" y="542"/>
                      </a:lnTo>
                      <a:lnTo>
                        <a:pt x="87" y="546"/>
                      </a:lnTo>
                      <a:lnTo>
                        <a:pt x="91" y="550"/>
                      </a:lnTo>
                      <a:lnTo>
                        <a:pt x="95" y="554"/>
                      </a:lnTo>
                      <a:lnTo>
                        <a:pt x="100" y="557"/>
                      </a:lnTo>
                      <a:lnTo>
                        <a:pt x="106" y="561"/>
                      </a:lnTo>
                      <a:lnTo>
                        <a:pt x="110" y="565"/>
                      </a:lnTo>
                      <a:lnTo>
                        <a:pt x="116" y="569"/>
                      </a:lnTo>
                      <a:lnTo>
                        <a:pt x="121" y="574"/>
                      </a:lnTo>
                      <a:lnTo>
                        <a:pt x="127" y="578"/>
                      </a:lnTo>
                      <a:lnTo>
                        <a:pt x="133" y="584"/>
                      </a:lnTo>
                      <a:lnTo>
                        <a:pt x="137" y="588"/>
                      </a:lnTo>
                      <a:lnTo>
                        <a:pt x="142" y="593"/>
                      </a:lnTo>
                      <a:lnTo>
                        <a:pt x="148" y="599"/>
                      </a:lnTo>
                      <a:lnTo>
                        <a:pt x="154" y="605"/>
                      </a:lnTo>
                      <a:lnTo>
                        <a:pt x="159" y="611"/>
                      </a:lnTo>
                      <a:lnTo>
                        <a:pt x="165" y="616"/>
                      </a:lnTo>
                      <a:lnTo>
                        <a:pt x="171" y="622"/>
                      </a:lnTo>
                      <a:lnTo>
                        <a:pt x="175" y="628"/>
                      </a:lnTo>
                      <a:lnTo>
                        <a:pt x="180" y="633"/>
                      </a:lnTo>
                      <a:lnTo>
                        <a:pt x="186" y="639"/>
                      </a:lnTo>
                      <a:lnTo>
                        <a:pt x="190" y="645"/>
                      </a:lnTo>
                      <a:lnTo>
                        <a:pt x="195" y="650"/>
                      </a:lnTo>
                      <a:lnTo>
                        <a:pt x="201" y="656"/>
                      </a:lnTo>
                      <a:lnTo>
                        <a:pt x="205" y="662"/>
                      </a:lnTo>
                      <a:lnTo>
                        <a:pt x="211" y="668"/>
                      </a:lnTo>
                      <a:lnTo>
                        <a:pt x="214" y="673"/>
                      </a:lnTo>
                      <a:lnTo>
                        <a:pt x="218" y="677"/>
                      </a:lnTo>
                      <a:lnTo>
                        <a:pt x="222" y="683"/>
                      </a:lnTo>
                      <a:lnTo>
                        <a:pt x="226" y="687"/>
                      </a:lnTo>
                      <a:lnTo>
                        <a:pt x="228" y="692"/>
                      </a:lnTo>
                      <a:lnTo>
                        <a:pt x="232" y="696"/>
                      </a:lnTo>
                      <a:lnTo>
                        <a:pt x="235" y="700"/>
                      </a:lnTo>
                      <a:lnTo>
                        <a:pt x="239" y="704"/>
                      </a:lnTo>
                      <a:lnTo>
                        <a:pt x="241" y="707"/>
                      </a:lnTo>
                      <a:lnTo>
                        <a:pt x="243" y="709"/>
                      </a:lnTo>
                      <a:lnTo>
                        <a:pt x="245" y="711"/>
                      </a:lnTo>
                      <a:lnTo>
                        <a:pt x="247" y="715"/>
                      </a:lnTo>
                      <a:lnTo>
                        <a:pt x="249" y="717"/>
                      </a:lnTo>
                      <a:lnTo>
                        <a:pt x="251" y="719"/>
                      </a:lnTo>
                      <a:lnTo>
                        <a:pt x="273" y="582"/>
                      </a:lnTo>
                      <a:lnTo>
                        <a:pt x="294" y="481"/>
                      </a:lnTo>
                      <a:lnTo>
                        <a:pt x="294" y="479"/>
                      </a:lnTo>
                      <a:lnTo>
                        <a:pt x="294" y="474"/>
                      </a:lnTo>
                      <a:lnTo>
                        <a:pt x="294" y="468"/>
                      </a:lnTo>
                      <a:lnTo>
                        <a:pt x="294" y="466"/>
                      </a:lnTo>
                      <a:lnTo>
                        <a:pt x="294" y="462"/>
                      </a:lnTo>
                      <a:lnTo>
                        <a:pt x="294" y="457"/>
                      </a:lnTo>
                      <a:lnTo>
                        <a:pt x="294" y="453"/>
                      </a:lnTo>
                      <a:lnTo>
                        <a:pt x="294" y="449"/>
                      </a:lnTo>
                      <a:lnTo>
                        <a:pt x="294" y="445"/>
                      </a:lnTo>
                      <a:lnTo>
                        <a:pt x="294" y="439"/>
                      </a:lnTo>
                      <a:lnTo>
                        <a:pt x="294" y="436"/>
                      </a:lnTo>
                      <a:lnTo>
                        <a:pt x="294" y="430"/>
                      </a:lnTo>
                      <a:lnTo>
                        <a:pt x="294" y="424"/>
                      </a:lnTo>
                      <a:lnTo>
                        <a:pt x="294" y="419"/>
                      </a:lnTo>
                      <a:lnTo>
                        <a:pt x="294" y="413"/>
                      </a:lnTo>
                      <a:lnTo>
                        <a:pt x="292" y="409"/>
                      </a:lnTo>
                      <a:lnTo>
                        <a:pt x="292" y="403"/>
                      </a:lnTo>
                      <a:lnTo>
                        <a:pt x="292" y="398"/>
                      </a:lnTo>
                      <a:lnTo>
                        <a:pt x="292" y="392"/>
                      </a:lnTo>
                      <a:lnTo>
                        <a:pt x="292" y="386"/>
                      </a:lnTo>
                      <a:lnTo>
                        <a:pt x="292" y="381"/>
                      </a:lnTo>
                      <a:lnTo>
                        <a:pt x="292" y="373"/>
                      </a:lnTo>
                      <a:lnTo>
                        <a:pt x="290" y="369"/>
                      </a:lnTo>
                      <a:lnTo>
                        <a:pt x="290" y="362"/>
                      </a:lnTo>
                      <a:lnTo>
                        <a:pt x="290" y="358"/>
                      </a:lnTo>
                      <a:lnTo>
                        <a:pt x="290" y="352"/>
                      </a:lnTo>
                      <a:lnTo>
                        <a:pt x="290" y="348"/>
                      </a:lnTo>
                      <a:lnTo>
                        <a:pt x="289" y="343"/>
                      </a:lnTo>
                      <a:lnTo>
                        <a:pt x="289" y="337"/>
                      </a:lnTo>
                      <a:lnTo>
                        <a:pt x="287" y="333"/>
                      </a:lnTo>
                      <a:lnTo>
                        <a:pt x="285" y="327"/>
                      </a:lnTo>
                      <a:lnTo>
                        <a:pt x="285" y="324"/>
                      </a:lnTo>
                      <a:lnTo>
                        <a:pt x="283" y="320"/>
                      </a:lnTo>
                      <a:lnTo>
                        <a:pt x="283" y="314"/>
                      </a:lnTo>
                      <a:lnTo>
                        <a:pt x="283" y="310"/>
                      </a:lnTo>
                      <a:lnTo>
                        <a:pt x="281" y="306"/>
                      </a:lnTo>
                      <a:lnTo>
                        <a:pt x="279" y="303"/>
                      </a:lnTo>
                      <a:lnTo>
                        <a:pt x="279" y="297"/>
                      </a:lnTo>
                      <a:lnTo>
                        <a:pt x="277" y="293"/>
                      </a:lnTo>
                      <a:lnTo>
                        <a:pt x="277" y="289"/>
                      </a:lnTo>
                      <a:lnTo>
                        <a:pt x="275" y="286"/>
                      </a:lnTo>
                      <a:lnTo>
                        <a:pt x="273" y="280"/>
                      </a:lnTo>
                      <a:lnTo>
                        <a:pt x="273" y="278"/>
                      </a:lnTo>
                      <a:lnTo>
                        <a:pt x="271" y="272"/>
                      </a:lnTo>
                      <a:lnTo>
                        <a:pt x="270" y="268"/>
                      </a:lnTo>
                      <a:lnTo>
                        <a:pt x="270" y="265"/>
                      </a:lnTo>
                      <a:lnTo>
                        <a:pt x="268" y="259"/>
                      </a:lnTo>
                      <a:lnTo>
                        <a:pt x="266" y="253"/>
                      </a:lnTo>
                      <a:lnTo>
                        <a:pt x="266" y="249"/>
                      </a:lnTo>
                      <a:lnTo>
                        <a:pt x="264" y="246"/>
                      </a:lnTo>
                      <a:lnTo>
                        <a:pt x="264" y="240"/>
                      </a:lnTo>
                      <a:lnTo>
                        <a:pt x="262" y="234"/>
                      </a:lnTo>
                      <a:lnTo>
                        <a:pt x="262" y="229"/>
                      </a:lnTo>
                      <a:lnTo>
                        <a:pt x="260" y="223"/>
                      </a:lnTo>
                      <a:lnTo>
                        <a:pt x="260" y="217"/>
                      </a:lnTo>
                      <a:lnTo>
                        <a:pt x="260" y="215"/>
                      </a:lnTo>
                      <a:lnTo>
                        <a:pt x="260" y="211"/>
                      </a:lnTo>
                      <a:lnTo>
                        <a:pt x="258" y="208"/>
                      </a:lnTo>
                      <a:lnTo>
                        <a:pt x="258" y="204"/>
                      </a:lnTo>
                      <a:lnTo>
                        <a:pt x="258" y="202"/>
                      </a:lnTo>
                      <a:lnTo>
                        <a:pt x="258" y="198"/>
                      </a:lnTo>
                      <a:lnTo>
                        <a:pt x="258" y="196"/>
                      </a:lnTo>
                      <a:lnTo>
                        <a:pt x="258" y="192"/>
                      </a:lnTo>
                      <a:lnTo>
                        <a:pt x="258" y="189"/>
                      </a:lnTo>
                      <a:lnTo>
                        <a:pt x="258" y="185"/>
                      </a:lnTo>
                      <a:lnTo>
                        <a:pt x="258" y="181"/>
                      </a:lnTo>
                      <a:lnTo>
                        <a:pt x="258" y="177"/>
                      </a:lnTo>
                      <a:lnTo>
                        <a:pt x="256" y="173"/>
                      </a:lnTo>
                      <a:lnTo>
                        <a:pt x="256" y="170"/>
                      </a:lnTo>
                      <a:lnTo>
                        <a:pt x="256" y="166"/>
                      </a:lnTo>
                      <a:lnTo>
                        <a:pt x="256" y="162"/>
                      </a:lnTo>
                      <a:lnTo>
                        <a:pt x="256" y="158"/>
                      </a:lnTo>
                      <a:lnTo>
                        <a:pt x="256" y="154"/>
                      </a:lnTo>
                      <a:lnTo>
                        <a:pt x="256" y="149"/>
                      </a:lnTo>
                      <a:lnTo>
                        <a:pt x="256" y="147"/>
                      </a:lnTo>
                      <a:lnTo>
                        <a:pt x="256" y="141"/>
                      </a:lnTo>
                      <a:lnTo>
                        <a:pt x="256" y="139"/>
                      </a:lnTo>
                      <a:lnTo>
                        <a:pt x="256" y="133"/>
                      </a:lnTo>
                      <a:lnTo>
                        <a:pt x="256" y="130"/>
                      </a:lnTo>
                      <a:lnTo>
                        <a:pt x="256" y="126"/>
                      </a:lnTo>
                      <a:lnTo>
                        <a:pt x="256" y="122"/>
                      </a:lnTo>
                      <a:lnTo>
                        <a:pt x="256" y="118"/>
                      </a:lnTo>
                      <a:lnTo>
                        <a:pt x="256" y="114"/>
                      </a:lnTo>
                      <a:lnTo>
                        <a:pt x="256" y="111"/>
                      </a:lnTo>
                      <a:lnTo>
                        <a:pt x="256" y="107"/>
                      </a:lnTo>
                      <a:lnTo>
                        <a:pt x="256" y="103"/>
                      </a:lnTo>
                      <a:lnTo>
                        <a:pt x="256" y="99"/>
                      </a:lnTo>
                      <a:lnTo>
                        <a:pt x="256" y="95"/>
                      </a:lnTo>
                      <a:lnTo>
                        <a:pt x="256" y="92"/>
                      </a:lnTo>
                      <a:lnTo>
                        <a:pt x="256" y="88"/>
                      </a:lnTo>
                      <a:lnTo>
                        <a:pt x="256" y="84"/>
                      </a:lnTo>
                      <a:lnTo>
                        <a:pt x="256" y="80"/>
                      </a:lnTo>
                      <a:lnTo>
                        <a:pt x="256" y="76"/>
                      </a:lnTo>
                      <a:lnTo>
                        <a:pt x="256" y="73"/>
                      </a:lnTo>
                      <a:lnTo>
                        <a:pt x="256" y="71"/>
                      </a:lnTo>
                      <a:lnTo>
                        <a:pt x="256" y="65"/>
                      </a:lnTo>
                      <a:lnTo>
                        <a:pt x="256" y="63"/>
                      </a:lnTo>
                      <a:lnTo>
                        <a:pt x="256" y="59"/>
                      </a:lnTo>
                      <a:lnTo>
                        <a:pt x="256" y="56"/>
                      </a:lnTo>
                      <a:lnTo>
                        <a:pt x="256" y="48"/>
                      </a:lnTo>
                      <a:lnTo>
                        <a:pt x="256" y="44"/>
                      </a:lnTo>
                      <a:lnTo>
                        <a:pt x="256" y="37"/>
                      </a:lnTo>
                      <a:lnTo>
                        <a:pt x="256" y="33"/>
                      </a:lnTo>
                      <a:lnTo>
                        <a:pt x="256" y="27"/>
                      </a:lnTo>
                      <a:lnTo>
                        <a:pt x="258" y="21"/>
                      </a:lnTo>
                      <a:lnTo>
                        <a:pt x="258" y="18"/>
                      </a:lnTo>
                      <a:lnTo>
                        <a:pt x="258" y="14"/>
                      </a:lnTo>
                      <a:lnTo>
                        <a:pt x="258" y="10"/>
                      </a:lnTo>
                      <a:lnTo>
                        <a:pt x="258" y="8"/>
                      </a:lnTo>
                      <a:lnTo>
                        <a:pt x="258" y="6"/>
                      </a:lnTo>
                      <a:lnTo>
                        <a:pt x="258" y="4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0506" name="Freeform 41"/>
                <p:cNvSpPr>
                  <a:spLocks/>
                </p:cNvSpPr>
                <p:nvPr/>
              </p:nvSpPr>
              <p:spPr bwMode="auto">
                <a:xfrm>
                  <a:off x="699" y="2873"/>
                  <a:ext cx="225" cy="479"/>
                </a:xfrm>
                <a:custGeom>
                  <a:avLst/>
                  <a:gdLst>
                    <a:gd name="T0" fmla="*/ 2 w 451"/>
                    <a:gd name="T1" fmla="*/ 1 h 957"/>
                    <a:gd name="T2" fmla="*/ 1 w 451"/>
                    <a:gd name="T3" fmla="*/ 1 h 957"/>
                    <a:gd name="T4" fmla="*/ 1 w 451"/>
                    <a:gd name="T5" fmla="*/ 2 h 957"/>
                    <a:gd name="T6" fmla="*/ 1 w 451"/>
                    <a:gd name="T7" fmla="*/ 2 h 957"/>
                    <a:gd name="T8" fmla="*/ 0 w 451"/>
                    <a:gd name="T9" fmla="*/ 3 h 957"/>
                    <a:gd name="T10" fmla="*/ 0 w 451"/>
                    <a:gd name="T11" fmla="*/ 3 h 957"/>
                    <a:gd name="T12" fmla="*/ 0 w 451"/>
                    <a:gd name="T13" fmla="*/ 4 h 957"/>
                    <a:gd name="T14" fmla="*/ 0 w 451"/>
                    <a:gd name="T15" fmla="*/ 4 h 957"/>
                    <a:gd name="T16" fmla="*/ 0 w 451"/>
                    <a:gd name="T17" fmla="*/ 5 h 957"/>
                    <a:gd name="T18" fmla="*/ 0 w 451"/>
                    <a:gd name="T19" fmla="*/ 5 h 957"/>
                    <a:gd name="T20" fmla="*/ 0 w 451"/>
                    <a:gd name="T21" fmla="*/ 6 h 957"/>
                    <a:gd name="T22" fmla="*/ 0 w 451"/>
                    <a:gd name="T23" fmla="*/ 6 h 957"/>
                    <a:gd name="T24" fmla="*/ 0 w 451"/>
                    <a:gd name="T25" fmla="*/ 7 h 957"/>
                    <a:gd name="T26" fmla="*/ 0 w 451"/>
                    <a:gd name="T27" fmla="*/ 8 h 957"/>
                    <a:gd name="T28" fmla="*/ 0 w 451"/>
                    <a:gd name="T29" fmla="*/ 9 h 957"/>
                    <a:gd name="T30" fmla="*/ 0 w 451"/>
                    <a:gd name="T31" fmla="*/ 10 h 957"/>
                    <a:gd name="T32" fmla="*/ 0 w 451"/>
                    <a:gd name="T33" fmla="*/ 11 h 957"/>
                    <a:gd name="T34" fmla="*/ 0 w 451"/>
                    <a:gd name="T35" fmla="*/ 11 h 957"/>
                    <a:gd name="T36" fmla="*/ 1 w 451"/>
                    <a:gd name="T37" fmla="*/ 12 h 957"/>
                    <a:gd name="T38" fmla="*/ 1 w 451"/>
                    <a:gd name="T39" fmla="*/ 12 h 957"/>
                    <a:gd name="T40" fmla="*/ 2 w 451"/>
                    <a:gd name="T41" fmla="*/ 13 h 957"/>
                    <a:gd name="T42" fmla="*/ 2 w 451"/>
                    <a:gd name="T43" fmla="*/ 13 h 957"/>
                    <a:gd name="T44" fmla="*/ 3 w 451"/>
                    <a:gd name="T45" fmla="*/ 13 h 957"/>
                    <a:gd name="T46" fmla="*/ 4 w 451"/>
                    <a:gd name="T47" fmla="*/ 14 h 957"/>
                    <a:gd name="T48" fmla="*/ 4 w 451"/>
                    <a:gd name="T49" fmla="*/ 14 h 957"/>
                    <a:gd name="T50" fmla="*/ 5 w 451"/>
                    <a:gd name="T51" fmla="*/ 14 h 957"/>
                    <a:gd name="T52" fmla="*/ 6 w 451"/>
                    <a:gd name="T53" fmla="*/ 15 h 957"/>
                    <a:gd name="T54" fmla="*/ 6 w 451"/>
                    <a:gd name="T55" fmla="*/ 15 h 957"/>
                    <a:gd name="T56" fmla="*/ 7 w 451"/>
                    <a:gd name="T57" fmla="*/ 15 h 957"/>
                    <a:gd name="T58" fmla="*/ 6 w 451"/>
                    <a:gd name="T59" fmla="*/ 15 h 957"/>
                    <a:gd name="T60" fmla="*/ 6 w 451"/>
                    <a:gd name="T61" fmla="*/ 15 h 957"/>
                    <a:gd name="T62" fmla="*/ 6 w 451"/>
                    <a:gd name="T63" fmla="*/ 14 h 957"/>
                    <a:gd name="T64" fmla="*/ 6 w 451"/>
                    <a:gd name="T65" fmla="*/ 14 h 957"/>
                    <a:gd name="T66" fmla="*/ 6 w 451"/>
                    <a:gd name="T67" fmla="*/ 13 h 957"/>
                    <a:gd name="T68" fmla="*/ 6 w 451"/>
                    <a:gd name="T69" fmla="*/ 13 h 957"/>
                    <a:gd name="T70" fmla="*/ 6 w 451"/>
                    <a:gd name="T71" fmla="*/ 12 h 957"/>
                    <a:gd name="T72" fmla="*/ 6 w 451"/>
                    <a:gd name="T73" fmla="*/ 12 h 957"/>
                    <a:gd name="T74" fmla="*/ 6 w 451"/>
                    <a:gd name="T75" fmla="*/ 11 h 957"/>
                    <a:gd name="T76" fmla="*/ 6 w 451"/>
                    <a:gd name="T77" fmla="*/ 11 h 957"/>
                    <a:gd name="T78" fmla="*/ 6 w 451"/>
                    <a:gd name="T79" fmla="*/ 10 h 957"/>
                    <a:gd name="T80" fmla="*/ 6 w 451"/>
                    <a:gd name="T81" fmla="*/ 10 h 957"/>
                    <a:gd name="T82" fmla="*/ 5 w 451"/>
                    <a:gd name="T83" fmla="*/ 9 h 957"/>
                    <a:gd name="T84" fmla="*/ 5 w 451"/>
                    <a:gd name="T85" fmla="*/ 9 h 957"/>
                    <a:gd name="T86" fmla="*/ 5 w 451"/>
                    <a:gd name="T87" fmla="*/ 9 h 957"/>
                    <a:gd name="T88" fmla="*/ 4 w 451"/>
                    <a:gd name="T89" fmla="*/ 8 h 957"/>
                    <a:gd name="T90" fmla="*/ 4 w 451"/>
                    <a:gd name="T91" fmla="*/ 8 h 957"/>
                    <a:gd name="T92" fmla="*/ 4 w 451"/>
                    <a:gd name="T93" fmla="*/ 7 h 957"/>
                    <a:gd name="T94" fmla="*/ 3 w 451"/>
                    <a:gd name="T95" fmla="*/ 7 h 957"/>
                    <a:gd name="T96" fmla="*/ 3 w 451"/>
                    <a:gd name="T97" fmla="*/ 6 h 957"/>
                    <a:gd name="T98" fmla="*/ 2 w 451"/>
                    <a:gd name="T99" fmla="*/ 6 h 957"/>
                    <a:gd name="T100" fmla="*/ 2 w 451"/>
                    <a:gd name="T101" fmla="*/ 5 h 957"/>
                    <a:gd name="T102" fmla="*/ 2 w 451"/>
                    <a:gd name="T103" fmla="*/ 5 h 957"/>
                    <a:gd name="T104" fmla="*/ 2 w 451"/>
                    <a:gd name="T105" fmla="*/ 4 h 957"/>
                    <a:gd name="T106" fmla="*/ 2 w 451"/>
                    <a:gd name="T107" fmla="*/ 4 h 957"/>
                    <a:gd name="T108" fmla="*/ 2 w 451"/>
                    <a:gd name="T109" fmla="*/ 3 h 957"/>
                    <a:gd name="T110" fmla="*/ 2 w 451"/>
                    <a:gd name="T111" fmla="*/ 2 h 957"/>
                    <a:gd name="T112" fmla="*/ 2 w 451"/>
                    <a:gd name="T113" fmla="*/ 1 h 957"/>
                    <a:gd name="T114" fmla="*/ 2 w 451"/>
                    <a:gd name="T115" fmla="*/ 1 h 957"/>
                    <a:gd name="T116" fmla="*/ 2 w 451"/>
                    <a:gd name="T117" fmla="*/ 1 h 95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51"/>
                    <a:gd name="T178" fmla="*/ 0 h 957"/>
                    <a:gd name="T179" fmla="*/ 451 w 451"/>
                    <a:gd name="T180" fmla="*/ 957 h 957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51" h="957">
                      <a:moveTo>
                        <a:pt x="179" y="0"/>
                      </a:moveTo>
                      <a:lnTo>
                        <a:pt x="177" y="0"/>
                      </a:lnTo>
                      <a:lnTo>
                        <a:pt x="175" y="1"/>
                      </a:lnTo>
                      <a:lnTo>
                        <a:pt x="171" y="1"/>
                      </a:lnTo>
                      <a:lnTo>
                        <a:pt x="168" y="5"/>
                      </a:lnTo>
                      <a:lnTo>
                        <a:pt x="164" y="9"/>
                      </a:lnTo>
                      <a:lnTo>
                        <a:pt x="158" y="13"/>
                      </a:lnTo>
                      <a:lnTo>
                        <a:pt x="154" y="15"/>
                      </a:lnTo>
                      <a:lnTo>
                        <a:pt x="150" y="19"/>
                      </a:lnTo>
                      <a:lnTo>
                        <a:pt x="149" y="20"/>
                      </a:lnTo>
                      <a:lnTo>
                        <a:pt x="147" y="24"/>
                      </a:lnTo>
                      <a:lnTo>
                        <a:pt x="141" y="26"/>
                      </a:lnTo>
                      <a:lnTo>
                        <a:pt x="137" y="30"/>
                      </a:lnTo>
                      <a:lnTo>
                        <a:pt x="133" y="34"/>
                      </a:lnTo>
                      <a:lnTo>
                        <a:pt x="129" y="39"/>
                      </a:lnTo>
                      <a:lnTo>
                        <a:pt x="126" y="43"/>
                      </a:lnTo>
                      <a:lnTo>
                        <a:pt x="122" y="47"/>
                      </a:lnTo>
                      <a:lnTo>
                        <a:pt x="116" y="51"/>
                      </a:lnTo>
                      <a:lnTo>
                        <a:pt x="112" y="57"/>
                      </a:lnTo>
                      <a:lnTo>
                        <a:pt x="109" y="62"/>
                      </a:lnTo>
                      <a:lnTo>
                        <a:pt x="105" y="66"/>
                      </a:lnTo>
                      <a:lnTo>
                        <a:pt x="99" y="72"/>
                      </a:lnTo>
                      <a:lnTo>
                        <a:pt x="95" y="77"/>
                      </a:lnTo>
                      <a:lnTo>
                        <a:pt x="91" y="83"/>
                      </a:lnTo>
                      <a:lnTo>
                        <a:pt x="86" y="89"/>
                      </a:lnTo>
                      <a:lnTo>
                        <a:pt x="84" y="93"/>
                      </a:lnTo>
                      <a:lnTo>
                        <a:pt x="82" y="96"/>
                      </a:lnTo>
                      <a:lnTo>
                        <a:pt x="80" y="100"/>
                      </a:lnTo>
                      <a:lnTo>
                        <a:pt x="78" y="102"/>
                      </a:lnTo>
                      <a:lnTo>
                        <a:pt x="76" y="106"/>
                      </a:lnTo>
                      <a:lnTo>
                        <a:pt x="74" y="110"/>
                      </a:lnTo>
                      <a:lnTo>
                        <a:pt x="72" y="114"/>
                      </a:lnTo>
                      <a:lnTo>
                        <a:pt x="69" y="117"/>
                      </a:lnTo>
                      <a:lnTo>
                        <a:pt x="67" y="119"/>
                      </a:lnTo>
                      <a:lnTo>
                        <a:pt x="67" y="125"/>
                      </a:lnTo>
                      <a:lnTo>
                        <a:pt x="65" y="127"/>
                      </a:lnTo>
                      <a:lnTo>
                        <a:pt x="63" y="133"/>
                      </a:lnTo>
                      <a:lnTo>
                        <a:pt x="59" y="136"/>
                      </a:lnTo>
                      <a:lnTo>
                        <a:pt x="59" y="138"/>
                      </a:lnTo>
                      <a:lnTo>
                        <a:pt x="55" y="142"/>
                      </a:lnTo>
                      <a:lnTo>
                        <a:pt x="53" y="146"/>
                      </a:lnTo>
                      <a:lnTo>
                        <a:pt x="53" y="150"/>
                      </a:lnTo>
                      <a:lnTo>
                        <a:pt x="50" y="153"/>
                      </a:lnTo>
                      <a:lnTo>
                        <a:pt x="50" y="157"/>
                      </a:lnTo>
                      <a:lnTo>
                        <a:pt x="48" y="163"/>
                      </a:lnTo>
                      <a:lnTo>
                        <a:pt x="46" y="165"/>
                      </a:lnTo>
                      <a:lnTo>
                        <a:pt x="44" y="169"/>
                      </a:lnTo>
                      <a:lnTo>
                        <a:pt x="42" y="172"/>
                      </a:lnTo>
                      <a:lnTo>
                        <a:pt x="40" y="176"/>
                      </a:lnTo>
                      <a:lnTo>
                        <a:pt x="38" y="180"/>
                      </a:lnTo>
                      <a:lnTo>
                        <a:pt x="36" y="184"/>
                      </a:lnTo>
                      <a:lnTo>
                        <a:pt x="34" y="188"/>
                      </a:lnTo>
                      <a:lnTo>
                        <a:pt x="34" y="193"/>
                      </a:lnTo>
                      <a:lnTo>
                        <a:pt x="33" y="195"/>
                      </a:lnTo>
                      <a:lnTo>
                        <a:pt x="31" y="199"/>
                      </a:lnTo>
                      <a:lnTo>
                        <a:pt x="29" y="203"/>
                      </a:lnTo>
                      <a:lnTo>
                        <a:pt x="27" y="207"/>
                      </a:lnTo>
                      <a:lnTo>
                        <a:pt x="27" y="210"/>
                      </a:lnTo>
                      <a:lnTo>
                        <a:pt x="25" y="214"/>
                      </a:lnTo>
                      <a:lnTo>
                        <a:pt x="23" y="218"/>
                      </a:lnTo>
                      <a:lnTo>
                        <a:pt x="23" y="222"/>
                      </a:lnTo>
                      <a:lnTo>
                        <a:pt x="21" y="226"/>
                      </a:lnTo>
                      <a:lnTo>
                        <a:pt x="19" y="228"/>
                      </a:lnTo>
                      <a:lnTo>
                        <a:pt x="17" y="231"/>
                      </a:lnTo>
                      <a:lnTo>
                        <a:pt x="17" y="235"/>
                      </a:lnTo>
                      <a:lnTo>
                        <a:pt x="15" y="241"/>
                      </a:lnTo>
                      <a:lnTo>
                        <a:pt x="12" y="247"/>
                      </a:lnTo>
                      <a:lnTo>
                        <a:pt x="10" y="252"/>
                      </a:lnTo>
                      <a:lnTo>
                        <a:pt x="8" y="258"/>
                      </a:lnTo>
                      <a:lnTo>
                        <a:pt x="8" y="264"/>
                      </a:lnTo>
                      <a:lnTo>
                        <a:pt x="6" y="267"/>
                      </a:lnTo>
                      <a:lnTo>
                        <a:pt x="4" y="271"/>
                      </a:lnTo>
                      <a:lnTo>
                        <a:pt x="2" y="275"/>
                      </a:lnTo>
                      <a:lnTo>
                        <a:pt x="2" y="279"/>
                      </a:lnTo>
                      <a:lnTo>
                        <a:pt x="2" y="281"/>
                      </a:lnTo>
                      <a:lnTo>
                        <a:pt x="0" y="285"/>
                      </a:lnTo>
                      <a:lnTo>
                        <a:pt x="0" y="286"/>
                      </a:lnTo>
                      <a:lnTo>
                        <a:pt x="0" y="288"/>
                      </a:lnTo>
                      <a:lnTo>
                        <a:pt x="0" y="290"/>
                      </a:lnTo>
                      <a:lnTo>
                        <a:pt x="0" y="296"/>
                      </a:lnTo>
                      <a:lnTo>
                        <a:pt x="0" y="302"/>
                      </a:lnTo>
                      <a:lnTo>
                        <a:pt x="0" y="307"/>
                      </a:lnTo>
                      <a:lnTo>
                        <a:pt x="0" y="309"/>
                      </a:lnTo>
                      <a:lnTo>
                        <a:pt x="0" y="313"/>
                      </a:lnTo>
                      <a:lnTo>
                        <a:pt x="0" y="319"/>
                      </a:lnTo>
                      <a:lnTo>
                        <a:pt x="0" y="323"/>
                      </a:lnTo>
                      <a:lnTo>
                        <a:pt x="0" y="326"/>
                      </a:lnTo>
                      <a:lnTo>
                        <a:pt x="0" y="330"/>
                      </a:lnTo>
                      <a:lnTo>
                        <a:pt x="0" y="336"/>
                      </a:lnTo>
                      <a:lnTo>
                        <a:pt x="2" y="340"/>
                      </a:lnTo>
                      <a:lnTo>
                        <a:pt x="2" y="345"/>
                      </a:lnTo>
                      <a:lnTo>
                        <a:pt x="2" y="351"/>
                      </a:lnTo>
                      <a:lnTo>
                        <a:pt x="2" y="357"/>
                      </a:lnTo>
                      <a:lnTo>
                        <a:pt x="2" y="362"/>
                      </a:lnTo>
                      <a:lnTo>
                        <a:pt x="2" y="368"/>
                      </a:lnTo>
                      <a:lnTo>
                        <a:pt x="2" y="374"/>
                      </a:lnTo>
                      <a:lnTo>
                        <a:pt x="4" y="380"/>
                      </a:lnTo>
                      <a:lnTo>
                        <a:pt x="4" y="385"/>
                      </a:lnTo>
                      <a:lnTo>
                        <a:pt x="4" y="391"/>
                      </a:lnTo>
                      <a:lnTo>
                        <a:pt x="4" y="399"/>
                      </a:lnTo>
                      <a:lnTo>
                        <a:pt x="4" y="404"/>
                      </a:lnTo>
                      <a:lnTo>
                        <a:pt x="6" y="414"/>
                      </a:lnTo>
                      <a:lnTo>
                        <a:pt x="6" y="420"/>
                      </a:lnTo>
                      <a:lnTo>
                        <a:pt x="8" y="425"/>
                      </a:lnTo>
                      <a:lnTo>
                        <a:pt x="8" y="433"/>
                      </a:lnTo>
                      <a:lnTo>
                        <a:pt x="8" y="440"/>
                      </a:lnTo>
                      <a:lnTo>
                        <a:pt x="8" y="446"/>
                      </a:lnTo>
                      <a:lnTo>
                        <a:pt x="10" y="454"/>
                      </a:lnTo>
                      <a:lnTo>
                        <a:pt x="10" y="459"/>
                      </a:lnTo>
                      <a:lnTo>
                        <a:pt x="10" y="467"/>
                      </a:lnTo>
                      <a:lnTo>
                        <a:pt x="10" y="475"/>
                      </a:lnTo>
                      <a:lnTo>
                        <a:pt x="12" y="482"/>
                      </a:lnTo>
                      <a:lnTo>
                        <a:pt x="12" y="490"/>
                      </a:lnTo>
                      <a:lnTo>
                        <a:pt x="14" y="497"/>
                      </a:lnTo>
                      <a:lnTo>
                        <a:pt x="15" y="503"/>
                      </a:lnTo>
                      <a:lnTo>
                        <a:pt x="15" y="511"/>
                      </a:lnTo>
                      <a:lnTo>
                        <a:pt x="15" y="520"/>
                      </a:lnTo>
                      <a:lnTo>
                        <a:pt x="17" y="526"/>
                      </a:lnTo>
                      <a:lnTo>
                        <a:pt x="17" y="534"/>
                      </a:lnTo>
                      <a:lnTo>
                        <a:pt x="19" y="541"/>
                      </a:lnTo>
                      <a:lnTo>
                        <a:pt x="21" y="547"/>
                      </a:lnTo>
                      <a:lnTo>
                        <a:pt x="21" y="554"/>
                      </a:lnTo>
                      <a:lnTo>
                        <a:pt x="23" y="562"/>
                      </a:lnTo>
                      <a:lnTo>
                        <a:pt x="23" y="568"/>
                      </a:lnTo>
                      <a:lnTo>
                        <a:pt x="25" y="575"/>
                      </a:lnTo>
                      <a:lnTo>
                        <a:pt x="27" y="583"/>
                      </a:lnTo>
                      <a:lnTo>
                        <a:pt x="27" y="591"/>
                      </a:lnTo>
                      <a:lnTo>
                        <a:pt x="29" y="596"/>
                      </a:lnTo>
                      <a:lnTo>
                        <a:pt x="31" y="602"/>
                      </a:lnTo>
                      <a:lnTo>
                        <a:pt x="33" y="610"/>
                      </a:lnTo>
                      <a:lnTo>
                        <a:pt x="34" y="615"/>
                      </a:lnTo>
                      <a:lnTo>
                        <a:pt x="36" y="623"/>
                      </a:lnTo>
                      <a:lnTo>
                        <a:pt x="36" y="629"/>
                      </a:lnTo>
                      <a:lnTo>
                        <a:pt x="40" y="634"/>
                      </a:lnTo>
                      <a:lnTo>
                        <a:pt x="40" y="640"/>
                      </a:lnTo>
                      <a:lnTo>
                        <a:pt x="42" y="646"/>
                      </a:lnTo>
                      <a:lnTo>
                        <a:pt x="44" y="651"/>
                      </a:lnTo>
                      <a:lnTo>
                        <a:pt x="46" y="657"/>
                      </a:lnTo>
                      <a:lnTo>
                        <a:pt x="48" y="661"/>
                      </a:lnTo>
                      <a:lnTo>
                        <a:pt x="50" y="667"/>
                      </a:lnTo>
                      <a:lnTo>
                        <a:pt x="50" y="672"/>
                      </a:lnTo>
                      <a:lnTo>
                        <a:pt x="53" y="678"/>
                      </a:lnTo>
                      <a:lnTo>
                        <a:pt x="55" y="682"/>
                      </a:lnTo>
                      <a:lnTo>
                        <a:pt x="55" y="686"/>
                      </a:lnTo>
                      <a:lnTo>
                        <a:pt x="59" y="691"/>
                      </a:lnTo>
                      <a:lnTo>
                        <a:pt x="61" y="697"/>
                      </a:lnTo>
                      <a:lnTo>
                        <a:pt x="63" y="699"/>
                      </a:lnTo>
                      <a:lnTo>
                        <a:pt x="65" y="705"/>
                      </a:lnTo>
                      <a:lnTo>
                        <a:pt x="67" y="708"/>
                      </a:lnTo>
                      <a:lnTo>
                        <a:pt x="69" y="712"/>
                      </a:lnTo>
                      <a:lnTo>
                        <a:pt x="72" y="716"/>
                      </a:lnTo>
                      <a:lnTo>
                        <a:pt x="74" y="720"/>
                      </a:lnTo>
                      <a:lnTo>
                        <a:pt x="76" y="724"/>
                      </a:lnTo>
                      <a:lnTo>
                        <a:pt x="78" y="727"/>
                      </a:lnTo>
                      <a:lnTo>
                        <a:pt x="80" y="729"/>
                      </a:lnTo>
                      <a:lnTo>
                        <a:pt x="84" y="735"/>
                      </a:lnTo>
                      <a:lnTo>
                        <a:pt x="86" y="737"/>
                      </a:lnTo>
                      <a:lnTo>
                        <a:pt x="90" y="741"/>
                      </a:lnTo>
                      <a:lnTo>
                        <a:pt x="93" y="746"/>
                      </a:lnTo>
                      <a:lnTo>
                        <a:pt x="99" y="752"/>
                      </a:lnTo>
                      <a:lnTo>
                        <a:pt x="105" y="758"/>
                      </a:lnTo>
                      <a:lnTo>
                        <a:pt x="110" y="764"/>
                      </a:lnTo>
                      <a:lnTo>
                        <a:pt x="114" y="767"/>
                      </a:lnTo>
                      <a:lnTo>
                        <a:pt x="120" y="773"/>
                      </a:lnTo>
                      <a:lnTo>
                        <a:pt x="126" y="775"/>
                      </a:lnTo>
                      <a:lnTo>
                        <a:pt x="131" y="781"/>
                      </a:lnTo>
                      <a:lnTo>
                        <a:pt x="135" y="784"/>
                      </a:lnTo>
                      <a:lnTo>
                        <a:pt x="141" y="786"/>
                      </a:lnTo>
                      <a:lnTo>
                        <a:pt x="147" y="790"/>
                      </a:lnTo>
                      <a:lnTo>
                        <a:pt x="152" y="794"/>
                      </a:lnTo>
                      <a:lnTo>
                        <a:pt x="158" y="798"/>
                      </a:lnTo>
                      <a:lnTo>
                        <a:pt x="164" y="800"/>
                      </a:lnTo>
                      <a:lnTo>
                        <a:pt x="169" y="803"/>
                      </a:lnTo>
                      <a:lnTo>
                        <a:pt x="175" y="805"/>
                      </a:lnTo>
                      <a:lnTo>
                        <a:pt x="181" y="807"/>
                      </a:lnTo>
                      <a:lnTo>
                        <a:pt x="187" y="809"/>
                      </a:lnTo>
                      <a:lnTo>
                        <a:pt x="192" y="811"/>
                      </a:lnTo>
                      <a:lnTo>
                        <a:pt x="198" y="815"/>
                      </a:lnTo>
                      <a:lnTo>
                        <a:pt x="204" y="817"/>
                      </a:lnTo>
                      <a:lnTo>
                        <a:pt x="209" y="819"/>
                      </a:lnTo>
                      <a:lnTo>
                        <a:pt x="215" y="819"/>
                      </a:lnTo>
                      <a:lnTo>
                        <a:pt x="221" y="822"/>
                      </a:lnTo>
                      <a:lnTo>
                        <a:pt x="226" y="824"/>
                      </a:lnTo>
                      <a:lnTo>
                        <a:pt x="232" y="824"/>
                      </a:lnTo>
                      <a:lnTo>
                        <a:pt x="238" y="828"/>
                      </a:lnTo>
                      <a:lnTo>
                        <a:pt x="244" y="830"/>
                      </a:lnTo>
                      <a:lnTo>
                        <a:pt x="247" y="832"/>
                      </a:lnTo>
                      <a:lnTo>
                        <a:pt x="253" y="832"/>
                      </a:lnTo>
                      <a:lnTo>
                        <a:pt x="259" y="836"/>
                      </a:lnTo>
                      <a:lnTo>
                        <a:pt x="263" y="838"/>
                      </a:lnTo>
                      <a:lnTo>
                        <a:pt x="268" y="838"/>
                      </a:lnTo>
                      <a:lnTo>
                        <a:pt x="274" y="841"/>
                      </a:lnTo>
                      <a:lnTo>
                        <a:pt x="280" y="843"/>
                      </a:lnTo>
                      <a:lnTo>
                        <a:pt x="285" y="845"/>
                      </a:lnTo>
                      <a:lnTo>
                        <a:pt x="291" y="847"/>
                      </a:lnTo>
                      <a:lnTo>
                        <a:pt x="295" y="849"/>
                      </a:lnTo>
                      <a:lnTo>
                        <a:pt x="301" y="851"/>
                      </a:lnTo>
                      <a:lnTo>
                        <a:pt x="304" y="853"/>
                      </a:lnTo>
                      <a:lnTo>
                        <a:pt x="310" y="855"/>
                      </a:lnTo>
                      <a:lnTo>
                        <a:pt x="314" y="857"/>
                      </a:lnTo>
                      <a:lnTo>
                        <a:pt x="320" y="860"/>
                      </a:lnTo>
                      <a:lnTo>
                        <a:pt x="325" y="862"/>
                      </a:lnTo>
                      <a:lnTo>
                        <a:pt x="329" y="862"/>
                      </a:lnTo>
                      <a:lnTo>
                        <a:pt x="333" y="866"/>
                      </a:lnTo>
                      <a:lnTo>
                        <a:pt x="339" y="868"/>
                      </a:lnTo>
                      <a:lnTo>
                        <a:pt x="344" y="870"/>
                      </a:lnTo>
                      <a:lnTo>
                        <a:pt x="348" y="874"/>
                      </a:lnTo>
                      <a:lnTo>
                        <a:pt x="354" y="876"/>
                      </a:lnTo>
                      <a:lnTo>
                        <a:pt x="358" y="879"/>
                      </a:lnTo>
                      <a:lnTo>
                        <a:pt x="361" y="881"/>
                      </a:lnTo>
                      <a:lnTo>
                        <a:pt x="367" y="885"/>
                      </a:lnTo>
                      <a:lnTo>
                        <a:pt x="371" y="887"/>
                      </a:lnTo>
                      <a:lnTo>
                        <a:pt x="375" y="889"/>
                      </a:lnTo>
                      <a:lnTo>
                        <a:pt x="379" y="893"/>
                      </a:lnTo>
                      <a:lnTo>
                        <a:pt x="382" y="897"/>
                      </a:lnTo>
                      <a:lnTo>
                        <a:pt x="388" y="900"/>
                      </a:lnTo>
                      <a:lnTo>
                        <a:pt x="392" y="902"/>
                      </a:lnTo>
                      <a:lnTo>
                        <a:pt x="396" y="906"/>
                      </a:lnTo>
                      <a:lnTo>
                        <a:pt x="399" y="910"/>
                      </a:lnTo>
                      <a:lnTo>
                        <a:pt x="403" y="912"/>
                      </a:lnTo>
                      <a:lnTo>
                        <a:pt x="407" y="916"/>
                      </a:lnTo>
                      <a:lnTo>
                        <a:pt x="411" y="919"/>
                      </a:lnTo>
                      <a:lnTo>
                        <a:pt x="413" y="923"/>
                      </a:lnTo>
                      <a:lnTo>
                        <a:pt x="417" y="925"/>
                      </a:lnTo>
                      <a:lnTo>
                        <a:pt x="420" y="929"/>
                      </a:lnTo>
                      <a:lnTo>
                        <a:pt x="424" y="931"/>
                      </a:lnTo>
                      <a:lnTo>
                        <a:pt x="430" y="936"/>
                      </a:lnTo>
                      <a:lnTo>
                        <a:pt x="434" y="942"/>
                      </a:lnTo>
                      <a:lnTo>
                        <a:pt x="439" y="946"/>
                      </a:lnTo>
                      <a:lnTo>
                        <a:pt x="443" y="950"/>
                      </a:lnTo>
                      <a:lnTo>
                        <a:pt x="445" y="954"/>
                      </a:lnTo>
                      <a:lnTo>
                        <a:pt x="449" y="955"/>
                      </a:lnTo>
                      <a:lnTo>
                        <a:pt x="449" y="957"/>
                      </a:lnTo>
                      <a:lnTo>
                        <a:pt x="451" y="957"/>
                      </a:lnTo>
                      <a:lnTo>
                        <a:pt x="449" y="955"/>
                      </a:lnTo>
                      <a:lnTo>
                        <a:pt x="449" y="952"/>
                      </a:lnTo>
                      <a:lnTo>
                        <a:pt x="447" y="948"/>
                      </a:lnTo>
                      <a:lnTo>
                        <a:pt x="445" y="944"/>
                      </a:lnTo>
                      <a:lnTo>
                        <a:pt x="445" y="942"/>
                      </a:lnTo>
                      <a:lnTo>
                        <a:pt x="443" y="938"/>
                      </a:lnTo>
                      <a:lnTo>
                        <a:pt x="443" y="936"/>
                      </a:lnTo>
                      <a:lnTo>
                        <a:pt x="443" y="931"/>
                      </a:lnTo>
                      <a:lnTo>
                        <a:pt x="441" y="929"/>
                      </a:lnTo>
                      <a:lnTo>
                        <a:pt x="441" y="923"/>
                      </a:lnTo>
                      <a:lnTo>
                        <a:pt x="439" y="919"/>
                      </a:lnTo>
                      <a:lnTo>
                        <a:pt x="439" y="914"/>
                      </a:lnTo>
                      <a:lnTo>
                        <a:pt x="437" y="910"/>
                      </a:lnTo>
                      <a:lnTo>
                        <a:pt x="437" y="904"/>
                      </a:lnTo>
                      <a:lnTo>
                        <a:pt x="436" y="900"/>
                      </a:lnTo>
                      <a:lnTo>
                        <a:pt x="434" y="895"/>
                      </a:lnTo>
                      <a:lnTo>
                        <a:pt x="434" y="889"/>
                      </a:lnTo>
                      <a:lnTo>
                        <a:pt x="434" y="883"/>
                      </a:lnTo>
                      <a:lnTo>
                        <a:pt x="432" y="878"/>
                      </a:lnTo>
                      <a:lnTo>
                        <a:pt x="432" y="874"/>
                      </a:lnTo>
                      <a:lnTo>
                        <a:pt x="432" y="870"/>
                      </a:lnTo>
                      <a:lnTo>
                        <a:pt x="432" y="868"/>
                      </a:lnTo>
                      <a:lnTo>
                        <a:pt x="432" y="864"/>
                      </a:lnTo>
                      <a:lnTo>
                        <a:pt x="430" y="859"/>
                      </a:lnTo>
                      <a:lnTo>
                        <a:pt x="430" y="851"/>
                      </a:lnTo>
                      <a:lnTo>
                        <a:pt x="428" y="849"/>
                      </a:lnTo>
                      <a:lnTo>
                        <a:pt x="428" y="845"/>
                      </a:lnTo>
                      <a:lnTo>
                        <a:pt x="426" y="841"/>
                      </a:lnTo>
                      <a:lnTo>
                        <a:pt x="426" y="838"/>
                      </a:lnTo>
                      <a:lnTo>
                        <a:pt x="426" y="836"/>
                      </a:lnTo>
                      <a:lnTo>
                        <a:pt x="426" y="832"/>
                      </a:lnTo>
                      <a:lnTo>
                        <a:pt x="426" y="828"/>
                      </a:lnTo>
                      <a:lnTo>
                        <a:pt x="426" y="824"/>
                      </a:lnTo>
                      <a:lnTo>
                        <a:pt x="426" y="822"/>
                      </a:lnTo>
                      <a:lnTo>
                        <a:pt x="426" y="819"/>
                      </a:lnTo>
                      <a:lnTo>
                        <a:pt x="424" y="815"/>
                      </a:lnTo>
                      <a:lnTo>
                        <a:pt x="424" y="811"/>
                      </a:lnTo>
                      <a:lnTo>
                        <a:pt x="424" y="807"/>
                      </a:lnTo>
                      <a:lnTo>
                        <a:pt x="424" y="803"/>
                      </a:lnTo>
                      <a:lnTo>
                        <a:pt x="424" y="800"/>
                      </a:lnTo>
                      <a:lnTo>
                        <a:pt x="424" y="798"/>
                      </a:lnTo>
                      <a:lnTo>
                        <a:pt x="424" y="792"/>
                      </a:lnTo>
                      <a:lnTo>
                        <a:pt x="424" y="788"/>
                      </a:lnTo>
                      <a:lnTo>
                        <a:pt x="424" y="786"/>
                      </a:lnTo>
                      <a:lnTo>
                        <a:pt x="424" y="783"/>
                      </a:lnTo>
                      <a:lnTo>
                        <a:pt x="424" y="779"/>
                      </a:lnTo>
                      <a:lnTo>
                        <a:pt x="424" y="775"/>
                      </a:lnTo>
                      <a:lnTo>
                        <a:pt x="424" y="773"/>
                      </a:lnTo>
                      <a:lnTo>
                        <a:pt x="424" y="769"/>
                      </a:lnTo>
                      <a:lnTo>
                        <a:pt x="424" y="765"/>
                      </a:lnTo>
                      <a:lnTo>
                        <a:pt x="424" y="762"/>
                      </a:lnTo>
                      <a:lnTo>
                        <a:pt x="424" y="758"/>
                      </a:lnTo>
                      <a:lnTo>
                        <a:pt x="424" y="754"/>
                      </a:lnTo>
                      <a:lnTo>
                        <a:pt x="424" y="750"/>
                      </a:lnTo>
                      <a:lnTo>
                        <a:pt x="424" y="746"/>
                      </a:lnTo>
                      <a:lnTo>
                        <a:pt x="424" y="743"/>
                      </a:lnTo>
                      <a:lnTo>
                        <a:pt x="424" y="741"/>
                      </a:lnTo>
                      <a:lnTo>
                        <a:pt x="424" y="737"/>
                      </a:lnTo>
                      <a:lnTo>
                        <a:pt x="424" y="735"/>
                      </a:lnTo>
                      <a:lnTo>
                        <a:pt x="424" y="729"/>
                      </a:lnTo>
                      <a:lnTo>
                        <a:pt x="424" y="727"/>
                      </a:lnTo>
                      <a:lnTo>
                        <a:pt x="424" y="722"/>
                      </a:lnTo>
                      <a:lnTo>
                        <a:pt x="424" y="716"/>
                      </a:lnTo>
                      <a:lnTo>
                        <a:pt x="424" y="710"/>
                      </a:lnTo>
                      <a:lnTo>
                        <a:pt x="424" y="705"/>
                      </a:lnTo>
                      <a:lnTo>
                        <a:pt x="424" y="699"/>
                      </a:lnTo>
                      <a:lnTo>
                        <a:pt x="424" y="693"/>
                      </a:lnTo>
                      <a:lnTo>
                        <a:pt x="424" y="687"/>
                      </a:lnTo>
                      <a:lnTo>
                        <a:pt x="424" y="684"/>
                      </a:lnTo>
                      <a:lnTo>
                        <a:pt x="424" y="680"/>
                      </a:lnTo>
                      <a:lnTo>
                        <a:pt x="426" y="678"/>
                      </a:lnTo>
                      <a:lnTo>
                        <a:pt x="426" y="674"/>
                      </a:lnTo>
                      <a:lnTo>
                        <a:pt x="426" y="670"/>
                      </a:lnTo>
                      <a:lnTo>
                        <a:pt x="426" y="667"/>
                      </a:lnTo>
                      <a:lnTo>
                        <a:pt x="426" y="663"/>
                      </a:lnTo>
                      <a:lnTo>
                        <a:pt x="426" y="661"/>
                      </a:lnTo>
                      <a:lnTo>
                        <a:pt x="424" y="659"/>
                      </a:lnTo>
                      <a:lnTo>
                        <a:pt x="424" y="655"/>
                      </a:lnTo>
                      <a:lnTo>
                        <a:pt x="422" y="653"/>
                      </a:lnTo>
                      <a:lnTo>
                        <a:pt x="420" y="649"/>
                      </a:lnTo>
                      <a:lnTo>
                        <a:pt x="420" y="648"/>
                      </a:lnTo>
                      <a:lnTo>
                        <a:pt x="418" y="644"/>
                      </a:lnTo>
                      <a:lnTo>
                        <a:pt x="417" y="640"/>
                      </a:lnTo>
                      <a:lnTo>
                        <a:pt x="415" y="636"/>
                      </a:lnTo>
                      <a:lnTo>
                        <a:pt x="413" y="632"/>
                      </a:lnTo>
                      <a:lnTo>
                        <a:pt x="409" y="627"/>
                      </a:lnTo>
                      <a:lnTo>
                        <a:pt x="407" y="623"/>
                      </a:lnTo>
                      <a:lnTo>
                        <a:pt x="405" y="617"/>
                      </a:lnTo>
                      <a:lnTo>
                        <a:pt x="401" y="611"/>
                      </a:lnTo>
                      <a:lnTo>
                        <a:pt x="399" y="606"/>
                      </a:lnTo>
                      <a:lnTo>
                        <a:pt x="394" y="602"/>
                      </a:lnTo>
                      <a:lnTo>
                        <a:pt x="392" y="594"/>
                      </a:lnTo>
                      <a:lnTo>
                        <a:pt x="388" y="589"/>
                      </a:lnTo>
                      <a:lnTo>
                        <a:pt x="386" y="585"/>
                      </a:lnTo>
                      <a:lnTo>
                        <a:pt x="382" y="583"/>
                      </a:lnTo>
                      <a:lnTo>
                        <a:pt x="380" y="579"/>
                      </a:lnTo>
                      <a:lnTo>
                        <a:pt x="379" y="575"/>
                      </a:lnTo>
                      <a:lnTo>
                        <a:pt x="377" y="572"/>
                      </a:lnTo>
                      <a:lnTo>
                        <a:pt x="375" y="570"/>
                      </a:lnTo>
                      <a:lnTo>
                        <a:pt x="373" y="566"/>
                      </a:lnTo>
                      <a:lnTo>
                        <a:pt x="371" y="564"/>
                      </a:lnTo>
                      <a:lnTo>
                        <a:pt x="369" y="560"/>
                      </a:lnTo>
                      <a:lnTo>
                        <a:pt x="367" y="556"/>
                      </a:lnTo>
                      <a:lnTo>
                        <a:pt x="363" y="553"/>
                      </a:lnTo>
                      <a:lnTo>
                        <a:pt x="361" y="549"/>
                      </a:lnTo>
                      <a:lnTo>
                        <a:pt x="358" y="547"/>
                      </a:lnTo>
                      <a:lnTo>
                        <a:pt x="356" y="543"/>
                      </a:lnTo>
                      <a:lnTo>
                        <a:pt x="354" y="539"/>
                      </a:lnTo>
                      <a:lnTo>
                        <a:pt x="352" y="535"/>
                      </a:lnTo>
                      <a:lnTo>
                        <a:pt x="350" y="534"/>
                      </a:lnTo>
                      <a:lnTo>
                        <a:pt x="346" y="530"/>
                      </a:lnTo>
                      <a:lnTo>
                        <a:pt x="342" y="526"/>
                      </a:lnTo>
                      <a:lnTo>
                        <a:pt x="341" y="522"/>
                      </a:lnTo>
                      <a:lnTo>
                        <a:pt x="339" y="520"/>
                      </a:lnTo>
                      <a:lnTo>
                        <a:pt x="337" y="516"/>
                      </a:lnTo>
                      <a:lnTo>
                        <a:pt x="333" y="513"/>
                      </a:lnTo>
                      <a:lnTo>
                        <a:pt x="331" y="511"/>
                      </a:lnTo>
                      <a:lnTo>
                        <a:pt x="327" y="507"/>
                      </a:lnTo>
                      <a:lnTo>
                        <a:pt x="323" y="503"/>
                      </a:lnTo>
                      <a:lnTo>
                        <a:pt x="320" y="499"/>
                      </a:lnTo>
                      <a:lnTo>
                        <a:pt x="318" y="496"/>
                      </a:lnTo>
                      <a:lnTo>
                        <a:pt x="314" y="492"/>
                      </a:lnTo>
                      <a:lnTo>
                        <a:pt x="312" y="490"/>
                      </a:lnTo>
                      <a:lnTo>
                        <a:pt x="308" y="486"/>
                      </a:lnTo>
                      <a:lnTo>
                        <a:pt x="306" y="484"/>
                      </a:lnTo>
                      <a:lnTo>
                        <a:pt x="302" y="480"/>
                      </a:lnTo>
                      <a:lnTo>
                        <a:pt x="299" y="477"/>
                      </a:lnTo>
                      <a:lnTo>
                        <a:pt x="295" y="473"/>
                      </a:lnTo>
                      <a:lnTo>
                        <a:pt x="293" y="471"/>
                      </a:lnTo>
                      <a:lnTo>
                        <a:pt x="289" y="467"/>
                      </a:lnTo>
                      <a:lnTo>
                        <a:pt x="285" y="465"/>
                      </a:lnTo>
                      <a:lnTo>
                        <a:pt x="282" y="461"/>
                      </a:lnTo>
                      <a:lnTo>
                        <a:pt x="280" y="459"/>
                      </a:lnTo>
                      <a:lnTo>
                        <a:pt x="276" y="456"/>
                      </a:lnTo>
                      <a:lnTo>
                        <a:pt x="272" y="452"/>
                      </a:lnTo>
                      <a:lnTo>
                        <a:pt x="268" y="448"/>
                      </a:lnTo>
                      <a:lnTo>
                        <a:pt x="266" y="446"/>
                      </a:lnTo>
                      <a:lnTo>
                        <a:pt x="263" y="442"/>
                      </a:lnTo>
                      <a:lnTo>
                        <a:pt x="259" y="439"/>
                      </a:lnTo>
                      <a:lnTo>
                        <a:pt x="255" y="435"/>
                      </a:lnTo>
                      <a:lnTo>
                        <a:pt x="253" y="433"/>
                      </a:lnTo>
                      <a:lnTo>
                        <a:pt x="249" y="429"/>
                      </a:lnTo>
                      <a:lnTo>
                        <a:pt x="245" y="425"/>
                      </a:lnTo>
                      <a:lnTo>
                        <a:pt x="244" y="421"/>
                      </a:lnTo>
                      <a:lnTo>
                        <a:pt x="240" y="420"/>
                      </a:lnTo>
                      <a:lnTo>
                        <a:pt x="236" y="416"/>
                      </a:lnTo>
                      <a:lnTo>
                        <a:pt x="232" y="414"/>
                      </a:lnTo>
                      <a:lnTo>
                        <a:pt x="230" y="410"/>
                      </a:lnTo>
                      <a:lnTo>
                        <a:pt x="228" y="406"/>
                      </a:lnTo>
                      <a:lnTo>
                        <a:pt x="225" y="402"/>
                      </a:lnTo>
                      <a:lnTo>
                        <a:pt x="221" y="399"/>
                      </a:lnTo>
                      <a:lnTo>
                        <a:pt x="217" y="395"/>
                      </a:lnTo>
                      <a:lnTo>
                        <a:pt x="215" y="391"/>
                      </a:lnTo>
                      <a:lnTo>
                        <a:pt x="211" y="387"/>
                      </a:lnTo>
                      <a:lnTo>
                        <a:pt x="209" y="383"/>
                      </a:lnTo>
                      <a:lnTo>
                        <a:pt x="206" y="382"/>
                      </a:lnTo>
                      <a:lnTo>
                        <a:pt x="204" y="376"/>
                      </a:lnTo>
                      <a:lnTo>
                        <a:pt x="200" y="372"/>
                      </a:lnTo>
                      <a:lnTo>
                        <a:pt x="198" y="368"/>
                      </a:lnTo>
                      <a:lnTo>
                        <a:pt x="194" y="364"/>
                      </a:lnTo>
                      <a:lnTo>
                        <a:pt x="192" y="361"/>
                      </a:lnTo>
                      <a:lnTo>
                        <a:pt x="190" y="357"/>
                      </a:lnTo>
                      <a:lnTo>
                        <a:pt x="187" y="353"/>
                      </a:lnTo>
                      <a:lnTo>
                        <a:pt x="185" y="349"/>
                      </a:lnTo>
                      <a:lnTo>
                        <a:pt x="183" y="345"/>
                      </a:lnTo>
                      <a:lnTo>
                        <a:pt x="179" y="340"/>
                      </a:lnTo>
                      <a:lnTo>
                        <a:pt x="177" y="338"/>
                      </a:lnTo>
                      <a:lnTo>
                        <a:pt x="175" y="332"/>
                      </a:lnTo>
                      <a:lnTo>
                        <a:pt x="173" y="328"/>
                      </a:lnTo>
                      <a:lnTo>
                        <a:pt x="171" y="323"/>
                      </a:lnTo>
                      <a:lnTo>
                        <a:pt x="169" y="319"/>
                      </a:lnTo>
                      <a:lnTo>
                        <a:pt x="168" y="313"/>
                      </a:lnTo>
                      <a:lnTo>
                        <a:pt x="166" y="309"/>
                      </a:lnTo>
                      <a:lnTo>
                        <a:pt x="164" y="304"/>
                      </a:lnTo>
                      <a:lnTo>
                        <a:pt x="162" y="300"/>
                      </a:lnTo>
                      <a:lnTo>
                        <a:pt x="160" y="296"/>
                      </a:lnTo>
                      <a:lnTo>
                        <a:pt x="160" y="290"/>
                      </a:lnTo>
                      <a:lnTo>
                        <a:pt x="158" y="285"/>
                      </a:lnTo>
                      <a:lnTo>
                        <a:pt x="156" y="281"/>
                      </a:lnTo>
                      <a:lnTo>
                        <a:pt x="154" y="275"/>
                      </a:lnTo>
                      <a:lnTo>
                        <a:pt x="154" y="271"/>
                      </a:lnTo>
                      <a:lnTo>
                        <a:pt x="152" y="266"/>
                      </a:lnTo>
                      <a:lnTo>
                        <a:pt x="152" y="260"/>
                      </a:lnTo>
                      <a:lnTo>
                        <a:pt x="150" y="254"/>
                      </a:lnTo>
                      <a:lnTo>
                        <a:pt x="150" y="248"/>
                      </a:lnTo>
                      <a:lnTo>
                        <a:pt x="149" y="243"/>
                      </a:lnTo>
                      <a:lnTo>
                        <a:pt x="149" y="237"/>
                      </a:lnTo>
                      <a:lnTo>
                        <a:pt x="149" y="231"/>
                      </a:lnTo>
                      <a:lnTo>
                        <a:pt x="149" y="228"/>
                      </a:lnTo>
                      <a:lnTo>
                        <a:pt x="149" y="220"/>
                      </a:lnTo>
                      <a:lnTo>
                        <a:pt x="149" y="214"/>
                      </a:lnTo>
                      <a:lnTo>
                        <a:pt x="149" y="209"/>
                      </a:lnTo>
                      <a:lnTo>
                        <a:pt x="149" y="203"/>
                      </a:lnTo>
                      <a:lnTo>
                        <a:pt x="149" y="199"/>
                      </a:lnTo>
                      <a:lnTo>
                        <a:pt x="149" y="193"/>
                      </a:lnTo>
                      <a:lnTo>
                        <a:pt x="149" y="186"/>
                      </a:lnTo>
                      <a:lnTo>
                        <a:pt x="149" y="182"/>
                      </a:lnTo>
                      <a:lnTo>
                        <a:pt x="149" y="174"/>
                      </a:lnTo>
                      <a:lnTo>
                        <a:pt x="149" y="169"/>
                      </a:lnTo>
                      <a:lnTo>
                        <a:pt x="149" y="163"/>
                      </a:lnTo>
                      <a:lnTo>
                        <a:pt x="149" y="157"/>
                      </a:lnTo>
                      <a:lnTo>
                        <a:pt x="149" y="152"/>
                      </a:lnTo>
                      <a:lnTo>
                        <a:pt x="150" y="146"/>
                      </a:lnTo>
                      <a:lnTo>
                        <a:pt x="150" y="140"/>
                      </a:lnTo>
                      <a:lnTo>
                        <a:pt x="150" y="136"/>
                      </a:lnTo>
                      <a:lnTo>
                        <a:pt x="150" y="131"/>
                      </a:lnTo>
                      <a:lnTo>
                        <a:pt x="152" y="125"/>
                      </a:lnTo>
                      <a:lnTo>
                        <a:pt x="152" y="119"/>
                      </a:lnTo>
                      <a:lnTo>
                        <a:pt x="154" y="114"/>
                      </a:lnTo>
                      <a:lnTo>
                        <a:pt x="154" y="108"/>
                      </a:lnTo>
                      <a:lnTo>
                        <a:pt x="156" y="102"/>
                      </a:lnTo>
                      <a:lnTo>
                        <a:pt x="156" y="98"/>
                      </a:lnTo>
                      <a:lnTo>
                        <a:pt x="158" y="93"/>
                      </a:lnTo>
                      <a:lnTo>
                        <a:pt x="158" y="89"/>
                      </a:lnTo>
                      <a:lnTo>
                        <a:pt x="160" y="83"/>
                      </a:lnTo>
                      <a:lnTo>
                        <a:pt x="160" y="77"/>
                      </a:lnTo>
                      <a:lnTo>
                        <a:pt x="162" y="74"/>
                      </a:lnTo>
                      <a:lnTo>
                        <a:pt x="162" y="68"/>
                      </a:lnTo>
                      <a:lnTo>
                        <a:pt x="162" y="64"/>
                      </a:lnTo>
                      <a:lnTo>
                        <a:pt x="164" y="58"/>
                      </a:lnTo>
                      <a:lnTo>
                        <a:pt x="166" y="57"/>
                      </a:lnTo>
                      <a:lnTo>
                        <a:pt x="166" y="51"/>
                      </a:lnTo>
                      <a:lnTo>
                        <a:pt x="166" y="47"/>
                      </a:lnTo>
                      <a:lnTo>
                        <a:pt x="168" y="43"/>
                      </a:lnTo>
                      <a:lnTo>
                        <a:pt x="168" y="39"/>
                      </a:lnTo>
                      <a:lnTo>
                        <a:pt x="168" y="36"/>
                      </a:lnTo>
                      <a:lnTo>
                        <a:pt x="169" y="32"/>
                      </a:lnTo>
                      <a:lnTo>
                        <a:pt x="171" y="30"/>
                      </a:lnTo>
                      <a:lnTo>
                        <a:pt x="171" y="26"/>
                      </a:lnTo>
                      <a:lnTo>
                        <a:pt x="171" y="24"/>
                      </a:lnTo>
                      <a:lnTo>
                        <a:pt x="173" y="20"/>
                      </a:lnTo>
                      <a:lnTo>
                        <a:pt x="173" y="17"/>
                      </a:lnTo>
                      <a:lnTo>
                        <a:pt x="173" y="15"/>
                      </a:lnTo>
                      <a:lnTo>
                        <a:pt x="175" y="11"/>
                      </a:lnTo>
                      <a:lnTo>
                        <a:pt x="175" y="7"/>
                      </a:lnTo>
                      <a:lnTo>
                        <a:pt x="177" y="3"/>
                      </a:lnTo>
                      <a:lnTo>
                        <a:pt x="177" y="1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0507" name="Freeform 42"/>
                <p:cNvSpPr>
                  <a:spLocks/>
                </p:cNvSpPr>
                <p:nvPr/>
              </p:nvSpPr>
              <p:spPr bwMode="auto">
                <a:xfrm>
                  <a:off x="576" y="2496"/>
                  <a:ext cx="675" cy="934"/>
                </a:xfrm>
                <a:custGeom>
                  <a:avLst/>
                  <a:gdLst>
                    <a:gd name="T0" fmla="*/ 20 w 1350"/>
                    <a:gd name="T1" fmla="*/ 2 h 1868"/>
                    <a:gd name="T2" fmla="*/ 19 w 1350"/>
                    <a:gd name="T3" fmla="*/ 3 h 1868"/>
                    <a:gd name="T4" fmla="*/ 18 w 1350"/>
                    <a:gd name="T5" fmla="*/ 4 h 1868"/>
                    <a:gd name="T6" fmla="*/ 17 w 1350"/>
                    <a:gd name="T7" fmla="*/ 4 h 1868"/>
                    <a:gd name="T8" fmla="*/ 15 w 1350"/>
                    <a:gd name="T9" fmla="*/ 4 h 1868"/>
                    <a:gd name="T10" fmla="*/ 13 w 1350"/>
                    <a:gd name="T11" fmla="*/ 6 h 1868"/>
                    <a:gd name="T12" fmla="*/ 12 w 1350"/>
                    <a:gd name="T13" fmla="*/ 6 h 1868"/>
                    <a:gd name="T14" fmla="*/ 11 w 1350"/>
                    <a:gd name="T15" fmla="*/ 6 h 1868"/>
                    <a:gd name="T16" fmla="*/ 11 w 1350"/>
                    <a:gd name="T17" fmla="*/ 7 h 1868"/>
                    <a:gd name="T18" fmla="*/ 9 w 1350"/>
                    <a:gd name="T19" fmla="*/ 7 h 1868"/>
                    <a:gd name="T20" fmla="*/ 7 w 1350"/>
                    <a:gd name="T21" fmla="*/ 9 h 1868"/>
                    <a:gd name="T22" fmla="*/ 6 w 1350"/>
                    <a:gd name="T23" fmla="*/ 9 h 1868"/>
                    <a:gd name="T24" fmla="*/ 5 w 1350"/>
                    <a:gd name="T25" fmla="*/ 10 h 1868"/>
                    <a:gd name="T26" fmla="*/ 3 w 1350"/>
                    <a:gd name="T27" fmla="*/ 12 h 1868"/>
                    <a:gd name="T28" fmla="*/ 3 w 1350"/>
                    <a:gd name="T29" fmla="*/ 13 h 1868"/>
                    <a:gd name="T30" fmla="*/ 3 w 1350"/>
                    <a:gd name="T31" fmla="*/ 14 h 1868"/>
                    <a:gd name="T32" fmla="*/ 1 w 1350"/>
                    <a:gd name="T33" fmla="*/ 15 h 1868"/>
                    <a:gd name="T34" fmla="*/ 1 w 1350"/>
                    <a:gd name="T35" fmla="*/ 15 h 1868"/>
                    <a:gd name="T36" fmla="*/ 1 w 1350"/>
                    <a:gd name="T37" fmla="*/ 17 h 1868"/>
                    <a:gd name="T38" fmla="*/ 1 w 1350"/>
                    <a:gd name="T39" fmla="*/ 19 h 1868"/>
                    <a:gd name="T40" fmla="*/ 1 w 1350"/>
                    <a:gd name="T41" fmla="*/ 20 h 1868"/>
                    <a:gd name="T42" fmla="*/ 0 w 1350"/>
                    <a:gd name="T43" fmla="*/ 21 h 1868"/>
                    <a:gd name="T44" fmla="*/ 1 w 1350"/>
                    <a:gd name="T45" fmla="*/ 23 h 1868"/>
                    <a:gd name="T46" fmla="*/ 1 w 1350"/>
                    <a:gd name="T47" fmla="*/ 24 h 1868"/>
                    <a:gd name="T48" fmla="*/ 1 w 1350"/>
                    <a:gd name="T49" fmla="*/ 25 h 1868"/>
                    <a:gd name="T50" fmla="*/ 3 w 1350"/>
                    <a:gd name="T51" fmla="*/ 27 h 1868"/>
                    <a:gd name="T52" fmla="*/ 3 w 1350"/>
                    <a:gd name="T53" fmla="*/ 28 h 1868"/>
                    <a:gd name="T54" fmla="*/ 3 w 1350"/>
                    <a:gd name="T55" fmla="*/ 29 h 1868"/>
                    <a:gd name="T56" fmla="*/ 5 w 1350"/>
                    <a:gd name="T57" fmla="*/ 29 h 1868"/>
                    <a:gd name="T58" fmla="*/ 7 w 1350"/>
                    <a:gd name="T59" fmla="*/ 29 h 1868"/>
                    <a:gd name="T60" fmla="*/ 9 w 1350"/>
                    <a:gd name="T61" fmla="*/ 29 h 1868"/>
                    <a:gd name="T62" fmla="*/ 11 w 1350"/>
                    <a:gd name="T63" fmla="*/ 29 h 1868"/>
                    <a:gd name="T64" fmla="*/ 11 w 1350"/>
                    <a:gd name="T65" fmla="*/ 28 h 1868"/>
                    <a:gd name="T66" fmla="*/ 9 w 1350"/>
                    <a:gd name="T67" fmla="*/ 28 h 1868"/>
                    <a:gd name="T68" fmla="*/ 7 w 1350"/>
                    <a:gd name="T69" fmla="*/ 27 h 1868"/>
                    <a:gd name="T70" fmla="*/ 6 w 1350"/>
                    <a:gd name="T71" fmla="*/ 27 h 1868"/>
                    <a:gd name="T72" fmla="*/ 5 w 1350"/>
                    <a:gd name="T73" fmla="*/ 26 h 1868"/>
                    <a:gd name="T74" fmla="*/ 5 w 1350"/>
                    <a:gd name="T75" fmla="*/ 25 h 1868"/>
                    <a:gd name="T76" fmla="*/ 3 w 1350"/>
                    <a:gd name="T77" fmla="*/ 23 h 1868"/>
                    <a:gd name="T78" fmla="*/ 3 w 1350"/>
                    <a:gd name="T79" fmla="*/ 21 h 1868"/>
                    <a:gd name="T80" fmla="*/ 3 w 1350"/>
                    <a:gd name="T81" fmla="*/ 20 h 1868"/>
                    <a:gd name="T82" fmla="*/ 3 w 1350"/>
                    <a:gd name="T83" fmla="*/ 19 h 1868"/>
                    <a:gd name="T84" fmla="*/ 1 w 1350"/>
                    <a:gd name="T85" fmla="*/ 20 h 1868"/>
                    <a:gd name="T86" fmla="*/ 1 w 1350"/>
                    <a:gd name="T87" fmla="*/ 19 h 1868"/>
                    <a:gd name="T88" fmla="*/ 1 w 1350"/>
                    <a:gd name="T89" fmla="*/ 18 h 1868"/>
                    <a:gd name="T90" fmla="*/ 1 w 1350"/>
                    <a:gd name="T91" fmla="*/ 17 h 1868"/>
                    <a:gd name="T92" fmla="*/ 3 w 1350"/>
                    <a:gd name="T93" fmla="*/ 15 h 1868"/>
                    <a:gd name="T94" fmla="*/ 3 w 1350"/>
                    <a:gd name="T95" fmla="*/ 15 h 1868"/>
                    <a:gd name="T96" fmla="*/ 3 w 1350"/>
                    <a:gd name="T97" fmla="*/ 13 h 1868"/>
                    <a:gd name="T98" fmla="*/ 5 w 1350"/>
                    <a:gd name="T99" fmla="*/ 12 h 1868"/>
                    <a:gd name="T100" fmla="*/ 5 w 1350"/>
                    <a:gd name="T101" fmla="*/ 10 h 1868"/>
                    <a:gd name="T102" fmla="*/ 6 w 1350"/>
                    <a:gd name="T103" fmla="*/ 10 h 1868"/>
                    <a:gd name="T104" fmla="*/ 7 w 1350"/>
                    <a:gd name="T105" fmla="*/ 10 h 1868"/>
                    <a:gd name="T106" fmla="*/ 10 w 1350"/>
                    <a:gd name="T107" fmla="*/ 9 h 1868"/>
                    <a:gd name="T108" fmla="*/ 11 w 1350"/>
                    <a:gd name="T109" fmla="*/ 7 h 1868"/>
                    <a:gd name="T110" fmla="*/ 13 w 1350"/>
                    <a:gd name="T111" fmla="*/ 7 h 1868"/>
                    <a:gd name="T112" fmla="*/ 14 w 1350"/>
                    <a:gd name="T113" fmla="*/ 6 h 1868"/>
                    <a:gd name="T114" fmla="*/ 15 w 1350"/>
                    <a:gd name="T115" fmla="*/ 5 h 1868"/>
                    <a:gd name="T116" fmla="*/ 17 w 1350"/>
                    <a:gd name="T117" fmla="*/ 5 h 1868"/>
                    <a:gd name="T118" fmla="*/ 19 w 1350"/>
                    <a:gd name="T119" fmla="*/ 4 h 1868"/>
                    <a:gd name="T120" fmla="*/ 20 w 1350"/>
                    <a:gd name="T121" fmla="*/ 3 h 1868"/>
                    <a:gd name="T122" fmla="*/ 21 w 1350"/>
                    <a:gd name="T123" fmla="*/ 2 h 186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50"/>
                    <a:gd name="T187" fmla="*/ 0 h 1868"/>
                    <a:gd name="T188" fmla="*/ 1350 w 1350"/>
                    <a:gd name="T189" fmla="*/ 1868 h 186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50" h="1868">
                      <a:moveTo>
                        <a:pt x="1325" y="0"/>
                      </a:moveTo>
                      <a:lnTo>
                        <a:pt x="1323" y="2"/>
                      </a:lnTo>
                      <a:lnTo>
                        <a:pt x="1319" y="6"/>
                      </a:lnTo>
                      <a:lnTo>
                        <a:pt x="1317" y="8"/>
                      </a:lnTo>
                      <a:lnTo>
                        <a:pt x="1314" y="13"/>
                      </a:lnTo>
                      <a:lnTo>
                        <a:pt x="1312" y="17"/>
                      </a:lnTo>
                      <a:lnTo>
                        <a:pt x="1308" y="23"/>
                      </a:lnTo>
                      <a:lnTo>
                        <a:pt x="1302" y="27"/>
                      </a:lnTo>
                      <a:lnTo>
                        <a:pt x="1298" y="32"/>
                      </a:lnTo>
                      <a:lnTo>
                        <a:pt x="1295" y="36"/>
                      </a:lnTo>
                      <a:lnTo>
                        <a:pt x="1293" y="38"/>
                      </a:lnTo>
                      <a:lnTo>
                        <a:pt x="1289" y="42"/>
                      </a:lnTo>
                      <a:lnTo>
                        <a:pt x="1287" y="46"/>
                      </a:lnTo>
                      <a:lnTo>
                        <a:pt x="1285" y="49"/>
                      </a:lnTo>
                      <a:lnTo>
                        <a:pt x="1281" y="53"/>
                      </a:lnTo>
                      <a:lnTo>
                        <a:pt x="1277" y="57"/>
                      </a:lnTo>
                      <a:lnTo>
                        <a:pt x="1276" y="61"/>
                      </a:lnTo>
                      <a:lnTo>
                        <a:pt x="1272" y="63"/>
                      </a:lnTo>
                      <a:lnTo>
                        <a:pt x="1268" y="68"/>
                      </a:lnTo>
                      <a:lnTo>
                        <a:pt x="1266" y="70"/>
                      </a:lnTo>
                      <a:lnTo>
                        <a:pt x="1262" y="76"/>
                      </a:lnTo>
                      <a:lnTo>
                        <a:pt x="1258" y="80"/>
                      </a:lnTo>
                      <a:lnTo>
                        <a:pt x="1255" y="82"/>
                      </a:lnTo>
                      <a:lnTo>
                        <a:pt x="1251" y="87"/>
                      </a:lnTo>
                      <a:lnTo>
                        <a:pt x="1247" y="89"/>
                      </a:lnTo>
                      <a:lnTo>
                        <a:pt x="1243" y="93"/>
                      </a:lnTo>
                      <a:lnTo>
                        <a:pt x="1241" y="99"/>
                      </a:lnTo>
                      <a:lnTo>
                        <a:pt x="1236" y="103"/>
                      </a:lnTo>
                      <a:lnTo>
                        <a:pt x="1232" y="106"/>
                      </a:lnTo>
                      <a:lnTo>
                        <a:pt x="1228" y="110"/>
                      </a:lnTo>
                      <a:lnTo>
                        <a:pt x="1224" y="114"/>
                      </a:lnTo>
                      <a:lnTo>
                        <a:pt x="1220" y="118"/>
                      </a:lnTo>
                      <a:lnTo>
                        <a:pt x="1217" y="124"/>
                      </a:lnTo>
                      <a:lnTo>
                        <a:pt x="1213" y="127"/>
                      </a:lnTo>
                      <a:lnTo>
                        <a:pt x="1209" y="131"/>
                      </a:lnTo>
                      <a:lnTo>
                        <a:pt x="1205" y="135"/>
                      </a:lnTo>
                      <a:lnTo>
                        <a:pt x="1201" y="139"/>
                      </a:lnTo>
                      <a:lnTo>
                        <a:pt x="1198" y="143"/>
                      </a:lnTo>
                      <a:lnTo>
                        <a:pt x="1192" y="146"/>
                      </a:lnTo>
                      <a:lnTo>
                        <a:pt x="1188" y="150"/>
                      </a:lnTo>
                      <a:lnTo>
                        <a:pt x="1184" y="154"/>
                      </a:lnTo>
                      <a:lnTo>
                        <a:pt x="1181" y="158"/>
                      </a:lnTo>
                      <a:lnTo>
                        <a:pt x="1177" y="162"/>
                      </a:lnTo>
                      <a:lnTo>
                        <a:pt x="1173" y="163"/>
                      </a:lnTo>
                      <a:lnTo>
                        <a:pt x="1169" y="169"/>
                      </a:lnTo>
                      <a:lnTo>
                        <a:pt x="1165" y="171"/>
                      </a:lnTo>
                      <a:lnTo>
                        <a:pt x="1160" y="175"/>
                      </a:lnTo>
                      <a:lnTo>
                        <a:pt x="1156" y="177"/>
                      </a:lnTo>
                      <a:lnTo>
                        <a:pt x="1152" y="181"/>
                      </a:lnTo>
                      <a:lnTo>
                        <a:pt x="1148" y="184"/>
                      </a:lnTo>
                      <a:lnTo>
                        <a:pt x="1144" y="186"/>
                      </a:lnTo>
                      <a:lnTo>
                        <a:pt x="1141" y="190"/>
                      </a:lnTo>
                      <a:lnTo>
                        <a:pt x="1137" y="194"/>
                      </a:lnTo>
                      <a:lnTo>
                        <a:pt x="1133" y="194"/>
                      </a:lnTo>
                      <a:lnTo>
                        <a:pt x="1129" y="196"/>
                      </a:lnTo>
                      <a:lnTo>
                        <a:pt x="1125" y="200"/>
                      </a:lnTo>
                      <a:lnTo>
                        <a:pt x="1122" y="201"/>
                      </a:lnTo>
                      <a:lnTo>
                        <a:pt x="1118" y="203"/>
                      </a:lnTo>
                      <a:lnTo>
                        <a:pt x="1114" y="205"/>
                      </a:lnTo>
                      <a:lnTo>
                        <a:pt x="1110" y="207"/>
                      </a:lnTo>
                      <a:lnTo>
                        <a:pt x="1106" y="209"/>
                      </a:lnTo>
                      <a:lnTo>
                        <a:pt x="1104" y="209"/>
                      </a:lnTo>
                      <a:lnTo>
                        <a:pt x="1101" y="211"/>
                      </a:lnTo>
                      <a:lnTo>
                        <a:pt x="1097" y="213"/>
                      </a:lnTo>
                      <a:lnTo>
                        <a:pt x="1093" y="215"/>
                      </a:lnTo>
                      <a:lnTo>
                        <a:pt x="1091" y="215"/>
                      </a:lnTo>
                      <a:lnTo>
                        <a:pt x="1085" y="217"/>
                      </a:lnTo>
                      <a:lnTo>
                        <a:pt x="1084" y="219"/>
                      </a:lnTo>
                      <a:lnTo>
                        <a:pt x="1080" y="220"/>
                      </a:lnTo>
                      <a:lnTo>
                        <a:pt x="1078" y="220"/>
                      </a:lnTo>
                      <a:lnTo>
                        <a:pt x="1074" y="220"/>
                      </a:lnTo>
                      <a:lnTo>
                        <a:pt x="1070" y="220"/>
                      </a:lnTo>
                      <a:lnTo>
                        <a:pt x="1068" y="222"/>
                      </a:lnTo>
                      <a:lnTo>
                        <a:pt x="1063" y="224"/>
                      </a:lnTo>
                      <a:lnTo>
                        <a:pt x="1057" y="224"/>
                      </a:lnTo>
                      <a:lnTo>
                        <a:pt x="1051" y="224"/>
                      </a:lnTo>
                      <a:lnTo>
                        <a:pt x="1046" y="226"/>
                      </a:lnTo>
                      <a:lnTo>
                        <a:pt x="1040" y="226"/>
                      </a:lnTo>
                      <a:lnTo>
                        <a:pt x="1036" y="226"/>
                      </a:lnTo>
                      <a:lnTo>
                        <a:pt x="1030" y="226"/>
                      </a:lnTo>
                      <a:lnTo>
                        <a:pt x="1028" y="226"/>
                      </a:lnTo>
                      <a:lnTo>
                        <a:pt x="1023" y="224"/>
                      </a:lnTo>
                      <a:lnTo>
                        <a:pt x="1021" y="224"/>
                      </a:lnTo>
                      <a:lnTo>
                        <a:pt x="1017" y="224"/>
                      </a:lnTo>
                      <a:lnTo>
                        <a:pt x="1013" y="224"/>
                      </a:lnTo>
                      <a:lnTo>
                        <a:pt x="1009" y="222"/>
                      </a:lnTo>
                      <a:lnTo>
                        <a:pt x="1008" y="222"/>
                      </a:lnTo>
                      <a:lnTo>
                        <a:pt x="1004" y="220"/>
                      </a:lnTo>
                      <a:lnTo>
                        <a:pt x="1000" y="220"/>
                      </a:lnTo>
                      <a:lnTo>
                        <a:pt x="998" y="220"/>
                      </a:lnTo>
                      <a:lnTo>
                        <a:pt x="996" y="220"/>
                      </a:lnTo>
                      <a:lnTo>
                        <a:pt x="992" y="224"/>
                      </a:lnTo>
                      <a:lnTo>
                        <a:pt x="990" y="226"/>
                      </a:lnTo>
                      <a:lnTo>
                        <a:pt x="989" y="228"/>
                      </a:lnTo>
                      <a:lnTo>
                        <a:pt x="985" y="232"/>
                      </a:lnTo>
                      <a:lnTo>
                        <a:pt x="983" y="236"/>
                      </a:lnTo>
                      <a:lnTo>
                        <a:pt x="979" y="239"/>
                      </a:lnTo>
                      <a:lnTo>
                        <a:pt x="975" y="243"/>
                      </a:lnTo>
                      <a:lnTo>
                        <a:pt x="971" y="247"/>
                      </a:lnTo>
                      <a:lnTo>
                        <a:pt x="966" y="253"/>
                      </a:lnTo>
                      <a:lnTo>
                        <a:pt x="960" y="258"/>
                      </a:lnTo>
                      <a:lnTo>
                        <a:pt x="956" y="262"/>
                      </a:lnTo>
                      <a:lnTo>
                        <a:pt x="952" y="270"/>
                      </a:lnTo>
                      <a:lnTo>
                        <a:pt x="947" y="276"/>
                      </a:lnTo>
                      <a:lnTo>
                        <a:pt x="941" y="279"/>
                      </a:lnTo>
                      <a:lnTo>
                        <a:pt x="935" y="285"/>
                      </a:lnTo>
                      <a:lnTo>
                        <a:pt x="930" y="291"/>
                      </a:lnTo>
                      <a:lnTo>
                        <a:pt x="922" y="296"/>
                      </a:lnTo>
                      <a:lnTo>
                        <a:pt x="920" y="298"/>
                      </a:lnTo>
                      <a:lnTo>
                        <a:pt x="916" y="302"/>
                      </a:lnTo>
                      <a:lnTo>
                        <a:pt x="914" y="304"/>
                      </a:lnTo>
                      <a:lnTo>
                        <a:pt x="911" y="308"/>
                      </a:lnTo>
                      <a:lnTo>
                        <a:pt x="907" y="310"/>
                      </a:lnTo>
                      <a:lnTo>
                        <a:pt x="903" y="314"/>
                      </a:lnTo>
                      <a:lnTo>
                        <a:pt x="901" y="315"/>
                      </a:lnTo>
                      <a:lnTo>
                        <a:pt x="897" y="319"/>
                      </a:lnTo>
                      <a:lnTo>
                        <a:pt x="893" y="321"/>
                      </a:lnTo>
                      <a:lnTo>
                        <a:pt x="890" y="323"/>
                      </a:lnTo>
                      <a:lnTo>
                        <a:pt x="886" y="325"/>
                      </a:lnTo>
                      <a:lnTo>
                        <a:pt x="884" y="329"/>
                      </a:lnTo>
                      <a:lnTo>
                        <a:pt x="880" y="329"/>
                      </a:lnTo>
                      <a:lnTo>
                        <a:pt x="878" y="333"/>
                      </a:lnTo>
                      <a:lnTo>
                        <a:pt x="874" y="334"/>
                      </a:lnTo>
                      <a:lnTo>
                        <a:pt x="871" y="336"/>
                      </a:lnTo>
                      <a:lnTo>
                        <a:pt x="867" y="338"/>
                      </a:lnTo>
                      <a:lnTo>
                        <a:pt x="865" y="340"/>
                      </a:lnTo>
                      <a:lnTo>
                        <a:pt x="861" y="342"/>
                      </a:lnTo>
                      <a:lnTo>
                        <a:pt x="859" y="344"/>
                      </a:lnTo>
                      <a:lnTo>
                        <a:pt x="852" y="348"/>
                      </a:lnTo>
                      <a:lnTo>
                        <a:pt x="846" y="352"/>
                      </a:lnTo>
                      <a:lnTo>
                        <a:pt x="842" y="352"/>
                      </a:lnTo>
                      <a:lnTo>
                        <a:pt x="840" y="353"/>
                      </a:lnTo>
                      <a:lnTo>
                        <a:pt x="836" y="353"/>
                      </a:lnTo>
                      <a:lnTo>
                        <a:pt x="833" y="355"/>
                      </a:lnTo>
                      <a:lnTo>
                        <a:pt x="827" y="357"/>
                      </a:lnTo>
                      <a:lnTo>
                        <a:pt x="821" y="359"/>
                      </a:lnTo>
                      <a:lnTo>
                        <a:pt x="816" y="359"/>
                      </a:lnTo>
                      <a:lnTo>
                        <a:pt x="810" y="359"/>
                      </a:lnTo>
                      <a:lnTo>
                        <a:pt x="804" y="359"/>
                      </a:lnTo>
                      <a:lnTo>
                        <a:pt x="800" y="361"/>
                      </a:lnTo>
                      <a:lnTo>
                        <a:pt x="795" y="359"/>
                      </a:lnTo>
                      <a:lnTo>
                        <a:pt x="789" y="359"/>
                      </a:lnTo>
                      <a:lnTo>
                        <a:pt x="783" y="359"/>
                      </a:lnTo>
                      <a:lnTo>
                        <a:pt x="781" y="359"/>
                      </a:lnTo>
                      <a:lnTo>
                        <a:pt x="776" y="357"/>
                      </a:lnTo>
                      <a:lnTo>
                        <a:pt x="772" y="355"/>
                      </a:lnTo>
                      <a:lnTo>
                        <a:pt x="766" y="353"/>
                      </a:lnTo>
                      <a:lnTo>
                        <a:pt x="764" y="353"/>
                      </a:lnTo>
                      <a:lnTo>
                        <a:pt x="758" y="352"/>
                      </a:lnTo>
                      <a:lnTo>
                        <a:pt x="757" y="352"/>
                      </a:lnTo>
                      <a:lnTo>
                        <a:pt x="753" y="348"/>
                      </a:lnTo>
                      <a:lnTo>
                        <a:pt x="749" y="348"/>
                      </a:lnTo>
                      <a:lnTo>
                        <a:pt x="743" y="344"/>
                      </a:lnTo>
                      <a:lnTo>
                        <a:pt x="739" y="342"/>
                      </a:lnTo>
                      <a:lnTo>
                        <a:pt x="734" y="338"/>
                      </a:lnTo>
                      <a:lnTo>
                        <a:pt x="732" y="336"/>
                      </a:lnTo>
                      <a:lnTo>
                        <a:pt x="732" y="334"/>
                      </a:lnTo>
                      <a:lnTo>
                        <a:pt x="728" y="336"/>
                      </a:lnTo>
                      <a:lnTo>
                        <a:pt x="726" y="340"/>
                      </a:lnTo>
                      <a:lnTo>
                        <a:pt x="722" y="344"/>
                      </a:lnTo>
                      <a:lnTo>
                        <a:pt x="719" y="348"/>
                      </a:lnTo>
                      <a:lnTo>
                        <a:pt x="715" y="352"/>
                      </a:lnTo>
                      <a:lnTo>
                        <a:pt x="709" y="357"/>
                      </a:lnTo>
                      <a:lnTo>
                        <a:pt x="703" y="363"/>
                      </a:lnTo>
                      <a:lnTo>
                        <a:pt x="700" y="367"/>
                      </a:lnTo>
                      <a:lnTo>
                        <a:pt x="696" y="371"/>
                      </a:lnTo>
                      <a:lnTo>
                        <a:pt x="694" y="374"/>
                      </a:lnTo>
                      <a:lnTo>
                        <a:pt x="688" y="378"/>
                      </a:lnTo>
                      <a:lnTo>
                        <a:pt x="686" y="382"/>
                      </a:lnTo>
                      <a:lnTo>
                        <a:pt x="682" y="384"/>
                      </a:lnTo>
                      <a:lnTo>
                        <a:pt x="679" y="388"/>
                      </a:lnTo>
                      <a:lnTo>
                        <a:pt x="677" y="392"/>
                      </a:lnTo>
                      <a:lnTo>
                        <a:pt x="671" y="395"/>
                      </a:lnTo>
                      <a:lnTo>
                        <a:pt x="669" y="397"/>
                      </a:lnTo>
                      <a:lnTo>
                        <a:pt x="665" y="401"/>
                      </a:lnTo>
                      <a:lnTo>
                        <a:pt x="662" y="407"/>
                      </a:lnTo>
                      <a:lnTo>
                        <a:pt x="658" y="411"/>
                      </a:lnTo>
                      <a:lnTo>
                        <a:pt x="652" y="414"/>
                      </a:lnTo>
                      <a:lnTo>
                        <a:pt x="650" y="416"/>
                      </a:lnTo>
                      <a:lnTo>
                        <a:pt x="644" y="422"/>
                      </a:lnTo>
                      <a:lnTo>
                        <a:pt x="641" y="426"/>
                      </a:lnTo>
                      <a:lnTo>
                        <a:pt x="637" y="428"/>
                      </a:lnTo>
                      <a:lnTo>
                        <a:pt x="633" y="433"/>
                      </a:lnTo>
                      <a:lnTo>
                        <a:pt x="629" y="437"/>
                      </a:lnTo>
                      <a:lnTo>
                        <a:pt x="625" y="441"/>
                      </a:lnTo>
                      <a:lnTo>
                        <a:pt x="620" y="445"/>
                      </a:lnTo>
                      <a:lnTo>
                        <a:pt x="616" y="449"/>
                      </a:lnTo>
                      <a:lnTo>
                        <a:pt x="612" y="452"/>
                      </a:lnTo>
                      <a:lnTo>
                        <a:pt x="606" y="456"/>
                      </a:lnTo>
                      <a:lnTo>
                        <a:pt x="603" y="460"/>
                      </a:lnTo>
                      <a:lnTo>
                        <a:pt x="599" y="464"/>
                      </a:lnTo>
                      <a:lnTo>
                        <a:pt x="595" y="468"/>
                      </a:lnTo>
                      <a:lnTo>
                        <a:pt x="589" y="471"/>
                      </a:lnTo>
                      <a:lnTo>
                        <a:pt x="586" y="475"/>
                      </a:lnTo>
                      <a:lnTo>
                        <a:pt x="582" y="479"/>
                      </a:lnTo>
                      <a:lnTo>
                        <a:pt x="576" y="483"/>
                      </a:lnTo>
                      <a:lnTo>
                        <a:pt x="572" y="487"/>
                      </a:lnTo>
                      <a:lnTo>
                        <a:pt x="568" y="490"/>
                      </a:lnTo>
                      <a:lnTo>
                        <a:pt x="565" y="492"/>
                      </a:lnTo>
                      <a:lnTo>
                        <a:pt x="559" y="496"/>
                      </a:lnTo>
                      <a:lnTo>
                        <a:pt x="555" y="502"/>
                      </a:lnTo>
                      <a:lnTo>
                        <a:pt x="551" y="504"/>
                      </a:lnTo>
                      <a:lnTo>
                        <a:pt x="546" y="507"/>
                      </a:lnTo>
                      <a:lnTo>
                        <a:pt x="542" y="509"/>
                      </a:lnTo>
                      <a:lnTo>
                        <a:pt x="538" y="511"/>
                      </a:lnTo>
                      <a:lnTo>
                        <a:pt x="534" y="515"/>
                      </a:lnTo>
                      <a:lnTo>
                        <a:pt x="530" y="517"/>
                      </a:lnTo>
                      <a:lnTo>
                        <a:pt x="527" y="521"/>
                      </a:lnTo>
                      <a:lnTo>
                        <a:pt x="523" y="523"/>
                      </a:lnTo>
                      <a:lnTo>
                        <a:pt x="519" y="526"/>
                      </a:lnTo>
                      <a:lnTo>
                        <a:pt x="515" y="528"/>
                      </a:lnTo>
                      <a:lnTo>
                        <a:pt x="511" y="530"/>
                      </a:lnTo>
                      <a:lnTo>
                        <a:pt x="508" y="532"/>
                      </a:lnTo>
                      <a:lnTo>
                        <a:pt x="504" y="534"/>
                      </a:lnTo>
                      <a:lnTo>
                        <a:pt x="500" y="536"/>
                      </a:lnTo>
                      <a:lnTo>
                        <a:pt x="496" y="536"/>
                      </a:lnTo>
                      <a:lnTo>
                        <a:pt x="494" y="540"/>
                      </a:lnTo>
                      <a:lnTo>
                        <a:pt x="490" y="540"/>
                      </a:lnTo>
                      <a:lnTo>
                        <a:pt x="487" y="542"/>
                      </a:lnTo>
                      <a:lnTo>
                        <a:pt x="483" y="542"/>
                      </a:lnTo>
                      <a:lnTo>
                        <a:pt x="481" y="545"/>
                      </a:lnTo>
                      <a:lnTo>
                        <a:pt x="473" y="547"/>
                      </a:lnTo>
                      <a:lnTo>
                        <a:pt x="470" y="549"/>
                      </a:lnTo>
                      <a:lnTo>
                        <a:pt x="462" y="549"/>
                      </a:lnTo>
                      <a:lnTo>
                        <a:pt x="456" y="549"/>
                      </a:lnTo>
                      <a:lnTo>
                        <a:pt x="452" y="551"/>
                      </a:lnTo>
                      <a:lnTo>
                        <a:pt x="447" y="553"/>
                      </a:lnTo>
                      <a:lnTo>
                        <a:pt x="443" y="553"/>
                      </a:lnTo>
                      <a:lnTo>
                        <a:pt x="437" y="553"/>
                      </a:lnTo>
                      <a:lnTo>
                        <a:pt x="435" y="553"/>
                      </a:lnTo>
                      <a:lnTo>
                        <a:pt x="430" y="553"/>
                      </a:lnTo>
                      <a:lnTo>
                        <a:pt x="426" y="551"/>
                      </a:lnTo>
                      <a:lnTo>
                        <a:pt x="424" y="551"/>
                      </a:lnTo>
                      <a:lnTo>
                        <a:pt x="420" y="549"/>
                      </a:lnTo>
                      <a:lnTo>
                        <a:pt x="416" y="549"/>
                      </a:lnTo>
                      <a:lnTo>
                        <a:pt x="411" y="547"/>
                      </a:lnTo>
                      <a:lnTo>
                        <a:pt x="407" y="547"/>
                      </a:lnTo>
                      <a:lnTo>
                        <a:pt x="403" y="545"/>
                      </a:lnTo>
                      <a:lnTo>
                        <a:pt x="401" y="545"/>
                      </a:lnTo>
                      <a:lnTo>
                        <a:pt x="399" y="542"/>
                      </a:lnTo>
                      <a:lnTo>
                        <a:pt x="397" y="545"/>
                      </a:lnTo>
                      <a:lnTo>
                        <a:pt x="394" y="547"/>
                      </a:lnTo>
                      <a:lnTo>
                        <a:pt x="392" y="549"/>
                      </a:lnTo>
                      <a:lnTo>
                        <a:pt x="388" y="553"/>
                      </a:lnTo>
                      <a:lnTo>
                        <a:pt x="382" y="557"/>
                      </a:lnTo>
                      <a:lnTo>
                        <a:pt x="380" y="561"/>
                      </a:lnTo>
                      <a:lnTo>
                        <a:pt x="374" y="566"/>
                      </a:lnTo>
                      <a:lnTo>
                        <a:pt x="369" y="572"/>
                      </a:lnTo>
                      <a:lnTo>
                        <a:pt x="363" y="578"/>
                      </a:lnTo>
                      <a:lnTo>
                        <a:pt x="357" y="583"/>
                      </a:lnTo>
                      <a:lnTo>
                        <a:pt x="354" y="585"/>
                      </a:lnTo>
                      <a:lnTo>
                        <a:pt x="350" y="589"/>
                      </a:lnTo>
                      <a:lnTo>
                        <a:pt x="346" y="593"/>
                      </a:lnTo>
                      <a:lnTo>
                        <a:pt x="344" y="597"/>
                      </a:lnTo>
                      <a:lnTo>
                        <a:pt x="340" y="599"/>
                      </a:lnTo>
                      <a:lnTo>
                        <a:pt x="336" y="602"/>
                      </a:lnTo>
                      <a:lnTo>
                        <a:pt x="333" y="608"/>
                      </a:lnTo>
                      <a:lnTo>
                        <a:pt x="331" y="610"/>
                      </a:lnTo>
                      <a:lnTo>
                        <a:pt x="325" y="614"/>
                      </a:lnTo>
                      <a:lnTo>
                        <a:pt x="323" y="618"/>
                      </a:lnTo>
                      <a:lnTo>
                        <a:pt x="317" y="621"/>
                      </a:lnTo>
                      <a:lnTo>
                        <a:pt x="314" y="627"/>
                      </a:lnTo>
                      <a:lnTo>
                        <a:pt x="310" y="629"/>
                      </a:lnTo>
                      <a:lnTo>
                        <a:pt x="306" y="633"/>
                      </a:lnTo>
                      <a:lnTo>
                        <a:pt x="302" y="637"/>
                      </a:lnTo>
                      <a:lnTo>
                        <a:pt x="298" y="642"/>
                      </a:lnTo>
                      <a:lnTo>
                        <a:pt x="295" y="646"/>
                      </a:lnTo>
                      <a:lnTo>
                        <a:pt x="291" y="650"/>
                      </a:lnTo>
                      <a:lnTo>
                        <a:pt x="287" y="656"/>
                      </a:lnTo>
                      <a:lnTo>
                        <a:pt x="283" y="659"/>
                      </a:lnTo>
                      <a:lnTo>
                        <a:pt x="279" y="663"/>
                      </a:lnTo>
                      <a:lnTo>
                        <a:pt x="276" y="669"/>
                      </a:lnTo>
                      <a:lnTo>
                        <a:pt x="272" y="673"/>
                      </a:lnTo>
                      <a:lnTo>
                        <a:pt x="268" y="678"/>
                      </a:lnTo>
                      <a:lnTo>
                        <a:pt x="262" y="680"/>
                      </a:lnTo>
                      <a:lnTo>
                        <a:pt x="259" y="686"/>
                      </a:lnTo>
                      <a:lnTo>
                        <a:pt x="255" y="690"/>
                      </a:lnTo>
                      <a:lnTo>
                        <a:pt x="251" y="694"/>
                      </a:lnTo>
                      <a:lnTo>
                        <a:pt x="247" y="699"/>
                      </a:lnTo>
                      <a:lnTo>
                        <a:pt x="243" y="705"/>
                      </a:lnTo>
                      <a:lnTo>
                        <a:pt x="240" y="709"/>
                      </a:lnTo>
                      <a:lnTo>
                        <a:pt x="236" y="713"/>
                      </a:lnTo>
                      <a:lnTo>
                        <a:pt x="232" y="718"/>
                      </a:lnTo>
                      <a:lnTo>
                        <a:pt x="228" y="722"/>
                      </a:lnTo>
                      <a:lnTo>
                        <a:pt x="224" y="728"/>
                      </a:lnTo>
                      <a:lnTo>
                        <a:pt x="222" y="732"/>
                      </a:lnTo>
                      <a:lnTo>
                        <a:pt x="219" y="735"/>
                      </a:lnTo>
                      <a:lnTo>
                        <a:pt x="215" y="741"/>
                      </a:lnTo>
                      <a:lnTo>
                        <a:pt x="211" y="745"/>
                      </a:lnTo>
                      <a:lnTo>
                        <a:pt x="209" y="751"/>
                      </a:lnTo>
                      <a:lnTo>
                        <a:pt x="205" y="755"/>
                      </a:lnTo>
                      <a:lnTo>
                        <a:pt x="202" y="758"/>
                      </a:lnTo>
                      <a:lnTo>
                        <a:pt x="198" y="762"/>
                      </a:lnTo>
                      <a:lnTo>
                        <a:pt x="196" y="768"/>
                      </a:lnTo>
                      <a:lnTo>
                        <a:pt x="192" y="772"/>
                      </a:lnTo>
                      <a:lnTo>
                        <a:pt x="190" y="775"/>
                      </a:lnTo>
                      <a:lnTo>
                        <a:pt x="186" y="779"/>
                      </a:lnTo>
                      <a:lnTo>
                        <a:pt x="184" y="785"/>
                      </a:lnTo>
                      <a:lnTo>
                        <a:pt x="181" y="789"/>
                      </a:lnTo>
                      <a:lnTo>
                        <a:pt x="179" y="793"/>
                      </a:lnTo>
                      <a:lnTo>
                        <a:pt x="175" y="796"/>
                      </a:lnTo>
                      <a:lnTo>
                        <a:pt x="173" y="800"/>
                      </a:lnTo>
                      <a:lnTo>
                        <a:pt x="171" y="804"/>
                      </a:lnTo>
                      <a:lnTo>
                        <a:pt x="169" y="810"/>
                      </a:lnTo>
                      <a:lnTo>
                        <a:pt x="167" y="813"/>
                      </a:lnTo>
                      <a:lnTo>
                        <a:pt x="165" y="817"/>
                      </a:lnTo>
                      <a:lnTo>
                        <a:pt x="163" y="819"/>
                      </a:lnTo>
                      <a:lnTo>
                        <a:pt x="162" y="825"/>
                      </a:lnTo>
                      <a:lnTo>
                        <a:pt x="158" y="829"/>
                      </a:lnTo>
                      <a:lnTo>
                        <a:pt x="156" y="832"/>
                      </a:lnTo>
                      <a:lnTo>
                        <a:pt x="154" y="836"/>
                      </a:lnTo>
                      <a:lnTo>
                        <a:pt x="154" y="838"/>
                      </a:lnTo>
                      <a:lnTo>
                        <a:pt x="152" y="842"/>
                      </a:lnTo>
                      <a:lnTo>
                        <a:pt x="150" y="846"/>
                      </a:lnTo>
                      <a:lnTo>
                        <a:pt x="148" y="850"/>
                      </a:lnTo>
                      <a:lnTo>
                        <a:pt x="146" y="853"/>
                      </a:lnTo>
                      <a:lnTo>
                        <a:pt x="144" y="855"/>
                      </a:lnTo>
                      <a:lnTo>
                        <a:pt x="143" y="859"/>
                      </a:lnTo>
                      <a:lnTo>
                        <a:pt x="141" y="863"/>
                      </a:lnTo>
                      <a:lnTo>
                        <a:pt x="141" y="867"/>
                      </a:lnTo>
                      <a:lnTo>
                        <a:pt x="139" y="869"/>
                      </a:lnTo>
                      <a:lnTo>
                        <a:pt x="139" y="872"/>
                      </a:lnTo>
                      <a:lnTo>
                        <a:pt x="135" y="876"/>
                      </a:lnTo>
                      <a:lnTo>
                        <a:pt x="133" y="882"/>
                      </a:lnTo>
                      <a:lnTo>
                        <a:pt x="131" y="888"/>
                      </a:lnTo>
                      <a:lnTo>
                        <a:pt x="129" y="893"/>
                      </a:lnTo>
                      <a:lnTo>
                        <a:pt x="127" y="897"/>
                      </a:lnTo>
                      <a:lnTo>
                        <a:pt x="127" y="901"/>
                      </a:lnTo>
                      <a:lnTo>
                        <a:pt x="125" y="905"/>
                      </a:lnTo>
                      <a:lnTo>
                        <a:pt x="124" y="908"/>
                      </a:lnTo>
                      <a:lnTo>
                        <a:pt x="122" y="914"/>
                      </a:lnTo>
                      <a:lnTo>
                        <a:pt x="122" y="918"/>
                      </a:lnTo>
                      <a:lnTo>
                        <a:pt x="122" y="922"/>
                      </a:lnTo>
                      <a:lnTo>
                        <a:pt x="122" y="924"/>
                      </a:lnTo>
                      <a:lnTo>
                        <a:pt x="67" y="899"/>
                      </a:lnTo>
                      <a:lnTo>
                        <a:pt x="65" y="899"/>
                      </a:lnTo>
                      <a:lnTo>
                        <a:pt x="65" y="903"/>
                      </a:lnTo>
                      <a:lnTo>
                        <a:pt x="63" y="905"/>
                      </a:lnTo>
                      <a:lnTo>
                        <a:pt x="61" y="907"/>
                      </a:lnTo>
                      <a:lnTo>
                        <a:pt x="61" y="910"/>
                      </a:lnTo>
                      <a:lnTo>
                        <a:pt x="61" y="912"/>
                      </a:lnTo>
                      <a:lnTo>
                        <a:pt x="59" y="916"/>
                      </a:lnTo>
                      <a:lnTo>
                        <a:pt x="57" y="920"/>
                      </a:lnTo>
                      <a:lnTo>
                        <a:pt x="55" y="924"/>
                      </a:lnTo>
                      <a:lnTo>
                        <a:pt x="55" y="929"/>
                      </a:lnTo>
                      <a:lnTo>
                        <a:pt x="53" y="935"/>
                      </a:lnTo>
                      <a:lnTo>
                        <a:pt x="53" y="939"/>
                      </a:lnTo>
                      <a:lnTo>
                        <a:pt x="51" y="943"/>
                      </a:lnTo>
                      <a:lnTo>
                        <a:pt x="51" y="945"/>
                      </a:lnTo>
                      <a:lnTo>
                        <a:pt x="49" y="950"/>
                      </a:lnTo>
                      <a:lnTo>
                        <a:pt x="49" y="954"/>
                      </a:lnTo>
                      <a:lnTo>
                        <a:pt x="48" y="956"/>
                      </a:lnTo>
                      <a:lnTo>
                        <a:pt x="48" y="958"/>
                      </a:lnTo>
                      <a:lnTo>
                        <a:pt x="46" y="962"/>
                      </a:lnTo>
                      <a:lnTo>
                        <a:pt x="46" y="965"/>
                      </a:lnTo>
                      <a:lnTo>
                        <a:pt x="46" y="969"/>
                      </a:lnTo>
                      <a:lnTo>
                        <a:pt x="44" y="973"/>
                      </a:lnTo>
                      <a:lnTo>
                        <a:pt x="42" y="975"/>
                      </a:lnTo>
                      <a:lnTo>
                        <a:pt x="42" y="981"/>
                      </a:lnTo>
                      <a:lnTo>
                        <a:pt x="42" y="983"/>
                      </a:lnTo>
                      <a:lnTo>
                        <a:pt x="42" y="986"/>
                      </a:lnTo>
                      <a:lnTo>
                        <a:pt x="40" y="992"/>
                      </a:lnTo>
                      <a:lnTo>
                        <a:pt x="40" y="996"/>
                      </a:lnTo>
                      <a:lnTo>
                        <a:pt x="38" y="1000"/>
                      </a:lnTo>
                      <a:lnTo>
                        <a:pt x="38" y="1003"/>
                      </a:lnTo>
                      <a:lnTo>
                        <a:pt x="36" y="1007"/>
                      </a:lnTo>
                      <a:lnTo>
                        <a:pt x="36" y="1013"/>
                      </a:lnTo>
                      <a:lnTo>
                        <a:pt x="36" y="1015"/>
                      </a:lnTo>
                      <a:lnTo>
                        <a:pt x="36" y="1021"/>
                      </a:lnTo>
                      <a:lnTo>
                        <a:pt x="34" y="1024"/>
                      </a:lnTo>
                      <a:lnTo>
                        <a:pt x="34" y="1030"/>
                      </a:lnTo>
                      <a:lnTo>
                        <a:pt x="34" y="1032"/>
                      </a:lnTo>
                      <a:lnTo>
                        <a:pt x="34" y="1038"/>
                      </a:lnTo>
                      <a:lnTo>
                        <a:pt x="32" y="1043"/>
                      </a:lnTo>
                      <a:lnTo>
                        <a:pt x="32" y="1047"/>
                      </a:lnTo>
                      <a:lnTo>
                        <a:pt x="30" y="1051"/>
                      </a:lnTo>
                      <a:lnTo>
                        <a:pt x="30" y="1057"/>
                      </a:lnTo>
                      <a:lnTo>
                        <a:pt x="30" y="1060"/>
                      </a:lnTo>
                      <a:lnTo>
                        <a:pt x="30" y="1066"/>
                      </a:lnTo>
                      <a:lnTo>
                        <a:pt x="29" y="1070"/>
                      </a:lnTo>
                      <a:lnTo>
                        <a:pt x="29" y="1076"/>
                      </a:lnTo>
                      <a:lnTo>
                        <a:pt x="29" y="1081"/>
                      </a:lnTo>
                      <a:lnTo>
                        <a:pt x="29" y="1087"/>
                      </a:lnTo>
                      <a:lnTo>
                        <a:pt x="29" y="1091"/>
                      </a:lnTo>
                      <a:lnTo>
                        <a:pt x="29" y="1095"/>
                      </a:lnTo>
                      <a:lnTo>
                        <a:pt x="29" y="1100"/>
                      </a:lnTo>
                      <a:lnTo>
                        <a:pt x="29" y="1106"/>
                      </a:lnTo>
                      <a:lnTo>
                        <a:pt x="29" y="1112"/>
                      </a:lnTo>
                      <a:lnTo>
                        <a:pt x="29" y="1116"/>
                      </a:lnTo>
                      <a:lnTo>
                        <a:pt x="29" y="1121"/>
                      </a:lnTo>
                      <a:lnTo>
                        <a:pt x="29" y="1127"/>
                      </a:lnTo>
                      <a:lnTo>
                        <a:pt x="29" y="1131"/>
                      </a:lnTo>
                      <a:lnTo>
                        <a:pt x="29" y="1137"/>
                      </a:lnTo>
                      <a:lnTo>
                        <a:pt x="29" y="1140"/>
                      </a:lnTo>
                      <a:lnTo>
                        <a:pt x="29" y="1146"/>
                      </a:lnTo>
                      <a:lnTo>
                        <a:pt x="29" y="1152"/>
                      </a:lnTo>
                      <a:lnTo>
                        <a:pt x="29" y="1157"/>
                      </a:lnTo>
                      <a:lnTo>
                        <a:pt x="29" y="1161"/>
                      </a:lnTo>
                      <a:lnTo>
                        <a:pt x="29" y="1167"/>
                      </a:lnTo>
                      <a:lnTo>
                        <a:pt x="29" y="1171"/>
                      </a:lnTo>
                      <a:lnTo>
                        <a:pt x="29" y="1176"/>
                      </a:lnTo>
                      <a:lnTo>
                        <a:pt x="29" y="1182"/>
                      </a:lnTo>
                      <a:lnTo>
                        <a:pt x="29" y="1188"/>
                      </a:lnTo>
                      <a:lnTo>
                        <a:pt x="29" y="1192"/>
                      </a:lnTo>
                      <a:lnTo>
                        <a:pt x="29" y="1197"/>
                      </a:lnTo>
                      <a:lnTo>
                        <a:pt x="29" y="1201"/>
                      </a:lnTo>
                      <a:lnTo>
                        <a:pt x="30" y="1207"/>
                      </a:lnTo>
                      <a:lnTo>
                        <a:pt x="30" y="1211"/>
                      </a:lnTo>
                      <a:lnTo>
                        <a:pt x="30" y="1216"/>
                      </a:lnTo>
                      <a:lnTo>
                        <a:pt x="30" y="1220"/>
                      </a:lnTo>
                      <a:lnTo>
                        <a:pt x="30" y="1226"/>
                      </a:lnTo>
                      <a:lnTo>
                        <a:pt x="30" y="1230"/>
                      </a:lnTo>
                      <a:lnTo>
                        <a:pt x="30" y="1233"/>
                      </a:lnTo>
                      <a:lnTo>
                        <a:pt x="32" y="1239"/>
                      </a:lnTo>
                      <a:lnTo>
                        <a:pt x="34" y="1243"/>
                      </a:lnTo>
                      <a:lnTo>
                        <a:pt x="34" y="1247"/>
                      </a:lnTo>
                      <a:lnTo>
                        <a:pt x="34" y="1251"/>
                      </a:lnTo>
                      <a:lnTo>
                        <a:pt x="34" y="1254"/>
                      </a:lnTo>
                      <a:lnTo>
                        <a:pt x="34" y="1258"/>
                      </a:lnTo>
                      <a:lnTo>
                        <a:pt x="34" y="1262"/>
                      </a:lnTo>
                      <a:lnTo>
                        <a:pt x="34" y="1266"/>
                      </a:lnTo>
                      <a:lnTo>
                        <a:pt x="36" y="1270"/>
                      </a:lnTo>
                      <a:lnTo>
                        <a:pt x="36" y="1275"/>
                      </a:lnTo>
                      <a:lnTo>
                        <a:pt x="36" y="1277"/>
                      </a:lnTo>
                      <a:lnTo>
                        <a:pt x="36" y="1281"/>
                      </a:lnTo>
                      <a:lnTo>
                        <a:pt x="36" y="1285"/>
                      </a:lnTo>
                      <a:lnTo>
                        <a:pt x="36" y="1289"/>
                      </a:lnTo>
                      <a:lnTo>
                        <a:pt x="38" y="1294"/>
                      </a:lnTo>
                      <a:lnTo>
                        <a:pt x="40" y="1300"/>
                      </a:lnTo>
                      <a:lnTo>
                        <a:pt x="40" y="1304"/>
                      </a:lnTo>
                      <a:lnTo>
                        <a:pt x="40" y="1308"/>
                      </a:lnTo>
                      <a:lnTo>
                        <a:pt x="40" y="1311"/>
                      </a:lnTo>
                      <a:lnTo>
                        <a:pt x="40" y="1315"/>
                      </a:lnTo>
                      <a:lnTo>
                        <a:pt x="42" y="1321"/>
                      </a:lnTo>
                      <a:lnTo>
                        <a:pt x="42" y="1323"/>
                      </a:lnTo>
                      <a:lnTo>
                        <a:pt x="0" y="1323"/>
                      </a:lnTo>
                      <a:lnTo>
                        <a:pt x="0" y="1327"/>
                      </a:lnTo>
                      <a:lnTo>
                        <a:pt x="0" y="1330"/>
                      </a:lnTo>
                      <a:lnTo>
                        <a:pt x="0" y="1334"/>
                      </a:lnTo>
                      <a:lnTo>
                        <a:pt x="0" y="1338"/>
                      </a:lnTo>
                      <a:lnTo>
                        <a:pt x="0" y="1344"/>
                      </a:lnTo>
                      <a:lnTo>
                        <a:pt x="0" y="1347"/>
                      </a:lnTo>
                      <a:lnTo>
                        <a:pt x="0" y="1353"/>
                      </a:lnTo>
                      <a:lnTo>
                        <a:pt x="0" y="1357"/>
                      </a:lnTo>
                      <a:lnTo>
                        <a:pt x="0" y="1361"/>
                      </a:lnTo>
                      <a:lnTo>
                        <a:pt x="0" y="1365"/>
                      </a:lnTo>
                      <a:lnTo>
                        <a:pt x="0" y="1366"/>
                      </a:lnTo>
                      <a:lnTo>
                        <a:pt x="0" y="1370"/>
                      </a:lnTo>
                      <a:lnTo>
                        <a:pt x="0" y="1374"/>
                      </a:lnTo>
                      <a:lnTo>
                        <a:pt x="0" y="1378"/>
                      </a:lnTo>
                      <a:lnTo>
                        <a:pt x="2" y="1382"/>
                      </a:lnTo>
                      <a:lnTo>
                        <a:pt x="2" y="1385"/>
                      </a:lnTo>
                      <a:lnTo>
                        <a:pt x="2" y="1389"/>
                      </a:lnTo>
                      <a:lnTo>
                        <a:pt x="4" y="1393"/>
                      </a:lnTo>
                      <a:lnTo>
                        <a:pt x="4" y="1399"/>
                      </a:lnTo>
                      <a:lnTo>
                        <a:pt x="6" y="1403"/>
                      </a:lnTo>
                      <a:lnTo>
                        <a:pt x="8" y="1406"/>
                      </a:lnTo>
                      <a:lnTo>
                        <a:pt x="8" y="1410"/>
                      </a:lnTo>
                      <a:lnTo>
                        <a:pt x="8" y="1416"/>
                      </a:lnTo>
                      <a:lnTo>
                        <a:pt x="10" y="1420"/>
                      </a:lnTo>
                      <a:lnTo>
                        <a:pt x="10" y="1423"/>
                      </a:lnTo>
                      <a:lnTo>
                        <a:pt x="11" y="1427"/>
                      </a:lnTo>
                      <a:lnTo>
                        <a:pt x="13" y="1433"/>
                      </a:lnTo>
                      <a:lnTo>
                        <a:pt x="15" y="1437"/>
                      </a:lnTo>
                      <a:lnTo>
                        <a:pt x="15" y="1441"/>
                      </a:lnTo>
                      <a:lnTo>
                        <a:pt x="17" y="1446"/>
                      </a:lnTo>
                      <a:lnTo>
                        <a:pt x="19" y="1452"/>
                      </a:lnTo>
                      <a:lnTo>
                        <a:pt x="21" y="1456"/>
                      </a:lnTo>
                      <a:lnTo>
                        <a:pt x="23" y="1461"/>
                      </a:lnTo>
                      <a:lnTo>
                        <a:pt x="23" y="1465"/>
                      </a:lnTo>
                      <a:lnTo>
                        <a:pt x="27" y="1471"/>
                      </a:lnTo>
                      <a:lnTo>
                        <a:pt x="27" y="1477"/>
                      </a:lnTo>
                      <a:lnTo>
                        <a:pt x="29" y="1480"/>
                      </a:lnTo>
                      <a:lnTo>
                        <a:pt x="30" y="1484"/>
                      </a:lnTo>
                      <a:lnTo>
                        <a:pt x="30" y="1490"/>
                      </a:lnTo>
                      <a:lnTo>
                        <a:pt x="34" y="1494"/>
                      </a:lnTo>
                      <a:lnTo>
                        <a:pt x="36" y="1498"/>
                      </a:lnTo>
                      <a:lnTo>
                        <a:pt x="36" y="1503"/>
                      </a:lnTo>
                      <a:lnTo>
                        <a:pt x="40" y="1509"/>
                      </a:lnTo>
                      <a:lnTo>
                        <a:pt x="42" y="1513"/>
                      </a:lnTo>
                      <a:lnTo>
                        <a:pt x="44" y="1517"/>
                      </a:lnTo>
                      <a:lnTo>
                        <a:pt x="46" y="1522"/>
                      </a:lnTo>
                      <a:lnTo>
                        <a:pt x="48" y="1528"/>
                      </a:lnTo>
                      <a:lnTo>
                        <a:pt x="51" y="1530"/>
                      </a:lnTo>
                      <a:lnTo>
                        <a:pt x="53" y="1536"/>
                      </a:lnTo>
                      <a:lnTo>
                        <a:pt x="55" y="1541"/>
                      </a:lnTo>
                      <a:lnTo>
                        <a:pt x="57" y="1545"/>
                      </a:lnTo>
                      <a:lnTo>
                        <a:pt x="59" y="1549"/>
                      </a:lnTo>
                      <a:lnTo>
                        <a:pt x="61" y="1555"/>
                      </a:lnTo>
                      <a:lnTo>
                        <a:pt x="65" y="1558"/>
                      </a:lnTo>
                      <a:lnTo>
                        <a:pt x="67" y="1562"/>
                      </a:lnTo>
                      <a:lnTo>
                        <a:pt x="68" y="1566"/>
                      </a:lnTo>
                      <a:lnTo>
                        <a:pt x="72" y="1572"/>
                      </a:lnTo>
                      <a:lnTo>
                        <a:pt x="74" y="1574"/>
                      </a:lnTo>
                      <a:lnTo>
                        <a:pt x="76" y="1579"/>
                      </a:lnTo>
                      <a:lnTo>
                        <a:pt x="78" y="1583"/>
                      </a:lnTo>
                      <a:lnTo>
                        <a:pt x="82" y="1587"/>
                      </a:lnTo>
                      <a:lnTo>
                        <a:pt x="84" y="1591"/>
                      </a:lnTo>
                      <a:lnTo>
                        <a:pt x="87" y="1593"/>
                      </a:lnTo>
                      <a:lnTo>
                        <a:pt x="89" y="1598"/>
                      </a:lnTo>
                      <a:lnTo>
                        <a:pt x="91" y="1602"/>
                      </a:lnTo>
                      <a:lnTo>
                        <a:pt x="93" y="1604"/>
                      </a:lnTo>
                      <a:lnTo>
                        <a:pt x="97" y="1608"/>
                      </a:lnTo>
                      <a:lnTo>
                        <a:pt x="99" y="1612"/>
                      </a:lnTo>
                      <a:lnTo>
                        <a:pt x="103" y="1615"/>
                      </a:lnTo>
                      <a:lnTo>
                        <a:pt x="105" y="1617"/>
                      </a:lnTo>
                      <a:lnTo>
                        <a:pt x="108" y="1621"/>
                      </a:lnTo>
                      <a:lnTo>
                        <a:pt x="110" y="1623"/>
                      </a:lnTo>
                      <a:lnTo>
                        <a:pt x="112" y="1627"/>
                      </a:lnTo>
                      <a:lnTo>
                        <a:pt x="116" y="1631"/>
                      </a:lnTo>
                      <a:lnTo>
                        <a:pt x="118" y="1634"/>
                      </a:lnTo>
                      <a:lnTo>
                        <a:pt x="124" y="1640"/>
                      </a:lnTo>
                      <a:lnTo>
                        <a:pt x="129" y="1644"/>
                      </a:lnTo>
                      <a:lnTo>
                        <a:pt x="135" y="1650"/>
                      </a:lnTo>
                      <a:lnTo>
                        <a:pt x="139" y="1655"/>
                      </a:lnTo>
                      <a:lnTo>
                        <a:pt x="143" y="1661"/>
                      </a:lnTo>
                      <a:lnTo>
                        <a:pt x="148" y="1665"/>
                      </a:lnTo>
                      <a:lnTo>
                        <a:pt x="152" y="1669"/>
                      </a:lnTo>
                      <a:lnTo>
                        <a:pt x="156" y="1672"/>
                      </a:lnTo>
                      <a:lnTo>
                        <a:pt x="160" y="1676"/>
                      </a:lnTo>
                      <a:lnTo>
                        <a:pt x="165" y="1680"/>
                      </a:lnTo>
                      <a:lnTo>
                        <a:pt x="167" y="1684"/>
                      </a:lnTo>
                      <a:lnTo>
                        <a:pt x="171" y="1686"/>
                      </a:lnTo>
                      <a:lnTo>
                        <a:pt x="177" y="1691"/>
                      </a:lnTo>
                      <a:lnTo>
                        <a:pt x="181" y="1693"/>
                      </a:lnTo>
                      <a:lnTo>
                        <a:pt x="184" y="1697"/>
                      </a:lnTo>
                      <a:lnTo>
                        <a:pt x="137" y="1722"/>
                      </a:lnTo>
                      <a:lnTo>
                        <a:pt x="141" y="1726"/>
                      </a:lnTo>
                      <a:lnTo>
                        <a:pt x="143" y="1726"/>
                      </a:lnTo>
                      <a:lnTo>
                        <a:pt x="146" y="1729"/>
                      </a:lnTo>
                      <a:lnTo>
                        <a:pt x="148" y="1731"/>
                      </a:lnTo>
                      <a:lnTo>
                        <a:pt x="152" y="1735"/>
                      </a:lnTo>
                      <a:lnTo>
                        <a:pt x="156" y="1741"/>
                      </a:lnTo>
                      <a:lnTo>
                        <a:pt x="160" y="1743"/>
                      </a:lnTo>
                      <a:lnTo>
                        <a:pt x="165" y="1748"/>
                      </a:lnTo>
                      <a:lnTo>
                        <a:pt x="171" y="1754"/>
                      </a:lnTo>
                      <a:lnTo>
                        <a:pt x="175" y="1756"/>
                      </a:lnTo>
                      <a:lnTo>
                        <a:pt x="181" y="1762"/>
                      </a:lnTo>
                      <a:lnTo>
                        <a:pt x="184" y="1766"/>
                      </a:lnTo>
                      <a:lnTo>
                        <a:pt x="188" y="1767"/>
                      </a:lnTo>
                      <a:lnTo>
                        <a:pt x="192" y="1769"/>
                      </a:lnTo>
                      <a:lnTo>
                        <a:pt x="194" y="1773"/>
                      </a:lnTo>
                      <a:lnTo>
                        <a:pt x="198" y="1775"/>
                      </a:lnTo>
                      <a:lnTo>
                        <a:pt x="202" y="1779"/>
                      </a:lnTo>
                      <a:lnTo>
                        <a:pt x="205" y="1781"/>
                      </a:lnTo>
                      <a:lnTo>
                        <a:pt x="209" y="1785"/>
                      </a:lnTo>
                      <a:lnTo>
                        <a:pt x="213" y="1786"/>
                      </a:lnTo>
                      <a:lnTo>
                        <a:pt x="217" y="1788"/>
                      </a:lnTo>
                      <a:lnTo>
                        <a:pt x="219" y="1792"/>
                      </a:lnTo>
                      <a:lnTo>
                        <a:pt x="224" y="1794"/>
                      </a:lnTo>
                      <a:lnTo>
                        <a:pt x="228" y="1798"/>
                      </a:lnTo>
                      <a:lnTo>
                        <a:pt x="234" y="1800"/>
                      </a:lnTo>
                      <a:lnTo>
                        <a:pt x="236" y="1804"/>
                      </a:lnTo>
                      <a:lnTo>
                        <a:pt x="241" y="1805"/>
                      </a:lnTo>
                      <a:lnTo>
                        <a:pt x="245" y="1807"/>
                      </a:lnTo>
                      <a:lnTo>
                        <a:pt x="249" y="1811"/>
                      </a:lnTo>
                      <a:lnTo>
                        <a:pt x="255" y="1813"/>
                      </a:lnTo>
                      <a:lnTo>
                        <a:pt x="260" y="1817"/>
                      </a:lnTo>
                      <a:lnTo>
                        <a:pt x="262" y="1819"/>
                      </a:lnTo>
                      <a:lnTo>
                        <a:pt x="268" y="1823"/>
                      </a:lnTo>
                      <a:lnTo>
                        <a:pt x="272" y="1824"/>
                      </a:lnTo>
                      <a:lnTo>
                        <a:pt x="278" y="1826"/>
                      </a:lnTo>
                      <a:lnTo>
                        <a:pt x="281" y="1828"/>
                      </a:lnTo>
                      <a:lnTo>
                        <a:pt x="287" y="1832"/>
                      </a:lnTo>
                      <a:lnTo>
                        <a:pt x="293" y="1834"/>
                      </a:lnTo>
                      <a:lnTo>
                        <a:pt x="298" y="1836"/>
                      </a:lnTo>
                      <a:lnTo>
                        <a:pt x="302" y="1838"/>
                      </a:lnTo>
                      <a:lnTo>
                        <a:pt x="308" y="1842"/>
                      </a:lnTo>
                      <a:lnTo>
                        <a:pt x="312" y="1842"/>
                      </a:lnTo>
                      <a:lnTo>
                        <a:pt x="317" y="1845"/>
                      </a:lnTo>
                      <a:lnTo>
                        <a:pt x="323" y="1847"/>
                      </a:lnTo>
                      <a:lnTo>
                        <a:pt x="329" y="1849"/>
                      </a:lnTo>
                      <a:lnTo>
                        <a:pt x="335" y="1851"/>
                      </a:lnTo>
                      <a:lnTo>
                        <a:pt x="340" y="1853"/>
                      </a:lnTo>
                      <a:lnTo>
                        <a:pt x="344" y="1855"/>
                      </a:lnTo>
                      <a:lnTo>
                        <a:pt x="350" y="1855"/>
                      </a:lnTo>
                      <a:lnTo>
                        <a:pt x="355" y="1857"/>
                      </a:lnTo>
                      <a:lnTo>
                        <a:pt x="361" y="1857"/>
                      </a:lnTo>
                      <a:lnTo>
                        <a:pt x="367" y="1859"/>
                      </a:lnTo>
                      <a:lnTo>
                        <a:pt x="373" y="1861"/>
                      </a:lnTo>
                      <a:lnTo>
                        <a:pt x="376" y="1862"/>
                      </a:lnTo>
                      <a:lnTo>
                        <a:pt x="382" y="1862"/>
                      </a:lnTo>
                      <a:lnTo>
                        <a:pt x="388" y="1862"/>
                      </a:lnTo>
                      <a:lnTo>
                        <a:pt x="394" y="1864"/>
                      </a:lnTo>
                      <a:lnTo>
                        <a:pt x="399" y="1864"/>
                      </a:lnTo>
                      <a:lnTo>
                        <a:pt x="407" y="1866"/>
                      </a:lnTo>
                      <a:lnTo>
                        <a:pt x="411" y="1866"/>
                      </a:lnTo>
                      <a:lnTo>
                        <a:pt x="416" y="1866"/>
                      </a:lnTo>
                      <a:lnTo>
                        <a:pt x="424" y="1866"/>
                      </a:lnTo>
                      <a:lnTo>
                        <a:pt x="430" y="1868"/>
                      </a:lnTo>
                      <a:lnTo>
                        <a:pt x="435" y="1868"/>
                      </a:lnTo>
                      <a:lnTo>
                        <a:pt x="439" y="1868"/>
                      </a:lnTo>
                      <a:lnTo>
                        <a:pt x="445" y="1868"/>
                      </a:lnTo>
                      <a:lnTo>
                        <a:pt x="451" y="1868"/>
                      </a:lnTo>
                      <a:lnTo>
                        <a:pt x="456" y="1868"/>
                      </a:lnTo>
                      <a:lnTo>
                        <a:pt x="462" y="1868"/>
                      </a:lnTo>
                      <a:lnTo>
                        <a:pt x="468" y="1868"/>
                      </a:lnTo>
                      <a:lnTo>
                        <a:pt x="473" y="1868"/>
                      </a:lnTo>
                      <a:lnTo>
                        <a:pt x="477" y="1868"/>
                      </a:lnTo>
                      <a:lnTo>
                        <a:pt x="483" y="1868"/>
                      </a:lnTo>
                      <a:lnTo>
                        <a:pt x="489" y="1866"/>
                      </a:lnTo>
                      <a:lnTo>
                        <a:pt x="494" y="1866"/>
                      </a:lnTo>
                      <a:lnTo>
                        <a:pt x="500" y="1866"/>
                      </a:lnTo>
                      <a:lnTo>
                        <a:pt x="506" y="1866"/>
                      </a:lnTo>
                      <a:lnTo>
                        <a:pt x="509" y="1866"/>
                      </a:lnTo>
                      <a:lnTo>
                        <a:pt x="517" y="1866"/>
                      </a:lnTo>
                      <a:lnTo>
                        <a:pt x="521" y="1864"/>
                      </a:lnTo>
                      <a:lnTo>
                        <a:pt x="525" y="1864"/>
                      </a:lnTo>
                      <a:lnTo>
                        <a:pt x="530" y="1862"/>
                      </a:lnTo>
                      <a:lnTo>
                        <a:pt x="536" y="1862"/>
                      </a:lnTo>
                      <a:lnTo>
                        <a:pt x="540" y="1861"/>
                      </a:lnTo>
                      <a:lnTo>
                        <a:pt x="546" y="1861"/>
                      </a:lnTo>
                      <a:lnTo>
                        <a:pt x="549" y="1859"/>
                      </a:lnTo>
                      <a:lnTo>
                        <a:pt x="555" y="1859"/>
                      </a:lnTo>
                      <a:lnTo>
                        <a:pt x="559" y="1857"/>
                      </a:lnTo>
                      <a:lnTo>
                        <a:pt x="565" y="1857"/>
                      </a:lnTo>
                      <a:lnTo>
                        <a:pt x="568" y="1855"/>
                      </a:lnTo>
                      <a:lnTo>
                        <a:pt x="574" y="1855"/>
                      </a:lnTo>
                      <a:lnTo>
                        <a:pt x="578" y="1853"/>
                      </a:lnTo>
                      <a:lnTo>
                        <a:pt x="582" y="1851"/>
                      </a:lnTo>
                      <a:lnTo>
                        <a:pt x="587" y="1851"/>
                      </a:lnTo>
                      <a:lnTo>
                        <a:pt x="591" y="1851"/>
                      </a:lnTo>
                      <a:lnTo>
                        <a:pt x="595" y="1849"/>
                      </a:lnTo>
                      <a:lnTo>
                        <a:pt x="599" y="1847"/>
                      </a:lnTo>
                      <a:lnTo>
                        <a:pt x="603" y="1847"/>
                      </a:lnTo>
                      <a:lnTo>
                        <a:pt x="606" y="1845"/>
                      </a:lnTo>
                      <a:lnTo>
                        <a:pt x="612" y="1843"/>
                      </a:lnTo>
                      <a:lnTo>
                        <a:pt x="614" y="1842"/>
                      </a:lnTo>
                      <a:lnTo>
                        <a:pt x="618" y="1842"/>
                      </a:lnTo>
                      <a:lnTo>
                        <a:pt x="622" y="1840"/>
                      </a:lnTo>
                      <a:lnTo>
                        <a:pt x="625" y="1838"/>
                      </a:lnTo>
                      <a:lnTo>
                        <a:pt x="629" y="1838"/>
                      </a:lnTo>
                      <a:lnTo>
                        <a:pt x="631" y="1836"/>
                      </a:lnTo>
                      <a:lnTo>
                        <a:pt x="635" y="1834"/>
                      </a:lnTo>
                      <a:lnTo>
                        <a:pt x="641" y="1832"/>
                      </a:lnTo>
                      <a:lnTo>
                        <a:pt x="646" y="1828"/>
                      </a:lnTo>
                      <a:lnTo>
                        <a:pt x="652" y="1824"/>
                      </a:lnTo>
                      <a:lnTo>
                        <a:pt x="656" y="1823"/>
                      </a:lnTo>
                      <a:lnTo>
                        <a:pt x="660" y="1819"/>
                      </a:lnTo>
                      <a:lnTo>
                        <a:pt x="663" y="1817"/>
                      </a:lnTo>
                      <a:lnTo>
                        <a:pt x="669" y="1809"/>
                      </a:lnTo>
                      <a:lnTo>
                        <a:pt x="673" y="1805"/>
                      </a:lnTo>
                      <a:lnTo>
                        <a:pt x="677" y="1798"/>
                      </a:lnTo>
                      <a:lnTo>
                        <a:pt x="679" y="1792"/>
                      </a:lnTo>
                      <a:lnTo>
                        <a:pt x="679" y="1786"/>
                      </a:lnTo>
                      <a:lnTo>
                        <a:pt x="679" y="1783"/>
                      </a:lnTo>
                      <a:lnTo>
                        <a:pt x="679" y="1777"/>
                      </a:lnTo>
                      <a:lnTo>
                        <a:pt x="679" y="1773"/>
                      </a:lnTo>
                      <a:lnTo>
                        <a:pt x="677" y="1769"/>
                      </a:lnTo>
                      <a:lnTo>
                        <a:pt x="675" y="1767"/>
                      </a:lnTo>
                      <a:lnTo>
                        <a:pt x="671" y="1762"/>
                      </a:lnTo>
                      <a:lnTo>
                        <a:pt x="669" y="1762"/>
                      </a:lnTo>
                      <a:lnTo>
                        <a:pt x="665" y="1762"/>
                      </a:lnTo>
                      <a:lnTo>
                        <a:pt x="660" y="1762"/>
                      </a:lnTo>
                      <a:lnTo>
                        <a:pt x="656" y="1760"/>
                      </a:lnTo>
                      <a:lnTo>
                        <a:pt x="654" y="1760"/>
                      </a:lnTo>
                      <a:lnTo>
                        <a:pt x="650" y="1760"/>
                      </a:lnTo>
                      <a:lnTo>
                        <a:pt x="646" y="1760"/>
                      </a:lnTo>
                      <a:lnTo>
                        <a:pt x="643" y="1760"/>
                      </a:lnTo>
                      <a:lnTo>
                        <a:pt x="639" y="1760"/>
                      </a:lnTo>
                      <a:lnTo>
                        <a:pt x="633" y="1760"/>
                      </a:lnTo>
                      <a:lnTo>
                        <a:pt x="631" y="1760"/>
                      </a:lnTo>
                      <a:lnTo>
                        <a:pt x="624" y="1758"/>
                      </a:lnTo>
                      <a:lnTo>
                        <a:pt x="620" y="1758"/>
                      </a:lnTo>
                      <a:lnTo>
                        <a:pt x="614" y="1756"/>
                      </a:lnTo>
                      <a:lnTo>
                        <a:pt x="608" y="1756"/>
                      </a:lnTo>
                      <a:lnTo>
                        <a:pt x="601" y="1756"/>
                      </a:lnTo>
                      <a:lnTo>
                        <a:pt x="595" y="1754"/>
                      </a:lnTo>
                      <a:lnTo>
                        <a:pt x="593" y="1754"/>
                      </a:lnTo>
                      <a:lnTo>
                        <a:pt x="589" y="1754"/>
                      </a:lnTo>
                      <a:lnTo>
                        <a:pt x="586" y="1752"/>
                      </a:lnTo>
                      <a:lnTo>
                        <a:pt x="584" y="1752"/>
                      </a:lnTo>
                      <a:lnTo>
                        <a:pt x="578" y="1750"/>
                      </a:lnTo>
                      <a:lnTo>
                        <a:pt x="576" y="1750"/>
                      </a:lnTo>
                      <a:lnTo>
                        <a:pt x="572" y="1748"/>
                      </a:lnTo>
                      <a:lnTo>
                        <a:pt x="568" y="1748"/>
                      </a:lnTo>
                      <a:lnTo>
                        <a:pt x="565" y="1748"/>
                      </a:lnTo>
                      <a:lnTo>
                        <a:pt x="561" y="1747"/>
                      </a:lnTo>
                      <a:lnTo>
                        <a:pt x="557" y="1747"/>
                      </a:lnTo>
                      <a:lnTo>
                        <a:pt x="555" y="1745"/>
                      </a:lnTo>
                      <a:lnTo>
                        <a:pt x="549" y="1745"/>
                      </a:lnTo>
                      <a:lnTo>
                        <a:pt x="546" y="1743"/>
                      </a:lnTo>
                      <a:lnTo>
                        <a:pt x="542" y="1743"/>
                      </a:lnTo>
                      <a:lnTo>
                        <a:pt x="538" y="1743"/>
                      </a:lnTo>
                      <a:lnTo>
                        <a:pt x="534" y="1741"/>
                      </a:lnTo>
                      <a:lnTo>
                        <a:pt x="530" y="1741"/>
                      </a:lnTo>
                      <a:lnTo>
                        <a:pt x="527" y="1737"/>
                      </a:lnTo>
                      <a:lnTo>
                        <a:pt x="523" y="1737"/>
                      </a:lnTo>
                      <a:lnTo>
                        <a:pt x="519" y="1735"/>
                      </a:lnTo>
                      <a:lnTo>
                        <a:pt x="515" y="1733"/>
                      </a:lnTo>
                      <a:lnTo>
                        <a:pt x="511" y="1731"/>
                      </a:lnTo>
                      <a:lnTo>
                        <a:pt x="506" y="1731"/>
                      </a:lnTo>
                      <a:lnTo>
                        <a:pt x="502" y="1729"/>
                      </a:lnTo>
                      <a:lnTo>
                        <a:pt x="498" y="1728"/>
                      </a:lnTo>
                      <a:lnTo>
                        <a:pt x="494" y="1726"/>
                      </a:lnTo>
                      <a:lnTo>
                        <a:pt x="489" y="1724"/>
                      </a:lnTo>
                      <a:lnTo>
                        <a:pt x="485" y="1722"/>
                      </a:lnTo>
                      <a:lnTo>
                        <a:pt x="481" y="1720"/>
                      </a:lnTo>
                      <a:lnTo>
                        <a:pt x="475" y="1718"/>
                      </a:lnTo>
                      <a:lnTo>
                        <a:pt x="473" y="1716"/>
                      </a:lnTo>
                      <a:lnTo>
                        <a:pt x="468" y="1714"/>
                      </a:lnTo>
                      <a:lnTo>
                        <a:pt x="464" y="1712"/>
                      </a:lnTo>
                      <a:lnTo>
                        <a:pt x="458" y="1710"/>
                      </a:lnTo>
                      <a:lnTo>
                        <a:pt x="454" y="1709"/>
                      </a:lnTo>
                      <a:lnTo>
                        <a:pt x="449" y="1707"/>
                      </a:lnTo>
                      <a:lnTo>
                        <a:pt x="445" y="1705"/>
                      </a:lnTo>
                      <a:lnTo>
                        <a:pt x="439" y="1701"/>
                      </a:lnTo>
                      <a:lnTo>
                        <a:pt x="437" y="1699"/>
                      </a:lnTo>
                      <a:lnTo>
                        <a:pt x="432" y="1697"/>
                      </a:lnTo>
                      <a:lnTo>
                        <a:pt x="428" y="1693"/>
                      </a:lnTo>
                      <a:lnTo>
                        <a:pt x="424" y="1691"/>
                      </a:lnTo>
                      <a:lnTo>
                        <a:pt x="418" y="1690"/>
                      </a:lnTo>
                      <a:lnTo>
                        <a:pt x="413" y="1686"/>
                      </a:lnTo>
                      <a:lnTo>
                        <a:pt x="411" y="1684"/>
                      </a:lnTo>
                      <a:lnTo>
                        <a:pt x="405" y="1682"/>
                      </a:lnTo>
                      <a:lnTo>
                        <a:pt x="401" y="1680"/>
                      </a:lnTo>
                      <a:lnTo>
                        <a:pt x="395" y="1676"/>
                      </a:lnTo>
                      <a:lnTo>
                        <a:pt x="392" y="1674"/>
                      </a:lnTo>
                      <a:lnTo>
                        <a:pt x="388" y="1671"/>
                      </a:lnTo>
                      <a:lnTo>
                        <a:pt x="382" y="1669"/>
                      </a:lnTo>
                      <a:lnTo>
                        <a:pt x="378" y="1665"/>
                      </a:lnTo>
                      <a:lnTo>
                        <a:pt x="374" y="1663"/>
                      </a:lnTo>
                      <a:lnTo>
                        <a:pt x="371" y="1659"/>
                      </a:lnTo>
                      <a:lnTo>
                        <a:pt x="367" y="1655"/>
                      </a:lnTo>
                      <a:lnTo>
                        <a:pt x="361" y="1653"/>
                      </a:lnTo>
                      <a:lnTo>
                        <a:pt x="357" y="1650"/>
                      </a:lnTo>
                      <a:lnTo>
                        <a:pt x="354" y="1648"/>
                      </a:lnTo>
                      <a:lnTo>
                        <a:pt x="350" y="1644"/>
                      </a:lnTo>
                      <a:lnTo>
                        <a:pt x="344" y="1640"/>
                      </a:lnTo>
                      <a:lnTo>
                        <a:pt x="340" y="1636"/>
                      </a:lnTo>
                      <a:lnTo>
                        <a:pt x="336" y="1634"/>
                      </a:lnTo>
                      <a:lnTo>
                        <a:pt x="333" y="1631"/>
                      </a:lnTo>
                      <a:lnTo>
                        <a:pt x="329" y="1625"/>
                      </a:lnTo>
                      <a:lnTo>
                        <a:pt x="325" y="1623"/>
                      </a:lnTo>
                      <a:lnTo>
                        <a:pt x="319" y="1619"/>
                      </a:lnTo>
                      <a:lnTo>
                        <a:pt x="317" y="1617"/>
                      </a:lnTo>
                      <a:lnTo>
                        <a:pt x="314" y="1612"/>
                      </a:lnTo>
                      <a:lnTo>
                        <a:pt x="310" y="1610"/>
                      </a:lnTo>
                      <a:lnTo>
                        <a:pt x="306" y="1604"/>
                      </a:lnTo>
                      <a:lnTo>
                        <a:pt x="302" y="1602"/>
                      </a:lnTo>
                      <a:lnTo>
                        <a:pt x="298" y="1598"/>
                      </a:lnTo>
                      <a:lnTo>
                        <a:pt x="295" y="1593"/>
                      </a:lnTo>
                      <a:lnTo>
                        <a:pt x="293" y="1591"/>
                      </a:lnTo>
                      <a:lnTo>
                        <a:pt x="289" y="1587"/>
                      </a:lnTo>
                      <a:lnTo>
                        <a:pt x="285" y="1583"/>
                      </a:lnTo>
                      <a:lnTo>
                        <a:pt x="281" y="1577"/>
                      </a:lnTo>
                      <a:lnTo>
                        <a:pt x="279" y="1574"/>
                      </a:lnTo>
                      <a:lnTo>
                        <a:pt x="276" y="1570"/>
                      </a:lnTo>
                      <a:lnTo>
                        <a:pt x="272" y="1566"/>
                      </a:lnTo>
                      <a:lnTo>
                        <a:pt x="270" y="1560"/>
                      </a:lnTo>
                      <a:lnTo>
                        <a:pt x="268" y="1558"/>
                      </a:lnTo>
                      <a:lnTo>
                        <a:pt x="266" y="1553"/>
                      </a:lnTo>
                      <a:lnTo>
                        <a:pt x="262" y="1549"/>
                      </a:lnTo>
                      <a:lnTo>
                        <a:pt x="260" y="1543"/>
                      </a:lnTo>
                      <a:lnTo>
                        <a:pt x="257" y="1539"/>
                      </a:lnTo>
                      <a:lnTo>
                        <a:pt x="255" y="1536"/>
                      </a:lnTo>
                      <a:lnTo>
                        <a:pt x="251" y="1530"/>
                      </a:lnTo>
                      <a:lnTo>
                        <a:pt x="249" y="1526"/>
                      </a:lnTo>
                      <a:lnTo>
                        <a:pt x="247" y="1520"/>
                      </a:lnTo>
                      <a:lnTo>
                        <a:pt x="243" y="1517"/>
                      </a:lnTo>
                      <a:lnTo>
                        <a:pt x="241" y="1511"/>
                      </a:lnTo>
                      <a:lnTo>
                        <a:pt x="240" y="1507"/>
                      </a:lnTo>
                      <a:lnTo>
                        <a:pt x="238" y="1501"/>
                      </a:lnTo>
                      <a:lnTo>
                        <a:pt x="236" y="1498"/>
                      </a:lnTo>
                      <a:lnTo>
                        <a:pt x="234" y="1492"/>
                      </a:lnTo>
                      <a:lnTo>
                        <a:pt x="232" y="1486"/>
                      </a:lnTo>
                      <a:lnTo>
                        <a:pt x="230" y="1482"/>
                      </a:lnTo>
                      <a:lnTo>
                        <a:pt x="230" y="1479"/>
                      </a:lnTo>
                      <a:lnTo>
                        <a:pt x="228" y="1473"/>
                      </a:lnTo>
                      <a:lnTo>
                        <a:pt x="226" y="1467"/>
                      </a:lnTo>
                      <a:lnTo>
                        <a:pt x="224" y="1461"/>
                      </a:lnTo>
                      <a:lnTo>
                        <a:pt x="222" y="1458"/>
                      </a:lnTo>
                      <a:lnTo>
                        <a:pt x="221" y="1452"/>
                      </a:lnTo>
                      <a:lnTo>
                        <a:pt x="219" y="1448"/>
                      </a:lnTo>
                      <a:lnTo>
                        <a:pt x="219" y="1442"/>
                      </a:lnTo>
                      <a:lnTo>
                        <a:pt x="217" y="1439"/>
                      </a:lnTo>
                      <a:lnTo>
                        <a:pt x="215" y="1433"/>
                      </a:lnTo>
                      <a:lnTo>
                        <a:pt x="215" y="1427"/>
                      </a:lnTo>
                      <a:lnTo>
                        <a:pt x="213" y="1422"/>
                      </a:lnTo>
                      <a:lnTo>
                        <a:pt x="213" y="1418"/>
                      </a:lnTo>
                      <a:lnTo>
                        <a:pt x="211" y="1414"/>
                      </a:lnTo>
                      <a:lnTo>
                        <a:pt x="211" y="1408"/>
                      </a:lnTo>
                      <a:lnTo>
                        <a:pt x="209" y="1403"/>
                      </a:lnTo>
                      <a:lnTo>
                        <a:pt x="209" y="1397"/>
                      </a:lnTo>
                      <a:lnTo>
                        <a:pt x="209" y="1391"/>
                      </a:lnTo>
                      <a:lnTo>
                        <a:pt x="207" y="1387"/>
                      </a:lnTo>
                      <a:lnTo>
                        <a:pt x="205" y="1382"/>
                      </a:lnTo>
                      <a:lnTo>
                        <a:pt x="205" y="1376"/>
                      </a:lnTo>
                      <a:lnTo>
                        <a:pt x="205" y="1372"/>
                      </a:lnTo>
                      <a:lnTo>
                        <a:pt x="203" y="1366"/>
                      </a:lnTo>
                      <a:lnTo>
                        <a:pt x="203" y="1361"/>
                      </a:lnTo>
                      <a:lnTo>
                        <a:pt x="203" y="1357"/>
                      </a:lnTo>
                      <a:lnTo>
                        <a:pt x="203" y="1351"/>
                      </a:lnTo>
                      <a:lnTo>
                        <a:pt x="202" y="1346"/>
                      </a:lnTo>
                      <a:lnTo>
                        <a:pt x="202" y="1340"/>
                      </a:lnTo>
                      <a:lnTo>
                        <a:pt x="202" y="1336"/>
                      </a:lnTo>
                      <a:lnTo>
                        <a:pt x="200" y="1330"/>
                      </a:lnTo>
                      <a:lnTo>
                        <a:pt x="200" y="1327"/>
                      </a:lnTo>
                      <a:lnTo>
                        <a:pt x="200" y="1321"/>
                      </a:lnTo>
                      <a:lnTo>
                        <a:pt x="200" y="1315"/>
                      </a:lnTo>
                      <a:lnTo>
                        <a:pt x="200" y="1311"/>
                      </a:lnTo>
                      <a:lnTo>
                        <a:pt x="200" y="1306"/>
                      </a:lnTo>
                      <a:lnTo>
                        <a:pt x="198" y="1302"/>
                      </a:lnTo>
                      <a:lnTo>
                        <a:pt x="198" y="1296"/>
                      </a:lnTo>
                      <a:lnTo>
                        <a:pt x="198" y="1290"/>
                      </a:lnTo>
                      <a:lnTo>
                        <a:pt x="198" y="1287"/>
                      </a:lnTo>
                      <a:lnTo>
                        <a:pt x="198" y="1283"/>
                      </a:lnTo>
                      <a:lnTo>
                        <a:pt x="198" y="1277"/>
                      </a:lnTo>
                      <a:lnTo>
                        <a:pt x="198" y="1271"/>
                      </a:lnTo>
                      <a:lnTo>
                        <a:pt x="198" y="1268"/>
                      </a:lnTo>
                      <a:lnTo>
                        <a:pt x="198" y="1264"/>
                      </a:lnTo>
                      <a:lnTo>
                        <a:pt x="198" y="1258"/>
                      </a:lnTo>
                      <a:lnTo>
                        <a:pt x="198" y="1254"/>
                      </a:lnTo>
                      <a:lnTo>
                        <a:pt x="198" y="1251"/>
                      </a:lnTo>
                      <a:lnTo>
                        <a:pt x="198" y="1245"/>
                      </a:lnTo>
                      <a:lnTo>
                        <a:pt x="198" y="1241"/>
                      </a:lnTo>
                      <a:lnTo>
                        <a:pt x="198" y="1237"/>
                      </a:lnTo>
                      <a:lnTo>
                        <a:pt x="198" y="1233"/>
                      </a:lnTo>
                      <a:lnTo>
                        <a:pt x="198" y="1228"/>
                      </a:lnTo>
                      <a:lnTo>
                        <a:pt x="198" y="1224"/>
                      </a:lnTo>
                      <a:lnTo>
                        <a:pt x="196" y="1220"/>
                      </a:lnTo>
                      <a:lnTo>
                        <a:pt x="196" y="1214"/>
                      </a:lnTo>
                      <a:lnTo>
                        <a:pt x="196" y="1213"/>
                      </a:lnTo>
                      <a:lnTo>
                        <a:pt x="196" y="1207"/>
                      </a:lnTo>
                      <a:lnTo>
                        <a:pt x="196" y="1203"/>
                      </a:lnTo>
                      <a:lnTo>
                        <a:pt x="196" y="1199"/>
                      </a:lnTo>
                      <a:lnTo>
                        <a:pt x="196" y="1195"/>
                      </a:lnTo>
                      <a:lnTo>
                        <a:pt x="196" y="1192"/>
                      </a:lnTo>
                      <a:lnTo>
                        <a:pt x="196" y="1188"/>
                      </a:lnTo>
                      <a:lnTo>
                        <a:pt x="196" y="1184"/>
                      </a:lnTo>
                      <a:lnTo>
                        <a:pt x="196" y="1182"/>
                      </a:lnTo>
                      <a:lnTo>
                        <a:pt x="196" y="1176"/>
                      </a:lnTo>
                      <a:lnTo>
                        <a:pt x="196" y="1175"/>
                      </a:lnTo>
                      <a:lnTo>
                        <a:pt x="196" y="1171"/>
                      </a:lnTo>
                      <a:lnTo>
                        <a:pt x="196" y="1167"/>
                      </a:lnTo>
                      <a:lnTo>
                        <a:pt x="196" y="1163"/>
                      </a:lnTo>
                      <a:lnTo>
                        <a:pt x="196" y="1159"/>
                      </a:lnTo>
                      <a:lnTo>
                        <a:pt x="196" y="1157"/>
                      </a:lnTo>
                      <a:lnTo>
                        <a:pt x="196" y="1154"/>
                      </a:lnTo>
                      <a:lnTo>
                        <a:pt x="196" y="1152"/>
                      </a:lnTo>
                      <a:lnTo>
                        <a:pt x="196" y="1144"/>
                      </a:lnTo>
                      <a:lnTo>
                        <a:pt x="196" y="1138"/>
                      </a:lnTo>
                      <a:lnTo>
                        <a:pt x="196" y="1133"/>
                      </a:lnTo>
                      <a:lnTo>
                        <a:pt x="196" y="1129"/>
                      </a:lnTo>
                      <a:lnTo>
                        <a:pt x="196" y="1123"/>
                      </a:lnTo>
                      <a:lnTo>
                        <a:pt x="196" y="1119"/>
                      </a:lnTo>
                      <a:lnTo>
                        <a:pt x="196" y="1114"/>
                      </a:lnTo>
                      <a:lnTo>
                        <a:pt x="196" y="1110"/>
                      </a:lnTo>
                      <a:lnTo>
                        <a:pt x="196" y="1106"/>
                      </a:lnTo>
                      <a:lnTo>
                        <a:pt x="196" y="1102"/>
                      </a:lnTo>
                      <a:lnTo>
                        <a:pt x="196" y="1098"/>
                      </a:lnTo>
                      <a:lnTo>
                        <a:pt x="198" y="1097"/>
                      </a:lnTo>
                      <a:lnTo>
                        <a:pt x="198" y="1087"/>
                      </a:lnTo>
                      <a:lnTo>
                        <a:pt x="97" y="1262"/>
                      </a:lnTo>
                      <a:lnTo>
                        <a:pt x="97" y="1260"/>
                      </a:lnTo>
                      <a:lnTo>
                        <a:pt x="97" y="1258"/>
                      </a:lnTo>
                      <a:lnTo>
                        <a:pt x="97" y="1252"/>
                      </a:lnTo>
                      <a:lnTo>
                        <a:pt x="97" y="1249"/>
                      </a:lnTo>
                      <a:lnTo>
                        <a:pt x="95" y="1245"/>
                      </a:lnTo>
                      <a:lnTo>
                        <a:pt x="95" y="1241"/>
                      </a:lnTo>
                      <a:lnTo>
                        <a:pt x="95" y="1237"/>
                      </a:lnTo>
                      <a:lnTo>
                        <a:pt x="95" y="1233"/>
                      </a:lnTo>
                      <a:lnTo>
                        <a:pt x="95" y="1228"/>
                      </a:lnTo>
                      <a:lnTo>
                        <a:pt x="95" y="1224"/>
                      </a:lnTo>
                      <a:lnTo>
                        <a:pt x="95" y="1218"/>
                      </a:lnTo>
                      <a:lnTo>
                        <a:pt x="95" y="1214"/>
                      </a:lnTo>
                      <a:lnTo>
                        <a:pt x="93" y="1209"/>
                      </a:lnTo>
                      <a:lnTo>
                        <a:pt x="93" y="1203"/>
                      </a:lnTo>
                      <a:lnTo>
                        <a:pt x="93" y="1197"/>
                      </a:lnTo>
                      <a:lnTo>
                        <a:pt x="93" y="1190"/>
                      </a:lnTo>
                      <a:lnTo>
                        <a:pt x="93" y="1188"/>
                      </a:lnTo>
                      <a:lnTo>
                        <a:pt x="93" y="1184"/>
                      </a:lnTo>
                      <a:lnTo>
                        <a:pt x="93" y="1182"/>
                      </a:lnTo>
                      <a:lnTo>
                        <a:pt x="93" y="1178"/>
                      </a:lnTo>
                      <a:lnTo>
                        <a:pt x="93" y="1175"/>
                      </a:lnTo>
                      <a:lnTo>
                        <a:pt x="93" y="1171"/>
                      </a:lnTo>
                      <a:lnTo>
                        <a:pt x="93" y="1169"/>
                      </a:lnTo>
                      <a:lnTo>
                        <a:pt x="93" y="1165"/>
                      </a:lnTo>
                      <a:lnTo>
                        <a:pt x="93" y="1161"/>
                      </a:lnTo>
                      <a:lnTo>
                        <a:pt x="93" y="1157"/>
                      </a:lnTo>
                      <a:lnTo>
                        <a:pt x="93" y="1156"/>
                      </a:lnTo>
                      <a:lnTo>
                        <a:pt x="93" y="1152"/>
                      </a:lnTo>
                      <a:lnTo>
                        <a:pt x="93" y="1148"/>
                      </a:lnTo>
                      <a:lnTo>
                        <a:pt x="93" y="1144"/>
                      </a:lnTo>
                      <a:lnTo>
                        <a:pt x="93" y="1140"/>
                      </a:lnTo>
                      <a:lnTo>
                        <a:pt x="93" y="1138"/>
                      </a:lnTo>
                      <a:lnTo>
                        <a:pt x="93" y="1135"/>
                      </a:lnTo>
                      <a:lnTo>
                        <a:pt x="93" y="1131"/>
                      </a:lnTo>
                      <a:lnTo>
                        <a:pt x="93" y="1127"/>
                      </a:lnTo>
                      <a:lnTo>
                        <a:pt x="93" y="1125"/>
                      </a:lnTo>
                      <a:lnTo>
                        <a:pt x="93" y="1121"/>
                      </a:lnTo>
                      <a:lnTo>
                        <a:pt x="93" y="1117"/>
                      </a:lnTo>
                      <a:lnTo>
                        <a:pt x="93" y="1114"/>
                      </a:lnTo>
                      <a:lnTo>
                        <a:pt x="93" y="1110"/>
                      </a:lnTo>
                      <a:lnTo>
                        <a:pt x="91" y="1106"/>
                      </a:lnTo>
                      <a:lnTo>
                        <a:pt x="91" y="1102"/>
                      </a:lnTo>
                      <a:lnTo>
                        <a:pt x="91" y="1098"/>
                      </a:lnTo>
                      <a:lnTo>
                        <a:pt x="91" y="1095"/>
                      </a:lnTo>
                      <a:lnTo>
                        <a:pt x="91" y="1093"/>
                      </a:lnTo>
                      <a:lnTo>
                        <a:pt x="91" y="1089"/>
                      </a:lnTo>
                      <a:lnTo>
                        <a:pt x="91" y="1083"/>
                      </a:lnTo>
                      <a:lnTo>
                        <a:pt x="91" y="1081"/>
                      </a:lnTo>
                      <a:lnTo>
                        <a:pt x="91" y="1078"/>
                      </a:lnTo>
                      <a:lnTo>
                        <a:pt x="91" y="1074"/>
                      </a:lnTo>
                      <a:lnTo>
                        <a:pt x="91" y="1070"/>
                      </a:lnTo>
                      <a:lnTo>
                        <a:pt x="91" y="1068"/>
                      </a:lnTo>
                      <a:lnTo>
                        <a:pt x="91" y="1064"/>
                      </a:lnTo>
                      <a:lnTo>
                        <a:pt x="91" y="1060"/>
                      </a:lnTo>
                      <a:lnTo>
                        <a:pt x="91" y="1057"/>
                      </a:lnTo>
                      <a:lnTo>
                        <a:pt x="91" y="1055"/>
                      </a:lnTo>
                      <a:lnTo>
                        <a:pt x="91" y="1051"/>
                      </a:lnTo>
                      <a:lnTo>
                        <a:pt x="91" y="1047"/>
                      </a:lnTo>
                      <a:lnTo>
                        <a:pt x="91" y="1043"/>
                      </a:lnTo>
                      <a:lnTo>
                        <a:pt x="91" y="1040"/>
                      </a:lnTo>
                      <a:lnTo>
                        <a:pt x="91" y="1034"/>
                      </a:lnTo>
                      <a:lnTo>
                        <a:pt x="91" y="1028"/>
                      </a:lnTo>
                      <a:lnTo>
                        <a:pt x="91" y="1021"/>
                      </a:lnTo>
                      <a:lnTo>
                        <a:pt x="91" y="1015"/>
                      </a:lnTo>
                      <a:lnTo>
                        <a:pt x="91" y="1011"/>
                      </a:lnTo>
                      <a:lnTo>
                        <a:pt x="91" y="1005"/>
                      </a:lnTo>
                      <a:lnTo>
                        <a:pt x="91" y="1000"/>
                      </a:lnTo>
                      <a:lnTo>
                        <a:pt x="91" y="994"/>
                      </a:lnTo>
                      <a:lnTo>
                        <a:pt x="91" y="988"/>
                      </a:lnTo>
                      <a:lnTo>
                        <a:pt x="91" y="986"/>
                      </a:lnTo>
                      <a:lnTo>
                        <a:pt x="91" y="981"/>
                      </a:lnTo>
                      <a:lnTo>
                        <a:pt x="91" y="977"/>
                      </a:lnTo>
                      <a:lnTo>
                        <a:pt x="91" y="973"/>
                      </a:lnTo>
                      <a:lnTo>
                        <a:pt x="91" y="971"/>
                      </a:lnTo>
                      <a:lnTo>
                        <a:pt x="91" y="965"/>
                      </a:lnTo>
                      <a:lnTo>
                        <a:pt x="91" y="962"/>
                      </a:lnTo>
                      <a:lnTo>
                        <a:pt x="91" y="958"/>
                      </a:lnTo>
                      <a:lnTo>
                        <a:pt x="93" y="958"/>
                      </a:lnTo>
                      <a:lnTo>
                        <a:pt x="152" y="994"/>
                      </a:lnTo>
                      <a:lnTo>
                        <a:pt x="154" y="992"/>
                      </a:lnTo>
                      <a:lnTo>
                        <a:pt x="154" y="990"/>
                      </a:lnTo>
                      <a:lnTo>
                        <a:pt x="156" y="986"/>
                      </a:lnTo>
                      <a:lnTo>
                        <a:pt x="156" y="983"/>
                      </a:lnTo>
                      <a:lnTo>
                        <a:pt x="158" y="979"/>
                      </a:lnTo>
                      <a:lnTo>
                        <a:pt x="162" y="973"/>
                      </a:lnTo>
                      <a:lnTo>
                        <a:pt x="163" y="969"/>
                      </a:lnTo>
                      <a:lnTo>
                        <a:pt x="165" y="965"/>
                      </a:lnTo>
                      <a:lnTo>
                        <a:pt x="165" y="962"/>
                      </a:lnTo>
                      <a:lnTo>
                        <a:pt x="167" y="958"/>
                      </a:lnTo>
                      <a:lnTo>
                        <a:pt x="169" y="956"/>
                      </a:lnTo>
                      <a:lnTo>
                        <a:pt x="171" y="952"/>
                      </a:lnTo>
                      <a:lnTo>
                        <a:pt x="173" y="948"/>
                      </a:lnTo>
                      <a:lnTo>
                        <a:pt x="173" y="945"/>
                      </a:lnTo>
                      <a:lnTo>
                        <a:pt x="177" y="941"/>
                      </a:lnTo>
                      <a:lnTo>
                        <a:pt x="179" y="937"/>
                      </a:lnTo>
                      <a:lnTo>
                        <a:pt x="181" y="933"/>
                      </a:lnTo>
                      <a:lnTo>
                        <a:pt x="181" y="929"/>
                      </a:lnTo>
                      <a:lnTo>
                        <a:pt x="184" y="926"/>
                      </a:lnTo>
                      <a:lnTo>
                        <a:pt x="186" y="920"/>
                      </a:lnTo>
                      <a:lnTo>
                        <a:pt x="188" y="916"/>
                      </a:lnTo>
                      <a:lnTo>
                        <a:pt x="190" y="912"/>
                      </a:lnTo>
                      <a:lnTo>
                        <a:pt x="194" y="907"/>
                      </a:lnTo>
                      <a:lnTo>
                        <a:pt x="194" y="903"/>
                      </a:lnTo>
                      <a:lnTo>
                        <a:pt x="198" y="897"/>
                      </a:lnTo>
                      <a:lnTo>
                        <a:pt x="200" y="893"/>
                      </a:lnTo>
                      <a:lnTo>
                        <a:pt x="202" y="888"/>
                      </a:lnTo>
                      <a:lnTo>
                        <a:pt x="203" y="882"/>
                      </a:lnTo>
                      <a:lnTo>
                        <a:pt x="207" y="878"/>
                      </a:lnTo>
                      <a:lnTo>
                        <a:pt x="209" y="872"/>
                      </a:lnTo>
                      <a:lnTo>
                        <a:pt x="213" y="869"/>
                      </a:lnTo>
                      <a:lnTo>
                        <a:pt x="215" y="863"/>
                      </a:lnTo>
                      <a:lnTo>
                        <a:pt x="217" y="857"/>
                      </a:lnTo>
                      <a:lnTo>
                        <a:pt x="219" y="853"/>
                      </a:lnTo>
                      <a:lnTo>
                        <a:pt x="222" y="848"/>
                      </a:lnTo>
                      <a:lnTo>
                        <a:pt x="224" y="842"/>
                      </a:lnTo>
                      <a:lnTo>
                        <a:pt x="228" y="836"/>
                      </a:lnTo>
                      <a:lnTo>
                        <a:pt x="230" y="832"/>
                      </a:lnTo>
                      <a:lnTo>
                        <a:pt x="234" y="829"/>
                      </a:lnTo>
                      <a:lnTo>
                        <a:pt x="236" y="823"/>
                      </a:lnTo>
                      <a:lnTo>
                        <a:pt x="240" y="817"/>
                      </a:lnTo>
                      <a:lnTo>
                        <a:pt x="241" y="812"/>
                      </a:lnTo>
                      <a:lnTo>
                        <a:pt x="245" y="806"/>
                      </a:lnTo>
                      <a:lnTo>
                        <a:pt x="247" y="800"/>
                      </a:lnTo>
                      <a:lnTo>
                        <a:pt x="251" y="796"/>
                      </a:lnTo>
                      <a:lnTo>
                        <a:pt x="253" y="791"/>
                      </a:lnTo>
                      <a:lnTo>
                        <a:pt x="257" y="785"/>
                      </a:lnTo>
                      <a:lnTo>
                        <a:pt x="260" y="781"/>
                      </a:lnTo>
                      <a:lnTo>
                        <a:pt x="262" y="775"/>
                      </a:lnTo>
                      <a:lnTo>
                        <a:pt x="266" y="772"/>
                      </a:lnTo>
                      <a:lnTo>
                        <a:pt x="268" y="766"/>
                      </a:lnTo>
                      <a:lnTo>
                        <a:pt x="272" y="760"/>
                      </a:lnTo>
                      <a:lnTo>
                        <a:pt x="274" y="756"/>
                      </a:lnTo>
                      <a:lnTo>
                        <a:pt x="278" y="753"/>
                      </a:lnTo>
                      <a:lnTo>
                        <a:pt x="281" y="747"/>
                      </a:lnTo>
                      <a:lnTo>
                        <a:pt x="283" y="741"/>
                      </a:lnTo>
                      <a:lnTo>
                        <a:pt x="285" y="737"/>
                      </a:lnTo>
                      <a:lnTo>
                        <a:pt x="289" y="732"/>
                      </a:lnTo>
                      <a:lnTo>
                        <a:pt x="293" y="728"/>
                      </a:lnTo>
                      <a:lnTo>
                        <a:pt x="295" y="724"/>
                      </a:lnTo>
                      <a:lnTo>
                        <a:pt x="297" y="720"/>
                      </a:lnTo>
                      <a:lnTo>
                        <a:pt x="300" y="716"/>
                      </a:lnTo>
                      <a:lnTo>
                        <a:pt x="302" y="711"/>
                      </a:lnTo>
                      <a:lnTo>
                        <a:pt x="304" y="709"/>
                      </a:lnTo>
                      <a:lnTo>
                        <a:pt x="308" y="703"/>
                      </a:lnTo>
                      <a:lnTo>
                        <a:pt x="312" y="699"/>
                      </a:lnTo>
                      <a:lnTo>
                        <a:pt x="314" y="696"/>
                      </a:lnTo>
                      <a:lnTo>
                        <a:pt x="316" y="692"/>
                      </a:lnTo>
                      <a:lnTo>
                        <a:pt x="319" y="690"/>
                      </a:lnTo>
                      <a:lnTo>
                        <a:pt x="323" y="686"/>
                      </a:lnTo>
                      <a:lnTo>
                        <a:pt x="325" y="682"/>
                      </a:lnTo>
                      <a:lnTo>
                        <a:pt x="327" y="678"/>
                      </a:lnTo>
                      <a:lnTo>
                        <a:pt x="329" y="675"/>
                      </a:lnTo>
                      <a:lnTo>
                        <a:pt x="331" y="673"/>
                      </a:lnTo>
                      <a:lnTo>
                        <a:pt x="335" y="669"/>
                      </a:lnTo>
                      <a:lnTo>
                        <a:pt x="338" y="661"/>
                      </a:lnTo>
                      <a:lnTo>
                        <a:pt x="344" y="656"/>
                      </a:lnTo>
                      <a:lnTo>
                        <a:pt x="350" y="650"/>
                      </a:lnTo>
                      <a:lnTo>
                        <a:pt x="354" y="646"/>
                      </a:lnTo>
                      <a:lnTo>
                        <a:pt x="357" y="640"/>
                      </a:lnTo>
                      <a:lnTo>
                        <a:pt x="363" y="637"/>
                      </a:lnTo>
                      <a:lnTo>
                        <a:pt x="367" y="631"/>
                      </a:lnTo>
                      <a:lnTo>
                        <a:pt x="371" y="627"/>
                      </a:lnTo>
                      <a:lnTo>
                        <a:pt x="374" y="623"/>
                      </a:lnTo>
                      <a:lnTo>
                        <a:pt x="376" y="620"/>
                      </a:lnTo>
                      <a:lnTo>
                        <a:pt x="380" y="616"/>
                      </a:lnTo>
                      <a:lnTo>
                        <a:pt x="382" y="612"/>
                      </a:lnTo>
                      <a:lnTo>
                        <a:pt x="386" y="610"/>
                      </a:lnTo>
                      <a:lnTo>
                        <a:pt x="390" y="608"/>
                      </a:lnTo>
                      <a:lnTo>
                        <a:pt x="394" y="604"/>
                      </a:lnTo>
                      <a:lnTo>
                        <a:pt x="395" y="602"/>
                      </a:lnTo>
                      <a:lnTo>
                        <a:pt x="399" y="599"/>
                      </a:lnTo>
                      <a:lnTo>
                        <a:pt x="401" y="602"/>
                      </a:lnTo>
                      <a:lnTo>
                        <a:pt x="403" y="602"/>
                      </a:lnTo>
                      <a:lnTo>
                        <a:pt x="407" y="606"/>
                      </a:lnTo>
                      <a:lnTo>
                        <a:pt x="411" y="608"/>
                      </a:lnTo>
                      <a:lnTo>
                        <a:pt x="416" y="612"/>
                      </a:lnTo>
                      <a:lnTo>
                        <a:pt x="418" y="612"/>
                      </a:lnTo>
                      <a:lnTo>
                        <a:pt x="422" y="614"/>
                      </a:lnTo>
                      <a:lnTo>
                        <a:pt x="426" y="616"/>
                      </a:lnTo>
                      <a:lnTo>
                        <a:pt x="430" y="618"/>
                      </a:lnTo>
                      <a:lnTo>
                        <a:pt x="433" y="618"/>
                      </a:lnTo>
                      <a:lnTo>
                        <a:pt x="437" y="618"/>
                      </a:lnTo>
                      <a:lnTo>
                        <a:pt x="441" y="618"/>
                      </a:lnTo>
                      <a:lnTo>
                        <a:pt x="447" y="620"/>
                      </a:lnTo>
                      <a:lnTo>
                        <a:pt x="451" y="620"/>
                      </a:lnTo>
                      <a:lnTo>
                        <a:pt x="456" y="620"/>
                      </a:lnTo>
                      <a:lnTo>
                        <a:pt x="462" y="620"/>
                      </a:lnTo>
                      <a:lnTo>
                        <a:pt x="468" y="620"/>
                      </a:lnTo>
                      <a:lnTo>
                        <a:pt x="473" y="618"/>
                      </a:lnTo>
                      <a:lnTo>
                        <a:pt x="479" y="616"/>
                      </a:lnTo>
                      <a:lnTo>
                        <a:pt x="483" y="616"/>
                      </a:lnTo>
                      <a:lnTo>
                        <a:pt x="487" y="616"/>
                      </a:lnTo>
                      <a:lnTo>
                        <a:pt x="490" y="614"/>
                      </a:lnTo>
                      <a:lnTo>
                        <a:pt x="494" y="612"/>
                      </a:lnTo>
                      <a:lnTo>
                        <a:pt x="496" y="612"/>
                      </a:lnTo>
                      <a:lnTo>
                        <a:pt x="500" y="610"/>
                      </a:lnTo>
                      <a:lnTo>
                        <a:pt x="504" y="608"/>
                      </a:lnTo>
                      <a:lnTo>
                        <a:pt x="508" y="608"/>
                      </a:lnTo>
                      <a:lnTo>
                        <a:pt x="511" y="604"/>
                      </a:lnTo>
                      <a:lnTo>
                        <a:pt x="515" y="602"/>
                      </a:lnTo>
                      <a:lnTo>
                        <a:pt x="519" y="602"/>
                      </a:lnTo>
                      <a:lnTo>
                        <a:pt x="523" y="599"/>
                      </a:lnTo>
                      <a:lnTo>
                        <a:pt x="527" y="597"/>
                      </a:lnTo>
                      <a:lnTo>
                        <a:pt x="530" y="595"/>
                      </a:lnTo>
                      <a:lnTo>
                        <a:pt x="536" y="591"/>
                      </a:lnTo>
                      <a:lnTo>
                        <a:pt x="538" y="589"/>
                      </a:lnTo>
                      <a:lnTo>
                        <a:pt x="544" y="585"/>
                      </a:lnTo>
                      <a:lnTo>
                        <a:pt x="547" y="583"/>
                      </a:lnTo>
                      <a:lnTo>
                        <a:pt x="551" y="580"/>
                      </a:lnTo>
                      <a:lnTo>
                        <a:pt x="555" y="578"/>
                      </a:lnTo>
                      <a:lnTo>
                        <a:pt x="559" y="574"/>
                      </a:lnTo>
                      <a:lnTo>
                        <a:pt x="565" y="570"/>
                      </a:lnTo>
                      <a:lnTo>
                        <a:pt x="568" y="566"/>
                      </a:lnTo>
                      <a:lnTo>
                        <a:pt x="574" y="564"/>
                      </a:lnTo>
                      <a:lnTo>
                        <a:pt x="578" y="559"/>
                      </a:lnTo>
                      <a:lnTo>
                        <a:pt x="582" y="555"/>
                      </a:lnTo>
                      <a:lnTo>
                        <a:pt x="586" y="553"/>
                      </a:lnTo>
                      <a:lnTo>
                        <a:pt x="591" y="549"/>
                      </a:lnTo>
                      <a:lnTo>
                        <a:pt x="595" y="545"/>
                      </a:lnTo>
                      <a:lnTo>
                        <a:pt x="601" y="540"/>
                      </a:lnTo>
                      <a:lnTo>
                        <a:pt x="603" y="536"/>
                      </a:lnTo>
                      <a:lnTo>
                        <a:pt x="608" y="532"/>
                      </a:lnTo>
                      <a:lnTo>
                        <a:pt x="612" y="528"/>
                      </a:lnTo>
                      <a:lnTo>
                        <a:pt x="618" y="525"/>
                      </a:lnTo>
                      <a:lnTo>
                        <a:pt x="622" y="521"/>
                      </a:lnTo>
                      <a:lnTo>
                        <a:pt x="627" y="517"/>
                      </a:lnTo>
                      <a:lnTo>
                        <a:pt x="631" y="511"/>
                      </a:lnTo>
                      <a:lnTo>
                        <a:pt x="635" y="509"/>
                      </a:lnTo>
                      <a:lnTo>
                        <a:pt x="639" y="504"/>
                      </a:lnTo>
                      <a:lnTo>
                        <a:pt x="644" y="502"/>
                      </a:lnTo>
                      <a:lnTo>
                        <a:pt x="646" y="496"/>
                      </a:lnTo>
                      <a:lnTo>
                        <a:pt x="652" y="492"/>
                      </a:lnTo>
                      <a:lnTo>
                        <a:pt x="656" y="488"/>
                      </a:lnTo>
                      <a:lnTo>
                        <a:pt x="660" y="485"/>
                      </a:lnTo>
                      <a:lnTo>
                        <a:pt x="663" y="481"/>
                      </a:lnTo>
                      <a:lnTo>
                        <a:pt x="667" y="477"/>
                      </a:lnTo>
                      <a:lnTo>
                        <a:pt x="671" y="473"/>
                      </a:lnTo>
                      <a:lnTo>
                        <a:pt x="675" y="469"/>
                      </a:lnTo>
                      <a:lnTo>
                        <a:pt x="679" y="466"/>
                      </a:lnTo>
                      <a:lnTo>
                        <a:pt x="682" y="462"/>
                      </a:lnTo>
                      <a:lnTo>
                        <a:pt x="684" y="458"/>
                      </a:lnTo>
                      <a:lnTo>
                        <a:pt x="690" y="454"/>
                      </a:lnTo>
                      <a:lnTo>
                        <a:pt x="694" y="452"/>
                      </a:lnTo>
                      <a:lnTo>
                        <a:pt x="696" y="449"/>
                      </a:lnTo>
                      <a:lnTo>
                        <a:pt x="700" y="445"/>
                      </a:lnTo>
                      <a:lnTo>
                        <a:pt x="701" y="441"/>
                      </a:lnTo>
                      <a:lnTo>
                        <a:pt x="707" y="435"/>
                      </a:lnTo>
                      <a:lnTo>
                        <a:pt x="713" y="430"/>
                      </a:lnTo>
                      <a:lnTo>
                        <a:pt x="719" y="426"/>
                      </a:lnTo>
                      <a:lnTo>
                        <a:pt x="722" y="422"/>
                      </a:lnTo>
                      <a:lnTo>
                        <a:pt x="726" y="416"/>
                      </a:lnTo>
                      <a:lnTo>
                        <a:pt x="728" y="414"/>
                      </a:lnTo>
                      <a:lnTo>
                        <a:pt x="734" y="409"/>
                      </a:lnTo>
                      <a:lnTo>
                        <a:pt x="827" y="428"/>
                      </a:lnTo>
                      <a:lnTo>
                        <a:pt x="829" y="426"/>
                      </a:lnTo>
                      <a:lnTo>
                        <a:pt x="833" y="424"/>
                      </a:lnTo>
                      <a:lnTo>
                        <a:pt x="836" y="422"/>
                      </a:lnTo>
                      <a:lnTo>
                        <a:pt x="840" y="420"/>
                      </a:lnTo>
                      <a:lnTo>
                        <a:pt x="848" y="416"/>
                      </a:lnTo>
                      <a:lnTo>
                        <a:pt x="852" y="416"/>
                      </a:lnTo>
                      <a:lnTo>
                        <a:pt x="854" y="414"/>
                      </a:lnTo>
                      <a:lnTo>
                        <a:pt x="857" y="412"/>
                      </a:lnTo>
                      <a:lnTo>
                        <a:pt x="861" y="411"/>
                      </a:lnTo>
                      <a:lnTo>
                        <a:pt x="865" y="409"/>
                      </a:lnTo>
                      <a:lnTo>
                        <a:pt x="871" y="407"/>
                      </a:lnTo>
                      <a:lnTo>
                        <a:pt x="873" y="403"/>
                      </a:lnTo>
                      <a:lnTo>
                        <a:pt x="878" y="403"/>
                      </a:lnTo>
                      <a:lnTo>
                        <a:pt x="882" y="399"/>
                      </a:lnTo>
                      <a:lnTo>
                        <a:pt x="886" y="397"/>
                      </a:lnTo>
                      <a:lnTo>
                        <a:pt x="892" y="395"/>
                      </a:lnTo>
                      <a:lnTo>
                        <a:pt x="895" y="392"/>
                      </a:lnTo>
                      <a:lnTo>
                        <a:pt x="901" y="390"/>
                      </a:lnTo>
                      <a:lnTo>
                        <a:pt x="905" y="386"/>
                      </a:lnTo>
                      <a:lnTo>
                        <a:pt x="911" y="384"/>
                      </a:lnTo>
                      <a:lnTo>
                        <a:pt x="916" y="380"/>
                      </a:lnTo>
                      <a:lnTo>
                        <a:pt x="920" y="376"/>
                      </a:lnTo>
                      <a:lnTo>
                        <a:pt x="924" y="374"/>
                      </a:lnTo>
                      <a:lnTo>
                        <a:pt x="930" y="371"/>
                      </a:lnTo>
                      <a:lnTo>
                        <a:pt x="935" y="367"/>
                      </a:lnTo>
                      <a:lnTo>
                        <a:pt x="939" y="365"/>
                      </a:lnTo>
                      <a:lnTo>
                        <a:pt x="943" y="361"/>
                      </a:lnTo>
                      <a:lnTo>
                        <a:pt x="949" y="357"/>
                      </a:lnTo>
                      <a:lnTo>
                        <a:pt x="952" y="353"/>
                      </a:lnTo>
                      <a:lnTo>
                        <a:pt x="956" y="348"/>
                      </a:lnTo>
                      <a:lnTo>
                        <a:pt x="960" y="346"/>
                      </a:lnTo>
                      <a:lnTo>
                        <a:pt x="966" y="342"/>
                      </a:lnTo>
                      <a:lnTo>
                        <a:pt x="970" y="338"/>
                      </a:lnTo>
                      <a:lnTo>
                        <a:pt x="973" y="334"/>
                      </a:lnTo>
                      <a:lnTo>
                        <a:pt x="977" y="331"/>
                      </a:lnTo>
                      <a:lnTo>
                        <a:pt x="981" y="327"/>
                      </a:lnTo>
                      <a:lnTo>
                        <a:pt x="985" y="323"/>
                      </a:lnTo>
                      <a:lnTo>
                        <a:pt x="989" y="319"/>
                      </a:lnTo>
                      <a:lnTo>
                        <a:pt x="992" y="315"/>
                      </a:lnTo>
                      <a:lnTo>
                        <a:pt x="996" y="314"/>
                      </a:lnTo>
                      <a:lnTo>
                        <a:pt x="998" y="310"/>
                      </a:lnTo>
                      <a:lnTo>
                        <a:pt x="1002" y="306"/>
                      </a:lnTo>
                      <a:lnTo>
                        <a:pt x="1004" y="302"/>
                      </a:lnTo>
                      <a:lnTo>
                        <a:pt x="1006" y="300"/>
                      </a:lnTo>
                      <a:lnTo>
                        <a:pt x="1009" y="298"/>
                      </a:lnTo>
                      <a:lnTo>
                        <a:pt x="1015" y="291"/>
                      </a:lnTo>
                      <a:lnTo>
                        <a:pt x="1019" y="289"/>
                      </a:lnTo>
                      <a:lnTo>
                        <a:pt x="1021" y="283"/>
                      </a:lnTo>
                      <a:lnTo>
                        <a:pt x="1023" y="281"/>
                      </a:lnTo>
                      <a:lnTo>
                        <a:pt x="1025" y="279"/>
                      </a:lnTo>
                      <a:lnTo>
                        <a:pt x="1028" y="281"/>
                      </a:lnTo>
                      <a:lnTo>
                        <a:pt x="1030" y="281"/>
                      </a:lnTo>
                      <a:lnTo>
                        <a:pt x="1034" y="283"/>
                      </a:lnTo>
                      <a:lnTo>
                        <a:pt x="1040" y="283"/>
                      </a:lnTo>
                      <a:lnTo>
                        <a:pt x="1046" y="285"/>
                      </a:lnTo>
                      <a:lnTo>
                        <a:pt x="1047" y="285"/>
                      </a:lnTo>
                      <a:lnTo>
                        <a:pt x="1051" y="285"/>
                      </a:lnTo>
                      <a:lnTo>
                        <a:pt x="1055" y="285"/>
                      </a:lnTo>
                      <a:lnTo>
                        <a:pt x="1061" y="285"/>
                      </a:lnTo>
                      <a:lnTo>
                        <a:pt x="1065" y="285"/>
                      </a:lnTo>
                      <a:lnTo>
                        <a:pt x="1068" y="285"/>
                      </a:lnTo>
                      <a:lnTo>
                        <a:pt x="1072" y="285"/>
                      </a:lnTo>
                      <a:lnTo>
                        <a:pt x="1078" y="283"/>
                      </a:lnTo>
                      <a:lnTo>
                        <a:pt x="1084" y="283"/>
                      </a:lnTo>
                      <a:lnTo>
                        <a:pt x="1087" y="281"/>
                      </a:lnTo>
                      <a:lnTo>
                        <a:pt x="1093" y="281"/>
                      </a:lnTo>
                      <a:lnTo>
                        <a:pt x="1099" y="279"/>
                      </a:lnTo>
                      <a:lnTo>
                        <a:pt x="1104" y="277"/>
                      </a:lnTo>
                      <a:lnTo>
                        <a:pt x="1110" y="276"/>
                      </a:lnTo>
                      <a:lnTo>
                        <a:pt x="1116" y="272"/>
                      </a:lnTo>
                      <a:lnTo>
                        <a:pt x="1123" y="270"/>
                      </a:lnTo>
                      <a:lnTo>
                        <a:pt x="1125" y="268"/>
                      </a:lnTo>
                      <a:lnTo>
                        <a:pt x="1129" y="266"/>
                      </a:lnTo>
                      <a:lnTo>
                        <a:pt x="1131" y="264"/>
                      </a:lnTo>
                      <a:lnTo>
                        <a:pt x="1135" y="264"/>
                      </a:lnTo>
                      <a:lnTo>
                        <a:pt x="1141" y="262"/>
                      </a:lnTo>
                      <a:lnTo>
                        <a:pt x="1142" y="258"/>
                      </a:lnTo>
                      <a:lnTo>
                        <a:pt x="1146" y="258"/>
                      </a:lnTo>
                      <a:lnTo>
                        <a:pt x="1150" y="257"/>
                      </a:lnTo>
                      <a:lnTo>
                        <a:pt x="1152" y="253"/>
                      </a:lnTo>
                      <a:lnTo>
                        <a:pt x="1156" y="251"/>
                      </a:lnTo>
                      <a:lnTo>
                        <a:pt x="1160" y="247"/>
                      </a:lnTo>
                      <a:lnTo>
                        <a:pt x="1163" y="245"/>
                      </a:lnTo>
                      <a:lnTo>
                        <a:pt x="1167" y="243"/>
                      </a:lnTo>
                      <a:lnTo>
                        <a:pt x="1169" y="239"/>
                      </a:lnTo>
                      <a:lnTo>
                        <a:pt x="1173" y="238"/>
                      </a:lnTo>
                      <a:lnTo>
                        <a:pt x="1179" y="234"/>
                      </a:lnTo>
                      <a:lnTo>
                        <a:pt x="1181" y="232"/>
                      </a:lnTo>
                      <a:lnTo>
                        <a:pt x="1184" y="228"/>
                      </a:lnTo>
                      <a:lnTo>
                        <a:pt x="1188" y="226"/>
                      </a:lnTo>
                      <a:lnTo>
                        <a:pt x="1192" y="222"/>
                      </a:lnTo>
                      <a:lnTo>
                        <a:pt x="1196" y="219"/>
                      </a:lnTo>
                      <a:lnTo>
                        <a:pt x="1200" y="215"/>
                      </a:lnTo>
                      <a:lnTo>
                        <a:pt x="1203" y="213"/>
                      </a:lnTo>
                      <a:lnTo>
                        <a:pt x="1207" y="209"/>
                      </a:lnTo>
                      <a:lnTo>
                        <a:pt x="1211" y="205"/>
                      </a:lnTo>
                      <a:lnTo>
                        <a:pt x="1213" y="201"/>
                      </a:lnTo>
                      <a:lnTo>
                        <a:pt x="1217" y="200"/>
                      </a:lnTo>
                      <a:lnTo>
                        <a:pt x="1222" y="196"/>
                      </a:lnTo>
                      <a:lnTo>
                        <a:pt x="1224" y="192"/>
                      </a:lnTo>
                      <a:lnTo>
                        <a:pt x="1228" y="188"/>
                      </a:lnTo>
                      <a:lnTo>
                        <a:pt x="1232" y="184"/>
                      </a:lnTo>
                      <a:lnTo>
                        <a:pt x="1236" y="181"/>
                      </a:lnTo>
                      <a:lnTo>
                        <a:pt x="1239" y="177"/>
                      </a:lnTo>
                      <a:lnTo>
                        <a:pt x="1243" y="175"/>
                      </a:lnTo>
                      <a:lnTo>
                        <a:pt x="1247" y="171"/>
                      </a:lnTo>
                      <a:lnTo>
                        <a:pt x="1249" y="167"/>
                      </a:lnTo>
                      <a:lnTo>
                        <a:pt x="1253" y="163"/>
                      </a:lnTo>
                      <a:lnTo>
                        <a:pt x="1257" y="162"/>
                      </a:lnTo>
                      <a:lnTo>
                        <a:pt x="1260" y="156"/>
                      </a:lnTo>
                      <a:lnTo>
                        <a:pt x="1262" y="154"/>
                      </a:lnTo>
                      <a:lnTo>
                        <a:pt x="1266" y="150"/>
                      </a:lnTo>
                      <a:lnTo>
                        <a:pt x="1268" y="146"/>
                      </a:lnTo>
                      <a:lnTo>
                        <a:pt x="1272" y="144"/>
                      </a:lnTo>
                      <a:lnTo>
                        <a:pt x="1274" y="139"/>
                      </a:lnTo>
                      <a:lnTo>
                        <a:pt x="1279" y="133"/>
                      </a:lnTo>
                      <a:lnTo>
                        <a:pt x="1287" y="127"/>
                      </a:lnTo>
                      <a:lnTo>
                        <a:pt x="1291" y="122"/>
                      </a:lnTo>
                      <a:lnTo>
                        <a:pt x="1295" y="118"/>
                      </a:lnTo>
                      <a:lnTo>
                        <a:pt x="1300" y="112"/>
                      </a:lnTo>
                      <a:lnTo>
                        <a:pt x="1304" y="106"/>
                      </a:lnTo>
                      <a:lnTo>
                        <a:pt x="1308" y="103"/>
                      </a:lnTo>
                      <a:lnTo>
                        <a:pt x="1312" y="99"/>
                      </a:lnTo>
                      <a:lnTo>
                        <a:pt x="1314" y="95"/>
                      </a:lnTo>
                      <a:lnTo>
                        <a:pt x="1317" y="93"/>
                      </a:lnTo>
                      <a:lnTo>
                        <a:pt x="1319" y="89"/>
                      </a:lnTo>
                      <a:lnTo>
                        <a:pt x="1321" y="87"/>
                      </a:lnTo>
                      <a:lnTo>
                        <a:pt x="1350" y="36"/>
                      </a:lnTo>
                      <a:lnTo>
                        <a:pt x="1325" y="0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0508" name="Freeform 43"/>
                <p:cNvSpPr>
                  <a:spLocks/>
                </p:cNvSpPr>
                <p:nvPr/>
              </p:nvSpPr>
              <p:spPr bwMode="auto">
                <a:xfrm>
                  <a:off x="951" y="2509"/>
                  <a:ext cx="489" cy="952"/>
                </a:xfrm>
                <a:custGeom>
                  <a:avLst/>
                  <a:gdLst>
                    <a:gd name="T0" fmla="*/ 11 w 977"/>
                    <a:gd name="T1" fmla="*/ 2 h 1904"/>
                    <a:gd name="T2" fmla="*/ 10 w 977"/>
                    <a:gd name="T3" fmla="*/ 4 h 1904"/>
                    <a:gd name="T4" fmla="*/ 10 w 977"/>
                    <a:gd name="T5" fmla="*/ 5 h 1904"/>
                    <a:gd name="T6" fmla="*/ 11 w 977"/>
                    <a:gd name="T7" fmla="*/ 6 h 1904"/>
                    <a:gd name="T8" fmla="*/ 11 w 977"/>
                    <a:gd name="T9" fmla="*/ 7 h 1904"/>
                    <a:gd name="T10" fmla="*/ 11 w 977"/>
                    <a:gd name="T11" fmla="*/ 9 h 1904"/>
                    <a:gd name="T12" fmla="*/ 11 w 977"/>
                    <a:gd name="T13" fmla="*/ 10 h 1904"/>
                    <a:gd name="T14" fmla="*/ 12 w 977"/>
                    <a:gd name="T15" fmla="*/ 11 h 1904"/>
                    <a:gd name="T16" fmla="*/ 12 w 977"/>
                    <a:gd name="T17" fmla="*/ 12 h 1904"/>
                    <a:gd name="T18" fmla="*/ 12 w 977"/>
                    <a:gd name="T19" fmla="*/ 13 h 1904"/>
                    <a:gd name="T20" fmla="*/ 13 w 977"/>
                    <a:gd name="T21" fmla="*/ 14 h 1904"/>
                    <a:gd name="T22" fmla="*/ 14 w 977"/>
                    <a:gd name="T23" fmla="*/ 15 h 1904"/>
                    <a:gd name="T24" fmla="*/ 15 w 977"/>
                    <a:gd name="T25" fmla="*/ 17 h 1904"/>
                    <a:gd name="T26" fmla="*/ 15 w 977"/>
                    <a:gd name="T27" fmla="*/ 18 h 1904"/>
                    <a:gd name="T28" fmla="*/ 15 w 977"/>
                    <a:gd name="T29" fmla="*/ 19 h 1904"/>
                    <a:gd name="T30" fmla="*/ 15 w 977"/>
                    <a:gd name="T31" fmla="*/ 20 h 1904"/>
                    <a:gd name="T32" fmla="*/ 16 w 977"/>
                    <a:gd name="T33" fmla="*/ 21 h 1904"/>
                    <a:gd name="T34" fmla="*/ 15 w 977"/>
                    <a:gd name="T35" fmla="*/ 23 h 1904"/>
                    <a:gd name="T36" fmla="*/ 15 w 977"/>
                    <a:gd name="T37" fmla="*/ 24 h 1904"/>
                    <a:gd name="T38" fmla="*/ 14 w 977"/>
                    <a:gd name="T39" fmla="*/ 25 h 1904"/>
                    <a:gd name="T40" fmla="*/ 14 w 977"/>
                    <a:gd name="T41" fmla="*/ 27 h 1904"/>
                    <a:gd name="T42" fmla="*/ 12 w 977"/>
                    <a:gd name="T43" fmla="*/ 28 h 1904"/>
                    <a:gd name="T44" fmla="*/ 11 w 977"/>
                    <a:gd name="T45" fmla="*/ 29 h 1904"/>
                    <a:gd name="T46" fmla="*/ 9 w 977"/>
                    <a:gd name="T47" fmla="*/ 30 h 1904"/>
                    <a:gd name="T48" fmla="*/ 6 w 977"/>
                    <a:gd name="T49" fmla="*/ 30 h 1904"/>
                    <a:gd name="T50" fmla="*/ 4 w 977"/>
                    <a:gd name="T51" fmla="*/ 30 h 1904"/>
                    <a:gd name="T52" fmla="*/ 2 w 977"/>
                    <a:gd name="T53" fmla="*/ 30 h 1904"/>
                    <a:gd name="T54" fmla="*/ 1 w 977"/>
                    <a:gd name="T55" fmla="*/ 29 h 1904"/>
                    <a:gd name="T56" fmla="*/ 1 w 977"/>
                    <a:gd name="T57" fmla="*/ 28 h 1904"/>
                    <a:gd name="T58" fmla="*/ 2 w 977"/>
                    <a:gd name="T59" fmla="*/ 27 h 1904"/>
                    <a:gd name="T60" fmla="*/ 3 w 977"/>
                    <a:gd name="T61" fmla="*/ 27 h 1904"/>
                    <a:gd name="T62" fmla="*/ 5 w 977"/>
                    <a:gd name="T63" fmla="*/ 27 h 1904"/>
                    <a:gd name="T64" fmla="*/ 7 w 977"/>
                    <a:gd name="T65" fmla="*/ 27 h 1904"/>
                    <a:gd name="T66" fmla="*/ 9 w 977"/>
                    <a:gd name="T67" fmla="*/ 25 h 1904"/>
                    <a:gd name="T68" fmla="*/ 10 w 977"/>
                    <a:gd name="T69" fmla="*/ 24 h 1904"/>
                    <a:gd name="T70" fmla="*/ 11 w 977"/>
                    <a:gd name="T71" fmla="*/ 23 h 1904"/>
                    <a:gd name="T72" fmla="*/ 10 w 977"/>
                    <a:gd name="T73" fmla="*/ 24 h 1904"/>
                    <a:gd name="T74" fmla="*/ 8 w 977"/>
                    <a:gd name="T75" fmla="*/ 25 h 1904"/>
                    <a:gd name="T76" fmla="*/ 7 w 977"/>
                    <a:gd name="T77" fmla="*/ 25 h 1904"/>
                    <a:gd name="T78" fmla="*/ 6 w 977"/>
                    <a:gd name="T79" fmla="*/ 26 h 1904"/>
                    <a:gd name="T80" fmla="*/ 7 w 977"/>
                    <a:gd name="T81" fmla="*/ 24 h 1904"/>
                    <a:gd name="T82" fmla="*/ 8 w 977"/>
                    <a:gd name="T83" fmla="*/ 23 h 1904"/>
                    <a:gd name="T84" fmla="*/ 8 w 977"/>
                    <a:gd name="T85" fmla="*/ 22 h 1904"/>
                    <a:gd name="T86" fmla="*/ 8 w 977"/>
                    <a:gd name="T87" fmla="*/ 21 h 1904"/>
                    <a:gd name="T88" fmla="*/ 9 w 977"/>
                    <a:gd name="T89" fmla="*/ 20 h 1904"/>
                    <a:gd name="T90" fmla="*/ 10 w 977"/>
                    <a:gd name="T91" fmla="*/ 18 h 1904"/>
                    <a:gd name="T92" fmla="*/ 11 w 977"/>
                    <a:gd name="T93" fmla="*/ 17 h 1904"/>
                    <a:gd name="T94" fmla="*/ 11 w 977"/>
                    <a:gd name="T95" fmla="*/ 15 h 1904"/>
                    <a:gd name="T96" fmla="*/ 10 w 977"/>
                    <a:gd name="T97" fmla="*/ 17 h 1904"/>
                    <a:gd name="T98" fmla="*/ 9 w 977"/>
                    <a:gd name="T99" fmla="*/ 18 h 1904"/>
                    <a:gd name="T100" fmla="*/ 8 w 977"/>
                    <a:gd name="T101" fmla="*/ 18 h 1904"/>
                    <a:gd name="T102" fmla="*/ 8 w 977"/>
                    <a:gd name="T103" fmla="*/ 17 h 1904"/>
                    <a:gd name="T104" fmla="*/ 9 w 977"/>
                    <a:gd name="T105" fmla="*/ 15 h 1904"/>
                    <a:gd name="T106" fmla="*/ 10 w 977"/>
                    <a:gd name="T107" fmla="*/ 14 h 1904"/>
                    <a:gd name="T108" fmla="*/ 10 w 977"/>
                    <a:gd name="T109" fmla="*/ 12 h 1904"/>
                    <a:gd name="T110" fmla="*/ 10 w 977"/>
                    <a:gd name="T111" fmla="*/ 10 h 1904"/>
                    <a:gd name="T112" fmla="*/ 9 w 977"/>
                    <a:gd name="T113" fmla="*/ 9 h 1904"/>
                    <a:gd name="T114" fmla="*/ 9 w 977"/>
                    <a:gd name="T115" fmla="*/ 7 h 1904"/>
                    <a:gd name="T116" fmla="*/ 9 w 977"/>
                    <a:gd name="T117" fmla="*/ 6 h 1904"/>
                    <a:gd name="T118" fmla="*/ 9 w 977"/>
                    <a:gd name="T119" fmla="*/ 5 h 1904"/>
                    <a:gd name="T120" fmla="*/ 9 w 977"/>
                    <a:gd name="T121" fmla="*/ 3 h 1904"/>
                    <a:gd name="T122" fmla="*/ 10 w 977"/>
                    <a:gd name="T123" fmla="*/ 1 h 190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977"/>
                    <a:gd name="T187" fmla="*/ 0 h 1904"/>
                    <a:gd name="T188" fmla="*/ 977 w 977"/>
                    <a:gd name="T189" fmla="*/ 1904 h 190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977" h="1904">
                      <a:moveTo>
                        <a:pt x="625" y="26"/>
                      </a:moveTo>
                      <a:lnTo>
                        <a:pt x="627" y="28"/>
                      </a:lnTo>
                      <a:lnTo>
                        <a:pt x="629" y="30"/>
                      </a:lnTo>
                      <a:lnTo>
                        <a:pt x="631" y="34"/>
                      </a:lnTo>
                      <a:lnTo>
                        <a:pt x="635" y="36"/>
                      </a:lnTo>
                      <a:lnTo>
                        <a:pt x="637" y="41"/>
                      </a:lnTo>
                      <a:lnTo>
                        <a:pt x="639" y="43"/>
                      </a:lnTo>
                      <a:lnTo>
                        <a:pt x="639" y="47"/>
                      </a:lnTo>
                      <a:lnTo>
                        <a:pt x="642" y="49"/>
                      </a:lnTo>
                      <a:lnTo>
                        <a:pt x="642" y="53"/>
                      </a:lnTo>
                      <a:lnTo>
                        <a:pt x="644" y="57"/>
                      </a:lnTo>
                      <a:lnTo>
                        <a:pt x="646" y="60"/>
                      </a:lnTo>
                      <a:lnTo>
                        <a:pt x="648" y="62"/>
                      </a:lnTo>
                      <a:lnTo>
                        <a:pt x="648" y="66"/>
                      </a:lnTo>
                      <a:lnTo>
                        <a:pt x="650" y="72"/>
                      </a:lnTo>
                      <a:lnTo>
                        <a:pt x="650" y="76"/>
                      </a:lnTo>
                      <a:lnTo>
                        <a:pt x="652" y="79"/>
                      </a:lnTo>
                      <a:lnTo>
                        <a:pt x="654" y="85"/>
                      </a:lnTo>
                      <a:lnTo>
                        <a:pt x="654" y="89"/>
                      </a:lnTo>
                      <a:lnTo>
                        <a:pt x="654" y="93"/>
                      </a:lnTo>
                      <a:lnTo>
                        <a:pt x="654" y="98"/>
                      </a:lnTo>
                      <a:lnTo>
                        <a:pt x="654" y="104"/>
                      </a:lnTo>
                      <a:lnTo>
                        <a:pt x="654" y="110"/>
                      </a:lnTo>
                      <a:lnTo>
                        <a:pt x="654" y="114"/>
                      </a:lnTo>
                      <a:lnTo>
                        <a:pt x="654" y="119"/>
                      </a:lnTo>
                      <a:lnTo>
                        <a:pt x="654" y="125"/>
                      </a:lnTo>
                      <a:lnTo>
                        <a:pt x="654" y="131"/>
                      </a:lnTo>
                      <a:lnTo>
                        <a:pt x="652" y="136"/>
                      </a:lnTo>
                      <a:lnTo>
                        <a:pt x="650" y="142"/>
                      </a:lnTo>
                      <a:lnTo>
                        <a:pt x="648" y="148"/>
                      </a:lnTo>
                      <a:lnTo>
                        <a:pt x="646" y="154"/>
                      </a:lnTo>
                      <a:lnTo>
                        <a:pt x="644" y="159"/>
                      </a:lnTo>
                      <a:lnTo>
                        <a:pt x="642" y="167"/>
                      </a:lnTo>
                      <a:lnTo>
                        <a:pt x="641" y="173"/>
                      </a:lnTo>
                      <a:lnTo>
                        <a:pt x="637" y="178"/>
                      </a:lnTo>
                      <a:lnTo>
                        <a:pt x="635" y="184"/>
                      </a:lnTo>
                      <a:lnTo>
                        <a:pt x="633" y="190"/>
                      </a:lnTo>
                      <a:lnTo>
                        <a:pt x="631" y="197"/>
                      </a:lnTo>
                      <a:lnTo>
                        <a:pt x="627" y="201"/>
                      </a:lnTo>
                      <a:lnTo>
                        <a:pt x="625" y="209"/>
                      </a:lnTo>
                      <a:lnTo>
                        <a:pt x="623" y="212"/>
                      </a:lnTo>
                      <a:lnTo>
                        <a:pt x="623" y="216"/>
                      </a:lnTo>
                      <a:lnTo>
                        <a:pt x="622" y="218"/>
                      </a:lnTo>
                      <a:lnTo>
                        <a:pt x="620" y="220"/>
                      </a:lnTo>
                      <a:lnTo>
                        <a:pt x="618" y="226"/>
                      </a:lnTo>
                      <a:lnTo>
                        <a:pt x="616" y="233"/>
                      </a:lnTo>
                      <a:lnTo>
                        <a:pt x="612" y="239"/>
                      </a:lnTo>
                      <a:lnTo>
                        <a:pt x="610" y="245"/>
                      </a:lnTo>
                      <a:lnTo>
                        <a:pt x="606" y="250"/>
                      </a:lnTo>
                      <a:lnTo>
                        <a:pt x="606" y="256"/>
                      </a:lnTo>
                      <a:lnTo>
                        <a:pt x="604" y="262"/>
                      </a:lnTo>
                      <a:lnTo>
                        <a:pt x="603" y="268"/>
                      </a:lnTo>
                      <a:lnTo>
                        <a:pt x="601" y="273"/>
                      </a:lnTo>
                      <a:lnTo>
                        <a:pt x="599" y="279"/>
                      </a:lnTo>
                      <a:lnTo>
                        <a:pt x="599" y="283"/>
                      </a:lnTo>
                      <a:lnTo>
                        <a:pt x="599" y="288"/>
                      </a:lnTo>
                      <a:lnTo>
                        <a:pt x="597" y="294"/>
                      </a:lnTo>
                      <a:lnTo>
                        <a:pt x="597" y="298"/>
                      </a:lnTo>
                      <a:lnTo>
                        <a:pt x="597" y="304"/>
                      </a:lnTo>
                      <a:lnTo>
                        <a:pt x="599" y="307"/>
                      </a:lnTo>
                      <a:lnTo>
                        <a:pt x="599" y="313"/>
                      </a:lnTo>
                      <a:lnTo>
                        <a:pt x="599" y="317"/>
                      </a:lnTo>
                      <a:lnTo>
                        <a:pt x="601" y="321"/>
                      </a:lnTo>
                      <a:lnTo>
                        <a:pt x="603" y="325"/>
                      </a:lnTo>
                      <a:lnTo>
                        <a:pt x="604" y="328"/>
                      </a:lnTo>
                      <a:lnTo>
                        <a:pt x="606" y="332"/>
                      </a:lnTo>
                      <a:lnTo>
                        <a:pt x="608" y="336"/>
                      </a:lnTo>
                      <a:lnTo>
                        <a:pt x="612" y="340"/>
                      </a:lnTo>
                      <a:lnTo>
                        <a:pt x="618" y="345"/>
                      </a:lnTo>
                      <a:lnTo>
                        <a:pt x="623" y="351"/>
                      </a:lnTo>
                      <a:lnTo>
                        <a:pt x="625" y="353"/>
                      </a:lnTo>
                      <a:lnTo>
                        <a:pt x="629" y="355"/>
                      </a:lnTo>
                      <a:lnTo>
                        <a:pt x="633" y="357"/>
                      </a:lnTo>
                      <a:lnTo>
                        <a:pt x="637" y="361"/>
                      </a:lnTo>
                      <a:lnTo>
                        <a:pt x="642" y="365"/>
                      </a:lnTo>
                      <a:lnTo>
                        <a:pt x="648" y="368"/>
                      </a:lnTo>
                      <a:lnTo>
                        <a:pt x="654" y="370"/>
                      </a:lnTo>
                      <a:lnTo>
                        <a:pt x="658" y="372"/>
                      </a:lnTo>
                      <a:lnTo>
                        <a:pt x="663" y="374"/>
                      </a:lnTo>
                      <a:lnTo>
                        <a:pt x="667" y="376"/>
                      </a:lnTo>
                      <a:lnTo>
                        <a:pt x="669" y="376"/>
                      </a:lnTo>
                      <a:lnTo>
                        <a:pt x="669" y="378"/>
                      </a:lnTo>
                      <a:lnTo>
                        <a:pt x="667" y="382"/>
                      </a:lnTo>
                      <a:lnTo>
                        <a:pt x="667" y="384"/>
                      </a:lnTo>
                      <a:lnTo>
                        <a:pt x="667" y="387"/>
                      </a:lnTo>
                      <a:lnTo>
                        <a:pt x="665" y="389"/>
                      </a:lnTo>
                      <a:lnTo>
                        <a:pt x="665" y="395"/>
                      </a:lnTo>
                      <a:lnTo>
                        <a:pt x="663" y="399"/>
                      </a:lnTo>
                      <a:lnTo>
                        <a:pt x="663" y="403"/>
                      </a:lnTo>
                      <a:lnTo>
                        <a:pt x="661" y="408"/>
                      </a:lnTo>
                      <a:lnTo>
                        <a:pt x="661" y="414"/>
                      </a:lnTo>
                      <a:lnTo>
                        <a:pt x="660" y="420"/>
                      </a:lnTo>
                      <a:lnTo>
                        <a:pt x="660" y="427"/>
                      </a:lnTo>
                      <a:lnTo>
                        <a:pt x="658" y="431"/>
                      </a:lnTo>
                      <a:lnTo>
                        <a:pt x="658" y="433"/>
                      </a:lnTo>
                      <a:lnTo>
                        <a:pt x="658" y="437"/>
                      </a:lnTo>
                      <a:lnTo>
                        <a:pt x="658" y="441"/>
                      </a:lnTo>
                      <a:lnTo>
                        <a:pt x="656" y="444"/>
                      </a:lnTo>
                      <a:lnTo>
                        <a:pt x="656" y="446"/>
                      </a:lnTo>
                      <a:lnTo>
                        <a:pt x="656" y="450"/>
                      </a:lnTo>
                      <a:lnTo>
                        <a:pt x="656" y="454"/>
                      </a:lnTo>
                      <a:lnTo>
                        <a:pt x="656" y="458"/>
                      </a:lnTo>
                      <a:lnTo>
                        <a:pt x="654" y="461"/>
                      </a:lnTo>
                      <a:lnTo>
                        <a:pt x="654" y="465"/>
                      </a:lnTo>
                      <a:lnTo>
                        <a:pt x="654" y="469"/>
                      </a:lnTo>
                      <a:lnTo>
                        <a:pt x="654" y="473"/>
                      </a:lnTo>
                      <a:lnTo>
                        <a:pt x="654" y="477"/>
                      </a:lnTo>
                      <a:lnTo>
                        <a:pt x="654" y="480"/>
                      </a:lnTo>
                      <a:lnTo>
                        <a:pt x="654" y="484"/>
                      </a:lnTo>
                      <a:lnTo>
                        <a:pt x="654" y="488"/>
                      </a:lnTo>
                      <a:lnTo>
                        <a:pt x="654" y="492"/>
                      </a:lnTo>
                      <a:lnTo>
                        <a:pt x="654" y="496"/>
                      </a:lnTo>
                      <a:lnTo>
                        <a:pt x="654" y="499"/>
                      </a:lnTo>
                      <a:lnTo>
                        <a:pt x="654" y="503"/>
                      </a:lnTo>
                      <a:lnTo>
                        <a:pt x="654" y="507"/>
                      </a:lnTo>
                      <a:lnTo>
                        <a:pt x="654" y="509"/>
                      </a:lnTo>
                      <a:lnTo>
                        <a:pt x="654" y="515"/>
                      </a:lnTo>
                      <a:lnTo>
                        <a:pt x="654" y="518"/>
                      </a:lnTo>
                      <a:lnTo>
                        <a:pt x="654" y="520"/>
                      </a:lnTo>
                      <a:lnTo>
                        <a:pt x="656" y="524"/>
                      </a:lnTo>
                      <a:lnTo>
                        <a:pt x="656" y="528"/>
                      </a:lnTo>
                      <a:lnTo>
                        <a:pt x="656" y="532"/>
                      </a:lnTo>
                      <a:lnTo>
                        <a:pt x="656" y="536"/>
                      </a:lnTo>
                      <a:lnTo>
                        <a:pt x="656" y="539"/>
                      </a:lnTo>
                      <a:lnTo>
                        <a:pt x="658" y="543"/>
                      </a:lnTo>
                      <a:lnTo>
                        <a:pt x="658" y="545"/>
                      </a:lnTo>
                      <a:lnTo>
                        <a:pt x="660" y="551"/>
                      </a:lnTo>
                      <a:lnTo>
                        <a:pt x="660" y="553"/>
                      </a:lnTo>
                      <a:lnTo>
                        <a:pt x="661" y="556"/>
                      </a:lnTo>
                      <a:lnTo>
                        <a:pt x="663" y="562"/>
                      </a:lnTo>
                      <a:lnTo>
                        <a:pt x="665" y="568"/>
                      </a:lnTo>
                      <a:lnTo>
                        <a:pt x="667" y="574"/>
                      </a:lnTo>
                      <a:lnTo>
                        <a:pt x="671" y="579"/>
                      </a:lnTo>
                      <a:lnTo>
                        <a:pt x="673" y="585"/>
                      </a:lnTo>
                      <a:lnTo>
                        <a:pt x="679" y="589"/>
                      </a:lnTo>
                      <a:lnTo>
                        <a:pt x="680" y="594"/>
                      </a:lnTo>
                      <a:lnTo>
                        <a:pt x="684" y="600"/>
                      </a:lnTo>
                      <a:lnTo>
                        <a:pt x="688" y="602"/>
                      </a:lnTo>
                      <a:lnTo>
                        <a:pt x="692" y="608"/>
                      </a:lnTo>
                      <a:lnTo>
                        <a:pt x="696" y="610"/>
                      </a:lnTo>
                      <a:lnTo>
                        <a:pt x="699" y="615"/>
                      </a:lnTo>
                      <a:lnTo>
                        <a:pt x="701" y="619"/>
                      </a:lnTo>
                      <a:lnTo>
                        <a:pt x="707" y="621"/>
                      </a:lnTo>
                      <a:lnTo>
                        <a:pt x="711" y="623"/>
                      </a:lnTo>
                      <a:lnTo>
                        <a:pt x="717" y="629"/>
                      </a:lnTo>
                      <a:lnTo>
                        <a:pt x="718" y="631"/>
                      </a:lnTo>
                      <a:lnTo>
                        <a:pt x="722" y="632"/>
                      </a:lnTo>
                      <a:lnTo>
                        <a:pt x="726" y="634"/>
                      </a:lnTo>
                      <a:lnTo>
                        <a:pt x="730" y="636"/>
                      </a:lnTo>
                      <a:lnTo>
                        <a:pt x="732" y="638"/>
                      </a:lnTo>
                      <a:lnTo>
                        <a:pt x="736" y="640"/>
                      </a:lnTo>
                      <a:lnTo>
                        <a:pt x="739" y="642"/>
                      </a:lnTo>
                      <a:lnTo>
                        <a:pt x="743" y="644"/>
                      </a:lnTo>
                      <a:lnTo>
                        <a:pt x="747" y="646"/>
                      </a:lnTo>
                      <a:lnTo>
                        <a:pt x="751" y="648"/>
                      </a:lnTo>
                      <a:lnTo>
                        <a:pt x="753" y="648"/>
                      </a:lnTo>
                      <a:lnTo>
                        <a:pt x="755" y="648"/>
                      </a:lnTo>
                      <a:lnTo>
                        <a:pt x="753" y="650"/>
                      </a:lnTo>
                      <a:lnTo>
                        <a:pt x="753" y="653"/>
                      </a:lnTo>
                      <a:lnTo>
                        <a:pt x="753" y="655"/>
                      </a:lnTo>
                      <a:lnTo>
                        <a:pt x="753" y="659"/>
                      </a:lnTo>
                      <a:lnTo>
                        <a:pt x="753" y="663"/>
                      </a:lnTo>
                      <a:lnTo>
                        <a:pt x="753" y="667"/>
                      </a:lnTo>
                      <a:lnTo>
                        <a:pt x="751" y="670"/>
                      </a:lnTo>
                      <a:lnTo>
                        <a:pt x="751" y="676"/>
                      </a:lnTo>
                      <a:lnTo>
                        <a:pt x="751" y="680"/>
                      </a:lnTo>
                      <a:lnTo>
                        <a:pt x="751" y="686"/>
                      </a:lnTo>
                      <a:lnTo>
                        <a:pt x="751" y="691"/>
                      </a:lnTo>
                      <a:lnTo>
                        <a:pt x="751" y="697"/>
                      </a:lnTo>
                      <a:lnTo>
                        <a:pt x="751" y="701"/>
                      </a:lnTo>
                      <a:lnTo>
                        <a:pt x="751" y="705"/>
                      </a:lnTo>
                      <a:lnTo>
                        <a:pt x="751" y="708"/>
                      </a:lnTo>
                      <a:lnTo>
                        <a:pt x="753" y="712"/>
                      </a:lnTo>
                      <a:lnTo>
                        <a:pt x="753" y="716"/>
                      </a:lnTo>
                      <a:lnTo>
                        <a:pt x="753" y="720"/>
                      </a:lnTo>
                      <a:lnTo>
                        <a:pt x="753" y="722"/>
                      </a:lnTo>
                      <a:lnTo>
                        <a:pt x="753" y="726"/>
                      </a:lnTo>
                      <a:lnTo>
                        <a:pt x="753" y="729"/>
                      </a:lnTo>
                      <a:lnTo>
                        <a:pt x="753" y="733"/>
                      </a:lnTo>
                      <a:lnTo>
                        <a:pt x="753" y="737"/>
                      </a:lnTo>
                      <a:lnTo>
                        <a:pt x="755" y="741"/>
                      </a:lnTo>
                      <a:lnTo>
                        <a:pt x="755" y="745"/>
                      </a:lnTo>
                      <a:lnTo>
                        <a:pt x="755" y="748"/>
                      </a:lnTo>
                      <a:lnTo>
                        <a:pt x="755" y="752"/>
                      </a:lnTo>
                      <a:lnTo>
                        <a:pt x="755" y="758"/>
                      </a:lnTo>
                      <a:lnTo>
                        <a:pt x="755" y="760"/>
                      </a:lnTo>
                      <a:lnTo>
                        <a:pt x="756" y="764"/>
                      </a:lnTo>
                      <a:lnTo>
                        <a:pt x="756" y="767"/>
                      </a:lnTo>
                      <a:lnTo>
                        <a:pt x="756" y="773"/>
                      </a:lnTo>
                      <a:lnTo>
                        <a:pt x="756" y="777"/>
                      </a:lnTo>
                      <a:lnTo>
                        <a:pt x="756" y="779"/>
                      </a:lnTo>
                      <a:lnTo>
                        <a:pt x="758" y="785"/>
                      </a:lnTo>
                      <a:lnTo>
                        <a:pt x="758" y="788"/>
                      </a:lnTo>
                      <a:lnTo>
                        <a:pt x="760" y="792"/>
                      </a:lnTo>
                      <a:lnTo>
                        <a:pt x="760" y="796"/>
                      </a:lnTo>
                      <a:lnTo>
                        <a:pt x="760" y="800"/>
                      </a:lnTo>
                      <a:lnTo>
                        <a:pt x="762" y="804"/>
                      </a:lnTo>
                      <a:lnTo>
                        <a:pt x="762" y="807"/>
                      </a:lnTo>
                      <a:lnTo>
                        <a:pt x="762" y="811"/>
                      </a:lnTo>
                      <a:lnTo>
                        <a:pt x="764" y="817"/>
                      </a:lnTo>
                      <a:lnTo>
                        <a:pt x="764" y="821"/>
                      </a:lnTo>
                      <a:lnTo>
                        <a:pt x="764" y="823"/>
                      </a:lnTo>
                      <a:lnTo>
                        <a:pt x="768" y="828"/>
                      </a:lnTo>
                      <a:lnTo>
                        <a:pt x="768" y="832"/>
                      </a:lnTo>
                      <a:lnTo>
                        <a:pt x="770" y="836"/>
                      </a:lnTo>
                      <a:lnTo>
                        <a:pt x="770" y="840"/>
                      </a:lnTo>
                      <a:lnTo>
                        <a:pt x="770" y="842"/>
                      </a:lnTo>
                      <a:lnTo>
                        <a:pt x="772" y="845"/>
                      </a:lnTo>
                      <a:lnTo>
                        <a:pt x="774" y="849"/>
                      </a:lnTo>
                      <a:lnTo>
                        <a:pt x="775" y="853"/>
                      </a:lnTo>
                      <a:lnTo>
                        <a:pt x="775" y="855"/>
                      </a:lnTo>
                      <a:lnTo>
                        <a:pt x="777" y="861"/>
                      </a:lnTo>
                      <a:lnTo>
                        <a:pt x="779" y="864"/>
                      </a:lnTo>
                      <a:lnTo>
                        <a:pt x="779" y="866"/>
                      </a:lnTo>
                      <a:lnTo>
                        <a:pt x="781" y="868"/>
                      </a:lnTo>
                      <a:lnTo>
                        <a:pt x="781" y="872"/>
                      </a:lnTo>
                      <a:lnTo>
                        <a:pt x="783" y="876"/>
                      </a:lnTo>
                      <a:lnTo>
                        <a:pt x="785" y="880"/>
                      </a:lnTo>
                      <a:lnTo>
                        <a:pt x="787" y="883"/>
                      </a:lnTo>
                      <a:lnTo>
                        <a:pt x="789" y="885"/>
                      </a:lnTo>
                      <a:lnTo>
                        <a:pt x="791" y="889"/>
                      </a:lnTo>
                      <a:lnTo>
                        <a:pt x="793" y="893"/>
                      </a:lnTo>
                      <a:lnTo>
                        <a:pt x="796" y="899"/>
                      </a:lnTo>
                      <a:lnTo>
                        <a:pt x="800" y="904"/>
                      </a:lnTo>
                      <a:lnTo>
                        <a:pt x="802" y="910"/>
                      </a:lnTo>
                      <a:lnTo>
                        <a:pt x="806" y="916"/>
                      </a:lnTo>
                      <a:lnTo>
                        <a:pt x="810" y="921"/>
                      </a:lnTo>
                      <a:lnTo>
                        <a:pt x="812" y="925"/>
                      </a:lnTo>
                      <a:lnTo>
                        <a:pt x="815" y="929"/>
                      </a:lnTo>
                      <a:lnTo>
                        <a:pt x="817" y="933"/>
                      </a:lnTo>
                      <a:lnTo>
                        <a:pt x="821" y="937"/>
                      </a:lnTo>
                      <a:lnTo>
                        <a:pt x="825" y="940"/>
                      </a:lnTo>
                      <a:lnTo>
                        <a:pt x="827" y="944"/>
                      </a:lnTo>
                      <a:lnTo>
                        <a:pt x="831" y="950"/>
                      </a:lnTo>
                      <a:lnTo>
                        <a:pt x="836" y="956"/>
                      </a:lnTo>
                      <a:lnTo>
                        <a:pt x="840" y="959"/>
                      </a:lnTo>
                      <a:lnTo>
                        <a:pt x="842" y="961"/>
                      </a:lnTo>
                      <a:lnTo>
                        <a:pt x="844" y="963"/>
                      </a:lnTo>
                      <a:lnTo>
                        <a:pt x="846" y="965"/>
                      </a:lnTo>
                      <a:lnTo>
                        <a:pt x="901" y="952"/>
                      </a:lnTo>
                      <a:lnTo>
                        <a:pt x="901" y="956"/>
                      </a:lnTo>
                      <a:lnTo>
                        <a:pt x="903" y="959"/>
                      </a:lnTo>
                      <a:lnTo>
                        <a:pt x="903" y="961"/>
                      </a:lnTo>
                      <a:lnTo>
                        <a:pt x="905" y="965"/>
                      </a:lnTo>
                      <a:lnTo>
                        <a:pt x="905" y="969"/>
                      </a:lnTo>
                      <a:lnTo>
                        <a:pt x="907" y="973"/>
                      </a:lnTo>
                      <a:lnTo>
                        <a:pt x="907" y="978"/>
                      </a:lnTo>
                      <a:lnTo>
                        <a:pt x="909" y="984"/>
                      </a:lnTo>
                      <a:lnTo>
                        <a:pt x="909" y="988"/>
                      </a:lnTo>
                      <a:lnTo>
                        <a:pt x="910" y="994"/>
                      </a:lnTo>
                      <a:lnTo>
                        <a:pt x="912" y="999"/>
                      </a:lnTo>
                      <a:lnTo>
                        <a:pt x="914" y="1005"/>
                      </a:lnTo>
                      <a:lnTo>
                        <a:pt x="916" y="1011"/>
                      </a:lnTo>
                      <a:lnTo>
                        <a:pt x="918" y="1018"/>
                      </a:lnTo>
                      <a:lnTo>
                        <a:pt x="918" y="1020"/>
                      </a:lnTo>
                      <a:lnTo>
                        <a:pt x="918" y="1024"/>
                      </a:lnTo>
                      <a:lnTo>
                        <a:pt x="918" y="1028"/>
                      </a:lnTo>
                      <a:lnTo>
                        <a:pt x="920" y="1032"/>
                      </a:lnTo>
                      <a:lnTo>
                        <a:pt x="920" y="1035"/>
                      </a:lnTo>
                      <a:lnTo>
                        <a:pt x="920" y="1037"/>
                      </a:lnTo>
                      <a:lnTo>
                        <a:pt x="920" y="1041"/>
                      </a:lnTo>
                      <a:lnTo>
                        <a:pt x="922" y="1045"/>
                      </a:lnTo>
                      <a:lnTo>
                        <a:pt x="922" y="1049"/>
                      </a:lnTo>
                      <a:lnTo>
                        <a:pt x="922" y="1052"/>
                      </a:lnTo>
                      <a:lnTo>
                        <a:pt x="924" y="1056"/>
                      </a:lnTo>
                      <a:lnTo>
                        <a:pt x="926" y="1060"/>
                      </a:lnTo>
                      <a:lnTo>
                        <a:pt x="926" y="1064"/>
                      </a:lnTo>
                      <a:lnTo>
                        <a:pt x="926" y="1068"/>
                      </a:lnTo>
                      <a:lnTo>
                        <a:pt x="926" y="1070"/>
                      </a:lnTo>
                      <a:lnTo>
                        <a:pt x="928" y="1075"/>
                      </a:lnTo>
                      <a:lnTo>
                        <a:pt x="928" y="1079"/>
                      </a:lnTo>
                      <a:lnTo>
                        <a:pt x="928" y="1083"/>
                      </a:lnTo>
                      <a:lnTo>
                        <a:pt x="928" y="1087"/>
                      </a:lnTo>
                      <a:lnTo>
                        <a:pt x="929" y="1090"/>
                      </a:lnTo>
                      <a:lnTo>
                        <a:pt x="929" y="1094"/>
                      </a:lnTo>
                      <a:lnTo>
                        <a:pt x="929" y="1098"/>
                      </a:lnTo>
                      <a:lnTo>
                        <a:pt x="931" y="1102"/>
                      </a:lnTo>
                      <a:lnTo>
                        <a:pt x="931" y="1106"/>
                      </a:lnTo>
                      <a:lnTo>
                        <a:pt x="931" y="1110"/>
                      </a:lnTo>
                      <a:lnTo>
                        <a:pt x="933" y="1113"/>
                      </a:lnTo>
                      <a:lnTo>
                        <a:pt x="933" y="1117"/>
                      </a:lnTo>
                      <a:lnTo>
                        <a:pt x="933" y="1123"/>
                      </a:lnTo>
                      <a:lnTo>
                        <a:pt x="933" y="1127"/>
                      </a:lnTo>
                      <a:lnTo>
                        <a:pt x="933" y="1130"/>
                      </a:lnTo>
                      <a:lnTo>
                        <a:pt x="933" y="1132"/>
                      </a:lnTo>
                      <a:lnTo>
                        <a:pt x="933" y="1138"/>
                      </a:lnTo>
                      <a:lnTo>
                        <a:pt x="933" y="1142"/>
                      </a:lnTo>
                      <a:lnTo>
                        <a:pt x="933" y="1144"/>
                      </a:lnTo>
                      <a:lnTo>
                        <a:pt x="933" y="1149"/>
                      </a:lnTo>
                      <a:lnTo>
                        <a:pt x="933" y="1153"/>
                      </a:lnTo>
                      <a:lnTo>
                        <a:pt x="933" y="1157"/>
                      </a:lnTo>
                      <a:lnTo>
                        <a:pt x="933" y="1161"/>
                      </a:lnTo>
                      <a:lnTo>
                        <a:pt x="933" y="1163"/>
                      </a:lnTo>
                      <a:lnTo>
                        <a:pt x="933" y="1168"/>
                      </a:lnTo>
                      <a:lnTo>
                        <a:pt x="933" y="1170"/>
                      </a:lnTo>
                      <a:lnTo>
                        <a:pt x="933" y="1174"/>
                      </a:lnTo>
                      <a:lnTo>
                        <a:pt x="933" y="1178"/>
                      </a:lnTo>
                      <a:lnTo>
                        <a:pt x="933" y="1182"/>
                      </a:lnTo>
                      <a:lnTo>
                        <a:pt x="933" y="1186"/>
                      </a:lnTo>
                      <a:lnTo>
                        <a:pt x="933" y="1189"/>
                      </a:lnTo>
                      <a:lnTo>
                        <a:pt x="933" y="1193"/>
                      </a:lnTo>
                      <a:lnTo>
                        <a:pt x="933" y="1195"/>
                      </a:lnTo>
                      <a:lnTo>
                        <a:pt x="933" y="1199"/>
                      </a:lnTo>
                      <a:lnTo>
                        <a:pt x="933" y="1203"/>
                      </a:lnTo>
                      <a:lnTo>
                        <a:pt x="933" y="1206"/>
                      </a:lnTo>
                      <a:lnTo>
                        <a:pt x="933" y="1210"/>
                      </a:lnTo>
                      <a:lnTo>
                        <a:pt x="931" y="1214"/>
                      </a:lnTo>
                      <a:lnTo>
                        <a:pt x="931" y="1222"/>
                      </a:lnTo>
                      <a:lnTo>
                        <a:pt x="931" y="1227"/>
                      </a:lnTo>
                      <a:lnTo>
                        <a:pt x="931" y="1233"/>
                      </a:lnTo>
                      <a:lnTo>
                        <a:pt x="929" y="1239"/>
                      </a:lnTo>
                      <a:lnTo>
                        <a:pt x="928" y="1243"/>
                      </a:lnTo>
                      <a:lnTo>
                        <a:pt x="928" y="1248"/>
                      </a:lnTo>
                      <a:lnTo>
                        <a:pt x="928" y="1252"/>
                      </a:lnTo>
                      <a:lnTo>
                        <a:pt x="928" y="1258"/>
                      </a:lnTo>
                      <a:lnTo>
                        <a:pt x="926" y="1262"/>
                      </a:lnTo>
                      <a:lnTo>
                        <a:pt x="926" y="1265"/>
                      </a:lnTo>
                      <a:lnTo>
                        <a:pt x="926" y="1269"/>
                      </a:lnTo>
                      <a:lnTo>
                        <a:pt x="926" y="1275"/>
                      </a:lnTo>
                      <a:lnTo>
                        <a:pt x="924" y="1279"/>
                      </a:lnTo>
                      <a:lnTo>
                        <a:pt x="924" y="1281"/>
                      </a:lnTo>
                      <a:lnTo>
                        <a:pt x="924" y="1282"/>
                      </a:lnTo>
                      <a:lnTo>
                        <a:pt x="977" y="1282"/>
                      </a:lnTo>
                      <a:lnTo>
                        <a:pt x="975" y="1282"/>
                      </a:lnTo>
                      <a:lnTo>
                        <a:pt x="975" y="1286"/>
                      </a:lnTo>
                      <a:lnTo>
                        <a:pt x="975" y="1288"/>
                      </a:lnTo>
                      <a:lnTo>
                        <a:pt x="975" y="1294"/>
                      </a:lnTo>
                      <a:lnTo>
                        <a:pt x="975" y="1296"/>
                      </a:lnTo>
                      <a:lnTo>
                        <a:pt x="975" y="1301"/>
                      </a:lnTo>
                      <a:lnTo>
                        <a:pt x="975" y="1305"/>
                      </a:lnTo>
                      <a:lnTo>
                        <a:pt x="975" y="1311"/>
                      </a:lnTo>
                      <a:lnTo>
                        <a:pt x="973" y="1315"/>
                      </a:lnTo>
                      <a:lnTo>
                        <a:pt x="973" y="1322"/>
                      </a:lnTo>
                      <a:lnTo>
                        <a:pt x="971" y="1326"/>
                      </a:lnTo>
                      <a:lnTo>
                        <a:pt x="971" y="1330"/>
                      </a:lnTo>
                      <a:lnTo>
                        <a:pt x="971" y="1332"/>
                      </a:lnTo>
                      <a:lnTo>
                        <a:pt x="971" y="1336"/>
                      </a:lnTo>
                      <a:lnTo>
                        <a:pt x="969" y="1339"/>
                      </a:lnTo>
                      <a:lnTo>
                        <a:pt x="969" y="1343"/>
                      </a:lnTo>
                      <a:lnTo>
                        <a:pt x="969" y="1345"/>
                      </a:lnTo>
                      <a:lnTo>
                        <a:pt x="969" y="1351"/>
                      </a:lnTo>
                      <a:lnTo>
                        <a:pt x="967" y="1353"/>
                      </a:lnTo>
                      <a:lnTo>
                        <a:pt x="967" y="1357"/>
                      </a:lnTo>
                      <a:lnTo>
                        <a:pt x="966" y="1362"/>
                      </a:lnTo>
                      <a:lnTo>
                        <a:pt x="966" y="1364"/>
                      </a:lnTo>
                      <a:lnTo>
                        <a:pt x="964" y="1370"/>
                      </a:lnTo>
                      <a:lnTo>
                        <a:pt x="964" y="1374"/>
                      </a:lnTo>
                      <a:lnTo>
                        <a:pt x="962" y="1377"/>
                      </a:lnTo>
                      <a:lnTo>
                        <a:pt x="962" y="1381"/>
                      </a:lnTo>
                      <a:lnTo>
                        <a:pt x="962" y="1385"/>
                      </a:lnTo>
                      <a:lnTo>
                        <a:pt x="960" y="1389"/>
                      </a:lnTo>
                      <a:lnTo>
                        <a:pt x="958" y="1395"/>
                      </a:lnTo>
                      <a:lnTo>
                        <a:pt x="958" y="1398"/>
                      </a:lnTo>
                      <a:lnTo>
                        <a:pt x="956" y="1402"/>
                      </a:lnTo>
                      <a:lnTo>
                        <a:pt x="956" y="1408"/>
                      </a:lnTo>
                      <a:lnTo>
                        <a:pt x="954" y="1412"/>
                      </a:lnTo>
                      <a:lnTo>
                        <a:pt x="952" y="1415"/>
                      </a:lnTo>
                      <a:lnTo>
                        <a:pt x="952" y="1421"/>
                      </a:lnTo>
                      <a:lnTo>
                        <a:pt x="950" y="1425"/>
                      </a:lnTo>
                      <a:lnTo>
                        <a:pt x="948" y="1429"/>
                      </a:lnTo>
                      <a:lnTo>
                        <a:pt x="947" y="1434"/>
                      </a:lnTo>
                      <a:lnTo>
                        <a:pt x="945" y="1438"/>
                      </a:lnTo>
                      <a:lnTo>
                        <a:pt x="943" y="1442"/>
                      </a:lnTo>
                      <a:lnTo>
                        <a:pt x="943" y="1446"/>
                      </a:lnTo>
                      <a:lnTo>
                        <a:pt x="941" y="1452"/>
                      </a:lnTo>
                      <a:lnTo>
                        <a:pt x="939" y="1455"/>
                      </a:lnTo>
                      <a:lnTo>
                        <a:pt x="937" y="1459"/>
                      </a:lnTo>
                      <a:lnTo>
                        <a:pt x="933" y="1465"/>
                      </a:lnTo>
                      <a:lnTo>
                        <a:pt x="933" y="1469"/>
                      </a:lnTo>
                      <a:lnTo>
                        <a:pt x="929" y="1472"/>
                      </a:lnTo>
                      <a:lnTo>
                        <a:pt x="928" y="1478"/>
                      </a:lnTo>
                      <a:lnTo>
                        <a:pt x="926" y="1482"/>
                      </a:lnTo>
                      <a:lnTo>
                        <a:pt x="924" y="1488"/>
                      </a:lnTo>
                      <a:lnTo>
                        <a:pt x="922" y="1490"/>
                      </a:lnTo>
                      <a:lnTo>
                        <a:pt x="920" y="1495"/>
                      </a:lnTo>
                      <a:lnTo>
                        <a:pt x="916" y="1497"/>
                      </a:lnTo>
                      <a:lnTo>
                        <a:pt x="914" y="1503"/>
                      </a:lnTo>
                      <a:lnTo>
                        <a:pt x="910" y="1507"/>
                      </a:lnTo>
                      <a:lnTo>
                        <a:pt x="909" y="1511"/>
                      </a:lnTo>
                      <a:lnTo>
                        <a:pt x="907" y="1514"/>
                      </a:lnTo>
                      <a:lnTo>
                        <a:pt x="903" y="1518"/>
                      </a:lnTo>
                      <a:lnTo>
                        <a:pt x="901" y="1522"/>
                      </a:lnTo>
                      <a:lnTo>
                        <a:pt x="897" y="1526"/>
                      </a:lnTo>
                      <a:lnTo>
                        <a:pt x="893" y="1530"/>
                      </a:lnTo>
                      <a:lnTo>
                        <a:pt x="891" y="1533"/>
                      </a:lnTo>
                      <a:lnTo>
                        <a:pt x="888" y="1537"/>
                      </a:lnTo>
                      <a:lnTo>
                        <a:pt x="886" y="1541"/>
                      </a:lnTo>
                      <a:lnTo>
                        <a:pt x="882" y="1545"/>
                      </a:lnTo>
                      <a:lnTo>
                        <a:pt x="880" y="1549"/>
                      </a:lnTo>
                      <a:lnTo>
                        <a:pt x="876" y="1550"/>
                      </a:lnTo>
                      <a:lnTo>
                        <a:pt x="874" y="1556"/>
                      </a:lnTo>
                      <a:lnTo>
                        <a:pt x="871" y="1558"/>
                      </a:lnTo>
                      <a:lnTo>
                        <a:pt x="869" y="1562"/>
                      </a:lnTo>
                      <a:lnTo>
                        <a:pt x="865" y="1564"/>
                      </a:lnTo>
                      <a:lnTo>
                        <a:pt x="861" y="1568"/>
                      </a:lnTo>
                      <a:lnTo>
                        <a:pt x="859" y="1571"/>
                      </a:lnTo>
                      <a:lnTo>
                        <a:pt x="855" y="1575"/>
                      </a:lnTo>
                      <a:lnTo>
                        <a:pt x="850" y="1579"/>
                      </a:lnTo>
                      <a:lnTo>
                        <a:pt x="844" y="1587"/>
                      </a:lnTo>
                      <a:lnTo>
                        <a:pt x="838" y="1592"/>
                      </a:lnTo>
                      <a:lnTo>
                        <a:pt x="833" y="1598"/>
                      </a:lnTo>
                      <a:lnTo>
                        <a:pt x="827" y="1602"/>
                      </a:lnTo>
                      <a:lnTo>
                        <a:pt x="821" y="1607"/>
                      </a:lnTo>
                      <a:lnTo>
                        <a:pt x="815" y="1611"/>
                      </a:lnTo>
                      <a:lnTo>
                        <a:pt x="812" y="1615"/>
                      </a:lnTo>
                      <a:lnTo>
                        <a:pt x="806" y="1621"/>
                      </a:lnTo>
                      <a:lnTo>
                        <a:pt x="800" y="1623"/>
                      </a:lnTo>
                      <a:lnTo>
                        <a:pt x="796" y="1626"/>
                      </a:lnTo>
                      <a:lnTo>
                        <a:pt x="793" y="1630"/>
                      </a:lnTo>
                      <a:lnTo>
                        <a:pt x="789" y="1632"/>
                      </a:lnTo>
                      <a:lnTo>
                        <a:pt x="787" y="1634"/>
                      </a:lnTo>
                      <a:lnTo>
                        <a:pt x="783" y="1638"/>
                      </a:lnTo>
                      <a:lnTo>
                        <a:pt x="781" y="1640"/>
                      </a:lnTo>
                      <a:lnTo>
                        <a:pt x="779" y="1642"/>
                      </a:lnTo>
                      <a:lnTo>
                        <a:pt x="777" y="1642"/>
                      </a:lnTo>
                      <a:lnTo>
                        <a:pt x="842" y="1682"/>
                      </a:lnTo>
                      <a:lnTo>
                        <a:pt x="840" y="1683"/>
                      </a:lnTo>
                      <a:lnTo>
                        <a:pt x="836" y="1685"/>
                      </a:lnTo>
                      <a:lnTo>
                        <a:pt x="833" y="1687"/>
                      </a:lnTo>
                      <a:lnTo>
                        <a:pt x="831" y="1691"/>
                      </a:lnTo>
                      <a:lnTo>
                        <a:pt x="827" y="1693"/>
                      </a:lnTo>
                      <a:lnTo>
                        <a:pt x="823" y="1697"/>
                      </a:lnTo>
                      <a:lnTo>
                        <a:pt x="817" y="1701"/>
                      </a:lnTo>
                      <a:lnTo>
                        <a:pt x="814" y="1704"/>
                      </a:lnTo>
                      <a:lnTo>
                        <a:pt x="808" y="1710"/>
                      </a:lnTo>
                      <a:lnTo>
                        <a:pt x="802" y="1716"/>
                      </a:lnTo>
                      <a:lnTo>
                        <a:pt x="798" y="1716"/>
                      </a:lnTo>
                      <a:lnTo>
                        <a:pt x="795" y="1720"/>
                      </a:lnTo>
                      <a:lnTo>
                        <a:pt x="793" y="1721"/>
                      </a:lnTo>
                      <a:lnTo>
                        <a:pt x="789" y="1725"/>
                      </a:lnTo>
                      <a:lnTo>
                        <a:pt x="783" y="1727"/>
                      </a:lnTo>
                      <a:lnTo>
                        <a:pt x="781" y="1731"/>
                      </a:lnTo>
                      <a:lnTo>
                        <a:pt x="777" y="1733"/>
                      </a:lnTo>
                      <a:lnTo>
                        <a:pt x="774" y="1737"/>
                      </a:lnTo>
                      <a:lnTo>
                        <a:pt x="768" y="1739"/>
                      </a:lnTo>
                      <a:lnTo>
                        <a:pt x="764" y="1742"/>
                      </a:lnTo>
                      <a:lnTo>
                        <a:pt x="760" y="1746"/>
                      </a:lnTo>
                      <a:lnTo>
                        <a:pt x="756" y="1748"/>
                      </a:lnTo>
                      <a:lnTo>
                        <a:pt x="751" y="1752"/>
                      </a:lnTo>
                      <a:lnTo>
                        <a:pt x="747" y="1754"/>
                      </a:lnTo>
                      <a:lnTo>
                        <a:pt x="743" y="1758"/>
                      </a:lnTo>
                      <a:lnTo>
                        <a:pt x="737" y="1761"/>
                      </a:lnTo>
                      <a:lnTo>
                        <a:pt x="732" y="1765"/>
                      </a:lnTo>
                      <a:lnTo>
                        <a:pt x="726" y="1767"/>
                      </a:lnTo>
                      <a:lnTo>
                        <a:pt x="720" y="1771"/>
                      </a:lnTo>
                      <a:lnTo>
                        <a:pt x="717" y="1775"/>
                      </a:lnTo>
                      <a:lnTo>
                        <a:pt x="713" y="1777"/>
                      </a:lnTo>
                      <a:lnTo>
                        <a:pt x="707" y="1780"/>
                      </a:lnTo>
                      <a:lnTo>
                        <a:pt x="701" y="1784"/>
                      </a:lnTo>
                      <a:lnTo>
                        <a:pt x="698" y="1788"/>
                      </a:lnTo>
                      <a:lnTo>
                        <a:pt x="690" y="1790"/>
                      </a:lnTo>
                      <a:lnTo>
                        <a:pt x="684" y="1794"/>
                      </a:lnTo>
                      <a:lnTo>
                        <a:pt x="679" y="1797"/>
                      </a:lnTo>
                      <a:lnTo>
                        <a:pt x="673" y="1799"/>
                      </a:lnTo>
                      <a:lnTo>
                        <a:pt x="667" y="1803"/>
                      </a:lnTo>
                      <a:lnTo>
                        <a:pt x="661" y="1805"/>
                      </a:lnTo>
                      <a:lnTo>
                        <a:pt x="656" y="1809"/>
                      </a:lnTo>
                      <a:lnTo>
                        <a:pt x="650" y="1813"/>
                      </a:lnTo>
                      <a:lnTo>
                        <a:pt x="642" y="1816"/>
                      </a:lnTo>
                      <a:lnTo>
                        <a:pt x="637" y="1820"/>
                      </a:lnTo>
                      <a:lnTo>
                        <a:pt x="631" y="1822"/>
                      </a:lnTo>
                      <a:lnTo>
                        <a:pt x="623" y="1824"/>
                      </a:lnTo>
                      <a:lnTo>
                        <a:pt x="618" y="1828"/>
                      </a:lnTo>
                      <a:lnTo>
                        <a:pt x="610" y="1830"/>
                      </a:lnTo>
                      <a:lnTo>
                        <a:pt x="604" y="1834"/>
                      </a:lnTo>
                      <a:lnTo>
                        <a:pt x="599" y="1837"/>
                      </a:lnTo>
                      <a:lnTo>
                        <a:pt x="591" y="1839"/>
                      </a:lnTo>
                      <a:lnTo>
                        <a:pt x="585" y="1841"/>
                      </a:lnTo>
                      <a:lnTo>
                        <a:pt x="578" y="1843"/>
                      </a:lnTo>
                      <a:lnTo>
                        <a:pt x="570" y="1847"/>
                      </a:lnTo>
                      <a:lnTo>
                        <a:pt x="563" y="1849"/>
                      </a:lnTo>
                      <a:lnTo>
                        <a:pt x="557" y="1853"/>
                      </a:lnTo>
                      <a:lnTo>
                        <a:pt x="549" y="1855"/>
                      </a:lnTo>
                      <a:lnTo>
                        <a:pt x="542" y="1858"/>
                      </a:lnTo>
                      <a:lnTo>
                        <a:pt x="536" y="1858"/>
                      </a:lnTo>
                      <a:lnTo>
                        <a:pt x="528" y="1860"/>
                      </a:lnTo>
                      <a:lnTo>
                        <a:pt x="521" y="1862"/>
                      </a:lnTo>
                      <a:lnTo>
                        <a:pt x="513" y="1866"/>
                      </a:lnTo>
                      <a:lnTo>
                        <a:pt x="506" y="1868"/>
                      </a:lnTo>
                      <a:lnTo>
                        <a:pt x="500" y="1870"/>
                      </a:lnTo>
                      <a:lnTo>
                        <a:pt x="492" y="1872"/>
                      </a:lnTo>
                      <a:lnTo>
                        <a:pt x="485" y="1874"/>
                      </a:lnTo>
                      <a:lnTo>
                        <a:pt x="477" y="1875"/>
                      </a:lnTo>
                      <a:lnTo>
                        <a:pt x="471" y="1877"/>
                      </a:lnTo>
                      <a:lnTo>
                        <a:pt x="462" y="1879"/>
                      </a:lnTo>
                      <a:lnTo>
                        <a:pt x="456" y="1881"/>
                      </a:lnTo>
                      <a:lnTo>
                        <a:pt x="449" y="1881"/>
                      </a:lnTo>
                      <a:lnTo>
                        <a:pt x="441" y="1885"/>
                      </a:lnTo>
                      <a:lnTo>
                        <a:pt x="433" y="1885"/>
                      </a:lnTo>
                      <a:lnTo>
                        <a:pt x="428" y="1887"/>
                      </a:lnTo>
                      <a:lnTo>
                        <a:pt x="418" y="1889"/>
                      </a:lnTo>
                      <a:lnTo>
                        <a:pt x="411" y="1891"/>
                      </a:lnTo>
                      <a:lnTo>
                        <a:pt x="405" y="1891"/>
                      </a:lnTo>
                      <a:lnTo>
                        <a:pt x="397" y="1893"/>
                      </a:lnTo>
                      <a:lnTo>
                        <a:pt x="390" y="1893"/>
                      </a:lnTo>
                      <a:lnTo>
                        <a:pt x="382" y="1894"/>
                      </a:lnTo>
                      <a:lnTo>
                        <a:pt x="374" y="1896"/>
                      </a:lnTo>
                      <a:lnTo>
                        <a:pt x="367" y="1898"/>
                      </a:lnTo>
                      <a:lnTo>
                        <a:pt x="361" y="1898"/>
                      </a:lnTo>
                      <a:lnTo>
                        <a:pt x="353" y="1898"/>
                      </a:lnTo>
                      <a:lnTo>
                        <a:pt x="346" y="1898"/>
                      </a:lnTo>
                      <a:lnTo>
                        <a:pt x="338" y="1900"/>
                      </a:lnTo>
                      <a:lnTo>
                        <a:pt x="333" y="1900"/>
                      </a:lnTo>
                      <a:lnTo>
                        <a:pt x="325" y="1900"/>
                      </a:lnTo>
                      <a:lnTo>
                        <a:pt x="317" y="1900"/>
                      </a:lnTo>
                      <a:lnTo>
                        <a:pt x="310" y="1902"/>
                      </a:lnTo>
                      <a:lnTo>
                        <a:pt x="304" y="1902"/>
                      </a:lnTo>
                      <a:lnTo>
                        <a:pt x="296" y="1902"/>
                      </a:lnTo>
                      <a:lnTo>
                        <a:pt x="289" y="1902"/>
                      </a:lnTo>
                      <a:lnTo>
                        <a:pt x="283" y="1904"/>
                      </a:lnTo>
                      <a:lnTo>
                        <a:pt x="276" y="1904"/>
                      </a:lnTo>
                      <a:lnTo>
                        <a:pt x="270" y="1904"/>
                      </a:lnTo>
                      <a:lnTo>
                        <a:pt x="262" y="1904"/>
                      </a:lnTo>
                      <a:lnTo>
                        <a:pt x="255" y="1904"/>
                      </a:lnTo>
                      <a:lnTo>
                        <a:pt x="249" y="1904"/>
                      </a:lnTo>
                      <a:lnTo>
                        <a:pt x="241" y="1902"/>
                      </a:lnTo>
                      <a:lnTo>
                        <a:pt x="236" y="1902"/>
                      </a:lnTo>
                      <a:lnTo>
                        <a:pt x="230" y="1902"/>
                      </a:lnTo>
                      <a:lnTo>
                        <a:pt x="222" y="1900"/>
                      </a:lnTo>
                      <a:lnTo>
                        <a:pt x="217" y="1900"/>
                      </a:lnTo>
                      <a:lnTo>
                        <a:pt x="211" y="1900"/>
                      </a:lnTo>
                      <a:lnTo>
                        <a:pt x="205" y="1900"/>
                      </a:lnTo>
                      <a:lnTo>
                        <a:pt x="198" y="1898"/>
                      </a:lnTo>
                      <a:lnTo>
                        <a:pt x="192" y="1898"/>
                      </a:lnTo>
                      <a:lnTo>
                        <a:pt x="186" y="1898"/>
                      </a:lnTo>
                      <a:lnTo>
                        <a:pt x="182" y="1898"/>
                      </a:lnTo>
                      <a:lnTo>
                        <a:pt x="175" y="1896"/>
                      </a:lnTo>
                      <a:lnTo>
                        <a:pt x="171" y="1896"/>
                      </a:lnTo>
                      <a:lnTo>
                        <a:pt x="165" y="1894"/>
                      </a:lnTo>
                      <a:lnTo>
                        <a:pt x="160" y="1893"/>
                      </a:lnTo>
                      <a:lnTo>
                        <a:pt x="154" y="1893"/>
                      </a:lnTo>
                      <a:lnTo>
                        <a:pt x="150" y="1891"/>
                      </a:lnTo>
                      <a:lnTo>
                        <a:pt x="144" y="1889"/>
                      </a:lnTo>
                      <a:lnTo>
                        <a:pt x="139" y="1887"/>
                      </a:lnTo>
                      <a:lnTo>
                        <a:pt x="133" y="1887"/>
                      </a:lnTo>
                      <a:lnTo>
                        <a:pt x="127" y="1885"/>
                      </a:lnTo>
                      <a:lnTo>
                        <a:pt x="123" y="1883"/>
                      </a:lnTo>
                      <a:lnTo>
                        <a:pt x="120" y="1881"/>
                      </a:lnTo>
                      <a:lnTo>
                        <a:pt x="114" y="1879"/>
                      </a:lnTo>
                      <a:lnTo>
                        <a:pt x="110" y="1877"/>
                      </a:lnTo>
                      <a:lnTo>
                        <a:pt x="106" y="1875"/>
                      </a:lnTo>
                      <a:lnTo>
                        <a:pt x="103" y="1874"/>
                      </a:lnTo>
                      <a:lnTo>
                        <a:pt x="97" y="1872"/>
                      </a:lnTo>
                      <a:lnTo>
                        <a:pt x="93" y="1870"/>
                      </a:lnTo>
                      <a:lnTo>
                        <a:pt x="89" y="1868"/>
                      </a:lnTo>
                      <a:lnTo>
                        <a:pt x="87" y="1866"/>
                      </a:lnTo>
                      <a:lnTo>
                        <a:pt x="82" y="1864"/>
                      </a:lnTo>
                      <a:lnTo>
                        <a:pt x="78" y="1862"/>
                      </a:lnTo>
                      <a:lnTo>
                        <a:pt x="74" y="1860"/>
                      </a:lnTo>
                      <a:lnTo>
                        <a:pt x="70" y="1858"/>
                      </a:lnTo>
                      <a:lnTo>
                        <a:pt x="68" y="1856"/>
                      </a:lnTo>
                      <a:lnTo>
                        <a:pt x="65" y="1855"/>
                      </a:lnTo>
                      <a:lnTo>
                        <a:pt x="61" y="1853"/>
                      </a:lnTo>
                      <a:lnTo>
                        <a:pt x="59" y="1851"/>
                      </a:lnTo>
                      <a:lnTo>
                        <a:pt x="51" y="1845"/>
                      </a:lnTo>
                      <a:lnTo>
                        <a:pt x="46" y="1841"/>
                      </a:lnTo>
                      <a:lnTo>
                        <a:pt x="42" y="1837"/>
                      </a:lnTo>
                      <a:lnTo>
                        <a:pt x="38" y="1834"/>
                      </a:lnTo>
                      <a:lnTo>
                        <a:pt x="32" y="1830"/>
                      </a:lnTo>
                      <a:lnTo>
                        <a:pt x="27" y="1824"/>
                      </a:lnTo>
                      <a:lnTo>
                        <a:pt x="25" y="1822"/>
                      </a:lnTo>
                      <a:lnTo>
                        <a:pt x="21" y="1818"/>
                      </a:lnTo>
                      <a:lnTo>
                        <a:pt x="15" y="1815"/>
                      </a:lnTo>
                      <a:lnTo>
                        <a:pt x="13" y="1811"/>
                      </a:lnTo>
                      <a:lnTo>
                        <a:pt x="9" y="1809"/>
                      </a:lnTo>
                      <a:lnTo>
                        <a:pt x="9" y="1805"/>
                      </a:lnTo>
                      <a:lnTo>
                        <a:pt x="6" y="1799"/>
                      </a:lnTo>
                      <a:lnTo>
                        <a:pt x="2" y="1797"/>
                      </a:lnTo>
                      <a:lnTo>
                        <a:pt x="0" y="1796"/>
                      </a:lnTo>
                      <a:lnTo>
                        <a:pt x="0" y="1794"/>
                      </a:lnTo>
                      <a:lnTo>
                        <a:pt x="0" y="1792"/>
                      </a:lnTo>
                      <a:lnTo>
                        <a:pt x="2" y="1788"/>
                      </a:lnTo>
                      <a:lnTo>
                        <a:pt x="6" y="1784"/>
                      </a:lnTo>
                      <a:lnTo>
                        <a:pt x="7" y="1778"/>
                      </a:lnTo>
                      <a:lnTo>
                        <a:pt x="11" y="1773"/>
                      </a:lnTo>
                      <a:lnTo>
                        <a:pt x="13" y="1769"/>
                      </a:lnTo>
                      <a:lnTo>
                        <a:pt x="15" y="1765"/>
                      </a:lnTo>
                      <a:lnTo>
                        <a:pt x="17" y="1761"/>
                      </a:lnTo>
                      <a:lnTo>
                        <a:pt x="21" y="1759"/>
                      </a:lnTo>
                      <a:lnTo>
                        <a:pt x="25" y="1758"/>
                      </a:lnTo>
                      <a:lnTo>
                        <a:pt x="27" y="1752"/>
                      </a:lnTo>
                      <a:lnTo>
                        <a:pt x="30" y="1748"/>
                      </a:lnTo>
                      <a:lnTo>
                        <a:pt x="32" y="1746"/>
                      </a:lnTo>
                      <a:lnTo>
                        <a:pt x="38" y="1742"/>
                      </a:lnTo>
                      <a:lnTo>
                        <a:pt x="40" y="1739"/>
                      </a:lnTo>
                      <a:lnTo>
                        <a:pt x="44" y="1735"/>
                      </a:lnTo>
                      <a:lnTo>
                        <a:pt x="49" y="1733"/>
                      </a:lnTo>
                      <a:lnTo>
                        <a:pt x="53" y="1729"/>
                      </a:lnTo>
                      <a:lnTo>
                        <a:pt x="57" y="1727"/>
                      </a:lnTo>
                      <a:lnTo>
                        <a:pt x="63" y="1723"/>
                      </a:lnTo>
                      <a:lnTo>
                        <a:pt x="68" y="1721"/>
                      </a:lnTo>
                      <a:lnTo>
                        <a:pt x="72" y="1720"/>
                      </a:lnTo>
                      <a:lnTo>
                        <a:pt x="78" y="1718"/>
                      </a:lnTo>
                      <a:lnTo>
                        <a:pt x="84" y="1716"/>
                      </a:lnTo>
                      <a:lnTo>
                        <a:pt x="91" y="1716"/>
                      </a:lnTo>
                      <a:lnTo>
                        <a:pt x="95" y="1714"/>
                      </a:lnTo>
                      <a:lnTo>
                        <a:pt x="103" y="1712"/>
                      </a:lnTo>
                      <a:lnTo>
                        <a:pt x="106" y="1712"/>
                      </a:lnTo>
                      <a:lnTo>
                        <a:pt x="108" y="1710"/>
                      </a:lnTo>
                      <a:lnTo>
                        <a:pt x="112" y="1710"/>
                      </a:lnTo>
                      <a:lnTo>
                        <a:pt x="116" y="1710"/>
                      </a:lnTo>
                      <a:lnTo>
                        <a:pt x="120" y="1710"/>
                      </a:lnTo>
                      <a:lnTo>
                        <a:pt x="123" y="1710"/>
                      </a:lnTo>
                      <a:lnTo>
                        <a:pt x="127" y="1710"/>
                      </a:lnTo>
                      <a:lnTo>
                        <a:pt x="131" y="1710"/>
                      </a:lnTo>
                      <a:lnTo>
                        <a:pt x="133" y="1710"/>
                      </a:lnTo>
                      <a:lnTo>
                        <a:pt x="139" y="1710"/>
                      </a:lnTo>
                      <a:lnTo>
                        <a:pt x="141" y="1710"/>
                      </a:lnTo>
                      <a:lnTo>
                        <a:pt x="146" y="1710"/>
                      </a:lnTo>
                      <a:lnTo>
                        <a:pt x="150" y="1710"/>
                      </a:lnTo>
                      <a:lnTo>
                        <a:pt x="154" y="1710"/>
                      </a:lnTo>
                      <a:lnTo>
                        <a:pt x="158" y="1710"/>
                      </a:lnTo>
                      <a:lnTo>
                        <a:pt x="161" y="1710"/>
                      </a:lnTo>
                      <a:lnTo>
                        <a:pt x="165" y="1710"/>
                      </a:lnTo>
                      <a:lnTo>
                        <a:pt x="171" y="1710"/>
                      </a:lnTo>
                      <a:lnTo>
                        <a:pt x="173" y="1710"/>
                      </a:lnTo>
                      <a:lnTo>
                        <a:pt x="179" y="1710"/>
                      </a:lnTo>
                      <a:lnTo>
                        <a:pt x="182" y="1710"/>
                      </a:lnTo>
                      <a:lnTo>
                        <a:pt x="188" y="1710"/>
                      </a:lnTo>
                      <a:lnTo>
                        <a:pt x="192" y="1710"/>
                      </a:lnTo>
                      <a:lnTo>
                        <a:pt x="196" y="1710"/>
                      </a:lnTo>
                      <a:lnTo>
                        <a:pt x="201" y="1710"/>
                      </a:lnTo>
                      <a:lnTo>
                        <a:pt x="205" y="1710"/>
                      </a:lnTo>
                      <a:lnTo>
                        <a:pt x="211" y="1710"/>
                      </a:lnTo>
                      <a:lnTo>
                        <a:pt x="217" y="1710"/>
                      </a:lnTo>
                      <a:lnTo>
                        <a:pt x="220" y="1710"/>
                      </a:lnTo>
                      <a:lnTo>
                        <a:pt x="226" y="1710"/>
                      </a:lnTo>
                      <a:lnTo>
                        <a:pt x="230" y="1710"/>
                      </a:lnTo>
                      <a:lnTo>
                        <a:pt x="236" y="1710"/>
                      </a:lnTo>
                      <a:lnTo>
                        <a:pt x="239" y="1708"/>
                      </a:lnTo>
                      <a:lnTo>
                        <a:pt x="245" y="1708"/>
                      </a:lnTo>
                      <a:lnTo>
                        <a:pt x="251" y="1708"/>
                      </a:lnTo>
                      <a:lnTo>
                        <a:pt x="255" y="1708"/>
                      </a:lnTo>
                      <a:lnTo>
                        <a:pt x="260" y="1706"/>
                      </a:lnTo>
                      <a:lnTo>
                        <a:pt x="266" y="1706"/>
                      </a:lnTo>
                      <a:lnTo>
                        <a:pt x="272" y="1704"/>
                      </a:lnTo>
                      <a:lnTo>
                        <a:pt x="277" y="1704"/>
                      </a:lnTo>
                      <a:lnTo>
                        <a:pt x="283" y="1704"/>
                      </a:lnTo>
                      <a:lnTo>
                        <a:pt x="289" y="1704"/>
                      </a:lnTo>
                      <a:lnTo>
                        <a:pt x="295" y="1702"/>
                      </a:lnTo>
                      <a:lnTo>
                        <a:pt x="302" y="1702"/>
                      </a:lnTo>
                      <a:lnTo>
                        <a:pt x="308" y="1701"/>
                      </a:lnTo>
                      <a:lnTo>
                        <a:pt x="314" y="1699"/>
                      </a:lnTo>
                      <a:lnTo>
                        <a:pt x="317" y="1699"/>
                      </a:lnTo>
                      <a:lnTo>
                        <a:pt x="325" y="1697"/>
                      </a:lnTo>
                      <a:lnTo>
                        <a:pt x="331" y="1695"/>
                      </a:lnTo>
                      <a:lnTo>
                        <a:pt x="336" y="1693"/>
                      </a:lnTo>
                      <a:lnTo>
                        <a:pt x="342" y="1691"/>
                      </a:lnTo>
                      <a:lnTo>
                        <a:pt x="350" y="1689"/>
                      </a:lnTo>
                      <a:lnTo>
                        <a:pt x="355" y="1687"/>
                      </a:lnTo>
                      <a:lnTo>
                        <a:pt x="361" y="1685"/>
                      </a:lnTo>
                      <a:lnTo>
                        <a:pt x="367" y="1683"/>
                      </a:lnTo>
                      <a:lnTo>
                        <a:pt x="374" y="1680"/>
                      </a:lnTo>
                      <a:lnTo>
                        <a:pt x="380" y="1678"/>
                      </a:lnTo>
                      <a:lnTo>
                        <a:pt x="390" y="1676"/>
                      </a:lnTo>
                      <a:lnTo>
                        <a:pt x="395" y="1672"/>
                      </a:lnTo>
                      <a:lnTo>
                        <a:pt x="403" y="1670"/>
                      </a:lnTo>
                      <a:lnTo>
                        <a:pt x="409" y="1666"/>
                      </a:lnTo>
                      <a:lnTo>
                        <a:pt x="416" y="1664"/>
                      </a:lnTo>
                      <a:lnTo>
                        <a:pt x="422" y="1659"/>
                      </a:lnTo>
                      <a:lnTo>
                        <a:pt x="430" y="1657"/>
                      </a:lnTo>
                      <a:lnTo>
                        <a:pt x="435" y="1653"/>
                      </a:lnTo>
                      <a:lnTo>
                        <a:pt x="443" y="1647"/>
                      </a:lnTo>
                      <a:lnTo>
                        <a:pt x="449" y="1644"/>
                      </a:lnTo>
                      <a:lnTo>
                        <a:pt x="456" y="1640"/>
                      </a:lnTo>
                      <a:lnTo>
                        <a:pt x="462" y="1636"/>
                      </a:lnTo>
                      <a:lnTo>
                        <a:pt x="468" y="1632"/>
                      </a:lnTo>
                      <a:lnTo>
                        <a:pt x="475" y="1628"/>
                      </a:lnTo>
                      <a:lnTo>
                        <a:pt x="481" y="1623"/>
                      </a:lnTo>
                      <a:lnTo>
                        <a:pt x="488" y="1619"/>
                      </a:lnTo>
                      <a:lnTo>
                        <a:pt x="494" y="1615"/>
                      </a:lnTo>
                      <a:lnTo>
                        <a:pt x="500" y="1609"/>
                      </a:lnTo>
                      <a:lnTo>
                        <a:pt x="507" y="1606"/>
                      </a:lnTo>
                      <a:lnTo>
                        <a:pt x="513" y="1600"/>
                      </a:lnTo>
                      <a:lnTo>
                        <a:pt x="519" y="1596"/>
                      </a:lnTo>
                      <a:lnTo>
                        <a:pt x="525" y="1590"/>
                      </a:lnTo>
                      <a:lnTo>
                        <a:pt x="532" y="1587"/>
                      </a:lnTo>
                      <a:lnTo>
                        <a:pt x="538" y="1581"/>
                      </a:lnTo>
                      <a:lnTo>
                        <a:pt x="544" y="1577"/>
                      </a:lnTo>
                      <a:lnTo>
                        <a:pt x="549" y="1571"/>
                      </a:lnTo>
                      <a:lnTo>
                        <a:pt x="557" y="1568"/>
                      </a:lnTo>
                      <a:lnTo>
                        <a:pt x="561" y="1562"/>
                      </a:lnTo>
                      <a:lnTo>
                        <a:pt x="568" y="1558"/>
                      </a:lnTo>
                      <a:lnTo>
                        <a:pt x="574" y="1552"/>
                      </a:lnTo>
                      <a:lnTo>
                        <a:pt x="580" y="1547"/>
                      </a:lnTo>
                      <a:lnTo>
                        <a:pt x="585" y="1543"/>
                      </a:lnTo>
                      <a:lnTo>
                        <a:pt x="589" y="1537"/>
                      </a:lnTo>
                      <a:lnTo>
                        <a:pt x="595" y="1533"/>
                      </a:lnTo>
                      <a:lnTo>
                        <a:pt x="601" y="1530"/>
                      </a:lnTo>
                      <a:lnTo>
                        <a:pt x="604" y="1524"/>
                      </a:lnTo>
                      <a:lnTo>
                        <a:pt x="610" y="1520"/>
                      </a:lnTo>
                      <a:lnTo>
                        <a:pt x="614" y="1514"/>
                      </a:lnTo>
                      <a:lnTo>
                        <a:pt x="620" y="1511"/>
                      </a:lnTo>
                      <a:lnTo>
                        <a:pt x="623" y="1505"/>
                      </a:lnTo>
                      <a:lnTo>
                        <a:pt x="627" y="1501"/>
                      </a:lnTo>
                      <a:lnTo>
                        <a:pt x="631" y="1497"/>
                      </a:lnTo>
                      <a:lnTo>
                        <a:pt x="637" y="1493"/>
                      </a:lnTo>
                      <a:lnTo>
                        <a:pt x="639" y="1490"/>
                      </a:lnTo>
                      <a:lnTo>
                        <a:pt x="644" y="1484"/>
                      </a:lnTo>
                      <a:lnTo>
                        <a:pt x="648" y="1482"/>
                      </a:lnTo>
                      <a:lnTo>
                        <a:pt x="652" y="1478"/>
                      </a:lnTo>
                      <a:lnTo>
                        <a:pt x="654" y="1474"/>
                      </a:lnTo>
                      <a:lnTo>
                        <a:pt x="658" y="1471"/>
                      </a:lnTo>
                      <a:lnTo>
                        <a:pt x="661" y="1469"/>
                      </a:lnTo>
                      <a:lnTo>
                        <a:pt x="665" y="1465"/>
                      </a:lnTo>
                      <a:lnTo>
                        <a:pt x="667" y="1461"/>
                      </a:lnTo>
                      <a:lnTo>
                        <a:pt x="669" y="1457"/>
                      </a:lnTo>
                      <a:lnTo>
                        <a:pt x="673" y="1455"/>
                      </a:lnTo>
                      <a:lnTo>
                        <a:pt x="675" y="1453"/>
                      </a:lnTo>
                      <a:lnTo>
                        <a:pt x="679" y="1450"/>
                      </a:lnTo>
                      <a:lnTo>
                        <a:pt x="682" y="1444"/>
                      </a:lnTo>
                      <a:lnTo>
                        <a:pt x="690" y="1438"/>
                      </a:lnTo>
                      <a:lnTo>
                        <a:pt x="688" y="1438"/>
                      </a:lnTo>
                      <a:lnTo>
                        <a:pt x="684" y="1440"/>
                      </a:lnTo>
                      <a:lnTo>
                        <a:pt x="680" y="1444"/>
                      </a:lnTo>
                      <a:lnTo>
                        <a:pt x="679" y="1446"/>
                      </a:lnTo>
                      <a:lnTo>
                        <a:pt x="673" y="1448"/>
                      </a:lnTo>
                      <a:lnTo>
                        <a:pt x="669" y="1452"/>
                      </a:lnTo>
                      <a:lnTo>
                        <a:pt x="663" y="1455"/>
                      </a:lnTo>
                      <a:lnTo>
                        <a:pt x="658" y="1457"/>
                      </a:lnTo>
                      <a:lnTo>
                        <a:pt x="650" y="1463"/>
                      </a:lnTo>
                      <a:lnTo>
                        <a:pt x="644" y="1467"/>
                      </a:lnTo>
                      <a:lnTo>
                        <a:pt x="641" y="1469"/>
                      </a:lnTo>
                      <a:lnTo>
                        <a:pt x="637" y="1471"/>
                      </a:lnTo>
                      <a:lnTo>
                        <a:pt x="635" y="1472"/>
                      </a:lnTo>
                      <a:lnTo>
                        <a:pt x="631" y="1474"/>
                      </a:lnTo>
                      <a:lnTo>
                        <a:pt x="625" y="1478"/>
                      </a:lnTo>
                      <a:lnTo>
                        <a:pt x="623" y="1480"/>
                      </a:lnTo>
                      <a:lnTo>
                        <a:pt x="620" y="1482"/>
                      </a:lnTo>
                      <a:lnTo>
                        <a:pt x="616" y="1486"/>
                      </a:lnTo>
                      <a:lnTo>
                        <a:pt x="610" y="1488"/>
                      </a:lnTo>
                      <a:lnTo>
                        <a:pt x="606" y="1490"/>
                      </a:lnTo>
                      <a:lnTo>
                        <a:pt x="603" y="1493"/>
                      </a:lnTo>
                      <a:lnTo>
                        <a:pt x="599" y="1495"/>
                      </a:lnTo>
                      <a:lnTo>
                        <a:pt x="593" y="1497"/>
                      </a:lnTo>
                      <a:lnTo>
                        <a:pt x="589" y="1501"/>
                      </a:lnTo>
                      <a:lnTo>
                        <a:pt x="585" y="1503"/>
                      </a:lnTo>
                      <a:lnTo>
                        <a:pt x="582" y="1507"/>
                      </a:lnTo>
                      <a:lnTo>
                        <a:pt x="576" y="1509"/>
                      </a:lnTo>
                      <a:lnTo>
                        <a:pt x="572" y="1512"/>
                      </a:lnTo>
                      <a:lnTo>
                        <a:pt x="566" y="1514"/>
                      </a:lnTo>
                      <a:lnTo>
                        <a:pt x="563" y="1516"/>
                      </a:lnTo>
                      <a:lnTo>
                        <a:pt x="557" y="1518"/>
                      </a:lnTo>
                      <a:lnTo>
                        <a:pt x="553" y="1522"/>
                      </a:lnTo>
                      <a:lnTo>
                        <a:pt x="549" y="1526"/>
                      </a:lnTo>
                      <a:lnTo>
                        <a:pt x="544" y="1528"/>
                      </a:lnTo>
                      <a:lnTo>
                        <a:pt x="538" y="1530"/>
                      </a:lnTo>
                      <a:lnTo>
                        <a:pt x="534" y="1531"/>
                      </a:lnTo>
                      <a:lnTo>
                        <a:pt x="530" y="1533"/>
                      </a:lnTo>
                      <a:lnTo>
                        <a:pt x="525" y="1537"/>
                      </a:lnTo>
                      <a:lnTo>
                        <a:pt x="519" y="1539"/>
                      </a:lnTo>
                      <a:lnTo>
                        <a:pt x="515" y="1543"/>
                      </a:lnTo>
                      <a:lnTo>
                        <a:pt x="511" y="1545"/>
                      </a:lnTo>
                      <a:lnTo>
                        <a:pt x="506" y="1547"/>
                      </a:lnTo>
                      <a:lnTo>
                        <a:pt x="502" y="1550"/>
                      </a:lnTo>
                      <a:lnTo>
                        <a:pt x="496" y="1552"/>
                      </a:lnTo>
                      <a:lnTo>
                        <a:pt x="492" y="1554"/>
                      </a:lnTo>
                      <a:lnTo>
                        <a:pt x="487" y="1558"/>
                      </a:lnTo>
                      <a:lnTo>
                        <a:pt x="483" y="1558"/>
                      </a:lnTo>
                      <a:lnTo>
                        <a:pt x="479" y="1562"/>
                      </a:lnTo>
                      <a:lnTo>
                        <a:pt x="473" y="1564"/>
                      </a:lnTo>
                      <a:lnTo>
                        <a:pt x="471" y="1566"/>
                      </a:lnTo>
                      <a:lnTo>
                        <a:pt x="466" y="1568"/>
                      </a:lnTo>
                      <a:lnTo>
                        <a:pt x="460" y="1569"/>
                      </a:lnTo>
                      <a:lnTo>
                        <a:pt x="456" y="1571"/>
                      </a:lnTo>
                      <a:lnTo>
                        <a:pt x="452" y="1573"/>
                      </a:lnTo>
                      <a:lnTo>
                        <a:pt x="447" y="1575"/>
                      </a:lnTo>
                      <a:lnTo>
                        <a:pt x="443" y="1577"/>
                      </a:lnTo>
                      <a:lnTo>
                        <a:pt x="439" y="1579"/>
                      </a:lnTo>
                      <a:lnTo>
                        <a:pt x="435" y="1579"/>
                      </a:lnTo>
                      <a:lnTo>
                        <a:pt x="431" y="1581"/>
                      </a:lnTo>
                      <a:lnTo>
                        <a:pt x="428" y="1583"/>
                      </a:lnTo>
                      <a:lnTo>
                        <a:pt x="424" y="1583"/>
                      </a:lnTo>
                      <a:lnTo>
                        <a:pt x="418" y="1585"/>
                      </a:lnTo>
                      <a:lnTo>
                        <a:pt x="416" y="1587"/>
                      </a:lnTo>
                      <a:lnTo>
                        <a:pt x="412" y="1588"/>
                      </a:lnTo>
                      <a:lnTo>
                        <a:pt x="409" y="1590"/>
                      </a:lnTo>
                      <a:lnTo>
                        <a:pt x="405" y="1590"/>
                      </a:lnTo>
                      <a:lnTo>
                        <a:pt x="401" y="1592"/>
                      </a:lnTo>
                      <a:lnTo>
                        <a:pt x="397" y="1594"/>
                      </a:lnTo>
                      <a:lnTo>
                        <a:pt x="395" y="1594"/>
                      </a:lnTo>
                      <a:lnTo>
                        <a:pt x="391" y="1594"/>
                      </a:lnTo>
                      <a:lnTo>
                        <a:pt x="388" y="1596"/>
                      </a:lnTo>
                      <a:lnTo>
                        <a:pt x="384" y="1596"/>
                      </a:lnTo>
                      <a:lnTo>
                        <a:pt x="380" y="1596"/>
                      </a:lnTo>
                      <a:lnTo>
                        <a:pt x="378" y="1598"/>
                      </a:lnTo>
                      <a:lnTo>
                        <a:pt x="372" y="1598"/>
                      </a:lnTo>
                      <a:lnTo>
                        <a:pt x="365" y="1602"/>
                      </a:lnTo>
                      <a:lnTo>
                        <a:pt x="361" y="1602"/>
                      </a:lnTo>
                      <a:lnTo>
                        <a:pt x="355" y="1604"/>
                      </a:lnTo>
                      <a:lnTo>
                        <a:pt x="350" y="1604"/>
                      </a:lnTo>
                      <a:lnTo>
                        <a:pt x="346" y="1606"/>
                      </a:lnTo>
                      <a:lnTo>
                        <a:pt x="340" y="1606"/>
                      </a:lnTo>
                      <a:lnTo>
                        <a:pt x="336" y="1607"/>
                      </a:lnTo>
                      <a:lnTo>
                        <a:pt x="333" y="1607"/>
                      </a:lnTo>
                      <a:lnTo>
                        <a:pt x="329" y="1607"/>
                      </a:lnTo>
                      <a:lnTo>
                        <a:pt x="312" y="1609"/>
                      </a:lnTo>
                      <a:lnTo>
                        <a:pt x="317" y="1602"/>
                      </a:lnTo>
                      <a:lnTo>
                        <a:pt x="323" y="1598"/>
                      </a:lnTo>
                      <a:lnTo>
                        <a:pt x="327" y="1594"/>
                      </a:lnTo>
                      <a:lnTo>
                        <a:pt x="331" y="1590"/>
                      </a:lnTo>
                      <a:lnTo>
                        <a:pt x="334" y="1587"/>
                      </a:lnTo>
                      <a:lnTo>
                        <a:pt x="340" y="1581"/>
                      </a:lnTo>
                      <a:lnTo>
                        <a:pt x="346" y="1575"/>
                      </a:lnTo>
                      <a:lnTo>
                        <a:pt x="352" y="1569"/>
                      </a:lnTo>
                      <a:lnTo>
                        <a:pt x="353" y="1566"/>
                      </a:lnTo>
                      <a:lnTo>
                        <a:pt x="355" y="1564"/>
                      </a:lnTo>
                      <a:lnTo>
                        <a:pt x="359" y="1560"/>
                      </a:lnTo>
                      <a:lnTo>
                        <a:pt x="363" y="1558"/>
                      </a:lnTo>
                      <a:lnTo>
                        <a:pt x="367" y="1552"/>
                      </a:lnTo>
                      <a:lnTo>
                        <a:pt x="371" y="1550"/>
                      </a:lnTo>
                      <a:lnTo>
                        <a:pt x="372" y="1547"/>
                      </a:lnTo>
                      <a:lnTo>
                        <a:pt x="376" y="1543"/>
                      </a:lnTo>
                      <a:lnTo>
                        <a:pt x="380" y="1539"/>
                      </a:lnTo>
                      <a:lnTo>
                        <a:pt x="384" y="1535"/>
                      </a:lnTo>
                      <a:lnTo>
                        <a:pt x="386" y="1531"/>
                      </a:lnTo>
                      <a:lnTo>
                        <a:pt x="390" y="1528"/>
                      </a:lnTo>
                      <a:lnTo>
                        <a:pt x="393" y="1522"/>
                      </a:lnTo>
                      <a:lnTo>
                        <a:pt x="397" y="1520"/>
                      </a:lnTo>
                      <a:lnTo>
                        <a:pt x="399" y="1514"/>
                      </a:lnTo>
                      <a:lnTo>
                        <a:pt x="405" y="1512"/>
                      </a:lnTo>
                      <a:lnTo>
                        <a:pt x="409" y="1507"/>
                      </a:lnTo>
                      <a:lnTo>
                        <a:pt x="411" y="1503"/>
                      </a:lnTo>
                      <a:lnTo>
                        <a:pt x="414" y="1497"/>
                      </a:lnTo>
                      <a:lnTo>
                        <a:pt x="418" y="1493"/>
                      </a:lnTo>
                      <a:lnTo>
                        <a:pt x="422" y="1490"/>
                      </a:lnTo>
                      <a:lnTo>
                        <a:pt x="424" y="1484"/>
                      </a:lnTo>
                      <a:lnTo>
                        <a:pt x="428" y="1482"/>
                      </a:lnTo>
                      <a:lnTo>
                        <a:pt x="431" y="1476"/>
                      </a:lnTo>
                      <a:lnTo>
                        <a:pt x="435" y="1472"/>
                      </a:lnTo>
                      <a:lnTo>
                        <a:pt x="437" y="1469"/>
                      </a:lnTo>
                      <a:lnTo>
                        <a:pt x="441" y="1463"/>
                      </a:lnTo>
                      <a:lnTo>
                        <a:pt x="445" y="1459"/>
                      </a:lnTo>
                      <a:lnTo>
                        <a:pt x="447" y="1455"/>
                      </a:lnTo>
                      <a:lnTo>
                        <a:pt x="450" y="1450"/>
                      </a:lnTo>
                      <a:lnTo>
                        <a:pt x="454" y="1446"/>
                      </a:lnTo>
                      <a:lnTo>
                        <a:pt x="456" y="1440"/>
                      </a:lnTo>
                      <a:lnTo>
                        <a:pt x="460" y="1436"/>
                      </a:lnTo>
                      <a:lnTo>
                        <a:pt x="462" y="1433"/>
                      </a:lnTo>
                      <a:lnTo>
                        <a:pt x="466" y="1427"/>
                      </a:lnTo>
                      <a:lnTo>
                        <a:pt x="468" y="1423"/>
                      </a:lnTo>
                      <a:lnTo>
                        <a:pt x="471" y="1419"/>
                      </a:lnTo>
                      <a:lnTo>
                        <a:pt x="473" y="1414"/>
                      </a:lnTo>
                      <a:lnTo>
                        <a:pt x="475" y="1410"/>
                      </a:lnTo>
                      <a:lnTo>
                        <a:pt x="479" y="1406"/>
                      </a:lnTo>
                      <a:lnTo>
                        <a:pt x="479" y="1402"/>
                      </a:lnTo>
                      <a:lnTo>
                        <a:pt x="481" y="1396"/>
                      </a:lnTo>
                      <a:lnTo>
                        <a:pt x="485" y="1393"/>
                      </a:lnTo>
                      <a:lnTo>
                        <a:pt x="487" y="1389"/>
                      </a:lnTo>
                      <a:lnTo>
                        <a:pt x="487" y="1383"/>
                      </a:lnTo>
                      <a:lnTo>
                        <a:pt x="490" y="1379"/>
                      </a:lnTo>
                      <a:lnTo>
                        <a:pt x="490" y="1376"/>
                      </a:lnTo>
                      <a:lnTo>
                        <a:pt x="492" y="1372"/>
                      </a:lnTo>
                      <a:lnTo>
                        <a:pt x="494" y="1368"/>
                      </a:lnTo>
                      <a:lnTo>
                        <a:pt x="496" y="1362"/>
                      </a:lnTo>
                      <a:lnTo>
                        <a:pt x="496" y="1358"/>
                      </a:lnTo>
                      <a:lnTo>
                        <a:pt x="498" y="1357"/>
                      </a:lnTo>
                      <a:lnTo>
                        <a:pt x="498" y="1351"/>
                      </a:lnTo>
                      <a:lnTo>
                        <a:pt x="500" y="1347"/>
                      </a:lnTo>
                      <a:lnTo>
                        <a:pt x="500" y="1343"/>
                      </a:lnTo>
                      <a:lnTo>
                        <a:pt x="502" y="1339"/>
                      </a:lnTo>
                      <a:lnTo>
                        <a:pt x="504" y="1336"/>
                      </a:lnTo>
                      <a:lnTo>
                        <a:pt x="504" y="1332"/>
                      </a:lnTo>
                      <a:lnTo>
                        <a:pt x="504" y="1330"/>
                      </a:lnTo>
                      <a:lnTo>
                        <a:pt x="504" y="1326"/>
                      </a:lnTo>
                      <a:lnTo>
                        <a:pt x="506" y="1320"/>
                      </a:lnTo>
                      <a:lnTo>
                        <a:pt x="506" y="1319"/>
                      </a:lnTo>
                      <a:lnTo>
                        <a:pt x="506" y="1315"/>
                      </a:lnTo>
                      <a:lnTo>
                        <a:pt x="506" y="1311"/>
                      </a:lnTo>
                      <a:lnTo>
                        <a:pt x="506" y="1307"/>
                      </a:lnTo>
                      <a:lnTo>
                        <a:pt x="507" y="1305"/>
                      </a:lnTo>
                      <a:lnTo>
                        <a:pt x="507" y="1301"/>
                      </a:lnTo>
                      <a:lnTo>
                        <a:pt x="507" y="1300"/>
                      </a:lnTo>
                      <a:lnTo>
                        <a:pt x="507" y="1292"/>
                      </a:lnTo>
                      <a:lnTo>
                        <a:pt x="509" y="1286"/>
                      </a:lnTo>
                      <a:lnTo>
                        <a:pt x="507" y="1281"/>
                      </a:lnTo>
                      <a:lnTo>
                        <a:pt x="507" y="1277"/>
                      </a:lnTo>
                      <a:lnTo>
                        <a:pt x="506" y="1271"/>
                      </a:lnTo>
                      <a:lnTo>
                        <a:pt x="506" y="1267"/>
                      </a:lnTo>
                      <a:lnTo>
                        <a:pt x="506" y="1262"/>
                      </a:lnTo>
                      <a:lnTo>
                        <a:pt x="506" y="1258"/>
                      </a:lnTo>
                      <a:lnTo>
                        <a:pt x="506" y="1254"/>
                      </a:lnTo>
                      <a:lnTo>
                        <a:pt x="506" y="1250"/>
                      </a:lnTo>
                      <a:lnTo>
                        <a:pt x="504" y="1244"/>
                      </a:lnTo>
                      <a:lnTo>
                        <a:pt x="504" y="1241"/>
                      </a:lnTo>
                      <a:lnTo>
                        <a:pt x="502" y="1239"/>
                      </a:lnTo>
                      <a:lnTo>
                        <a:pt x="504" y="1237"/>
                      </a:lnTo>
                      <a:lnTo>
                        <a:pt x="509" y="1237"/>
                      </a:lnTo>
                      <a:lnTo>
                        <a:pt x="511" y="1235"/>
                      </a:lnTo>
                      <a:lnTo>
                        <a:pt x="517" y="1233"/>
                      </a:lnTo>
                      <a:lnTo>
                        <a:pt x="521" y="1231"/>
                      </a:lnTo>
                      <a:lnTo>
                        <a:pt x="528" y="1231"/>
                      </a:lnTo>
                      <a:lnTo>
                        <a:pt x="530" y="1227"/>
                      </a:lnTo>
                      <a:lnTo>
                        <a:pt x="534" y="1225"/>
                      </a:lnTo>
                      <a:lnTo>
                        <a:pt x="536" y="1224"/>
                      </a:lnTo>
                      <a:lnTo>
                        <a:pt x="540" y="1224"/>
                      </a:lnTo>
                      <a:lnTo>
                        <a:pt x="544" y="1220"/>
                      </a:lnTo>
                      <a:lnTo>
                        <a:pt x="547" y="1218"/>
                      </a:lnTo>
                      <a:lnTo>
                        <a:pt x="551" y="1214"/>
                      </a:lnTo>
                      <a:lnTo>
                        <a:pt x="555" y="1212"/>
                      </a:lnTo>
                      <a:lnTo>
                        <a:pt x="559" y="1210"/>
                      </a:lnTo>
                      <a:lnTo>
                        <a:pt x="563" y="1206"/>
                      </a:lnTo>
                      <a:lnTo>
                        <a:pt x="568" y="1201"/>
                      </a:lnTo>
                      <a:lnTo>
                        <a:pt x="572" y="1199"/>
                      </a:lnTo>
                      <a:lnTo>
                        <a:pt x="576" y="1193"/>
                      </a:lnTo>
                      <a:lnTo>
                        <a:pt x="582" y="1189"/>
                      </a:lnTo>
                      <a:lnTo>
                        <a:pt x="585" y="1186"/>
                      </a:lnTo>
                      <a:lnTo>
                        <a:pt x="591" y="1180"/>
                      </a:lnTo>
                      <a:lnTo>
                        <a:pt x="593" y="1174"/>
                      </a:lnTo>
                      <a:lnTo>
                        <a:pt x="599" y="1168"/>
                      </a:lnTo>
                      <a:lnTo>
                        <a:pt x="604" y="1161"/>
                      </a:lnTo>
                      <a:lnTo>
                        <a:pt x="608" y="1155"/>
                      </a:lnTo>
                      <a:lnTo>
                        <a:pt x="610" y="1151"/>
                      </a:lnTo>
                      <a:lnTo>
                        <a:pt x="612" y="1148"/>
                      </a:lnTo>
                      <a:lnTo>
                        <a:pt x="616" y="1144"/>
                      </a:lnTo>
                      <a:lnTo>
                        <a:pt x="618" y="1142"/>
                      </a:lnTo>
                      <a:lnTo>
                        <a:pt x="620" y="1138"/>
                      </a:lnTo>
                      <a:lnTo>
                        <a:pt x="622" y="1134"/>
                      </a:lnTo>
                      <a:lnTo>
                        <a:pt x="623" y="1130"/>
                      </a:lnTo>
                      <a:lnTo>
                        <a:pt x="627" y="1129"/>
                      </a:lnTo>
                      <a:lnTo>
                        <a:pt x="629" y="1125"/>
                      </a:lnTo>
                      <a:lnTo>
                        <a:pt x="631" y="1119"/>
                      </a:lnTo>
                      <a:lnTo>
                        <a:pt x="635" y="1117"/>
                      </a:lnTo>
                      <a:lnTo>
                        <a:pt x="637" y="1113"/>
                      </a:lnTo>
                      <a:lnTo>
                        <a:pt x="637" y="1110"/>
                      </a:lnTo>
                      <a:lnTo>
                        <a:pt x="641" y="1106"/>
                      </a:lnTo>
                      <a:lnTo>
                        <a:pt x="642" y="1102"/>
                      </a:lnTo>
                      <a:lnTo>
                        <a:pt x="644" y="1098"/>
                      </a:lnTo>
                      <a:lnTo>
                        <a:pt x="648" y="1094"/>
                      </a:lnTo>
                      <a:lnTo>
                        <a:pt x="650" y="1092"/>
                      </a:lnTo>
                      <a:lnTo>
                        <a:pt x="650" y="1089"/>
                      </a:lnTo>
                      <a:lnTo>
                        <a:pt x="654" y="1085"/>
                      </a:lnTo>
                      <a:lnTo>
                        <a:pt x="656" y="1081"/>
                      </a:lnTo>
                      <a:lnTo>
                        <a:pt x="658" y="1079"/>
                      </a:lnTo>
                      <a:lnTo>
                        <a:pt x="660" y="1075"/>
                      </a:lnTo>
                      <a:lnTo>
                        <a:pt x="661" y="1071"/>
                      </a:lnTo>
                      <a:lnTo>
                        <a:pt x="663" y="1068"/>
                      </a:lnTo>
                      <a:lnTo>
                        <a:pt x="665" y="1066"/>
                      </a:lnTo>
                      <a:lnTo>
                        <a:pt x="667" y="1062"/>
                      </a:lnTo>
                      <a:lnTo>
                        <a:pt x="669" y="1056"/>
                      </a:lnTo>
                      <a:lnTo>
                        <a:pt x="673" y="1051"/>
                      </a:lnTo>
                      <a:lnTo>
                        <a:pt x="677" y="1047"/>
                      </a:lnTo>
                      <a:lnTo>
                        <a:pt x="679" y="1041"/>
                      </a:lnTo>
                      <a:lnTo>
                        <a:pt x="682" y="1035"/>
                      </a:lnTo>
                      <a:lnTo>
                        <a:pt x="684" y="1030"/>
                      </a:lnTo>
                      <a:lnTo>
                        <a:pt x="688" y="1026"/>
                      </a:lnTo>
                      <a:lnTo>
                        <a:pt x="688" y="1022"/>
                      </a:lnTo>
                      <a:lnTo>
                        <a:pt x="692" y="1018"/>
                      </a:lnTo>
                      <a:lnTo>
                        <a:pt x="694" y="1014"/>
                      </a:lnTo>
                      <a:lnTo>
                        <a:pt x="696" y="1011"/>
                      </a:lnTo>
                      <a:lnTo>
                        <a:pt x="698" y="1009"/>
                      </a:lnTo>
                      <a:lnTo>
                        <a:pt x="698" y="1007"/>
                      </a:lnTo>
                      <a:lnTo>
                        <a:pt x="694" y="1009"/>
                      </a:lnTo>
                      <a:lnTo>
                        <a:pt x="692" y="1013"/>
                      </a:lnTo>
                      <a:lnTo>
                        <a:pt x="686" y="1016"/>
                      </a:lnTo>
                      <a:lnTo>
                        <a:pt x="682" y="1018"/>
                      </a:lnTo>
                      <a:lnTo>
                        <a:pt x="680" y="1022"/>
                      </a:lnTo>
                      <a:lnTo>
                        <a:pt x="677" y="1024"/>
                      </a:lnTo>
                      <a:lnTo>
                        <a:pt x="673" y="1026"/>
                      </a:lnTo>
                      <a:lnTo>
                        <a:pt x="669" y="1030"/>
                      </a:lnTo>
                      <a:lnTo>
                        <a:pt x="665" y="1032"/>
                      </a:lnTo>
                      <a:lnTo>
                        <a:pt x="661" y="1035"/>
                      </a:lnTo>
                      <a:lnTo>
                        <a:pt x="658" y="1041"/>
                      </a:lnTo>
                      <a:lnTo>
                        <a:pt x="652" y="1043"/>
                      </a:lnTo>
                      <a:lnTo>
                        <a:pt x="648" y="1047"/>
                      </a:lnTo>
                      <a:lnTo>
                        <a:pt x="642" y="1051"/>
                      </a:lnTo>
                      <a:lnTo>
                        <a:pt x="639" y="1054"/>
                      </a:lnTo>
                      <a:lnTo>
                        <a:pt x="633" y="1058"/>
                      </a:lnTo>
                      <a:lnTo>
                        <a:pt x="629" y="1062"/>
                      </a:lnTo>
                      <a:lnTo>
                        <a:pt x="623" y="1066"/>
                      </a:lnTo>
                      <a:lnTo>
                        <a:pt x="618" y="1070"/>
                      </a:lnTo>
                      <a:lnTo>
                        <a:pt x="614" y="1075"/>
                      </a:lnTo>
                      <a:lnTo>
                        <a:pt x="608" y="1079"/>
                      </a:lnTo>
                      <a:lnTo>
                        <a:pt x="603" y="1083"/>
                      </a:lnTo>
                      <a:lnTo>
                        <a:pt x="599" y="1087"/>
                      </a:lnTo>
                      <a:lnTo>
                        <a:pt x="593" y="1090"/>
                      </a:lnTo>
                      <a:lnTo>
                        <a:pt x="587" y="1094"/>
                      </a:lnTo>
                      <a:lnTo>
                        <a:pt x="582" y="1098"/>
                      </a:lnTo>
                      <a:lnTo>
                        <a:pt x="578" y="1104"/>
                      </a:lnTo>
                      <a:lnTo>
                        <a:pt x="572" y="1106"/>
                      </a:lnTo>
                      <a:lnTo>
                        <a:pt x="568" y="1110"/>
                      </a:lnTo>
                      <a:lnTo>
                        <a:pt x="563" y="1113"/>
                      </a:lnTo>
                      <a:lnTo>
                        <a:pt x="559" y="1117"/>
                      </a:lnTo>
                      <a:lnTo>
                        <a:pt x="555" y="1119"/>
                      </a:lnTo>
                      <a:lnTo>
                        <a:pt x="549" y="1123"/>
                      </a:lnTo>
                      <a:lnTo>
                        <a:pt x="547" y="1125"/>
                      </a:lnTo>
                      <a:lnTo>
                        <a:pt x="542" y="1129"/>
                      </a:lnTo>
                      <a:lnTo>
                        <a:pt x="538" y="1130"/>
                      </a:lnTo>
                      <a:lnTo>
                        <a:pt x="534" y="1132"/>
                      </a:lnTo>
                      <a:lnTo>
                        <a:pt x="530" y="1136"/>
                      </a:lnTo>
                      <a:lnTo>
                        <a:pt x="526" y="1138"/>
                      </a:lnTo>
                      <a:lnTo>
                        <a:pt x="523" y="1142"/>
                      </a:lnTo>
                      <a:lnTo>
                        <a:pt x="519" y="1144"/>
                      </a:lnTo>
                      <a:lnTo>
                        <a:pt x="517" y="1146"/>
                      </a:lnTo>
                      <a:lnTo>
                        <a:pt x="515" y="1148"/>
                      </a:lnTo>
                      <a:lnTo>
                        <a:pt x="509" y="1149"/>
                      </a:lnTo>
                      <a:lnTo>
                        <a:pt x="504" y="1155"/>
                      </a:lnTo>
                      <a:lnTo>
                        <a:pt x="500" y="1157"/>
                      </a:lnTo>
                      <a:lnTo>
                        <a:pt x="496" y="1159"/>
                      </a:lnTo>
                      <a:lnTo>
                        <a:pt x="492" y="1161"/>
                      </a:lnTo>
                      <a:lnTo>
                        <a:pt x="490" y="1163"/>
                      </a:lnTo>
                      <a:lnTo>
                        <a:pt x="490" y="1161"/>
                      </a:lnTo>
                      <a:lnTo>
                        <a:pt x="490" y="1159"/>
                      </a:lnTo>
                      <a:lnTo>
                        <a:pt x="488" y="1155"/>
                      </a:lnTo>
                      <a:lnTo>
                        <a:pt x="488" y="1153"/>
                      </a:lnTo>
                      <a:lnTo>
                        <a:pt x="487" y="1149"/>
                      </a:lnTo>
                      <a:lnTo>
                        <a:pt x="487" y="1146"/>
                      </a:lnTo>
                      <a:lnTo>
                        <a:pt x="487" y="1142"/>
                      </a:lnTo>
                      <a:lnTo>
                        <a:pt x="487" y="1138"/>
                      </a:lnTo>
                      <a:lnTo>
                        <a:pt x="487" y="1132"/>
                      </a:lnTo>
                      <a:lnTo>
                        <a:pt x="487" y="1129"/>
                      </a:lnTo>
                      <a:lnTo>
                        <a:pt x="485" y="1123"/>
                      </a:lnTo>
                      <a:lnTo>
                        <a:pt x="485" y="1115"/>
                      </a:lnTo>
                      <a:lnTo>
                        <a:pt x="485" y="1110"/>
                      </a:lnTo>
                      <a:lnTo>
                        <a:pt x="485" y="1104"/>
                      </a:lnTo>
                      <a:lnTo>
                        <a:pt x="485" y="1100"/>
                      </a:lnTo>
                      <a:lnTo>
                        <a:pt x="485" y="1098"/>
                      </a:lnTo>
                      <a:lnTo>
                        <a:pt x="485" y="1094"/>
                      </a:lnTo>
                      <a:lnTo>
                        <a:pt x="485" y="1090"/>
                      </a:lnTo>
                      <a:lnTo>
                        <a:pt x="485" y="1087"/>
                      </a:lnTo>
                      <a:lnTo>
                        <a:pt x="485" y="1085"/>
                      </a:lnTo>
                      <a:lnTo>
                        <a:pt x="485" y="1081"/>
                      </a:lnTo>
                      <a:lnTo>
                        <a:pt x="485" y="1077"/>
                      </a:lnTo>
                      <a:lnTo>
                        <a:pt x="485" y="1073"/>
                      </a:lnTo>
                      <a:lnTo>
                        <a:pt x="485" y="1070"/>
                      </a:lnTo>
                      <a:lnTo>
                        <a:pt x="485" y="1068"/>
                      </a:lnTo>
                      <a:lnTo>
                        <a:pt x="485" y="1064"/>
                      </a:lnTo>
                      <a:lnTo>
                        <a:pt x="485" y="1060"/>
                      </a:lnTo>
                      <a:lnTo>
                        <a:pt x="485" y="1056"/>
                      </a:lnTo>
                      <a:lnTo>
                        <a:pt x="485" y="1052"/>
                      </a:lnTo>
                      <a:lnTo>
                        <a:pt x="487" y="1049"/>
                      </a:lnTo>
                      <a:lnTo>
                        <a:pt x="487" y="1047"/>
                      </a:lnTo>
                      <a:lnTo>
                        <a:pt x="487" y="1041"/>
                      </a:lnTo>
                      <a:lnTo>
                        <a:pt x="487" y="1037"/>
                      </a:lnTo>
                      <a:lnTo>
                        <a:pt x="487" y="1035"/>
                      </a:lnTo>
                      <a:lnTo>
                        <a:pt x="487" y="1032"/>
                      </a:lnTo>
                      <a:lnTo>
                        <a:pt x="488" y="1028"/>
                      </a:lnTo>
                      <a:lnTo>
                        <a:pt x="490" y="1024"/>
                      </a:lnTo>
                      <a:lnTo>
                        <a:pt x="490" y="1022"/>
                      </a:lnTo>
                      <a:lnTo>
                        <a:pt x="490" y="1018"/>
                      </a:lnTo>
                      <a:lnTo>
                        <a:pt x="492" y="1014"/>
                      </a:lnTo>
                      <a:lnTo>
                        <a:pt x="492" y="1011"/>
                      </a:lnTo>
                      <a:lnTo>
                        <a:pt x="492" y="1009"/>
                      </a:lnTo>
                      <a:lnTo>
                        <a:pt x="496" y="1001"/>
                      </a:lnTo>
                      <a:lnTo>
                        <a:pt x="498" y="995"/>
                      </a:lnTo>
                      <a:lnTo>
                        <a:pt x="500" y="992"/>
                      </a:lnTo>
                      <a:lnTo>
                        <a:pt x="500" y="988"/>
                      </a:lnTo>
                      <a:lnTo>
                        <a:pt x="502" y="986"/>
                      </a:lnTo>
                      <a:lnTo>
                        <a:pt x="504" y="982"/>
                      </a:lnTo>
                      <a:lnTo>
                        <a:pt x="506" y="975"/>
                      </a:lnTo>
                      <a:lnTo>
                        <a:pt x="509" y="969"/>
                      </a:lnTo>
                      <a:lnTo>
                        <a:pt x="511" y="963"/>
                      </a:lnTo>
                      <a:lnTo>
                        <a:pt x="515" y="957"/>
                      </a:lnTo>
                      <a:lnTo>
                        <a:pt x="519" y="952"/>
                      </a:lnTo>
                      <a:lnTo>
                        <a:pt x="523" y="946"/>
                      </a:lnTo>
                      <a:lnTo>
                        <a:pt x="525" y="940"/>
                      </a:lnTo>
                      <a:lnTo>
                        <a:pt x="528" y="935"/>
                      </a:lnTo>
                      <a:lnTo>
                        <a:pt x="532" y="927"/>
                      </a:lnTo>
                      <a:lnTo>
                        <a:pt x="536" y="923"/>
                      </a:lnTo>
                      <a:lnTo>
                        <a:pt x="538" y="916"/>
                      </a:lnTo>
                      <a:lnTo>
                        <a:pt x="544" y="910"/>
                      </a:lnTo>
                      <a:lnTo>
                        <a:pt x="547" y="906"/>
                      </a:lnTo>
                      <a:lnTo>
                        <a:pt x="551" y="900"/>
                      </a:lnTo>
                      <a:lnTo>
                        <a:pt x="555" y="895"/>
                      </a:lnTo>
                      <a:lnTo>
                        <a:pt x="557" y="889"/>
                      </a:lnTo>
                      <a:lnTo>
                        <a:pt x="561" y="883"/>
                      </a:lnTo>
                      <a:lnTo>
                        <a:pt x="566" y="878"/>
                      </a:lnTo>
                      <a:lnTo>
                        <a:pt x="568" y="872"/>
                      </a:lnTo>
                      <a:lnTo>
                        <a:pt x="574" y="866"/>
                      </a:lnTo>
                      <a:lnTo>
                        <a:pt x="578" y="862"/>
                      </a:lnTo>
                      <a:lnTo>
                        <a:pt x="582" y="857"/>
                      </a:lnTo>
                      <a:lnTo>
                        <a:pt x="583" y="851"/>
                      </a:lnTo>
                      <a:lnTo>
                        <a:pt x="587" y="847"/>
                      </a:lnTo>
                      <a:lnTo>
                        <a:pt x="591" y="842"/>
                      </a:lnTo>
                      <a:lnTo>
                        <a:pt x="593" y="836"/>
                      </a:lnTo>
                      <a:lnTo>
                        <a:pt x="597" y="830"/>
                      </a:lnTo>
                      <a:lnTo>
                        <a:pt x="601" y="826"/>
                      </a:lnTo>
                      <a:lnTo>
                        <a:pt x="603" y="821"/>
                      </a:lnTo>
                      <a:lnTo>
                        <a:pt x="606" y="815"/>
                      </a:lnTo>
                      <a:lnTo>
                        <a:pt x="608" y="809"/>
                      </a:lnTo>
                      <a:lnTo>
                        <a:pt x="610" y="805"/>
                      </a:lnTo>
                      <a:lnTo>
                        <a:pt x="612" y="800"/>
                      </a:lnTo>
                      <a:lnTo>
                        <a:pt x="616" y="794"/>
                      </a:lnTo>
                      <a:lnTo>
                        <a:pt x="616" y="790"/>
                      </a:lnTo>
                      <a:lnTo>
                        <a:pt x="618" y="785"/>
                      </a:lnTo>
                      <a:lnTo>
                        <a:pt x="620" y="779"/>
                      </a:lnTo>
                      <a:lnTo>
                        <a:pt x="622" y="773"/>
                      </a:lnTo>
                      <a:lnTo>
                        <a:pt x="622" y="769"/>
                      </a:lnTo>
                      <a:lnTo>
                        <a:pt x="623" y="764"/>
                      </a:lnTo>
                      <a:lnTo>
                        <a:pt x="623" y="758"/>
                      </a:lnTo>
                      <a:lnTo>
                        <a:pt x="625" y="754"/>
                      </a:lnTo>
                      <a:lnTo>
                        <a:pt x="625" y="748"/>
                      </a:lnTo>
                      <a:lnTo>
                        <a:pt x="625" y="745"/>
                      </a:lnTo>
                      <a:lnTo>
                        <a:pt x="627" y="739"/>
                      </a:lnTo>
                      <a:lnTo>
                        <a:pt x="629" y="733"/>
                      </a:lnTo>
                      <a:lnTo>
                        <a:pt x="629" y="728"/>
                      </a:lnTo>
                      <a:lnTo>
                        <a:pt x="629" y="722"/>
                      </a:lnTo>
                      <a:lnTo>
                        <a:pt x="629" y="716"/>
                      </a:lnTo>
                      <a:lnTo>
                        <a:pt x="629" y="712"/>
                      </a:lnTo>
                      <a:lnTo>
                        <a:pt x="627" y="707"/>
                      </a:lnTo>
                      <a:lnTo>
                        <a:pt x="627" y="701"/>
                      </a:lnTo>
                      <a:lnTo>
                        <a:pt x="625" y="697"/>
                      </a:lnTo>
                      <a:lnTo>
                        <a:pt x="625" y="691"/>
                      </a:lnTo>
                      <a:lnTo>
                        <a:pt x="625" y="686"/>
                      </a:lnTo>
                      <a:lnTo>
                        <a:pt x="625" y="680"/>
                      </a:lnTo>
                      <a:lnTo>
                        <a:pt x="623" y="676"/>
                      </a:lnTo>
                      <a:lnTo>
                        <a:pt x="623" y="670"/>
                      </a:lnTo>
                      <a:lnTo>
                        <a:pt x="622" y="665"/>
                      </a:lnTo>
                      <a:lnTo>
                        <a:pt x="620" y="659"/>
                      </a:lnTo>
                      <a:lnTo>
                        <a:pt x="620" y="653"/>
                      </a:lnTo>
                      <a:lnTo>
                        <a:pt x="618" y="648"/>
                      </a:lnTo>
                      <a:lnTo>
                        <a:pt x="616" y="644"/>
                      </a:lnTo>
                      <a:lnTo>
                        <a:pt x="616" y="638"/>
                      </a:lnTo>
                      <a:lnTo>
                        <a:pt x="612" y="631"/>
                      </a:lnTo>
                      <a:lnTo>
                        <a:pt x="610" y="627"/>
                      </a:lnTo>
                      <a:lnTo>
                        <a:pt x="608" y="619"/>
                      </a:lnTo>
                      <a:lnTo>
                        <a:pt x="606" y="613"/>
                      </a:lnTo>
                      <a:lnTo>
                        <a:pt x="604" y="608"/>
                      </a:lnTo>
                      <a:lnTo>
                        <a:pt x="603" y="602"/>
                      </a:lnTo>
                      <a:lnTo>
                        <a:pt x="601" y="596"/>
                      </a:lnTo>
                      <a:lnTo>
                        <a:pt x="599" y="591"/>
                      </a:lnTo>
                      <a:lnTo>
                        <a:pt x="595" y="585"/>
                      </a:lnTo>
                      <a:lnTo>
                        <a:pt x="593" y="577"/>
                      </a:lnTo>
                      <a:lnTo>
                        <a:pt x="591" y="572"/>
                      </a:lnTo>
                      <a:lnTo>
                        <a:pt x="589" y="566"/>
                      </a:lnTo>
                      <a:lnTo>
                        <a:pt x="585" y="562"/>
                      </a:lnTo>
                      <a:lnTo>
                        <a:pt x="585" y="556"/>
                      </a:lnTo>
                      <a:lnTo>
                        <a:pt x="582" y="551"/>
                      </a:lnTo>
                      <a:lnTo>
                        <a:pt x="580" y="543"/>
                      </a:lnTo>
                      <a:lnTo>
                        <a:pt x="578" y="537"/>
                      </a:lnTo>
                      <a:lnTo>
                        <a:pt x="574" y="532"/>
                      </a:lnTo>
                      <a:lnTo>
                        <a:pt x="572" y="526"/>
                      </a:lnTo>
                      <a:lnTo>
                        <a:pt x="570" y="520"/>
                      </a:lnTo>
                      <a:lnTo>
                        <a:pt x="568" y="515"/>
                      </a:lnTo>
                      <a:lnTo>
                        <a:pt x="566" y="509"/>
                      </a:lnTo>
                      <a:lnTo>
                        <a:pt x="564" y="503"/>
                      </a:lnTo>
                      <a:lnTo>
                        <a:pt x="563" y="499"/>
                      </a:lnTo>
                      <a:lnTo>
                        <a:pt x="561" y="494"/>
                      </a:lnTo>
                      <a:lnTo>
                        <a:pt x="559" y="488"/>
                      </a:lnTo>
                      <a:lnTo>
                        <a:pt x="557" y="482"/>
                      </a:lnTo>
                      <a:lnTo>
                        <a:pt x="555" y="479"/>
                      </a:lnTo>
                      <a:lnTo>
                        <a:pt x="555" y="473"/>
                      </a:lnTo>
                      <a:lnTo>
                        <a:pt x="555" y="469"/>
                      </a:lnTo>
                      <a:lnTo>
                        <a:pt x="553" y="463"/>
                      </a:lnTo>
                      <a:lnTo>
                        <a:pt x="553" y="458"/>
                      </a:lnTo>
                      <a:lnTo>
                        <a:pt x="551" y="452"/>
                      </a:lnTo>
                      <a:lnTo>
                        <a:pt x="551" y="450"/>
                      </a:lnTo>
                      <a:lnTo>
                        <a:pt x="549" y="444"/>
                      </a:lnTo>
                      <a:lnTo>
                        <a:pt x="549" y="441"/>
                      </a:lnTo>
                      <a:lnTo>
                        <a:pt x="549" y="435"/>
                      </a:lnTo>
                      <a:lnTo>
                        <a:pt x="549" y="431"/>
                      </a:lnTo>
                      <a:lnTo>
                        <a:pt x="549" y="427"/>
                      </a:lnTo>
                      <a:lnTo>
                        <a:pt x="549" y="422"/>
                      </a:lnTo>
                      <a:lnTo>
                        <a:pt x="549" y="420"/>
                      </a:lnTo>
                      <a:lnTo>
                        <a:pt x="549" y="416"/>
                      </a:lnTo>
                      <a:lnTo>
                        <a:pt x="549" y="412"/>
                      </a:lnTo>
                      <a:lnTo>
                        <a:pt x="549" y="408"/>
                      </a:lnTo>
                      <a:lnTo>
                        <a:pt x="549" y="406"/>
                      </a:lnTo>
                      <a:lnTo>
                        <a:pt x="549" y="403"/>
                      </a:lnTo>
                      <a:lnTo>
                        <a:pt x="549" y="397"/>
                      </a:lnTo>
                      <a:lnTo>
                        <a:pt x="551" y="391"/>
                      </a:lnTo>
                      <a:lnTo>
                        <a:pt x="551" y="387"/>
                      </a:lnTo>
                      <a:lnTo>
                        <a:pt x="553" y="384"/>
                      </a:lnTo>
                      <a:lnTo>
                        <a:pt x="553" y="380"/>
                      </a:lnTo>
                      <a:lnTo>
                        <a:pt x="553" y="376"/>
                      </a:lnTo>
                      <a:lnTo>
                        <a:pt x="555" y="376"/>
                      </a:lnTo>
                      <a:lnTo>
                        <a:pt x="553" y="376"/>
                      </a:lnTo>
                      <a:lnTo>
                        <a:pt x="553" y="374"/>
                      </a:lnTo>
                      <a:lnTo>
                        <a:pt x="549" y="372"/>
                      </a:lnTo>
                      <a:lnTo>
                        <a:pt x="549" y="370"/>
                      </a:lnTo>
                      <a:lnTo>
                        <a:pt x="545" y="365"/>
                      </a:lnTo>
                      <a:lnTo>
                        <a:pt x="542" y="363"/>
                      </a:lnTo>
                      <a:lnTo>
                        <a:pt x="540" y="357"/>
                      </a:lnTo>
                      <a:lnTo>
                        <a:pt x="536" y="353"/>
                      </a:lnTo>
                      <a:lnTo>
                        <a:pt x="536" y="349"/>
                      </a:lnTo>
                      <a:lnTo>
                        <a:pt x="534" y="345"/>
                      </a:lnTo>
                      <a:lnTo>
                        <a:pt x="532" y="344"/>
                      </a:lnTo>
                      <a:lnTo>
                        <a:pt x="530" y="340"/>
                      </a:lnTo>
                      <a:lnTo>
                        <a:pt x="528" y="336"/>
                      </a:lnTo>
                      <a:lnTo>
                        <a:pt x="526" y="332"/>
                      </a:lnTo>
                      <a:lnTo>
                        <a:pt x="525" y="330"/>
                      </a:lnTo>
                      <a:lnTo>
                        <a:pt x="525" y="326"/>
                      </a:lnTo>
                      <a:lnTo>
                        <a:pt x="525" y="321"/>
                      </a:lnTo>
                      <a:lnTo>
                        <a:pt x="523" y="319"/>
                      </a:lnTo>
                      <a:lnTo>
                        <a:pt x="523" y="313"/>
                      </a:lnTo>
                      <a:lnTo>
                        <a:pt x="523" y="309"/>
                      </a:lnTo>
                      <a:lnTo>
                        <a:pt x="523" y="306"/>
                      </a:lnTo>
                      <a:lnTo>
                        <a:pt x="523" y="302"/>
                      </a:lnTo>
                      <a:lnTo>
                        <a:pt x="523" y="296"/>
                      </a:lnTo>
                      <a:lnTo>
                        <a:pt x="523" y="292"/>
                      </a:lnTo>
                      <a:lnTo>
                        <a:pt x="523" y="287"/>
                      </a:lnTo>
                      <a:lnTo>
                        <a:pt x="523" y="283"/>
                      </a:lnTo>
                      <a:lnTo>
                        <a:pt x="523" y="279"/>
                      </a:lnTo>
                      <a:lnTo>
                        <a:pt x="525" y="273"/>
                      </a:lnTo>
                      <a:lnTo>
                        <a:pt x="525" y="268"/>
                      </a:lnTo>
                      <a:lnTo>
                        <a:pt x="528" y="264"/>
                      </a:lnTo>
                      <a:lnTo>
                        <a:pt x="528" y="258"/>
                      </a:lnTo>
                      <a:lnTo>
                        <a:pt x="530" y="254"/>
                      </a:lnTo>
                      <a:lnTo>
                        <a:pt x="534" y="249"/>
                      </a:lnTo>
                      <a:lnTo>
                        <a:pt x="534" y="243"/>
                      </a:lnTo>
                      <a:lnTo>
                        <a:pt x="536" y="237"/>
                      </a:lnTo>
                      <a:lnTo>
                        <a:pt x="538" y="231"/>
                      </a:lnTo>
                      <a:lnTo>
                        <a:pt x="542" y="226"/>
                      </a:lnTo>
                      <a:lnTo>
                        <a:pt x="544" y="220"/>
                      </a:lnTo>
                      <a:lnTo>
                        <a:pt x="547" y="216"/>
                      </a:lnTo>
                      <a:lnTo>
                        <a:pt x="549" y="211"/>
                      </a:lnTo>
                      <a:lnTo>
                        <a:pt x="551" y="205"/>
                      </a:lnTo>
                      <a:lnTo>
                        <a:pt x="553" y="199"/>
                      </a:lnTo>
                      <a:lnTo>
                        <a:pt x="555" y="193"/>
                      </a:lnTo>
                      <a:lnTo>
                        <a:pt x="559" y="188"/>
                      </a:lnTo>
                      <a:lnTo>
                        <a:pt x="561" y="182"/>
                      </a:lnTo>
                      <a:lnTo>
                        <a:pt x="564" y="178"/>
                      </a:lnTo>
                      <a:lnTo>
                        <a:pt x="566" y="173"/>
                      </a:lnTo>
                      <a:lnTo>
                        <a:pt x="570" y="167"/>
                      </a:lnTo>
                      <a:lnTo>
                        <a:pt x="572" y="161"/>
                      </a:lnTo>
                      <a:lnTo>
                        <a:pt x="574" y="155"/>
                      </a:lnTo>
                      <a:lnTo>
                        <a:pt x="578" y="150"/>
                      </a:lnTo>
                      <a:lnTo>
                        <a:pt x="580" y="144"/>
                      </a:lnTo>
                      <a:lnTo>
                        <a:pt x="582" y="138"/>
                      </a:lnTo>
                      <a:lnTo>
                        <a:pt x="585" y="133"/>
                      </a:lnTo>
                      <a:lnTo>
                        <a:pt x="587" y="125"/>
                      </a:lnTo>
                      <a:lnTo>
                        <a:pt x="591" y="121"/>
                      </a:lnTo>
                      <a:lnTo>
                        <a:pt x="591" y="116"/>
                      </a:lnTo>
                      <a:lnTo>
                        <a:pt x="593" y="110"/>
                      </a:lnTo>
                      <a:lnTo>
                        <a:pt x="595" y="104"/>
                      </a:lnTo>
                      <a:lnTo>
                        <a:pt x="597" y="98"/>
                      </a:lnTo>
                      <a:lnTo>
                        <a:pt x="599" y="93"/>
                      </a:lnTo>
                      <a:lnTo>
                        <a:pt x="599" y="87"/>
                      </a:lnTo>
                      <a:lnTo>
                        <a:pt x="601" y="81"/>
                      </a:lnTo>
                      <a:lnTo>
                        <a:pt x="603" y="76"/>
                      </a:lnTo>
                      <a:lnTo>
                        <a:pt x="603" y="72"/>
                      </a:lnTo>
                      <a:lnTo>
                        <a:pt x="604" y="66"/>
                      </a:lnTo>
                      <a:lnTo>
                        <a:pt x="604" y="60"/>
                      </a:lnTo>
                      <a:lnTo>
                        <a:pt x="606" y="55"/>
                      </a:lnTo>
                      <a:lnTo>
                        <a:pt x="606" y="49"/>
                      </a:lnTo>
                      <a:lnTo>
                        <a:pt x="608" y="47"/>
                      </a:lnTo>
                      <a:lnTo>
                        <a:pt x="608" y="41"/>
                      </a:lnTo>
                      <a:lnTo>
                        <a:pt x="610" y="38"/>
                      </a:lnTo>
                      <a:lnTo>
                        <a:pt x="610" y="34"/>
                      </a:lnTo>
                      <a:lnTo>
                        <a:pt x="610" y="30"/>
                      </a:lnTo>
                      <a:lnTo>
                        <a:pt x="610" y="26"/>
                      </a:lnTo>
                      <a:lnTo>
                        <a:pt x="612" y="22"/>
                      </a:lnTo>
                      <a:lnTo>
                        <a:pt x="612" y="19"/>
                      </a:lnTo>
                      <a:lnTo>
                        <a:pt x="612" y="15"/>
                      </a:lnTo>
                      <a:lnTo>
                        <a:pt x="612" y="13"/>
                      </a:lnTo>
                      <a:lnTo>
                        <a:pt x="612" y="11"/>
                      </a:lnTo>
                      <a:lnTo>
                        <a:pt x="612" y="5"/>
                      </a:lnTo>
                      <a:lnTo>
                        <a:pt x="614" y="3"/>
                      </a:lnTo>
                      <a:lnTo>
                        <a:pt x="614" y="0"/>
                      </a:lnTo>
                      <a:lnTo>
                        <a:pt x="625" y="26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0509" name="Freeform 44"/>
                <p:cNvSpPr>
                  <a:spLocks/>
                </p:cNvSpPr>
                <p:nvPr/>
              </p:nvSpPr>
              <p:spPr bwMode="auto">
                <a:xfrm>
                  <a:off x="946" y="2787"/>
                  <a:ext cx="271" cy="575"/>
                </a:xfrm>
                <a:custGeom>
                  <a:avLst/>
                  <a:gdLst>
                    <a:gd name="T0" fmla="*/ 5 w 542"/>
                    <a:gd name="T1" fmla="*/ 1 h 1149"/>
                    <a:gd name="T2" fmla="*/ 6 w 542"/>
                    <a:gd name="T3" fmla="*/ 1 h 1149"/>
                    <a:gd name="T4" fmla="*/ 7 w 542"/>
                    <a:gd name="T5" fmla="*/ 0 h 1149"/>
                    <a:gd name="T6" fmla="*/ 8 w 542"/>
                    <a:gd name="T7" fmla="*/ 1 h 1149"/>
                    <a:gd name="T8" fmla="*/ 7 w 542"/>
                    <a:gd name="T9" fmla="*/ 1 h 1149"/>
                    <a:gd name="T10" fmla="*/ 6 w 542"/>
                    <a:gd name="T11" fmla="*/ 2 h 1149"/>
                    <a:gd name="T12" fmla="*/ 5 w 542"/>
                    <a:gd name="T13" fmla="*/ 3 h 1149"/>
                    <a:gd name="T14" fmla="*/ 4 w 542"/>
                    <a:gd name="T15" fmla="*/ 3 h 1149"/>
                    <a:gd name="T16" fmla="*/ 4 w 542"/>
                    <a:gd name="T17" fmla="*/ 4 h 1149"/>
                    <a:gd name="T18" fmla="*/ 3 w 542"/>
                    <a:gd name="T19" fmla="*/ 5 h 1149"/>
                    <a:gd name="T20" fmla="*/ 3 w 542"/>
                    <a:gd name="T21" fmla="*/ 6 h 1149"/>
                    <a:gd name="T22" fmla="*/ 4 w 542"/>
                    <a:gd name="T23" fmla="*/ 5 h 1149"/>
                    <a:gd name="T24" fmla="*/ 5 w 542"/>
                    <a:gd name="T25" fmla="*/ 5 h 1149"/>
                    <a:gd name="T26" fmla="*/ 6 w 542"/>
                    <a:gd name="T27" fmla="*/ 5 h 1149"/>
                    <a:gd name="T28" fmla="*/ 6 w 542"/>
                    <a:gd name="T29" fmla="*/ 5 h 1149"/>
                    <a:gd name="T30" fmla="*/ 7 w 542"/>
                    <a:gd name="T31" fmla="*/ 4 h 1149"/>
                    <a:gd name="T32" fmla="*/ 8 w 542"/>
                    <a:gd name="T33" fmla="*/ 4 h 1149"/>
                    <a:gd name="T34" fmla="*/ 7 w 542"/>
                    <a:gd name="T35" fmla="*/ 5 h 1149"/>
                    <a:gd name="T36" fmla="*/ 6 w 542"/>
                    <a:gd name="T37" fmla="*/ 6 h 1149"/>
                    <a:gd name="T38" fmla="*/ 5 w 542"/>
                    <a:gd name="T39" fmla="*/ 6 h 1149"/>
                    <a:gd name="T40" fmla="*/ 4 w 542"/>
                    <a:gd name="T41" fmla="*/ 7 h 1149"/>
                    <a:gd name="T42" fmla="*/ 4 w 542"/>
                    <a:gd name="T43" fmla="*/ 7 h 1149"/>
                    <a:gd name="T44" fmla="*/ 3 w 542"/>
                    <a:gd name="T45" fmla="*/ 8 h 1149"/>
                    <a:gd name="T46" fmla="*/ 2 w 542"/>
                    <a:gd name="T47" fmla="*/ 8 h 1149"/>
                    <a:gd name="T48" fmla="*/ 2 w 542"/>
                    <a:gd name="T49" fmla="*/ 9 h 1149"/>
                    <a:gd name="T50" fmla="*/ 1 w 542"/>
                    <a:gd name="T51" fmla="*/ 10 h 1149"/>
                    <a:gd name="T52" fmla="*/ 1 w 542"/>
                    <a:gd name="T53" fmla="*/ 11 h 1149"/>
                    <a:gd name="T54" fmla="*/ 1 w 542"/>
                    <a:gd name="T55" fmla="*/ 12 h 1149"/>
                    <a:gd name="T56" fmla="*/ 1 w 542"/>
                    <a:gd name="T57" fmla="*/ 12 h 1149"/>
                    <a:gd name="T58" fmla="*/ 2 w 542"/>
                    <a:gd name="T59" fmla="*/ 12 h 1149"/>
                    <a:gd name="T60" fmla="*/ 3 w 542"/>
                    <a:gd name="T61" fmla="*/ 12 h 1149"/>
                    <a:gd name="T62" fmla="*/ 4 w 542"/>
                    <a:gd name="T63" fmla="*/ 11 h 1149"/>
                    <a:gd name="T64" fmla="*/ 5 w 542"/>
                    <a:gd name="T65" fmla="*/ 11 h 1149"/>
                    <a:gd name="T66" fmla="*/ 6 w 542"/>
                    <a:gd name="T67" fmla="*/ 10 h 1149"/>
                    <a:gd name="T68" fmla="*/ 8 w 542"/>
                    <a:gd name="T69" fmla="*/ 11 h 1149"/>
                    <a:gd name="T70" fmla="*/ 7 w 542"/>
                    <a:gd name="T71" fmla="*/ 12 h 1149"/>
                    <a:gd name="T72" fmla="*/ 6 w 542"/>
                    <a:gd name="T73" fmla="*/ 13 h 1149"/>
                    <a:gd name="T74" fmla="*/ 5 w 542"/>
                    <a:gd name="T75" fmla="*/ 13 h 1149"/>
                    <a:gd name="T76" fmla="*/ 4 w 542"/>
                    <a:gd name="T77" fmla="*/ 14 h 1149"/>
                    <a:gd name="T78" fmla="*/ 2 w 542"/>
                    <a:gd name="T79" fmla="*/ 14 h 1149"/>
                    <a:gd name="T80" fmla="*/ 2 w 542"/>
                    <a:gd name="T81" fmla="*/ 14 h 1149"/>
                    <a:gd name="T82" fmla="*/ 1 w 542"/>
                    <a:gd name="T83" fmla="*/ 14 h 1149"/>
                    <a:gd name="T84" fmla="*/ 1 w 542"/>
                    <a:gd name="T85" fmla="*/ 15 h 1149"/>
                    <a:gd name="T86" fmla="*/ 1 w 542"/>
                    <a:gd name="T87" fmla="*/ 16 h 1149"/>
                    <a:gd name="T88" fmla="*/ 1 w 542"/>
                    <a:gd name="T89" fmla="*/ 17 h 1149"/>
                    <a:gd name="T90" fmla="*/ 2 w 542"/>
                    <a:gd name="T91" fmla="*/ 17 h 1149"/>
                    <a:gd name="T92" fmla="*/ 3 w 542"/>
                    <a:gd name="T93" fmla="*/ 17 h 1149"/>
                    <a:gd name="T94" fmla="*/ 4 w 542"/>
                    <a:gd name="T95" fmla="*/ 17 h 1149"/>
                    <a:gd name="T96" fmla="*/ 1 w 542"/>
                    <a:gd name="T97" fmla="*/ 18 h 1149"/>
                    <a:gd name="T98" fmla="*/ 1 w 542"/>
                    <a:gd name="T99" fmla="*/ 17 h 1149"/>
                    <a:gd name="T100" fmla="*/ 0 w 542"/>
                    <a:gd name="T101" fmla="*/ 16 h 1149"/>
                    <a:gd name="T102" fmla="*/ 1 w 542"/>
                    <a:gd name="T103" fmla="*/ 15 h 1149"/>
                    <a:gd name="T104" fmla="*/ 1 w 542"/>
                    <a:gd name="T105" fmla="*/ 13 h 1149"/>
                    <a:gd name="T106" fmla="*/ 1 w 542"/>
                    <a:gd name="T107" fmla="*/ 12 h 1149"/>
                    <a:gd name="T108" fmla="*/ 1 w 542"/>
                    <a:gd name="T109" fmla="*/ 10 h 1149"/>
                    <a:gd name="T110" fmla="*/ 1 w 542"/>
                    <a:gd name="T111" fmla="*/ 8 h 1149"/>
                    <a:gd name="T112" fmla="*/ 2 w 542"/>
                    <a:gd name="T113" fmla="*/ 6 h 1149"/>
                    <a:gd name="T114" fmla="*/ 3 w 542"/>
                    <a:gd name="T115" fmla="*/ 5 h 1149"/>
                    <a:gd name="T116" fmla="*/ 3 w 542"/>
                    <a:gd name="T117" fmla="*/ 3 h 1149"/>
                    <a:gd name="T118" fmla="*/ 4 w 542"/>
                    <a:gd name="T119" fmla="*/ 2 h 1149"/>
                    <a:gd name="T120" fmla="*/ 4 w 542"/>
                    <a:gd name="T121" fmla="*/ 2 h 114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542"/>
                    <a:gd name="T184" fmla="*/ 0 h 1149"/>
                    <a:gd name="T185" fmla="*/ 542 w 542"/>
                    <a:gd name="T186" fmla="*/ 1149 h 114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542" h="1149">
                      <a:moveTo>
                        <a:pt x="307" y="66"/>
                      </a:moveTo>
                      <a:lnTo>
                        <a:pt x="308" y="64"/>
                      </a:lnTo>
                      <a:lnTo>
                        <a:pt x="310" y="64"/>
                      </a:lnTo>
                      <a:lnTo>
                        <a:pt x="310" y="62"/>
                      </a:lnTo>
                      <a:lnTo>
                        <a:pt x="314" y="60"/>
                      </a:lnTo>
                      <a:lnTo>
                        <a:pt x="316" y="60"/>
                      </a:lnTo>
                      <a:lnTo>
                        <a:pt x="320" y="58"/>
                      </a:lnTo>
                      <a:lnTo>
                        <a:pt x="324" y="57"/>
                      </a:lnTo>
                      <a:lnTo>
                        <a:pt x="327" y="55"/>
                      </a:lnTo>
                      <a:lnTo>
                        <a:pt x="329" y="53"/>
                      </a:lnTo>
                      <a:lnTo>
                        <a:pt x="335" y="51"/>
                      </a:lnTo>
                      <a:lnTo>
                        <a:pt x="339" y="49"/>
                      </a:lnTo>
                      <a:lnTo>
                        <a:pt x="345" y="47"/>
                      </a:lnTo>
                      <a:lnTo>
                        <a:pt x="350" y="45"/>
                      </a:lnTo>
                      <a:lnTo>
                        <a:pt x="354" y="43"/>
                      </a:lnTo>
                      <a:lnTo>
                        <a:pt x="360" y="41"/>
                      </a:lnTo>
                      <a:lnTo>
                        <a:pt x="365" y="38"/>
                      </a:lnTo>
                      <a:lnTo>
                        <a:pt x="371" y="36"/>
                      </a:lnTo>
                      <a:lnTo>
                        <a:pt x="377" y="34"/>
                      </a:lnTo>
                      <a:lnTo>
                        <a:pt x="383" y="30"/>
                      </a:lnTo>
                      <a:lnTo>
                        <a:pt x="388" y="28"/>
                      </a:lnTo>
                      <a:lnTo>
                        <a:pt x="394" y="26"/>
                      </a:lnTo>
                      <a:lnTo>
                        <a:pt x="402" y="26"/>
                      </a:lnTo>
                      <a:lnTo>
                        <a:pt x="407" y="22"/>
                      </a:lnTo>
                      <a:lnTo>
                        <a:pt x="411" y="20"/>
                      </a:lnTo>
                      <a:lnTo>
                        <a:pt x="417" y="17"/>
                      </a:lnTo>
                      <a:lnTo>
                        <a:pt x="424" y="17"/>
                      </a:lnTo>
                      <a:lnTo>
                        <a:pt x="430" y="15"/>
                      </a:lnTo>
                      <a:lnTo>
                        <a:pt x="436" y="11"/>
                      </a:lnTo>
                      <a:lnTo>
                        <a:pt x="442" y="11"/>
                      </a:lnTo>
                      <a:lnTo>
                        <a:pt x="447" y="9"/>
                      </a:lnTo>
                      <a:lnTo>
                        <a:pt x="453" y="7"/>
                      </a:lnTo>
                      <a:lnTo>
                        <a:pt x="457" y="7"/>
                      </a:lnTo>
                      <a:lnTo>
                        <a:pt x="461" y="5"/>
                      </a:lnTo>
                      <a:lnTo>
                        <a:pt x="466" y="3"/>
                      </a:lnTo>
                      <a:lnTo>
                        <a:pt x="472" y="3"/>
                      </a:lnTo>
                      <a:lnTo>
                        <a:pt x="476" y="1"/>
                      </a:lnTo>
                      <a:lnTo>
                        <a:pt x="481" y="1"/>
                      </a:lnTo>
                      <a:lnTo>
                        <a:pt x="485" y="1"/>
                      </a:lnTo>
                      <a:lnTo>
                        <a:pt x="489" y="1"/>
                      </a:lnTo>
                      <a:lnTo>
                        <a:pt x="493" y="0"/>
                      </a:lnTo>
                      <a:lnTo>
                        <a:pt x="497" y="0"/>
                      </a:lnTo>
                      <a:lnTo>
                        <a:pt x="500" y="0"/>
                      </a:lnTo>
                      <a:lnTo>
                        <a:pt x="504" y="0"/>
                      </a:lnTo>
                      <a:lnTo>
                        <a:pt x="508" y="0"/>
                      </a:lnTo>
                      <a:lnTo>
                        <a:pt x="512" y="0"/>
                      </a:lnTo>
                      <a:lnTo>
                        <a:pt x="516" y="0"/>
                      </a:lnTo>
                      <a:lnTo>
                        <a:pt x="519" y="0"/>
                      </a:lnTo>
                      <a:lnTo>
                        <a:pt x="523" y="0"/>
                      </a:lnTo>
                      <a:lnTo>
                        <a:pt x="529" y="0"/>
                      </a:lnTo>
                      <a:lnTo>
                        <a:pt x="533" y="1"/>
                      </a:lnTo>
                      <a:lnTo>
                        <a:pt x="537" y="1"/>
                      </a:lnTo>
                      <a:lnTo>
                        <a:pt x="538" y="1"/>
                      </a:lnTo>
                      <a:lnTo>
                        <a:pt x="537" y="1"/>
                      </a:lnTo>
                      <a:lnTo>
                        <a:pt x="535" y="3"/>
                      </a:lnTo>
                      <a:lnTo>
                        <a:pt x="531" y="7"/>
                      </a:lnTo>
                      <a:lnTo>
                        <a:pt x="527" y="13"/>
                      </a:lnTo>
                      <a:lnTo>
                        <a:pt x="523" y="15"/>
                      </a:lnTo>
                      <a:lnTo>
                        <a:pt x="519" y="19"/>
                      </a:lnTo>
                      <a:lnTo>
                        <a:pt x="516" y="22"/>
                      </a:lnTo>
                      <a:lnTo>
                        <a:pt x="512" y="26"/>
                      </a:lnTo>
                      <a:lnTo>
                        <a:pt x="508" y="30"/>
                      </a:lnTo>
                      <a:lnTo>
                        <a:pt x="504" y="34"/>
                      </a:lnTo>
                      <a:lnTo>
                        <a:pt x="499" y="38"/>
                      </a:lnTo>
                      <a:lnTo>
                        <a:pt x="495" y="41"/>
                      </a:lnTo>
                      <a:lnTo>
                        <a:pt x="489" y="47"/>
                      </a:lnTo>
                      <a:lnTo>
                        <a:pt x="485" y="51"/>
                      </a:lnTo>
                      <a:lnTo>
                        <a:pt x="480" y="55"/>
                      </a:lnTo>
                      <a:lnTo>
                        <a:pt x="474" y="60"/>
                      </a:lnTo>
                      <a:lnTo>
                        <a:pt x="468" y="64"/>
                      </a:lnTo>
                      <a:lnTo>
                        <a:pt x="462" y="68"/>
                      </a:lnTo>
                      <a:lnTo>
                        <a:pt x="457" y="74"/>
                      </a:lnTo>
                      <a:lnTo>
                        <a:pt x="453" y="79"/>
                      </a:lnTo>
                      <a:lnTo>
                        <a:pt x="445" y="83"/>
                      </a:lnTo>
                      <a:lnTo>
                        <a:pt x="440" y="89"/>
                      </a:lnTo>
                      <a:lnTo>
                        <a:pt x="434" y="93"/>
                      </a:lnTo>
                      <a:lnTo>
                        <a:pt x="428" y="96"/>
                      </a:lnTo>
                      <a:lnTo>
                        <a:pt x="423" y="100"/>
                      </a:lnTo>
                      <a:lnTo>
                        <a:pt x="417" y="104"/>
                      </a:lnTo>
                      <a:lnTo>
                        <a:pt x="411" y="110"/>
                      </a:lnTo>
                      <a:lnTo>
                        <a:pt x="407" y="112"/>
                      </a:lnTo>
                      <a:lnTo>
                        <a:pt x="402" y="115"/>
                      </a:lnTo>
                      <a:lnTo>
                        <a:pt x="394" y="119"/>
                      </a:lnTo>
                      <a:lnTo>
                        <a:pt x="390" y="123"/>
                      </a:lnTo>
                      <a:lnTo>
                        <a:pt x="384" y="125"/>
                      </a:lnTo>
                      <a:lnTo>
                        <a:pt x="379" y="127"/>
                      </a:lnTo>
                      <a:lnTo>
                        <a:pt x="373" y="131"/>
                      </a:lnTo>
                      <a:lnTo>
                        <a:pt x="369" y="133"/>
                      </a:lnTo>
                      <a:lnTo>
                        <a:pt x="364" y="136"/>
                      </a:lnTo>
                      <a:lnTo>
                        <a:pt x="360" y="136"/>
                      </a:lnTo>
                      <a:lnTo>
                        <a:pt x="354" y="140"/>
                      </a:lnTo>
                      <a:lnTo>
                        <a:pt x="350" y="140"/>
                      </a:lnTo>
                      <a:lnTo>
                        <a:pt x="346" y="142"/>
                      </a:lnTo>
                      <a:lnTo>
                        <a:pt x="341" y="144"/>
                      </a:lnTo>
                      <a:lnTo>
                        <a:pt x="337" y="146"/>
                      </a:lnTo>
                      <a:lnTo>
                        <a:pt x="333" y="148"/>
                      </a:lnTo>
                      <a:lnTo>
                        <a:pt x="329" y="150"/>
                      </a:lnTo>
                      <a:lnTo>
                        <a:pt x="326" y="150"/>
                      </a:lnTo>
                      <a:lnTo>
                        <a:pt x="322" y="150"/>
                      </a:lnTo>
                      <a:lnTo>
                        <a:pt x="320" y="152"/>
                      </a:lnTo>
                      <a:lnTo>
                        <a:pt x="316" y="153"/>
                      </a:lnTo>
                      <a:lnTo>
                        <a:pt x="310" y="153"/>
                      </a:lnTo>
                      <a:lnTo>
                        <a:pt x="307" y="155"/>
                      </a:lnTo>
                      <a:lnTo>
                        <a:pt x="303" y="155"/>
                      </a:lnTo>
                      <a:lnTo>
                        <a:pt x="301" y="155"/>
                      </a:lnTo>
                      <a:lnTo>
                        <a:pt x="299" y="155"/>
                      </a:lnTo>
                      <a:lnTo>
                        <a:pt x="299" y="157"/>
                      </a:lnTo>
                      <a:lnTo>
                        <a:pt x="297" y="157"/>
                      </a:lnTo>
                      <a:lnTo>
                        <a:pt x="297" y="159"/>
                      </a:lnTo>
                      <a:lnTo>
                        <a:pt x="295" y="161"/>
                      </a:lnTo>
                      <a:lnTo>
                        <a:pt x="295" y="165"/>
                      </a:lnTo>
                      <a:lnTo>
                        <a:pt x="291" y="171"/>
                      </a:lnTo>
                      <a:lnTo>
                        <a:pt x="289" y="174"/>
                      </a:lnTo>
                      <a:lnTo>
                        <a:pt x="289" y="176"/>
                      </a:lnTo>
                      <a:lnTo>
                        <a:pt x="286" y="180"/>
                      </a:lnTo>
                      <a:lnTo>
                        <a:pt x="286" y="184"/>
                      </a:lnTo>
                      <a:lnTo>
                        <a:pt x="284" y="186"/>
                      </a:lnTo>
                      <a:lnTo>
                        <a:pt x="284" y="190"/>
                      </a:lnTo>
                      <a:lnTo>
                        <a:pt x="282" y="193"/>
                      </a:lnTo>
                      <a:lnTo>
                        <a:pt x="280" y="197"/>
                      </a:lnTo>
                      <a:lnTo>
                        <a:pt x="278" y="199"/>
                      </a:lnTo>
                      <a:lnTo>
                        <a:pt x="276" y="203"/>
                      </a:lnTo>
                      <a:lnTo>
                        <a:pt x="276" y="209"/>
                      </a:lnTo>
                      <a:lnTo>
                        <a:pt x="272" y="212"/>
                      </a:lnTo>
                      <a:lnTo>
                        <a:pt x="272" y="216"/>
                      </a:lnTo>
                      <a:lnTo>
                        <a:pt x="270" y="218"/>
                      </a:lnTo>
                      <a:lnTo>
                        <a:pt x="269" y="224"/>
                      </a:lnTo>
                      <a:lnTo>
                        <a:pt x="267" y="228"/>
                      </a:lnTo>
                      <a:lnTo>
                        <a:pt x="265" y="231"/>
                      </a:lnTo>
                      <a:lnTo>
                        <a:pt x="263" y="235"/>
                      </a:lnTo>
                      <a:lnTo>
                        <a:pt x="263" y="241"/>
                      </a:lnTo>
                      <a:lnTo>
                        <a:pt x="259" y="245"/>
                      </a:lnTo>
                      <a:lnTo>
                        <a:pt x="259" y="249"/>
                      </a:lnTo>
                      <a:lnTo>
                        <a:pt x="257" y="252"/>
                      </a:lnTo>
                      <a:lnTo>
                        <a:pt x="255" y="256"/>
                      </a:lnTo>
                      <a:lnTo>
                        <a:pt x="253" y="260"/>
                      </a:lnTo>
                      <a:lnTo>
                        <a:pt x="251" y="264"/>
                      </a:lnTo>
                      <a:lnTo>
                        <a:pt x="251" y="268"/>
                      </a:lnTo>
                      <a:lnTo>
                        <a:pt x="250" y="271"/>
                      </a:lnTo>
                      <a:lnTo>
                        <a:pt x="248" y="275"/>
                      </a:lnTo>
                      <a:lnTo>
                        <a:pt x="248" y="279"/>
                      </a:lnTo>
                      <a:lnTo>
                        <a:pt x="246" y="281"/>
                      </a:lnTo>
                      <a:lnTo>
                        <a:pt x="244" y="285"/>
                      </a:lnTo>
                      <a:lnTo>
                        <a:pt x="244" y="290"/>
                      </a:lnTo>
                      <a:lnTo>
                        <a:pt x="244" y="292"/>
                      </a:lnTo>
                      <a:lnTo>
                        <a:pt x="240" y="298"/>
                      </a:lnTo>
                      <a:lnTo>
                        <a:pt x="238" y="306"/>
                      </a:lnTo>
                      <a:lnTo>
                        <a:pt x="238" y="309"/>
                      </a:lnTo>
                      <a:lnTo>
                        <a:pt x="234" y="313"/>
                      </a:lnTo>
                      <a:lnTo>
                        <a:pt x="234" y="317"/>
                      </a:lnTo>
                      <a:lnTo>
                        <a:pt x="234" y="323"/>
                      </a:lnTo>
                      <a:lnTo>
                        <a:pt x="232" y="325"/>
                      </a:lnTo>
                      <a:lnTo>
                        <a:pt x="232" y="326"/>
                      </a:lnTo>
                      <a:lnTo>
                        <a:pt x="232" y="328"/>
                      </a:lnTo>
                      <a:lnTo>
                        <a:pt x="234" y="328"/>
                      </a:lnTo>
                      <a:lnTo>
                        <a:pt x="238" y="326"/>
                      </a:lnTo>
                      <a:lnTo>
                        <a:pt x="244" y="325"/>
                      </a:lnTo>
                      <a:lnTo>
                        <a:pt x="248" y="325"/>
                      </a:lnTo>
                      <a:lnTo>
                        <a:pt x="251" y="325"/>
                      </a:lnTo>
                      <a:lnTo>
                        <a:pt x="253" y="323"/>
                      </a:lnTo>
                      <a:lnTo>
                        <a:pt x="259" y="323"/>
                      </a:lnTo>
                      <a:lnTo>
                        <a:pt x="263" y="321"/>
                      </a:lnTo>
                      <a:lnTo>
                        <a:pt x="267" y="319"/>
                      </a:lnTo>
                      <a:lnTo>
                        <a:pt x="272" y="319"/>
                      </a:lnTo>
                      <a:lnTo>
                        <a:pt x="278" y="317"/>
                      </a:lnTo>
                      <a:lnTo>
                        <a:pt x="284" y="317"/>
                      </a:lnTo>
                      <a:lnTo>
                        <a:pt x="289" y="315"/>
                      </a:lnTo>
                      <a:lnTo>
                        <a:pt x="295" y="313"/>
                      </a:lnTo>
                      <a:lnTo>
                        <a:pt x="301" y="311"/>
                      </a:lnTo>
                      <a:lnTo>
                        <a:pt x="307" y="311"/>
                      </a:lnTo>
                      <a:lnTo>
                        <a:pt x="312" y="309"/>
                      </a:lnTo>
                      <a:lnTo>
                        <a:pt x="316" y="307"/>
                      </a:lnTo>
                      <a:lnTo>
                        <a:pt x="320" y="307"/>
                      </a:lnTo>
                      <a:lnTo>
                        <a:pt x="322" y="306"/>
                      </a:lnTo>
                      <a:lnTo>
                        <a:pt x="326" y="306"/>
                      </a:lnTo>
                      <a:lnTo>
                        <a:pt x="329" y="304"/>
                      </a:lnTo>
                      <a:lnTo>
                        <a:pt x="333" y="304"/>
                      </a:lnTo>
                      <a:lnTo>
                        <a:pt x="335" y="302"/>
                      </a:lnTo>
                      <a:lnTo>
                        <a:pt x="339" y="302"/>
                      </a:lnTo>
                      <a:lnTo>
                        <a:pt x="343" y="300"/>
                      </a:lnTo>
                      <a:lnTo>
                        <a:pt x="346" y="300"/>
                      </a:lnTo>
                      <a:lnTo>
                        <a:pt x="350" y="298"/>
                      </a:lnTo>
                      <a:lnTo>
                        <a:pt x="354" y="298"/>
                      </a:lnTo>
                      <a:lnTo>
                        <a:pt x="358" y="296"/>
                      </a:lnTo>
                      <a:lnTo>
                        <a:pt x="360" y="294"/>
                      </a:lnTo>
                      <a:lnTo>
                        <a:pt x="364" y="294"/>
                      </a:lnTo>
                      <a:lnTo>
                        <a:pt x="367" y="292"/>
                      </a:lnTo>
                      <a:lnTo>
                        <a:pt x="371" y="292"/>
                      </a:lnTo>
                      <a:lnTo>
                        <a:pt x="375" y="290"/>
                      </a:lnTo>
                      <a:lnTo>
                        <a:pt x="379" y="290"/>
                      </a:lnTo>
                      <a:lnTo>
                        <a:pt x="383" y="290"/>
                      </a:lnTo>
                      <a:lnTo>
                        <a:pt x="386" y="287"/>
                      </a:lnTo>
                      <a:lnTo>
                        <a:pt x="390" y="287"/>
                      </a:lnTo>
                      <a:lnTo>
                        <a:pt x="392" y="285"/>
                      </a:lnTo>
                      <a:lnTo>
                        <a:pt x="396" y="283"/>
                      </a:lnTo>
                      <a:lnTo>
                        <a:pt x="400" y="281"/>
                      </a:lnTo>
                      <a:lnTo>
                        <a:pt x="403" y="281"/>
                      </a:lnTo>
                      <a:lnTo>
                        <a:pt x="407" y="279"/>
                      </a:lnTo>
                      <a:lnTo>
                        <a:pt x="411" y="279"/>
                      </a:lnTo>
                      <a:lnTo>
                        <a:pt x="415" y="275"/>
                      </a:lnTo>
                      <a:lnTo>
                        <a:pt x="417" y="275"/>
                      </a:lnTo>
                      <a:lnTo>
                        <a:pt x="421" y="273"/>
                      </a:lnTo>
                      <a:lnTo>
                        <a:pt x="426" y="273"/>
                      </a:lnTo>
                      <a:lnTo>
                        <a:pt x="428" y="271"/>
                      </a:lnTo>
                      <a:lnTo>
                        <a:pt x="432" y="269"/>
                      </a:lnTo>
                      <a:lnTo>
                        <a:pt x="436" y="268"/>
                      </a:lnTo>
                      <a:lnTo>
                        <a:pt x="440" y="268"/>
                      </a:lnTo>
                      <a:lnTo>
                        <a:pt x="442" y="266"/>
                      </a:lnTo>
                      <a:lnTo>
                        <a:pt x="445" y="266"/>
                      </a:lnTo>
                      <a:lnTo>
                        <a:pt x="449" y="264"/>
                      </a:lnTo>
                      <a:lnTo>
                        <a:pt x="453" y="262"/>
                      </a:lnTo>
                      <a:lnTo>
                        <a:pt x="455" y="260"/>
                      </a:lnTo>
                      <a:lnTo>
                        <a:pt x="459" y="260"/>
                      </a:lnTo>
                      <a:lnTo>
                        <a:pt x="462" y="258"/>
                      </a:lnTo>
                      <a:lnTo>
                        <a:pt x="466" y="256"/>
                      </a:lnTo>
                      <a:lnTo>
                        <a:pt x="468" y="254"/>
                      </a:lnTo>
                      <a:lnTo>
                        <a:pt x="472" y="254"/>
                      </a:lnTo>
                      <a:lnTo>
                        <a:pt x="476" y="252"/>
                      </a:lnTo>
                      <a:lnTo>
                        <a:pt x="480" y="250"/>
                      </a:lnTo>
                      <a:lnTo>
                        <a:pt x="485" y="249"/>
                      </a:lnTo>
                      <a:lnTo>
                        <a:pt x="491" y="247"/>
                      </a:lnTo>
                      <a:lnTo>
                        <a:pt x="497" y="245"/>
                      </a:lnTo>
                      <a:lnTo>
                        <a:pt x="502" y="243"/>
                      </a:lnTo>
                      <a:lnTo>
                        <a:pt x="506" y="239"/>
                      </a:lnTo>
                      <a:lnTo>
                        <a:pt x="512" y="237"/>
                      </a:lnTo>
                      <a:lnTo>
                        <a:pt x="516" y="235"/>
                      </a:lnTo>
                      <a:lnTo>
                        <a:pt x="521" y="233"/>
                      </a:lnTo>
                      <a:lnTo>
                        <a:pt x="523" y="231"/>
                      </a:lnTo>
                      <a:lnTo>
                        <a:pt x="529" y="231"/>
                      </a:lnTo>
                      <a:lnTo>
                        <a:pt x="531" y="230"/>
                      </a:lnTo>
                      <a:lnTo>
                        <a:pt x="535" y="228"/>
                      </a:lnTo>
                      <a:lnTo>
                        <a:pt x="537" y="228"/>
                      </a:lnTo>
                      <a:lnTo>
                        <a:pt x="538" y="228"/>
                      </a:lnTo>
                      <a:lnTo>
                        <a:pt x="540" y="224"/>
                      </a:lnTo>
                      <a:lnTo>
                        <a:pt x="542" y="224"/>
                      </a:lnTo>
                      <a:lnTo>
                        <a:pt x="540" y="226"/>
                      </a:lnTo>
                      <a:lnTo>
                        <a:pt x="537" y="230"/>
                      </a:lnTo>
                      <a:lnTo>
                        <a:pt x="535" y="231"/>
                      </a:lnTo>
                      <a:lnTo>
                        <a:pt x="533" y="233"/>
                      </a:lnTo>
                      <a:lnTo>
                        <a:pt x="529" y="237"/>
                      </a:lnTo>
                      <a:lnTo>
                        <a:pt x="527" y="241"/>
                      </a:lnTo>
                      <a:lnTo>
                        <a:pt x="521" y="245"/>
                      </a:lnTo>
                      <a:lnTo>
                        <a:pt x="518" y="249"/>
                      </a:lnTo>
                      <a:lnTo>
                        <a:pt x="512" y="252"/>
                      </a:lnTo>
                      <a:lnTo>
                        <a:pt x="508" y="258"/>
                      </a:lnTo>
                      <a:lnTo>
                        <a:pt x="502" y="264"/>
                      </a:lnTo>
                      <a:lnTo>
                        <a:pt x="497" y="268"/>
                      </a:lnTo>
                      <a:lnTo>
                        <a:pt x="491" y="275"/>
                      </a:lnTo>
                      <a:lnTo>
                        <a:pt x="485" y="281"/>
                      </a:lnTo>
                      <a:lnTo>
                        <a:pt x="481" y="283"/>
                      </a:lnTo>
                      <a:lnTo>
                        <a:pt x="478" y="287"/>
                      </a:lnTo>
                      <a:lnTo>
                        <a:pt x="474" y="290"/>
                      </a:lnTo>
                      <a:lnTo>
                        <a:pt x="470" y="292"/>
                      </a:lnTo>
                      <a:lnTo>
                        <a:pt x="466" y="294"/>
                      </a:lnTo>
                      <a:lnTo>
                        <a:pt x="462" y="298"/>
                      </a:lnTo>
                      <a:lnTo>
                        <a:pt x="459" y="302"/>
                      </a:lnTo>
                      <a:lnTo>
                        <a:pt x="455" y="306"/>
                      </a:lnTo>
                      <a:lnTo>
                        <a:pt x="453" y="309"/>
                      </a:lnTo>
                      <a:lnTo>
                        <a:pt x="447" y="311"/>
                      </a:lnTo>
                      <a:lnTo>
                        <a:pt x="443" y="315"/>
                      </a:lnTo>
                      <a:lnTo>
                        <a:pt x="440" y="319"/>
                      </a:lnTo>
                      <a:lnTo>
                        <a:pt x="436" y="323"/>
                      </a:lnTo>
                      <a:lnTo>
                        <a:pt x="434" y="325"/>
                      </a:lnTo>
                      <a:lnTo>
                        <a:pt x="428" y="328"/>
                      </a:lnTo>
                      <a:lnTo>
                        <a:pt x="426" y="332"/>
                      </a:lnTo>
                      <a:lnTo>
                        <a:pt x="421" y="336"/>
                      </a:lnTo>
                      <a:lnTo>
                        <a:pt x="417" y="338"/>
                      </a:lnTo>
                      <a:lnTo>
                        <a:pt x="411" y="342"/>
                      </a:lnTo>
                      <a:lnTo>
                        <a:pt x="409" y="345"/>
                      </a:lnTo>
                      <a:lnTo>
                        <a:pt x="403" y="349"/>
                      </a:lnTo>
                      <a:lnTo>
                        <a:pt x="402" y="353"/>
                      </a:lnTo>
                      <a:lnTo>
                        <a:pt x="396" y="355"/>
                      </a:lnTo>
                      <a:lnTo>
                        <a:pt x="392" y="359"/>
                      </a:lnTo>
                      <a:lnTo>
                        <a:pt x="386" y="363"/>
                      </a:lnTo>
                      <a:lnTo>
                        <a:pt x="384" y="366"/>
                      </a:lnTo>
                      <a:lnTo>
                        <a:pt x="379" y="368"/>
                      </a:lnTo>
                      <a:lnTo>
                        <a:pt x="375" y="372"/>
                      </a:lnTo>
                      <a:lnTo>
                        <a:pt x="371" y="374"/>
                      </a:lnTo>
                      <a:lnTo>
                        <a:pt x="367" y="378"/>
                      </a:lnTo>
                      <a:lnTo>
                        <a:pt x="362" y="382"/>
                      </a:lnTo>
                      <a:lnTo>
                        <a:pt x="358" y="385"/>
                      </a:lnTo>
                      <a:lnTo>
                        <a:pt x="354" y="387"/>
                      </a:lnTo>
                      <a:lnTo>
                        <a:pt x="350" y="389"/>
                      </a:lnTo>
                      <a:lnTo>
                        <a:pt x="345" y="393"/>
                      </a:lnTo>
                      <a:lnTo>
                        <a:pt x="341" y="395"/>
                      </a:lnTo>
                      <a:lnTo>
                        <a:pt x="337" y="399"/>
                      </a:lnTo>
                      <a:lnTo>
                        <a:pt x="333" y="401"/>
                      </a:lnTo>
                      <a:lnTo>
                        <a:pt x="327" y="402"/>
                      </a:lnTo>
                      <a:lnTo>
                        <a:pt x="326" y="406"/>
                      </a:lnTo>
                      <a:lnTo>
                        <a:pt x="320" y="408"/>
                      </a:lnTo>
                      <a:lnTo>
                        <a:pt x="316" y="410"/>
                      </a:lnTo>
                      <a:lnTo>
                        <a:pt x="310" y="412"/>
                      </a:lnTo>
                      <a:lnTo>
                        <a:pt x="308" y="416"/>
                      </a:lnTo>
                      <a:lnTo>
                        <a:pt x="305" y="418"/>
                      </a:lnTo>
                      <a:lnTo>
                        <a:pt x="301" y="420"/>
                      </a:lnTo>
                      <a:lnTo>
                        <a:pt x="295" y="421"/>
                      </a:lnTo>
                      <a:lnTo>
                        <a:pt x="291" y="425"/>
                      </a:lnTo>
                      <a:lnTo>
                        <a:pt x="288" y="427"/>
                      </a:lnTo>
                      <a:lnTo>
                        <a:pt x="284" y="429"/>
                      </a:lnTo>
                      <a:lnTo>
                        <a:pt x="280" y="431"/>
                      </a:lnTo>
                      <a:lnTo>
                        <a:pt x="276" y="433"/>
                      </a:lnTo>
                      <a:lnTo>
                        <a:pt x="272" y="435"/>
                      </a:lnTo>
                      <a:lnTo>
                        <a:pt x="269" y="437"/>
                      </a:lnTo>
                      <a:lnTo>
                        <a:pt x="265" y="439"/>
                      </a:lnTo>
                      <a:lnTo>
                        <a:pt x="263" y="440"/>
                      </a:lnTo>
                      <a:lnTo>
                        <a:pt x="259" y="442"/>
                      </a:lnTo>
                      <a:lnTo>
                        <a:pt x="253" y="444"/>
                      </a:lnTo>
                      <a:lnTo>
                        <a:pt x="251" y="444"/>
                      </a:lnTo>
                      <a:lnTo>
                        <a:pt x="248" y="448"/>
                      </a:lnTo>
                      <a:lnTo>
                        <a:pt x="244" y="448"/>
                      </a:lnTo>
                      <a:lnTo>
                        <a:pt x="240" y="450"/>
                      </a:lnTo>
                      <a:lnTo>
                        <a:pt x="238" y="452"/>
                      </a:lnTo>
                      <a:lnTo>
                        <a:pt x="234" y="454"/>
                      </a:lnTo>
                      <a:lnTo>
                        <a:pt x="232" y="454"/>
                      </a:lnTo>
                      <a:lnTo>
                        <a:pt x="229" y="456"/>
                      </a:lnTo>
                      <a:lnTo>
                        <a:pt x="225" y="456"/>
                      </a:lnTo>
                      <a:lnTo>
                        <a:pt x="221" y="458"/>
                      </a:lnTo>
                      <a:lnTo>
                        <a:pt x="217" y="461"/>
                      </a:lnTo>
                      <a:lnTo>
                        <a:pt x="211" y="463"/>
                      </a:lnTo>
                      <a:lnTo>
                        <a:pt x="208" y="463"/>
                      </a:lnTo>
                      <a:lnTo>
                        <a:pt x="202" y="467"/>
                      </a:lnTo>
                      <a:lnTo>
                        <a:pt x="198" y="467"/>
                      </a:lnTo>
                      <a:lnTo>
                        <a:pt x="194" y="469"/>
                      </a:lnTo>
                      <a:lnTo>
                        <a:pt x="191" y="471"/>
                      </a:lnTo>
                      <a:lnTo>
                        <a:pt x="189" y="473"/>
                      </a:lnTo>
                      <a:lnTo>
                        <a:pt x="185" y="473"/>
                      </a:lnTo>
                      <a:lnTo>
                        <a:pt x="183" y="475"/>
                      </a:lnTo>
                      <a:lnTo>
                        <a:pt x="181" y="475"/>
                      </a:lnTo>
                      <a:lnTo>
                        <a:pt x="181" y="477"/>
                      </a:lnTo>
                      <a:lnTo>
                        <a:pt x="179" y="477"/>
                      </a:lnTo>
                      <a:lnTo>
                        <a:pt x="177" y="478"/>
                      </a:lnTo>
                      <a:lnTo>
                        <a:pt x="175" y="482"/>
                      </a:lnTo>
                      <a:lnTo>
                        <a:pt x="175" y="486"/>
                      </a:lnTo>
                      <a:lnTo>
                        <a:pt x="172" y="490"/>
                      </a:lnTo>
                      <a:lnTo>
                        <a:pt x="172" y="492"/>
                      </a:lnTo>
                      <a:lnTo>
                        <a:pt x="170" y="496"/>
                      </a:lnTo>
                      <a:lnTo>
                        <a:pt x="168" y="499"/>
                      </a:lnTo>
                      <a:lnTo>
                        <a:pt x="166" y="503"/>
                      </a:lnTo>
                      <a:lnTo>
                        <a:pt x="164" y="507"/>
                      </a:lnTo>
                      <a:lnTo>
                        <a:pt x="164" y="513"/>
                      </a:lnTo>
                      <a:lnTo>
                        <a:pt x="162" y="516"/>
                      </a:lnTo>
                      <a:lnTo>
                        <a:pt x="158" y="520"/>
                      </a:lnTo>
                      <a:lnTo>
                        <a:pt x="156" y="526"/>
                      </a:lnTo>
                      <a:lnTo>
                        <a:pt x="153" y="532"/>
                      </a:lnTo>
                      <a:lnTo>
                        <a:pt x="153" y="537"/>
                      </a:lnTo>
                      <a:lnTo>
                        <a:pt x="149" y="543"/>
                      </a:lnTo>
                      <a:lnTo>
                        <a:pt x="147" y="549"/>
                      </a:lnTo>
                      <a:lnTo>
                        <a:pt x="145" y="555"/>
                      </a:lnTo>
                      <a:lnTo>
                        <a:pt x="143" y="560"/>
                      </a:lnTo>
                      <a:lnTo>
                        <a:pt x="139" y="564"/>
                      </a:lnTo>
                      <a:lnTo>
                        <a:pt x="137" y="572"/>
                      </a:lnTo>
                      <a:lnTo>
                        <a:pt x="135" y="575"/>
                      </a:lnTo>
                      <a:lnTo>
                        <a:pt x="135" y="577"/>
                      </a:lnTo>
                      <a:lnTo>
                        <a:pt x="134" y="581"/>
                      </a:lnTo>
                      <a:lnTo>
                        <a:pt x="134" y="585"/>
                      </a:lnTo>
                      <a:lnTo>
                        <a:pt x="132" y="587"/>
                      </a:lnTo>
                      <a:lnTo>
                        <a:pt x="132" y="591"/>
                      </a:lnTo>
                      <a:lnTo>
                        <a:pt x="128" y="594"/>
                      </a:lnTo>
                      <a:lnTo>
                        <a:pt x="128" y="596"/>
                      </a:lnTo>
                      <a:lnTo>
                        <a:pt x="128" y="600"/>
                      </a:lnTo>
                      <a:lnTo>
                        <a:pt x="126" y="604"/>
                      </a:lnTo>
                      <a:lnTo>
                        <a:pt x="124" y="608"/>
                      </a:lnTo>
                      <a:lnTo>
                        <a:pt x="124" y="612"/>
                      </a:lnTo>
                      <a:lnTo>
                        <a:pt x="120" y="615"/>
                      </a:lnTo>
                      <a:lnTo>
                        <a:pt x="118" y="623"/>
                      </a:lnTo>
                      <a:lnTo>
                        <a:pt x="118" y="625"/>
                      </a:lnTo>
                      <a:lnTo>
                        <a:pt x="118" y="631"/>
                      </a:lnTo>
                      <a:lnTo>
                        <a:pt x="116" y="632"/>
                      </a:lnTo>
                      <a:lnTo>
                        <a:pt x="115" y="636"/>
                      </a:lnTo>
                      <a:lnTo>
                        <a:pt x="113" y="640"/>
                      </a:lnTo>
                      <a:lnTo>
                        <a:pt x="113" y="648"/>
                      </a:lnTo>
                      <a:lnTo>
                        <a:pt x="109" y="651"/>
                      </a:lnTo>
                      <a:lnTo>
                        <a:pt x="109" y="655"/>
                      </a:lnTo>
                      <a:lnTo>
                        <a:pt x="109" y="657"/>
                      </a:lnTo>
                      <a:lnTo>
                        <a:pt x="109" y="661"/>
                      </a:lnTo>
                      <a:lnTo>
                        <a:pt x="107" y="667"/>
                      </a:lnTo>
                      <a:lnTo>
                        <a:pt x="105" y="672"/>
                      </a:lnTo>
                      <a:lnTo>
                        <a:pt x="103" y="678"/>
                      </a:lnTo>
                      <a:lnTo>
                        <a:pt x="103" y="684"/>
                      </a:lnTo>
                      <a:lnTo>
                        <a:pt x="103" y="689"/>
                      </a:lnTo>
                      <a:lnTo>
                        <a:pt x="101" y="695"/>
                      </a:lnTo>
                      <a:lnTo>
                        <a:pt x="101" y="699"/>
                      </a:lnTo>
                      <a:lnTo>
                        <a:pt x="101" y="705"/>
                      </a:lnTo>
                      <a:lnTo>
                        <a:pt x="99" y="708"/>
                      </a:lnTo>
                      <a:lnTo>
                        <a:pt x="99" y="714"/>
                      </a:lnTo>
                      <a:lnTo>
                        <a:pt x="99" y="718"/>
                      </a:lnTo>
                      <a:lnTo>
                        <a:pt x="99" y="722"/>
                      </a:lnTo>
                      <a:lnTo>
                        <a:pt x="99" y="726"/>
                      </a:lnTo>
                      <a:lnTo>
                        <a:pt x="97" y="729"/>
                      </a:lnTo>
                      <a:lnTo>
                        <a:pt x="97" y="733"/>
                      </a:lnTo>
                      <a:lnTo>
                        <a:pt x="97" y="737"/>
                      </a:lnTo>
                      <a:lnTo>
                        <a:pt x="97" y="741"/>
                      </a:lnTo>
                      <a:lnTo>
                        <a:pt x="97" y="745"/>
                      </a:lnTo>
                      <a:lnTo>
                        <a:pt x="97" y="746"/>
                      </a:lnTo>
                      <a:lnTo>
                        <a:pt x="97" y="748"/>
                      </a:lnTo>
                      <a:lnTo>
                        <a:pt x="99" y="748"/>
                      </a:lnTo>
                      <a:lnTo>
                        <a:pt x="101" y="750"/>
                      </a:lnTo>
                      <a:lnTo>
                        <a:pt x="107" y="750"/>
                      </a:lnTo>
                      <a:lnTo>
                        <a:pt x="113" y="750"/>
                      </a:lnTo>
                      <a:lnTo>
                        <a:pt x="115" y="750"/>
                      </a:lnTo>
                      <a:lnTo>
                        <a:pt x="118" y="750"/>
                      </a:lnTo>
                      <a:lnTo>
                        <a:pt x="122" y="750"/>
                      </a:lnTo>
                      <a:lnTo>
                        <a:pt x="126" y="750"/>
                      </a:lnTo>
                      <a:lnTo>
                        <a:pt x="132" y="750"/>
                      </a:lnTo>
                      <a:lnTo>
                        <a:pt x="135" y="750"/>
                      </a:lnTo>
                      <a:lnTo>
                        <a:pt x="139" y="750"/>
                      </a:lnTo>
                      <a:lnTo>
                        <a:pt x="145" y="750"/>
                      </a:lnTo>
                      <a:lnTo>
                        <a:pt x="151" y="750"/>
                      </a:lnTo>
                      <a:lnTo>
                        <a:pt x="156" y="748"/>
                      </a:lnTo>
                      <a:lnTo>
                        <a:pt x="160" y="748"/>
                      </a:lnTo>
                      <a:lnTo>
                        <a:pt x="162" y="746"/>
                      </a:lnTo>
                      <a:lnTo>
                        <a:pt x="166" y="746"/>
                      </a:lnTo>
                      <a:lnTo>
                        <a:pt x="170" y="746"/>
                      </a:lnTo>
                      <a:lnTo>
                        <a:pt x="172" y="746"/>
                      </a:lnTo>
                      <a:lnTo>
                        <a:pt x="177" y="746"/>
                      </a:lnTo>
                      <a:lnTo>
                        <a:pt x="181" y="745"/>
                      </a:lnTo>
                      <a:lnTo>
                        <a:pt x="183" y="745"/>
                      </a:lnTo>
                      <a:lnTo>
                        <a:pt x="187" y="745"/>
                      </a:lnTo>
                      <a:lnTo>
                        <a:pt x="191" y="743"/>
                      </a:lnTo>
                      <a:lnTo>
                        <a:pt x="194" y="741"/>
                      </a:lnTo>
                      <a:lnTo>
                        <a:pt x="198" y="741"/>
                      </a:lnTo>
                      <a:lnTo>
                        <a:pt x="202" y="741"/>
                      </a:lnTo>
                      <a:lnTo>
                        <a:pt x="206" y="739"/>
                      </a:lnTo>
                      <a:lnTo>
                        <a:pt x="210" y="739"/>
                      </a:lnTo>
                      <a:lnTo>
                        <a:pt x="215" y="739"/>
                      </a:lnTo>
                      <a:lnTo>
                        <a:pt x="219" y="737"/>
                      </a:lnTo>
                      <a:lnTo>
                        <a:pt x="225" y="735"/>
                      </a:lnTo>
                      <a:lnTo>
                        <a:pt x="227" y="733"/>
                      </a:lnTo>
                      <a:lnTo>
                        <a:pt x="232" y="733"/>
                      </a:lnTo>
                      <a:lnTo>
                        <a:pt x="236" y="731"/>
                      </a:lnTo>
                      <a:lnTo>
                        <a:pt x="242" y="729"/>
                      </a:lnTo>
                      <a:lnTo>
                        <a:pt x="246" y="727"/>
                      </a:lnTo>
                      <a:lnTo>
                        <a:pt x="251" y="727"/>
                      </a:lnTo>
                      <a:lnTo>
                        <a:pt x="257" y="726"/>
                      </a:lnTo>
                      <a:lnTo>
                        <a:pt x="261" y="724"/>
                      </a:lnTo>
                      <a:lnTo>
                        <a:pt x="265" y="722"/>
                      </a:lnTo>
                      <a:lnTo>
                        <a:pt x="270" y="720"/>
                      </a:lnTo>
                      <a:lnTo>
                        <a:pt x="276" y="718"/>
                      </a:lnTo>
                      <a:lnTo>
                        <a:pt x="280" y="716"/>
                      </a:lnTo>
                      <a:lnTo>
                        <a:pt x="286" y="714"/>
                      </a:lnTo>
                      <a:lnTo>
                        <a:pt x="291" y="712"/>
                      </a:lnTo>
                      <a:lnTo>
                        <a:pt x="295" y="710"/>
                      </a:lnTo>
                      <a:lnTo>
                        <a:pt x="301" y="708"/>
                      </a:lnTo>
                      <a:lnTo>
                        <a:pt x="305" y="707"/>
                      </a:lnTo>
                      <a:lnTo>
                        <a:pt x="310" y="703"/>
                      </a:lnTo>
                      <a:lnTo>
                        <a:pt x="316" y="701"/>
                      </a:lnTo>
                      <a:lnTo>
                        <a:pt x="322" y="697"/>
                      </a:lnTo>
                      <a:lnTo>
                        <a:pt x="327" y="695"/>
                      </a:lnTo>
                      <a:lnTo>
                        <a:pt x="331" y="695"/>
                      </a:lnTo>
                      <a:lnTo>
                        <a:pt x="337" y="691"/>
                      </a:lnTo>
                      <a:lnTo>
                        <a:pt x="341" y="689"/>
                      </a:lnTo>
                      <a:lnTo>
                        <a:pt x="346" y="688"/>
                      </a:lnTo>
                      <a:lnTo>
                        <a:pt x="352" y="684"/>
                      </a:lnTo>
                      <a:lnTo>
                        <a:pt x="356" y="682"/>
                      </a:lnTo>
                      <a:lnTo>
                        <a:pt x="362" y="680"/>
                      </a:lnTo>
                      <a:lnTo>
                        <a:pt x="367" y="676"/>
                      </a:lnTo>
                      <a:lnTo>
                        <a:pt x="371" y="676"/>
                      </a:lnTo>
                      <a:lnTo>
                        <a:pt x="377" y="672"/>
                      </a:lnTo>
                      <a:lnTo>
                        <a:pt x="381" y="670"/>
                      </a:lnTo>
                      <a:lnTo>
                        <a:pt x="386" y="669"/>
                      </a:lnTo>
                      <a:lnTo>
                        <a:pt x="390" y="665"/>
                      </a:lnTo>
                      <a:lnTo>
                        <a:pt x="396" y="663"/>
                      </a:lnTo>
                      <a:lnTo>
                        <a:pt x="400" y="661"/>
                      </a:lnTo>
                      <a:lnTo>
                        <a:pt x="403" y="657"/>
                      </a:lnTo>
                      <a:lnTo>
                        <a:pt x="409" y="657"/>
                      </a:lnTo>
                      <a:lnTo>
                        <a:pt x="413" y="653"/>
                      </a:lnTo>
                      <a:lnTo>
                        <a:pt x="417" y="651"/>
                      </a:lnTo>
                      <a:lnTo>
                        <a:pt x="421" y="650"/>
                      </a:lnTo>
                      <a:lnTo>
                        <a:pt x="426" y="646"/>
                      </a:lnTo>
                      <a:lnTo>
                        <a:pt x="428" y="644"/>
                      </a:lnTo>
                      <a:lnTo>
                        <a:pt x="434" y="642"/>
                      </a:lnTo>
                      <a:lnTo>
                        <a:pt x="436" y="640"/>
                      </a:lnTo>
                      <a:lnTo>
                        <a:pt x="442" y="638"/>
                      </a:lnTo>
                      <a:lnTo>
                        <a:pt x="445" y="636"/>
                      </a:lnTo>
                      <a:lnTo>
                        <a:pt x="447" y="634"/>
                      </a:lnTo>
                      <a:lnTo>
                        <a:pt x="451" y="632"/>
                      </a:lnTo>
                      <a:lnTo>
                        <a:pt x="455" y="631"/>
                      </a:lnTo>
                      <a:lnTo>
                        <a:pt x="461" y="627"/>
                      </a:lnTo>
                      <a:lnTo>
                        <a:pt x="466" y="625"/>
                      </a:lnTo>
                      <a:lnTo>
                        <a:pt x="472" y="621"/>
                      </a:lnTo>
                      <a:lnTo>
                        <a:pt x="476" y="619"/>
                      </a:lnTo>
                      <a:lnTo>
                        <a:pt x="480" y="615"/>
                      </a:lnTo>
                      <a:lnTo>
                        <a:pt x="483" y="615"/>
                      </a:lnTo>
                      <a:lnTo>
                        <a:pt x="487" y="613"/>
                      </a:lnTo>
                      <a:lnTo>
                        <a:pt x="491" y="612"/>
                      </a:lnTo>
                      <a:lnTo>
                        <a:pt x="514" y="688"/>
                      </a:lnTo>
                      <a:lnTo>
                        <a:pt x="512" y="688"/>
                      </a:lnTo>
                      <a:lnTo>
                        <a:pt x="508" y="693"/>
                      </a:lnTo>
                      <a:lnTo>
                        <a:pt x="504" y="693"/>
                      </a:lnTo>
                      <a:lnTo>
                        <a:pt x="502" y="697"/>
                      </a:lnTo>
                      <a:lnTo>
                        <a:pt x="499" y="701"/>
                      </a:lnTo>
                      <a:lnTo>
                        <a:pt x="495" y="705"/>
                      </a:lnTo>
                      <a:lnTo>
                        <a:pt x="489" y="708"/>
                      </a:lnTo>
                      <a:lnTo>
                        <a:pt x="485" y="712"/>
                      </a:lnTo>
                      <a:lnTo>
                        <a:pt x="480" y="718"/>
                      </a:lnTo>
                      <a:lnTo>
                        <a:pt x="474" y="724"/>
                      </a:lnTo>
                      <a:lnTo>
                        <a:pt x="470" y="726"/>
                      </a:lnTo>
                      <a:lnTo>
                        <a:pt x="466" y="727"/>
                      </a:lnTo>
                      <a:lnTo>
                        <a:pt x="462" y="731"/>
                      </a:lnTo>
                      <a:lnTo>
                        <a:pt x="461" y="733"/>
                      </a:lnTo>
                      <a:lnTo>
                        <a:pt x="457" y="737"/>
                      </a:lnTo>
                      <a:lnTo>
                        <a:pt x="453" y="741"/>
                      </a:lnTo>
                      <a:lnTo>
                        <a:pt x="449" y="743"/>
                      </a:lnTo>
                      <a:lnTo>
                        <a:pt x="445" y="746"/>
                      </a:lnTo>
                      <a:lnTo>
                        <a:pt x="442" y="750"/>
                      </a:lnTo>
                      <a:lnTo>
                        <a:pt x="438" y="752"/>
                      </a:lnTo>
                      <a:lnTo>
                        <a:pt x="434" y="756"/>
                      </a:lnTo>
                      <a:lnTo>
                        <a:pt x="428" y="758"/>
                      </a:lnTo>
                      <a:lnTo>
                        <a:pt x="424" y="762"/>
                      </a:lnTo>
                      <a:lnTo>
                        <a:pt x="421" y="764"/>
                      </a:lnTo>
                      <a:lnTo>
                        <a:pt x="417" y="769"/>
                      </a:lnTo>
                      <a:lnTo>
                        <a:pt x="411" y="771"/>
                      </a:lnTo>
                      <a:lnTo>
                        <a:pt x="407" y="775"/>
                      </a:lnTo>
                      <a:lnTo>
                        <a:pt x="403" y="777"/>
                      </a:lnTo>
                      <a:lnTo>
                        <a:pt x="398" y="781"/>
                      </a:lnTo>
                      <a:lnTo>
                        <a:pt x="394" y="784"/>
                      </a:lnTo>
                      <a:lnTo>
                        <a:pt x="390" y="788"/>
                      </a:lnTo>
                      <a:lnTo>
                        <a:pt x="384" y="790"/>
                      </a:lnTo>
                      <a:lnTo>
                        <a:pt x="379" y="794"/>
                      </a:lnTo>
                      <a:lnTo>
                        <a:pt x="377" y="798"/>
                      </a:lnTo>
                      <a:lnTo>
                        <a:pt x="371" y="802"/>
                      </a:lnTo>
                      <a:lnTo>
                        <a:pt x="365" y="803"/>
                      </a:lnTo>
                      <a:lnTo>
                        <a:pt x="360" y="807"/>
                      </a:lnTo>
                      <a:lnTo>
                        <a:pt x="356" y="809"/>
                      </a:lnTo>
                      <a:lnTo>
                        <a:pt x="350" y="813"/>
                      </a:lnTo>
                      <a:lnTo>
                        <a:pt x="346" y="815"/>
                      </a:lnTo>
                      <a:lnTo>
                        <a:pt x="341" y="819"/>
                      </a:lnTo>
                      <a:lnTo>
                        <a:pt x="335" y="822"/>
                      </a:lnTo>
                      <a:lnTo>
                        <a:pt x="329" y="824"/>
                      </a:lnTo>
                      <a:lnTo>
                        <a:pt x="326" y="826"/>
                      </a:lnTo>
                      <a:lnTo>
                        <a:pt x="320" y="830"/>
                      </a:lnTo>
                      <a:lnTo>
                        <a:pt x="316" y="834"/>
                      </a:lnTo>
                      <a:lnTo>
                        <a:pt x="310" y="836"/>
                      </a:lnTo>
                      <a:lnTo>
                        <a:pt x="305" y="838"/>
                      </a:lnTo>
                      <a:lnTo>
                        <a:pt x="301" y="840"/>
                      </a:lnTo>
                      <a:lnTo>
                        <a:pt x="295" y="843"/>
                      </a:lnTo>
                      <a:lnTo>
                        <a:pt x="289" y="845"/>
                      </a:lnTo>
                      <a:lnTo>
                        <a:pt x="284" y="847"/>
                      </a:lnTo>
                      <a:lnTo>
                        <a:pt x="278" y="849"/>
                      </a:lnTo>
                      <a:lnTo>
                        <a:pt x="274" y="851"/>
                      </a:lnTo>
                      <a:lnTo>
                        <a:pt x="267" y="853"/>
                      </a:lnTo>
                      <a:lnTo>
                        <a:pt x="263" y="855"/>
                      </a:lnTo>
                      <a:lnTo>
                        <a:pt x="257" y="857"/>
                      </a:lnTo>
                      <a:lnTo>
                        <a:pt x="251" y="859"/>
                      </a:lnTo>
                      <a:lnTo>
                        <a:pt x="248" y="860"/>
                      </a:lnTo>
                      <a:lnTo>
                        <a:pt x="242" y="862"/>
                      </a:lnTo>
                      <a:lnTo>
                        <a:pt x="236" y="864"/>
                      </a:lnTo>
                      <a:lnTo>
                        <a:pt x="232" y="866"/>
                      </a:lnTo>
                      <a:lnTo>
                        <a:pt x="227" y="866"/>
                      </a:lnTo>
                      <a:lnTo>
                        <a:pt x="221" y="868"/>
                      </a:lnTo>
                      <a:lnTo>
                        <a:pt x="215" y="870"/>
                      </a:lnTo>
                      <a:lnTo>
                        <a:pt x="211" y="872"/>
                      </a:lnTo>
                      <a:lnTo>
                        <a:pt x="208" y="872"/>
                      </a:lnTo>
                      <a:lnTo>
                        <a:pt x="202" y="872"/>
                      </a:lnTo>
                      <a:lnTo>
                        <a:pt x="196" y="874"/>
                      </a:lnTo>
                      <a:lnTo>
                        <a:pt x="192" y="876"/>
                      </a:lnTo>
                      <a:lnTo>
                        <a:pt x="187" y="876"/>
                      </a:lnTo>
                      <a:lnTo>
                        <a:pt x="183" y="878"/>
                      </a:lnTo>
                      <a:lnTo>
                        <a:pt x="177" y="878"/>
                      </a:lnTo>
                      <a:lnTo>
                        <a:pt x="173" y="879"/>
                      </a:lnTo>
                      <a:lnTo>
                        <a:pt x="168" y="879"/>
                      </a:lnTo>
                      <a:lnTo>
                        <a:pt x="164" y="879"/>
                      </a:lnTo>
                      <a:lnTo>
                        <a:pt x="160" y="879"/>
                      </a:lnTo>
                      <a:lnTo>
                        <a:pt x="156" y="881"/>
                      </a:lnTo>
                      <a:lnTo>
                        <a:pt x="151" y="881"/>
                      </a:lnTo>
                      <a:lnTo>
                        <a:pt x="147" y="883"/>
                      </a:lnTo>
                      <a:lnTo>
                        <a:pt x="143" y="883"/>
                      </a:lnTo>
                      <a:lnTo>
                        <a:pt x="139" y="883"/>
                      </a:lnTo>
                      <a:lnTo>
                        <a:pt x="134" y="883"/>
                      </a:lnTo>
                      <a:lnTo>
                        <a:pt x="132" y="885"/>
                      </a:lnTo>
                      <a:lnTo>
                        <a:pt x="128" y="885"/>
                      </a:lnTo>
                      <a:lnTo>
                        <a:pt x="122" y="885"/>
                      </a:lnTo>
                      <a:lnTo>
                        <a:pt x="120" y="885"/>
                      </a:lnTo>
                      <a:lnTo>
                        <a:pt x="116" y="885"/>
                      </a:lnTo>
                      <a:lnTo>
                        <a:pt x="113" y="885"/>
                      </a:lnTo>
                      <a:lnTo>
                        <a:pt x="109" y="885"/>
                      </a:lnTo>
                      <a:lnTo>
                        <a:pt x="107" y="885"/>
                      </a:lnTo>
                      <a:lnTo>
                        <a:pt x="103" y="885"/>
                      </a:lnTo>
                      <a:lnTo>
                        <a:pt x="99" y="885"/>
                      </a:lnTo>
                      <a:lnTo>
                        <a:pt x="97" y="887"/>
                      </a:lnTo>
                      <a:lnTo>
                        <a:pt x="92" y="887"/>
                      </a:lnTo>
                      <a:lnTo>
                        <a:pt x="88" y="887"/>
                      </a:lnTo>
                      <a:lnTo>
                        <a:pt x="82" y="887"/>
                      </a:lnTo>
                      <a:lnTo>
                        <a:pt x="78" y="887"/>
                      </a:lnTo>
                      <a:lnTo>
                        <a:pt x="75" y="887"/>
                      </a:lnTo>
                      <a:lnTo>
                        <a:pt x="71" y="887"/>
                      </a:lnTo>
                      <a:lnTo>
                        <a:pt x="69" y="887"/>
                      </a:lnTo>
                      <a:lnTo>
                        <a:pt x="67" y="887"/>
                      </a:lnTo>
                      <a:lnTo>
                        <a:pt x="67" y="889"/>
                      </a:lnTo>
                      <a:lnTo>
                        <a:pt x="65" y="893"/>
                      </a:lnTo>
                      <a:lnTo>
                        <a:pt x="65" y="895"/>
                      </a:lnTo>
                      <a:lnTo>
                        <a:pt x="65" y="897"/>
                      </a:lnTo>
                      <a:lnTo>
                        <a:pt x="65" y="900"/>
                      </a:lnTo>
                      <a:lnTo>
                        <a:pt x="65" y="904"/>
                      </a:lnTo>
                      <a:lnTo>
                        <a:pt x="65" y="910"/>
                      </a:lnTo>
                      <a:lnTo>
                        <a:pt x="63" y="914"/>
                      </a:lnTo>
                      <a:lnTo>
                        <a:pt x="63" y="919"/>
                      </a:lnTo>
                      <a:lnTo>
                        <a:pt x="63" y="925"/>
                      </a:lnTo>
                      <a:lnTo>
                        <a:pt x="63" y="929"/>
                      </a:lnTo>
                      <a:lnTo>
                        <a:pt x="63" y="937"/>
                      </a:lnTo>
                      <a:lnTo>
                        <a:pt x="63" y="940"/>
                      </a:lnTo>
                      <a:lnTo>
                        <a:pt x="63" y="942"/>
                      </a:lnTo>
                      <a:lnTo>
                        <a:pt x="63" y="946"/>
                      </a:lnTo>
                      <a:lnTo>
                        <a:pt x="63" y="950"/>
                      </a:lnTo>
                      <a:lnTo>
                        <a:pt x="63" y="956"/>
                      </a:lnTo>
                      <a:lnTo>
                        <a:pt x="63" y="961"/>
                      </a:lnTo>
                      <a:lnTo>
                        <a:pt x="63" y="965"/>
                      </a:lnTo>
                      <a:lnTo>
                        <a:pt x="63" y="969"/>
                      </a:lnTo>
                      <a:lnTo>
                        <a:pt x="63" y="973"/>
                      </a:lnTo>
                      <a:lnTo>
                        <a:pt x="63" y="976"/>
                      </a:lnTo>
                      <a:lnTo>
                        <a:pt x="63" y="978"/>
                      </a:lnTo>
                      <a:lnTo>
                        <a:pt x="63" y="982"/>
                      </a:lnTo>
                      <a:lnTo>
                        <a:pt x="63" y="986"/>
                      </a:lnTo>
                      <a:lnTo>
                        <a:pt x="63" y="990"/>
                      </a:lnTo>
                      <a:lnTo>
                        <a:pt x="63" y="992"/>
                      </a:lnTo>
                      <a:lnTo>
                        <a:pt x="63" y="995"/>
                      </a:lnTo>
                      <a:lnTo>
                        <a:pt x="65" y="999"/>
                      </a:lnTo>
                      <a:lnTo>
                        <a:pt x="65" y="1003"/>
                      </a:lnTo>
                      <a:lnTo>
                        <a:pt x="65" y="1009"/>
                      </a:lnTo>
                      <a:lnTo>
                        <a:pt x="67" y="1014"/>
                      </a:lnTo>
                      <a:lnTo>
                        <a:pt x="67" y="1020"/>
                      </a:lnTo>
                      <a:lnTo>
                        <a:pt x="69" y="1028"/>
                      </a:lnTo>
                      <a:lnTo>
                        <a:pt x="71" y="1033"/>
                      </a:lnTo>
                      <a:lnTo>
                        <a:pt x="73" y="1039"/>
                      </a:lnTo>
                      <a:lnTo>
                        <a:pt x="75" y="1043"/>
                      </a:lnTo>
                      <a:lnTo>
                        <a:pt x="77" y="1049"/>
                      </a:lnTo>
                      <a:lnTo>
                        <a:pt x="78" y="1052"/>
                      </a:lnTo>
                      <a:lnTo>
                        <a:pt x="82" y="1056"/>
                      </a:lnTo>
                      <a:lnTo>
                        <a:pt x="86" y="1058"/>
                      </a:lnTo>
                      <a:lnTo>
                        <a:pt x="92" y="1062"/>
                      </a:lnTo>
                      <a:lnTo>
                        <a:pt x="94" y="1062"/>
                      </a:lnTo>
                      <a:lnTo>
                        <a:pt x="97" y="1064"/>
                      </a:lnTo>
                      <a:lnTo>
                        <a:pt x="101" y="1066"/>
                      </a:lnTo>
                      <a:lnTo>
                        <a:pt x="103" y="1066"/>
                      </a:lnTo>
                      <a:lnTo>
                        <a:pt x="107" y="1068"/>
                      </a:lnTo>
                      <a:lnTo>
                        <a:pt x="111" y="1068"/>
                      </a:lnTo>
                      <a:lnTo>
                        <a:pt x="115" y="1068"/>
                      </a:lnTo>
                      <a:lnTo>
                        <a:pt x="120" y="1070"/>
                      </a:lnTo>
                      <a:lnTo>
                        <a:pt x="122" y="1070"/>
                      </a:lnTo>
                      <a:lnTo>
                        <a:pt x="128" y="1071"/>
                      </a:lnTo>
                      <a:lnTo>
                        <a:pt x="132" y="1071"/>
                      </a:lnTo>
                      <a:lnTo>
                        <a:pt x="137" y="1071"/>
                      </a:lnTo>
                      <a:lnTo>
                        <a:pt x="139" y="1071"/>
                      </a:lnTo>
                      <a:lnTo>
                        <a:pt x="145" y="1071"/>
                      </a:lnTo>
                      <a:lnTo>
                        <a:pt x="151" y="1071"/>
                      </a:lnTo>
                      <a:lnTo>
                        <a:pt x="154" y="1073"/>
                      </a:lnTo>
                      <a:lnTo>
                        <a:pt x="158" y="1073"/>
                      </a:lnTo>
                      <a:lnTo>
                        <a:pt x="164" y="1073"/>
                      </a:lnTo>
                      <a:lnTo>
                        <a:pt x="168" y="1073"/>
                      </a:lnTo>
                      <a:lnTo>
                        <a:pt x="173" y="1073"/>
                      </a:lnTo>
                      <a:lnTo>
                        <a:pt x="177" y="1073"/>
                      </a:lnTo>
                      <a:lnTo>
                        <a:pt x="183" y="1073"/>
                      </a:lnTo>
                      <a:lnTo>
                        <a:pt x="189" y="1073"/>
                      </a:lnTo>
                      <a:lnTo>
                        <a:pt x="194" y="1073"/>
                      </a:lnTo>
                      <a:lnTo>
                        <a:pt x="198" y="1073"/>
                      </a:lnTo>
                      <a:lnTo>
                        <a:pt x="202" y="1071"/>
                      </a:lnTo>
                      <a:lnTo>
                        <a:pt x="208" y="1071"/>
                      </a:lnTo>
                      <a:lnTo>
                        <a:pt x="213" y="1071"/>
                      </a:lnTo>
                      <a:lnTo>
                        <a:pt x="217" y="1071"/>
                      </a:lnTo>
                      <a:lnTo>
                        <a:pt x="221" y="1071"/>
                      </a:lnTo>
                      <a:lnTo>
                        <a:pt x="227" y="1071"/>
                      </a:lnTo>
                      <a:lnTo>
                        <a:pt x="232" y="1071"/>
                      </a:lnTo>
                      <a:lnTo>
                        <a:pt x="234" y="1070"/>
                      </a:lnTo>
                      <a:lnTo>
                        <a:pt x="240" y="1070"/>
                      </a:lnTo>
                      <a:lnTo>
                        <a:pt x="244" y="1068"/>
                      </a:lnTo>
                      <a:lnTo>
                        <a:pt x="248" y="1068"/>
                      </a:lnTo>
                      <a:lnTo>
                        <a:pt x="251" y="1068"/>
                      </a:lnTo>
                      <a:lnTo>
                        <a:pt x="257" y="1068"/>
                      </a:lnTo>
                      <a:lnTo>
                        <a:pt x="259" y="1068"/>
                      </a:lnTo>
                      <a:lnTo>
                        <a:pt x="265" y="1068"/>
                      </a:lnTo>
                      <a:lnTo>
                        <a:pt x="267" y="1068"/>
                      </a:lnTo>
                      <a:lnTo>
                        <a:pt x="270" y="1066"/>
                      </a:lnTo>
                      <a:lnTo>
                        <a:pt x="272" y="1066"/>
                      </a:lnTo>
                      <a:lnTo>
                        <a:pt x="276" y="1066"/>
                      </a:lnTo>
                      <a:lnTo>
                        <a:pt x="282" y="1066"/>
                      </a:lnTo>
                      <a:lnTo>
                        <a:pt x="286" y="1066"/>
                      </a:lnTo>
                      <a:lnTo>
                        <a:pt x="289" y="1064"/>
                      </a:lnTo>
                      <a:lnTo>
                        <a:pt x="291" y="1064"/>
                      </a:lnTo>
                      <a:lnTo>
                        <a:pt x="295" y="1064"/>
                      </a:lnTo>
                      <a:lnTo>
                        <a:pt x="118" y="1149"/>
                      </a:lnTo>
                      <a:lnTo>
                        <a:pt x="12" y="1130"/>
                      </a:lnTo>
                      <a:lnTo>
                        <a:pt x="12" y="1125"/>
                      </a:lnTo>
                      <a:lnTo>
                        <a:pt x="10" y="1121"/>
                      </a:lnTo>
                      <a:lnTo>
                        <a:pt x="8" y="1117"/>
                      </a:lnTo>
                      <a:lnTo>
                        <a:pt x="8" y="1113"/>
                      </a:lnTo>
                      <a:lnTo>
                        <a:pt x="8" y="1109"/>
                      </a:lnTo>
                      <a:lnTo>
                        <a:pt x="8" y="1104"/>
                      </a:lnTo>
                      <a:lnTo>
                        <a:pt x="6" y="1102"/>
                      </a:lnTo>
                      <a:lnTo>
                        <a:pt x="6" y="1098"/>
                      </a:lnTo>
                      <a:lnTo>
                        <a:pt x="6" y="1096"/>
                      </a:lnTo>
                      <a:lnTo>
                        <a:pt x="6" y="1090"/>
                      </a:lnTo>
                      <a:lnTo>
                        <a:pt x="6" y="1087"/>
                      </a:lnTo>
                      <a:lnTo>
                        <a:pt x="6" y="1085"/>
                      </a:lnTo>
                      <a:lnTo>
                        <a:pt x="6" y="1081"/>
                      </a:lnTo>
                      <a:lnTo>
                        <a:pt x="4" y="1077"/>
                      </a:lnTo>
                      <a:lnTo>
                        <a:pt x="4" y="1071"/>
                      </a:lnTo>
                      <a:lnTo>
                        <a:pt x="2" y="1068"/>
                      </a:lnTo>
                      <a:lnTo>
                        <a:pt x="2" y="1064"/>
                      </a:lnTo>
                      <a:lnTo>
                        <a:pt x="2" y="1058"/>
                      </a:lnTo>
                      <a:lnTo>
                        <a:pt x="2" y="1054"/>
                      </a:lnTo>
                      <a:lnTo>
                        <a:pt x="2" y="1049"/>
                      </a:lnTo>
                      <a:lnTo>
                        <a:pt x="2" y="1045"/>
                      </a:lnTo>
                      <a:lnTo>
                        <a:pt x="2" y="1041"/>
                      </a:lnTo>
                      <a:lnTo>
                        <a:pt x="2" y="1035"/>
                      </a:lnTo>
                      <a:lnTo>
                        <a:pt x="0" y="1030"/>
                      </a:lnTo>
                      <a:lnTo>
                        <a:pt x="0" y="1024"/>
                      </a:lnTo>
                      <a:lnTo>
                        <a:pt x="0" y="1020"/>
                      </a:lnTo>
                      <a:lnTo>
                        <a:pt x="0" y="1013"/>
                      </a:lnTo>
                      <a:lnTo>
                        <a:pt x="0" y="1007"/>
                      </a:lnTo>
                      <a:lnTo>
                        <a:pt x="0" y="1003"/>
                      </a:lnTo>
                      <a:lnTo>
                        <a:pt x="0" y="995"/>
                      </a:lnTo>
                      <a:lnTo>
                        <a:pt x="0" y="990"/>
                      </a:lnTo>
                      <a:lnTo>
                        <a:pt x="0" y="984"/>
                      </a:lnTo>
                      <a:lnTo>
                        <a:pt x="0" y="978"/>
                      </a:lnTo>
                      <a:lnTo>
                        <a:pt x="0" y="971"/>
                      </a:lnTo>
                      <a:lnTo>
                        <a:pt x="0" y="965"/>
                      </a:lnTo>
                      <a:lnTo>
                        <a:pt x="0" y="959"/>
                      </a:lnTo>
                      <a:lnTo>
                        <a:pt x="2" y="952"/>
                      </a:lnTo>
                      <a:lnTo>
                        <a:pt x="2" y="946"/>
                      </a:lnTo>
                      <a:lnTo>
                        <a:pt x="2" y="938"/>
                      </a:lnTo>
                      <a:lnTo>
                        <a:pt x="2" y="933"/>
                      </a:lnTo>
                      <a:lnTo>
                        <a:pt x="2" y="925"/>
                      </a:lnTo>
                      <a:lnTo>
                        <a:pt x="2" y="919"/>
                      </a:lnTo>
                      <a:lnTo>
                        <a:pt x="2" y="912"/>
                      </a:lnTo>
                      <a:lnTo>
                        <a:pt x="2" y="904"/>
                      </a:lnTo>
                      <a:lnTo>
                        <a:pt x="4" y="898"/>
                      </a:lnTo>
                      <a:lnTo>
                        <a:pt x="4" y="891"/>
                      </a:lnTo>
                      <a:lnTo>
                        <a:pt x="6" y="883"/>
                      </a:lnTo>
                      <a:lnTo>
                        <a:pt x="6" y="876"/>
                      </a:lnTo>
                      <a:lnTo>
                        <a:pt x="8" y="870"/>
                      </a:lnTo>
                      <a:lnTo>
                        <a:pt x="8" y="860"/>
                      </a:lnTo>
                      <a:lnTo>
                        <a:pt x="8" y="855"/>
                      </a:lnTo>
                      <a:lnTo>
                        <a:pt x="10" y="847"/>
                      </a:lnTo>
                      <a:lnTo>
                        <a:pt x="12" y="840"/>
                      </a:lnTo>
                      <a:lnTo>
                        <a:pt x="12" y="832"/>
                      </a:lnTo>
                      <a:lnTo>
                        <a:pt x="14" y="824"/>
                      </a:lnTo>
                      <a:lnTo>
                        <a:pt x="16" y="817"/>
                      </a:lnTo>
                      <a:lnTo>
                        <a:pt x="18" y="809"/>
                      </a:lnTo>
                      <a:lnTo>
                        <a:pt x="18" y="802"/>
                      </a:lnTo>
                      <a:lnTo>
                        <a:pt x="19" y="794"/>
                      </a:lnTo>
                      <a:lnTo>
                        <a:pt x="21" y="786"/>
                      </a:lnTo>
                      <a:lnTo>
                        <a:pt x="21" y="779"/>
                      </a:lnTo>
                      <a:lnTo>
                        <a:pt x="23" y="771"/>
                      </a:lnTo>
                      <a:lnTo>
                        <a:pt x="25" y="764"/>
                      </a:lnTo>
                      <a:lnTo>
                        <a:pt x="27" y="756"/>
                      </a:lnTo>
                      <a:lnTo>
                        <a:pt x="29" y="746"/>
                      </a:lnTo>
                      <a:lnTo>
                        <a:pt x="31" y="739"/>
                      </a:lnTo>
                      <a:lnTo>
                        <a:pt x="33" y="731"/>
                      </a:lnTo>
                      <a:lnTo>
                        <a:pt x="35" y="724"/>
                      </a:lnTo>
                      <a:lnTo>
                        <a:pt x="37" y="716"/>
                      </a:lnTo>
                      <a:lnTo>
                        <a:pt x="39" y="707"/>
                      </a:lnTo>
                      <a:lnTo>
                        <a:pt x="40" y="699"/>
                      </a:lnTo>
                      <a:lnTo>
                        <a:pt x="42" y="691"/>
                      </a:lnTo>
                      <a:lnTo>
                        <a:pt x="44" y="684"/>
                      </a:lnTo>
                      <a:lnTo>
                        <a:pt x="46" y="676"/>
                      </a:lnTo>
                      <a:lnTo>
                        <a:pt x="50" y="669"/>
                      </a:lnTo>
                      <a:lnTo>
                        <a:pt x="52" y="659"/>
                      </a:lnTo>
                      <a:lnTo>
                        <a:pt x="56" y="651"/>
                      </a:lnTo>
                      <a:lnTo>
                        <a:pt x="56" y="644"/>
                      </a:lnTo>
                      <a:lnTo>
                        <a:pt x="59" y="636"/>
                      </a:lnTo>
                      <a:lnTo>
                        <a:pt x="61" y="627"/>
                      </a:lnTo>
                      <a:lnTo>
                        <a:pt x="65" y="619"/>
                      </a:lnTo>
                      <a:lnTo>
                        <a:pt x="67" y="612"/>
                      </a:lnTo>
                      <a:lnTo>
                        <a:pt x="69" y="604"/>
                      </a:lnTo>
                      <a:lnTo>
                        <a:pt x="71" y="594"/>
                      </a:lnTo>
                      <a:lnTo>
                        <a:pt x="75" y="589"/>
                      </a:lnTo>
                      <a:lnTo>
                        <a:pt x="77" y="579"/>
                      </a:lnTo>
                      <a:lnTo>
                        <a:pt x="80" y="572"/>
                      </a:lnTo>
                      <a:lnTo>
                        <a:pt x="82" y="562"/>
                      </a:lnTo>
                      <a:lnTo>
                        <a:pt x="86" y="556"/>
                      </a:lnTo>
                      <a:lnTo>
                        <a:pt x="88" y="547"/>
                      </a:lnTo>
                      <a:lnTo>
                        <a:pt x="90" y="539"/>
                      </a:lnTo>
                      <a:lnTo>
                        <a:pt x="94" y="532"/>
                      </a:lnTo>
                      <a:lnTo>
                        <a:pt x="97" y="524"/>
                      </a:lnTo>
                      <a:lnTo>
                        <a:pt x="99" y="515"/>
                      </a:lnTo>
                      <a:lnTo>
                        <a:pt x="103" y="507"/>
                      </a:lnTo>
                      <a:lnTo>
                        <a:pt x="105" y="499"/>
                      </a:lnTo>
                      <a:lnTo>
                        <a:pt x="109" y="492"/>
                      </a:lnTo>
                      <a:lnTo>
                        <a:pt x="113" y="484"/>
                      </a:lnTo>
                      <a:lnTo>
                        <a:pt x="115" y="477"/>
                      </a:lnTo>
                      <a:lnTo>
                        <a:pt x="118" y="469"/>
                      </a:lnTo>
                      <a:lnTo>
                        <a:pt x="120" y="461"/>
                      </a:lnTo>
                      <a:lnTo>
                        <a:pt x="124" y="454"/>
                      </a:lnTo>
                      <a:lnTo>
                        <a:pt x="128" y="444"/>
                      </a:lnTo>
                      <a:lnTo>
                        <a:pt x="130" y="437"/>
                      </a:lnTo>
                      <a:lnTo>
                        <a:pt x="134" y="429"/>
                      </a:lnTo>
                      <a:lnTo>
                        <a:pt x="137" y="421"/>
                      </a:lnTo>
                      <a:lnTo>
                        <a:pt x="139" y="414"/>
                      </a:lnTo>
                      <a:lnTo>
                        <a:pt x="143" y="406"/>
                      </a:lnTo>
                      <a:lnTo>
                        <a:pt x="145" y="399"/>
                      </a:lnTo>
                      <a:lnTo>
                        <a:pt x="149" y="391"/>
                      </a:lnTo>
                      <a:lnTo>
                        <a:pt x="153" y="385"/>
                      </a:lnTo>
                      <a:lnTo>
                        <a:pt x="154" y="376"/>
                      </a:lnTo>
                      <a:lnTo>
                        <a:pt x="158" y="370"/>
                      </a:lnTo>
                      <a:lnTo>
                        <a:pt x="162" y="363"/>
                      </a:lnTo>
                      <a:lnTo>
                        <a:pt x="164" y="355"/>
                      </a:lnTo>
                      <a:lnTo>
                        <a:pt x="168" y="347"/>
                      </a:lnTo>
                      <a:lnTo>
                        <a:pt x="172" y="342"/>
                      </a:lnTo>
                      <a:lnTo>
                        <a:pt x="175" y="332"/>
                      </a:lnTo>
                      <a:lnTo>
                        <a:pt x="177" y="325"/>
                      </a:lnTo>
                      <a:lnTo>
                        <a:pt x="181" y="319"/>
                      </a:lnTo>
                      <a:lnTo>
                        <a:pt x="183" y="311"/>
                      </a:lnTo>
                      <a:lnTo>
                        <a:pt x="187" y="306"/>
                      </a:lnTo>
                      <a:lnTo>
                        <a:pt x="191" y="298"/>
                      </a:lnTo>
                      <a:lnTo>
                        <a:pt x="192" y="290"/>
                      </a:lnTo>
                      <a:lnTo>
                        <a:pt x="196" y="285"/>
                      </a:lnTo>
                      <a:lnTo>
                        <a:pt x="200" y="277"/>
                      </a:lnTo>
                      <a:lnTo>
                        <a:pt x="202" y="269"/>
                      </a:lnTo>
                      <a:lnTo>
                        <a:pt x="204" y="264"/>
                      </a:lnTo>
                      <a:lnTo>
                        <a:pt x="208" y="256"/>
                      </a:lnTo>
                      <a:lnTo>
                        <a:pt x="211" y="250"/>
                      </a:lnTo>
                      <a:lnTo>
                        <a:pt x="213" y="245"/>
                      </a:lnTo>
                      <a:lnTo>
                        <a:pt x="217" y="237"/>
                      </a:lnTo>
                      <a:lnTo>
                        <a:pt x="221" y="231"/>
                      </a:lnTo>
                      <a:lnTo>
                        <a:pt x="223" y="224"/>
                      </a:lnTo>
                      <a:lnTo>
                        <a:pt x="227" y="218"/>
                      </a:lnTo>
                      <a:lnTo>
                        <a:pt x="229" y="212"/>
                      </a:lnTo>
                      <a:lnTo>
                        <a:pt x="232" y="209"/>
                      </a:lnTo>
                      <a:lnTo>
                        <a:pt x="234" y="201"/>
                      </a:lnTo>
                      <a:lnTo>
                        <a:pt x="238" y="195"/>
                      </a:lnTo>
                      <a:lnTo>
                        <a:pt x="240" y="190"/>
                      </a:lnTo>
                      <a:lnTo>
                        <a:pt x="244" y="186"/>
                      </a:lnTo>
                      <a:lnTo>
                        <a:pt x="246" y="180"/>
                      </a:lnTo>
                      <a:lnTo>
                        <a:pt x="248" y="174"/>
                      </a:lnTo>
                      <a:lnTo>
                        <a:pt x="251" y="169"/>
                      </a:lnTo>
                      <a:lnTo>
                        <a:pt x="253" y="165"/>
                      </a:lnTo>
                      <a:lnTo>
                        <a:pt x="257" y="159"/>
                      </a:lnTo>
                      <a:lnTo>
                        <a:pt x="259" y="153"/>
                      </a:lnTo>
                      <a:lnTo>
                        <a:pt x="261" y="148"/>
                      </a:lnTo>
                      <a:lnTo>
                        <a:pt x="265" y="144"/>
                      </a:lnTo>
                      <a:lnTo>
                        <a:pt x="265" y="140"/>
                      </a:lnTo>
                      <a:lnTo>
                        <a:pt x="267" y="134"/>
                      </a:lnTo>
                      <a:lnTo>
                        <a:pt x="270" y="129"/>
                      </a:lnTo>
                      <a:lnTo>
                        <a:pt x="272" y="127"/>
                      </a:lnTo>
                      <a:lnTo>
                        <a:pt x="274" y="121"/>
                      </a:lnTo>
                      <a:lnTo>
                        <a:pt x="276" y="117"/>
                      </a:lnTo>
                      <a:lnTo>
                        <a:pt x="278" y="114"/>
                      </a:lnTo>
                      <a:lnTo>
                        <a:pt x="282" y="110"/>
                      </a:lnTo>
                      <a:lnTo>
                        <a:pt x="282" y="108"/>
                      </a:lnTo>
                      <a:lnTo>
                        <a:pt x="284" y="104"/>
                      </a:lnTo>
                      <a:lnTo>
                        <a:pt x="286" y="98"/>
                      </a:lnTo>
                      <a:lnTo>
                        <a:pt x="288" y="96"/>
                      </a:lnTo>
                      <a:lnTo>
                        <a:pt x="291" y="91"/>
                      </a:lnTo>
                      <a:lnTo>
                        <a:pt x="295" y="87"/>
                      </a:lnTo>
                      <a:lnTo>
                        <a:pt x="297" y="81"/>
                      </a:lnTo>
                      <a:lnTo>
                        <a:pt x="299" y="77"/>
                      </a:lnTo>
                      <a:lnTo>
                        <a:pt x="301" y="74"/>
                      </a:lnTo>
                      <a:lnTo>
                        <a:pt x="303" y="72"/>
                      </a:lnTo>
                      <a:lnTo>
                        <a:pt x="305" y="66"/>
                      </a:lnTo>
                      <a:lnTo>
                        <a:pt x="307" y="66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0510" name="Freeform 45"/>
                <p:cNvSpPr>
                  <a:spLocks/>
                </p:cNvSpPr>
                <p:nvPr/>
              </p:nvSpPr>
              <p:spPr bwMode="auto">
                <a:xfrm>
                  <a:off x="862" y="3399"/>
                  <a:ext cx="115" cy="224"/>
                </a:xfrm>
                <a:custGeom>
                  <a:avLst/>
                  <a:gdLst>
                    <a:gd name="T0" fmla="*/ 3 w 230"/>
                    <a:gd name="T1" fmla="*/ 0 h 449"/>
                    <a:gd name="T2" fmla="*/ 3 w 230"/>
                    <a:gd name="T3" fmla="*/ 0 h 449"/>
                    <a:gd name="T4" fmla="*/ 3 w 230"/>
                    <a:gd name="T5" fmla="*/ 0 h 449"/>
                    <a:gd name="T6" fmla="*/ 3 w 230"/>
                    <a:gd name="T7" fmla="*/ 0 h 449"/>
                    <a:gd name="T8" fmla="*/ 3 w 230"/>
                    <a:gd name="T9" fmla="*/ 1 h 449"/>
                    <a:gd name="T10" fmla="*/ 3 w 230"/>
                    <a:gd name="T11" fmla="*/ 1 h 449"/>
                    <a:gd name="T12" fmla="*/ 3 w 230"/>
                    <a:gd name="T13" fmla="*/ 1 h 449"/>
                    <a:gd name="T14" fmla="*/ 3 w 230"/>
                    <a:gd name="T15" fmla="*/ 1 h 449"/>
                    <a:gd name="T16" fmla="*/ 3 w 230"/>
                    <a:gd name="T17" fmla="*/ 2 h 449"/>
                    <a:gd name="T18" fmla="*/ 3 w 230"/>
                    <a:gd name="T19" fmla="*/ 2 h 449"/>
                    <a:gd name="T20" fmla="*/ 3 w 230"/>
                    <a:gd name="T21" fmla="*/ 2 h 449"/>
                    <a:gd name="T22" fmla="*/ 3 w 230"/>
                    <a:gd name="T23" fmla="*/ 2 h 449"/>
                    <a:gd name="T24" fmla="*/ 3 w 230"/>
                    <a:gd name="T25" fmla="*/ 3 h 449"/>
                    <a:gd name="T26" fmla="*/ 3 w 230"/>
                    <a:gd name="T27" fmla="*/ 3 h 449"/>
                    <a:gd name="T28" fmla="*/ 3 w 230"/>
                    <a:gd name="T29" fmla="*/ 3 h 449"/>
                    <a:gd name="T30" fmla="*/ 3 w 230"/>
                    <a:gd name="T31" fmla="*/ 4 h 449"/>
                    <a:gd name="T32" fmla="*/ 2 w 230"/>
                    <a:gd name="T33" fmla="*/ 4 h 449"/>
                    <a:gd name="T34" fmla="*/ 2 w 230"/>
                    <a:gd name="T35" fmla="*/ 4 h 449"/>
                    <a:gd name="T36" fmla="*/ 2 w 230"/>
                    <a:gd name="T37" fmla="*/ 4 h 449"/>
                    <a:gd name="T38" fmla="*/ 2 w 230"/>
                    <a:gd name="T39" fmla="*/ 5 h 449"/>
                    <a:gd name="T40" fmla="*/ 2 w 230"/>
                    <a:gd name="T41" fmla="*/ 5 h 449"/>
                    <a:gd name="T42" fmla="*/ 1 w 230"/>
                    <a:gd name="T43" fmla="*/ 5 h 449"/>
                    <a:gd name="T44" fmla="*/ 1 w 230"/>
                    <a:gd name="T45" fmla="*/ 5 h 449"/>
                    <a:gd name="T46" fmla="*/ 1 w 230"/>
                    <a:gd name="T47" fmla="*/ 5 h 449"/>
                    <a:gd name="T48" fmla="*/ 1 w 230"/>
                    <a:gd name="T49" fmla="*/ 6 h 449"/>
                    <a:gd name="T50" fmla="*/ 3 w 230"/>
                    <a:gd name="T51" fmla="*/ 6 h 449"/>
                    <a:gd name="T52" fmla="*/ 3 w 230"/>
                    <a:gd name="T53" fmla="*/ 6 h 449"/>
                    <a:gd name="T54" fmla="*/ 3 w 230"/>
                    <a:gd name="T55" fmla="*/ 6 h 449"/>
                    <a:gd name="T56" fmla="*/ 3 w 230"/>
                    <a:gd name="T57" fmla="*/ 6 h 449"/>
                    <a:gd name="T58" fmla="*/ 3 w 230"/>
                    <a:gd name="T59" fmla="*/ 6 h 449"/>
                    <a:gd name="T60" fmla="*/ 4 w 230"/>
                    <a:gd name="T61" fmla="*/ 5 h 449"/>
                    <a:gd name="T62" fmla="*/ 4 w 230"/>
                    <a:gd name="T63" fmla="*/ 5 h 449"/>
                    <a:gd name="T64" fmla="*/ 4 w 230"/>
                    <a:gd name="T65" fmla="*/ 5 h 449"/>
                    <a:gd name="T66" fmla="*/ 4 w 230"/>
                    <a:gd name="T67" fmla="*/ 5 h 449"/>
                    <a:gd name="T68" fmla="*/ 4 w 230"/>
                    <a:gd name="T69" fmla="*/ 4 h 449"/>
                    <a:gd name="T70" fmla="*/ 4 w 230"/>
                    <a:gd name="T71" fmla="*/ 4 h 449"/>
                    <a:gd name="T72" fmla="*/ 4 w 230"/>
                    <a:gd name="T73" fmla="*/ 4 h 449"/>
                    <a:gd name="T74" fmla="*/ 4 w 230"/>
                    <a:gd name="T75" fmla="*/ 3 h 449"/>
                    <a:gd name="T76" fmla="*/ 4 w 230"/>
                    <a:gd name="T77" fmla="*/ 3 h 449"/>
                    <a:gd name="T78" fmla="*/ 4 w 230"/>
                    <a:gd name="T79" fmla="*/ 3 h 449"/>
                    <a:gd name="T80" fmla="*/ 4 w 230"/>
                    <a:gd name="T81" fmla="*/ 2 h 449"/>
                    <a:gd name="T82" fmla="*/ 4 w 230"/>
                    <a:gd name="T83" fmla="*/ 2 h 449"/>
                    <a:gd name="T84" fmla="*/ 4 w 230"/>
                    <a:gd name="T85" fmla="*/ 2 h 449"/>
                    <a:gd name="T86" fmla="*/ 4 w 230"/>
                    <a:gd name="T87" fmla="*/ 1 h 449"/>
                    <a:gd name="T88" fmla="*/ 4 w 230"/>
                    <a:gd name="T89" fmla="*/ 1 h 449"/>
                    <a:gd name="T90" fmla="*/ 4 w 230"/>
                    <a:gd name="T91" fmla="*/ 1 h 449"/>
                    <a:gd name="T92" fmla="*/ 4 w 230"/>
                    <a:gd name="T93" fmla="*/ 1 h 449"/>
                    <a:gd name="T94" fmla="*/ 4 w 230"/>
                    <a:gd name="T95" fmla="*/ 1 h 449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30"/>
                    <a:gd name="T145" fmla="*/ 0 h 449"/>
                    <a:gd name="T146" fmla="*/ 230 w 230"/>
                    <a:gd name="T147" fmla="*/ 449 h 449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30" h="449">
                      <a:moveTo>
                        <a:pt x="171" y="0"/>
                      </a:moveTo>
                      <a:lnTo>
                        <a:pt x="171" y="0"/>
                      </a:lnTo>
                      <a:lnTo>
                        <a:pt x="173" y="4"/>
                      </a:lnTo>
                      <a:lnTo>
                        <a:pt x="173" y="6"/>
                      </a:lnTo>
                      <a:lnTo>
                        <a:pt x="173" y="10"/>
                      </a:lnTo>
                      <a:lnTo>
                        <a:pt x="175" y="14"/>
                      </a:lnTo>
                      <a:lnTo>
                        <a:pt x="175" y="18"/>
                      </a:lnTo>
                      <a:lnTo>
                        <a:pt x="175" y="21"/>
                      </a:lnTo>
                      <a:lnTo>
                        <a:pt x="177" y="27"/>
                      </a:lnTo>
                      <a:lnTo>
                        <a:pt x="179" y="31"/>
                      </a:lnTo>
                      <a:lnTo>
                        <a:pt x="179" y="37"/>
                      </a:lnTo>
                      <a:lnTo>
                        <a:pt x="179" y="40"/>
                      </a:lnTo>
                      <a:lnTo>
                        <a:pt x="181" y="42"/>
                      </a:lnTo>
                      <a:lnTo>
                        <a:pt x="181" y="46"/>
                      </a:lnTo>
                      <a:lnTo>
                        <a:pt x="183" y="50"/>
                      </a:lnTo>
                      <a:lnTo>
                        <a:pt x="183" y="52"/>
                      </a:lnTo>
                      <a:lnTo>
                        <a:pt x="185" y="56"/>
                      </a:lnTo>
                      <a:lnTo>
                        <a:pt x="185" y="59"/>
                      </a:lnTo>
                      <a:lnTo>
                        <a:pt x="185" y="63"/>
                      </a:lnTo>
                      <a:lnTo>
                        <a:pt x="185" y="67"/>
                      </a:lnTo>
                      <a:lnTo>
                        <a:pt x="185" y="71"/>
                      </a:lnTo>
                      <a:lnTo>
                        <a:pt x="185" y="75"/>
                      </a:lnTo>
                      <a:lnTo>
                        <a:pt x="186" y="77"/>
                      </a:lnTo>
                      <a:lnTo>
                        <a:pt x="186" y="80"/>
                      </a:lnTo>
                      <a:lnTo>
                        <a:pt x="186" y="84"/>
                      </a:lnTo>
                      <a:lnTo>
                        <a:pt x="186" y="90"/>
                      </a:lnTo>
                      <a:lnTo>
                        <a:pt x="186" y="94"/>
                      </a:lnTo>
                      <a:lnTo>
                        <a:pt x="186" y="97"/>
                      </a:lnTo>
                      <a:lnTo>
                        <a:pt x="186" y="101"/>
                      </a:lnTo>
                      <a:lnTo>
                        <a:pt x="186" y="105"/>
                      </a:lnTo>
                      <a:lnTo>
                        <a:pt x="186" y="109"/>
                      </a:lnTo>
                      <a:lnTo>
                        <a:pt x="185" y="115"/>
                      </a:lnTo>
                      <a:lnTo>
                        <a:pt x="185" y="118"/>
                      </a:lnTo>
                      <a:lnTo>
                        <a:pt x="185" y="122"/>
                      </a:lnTo>
                      <a:lnTo>
                        <a:pt x="185" y="128"/>
                      </a:lnTo>
                      <a:lnTo>
                        <a:pt x="185" y="132"/>
                      </a:lnTo>
                      <a:lnTo>
                        <a:pt x="185" y="137"/>
                      </a:lnTo>
                      <a:lnTo>
                        <a:pt x="183" y="139"/>
                      </a:lnTo>
                      <a:lnTo>
                        <a:pt x="183" y="145"/>
                      </a:lnTo>
                      <a:lnTo>
                        <a:pt x="181" y="149"/>
                      </a:lnTo>
                      <a:lnTo>
                        <a:pt x="181" y="153"/>
                      </a:lnTo>
                      <a:lnTo>
                        <a:pt x="179" y="158"/>
                      </a:lnTo>
                      <a:lnTo>
                        <a:pt x="179" y="162"/>
                      </a:lnTo>
                      <a:lnTo>
                        <a:pt x="177" y="166"/>
                      </a:lnTo>
                      <a:lnTo>
                        <a:pt x="175" y="172"/>
                      </a:lnTo>
                      <a:lnTo>
                        <a:pt x="175" y="175"/>
                      </a:lnTo>
                      <a:lnTo>
                        <a:pt x="173" y="181"/>
                      </a:lnTo>
                      <a:lnTo>
                        <a:pt x="171" y="185"/>
                      </a:lnTo>
                      <a:lnTo>
                        <a:pt x="169" y="191"/>
                      </a:lnTo>
                      <a:lnTo>
                        <a:pt x="167" y="194"/>
                      </a:lnTo>
                      <a:lnTo>
                        <a:pt x="167" y="200"/>
                      </a:lnTo>
                      <a:lnTo>
                        <a:pt x="164" y="204"/>
                      </a:lnTo>
                      <a:lnTo>
                        <a:pt x="162" y="208"/>
                      </a:lnTo>
                      <a:lnTo>
                        <a:pt x="160" y="213"/>
                      </a:lnTo>
                      <a:lnTo>
                        <a:pt x="156" y="217"/>
                      </a:lnTo>
                      <a:lnTo>
                        <a:pt x="154" y="221"/>
                      </a:lnTo>
                      <a:lnTo>
                        <a:pt x="152" y="227"/>
                      </a:lnTo>
                      <a:lnTo>
                        <a:pt x="148" y="230"/>
                      </a:lnTo>
                      <a:lnTo>
                        <a:pt x="147" y="234"/>
                      </a:lnTo>
                      <a:lnTo>
                        <a:pt x="143" y="240"/>
                      </a:lnTo>
                      <a:lnTo>
                        <a:pt x="141" y="244"/>
                      </a:lnTo>
                      <a:lnTo>
                        <a:pt x="137" y="248"/>
                      </a:lnTo>
                      <a:lnTo>
                        <a:pt x="135" y="251"/>
                      </a:lnTo>
                      <a:lnTo>
                        <a:pt x="131" y="257"/>
                      </a:lnTo>
                      <a:lnTo>
                        <a:pt x="129" y="261"/>
                      </a:lnTo>
                      <a:lnTo>
                        <a:pt x="126" y="265"/>
                      </a:lnTo>
                      <a:lnTo>
                        <a:pt x="122" y="270"/>
                      </a:lnTo>
                      <a:lnTo>
                        <a:pt x="118" y="272"/>
                      </a:lnTo>
                      <a:lnTo>
                        <a:pt x="116" y="278"/>
                      </a:lnTo>
                      <a:lnTo>
                        <a:pt x="112" y="282"/>
                      </a:lnTo>
                      <a:lnTo>
                        <a:pt x="109" y="286"/>
                      </a:lnTo>
                      <a:lnTo>
                        <a:pt x="105" y="289"/>
                      </a:lnTo>
                      <a:lnTo>
                        <a:pt x="101" y="293"/>
                      </a:lnTo>
                      <a:lnTo>
                        <a:pt x="97" y="297"/>
                      </a:lnTo>
                      <a:lnTo>
                        <a:pt x="93" y="301"/>
                      </a:lnTo>
                      <a:lnTo>
                        <a:pt x="91" y="305"/>
                      </a:lnTo>
                      <a:lnTo>
                        <a:pt x="88" y="308"/>
                      </a:lnTo>
                      <a:lnTo>
                        <a:pt x="84" y="310"/>
                      </a:lnTo>
                      <a:lnTo>
                        <a:pt x="80" y="316"/>
                      </a:lnTo>
                      <a:lnTo>
                        <a:pt x="78" y="320"/>
                      </a:lnTo>
                      <a:lnTo>
                        <a:pt x="74" y="322"/>
                      </a:lnTo>
                      <a:lnTo>
                        <a:pt x="69" y="325"/>
                      </a:lnTo>
                      <a:lnTo>
                        <a:pt x="67" y="329"/>
                      </a:lnTo>
                      <a:lnTo>
                        <a:pt x="65" y="333"/>
                      </a:lnTo>
                      <a:lnTo>
                        <a:pt x="61" y="335"/>
                      </a:lnTo>
                      <a:lnTo>
                        <a:pt x="57" y="339"/>
                      </a:lnTo>
                      <a:lnTo>
                        <a:pt x="53" y="341"/>
                      </a:lnTo>
                      <a:lnTo>
                        <a:pt x="50" y="344"/>
                      </a:lnTo>
                      <a:lnTo>
                        <a:pt x="46" y="346"/>
                      </a:lnTo>
                      <a:lnTo>
                        <a:pt x="44" y="350"/>
                      </a:lnTo>
                      <a:lnTo>
                        <a:pt x="40" y="352"/>
                      </a:lnTo>
                      <a:lnTo>
                        <a:pt x="34" y="358"/>
                      </a:lnTo>
                      <a:lnTo>
                        <a:pt x="29" y="363"/>
                      </a:lnTo>
                      <a:lnTo>
                        <a:pt x="23" y="367"/>
                      </a:lnTo>
                      <a:lnTo>
                        <a:pt x="19" y="371"/>
                      </a:lnTo>
                      <a:lnTo>
                        <a:pt x="15" y="373"/>
                      </a:lnTo>
                      <a:lnTo>
                        <a:pt x="12" y="377"/>
                      </a:lnTo>
                      <a:lnTo>
                        <a:pt x="8" y="379"/>
                      </a:lnTo>
                      <a:lnTo>
                        <a:pt x="6" y="382"/>
                      </a:lnTo>
                      <a:lnTo>
                        <a:pt x="2" y="384"/>
                      </a:lnTo>
                      <a:lnTo>
                        <a:pt x="0" y="386"/>
                      </a:lnTo>
                      <a:lnTo>
                        <a:pt x="0" y="449"/>
                      </a:lnTo>
                      <a:lnTo>
                        <a:pt x="139" y="447"/>
                      </a:lnTo>
                      <a:lnTo>
                        <a:pt x="139" y="445"/>
                      </a:lnTo>
                      <a:lnTo>
                        <a:pt x="141" y="445"/>
                      </a:lnTo>
                      <a:lnTo>
                        <a:pt x="145" y="441"/>
                      </a:lnTo>
                      <a:lnTo>
                        <a:pt x="148" y="438"/>
                      </a:lnTo>
                      <a:lnTo>
                        <a:pt x="150" y="436"/>
                      </a:lnTo>
                      <a:lnTo>
                        <a:pt x="152" y="434"/>
                      </a:lnTo>
                      <a:lnTo>
                        <a:pt x="154" y="430"/>
                      </a:lnTo>
                      <a:lnTo>
                        <a:pt x="158" y="428"/>
                      </a:lnTo>
                      <a:lnTo>
                        <a:pt x="160" y="422"/>
                      </a:lnTo>
                      <a:lnTo>
                        <a:pt x="164" y="420"/>
                      </a:lnTo>
                      <a:lnTo>
                        <a:pt x="167" y="417"/>
                      </a:lnTo>
                      <a:lnTo>
                        <a:pt x="169" y="413"/>
                      </a:lnTo>
                      <a:lnTo>
                        <a:pt x="173" y="407"/>
                      </a:lnTo>
                      <a:lnTo>
                        <a:pt x="177" y="403"/>
                      </a:lnTo>
                      <a:lnTo>
                        <a:pt x="179" y="398"/>
                      </a:lnTo>
                      <a:lnTo>
                        <a:pt x="185" y="392"/>
                      </a:lnTo>
                      <a:lnTo>
                        <a:pt x="186" y="386"/>
                      </a:lnTo>
                      <a:lnTo>
                        <a:pt x="188" y="382"/>
                      </a:lnTo>
                      <a:lnTo>
                        <a:pt x="192" y="375"/>
                      </a:lnTo>
                      <a:lnTo>
                        <a:pt x="196" y="369"/>
                      </a:lnTo>
                      <a:lnTo>
                        <a:pt x="198" y="365"/>
                      </a:lnTo>
                      <a:lnTo>
                        <a:pt x="200" y="362"/>
                      </a:lnTo>
                      <a:lnTo>
                        <a:pt x="200" y="358"/>
                      </a:lnTo>
                      <a:lnTo>
                        <a:pt x="204" y="354"/>
                      </a:lnTo>
                      <a:lnTo>
                        <a:pt x="204" y="352"/>
                      </a:lnTo>
                      <a:lnTo>
                        <a:pt x="206" y="346"/>
                      </a:lnTo>
                      <a:lnTo>
                        <a:pt x="206" y="344"/>
                      </a:lnTo>
                      <a:lnTo>
                        <a:pt x="209" y="341"/>
                      </a:lnTo>
                      <a:lnTo>
                        <a:pt x="209" y="335"/>
                      </a:lnTo>
                      <a:lnTo>
                        <a:pt x="211" y="333"/>
                      </a:lnTo>
                      <a:lnTo>
                        <a:pt x="211" y="327"/>
                      </a:lnTo>
                      <a:lnTo>
                        <a:pt x="213" y="325"/>
                      </a:lnTo>
                      <a:lnTo>
                        <a:pt x="215" y="320"/>
                      </a:lnTo>
                      <a:lnTo>
                        <a:pt x="217" y="316"/>
                      </a:lnTo>
                      <a:lnTo>
                        <a:pt x="217" y="310"/>
                      </a:lnTo>
                      <a:lnTo>
                        <a:pt x="219" y="308"/>
                      </a:lnTo>
                      <a:lnTo>
                        <a:pt x="219" y="303"/>
                      </a:lnTo>
                      <a:lnTo>
                        <a:pt x="219" y="297"/>
                      </a:lnTo>
                      <a:lnTo>
                        <a:pt x="221" y="293"/>
                      </a:lnTo>
                      <a:lnTo>
                        <a:pt x="223" y="289"/>
                      </a:lnTo>
                      <a:lnTo>
                        <a:pt x="223" y="284"/>
                      </a:lnTo>
                      <a:lnTo>
                        <a:pt x="223" y="278"/>
                      </a:lnTo>
                      <a:lnTo>
                        <a:pt x="225" y="272"/>
                      </a:lnTo>
                      <a:lnTo>
                        <a:pt x="225" y="268"/>
                      </a:lnTo>
                      <a:lnTo>
                        <a:pt x="225" y="263"/>
                      </a:lnTo>
                      <a:lnTo>
                        <a:pt x="225" y="259"/>
                      </a:lnTo>
                      <a:lnTo>
                        <a:pt x="226" y="253"/>
                      </a:lnTo>
                      <a:lnTo>
                        <a:pt x="226" y="248"/>
                      </a:lnTo>
                      <a:lnTo>
                        <a:pt x="228" y="244"/>
                      </a:lnTo>
                      <a:lnTo>
                        <a:pt x="228" y="238"/>
                      </a:lnTo>
                      <a:lnTo>
                        <a:pt x="228" y="232"/>
                      </a:lnTo>
                      <a:lnTo>
                        <a:pt x="228" y="229"/>
                      </a:lnTo>
                      <a:lnTo>
                        <a:pt x="228" y="223"/>
                      </a:lnTo>
                      <a:lnTo>
                        <a:pt x="228" y="219"/>
                      </a:lnTo>
                      <a:lnTo>
                        <a:pt x="228" y="213"/>
                      </a:lnTo>
                      <a:lnTo>
                        <a:pt x="230" y="208"/>
                      </a:lnTo>
                      <a:lnTo>
                        <a:pt x="230" y="202"/>
                      </a:lnTo>
                      <a:lnTo>
                        <a:pt x="230" y="196"/>
                      </a:lnTo>
                      <a:lnTo>
                        <a:pt x="230" y="191"/>
                      </a:lnTo>
                      <a:lnTo>
                        <a:pt x="230" y="187"/>
                      </a:lnTo>
                      <a:lnTo>
                        <a:pt x="230" y="183"/>
                      </a:lnTo>
                      <a:lnTo>
                        <a:pt x="230" y="177"/>
                      </a:lnTo>
                      <a:lnTo>
                        <a:pt x="230" y="172"/>
                      </a:lnTo>
                      <a:lnTo>
                        <a:pt x="230" y="168"/>
                      </a:lnTo>
                      <a:lnTo>
                        <a:pt x="230" y="162"/>
                      </a:lnTo>
                      <a:lnTo>
                        <a:pt x="230" y="158"/>
                      </a:lnTo>
                      <a:lnTo>
                        <a:pt x="230" y="153"/>
                      </a:lnTo>
                      <a:lnTo>
                        <a:pt x="230" y="149"/>
                      </a:lnTo>
                      <a:lnTo>
                        <a:pt x="230" y="143"/>
                      </a:lnTo>
                      <a:lnTo>
                        <a:pt x="230" y="139"/>
                      </a:lnTo>
                      <a:lnTo>
                        <a:pt x="230" y="135"/>
                      </a:lnTo>
                      <a:lnTo>
                        <a:pt x="230" y="132"/>
                      </a:lnTo>
                      <a:lnTo>
                        <a:pt x="230" y="126"/>
                      </a:lnTo>
                      <a:lnTo>
                        <a:pt x="230" y="122"/>
                      </a:lnTo>
                      <a:lnTo>
                        <a:pt x="230" y="118"/>
                      </a:lnTo>
                      <a:lnTo>
                        <a:pt x="230" y="115"/>
                      </a:lnTo>
                      <a:lnTo>
                        <a:pt x="228" y="111"/>
                      </a:lnTo>
                      <a:lnTo>
                        <a:pt x="228" y="107"/>
                      </a:lnTo>
                      <a:lnTo>
                        <a:pt x="228" y="103"/>
                      </a:lnTo>
                      <a:lnTo>
                        <a:pt x="228" y="99"/>
                      </a:lnTo>
                      <a:lnTo>
                        <a:pt x="228" y="96"/>
                      </a:lnTo>
                      <a:lnTo>
                        <a:pt x="228" y="94"/>
                      </a:lnTo>
                      <a:lnTo>
                        <a:pt x="228" y="90"/>
                      </a:lnTo>
                      <a:lnTo>
                        <a:pt x="228" y="88"/>
                      </a:lnTo>
                      <a:lnTo>
                        <a:pt x="228" y="82"/>
                      </a:lnTo>
                      <a:lnTo>
                        <a:pt x="228" y="77"/>
                      </a:lnTo>
                      <a:lnTo>
                        <a:pt x="226" y="73"/>
                      </a:lnTo>
                      <a:lnTo>
                        <a:pt x="226" y="69"/>
                      </a:lnTo>
                      <a:lnTo>
                        <a:pt x="226" y="65"/>
                      </a:lnTo>
                      <a:lnTo>
                        <a:pt x="226" y="63"/>
                      </a:ln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</p:grpSp>
        <p:sp>
          <p:nvSpPr>
            <p:cNvPr id="60450" name="Text Box 46"/>
            <p:cNvSpPr txBox="1">
              <a:spLocks noChangeArrowheads="1"/>
            </p:cNvSpPr>
            <p:nvPr/>
          </p:nvSpPr>
          <p:spPr bwMode="auto">
            <a:xfrm>
              <a:off x="1981200" y="5302250"/>
              <a:ext cx="515938" cy="336550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 type="none" w="med" len="lg"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chemeClr val="accent2"/>
                  </a:solidFill>
                  <a:latin typeface="Arial Narrow" pitchFamily="34" charset="0"/>
                </a:rPr>
                <a:t>60%</a:t>
              </a: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 flipH="1">
              <a:off x="1600200" y="4881563"/>
              <a:ext cx="533400" cy="649287"/>
              <a:chOff x="576" y="2496"/>
              <a:chExt cx="864" cy="11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491" name="Freeform 48"/>
              <p:cNvSpPr>
                <a:spLocks/>
              </p:cNvSpPr>
              <p:nvPr/>
            </p:nvSpPr>
            <p:spPr bwMode="auto">
              <a:xfrm>
                <a:off x="600" y="2503"/>
                <a:ext cx="748" cy="1109"/>
              </a:xfrm>
              <a:custGeom>
                <a:avLst/>
                <a:gdLst>
                  <a:gd name="T0" fmla="*/ 21 w 1496"/>
                  <a:gd name="T1" fmla="*/ 0 h 2218"/>
                  <a:gd name="T2" fmla="*/ 21 w 1496"/>
                  <a:gd name="T3" fmla="*/ 1 h 2218"/>
                  <a:gd name="T4" fmla="*/ 20 w 1496"/>
                  <a:gd name="T5" fmla="*/ 4 h 2218"/>
                  <a:gd name="T6" fmla="*/ 21 w 1496"/>
                  <a:gd name="T7" fmla="*/ 9 h 2218"/>
                  <a:gd name="T8" fmla="*/ 23 w 1496"/>
                  <a:gd name="T9" fmla="*/ 15 h 2218"/>
                  <a:gd name="T10" fmla="*/ 23 w 1496"/>
                  <a:gd name="T11" fmla="*/ 20 h 2218"/>
                  <a:gd name="T12" fmla="*/ 22 w 1496"/>
                  <a:gd name="T13" fmla="*/ 26 h 2218"/>
                  <a:gd name="T14" fmla="*/ 12 w 1496"/>
                  <a:gd name="T15" fmla="*/ 27 h 2218"/>
                  <a:gd name="T16" fmla="*/ 12 w 1496"/>
                  <a:gd name="T17" fmla="*/ 30 h 2218"/>
                  <a:gd name="T18" fmla="*/ 10 w 1496"/>
                  <a:gd name="T19" fmla="*/ 35 h 2218"/>
                  <a:gd name="T20" fmla="*/ 9 w 1496"/>
                  <a:gd name="T21" fmla="*/ 35 h 2218"/>
                  <a:gd name="T22" fmla="*/ 9 w 1496"/>
                  <a:gd name="T23" fmla="*/ 34 h 2218"/>
                  <a:gd name="T24" fmla="*/ 10 w 1496"/>
                  <a:gd name="T25" fmla="*/ 31 h 2218"/>
                  <a:gd name="T26" fmla="*/ 11 w 1496"/>
                  <a:gd name="T27" fmla="*/ 29 h 2218"/>
                  <a:gd name="T28" fmla="*/ 10 w 1496"/>
                  <a:gd name="T29" fmla="*/ 27 h 2218"/>
                  <a:gd name="T30" fmla="*/ 5 w 1496"/>
                  <a:gd name="T31" fmla="*/ 27 h 2218"/>
                  <a:gd name="T32" fmla="*/ 0 w 1496"/>
                  <a:gd name="T33" fmla="*/ 20 h 2218"/>
                  <a:gd name="T34" fmla="*/ 1 w 1496"/>
                  <a:gd name="T35" fmla="*/ 14 h 2218"/>
                  <a:gd name="T36" fmla="*/ 1 w 1496"/>
                  <a:gd name="T37" fmla="*/ 14 h 2218"/>
                  <a:gd name="T38" fmla="*/ 6 w 1496"/>
                  <a:gd name="T39" fmla="*/ 9 h 2218"/>
                  <a:gd name="T40" fmla="*/ 6 w 1496"/>
                  <a:gd name="T41" fmla="*/ 9 h 2218"/>
                  <a:gd name="T42" fmla="*/ 11 w 1496"/>
                  <a:gd name="T43" fmla="*/ 5 h 2218"/>
                  <a:gd name="T44" fmla="*/ 12 w 1496"/>
                  <a:gd name="T45" fmla="*/ 5 h 2218"/>
                  <a:gd name="T46" fmla="*/ 14 w 1496"/>
                  <a:gd name="T47" fmla="*/ 3 h 2218"/>
                  <a:gd name="T48" fmla="*/ 18 w 1496"/>
                  <a:gd name="T49" fmla="*/ 3 h 2218"/>
                  <a:gd name="T50" fmla="*/ 21 w 1496"/>
                  <a:gd name="T51" fmla="*/ 0 h 2218"/>
                  <a:gd name="T52" fmla="*/ 21 w 1496"/>
                  <a:gd name="T53" fmla="*/ 0 h 22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496"/>
                  <a:gd name="T82" fmla="*/ 0 h 2218"/>
                  <a:gd name="T83" fmla="*/ 1496 w 1496"/>
                  <a:gd name="T84" fmla="*/ 2218 h 221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496" h="2218">
                    <a:moveTo>
                      <a:pt x="1304" y="0"/>
                    </a:moveTo>
                    <a:lnTo>
                      <a:pt x="1338" y="78"/>
                    </a:lnTo>
                    <a:lnTo>
                      <a:pt x="1279" y="291"/>
                    </a:lnTo>
                    <a:lnTo>
                      <a:pt x="1309" y="521"/>
                    </a:lnTo>
                    <a:lnTo>
                      <a:pt x="1433" y="1002"/>
                    </a:lnTo>
                    <a:lnTo>
                      <a:pt x="1496" y="1298"/>
                    </a:lnTo>
                    <a:lnTo>
                      <a:pt x="1395" y="1692"/>
                    </a:lnTo>
                    <a:lnTo>
                      <a:pt x="752" y="1787"/>
                    </a:lnTo>
                    <a:lnTo>
                      <a:pt x="733" y="1981"/>
                    </a:lnTo>
                    <a:lnTo>
                      <a:pt x="610" y="2218"/>
                    </a:lnTo>
                    <a:lnTo>
                      <a:pt x="547" y="2205"/>
                    </a:lnTo>
                    <a:lnTo>
                      <a:pt x="534" y="2121"/>
                    </a:lnTo>
                    <a:lnTo>
                      <a:pt x="636" y="1986"/>
                    </a:lnTo>
                    <a:lnTo>
                      <a:pt x="642" y="1889"/>
                    </a:lnTo>
                    <a:lnTo>
                      <a:pt x="604" y="1749"/>
                    </a:lnTo>
                    <a:lnTo>
                      <a:pt x="277" y="1730"/>
                    </a:lnTo>
                    <a:lnTo>
                      <a:pt x="0" y="1338"/>
                    </a:lnTo>
                    <a:lnTo>
                      <a:pt x="32" y="920"/>
                    </a:lnTo>
                    <a:lnTo>
                      <a:pt x="89" y="920"/>
                    </a:lnTo>
                    <a:lnTo>
                      <a:pt x="321" y="578"/>
                    </a:lnTo>
                    <a:lnTo>
                      <a:pt x="444" y="572"/>
                    </a:lnTo>
                    <a:lnTo>
                      <a:pt x="693" y="361"/>
                    </a:lnTo>
                    <a:lnTo>
                      <a:pt x="764" y="380"/>
                    </a:lnTo>
                    <a:lnTo>
                      <a:pt x="950" y="253"/>
                    </a:lnTo>
                    <a:lnTo>
                      <a:pt x="1093" y="226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92" name="Freeform 49"/>
              <p:cNvSpPr>
                <a:spLocks/>
              </p:cNvSpPr>
              <p:nvPr/>
            </p:nvSpPr>
            <p:spPr bwMode="auto">
              <a:xfrm>
                <a:off x="1072" y="2646"/>
                <a:ext cx="110" cy="174"/>
              </a:xfrm>
              <a:custGeom>
                <a:avLst/>
                <a:gdLst>
                  <a:gd name="T0" fmla="*/ 3 w 221"/>
                  <a:gd name="T1" fmla="*/ 1 h 348"/>
                  <a:gd name="T2" fmla="*/ 2 w 221"/>
                  <a:gd name="T3" fmla="*/ 1 h 348"/>
                  <a:gd name="T4" fmla="*/ 2 w 221"/>
                  <a:gd name="T5" fmla="*/ 1 h 348"/>
                  <a:gd name="T6" fmla="*/ 2 w 221"/>
                  <a:gd name="T7" fmla="*/ 1 h 348"/>
                  <a:gd name="T8" fmla="*/ 2 w 221"/>
                  <a:gd name="T9" fmla="*/ 1 h 348"/>
                  <a:gd name="T10" fmla="*/ 2 w 221"/>
                  <a:gd name="T11" fmla="*/ 3 h 348"/>
                  <a:gd name="T12" fmla="*/ 2 w 221"/>
                  <a:gd name="T13" fmla="*/ 3 h 348"/>
                  <a:gd name="T14" fmla="*/ 2 w 221"/>
                  <a:gd name="T15" fmla="*/ 3 h 348"/>
                  <a:gd name="T16" fmla="*/ 2 w 221"/>
                  <a:gd name="T17" fmla="*/ 3 h 348"/>
                  <a:gd name="T18" fmla="*/ 1 w 221"/>
                  <a:gd name="T19" fmla="*/ 3 h 348"/>
                  <a:gd name="T20" fmla="*/ 1 w 221"/>
                  <a:gd name="T21" fmla="*/ 3 h 348"/>
                  <a:gd name="T22" fmla="*/ 1 w 221"/>
                  <a:gd name="T23" fmla="*/ 3 h 348"/>
                  <a:gd name="T24" fmla="*/ 1 w 221"/>
                  <a:gd name="T25" fmla="*/ 3 h 348"/>
                  <a:gd name="T26" fmla="*/ 1 w 221"/>
                  <a:gd name="T27" fmla="*/ 3 h 348"/>
                  <a:gd name="T28" fmla="*/ 1 w 221"/>
                  <a:gd name="T29" fmla="*/ 3 h 348"/>
                  <a:gd name="T30" fmla="*/ 1 w 221"/>
                  <a:gd name="T31" fmla="*/ 3 h 348"/>
                  <a:gd name="T32" fmla="*/ 1 w 221"/>
                  <a:gd name="T33" fmla="*/ 5 h 348"/>
                  <a:gd name="T34" fmla="*/ 0 w 221"/>
                  <a:gd name="T35" fmla="*/ 5 h 348"/>
                  <a:gd name="T36" fmla="*/ 0 w 221"/>
                  <a:gd name="T37" fmla="*/ 5 h 348"/>
                  <a:gd name="T38" fmla="*/ 0 w 221"/>
                  <a:gd name="T39" fmla="*/ 5 h 348"/>
                  <a:gd name="T40" fmla="*/ 0 w 221"/>
                  <a:gd name="T41" fmla="*/ 5 h 348"/>
                  <a:gd name="T42" fmla="*/ 0 w 221"/>
                  <a:gd name="T43" fmla="*/ 5 h 348"/>
                  <a:gd name="T44" fmla="*/ 0 w 221"/>
                  <a:gd name="T45" fmla="*/ 5 h 348"/>
                  <a:gd name="T46" fmla="*/ 0 w 221"/>
                  <a:gd name="T47" fmla="*/ 5 h 348"/>
                  <a:gd name="T48" fmla="*/ 0 w 221"/>
                  <a:gd name="T49" fmla="*/ 5 h 348"/>
                  <a:gd name="T50" fmla="*/ 0 w 221"/>
                  <a:gd name="T51" fmla="*/ 5 h 348"/>
                  <a:gd name="T52" fmla="*/ 0 w 221"/>
                  <a:gd name="T53" fmla="*/ 5 h 348"/>
                  <a:gd name="T54" fmla="*/ 0 w 221"/>
                  <a:gd name="T55" fmla="*/ 5 h 348"/>
                  <a:gd name="T56" fmla="*/ 0 w 221"/>
                  <a:gd name="T57" fmla="*/ 5 h 348"/>
                  <a:gd name="T58" fmla="*/ 0 w 221"/>
                  <a:gd name="T59" fmla="*/ 5 h 348"/>
                  <a:gd name="T60" fmla="*/ 0 w 221"/>
                  <a:gd name="T61" fmla="*/ 5 h 348"/>
                  <a:gd name="T62" fmla="*/ 0 w 221"/>
                  <a:gd name="T63" fmla="*/ 5 h 348"/>
                  <a:gd name="T64" fmla="*/ 0 w 221"/>
                  <a:gd name="T65" fmla="*/ 3 h 348"/>
                  <a:gd name="T66" fmla="*/ 0 w 221"/>
                  <a:gd name="T67" fmla="*/ 3 h 348"/>
                  <a:gd name="T68" fmla="*/ 0 w 221"/>
                  <a:gd name="T69" fmla="*/ 3 h 348"/>
                  <a:gd name="T70" fmla="*/ 0 w 221"/>
                  <a:gd name="T71" fmla="*/ 3 h 348"/>
                  <a:gd name="T72" fmla="*/ 0 w 221"/>
                  <a:gd name="T73" fmla="*/ 3 h 348"/>
                  <a:gd name="T74" fmla="*/ 0 w 221"/>
                  <a:gd name="T75" fmla="*/ 3 h 348"/>
                  <a:gd name="T76" fmla="*/ 0 w 221"/>
                  <a:gd name="T77" fmla="*/ 3 h 348"/>
                  <a:gd name="T78" fmla="*/ 0 w 221"/>
                  <a:gd name="T79" fmla="*/ 3 h 348"/>
                  <a:gd name="T80" fmla="*/ 0 w 221"/>
                  <a:gd name="T81" fmla="*/ 3 h 348"/>
                  <a:gd name="T82" fmla="*/ 0 w 221"/>
                  <a:gd name="T83" fmla="*/ 1 h 348"/>
                  <a:gd name="T84" fmla="*/ 0 w 221"/>
                  <a:gd name="T85" fmla="*/ 1 h 348"/>
                  <a:gd name="T86" fmla="*/ 0 w 221"/>
                  <a:gd name="T87" fmla="*/ 1 h 348"/>
                  <a:gd name="T88" fmla="*/ 0 w 221"/>
                  <a:gd name="T89" fmla="*/ 1 h 348"/>
                  <a:gd name="T90" fmla="*/ 0 w 221"/>
                  <a:gd name="T91" fmla="*/ 1 h 348"/>
                  <a:gd name="T92" fmla="*/ 0 w 221"/>
                  <a:gd name="T93" fmla="*/ 1 h 348"/>
                  <a:gd name="T94" fmla="*/ 1 w 221"/>
                  <a:gd name="T95" fmla="*/ 1 h 348"/>
                  <a:gd name="T96" fmla="*/ 1 w 221"/>
                  <a:gd name="T97" fmla="*/ 1 h 348"/>
                  <a:gd name="T98" fmla="*/ 1 w 221"/>
                  <a:gd name="T99" fmla="*/ 1 h 348"/>
                  <a:gd name="T100" fmla="*/ 1 w 221"/>
                  <a:gd name="T101" fmla="*/ 1 h 348"/>
                  <a:gd name="T102" fmla="*/ 1 w 221"/>
                  <a:gd name="T103" fmla="*/ 1 h 348"/>
                  <a:gd name="T104" fmla="*/ 2 w 221"/>
                  <a:gd name="T105" fmla="*/ 1 h 348"/>
                  <a:gd name="T106" fmla="*/ 2 w 221"/>
                  <a:gd name="T107" fmla="*/ 1 h 348"/>
                  <a:gd name="T108" fmla="*/ 2 w 221"/>
                  <a:gd name="T109" fmla="*/ 1 h 348"/>
                  <a:gd name="T110" fmla="*/ 2 w 221"/>
                  <a:gd name="T111" fmla="*/ 1 h 348"/>
                  <a:gd name="T112" fmla="*/ 2 w 221"/>
                  <a:gd name="T113" fmla="*/ 1 h 348"/>
                  <a:gd name="T114" fmla="*/ 3 w 221"/>
                  <a:gd name="T115" fmla="*/ 1 h 348"/>
                  <a:gd name="T116" fmla="*/ 3 w 221"/>
                  <a:gd name="T117" fmla="*/ 1 h 348"/>
                  <a:gd name="T118" fmla="*/ 3 w 221"/>
                  <a:gd name="T119" fmla="*/ 0 h 348"/>
                  <a:gd name="T120" fmla="*/ 3 w 221"/>
                  <a:gd name="T121" fmla="*/ 1 h 34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21"/>
                  <a:gd name="T184" fmla="*/ 0 h 348"/>
                  <a:gd name="T185" fmla="*/ 221 w 221"/>
                  <a:gd name="T186" fmla="*/ 348 h 34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21" h="348">
                    <a:moveTo>
                      <a:pt x="198" y="63"/>
                    </a:moveTo>
                    <a:lnTo>
                      <a:pt x="196" y="65"/>
                    </a:lnTo>
                    <a:lnTo>
                      <a:pt x="194" y="69"/>
                    </a:lnTo>
                    <a:lnTo>
                      <a:pt x="192" y="71"/>
                    </a:lnTo>
                    <a:lnTo>
                      <a:pt x="189" y="76"/>
                    </a:lnTo>
                    <a:lnTo>
                      <a:pt x="187" y="82"/>
                    </a:lnTo>
                    <a:lnTo>
                      <a:pt x="183" y="88"/>
                    </a:lnTo>
                    <a:lnTo>
                      <a:pt x="181" y="90"/>
                    </a:lnTo>
                    <a:lnTo>
                      <a:pt x="177" y="92"/>
                    </a:lnTo>
                    <a:lnTo>
                      <a:pt x="175" y="95"/>
                    </a:lnTo>
                    <a:lnTo>
                      <a:pt x="173" y="101"/>
                    </a:lnTo>
                    <a:lnTo>
                      <a:pt x="171" y="103"/>
                    </a:lnTo>
                    <a:lnTo>
                      <a:pt x="170" y="109"/>
                    </a:lnTo>
                    <a:lnTo>
                      <a:pt x="166" y="112"/>
                    </a:lnTo>
                    <a:lnTo>
                      <a:pt x="164" y="116"/>
                    </a:lnTo>
                    <a:lnTo>
                      <a:pt x="160" y="122"/>
                    </a:lnTo>
                    <a:lnTo>
                      <a:pt x="156" y="128"/>
                    </a:lnTo>
                    <a:lnTo>
                      <a:pt x="154" y="133"/>
                    </a:lnTo>
                    <a:lnTo>
                      <a:pt x="150" y="139"/>
                    </a:lnTo>
                    <a:lnTo>
                      <a:pt x="145" y="145"/>
                    </a:lnTo>
                    <a:lnTo>
                      <a:pt x="143" y="149"/>
                    </a:lnTo>
                    <a:lnTo>
                      <a:pt x="139" y="152"/>
                    </a:lnTo>
                    <a:lnTo>
                      <a:pt x="137" y="156"/>
                    </a:lnTo>
                    <a:lnTo>
                      <a:pt x="135" y="160"/>
                    </a:lnTo>
                    <a:lnTo>
                      <a:pt x="133" y="164"/>
                    </a:lnTo>
                    <a:lnTo>
                      <a:pt x="131" y="166"/>
                    </a:lnTo>
                    <a:lnTo>
                      <a:pt x="130" y="169"/>
                    </a:lnTo>
                    <a:lnTo>
                      <a:pt x="126" y="173"/>
                    </a:lnTo>
                    <a:lnTo>
                      <a:pt x="124" y="177"/>
                    </a:lnTo>
                    <a:lnTo>
                      <a:pt x="120" y="179"/>
                    </a:lnTo>
                    <a:lnTo>
                      <a:pt x="118" y="185"/>
                    </a:lnTo>
                    <a:lnTo>
                      <a:pt x="116" y="188"/>
                    </a:lnTo>
                    <a:lnTo>
                      <a:pt x="114" y="190"/>
                    </a:lnTo>
                    <a:lnTo>
                      <a:pt x="111" y="194"/>
                    </a:lnTo>
                    <a:lnTo>
                      <a:pt x="109" y="198"/>
                    </a:lnTo>
                    <a:lnTo>
                      <a:pt x="107" y="202"/>
                    </a:lnTo>
                    <a:lnTo>
                      <a:pt x="105" y="206"/>
                    </a:lnTo>
                    <a:lnTo>
                      <a:pt x="101" y="209"/>
                    </a:lnTo>
                    <a:lnTo>
                      <a:pt x="99" y="213"/>
                    </a:lnTo>
                    <a:lnTo>
                      <a:pt x="95" y="217"/>
                    </a:lnTo>
                    <a:lnTo>
                      <a:pt x="93" y="221"/>
                    </a:lnTo>
                    <a:lnTo>
                      <a:pt x="90" y="225"/>
                    </a:lnTo>
                    <a:lnTo>
                      <a:pt x="88" y="228"/>
                    </a:lnTo>
                    <a:lnTo>
                      <a:pt x="86" y="232"/>
                    </a:lnTo>
                    <a:lnTo>
                      <a:pt x="82" y="236"/>
                    </a:lnTo>
                    <a:lnTo>
                      <a:pt x="78" y="240"/>
                    </a:lnTo>
                    <a:lnTo>
                      <a:pt x="76" y="244"/>
                    </a:lnTo>
                    <a:lnTo>
                      <a:pt x="74" y="247"/>
                    </a:lnTo>
                    <a:lnTo>
                      <a:pt x="73" y="251"/>
                    </a:lnTo>
                    <a:lnTo>
                      <a:pt x="69" y="255"/>
                    </a:lnTo>
                    <a:lnTo>
                      <a:pt x="67" y="259"/>
                    </a:lnTo>
                    <a:lnTo>
                      <a:pt x="63" y="263"/>
                    </a:lnTo>
                    <a:lnTo>
                      <a:pt x="61" y="266"/>
                    </a:lnTo>
                    <a:lnTo>
                      <a:pt x="57" y="270"/>
                    </a:lnTo>
                    <a:lnTo>
                      <a:pt x="55" y="274"/>
                    </a:lnTo>
                    <a:lnTo>
                      <a:pt x="54" y="278"/>
                    </a:lnTo>
                    <a:lnTo>
                      <a:pt x="52" y="282"/>
                    </a:lnTo>
                    <a:lnTo>
                      <a:pt x="48" y="283"/>
                    </a:lnTo>
                    <a:lnTo>
                      <a:pt x="46" y="287"/>
                    </a:lnTo>
                    <a:lnTo>
                      <a:pt x="44" y="291"/>
                    </a:lnTo>
                    <a:lnTo>
                      <a:pt x="42" y="295"/>
                    </a:lnTo>
                    <a:lnTo>
                      <a:pt x="38" y="297"/>
                    </a:lnTo>
                    <a:lnTo>
                      <a:pt x="36" y="301"/>
                    </a:lnTo>
                    <a:lnTo>
                      <a:pt x="35" y="304"/>
                    </a:lnTo>
                    <a:lnTo>
                      <a:pt x="33" y="308"/>
                    </a:lnTo>
                    <a:lnTo>
                      <a:pt x="29" y="312"/>
                    </a:lnTo>
                    <a:lnTo>
                      <a:pt x="25" y="318"/>
                    </a:lnTo>
                    <a:lnTo>
                      <a:pt x="21" y="323"/>
                    </a:lnTo>
                    <a:lnTo>
                      <a:pt x="17" y="329"/>
                    </a:lnTo>
                    <a:lnTo>
                      <a:pt x="14" y="331"/>
                    </a:lnTo>
                    <a:lnTo>
                      <a:pt x="12" y="335"/>
                    </a:lnTo>
                    <a:lnTo>
                      <a:pt x="10" y="339"/>
                    </a:lnTo>
                    <a:lnTo>
                      <a:pt x="10" y="342"/>
                    </a:lnTo>
                    <a:lnTo>
                      <a:pt x="6" y="346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2"/>
                    </a:lnTo>
                    <a:lnTo>
                      <a:pt x="4" y="340"/>
                    </a:lnTo>
                    <a:lnTo>
                      <a:pt x="4" y="335"/>
                    </a:lnTo>
                    <a:lnTo>
                      <a:pt x="2" y="331"/>
                    </a:lnTo>
                    <a:lnTo>
                      <a:pt x="0" y="327"/>
                    </a:lnTo>
                    <a:lnTo>
                      <a:pt x="0" y="320"/>
                    </a:lnTo>
                    <a:lnTo>
                      <a:pt x="0" y="31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4"/>
                    </a:lnTo>
                    <a:lnTo>
                      <a:pt x="0" y="301"/>
                    </a:lnTo>
                    <a:lnTo>
                      <a:pt x="0" y="297"/>
                    </a:lnTo>
                    <a:lnTo>
                      <a:pt x="0" y="293"/>
                    </a:lnTo>
                    <a:lnTo>
                      <a:pt x="0" y="289"/>
                    </a:lnTo>
                    <a:lnTo>
                      <a:pt x="0" y="283"/>
                    </a:lnTo>
                    <a:lnTo>
                      <a:pt x="0" y="278"/>
                    </a:lnTo>
                    <a:lnTo>
                      <a:pt x="0" y="272"/>
                    </a:lnTo>
                    <a:lnTo>
                      <a:pt x="2" y="268"/>
                    </a:lnTo>
                    <a:lnTo>
                      <a:pt x="2" y="264"/>
                    </a:lnTo>
                    <a:lnTo>
                      <a:pt x="4" y="259"/>
                    </a:lnTo>
                    <a:lnTo>
                      <a:pt x="4" y="253"/>
                    </a:lnTo>
                    <a:lnTo>
                      <a:pt x="6" y="247"/>
                    </a:lnTo>
                    <a:lnTo>
                      <a:pt x="6" y="245"/>
                    </a:lnTo>
                    <a:lnTo>
                      <a:pt x="6" y="242"/>
                    </a:lnTo>
                    <a:lnTo>
                      <a:pt x="6" y="238"/>
                    </a:lnTo>
                    <a:lnTo>
                      <a:pt x="8" y="234"/>
                    </a:lnTo>
                    <a:lnTo>
                      <a:pt x="10" y="228"/>
                    </a:lnTo>
                    <a:lnTo>
                      <a:pt x="10" y="223"/>
                    </a:lnTo>
                    <a:lnTo>
                      <a:pt x="12" y="219"/>
                    </a:lnTo>
                    <a:lnTo>
                      <a:pt x="12" y="217"/>
                    </a:lnTo>
                    <a:lnTo>
                      <a:pt x="12" y="211"/>
                    </a:lnTo>
                    <a:lnTo>
                      <a:pt x="14" y="209"/>
                    </a:lnTo>
                    <a:lnTo>
                      <a:pt x="16" y="204"/>
                    </a:lnTo>
                    <a:lnTo>
                      <a:pt x="17" y="198"/>
                    </a:lnTo>
                    <a:lnTo>
                      <a:pt x="17" y="194"/>
                    </a:lnTo>
                    <a:lnTo>
                      <a:pt x="19" y="190"/>
                    </a:lnTo>
                    <a:lnTo>
                      <a:pt x="19" y="188"/>
                    </a:lnTo>
                    <a:lnTo>
                      <a:pt x="21" y="185"/>
                    </a:lnTo>
                    <a:lnTo>
                      <a:pt x="23" y="179"/>
                    </a:lnTo>
                    <a:lnTo>
                      <a:pt x="25" y="173"/>
                    </a:lnTo>
                    <a:lnTo>
                      <a:pt x="25" y="166"/>
                    </a:lnTo>
                    <a:lnTo>
                      <a:pt x="29" y="160"/>
                    </a:lnTo>
                    <a:lnTo>
                      <a:pt x="31" y="154"/>
                    </a:lnTo>
                    <a:lnTo>
                      <a:pt x="33" y="149"/>
                    </a:lnTo>
                    <a:lnTo>
                      <a:pt x="33" y="145"/>
                    </a:lnTo>
                    <a:lnTo>
                      <a:pt x="36" y="139"/>
                    </a:lnTo>
                    <a:lnTo>
                      <a:pt x="36" y="133"/>
                    </a:lnTo>
                    <a:lnTo>
                      <a:pt x="38" y="130"/>
                    </a:lnTo>
                    <a:lnTo>
                      <a:pt x="40" y="126"/>
                    </a:lnTo>
                    <a:lnTo>
                      <a:pt x="42" y="122"/>
                    </a:lnTo>
                    <a:lnTo>
                      <a:pt x="42" y="116"/>
                    </a:lnTo>
                    <a:lnTo>
                      <a:pt x="44" y="114"/>
                    </a:lnTo>
                    <a:lnTo>
                      <a:pt x="44" y="111"/>
                    </a:lnTo>
                    <a:lnTo>
                      <a:pt x="46" y="109"/>
                    </a:lnTo>
                    <a:lnTo>
                      <a:pt x="48" y="107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2" y="99"/>
                    </a:lnTo>
                    <a:lnTo>
                      <a:pt x="54" y="97"/>
                    </a:lnTo>
                    <a:lnTo>
                      <a:pt x="55" y="95"/>
                    </a:lnTo>
                    <a:lnTo>
                      <a:pt x="57" y="93"/>
                    </a:lnTo>
                    <a:lnTo>
                      <a:pt x="61" y="92"/>
                    </a:lnTo>
                    <a:lnTo>
                      <a:pt x="63" y="90"/>
                    </a:lnTo>
                    <a:lnTo>
                      <a:pt x="67" y="86"/>
                    </a:lnTo>
                    <a:lnTo>
                      <a:pt x="73" y="84"/>
                    </a:lnTo>
                    <a:lnTo>
                      <a:pt x="76" y="80"/>
                    </a:lnTo>
                    <a:lnTo>
                      <a:pt x="82" y="76"/>
                    </a:lnTo>
                    <a:lnTo>
                      <a:pt x="86" y="74"/>
                    </a:lnTo>
                    <a:lnTo>
                      <a:pt x="88" y="72"/>
                    </a:lnTo>
                    <a:lnTo>
                      <a:pt x="92" y="71"/>
                    </a:lnTo>
                    <a:lnTo>
                      <a:pt x="93" y="69"/>
                    </a:lnTo>
                    <a:lnTo>
                      <a:pt x="99" y="67"/>
                    </a:lnTo>
                    <a:lnTo>
                      <a:pt x="101" y="65"/>
                    </a:lnTo>
                    <a:lnTo>
                      <a:pt x="105" y="63"/>
                    </a:lnTo>
                    <a:lnTo>
                      <a:pt x="111" y="61"/>
                    </a:lnTo>
                    <a:lnTo>
                      <a:pt x="114" y="57"/>
                    </a:lnTo>
                    <a:lnTo>
                      <a:pt x="118" y="55"/>
                    </a:lnTo>
                    <a:lnTo>
                      <a:pt x="122" y="52"/>
                    </a:lnTo>
                    <a:lnTo>
                      <a:pt x="126" y="50"/>
                    </a:lnTo>
                    <a:lnTo>
                      <a:pt x="131" y="48"/>
                    </a:lnTo>
                    <a:lnTo>
                      <a:pt x="135" y="46"/>
                    </a:lnTo>
                    <a:lnTo>
                      <a:pt x="139" y="42"/>
                    </a:lnTo>
                    <a:lnTo>
                      <a:pt x="145" y="40"/>
                    </a:lnTo>
                    <a:lnTo>
                      <a:pt x="150" y="38"/>
                    </a:lnTo>
                    <a:lnTo>
                      <a:pt x="154" y="34"/>
                    </a:lnTo>
                    <a:lnTo>
                      <a:pt x="158" y="33"/>
                    </a:lnTo>
                    <a:lnTo>
                      <a:pt x="164" y="29"/>
                    </a:lnTo>
                    <a:lnTo>
                      <a:pt x="168" y="27"/>
                    </a:lnTo>
                    <a:lnTo>
                      <a:pt x="173" y="25"/>
                    </a:lnTo>
                    <a:lnTo>
                      <a:pt x="177" y="21"/>
                    </a:lnTo>
                    <a:lnTo>
                      <a:pt x="181" y="21"/>
                    </a:lnTo>
                    <a:lnTo>
                      <a:pt x="185" y="19"/>
                    </a:lnTo>
                    <a:lnTo>
                      <a:pt x="189" y="15"/>
                    </a:lnTo>
                    <a:lnTo>
                      <a:pt x="192" y="14"/>
                    </a:lnTo>
                    <a:lnTo>
                      <a:pt x="196" y="14"/>
                    </a:lnTo>
                    <a:lnTo>
                      <a:pt x="200" y="10"/>
                    </a:lnTo>
                    <a:lnTo>
                      <a:pt x="204" y="8"/>
                    </a:lnTo>
                    <a:lnTo>
                      <a:pt x="206" y="8"/>
                    </a:lnTo>
                    <a:lnTo>
                      <a:pt x="209" y="6"/>
                    </a:lnTo>
                    <a:lnTo>
                      <a:pt x="215" y="2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198" y="63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93" name="Freeform 50"/>
              <p:cNvSpPr>
                <a:spLocks/>
              </p:cNvSpPr>
              <p:nvPr/>
            </p:nvSpPr>
            <p:spPr bwMode="auto">
              <a:xfrm>
                <a:off x="951" y="2704"/>
                <a:ext cx="130" cy="307"/>
              </a:xfrm>
              <a:custGeom>
                <a:avLst/>
                <a:gdLst>
                  <a:gd name="T0" fmla="*/ 4 w 258"/>
                  <a:gd name="T1" fmla="*/ 1 h 614"/>
                  <a:gd name="T2" fmla="*/ 4 w 258"/>
                  <a:gd name="T3" fmla="*/ 1 h 614"/>
                  <a:gd name="T4" fmla="*/ 3 w 258"/>
                  <a:gd name="T5" fmla="*/ 1 h 614"/>
                  <a:gd name="T6" fmla="*/ 3 w 258"/>
                  <a:gd name="T7" fmla="*/ 1 h 614"/>
                  <a:gd name="T8" fmla="*/ 3 w 258"/>
                  <a:gd name="T9" fmla="*/ 1 h 614"/>
                  <a:gd name="T10" fmla="*/ 2 w 258"/>
                  <a:gd name="T11" fmla="*/ 1 h 614"/>
                  <a:gd name="T12" fmla="*/ 2 w 258"/>
                  <a:gd name="T13" fmla="*/ 1 h 614"/>
                  <a:gd name="T14" fmla="*/ 2 w 258"/>
                  <a:gd name="T15" fmla="*/ 2 h 614"/>
                  <a:gd name="T16" fmla="*/ 1 w 258"/>
                  <a:gd name="T17" fmla="*/ 2 h 614"/>
                  <a:gd name="T18" fmla="*/ 1 w 258"/>
                  <a:gd name="T19" fmla="*/ 2 h 614"/>
                  <a:gd name="T20" fmla="*/ 1 w 258"/>
                  <a:gd name="T21" fmla="*/ 2 h 614"/>
                  <a:gd name="T22" fmla="*/ 1 w 258"/>
                  <a:gd name="T23" fmla="*/ 3 h 614"/>
                  <a:gd name="T24" fmla="*/ 1 w 258"/>
                  <a:gd name="T25" fmla="*/ 3 h 614"/>
                  <a:gd name="T26" fmla="*/ 1 w 258"/>
                  <a:gd name="T27" fmla="*/ 3 h 614"/>
                  <a:gd name="T28" fmla="*/ 1 w 258"/>
                  <a:gd name="T29" fmla="*/ 5 h 614"/>
                  <a:gd name="T30" fmla="*/ 0 w 258"/>
                  <a:gd name="T31" fmla="*/ 5 h 614"/>
                  <a:gd name="T32" fmla="*/ 0 w 258"/>
                  <a:gd name="T33" fmla="*/ 5 h 614"/>
                  <a:gd name="T34" fmla="*/ 0 w 258"/>
                  <a:gd name="T35" fmla="*/ 5 h 614"/>
                  <a:gd name="T36" fmla="*/ 0 w 258"/>
                  <a:gd name="T37" fmla="*/ 5 h 614"/>
                  <a:gd name="T38" fmla="*/ 1 w 258"/>
                  <a:gd name="T39" fmla="*/ 5 h 614"/>
                  <a:gd name="T40" fmla="*/ 1 w 258"/>
                  <a:gd name="T41" fmla="*/ 6 h 614"/>
                  <a:gd name="T42" fmla="*/ 1 w 258"/>
                  <a:gd name="T43" fmla="*/ 6 h 614"/>
                  <a:gd name="T44" fmla="*/ 1 w 258"/>
                  <a:gd name="T45" fmla="*/ 6 h 614"/>
                  <a:gd name="T46" fmla="*/ 1 w 258"/>
                  <a:gd name="T47" fmla="*/ 7 h 614"/>
                  <a:gd name="T48" fmla="*/ 1 w 258"/>
                  <a:gd name="T49" fmla="*/ 7 h 614"/>
                  <a:gd name="T50" fmla="*/ 1 w 258"/>
                  <a:gd name="T51" fmla="*/ 9 h 614"/>
                  <a:gd name="T52" fmla="*/ 1 w 258"/>
                  <a:gd name="T53" fmla="*/ 9 h 614"/>
                  <a:gd name="T54" fmla="*/ 2 w 258"/>
                  <a:gd name="T55" fmla="*/ 10 h 614"/>
                  <a:gd name="T56" fmla="*/ 2 w 258"/>
                  <a:gd name="T57" fmla="*/ 10 h 614"/>
                  <a:gd name="T58" fmla="*/ 2 w 258"/>
                  <a:gd name="T59" fmla="*/ 10 h 614"/>
                  <a:gd name="T60" fmla="*/ 2 w 258"/>
                  <a:gd name="T61" fmla="*/ 10 h 614"/>
                  <a:gd name="T62" fmla="*/ 2 w 258"/>
                  <a:gd name="T63" fmla="*/ 9 h 614"/>
                  <a:gd name="T64" fmla="*/ 2 w 258"/>
                  <a:gd name="T65" fmla="*/ 9 h 614"/>
                  <a:gd name="T66" fmla="*/ 2 w 258"/>
                  <a:gd name="T67" fmla="*/ 7 h 614"/>
                  <a:gd name="T68" fmla="*/ 2 w 258"/>
                  <a:gd name="T69" fmla="*/ 7 h 614"/>
                  <a:gd name="T70" fmla="*/ 3 w 258"/>
                  <a:gd name="T71" fmla="*/ 7 h 614"/>
                  <a:gd name="T72" fmla="*/ 3 w 258"/>
                  <a:gd name="T73" fmla="*/ 6 h 614"/>
                  <a:gd name="T74" fmla="*/ 3 w 258"/>
                  <a:gd name="T75" fmla="*/ 6 h 614"/>
                  <a:gd name="T76" fmla="*/ 3 w 258"/>
                  <a:gd name="T77" fmla="*/ 6 h 614"/>
                  <a:gd name="T78" fmla="*/ 3 w 258"/>
                  <a:gd name="T79" fmla="*/ 5 h 614"/>
                  <a:gd name="T80" fmla="*/ 3 w 258"/>
                  <a:gd name="T81" fmla="*/ 5 h 614"/>
                  <a:gd name="T82" fmla="*/ 3 w 258"/>
                  <a:gd name="T83" fmla="*/ 5 h 614"/>
                  <a:gd name="T84" fmla="*/ 3 w 258"/>
                  <a:gd name="T85" fmla="*/ 5 h 614"/>
                  <a:gd name="T86" fmla="*/ 3 w 258"/>
                  <a:gd name="T87" fmla="*/ 5 h 614"/>
                  <a:gd name="T88" fmla="*/ 3 w 258"/>
                  <a:gd name="T89" fmla="*/ 3 h 614"/>
                  <a:gd name="T90" fmla="*/ 3 w 258"/>
                  <a:gd name="T91" fmla="*/ 3 h 614"/>
                  <a:gd name="T92" fmla="*/ 3 w 258"/>
                  <a:gd name="T93" fmla="*/ 3 h 614"/>
                  <a:gd name="T94" fmla="*/ 3 w 258"/>
                  <a:gd name="T95" fmla="*/ 2 h 614"/>
                  <a:gd name="T96" fmla="*/ 3 w 258"/>
                  <a:gd name="T97" fmla="*/ 2 h 614"/>
                  <a:gd name="T98" fmla="*/ 3 w 258"/>
                  <a:gd name="T99" fmla="*/ 2 h 614"/>
                  <a:gd name="T100" fmla="*/ 3 w 258"/>
                  <a:gd name="T101" fmla="*/ 1 h 614"/>
                  <a:gd name="T102" fmla="*/ 4 w 258"/>
                  <a:gd name="T103" fmla="*/ 1 h 614"/>
                  <a:gd name="T104" fmla="*/ 4 w 258"/>
                  <a:gd name="T105" fmla="*/ 1 h 614"/>
                  <a:gd name="T106" fmla="*/ 4 w 258"/>
                  <a:gd name="T107" fmla="*/ 1 h 614"/>
                  <a:gd name="T108" fmla="*/ 4 w 258"/>
                  <a:gd name="T109" fmla="*/ 1 h 614"/>
                  <a:gd name="T110" fmla="*/ 5 w 258"/>
                  <a:gd name="T111" fmla="*/ 0 h 61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58"/>
                  <a:gd name="T169" fmla="*/ 0 h 614"/>
                  <a:gd name="T170" fmla="*/ 258 w 258"/>
                  <a:gd name="T171" fmla="*/ 614 h 61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58" h="614">
                    <a:moveTo>
                      <a:pt x="258" y="0"/>
                    </a:moveTo>
                    <a:lnTo>
                      <a:pt x="258" y="0"/>
                    </a:lnTo>
                    <a:lnTo>
                      <a:pt x="255" y="0"/>
                    </a:lnTo>
                    <a:lnTo>
                      <a:pt x="251" y="0"/>
                    </a:lnTo>
                    <a:lnTo>
                      <a:pt x="249" y="2"/>
                    </a:lnTo>
                    <a:lnTo>
                      <a:pt x="245" y="4"/>
                    </a:lnTo>
                    <a:lnTo>
                      <a:pt x="241" y="6"/>
                    </a:lnTo>
                    <a:lnTo>
                      <a:pt x="238" y="6"/>
                    </a:lnTo>
                    <a:lnTo>
                      <a:pt x="234" y="8"/>
                    </a:lnTo>
                    <a:lnTo>
                      <a:pt x="228" y="10"/>
                    </a:lnTo>
                    <a:lnTo>
                      <a:pt x="224" y="12"/>
                    </a:lnTo>
                    <a:lnTo>
                      <a:pt x="219" y="12"/>
                    </a:lnTo>
                    <a:lnTo>
                      <a:pt x="213" y="14"/>
                    </a:lnTo>
                    <a:lnTo>
                      <a:pt x="207" y="17"/>
                    </a:lnTo>
                    <a:lnTo>
                      <a:pt x="203" y="19"/>
                    </a:lnTo>
                    <a:lnTo>
                      <a:pt x="196" y="21"/>
                    </a:lnTo>
                    <a:lnTo>
                      <a:pt x="190" y="23"/>
                    </a:lnTo>
                    <a:lnTo>
                      <a:pt x="184" y="25"/>
                    </a:lnTo>
                    <a:lnTo>
                      <a:pt x="179" y="29"/>
                    </a:lnTo>
                    <a:lnTo>
                      <a:pt x="173" y="31"/>
                    </a:lnTo>
                    <a:lnTo>
                      <a:pt x="169" y="33"/>
                    </a:lnTo>
                    <a:lnTo>
                      <a:pt x="163" y="36"/>
                    </a:lnTo>
                    <a:lnTo>
                      <a:pt x="158" y="38"/>
                    </a:lnTo>
                    <a:lnTo>
                      <a:pt x="154" y="40"/>
                    </a:lnTo>
                    <a:lnTo>
                      <a:pt x="148" y="44"/>
                    </a:lnTo>
                    <a:lnTo>
                      <a:pt x="144" y="46"/>
                    </a:lnTo>
                    <a:lnTo>
                      <a:pt x="141" y="48"/>
                    </a:lnTo>
                    <a:lnTo>
                      <a:pt x="135" y="52"/>
                    </a:lnTo>
                    <a:lnTo>
                      <a:pt x="133" y="55"/>
                    </a:lnTo>
                    <a:lnTo>
                      <a:pt x="129" y="57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20" y="69"/>
                    </a:lnTo>
                    <a:lnTo>
                      <a:pt x="116" y="74"/>
                    </a:lnTo>
                    <a:lnTo>
                      <a:pt x="114" y="80"/>
                    </a:lnTo>
                    <a:lnTo>
                      <a:pt x="110" y="84"/>
                    </a:lnTo>
                    <a:lnTo>
                      <a:pt x="108" y="88"/>
                    </a:lnTo>
                    <a:lnTo>
                      <a:pt x="106" y="91"/>
                    </a:lnTo>
                    <a:lnTo>
                      <a:pt x="106" y="95"/>
                    </a:lnTo>
                    <a:lnTo>
                      <a:pt x="104" y="101"/>
                    </a:lnTo>
                    <a:lnTo>
                      <a:pt x="103" y="105"/>
                    </a:lnTo>
                    <a:lnTo>
                      <a:pt x="101" y="109"/>
                    </a:lnTo>
                    <a:lnTo>
                      <a:pt x="99" y="112"/>
                    </a:lnTo>
                    <a:lnTo>
                      <a:pt x="95" y="116"/>
                    </a:lnTo>
                    <a:lnTo>
                      <a:pt x="93" y="120"/>
                    </a:lnTo>
                    <a:lnTo>
                      <a:pt x="89" y="124"/>
                    </a:lnTo>
                    <a:lnTo>
                      <a:pt x="87" y="126"/>
                    </a:lnTo>
                    <a:lnTo>
                      <a:pt x="82" y="129"/>
                    </a:lnTo>
                    <a:lnTo>
                      <a:pt x="78" y="133"/>
                    </a:lnTo>
                    <a:lnTo>
                      <a:pt x="72" y="135"/>
                    </a:lnTo>
                    <a:lnTo>
                      <a:pt x="66" y="139"/>
                    </a:lnTo>
                    <a:lnTo>
                      <a:pt x="59" y="141"/>
                    </a:lnTo>
                    <a:lnTo>
                      <a:pt x="55" y="145"/>
                    </a:lnTo>
                    <a:lnTo>
                      <a:pt x="49" y="148"/>
                    </a:lnTo>
                    <a:lnTo>
                      <a:pt x="44" y="150"/>
                    </a:lnTo>
                    <a:lnTo>
                      <a:pt x="38" y="152"/>
                    </a:lnTo>
                    <a:lnTo>
                      <a:pt x="32" y="154"/>
                    </a:lnTo>
                    <a:lnTo>
                      <a:pt x="27" y="156"/>
                    </a:lnTo>
                    <a:lnTo>
                      <a:pt x="25" y="156"/>
                    </a:lnTo>
                    <a:lnTo>
                      <a:pt x="21" y="158"/>
                    </a:lnTo>
                    <a:lnTo>
                      <a:pt x="17" y="158"/>
                    </a:lnTo>
                    <a:lnTo>
                      <a:pt x="15" y="160"/>
                    </a:lnTo>
                    <a:lnTo>
                      <a:pt x="15" y="162"/>
                    </a:lnTo>
                    <a:lnTo>
                      <a:pt x="15" y="164"/>
                    </a:lnTo>
                    <a:lnTo>
                      <a:pt x="13" y="167"/>
                    </a:lnTo>
                    <a:lnTo>
                      <a:pt x="13" y="169"/>
                    </a:lnTo>
                    <a:lnTo>
                      <a:pt x="13" y="173"/>
                    </a:lnTo>
                    <a:lnTo>
                      <a:pt x="13" y="179"/>
                    </a:lnTo>
                    <a:lnTo>
                      <a:pt x="11" y="183"/>
                    </a:lnTo>
                    <a:lnTo>
                      <a:pt x="9" y="188"/>
                    </a:lnTo>
                    <a:lnTo>
                      <a:pt x="9" y="194"/>
                    </a:lnTo>
                    <a:lnTo>
                      <a:pt x="9" y="200"/>
                    </a:lnTo>
                    <a:lnTo>
                      <a:pt x="9" y="202"/>
                    </a:lnTo>
                    <a:lnTo>
                      <a:pt x="7" y="205"/>
                    </a:lnTo>
                    <a:lnTo>
                      <a:pt x="7" y="207"/>
                    </a:lnTo>
                    <a:lnTo>
                      <a:pt x="7" y="211"/>
                    </a:lnTo>
                    <a:lnTo>
                      <a:pt x="7" y="215"/>
                    </a:lnTo>
                    <a:lnTo>
                      <a:pt x="7" y="219"/>
                    </a:lnTo>
                    <a:lnTo>
                      <a:pt x="7" y="223"/>
                    </a:lnTo>
                    <a:lnTo>
                      <a:pt x="7" y="226"/>
                    </a:lnTo>
                    <a:lnTo>
                      <a:pt x="6" y="228"/>
                    </a:lnTo>
                    <a:lnTo>
                      <a:pt x="6" y="232"/>
                    </a:lnTo>
                    <a:lnTo>
                      <a:pt x="6" y="234"/>
                    </a:lnTo>
                    <a:lnTo>
                      <a:pt x="6" y="240"/>
                    </a:lnTo>
                    <a:lnTo>
                      <a:pt x="6" y="243"/>
                    </a:lnTo>
                    <a:lnTo>
                      <a:pt x="4" y="245"/>
                    </a:lnTo>
                    <a:lnTo>
                      <a:pt x="4" y="249"/>
                    </a:lnTo>
                    <a:lnTo>
                      <a:pt x="4" y="255"/>
                    </a:lnTo>
                    <a:lnTo>
                      <a:pt x="2" y="257"/>
                    </a:lnTo>
                    <a:lnTo>
                      <a:pt x="2" y="261"/>
                    </a:lnTo>
                    <a:lnTo>
                      <a:pt x="2" y="264"/>
                    </a:lnTo>
                    <a:lnTo>
                      <a:pt x="2" y="268"/>
                    </a:lnTo>
                    <a:lnTo>
                      <a:pt x="0" y="272"/>
                    </a:lnTo>
                    <a:lnTo>
                      <a:pt x="0" y="276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7"/>
                    </a:lnTo>
                    <a:lnTo>
                      <a:pt x="0" y="291"/>
                    </a:lnTo>
                    <a:lnTo>
                      <a:pt x="0" y="295"/>
                    </a:lnTo>
                    <a:lnTo>
                      <a:pt x="0" y="297"/>
                    </a:lnTo>
                    <a:lnTo>
                      <a:pt x="0" y="300"/>
                    </a:lnTo>
                    <a:lnTo>
                      <a:pt x="0" y="304"/>
                    </a:lnTo>
                    <a:lnTo>
                      <a:pt x="0" y="308"/>
                    </a:lnTo>
                    <a:lnTo>
                      <a:pt x="0" y="312"/>
                    </a:lnTo>
                    <a:lnTo>
                      <a:pt x="0" y="316"/>
                    </a:lnTo>
                    <a:lnTo>
                      <a:pt x="0" y="319"/>
                    </a:lnTo>
                    <a:lnTo>
                      <a:pt x="0" y="321"/>
                    </a:lnTo>
                    <a:lnTo>
                      <a:pt x="0" y="325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7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2" y="359"/>
                    </a:lnTo>
                    <a:lnTo>
                      <a:pt x="2" y="365"/>
                    </a:lnTo>
                    <a:lnTo>
                      <a:pt x="4" y="369"/>
                    </a:lnTo>
                    <a:lnTo>
                      <a:pt x="6" y="373"/>
                    </a:lnTo>
                    <a:lnTo>
                      <a:pt x="6" y="378"/>
                    </a:lnTo>
                    <a:lnTo>
                      <a:pt x="7" y="382"/>
                    </a:lnTo>
                    <a:lnTo>
                      <a:pt x="7" y="384"/>
                    </a:lnTo>
                    <a:lnTo>
                      <a:pt x="9" y="388"/>
                    </a:lnTo>
                    <a:lnTo>
                      <a:pt x="9" y="394"/>
                    </a:lnTo>
                    <a:lnTo>
                      <a:pt x="11" y="396"/>
                    </a:lnTo>
                    <a:lnTo>
                      <a:pt x="13" y="399"/>
                    </a:lnTo>
                    <a:lnTo>
                      <a:pt x="15" y="403"/>
                    </a:lnTo>
                    <a:lnTo>
                      <a:pt x="17" y="407"/>
                    </a:lnTo>
                    <a:lnTo>
                      <a:pt x="19" y="409"/>
                    </a:lnTo>
                    <a:lnTo>
                      <a:pt x="21" y="413"/>
                    </a:lnTo>
                    <a:lnTo>
                      <a:pt x="21" y="416"/>
                    </a:lnTo>
                    <a:lnTo>
                      <a:pt x="25" y="420"/>
                    </a:lnTo>
                    <a:lnTo>
                      <a:pt x="25" y="422"/>
                    </a:lnTo>
                    <a:lnTo>
                      <a:pt x="27" y="426"/>
                    </a:lnTo>
                    <a:lnTo>
                      <a:pt x="28" y="430"/>
                    </a:lnTo>
                    <a:lnTo>
                      <a:pt x="30" y="434"/>
                    </a:lnTo>
                    <a:lnTo>
                      <a:pt x="32" y="437"/>
                    </a:lnTo>
                    <a:lnTo>
                      <a:pt x="34" y="441"/>
                    </a:lnTo>
                    <a:lnTo>
                      <a:pt x="36" y="445"/>
                    </a:lnTo>
                    <a:lnTo>
                      <a:pt x="38" y="449"/>
                    </a:lnTo>
                    <a:lnTo>
                      <a:pt x="40" y="453"/>
                    </a:lnTo>
                    <a:lnTo>
                      <a:pt x="40" y="458"/>
                    </a:lnTo>
                    <a:lnTo>
                      <a:pt x="44" y="462"/>
                    </a:lnTo>
                    <a:lnTo>
                      <a:pt x="44" y="466"/>
                    </a:lnTo>
                    <a:lnTo>
                      <a:pt x="46" y="472"/>
                    </a:lnTo>
                    <a:lnTo>
                      <a:pt x="46" y="477"/>
                    </a:lnTo>
                    <a:lnTo>
                      <a:pt x="47" y="483"/>
                    </a:lnTo>
                    <a:lnTo>
                      <a:pt x="49" y="489"/>
                    </a:lnTo>
                    <a:lnTo>
                      <a:pt x="49" y="494"/>
                    </a:lnTo>
                    <a:lnTo>
                      <a:pt x="51" y="500"/>
                    </a:lnTo>
                    <a:lnTo>
                      <a:pt x="53" y="506"/>
                    </a:lnTo>
                    <a:lnTo>
                      <a:pt x="53" y="511"/>
                    </a:lnTo>
                    <a:lnTo>
                      <a:pt x="55" y="519"/>
                    </a:lnTo>
                    <a:lnTo>
                      <a:pt x="57" y="523"/>
                    </a:lnTo>
                    <a:lnTo>
                      <a:pt x="57" y="529"/>
                    </a:lnTo>
                    <a:lnTo>
                      <a:pt x="57" y="536"/>
                    </a:lnTo>
                    <a:lnTo>
                      <a:pt x="59" y="542"/>
                    </a:lnTo>
                    <a:lnTo>
                      <a:pt x="59" y="548"/>
                    </a:lnTo>
                    <a:lnTo>
                      <a:pt x="61" y="553"/>
                    </a:lnTo>
                    <a:lnTo>
                      <a:pt x="63" y="559"/>
                    </a:lnTo>
                    <a:lnTo>
                      <a:pt x="63" y="565"/>
                    </a:lnTo>
                    <a:lnTo>
                      <a:pt x="63" y="570"/>
                    </a:lnTo>
                    <a:lnTo>
                      <a:pt x="63" y="576"/>
                    </a:lnTo>
                    <a:lnTo>
                      <a:pt x="65" y="580"/>
                    </a:lnTo>
                    <a:lnTo>
                      <a:pt x="65" y="586"/>
                    </a:lnTo>
                    <a:lnTo>
                      <a:pt x="65" y="589"/>
                    </a:lnTo>
                    <a:lnTo>
                      <a:pt x="65" y="595"/>
                    </a:lnTo>
                    <a:lnTo>
                      <a:pt x="66" y="599"/>
                    </a:lnTo>
                    <a:lnTo>
                      <a:pt x="66" y="601"/>
                    </a:lnTo>
                    <a:lnTo>
                      <a:pt x="66" y="605"/>
                    </a:lnTo>
                    <a:lnTo>
                      <a:pt x="66" y="606"/>
                    </a:lnTo>
                    <a:lnTo>
                      <a:pt x="68" y="610"/>
                    </a:lnTo>
                    <a:lnTo>
                      <a:pt x="68" y="614"/>
                    </a:lnTo>
                    <a:lnTo>
                      <a:pt x="70" y="612"/>
                    </a:lnTo>
                    <a:lnTo>
                      <a:pt x="70" y="608"/>
                    </a:lnTo>
                    <a:lnTo>
                      <a:pt x="72" y="605"/>
                    </a:lnTo>
                    <a:lnTo>
                      <a:pt x="72" y="601"/>
                    </a:lnTo>
                    <a:lnTo>
                      <a:pt x="74" y="599"/>
                    </a:lnTo>
                    <a:lnTo>
                      <a:pt x="76" y="595"/>
                    </a:lnTo>
                    <a:lnTo>
                      <a:pt x="78" y="591"/>
                    </a:lnTo>
                    <a:lnTo>
                      <a:pt x="80" y="587"/>
                    </a:lnTo>
                    <a:lnTo>
                      <a:pt x="82" y="584"/>
                    </a:lnTo>
                    <a:lnTo>
                      <a:pt x="84" y="580"/>
                    </a:lnTo>
                    <a:lnTo>
                      <a:pt x="85" y="576"/>
                    </a:lnTo>
                    <a:lnTo>
                      <a:pt x="87" y="570"/>
                    </a:lnTo>
                    <a:lnTo>
                      <a:pt x="89" y="567"/>
                    </a:lnTo>
                    <a:lnTo>
                      <a:pt x="91" y="561"/>
                    </a:lnTo>
                    <a:lnTo>
                      <a:pt x="93" y="557"/>
                    </a:lnTo>
                    <a:lnTo>
                      <a:pt x="95" y="551"/>
                    </a:lnTo>
                    <a:lnTo>
                      <a:pt x="97" y="546"/>
                    </a:lnTo>
                    <a:lnTo>
                      <a:pt x="101" y="540"/>
                    </a:lnTo>
                    <a:lnTo>
                      <a:pt x="103" y="534"/>
                    </a:lnTo>
                    <a:lnTo>
                      <a:pt x="104" y="532"/>
                    </a:lnTo>
                    <a:lnTo>
                      <a:pt x="106" y="529"/>
                    </a:lnTo>
                    <a:lnTo>
                      <a:pt x="106" y="525"/>
                    </a:lnTo>
                    <a:lnTo>
                      <a:pt x="108" y="521"/>
                    </a:lnTo>
                    <a:lnTo>
                      <a:pt x="110" y="515"/>
                    </a:lnTo>
                    <a:lnTo>
                      <a:pt x="114" y="510"/>
                    </a:lnTo>
                    <a:lnTo>
                      <a:pt x="114" y="506"/>
                    </a:lnTo>
                    <a:lnTo>
                      <a:pt x="116" y="502"/>
                    </a:lnTo>
                    <a:lnTo>
                      <a:pt x="116" y="498"/>
                    </a:lnTo>
                    <a:lnTo>
                      <a:pt x="120" y="496"/>
                    </a:lnTo>
                    <a:lnTo>
                      <a:pt x="120" y="492"/>
                    </a:lnTo>
                    <a:lnTo>
                      <a:pt x="122" y="489"/>
                    </a:lnTo>
                    <a:lnTo>
                      <a:pt x="122" y="485"/>
                    </a:lnTo>
                    <a:lnTo>
                      <a:pt x="123" y="483"/>
                    </a:lnTo>
                    <a:lnTo>
                      <a:pt x="125" y="479"/>
                    </a:lnTo>
                    <a:lnTo>
                      <a:pt x="125" y="475"/>
                    </a:lnTo>
                    <a:lnTo>
                      <a:pt x="127" y="472"/>
                    </a:lnTo>
                    <a:lnTo>
                      <a:pt x="127" y="468"/>
                    </a:lnTo>
                    <a:lnTo>
                      <a:pt x="129" y="464"/>
                    </a:lnTo>
                    <a:lnTo>
                      <a:pt x="131" y="460"/>
                    </a:lnTo>
                    <a:lnTo>
                      <a:pt x="131" y="458"/>
                    </a:lnTo>
                    <a:lnTo>
                      <a:pt x="133" y="454"/>
                    </a:lnTo>
                    <a:lnTo>
                      <a:pt x="133" y="451"/>
                    </a:lnTo>
                    <a:lnTo>
                      <a:pt x="135" y="447"/>
                    </a:lnTo>
                    <a:lnTo>
                      <a:pt x="135" y="441"/>
                    </a:lnTo>
                    <a:lnTo>
                      <a:pt x="139" y="439"/>
                    </a:lnTo>
                    <a:lnTo>
                      <a:pt x="139" y="435"/>
                    </a:lnTo>
                    <a:lnTo>
                      <a:pt x="141" y="432"/>
                    </a:lnTo>
                    <a:lnTo>
                      <a:pt x="141" y="428"/>
                    </a:lnTo>
                    <a:lnTo>
                      <a:pt x="142" y="426"/>
                    </a:lnTo>
                    <a:lnTo>
                      <a:pt x="144" y="420"/>
                    </a:lnTo>
                    <a:lnTo>
                      <a:pt x="144" y="416"/>
                    </a:lnTo>
                    <a:lnTo>
                      <a:pt x="146" y="415"/>
                    </a:lnTo>
                    <a:lnTo>
                      <a:pt x="146" y="411"/>
                    </a:lnTo>
                    <a:lnTo>
                      <a:pt x="148" y="407"/>
                    </a:lnTo>
                    <a:lnTo>
                      <a:pt x="150" y="403"/>
                    </a:lnTo>
                    <a:lnTo>
                      <a:pt x="150" y="399"/>
                    </a:lnTo>
                    <a:lnTo>
                      <a:pt x="152" y="396"/>
                    </a:lnTo>
                    <a:lnTo>
                      <a:pt x="152" y="394"/>
                    </a:lnTo>
                    <a:lnTo>
                      <a:pt x="152" y="390"/>
                    </a:lnTo>
                    <a:lnTo>
                      <a:pt x="154" y="386"/>
                    </a:lnTo>
                    <a:lnTo>
                      <a:pt x="154" y="382"/>
                    </a:lnTo>
                    <a:lnTo>
                      <a:pt x="158" y="377"/>
                    </a:lnTo>
                    <a:lnTo>
                      <a:pt x="160" y="371"/>
                    </a:lnTo>
                    <a:lnTo>
                      <a:pt x="160" y="365"/>
                    </a:lnTo>
                    <a:lnTo>
                      <a:pt x="163" y="358"/>
                    </a:lnTo>
                    <a:lnTo>
                      <a:pt x="163" y="354"/>
                    </a:lnTo>
                    <a:lnTo>
                      <a:pt x="165" y="348"/>
                    </a:lnTo>
                    <a:lnTo>
                      <a:pt x="167" y="342"/>
                    </a:lnTo>
                    <a:lnTo>
                      <a:pt x="169" y="339"/>
                    </a:lnTo>
                    <a:lnTo>
                      <a:pt x="169" y="335"/>
                    </a:lnTo>
                    <a:lnTo>
                      <a:pt x="171" y="331"/>
                    </a:lnTo>
                    <a:lnTo>
                      <a:pt x="171" y="327"/>
                    </a:lnTo>
                    <a:lnTo>
                      <a:pt x="171" y="323"/>
                    </a:lnTo>
                    <a:lnTo>
                      <a:pt x="173" y="321"/>
                    </a:lnTo>
                    <a:lnTo>
                      <a:pt x="173" y="319"/>
                    </a:lnTo>
                    <a:lnTo>
                      <a:pt x="175" y="316"/>
                    </a:lnTo>
                    <a:lnTo>
                      <a:pt x="175" y="314"/>
                    </a:lnTo>
                    <a:lnTo>
                      <a:pt x="173" y="312"/>
                    </a:lnTo>
                    <a:lnTo>
                      <a:pt x="173" y="306"/>
                    </a:lnTo>
                    <a:lnTo>
                      <a:pt x="173" y="302"/>
                    </a:lnTo>
                    <a:lnTo>
                      <a:pt x="171" y="297"/>
                    </a:lnTo>
                    <a:lnTo>
                      <a:pt x="171" y="295"/>
                    </a:lnTo>
                    <a:lnTo>
                      <a:pt x="171" y="291"/>
                    </a:lnTo>
                    <a:lnTo>
                      <a:pt x="171" y="287"/>
                    </a:lnTo>
                    <a:lnTo>
                      <a:pt x="171" y="281"/>
                    </a:lnTo>
                    <a:lnTo>
                      <a:pt x="169" y="278"/>
                    </a:lnTo>
                    <a:lnTo>
                      <a:pt x="169" y="274"/>
                    </a:lnTo>
                    <a:lnTo>
                      <a:pt x="169" y="268"/>
                    </a:lnTo>
                    <a:lnTo>
                      <a:pt x="169" y="262"/>
                    </a:lnTo>
                    <a:lnTo>
                      <a:pt x="169" y="257"/>
                    </a:lnTo>
                    <a:lnTo>
                      <a:pt x="167" y="251"/>
                    </a:lnTo>
                    <a:lnTo>
                      <a:pt x="167" y="245"/>
                    </a:lnTo>
                    <a:lnTo>
                      <a:pt x="167" y="242"/>
                    </a:lnTo>
                    <a:lnTo>
                      <a:pt x="167" y="238"/>
                    </a:lnTo>
                    <a:lnTo>
                      <a:pt x="167" y="234"/>
                    </a:lnTo>
                    <a:lnTo>
                      <a:pt x="167" y="232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7" y="223"/>
                    </a:lnTo>
                    <a:lnTo>
                      <a:pt x="167" y="219"/>
                    </a:lnTo>
                    <a:lnTo>
                      <a:pt x="167" y="215"/>
                    </a:lnTo>
                    <a:lnTo>
                      <a:pt x="167" y="213"/>
                    </a:lnTo>
                    <a:lnTo>
                      <a:pt x="167" y="209"/>
                    </a:lnTo>
                    <a:lnTo>
                      <a:pt x="167" y="205"/>
                    </a:lnTo>
                    <a:lnTo>
                      <a:pt x="167" y="202"/>
                    </a:lnTo>
                    <a:lnTo>
                      <a:pt x="167" y="198"/>
                    </a:lnTo>
                    <a:lnTo>
                      <a:pt x="167" y="194"/>
                    </a:lnTo>
                    <a:lnTo>
                      <a:pt x="169" y="192"/>
                    </a:lnTo>
                    <a:lnTo>
                      <a:pt x="169" y="188"/>
                    </a:lnTo>
                    <a:lnTo>
                      <a:pt x="169" y="185"/>
                    </a:lnTo>
                    <a:lnTo>
                      <a:pt x="169" y="181"/>
                    </a:lnTo>
                    <a:lnTo>
                      <a:pt x="169" y="177"/>
                    </a:lnTo>
                    <a:lnTo>
                      <a:pt x="169" y="173"/>
                    </a:lnTo>
                    <a:lnTo>
                      <a:pt x="169" y="169"/>
                    </a:lnTo>
                    <a:lnTo>
                      <a:pt x="171" y="167"/>
                    </a:lnTo>
                    <a:lnTo>
                      <a:pt x="171" y="164"/>
                    </a:lnTo>
                    <a:lnTo>
                      <a:pt x="171" y="160"/>
                    </a:lnTo>
                    <a:lnTo>
                      <a:pt x="171" y="156"/>
                    </a:lnTo>
                    <a:lnTo>
                      <a:pt x="173" y="152"/>
                    </a:lnTo>
                    <a:lnTo>
                      <a:pt x="173" y="148"/>
                    </a:lnTo>
                    <a:lnTo>
                      <a:pt x="173" y="145"/>
                    </a:lnTo>
                    <a:lnTo>
                      <a:pt x="175" y="141"/>
                    </a:lnTo>
                    <a:lnTo>
                      <a:pt x="177" y="137"/>
                    </a:lnTo>
                    <a:lnTo>
                      <a:pt x="179" y="133"/>
                    </a:lnTo>
                    <a:lnTo>
                      <a:pt x="179" y="129"/>
                    </a:lnTo>
                    <a:lnTo>
                      <a:pt x="179" y="126"/>
                    </a:lnTo>
                    <a:lnTo>
                      <a:pt x="180" y="122"/>
                    </a:lnTo>
                    <a:lnTo>
                      <a:pt x="182" y="118"/>
                    </a:lnTo>
                    <a:lnTo>
                      <a:pt x="184" y="114"/>
                    </a:lnTo>
                    <a:lnTo>
                      <a:pt x="186" y="112"/>
                    </a:lnTo>
                    <a:lnTo>
                      <a:pt x="188" y="109"/>
                    </a:lnTo>
                    <a:lnTo>
                      <a:pt x="190" y="105"/>
                    </a:lnTo>
                    <a:lnTo>
                      <a:pt x="190" y="101"/>
                    </a:lnTo>
                    <a:lnTo>
                      <a:pt x="192" y="99"/>
                    </a:lnTo>
                    <a:lnTo>
                      <a:pt x="194" y="93"/>
                    </a:lnTo>
                    <a:lnTo>
                      <a:pt x="196" y="91"/>
                    </a:lnTo>
                    <a:lnTo>
                      <a:pt x="198" y="88"/>
                    </a:lnTo>
                    <a:lnTo>
                      <a:pt x="199" y="84"/>
                    </a:lnTo>
                    <a:lnTo>
                      <a:pt x="201" y="80"/>
                    </a:lnTo>
                    <a:lnTo>
                      <a:pt x="203" y="76"/>
                    </a:lnTo>
                    <a:lnTo>
                      <a:pt x="205" y="74"/>
                    </a:lnTo>
                    <a:lnTo>
                      <a:pt x="207" y="71"/>
                    </a:lnTo>
                    <a:lnTo>
                      <a:pt x="209" y="67"/>
                    </a:lnTo>
                    <a:lnTo>
                      <a:pt x="213" y="63"/>
                    </a:lnTo>
                    <a:lnTo>
                      <a:pt x="215" y="57"/>
                    </a:lnTo>
                    <a:lnTo>
                      <a:pt x="220" y="52"/>
                    </a:lnTo>
                    <a:lnTo>
                      <a:pt x="222" y="46"/>
                    </a:lnTo>
                    <a:lnTo>
                      <a:pt x="226" y="42"/>
                    </a:lnTo>
                    <a:lnTo>
                      <a:pt x="230" y="36"/>
                    </a:lnTo>
                    <a:lnTo>
                      <a:pt x="234" y="31"/>
                    </a:lnTo>
                    <a:lnTo>
                      <a:pt x="236" y="25"/>
                    </a:lnTo>
                    <a:lnTo>
                      <a:pt x="239" y="21"/>
                    </a:lnTo>
                    <a:lnTo>
                      <a:pt x="243" y="17"/>
                    </a:lnTo>
                    <a:lnTo>
                      <a:pt x="247" y="14"/>
                    </a:lnTo>
                    <a:lnTo>
                      <a:pt x="249" y="12"/>
                    </a:lnTo>
                    <a:lnTo>
                      <a:pt x="251" y="8"/>
                    </a:lnTo>
                    <a:lnTo>
                      <a:pt x="253" y="6"/>
                    </a:lnTo>
                    <a:lnTo>
                      <a:pt x="255" y="4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94" name="Freeform 51"/>
              <p:cNvSpPr>
                <a:spLocks/>
              </p:cNvSpPr>
              <p:nvPr/>
            </p:nvSpPr>
            <p:spPr bwMode="auto">
              <a:xfrm>
                <a:off x="800" y="2788"/>
                <a:ext cx="148" cy="359"/>
              </a:xfrm>
              <a:custGeom>
                <a:avLst/>
                <a:gdLst>
                  <a:gd name="T0" fmla="*/ 4 w 294"/>
                  <a:gd name="T1" fmla="*/ 0 h 719"/>
                  <a:gd name="T2" fmla="*/ 4 w 294"/>
                  <a:gd name="T3" fmla="*/ 0 h 719"/>
                  <a:gd name="T4" fmla="*/ 4 w 294"/>
                  <a:gd name="T5" fmla="*/ 0 h 719"/>
                  <a:gd name="T6" fmla="*/ 3 w 294"/>
                  <a:gd name="T7" fmla="*/ 0 h 719"/>
                  <a:gd name="T8" fmla="*/ 3 w 294"/>
                  <a:gd name="T9" fmla="*/ 0 h 719"/>
                  <a:gd name="T10" fmla="*/ 3 w 294"/>
                  <a:gd name="T11" fmla="*/ 0 h 719"/>
                  <a:gd name="T12" fmla="*/ 2 w 294"/>
                  <a:gd name="T13" fmla="*/ 0 h 719"/>
                  <a:gd name="T14" fmla="*/ 2 w 294"/>
                  <a:gd name="T15" fmla="*/ 1 h 719"/>
                  <a:gd name="T16" fmla="*/ 2 w 294"/>
                  <a:gd name="T17" fmla="*/ 1 h 719"/>
                  <a:gd name="T18" fmla="*/ 1 w 294"/>
                  <a:gd name="T19" fmla="*/ 1 h 719"/>
                  <a:gd name="T20" fmla="*/ 1 w 294"/>
                  <a:gd name="T21" fmla="*/ 1 h 719"/>
                  <a:gd name="T22" fmla="*/ 1 w 294"/>
                  <a:gd name="T23" fmla="*/ 2 h 719"/>
                  <a:gd name="T24" fmla="*/ 1 w 294"/>
                  <a:gd name="T25" fmla="*/ 2 h 719"/>
                  <a:gd name="T26" fmla="*/ 1 w 294"/>
                  <a:gd name="T27" fmla="*/ 2 h 719"/>
                  <a:gd name="T28" fmla="*/ 1 w 294"/>
                  <a:gd name="T29" fmla="*/ 2 h 719"/>
                  <a:gd name="T30" fmla="*/ 1 w 294"/>
                  <a:gd name="T31" fmla="*/ 2 h 719"/>
                  <a:gd name="T32" fmla="*/ 1 w 294"/>
                  <a:gd name="T33" fmla="*/ 3 h 719"/>
                  <a:gd name="T34" fmla="*/ 1 w 294"/>
                  <a:gd name="T35" fmla="*/ 3 h 719"/>
                  <a:gd name="T36" fmla="*/ 0 w 294"/>
                  <a:gd name="T37" fmla="*/ 4 h 719"/>
                  <a:gd name="T38" fmla="*/ 0 w 294"/>
                  <a:gd name="T39" fmla="*/ 4 h 719"/>
                  <a:gd name="T40" fmla="*/ 0 w 294"/>
                  <a:gd name="T41" fmla="*/ 5 h 719"/>
                  <a:gd name="T42" fmla="*/ 0 w 294"/>
                  <a:gd name="T43" fmla="*/ 5 h 719"/>
                  <a:gd name="T44" fmla="*/ 1 w 294"/>
                  <a:gd name="T45" fmla="*/ 5 h 719"/>
                  <a:gd name="T46" fmla="*/ 1 w 294"/>
                  <a:gd name="T47" fmla="*/ 6 h 719"/>
                  <a:gd name="T48" fmla="*/ 1 w 294"/>
                  <a:gd name="T49" fmla="*/ 6 h 719"/>
                  <a:gd name="T50" fmla="*/ 1 w 294"/>
                  <a:gd name="T51" fmla="*/ 6 h 719"/>
                  <a:gd name="T52" fmla="*/ 1 w 294"/>
                  <a:gd name="T53" fmla="*/ 7 h 719"/>
                  <a:gd name="T54" fmla="*/ 1 w 294"/>
                  <a:gd name="T55" fmla="*/ 7 h 719"/>
                  <a:gd name="T56" fmla="*/ 1 w 294"/>
                  <a:gd name="T57" fmla="*/ 7 h 719"/>
                  <a:gd name="T58" fmla="*/ 1 w 294"/>
                  <a:gd name="T59" fmla="*/ 8 h 719"/>
                  <a:gd name="T60" fmla="*/ 2 w 294"/>
                  <a:gd name="T61" fmla="*/ 8 h 719"/>
                  <a:gd name="T62" fmla="*/ 2 w 294"/>
                  <a:gd name="T63" fmla="*/ 8 h 719"/>
                  <a:gd name="T64" fmla="*/ 3 w 294"/>
                  <a:gd name="T65" fmla="*/ 9 h 719"/>
                  <a:gd name="T66" fmla="*/ 3 w 294"/>
                  <a:gd name="T67" fmla="*/ 9 h 719"/>
                  <a:gd name="T68" fmla="*/ 3 w 294"/>
                  <a:gd name="T69" fmla="*/ 10 h 719"/>
                  <a:gd name="T70" fmla="*/ 4 w 294"/>
                  <a:gd name="T71" fmla="*/ 10 h 719"/>
                  <a:gd name="T72" fmla="*/ 4 w 294"/>
                  <a:gd name="T73" fmla="*/ 10 h 719"/>
                  <a:gd name="T74" fmla="*/ 4 w 294"/>
                  <a:gd name="T75" fmla="*/ 11 h 719"/>
                  <a:gd name="T76" fmla="*/ 5 w 294"/>
                  <a:gd name="T77" fmla="*/ 7 h 719"/>
                  <a:gd name="T78" fmla="*/ 5 w 294"/>
                  <a:gd name="T79" fmla="*/ 7 h 719"/>
                  <a:gd name="T80" fmla="*/ 5 w 294"/>
                  <a:gd name="T81" fmla="*/ 6 h 719"/>
                  <a:gd name="T82" fmla="*/ 5 w 294"/>
                  <a:gd name="T83" fmla="*/ 6 h 719"/>
                  <a:gd name="T84" fmla="*/ 5 w 294"/>
                  <a:gd name="T85" fmla="*/ 6 h 719"/>
                  <a:gd name="T86" fmla="*/ 5 w 294"/>
                  <a:gd name="T87" fmla="*/ 5 h 719"/>
                  <a:gd name="T88" fmla="*/ 5 w 294"/>
                  <a:gd name="T89" fmla="*/ 5 h 719"/>
                  <a:gd name="T90" fmla="*/ 5 w 294"/>
                  <a:gd name="T91" fmla="*/ 4 h 719"/>
                  <a:gd name="T92" fmla="*/ 5 w 294"/>
                  <a:gd name="T93" fmla="*/ 4 h 719"/>
                  <a:gd name="T94" fmla="*/ 5 w 294"/>
                  <a:gd name="T95" fmla="*/ 4 h 719"/>
                  <a:gd name="T96" fmla="*/ 5 w 294"/>
                  <a:gd name="T97" fmla="*/ 3 h 719"/>
                  <a:gd name="T98" fmla="*/ 5 w 294"/>
                  <a:gd name="T99" fmla="*/ 3 h 719"/>
                  <a:gd name="T100" fmla="*/ 5 w 294"/>
                  <a:gd name="T101" fmla="*/ 3 h 719"/>
                  <a:gd name="T102" fmla="*/ 5 w 294"/>
                  <a:gd name="T103" fmla="*/ 2 h 719"/>
                  <a:gd name="T104" fmla="*/ 5 w 294"/>
                  <a:gd name="T105" fmla="*/ 2 h 719"/>
                  <a:gd name="T106" fmla="*/ 5 w 294"/>
                  <a:gd name="T107" fmla="*/ 2 h 719"/>
                  <a:gd name="T108" fmla="*/ 5 w 294"/>
                  <a:gd name="T109" fmla="*/ 2 h 719"/>
                  <a:gd name="T110" fmla="*/ 5 w 294"/>
                  <a:gd name="T111" fmla="*/ 1 h 719"/>
                  <a:gd name="T112" fmla="*/ 5 w 294"/>
                  <a:gd name="T113" fmla="*/ 1 h 719"/>
                  <a:gd name="T114" fmla="*/ 5 w 294"/>
                  <a:gd name="T115" fmla="*/ 1 h 719"/>
                  <a:gd name="T116" fmla="*/ 5 w 294"/>
                  <a:gd name="T117" fmla="*/ 0 h 719"/>
                  <a:gd name="T118" fmla="*/ 5 w 294"/>
                  <a:gd name="T119" fmla="*/ 0 h 719"/>
                  <a:gd name="T120" fmla="*/ 5 w 294"/>
                  <a:gd name="T121" fmla="*/ 0 h 71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4"/>
                  <a:gd name="T184" fmla="*/ 0 h 719"/>
                  <a:gd name="T185" fmla="*/ 294 w 294"/>
                  <a:gd name="T186" fmla="*/ 719 h 71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4" h="719">
                    <a:moveTo>
                      <a:pt x="258" y="4"/>
                    </a:moveTo>
                    <a:lnTo>
                      <a:pt x="258" y="2"/>
                    </a:lnTo>
                    <a:lnTo>
                      <a:pt x="254" y="2"/>
                    </a:lnTo>
                    <a:lnTo>
                      <a:pt x="252" y="2"/>
                    </a:lnTo>
                    <a:lnTo>
                      <a:pt x="249" y="2"/>
                    </a:lnTo>
                    <a:lnTo>
                      <a:pt x="245" y="0"/>
                    </a:lnTo>
                    <a:lnTo>
                      <a:pt x="239" y="0"/>
                    </a:lnTo>
                    <a:lnTo>
                      <a:pt x="233" y="0"/>
                    </a:lnTo>
                    <a:lnTo>
                      <a:pt x="228" y="0"/>
                    </a:lnTo>
                    <a:lnTo>
                      <a:pt x="224" y="0"/>
                    </a:lnTo>
                    <a:lnTo>
                      <a:pt x="220" y="0"/>
                    </a:lnTo>
                    <a:lnTo>
                      <a:pt x="216" y="0"/>
                    </a:lnTo>
                    <a:lnTo>
                      <a:pt x="214" y="0"/>
                    </a:lnTo>
                    <a:lnTo>
                      <a:pt x="209" y="0"/>
                    </a:lnTo>
                    <a:lnTo>
                      <a:pt x="207" y="0"/>
                    </a:lnTo>
                    <a:lnTo>
                      <a:pt x="203" y="0"/>
                    </a:lnTo>
                    <a:lnTo>
                      <a:pt x="199" y="0"/>
                    </a:lnTo>
                    <a:lnTo>
                      <a:pt x="195" y="0"/>
                    </a:lnTo>
                    <a:lnTo>
                      <a:pt x="192" y="2"/>
                    </a:lnTo>
                    <a:lnTo>
                      <a:pt x="188" y="2"/>
                    </a:lnTo>
                    <a:lnTo>
                      <a:pt x="184" y="2"/>
                    </a:lnTo>
                    <a:lnTo>
                      <a:pt x="180" y="4"/>
                    </a:lnTo>
                    <a:lnTo>
                      <a:pt x="176" y="6"/>
                    </a:lnTo>
                    <a:lnTo>
                      <a:pt x="173" y="6"/>
                    </a:lnTo>
                    <a:lnTo>
                      <a:pt x="171" y="8"/>
                    </a:lnTo>
                    <a:lnTo>
                      <a:pt x="167" y="10"/>
                    </a:lnTo>
                    <a:lnTo>
                      <a:pt x="163" y="10"/>
                    </a:lnTo>
                    <a:lnTo>
                      <a:pt x="159" y="14"/>
                    </a:lnTo>
                    <a:lnTo>
                      <a:pt x="157" y="16"/>
                    </a:lnTo>
                    <a:lnTo>
                      <a:pt x="152" y="19"/>
                    </a:lnTo>
                    <a:lnTo>
                      <a:pt x="146" y="23"/>
                    </a:lnTo>
                    <a:lnTo>
                      <a:pt x="140" y="27"/>
                    </a:lnTo>
                    <a:lnTo>
                      <a:pt x="137" y="33"/>
                    </a:lnTo>
                    <a:lnTo>
                      <a:pt x="133" y="38"/>
                    </a:lnTo>
                    <a:lnTo>
                      <a:pt x="127" y="46"/>
                    </a:lnTo>
                    <a:lnTo>
                      <a:pt x="121" y="50"/>
                    </a:lnTo>
                    <a:lnTo>
                      <a:pt x="117" y="57"/>
                    </a:lnTo>
                    <a:lnTo>
                      <a:pt x="114" y="63"/>
                    </a:lnTo>
                    <a:lnTo>
                      <a:pt x="108" y="69"/>
                    </a:lnTo>
                    <a:lnTo>
                      <a:pt x="102" y="75"/>
                    </a:lnTo>
                    <a:lnTo>
                      <a:pt x="97" y="80"/>
                    </a:lnTo>
                    <a:lnTo>
                      <a:pt x="91" y="88"/>
                    </a:lnTo>
                    <a:lnTo>
                      <a:pt x="87" y="92"/>
                    </a:lnTo>
                    <a:lnTo>
                      <a:pt x="83" y="95"/>
                    </a:lnTo>
                    <a:lnTo>
                      <a:pt x="81" y="97"/>
                    </a:lnTo>
                    <a:lnTo>
                      <a:pt x="76" y="99"/>
                    </a:lnTo>
                    <a:lnTo>
                      <a:pt x="74" y="103"/>
                    </a:lnTo>
                    <a:lnTo>
                      <a:pt x="70" y="103"/>
                    </a:lnTo>
                    <a:lnTo>
                      <a:pt x="68" y="107"/>
                    </a:lnTo>
                    <a:lnTo>
                      <a:pt x="62" y="109"/>
                    </a:lnTo>
                    <a:lnTo>
                      <a:pt x="60" y="111"/>
                    </a:lnTo>
                    <a:lnTo>
                      <a:pt x="57" y="113"/>
                    </a:lnTo>
                    <a:lnTo>
                      <a:pt x="53" y="114"/>
                    </a:lnTo>
                    <a:lnTo>
                      <a:pt x="51" y="116"/>
                    </a:lnTo>
                    <a:lnTo>
                      <a:pt x="45" y="118"/>
                    </a:lnTo>
                    <a:lnTo>
                      <a:pt x="40" y="122"/>
                    </a:lnTo>
                    <a:lnTo>
                      <a:pt x="34" y="126"/>
                    </a:lnTo>
                    <a:lnTo>
                      <a:pt x="28" y="126"/>
                    </a:lnTo>
                    <a:lnTo>
                      <a:pt x="24" y="128"/>
                    </a:lnTo>
                    <a:lnTo>
                      <a:pt x="19" y="130"/>
                    </a:lnTo>
                    <a:lnTo>
                      <a:pt x="15" y="133"/>
                    </a:lnTo>
                    <a:lnTo>
                      <a:pt x="11" y="133"/>
                    </a:lnTo>
                    <a:lnTo>
                      <a:pt x="9" y="135"/>
                    </a:lnTo>
                    <a:lnTo>
                      <a:pt x="7" y="135"/>
                    </a:lnTo>
                    <a:lnTo>
                      <a:pt x="7" y="137"/>
                    </a:lnTo>
                    <a:lnTo>
                      <a:pt x="7" y="139"/>
                    </a:lnTo>
                    <a:lnTo>
                      <a:pt x="7" y="143"/>
                    </a:lnTo>
                    <a:lnTo>
                      <a:pt x="5" y="147"/>
                    </a:lnTo>
                    <a:lnTo>
                      <a:pt x="5" y="152"/>
                    </a:lnTo>
                    <a:lnTo>
                      <a:pt x="5" y="154"/>
                    </a:lnTo>
                    <a:lnTo>
                      <a:pt x="5" y="158"/>
                    </a:lnTo>
                    <a:lnTo>
                      <a:pt x="5" y="162"/>
                    </a:lnTo>
                    <a:lnTo>
                      <a:pt x="5" y="166"/>
                    </a:lnTo>
                    <a:lnTo>
                      <a:pt x="5" y="170"/>
                    </a:lnTo>
                    <a:lnTo>
                      <a:pt x="5" y="173"/>
                    </a:lnTo>
                    <a:lnTo>
                      <a:pt x="3" y="177"/>
                    </a:lnTo>
                    <a:lnTo>
                      <a:pt x="3" y="181"/>
                    </a:lnTo>
                    <a:lnTo>
                      <a:pt x="3" y="185"/>
                    </a:lnTo>
                    <a:lnTo>
                      <a:pt x="3" y="189"/>
                    </a:lnTo>
                    <a:lnTo>
                      <a:pt x="3" y="192"/>
                    </a:lnTo>
                    <a:lnTo>
                      <a:pt x="3" y="198"/>
                    </a:lnTo>
                    <a:lnTo>
                      <a:pt x="2" y="204"/>
                    </a:lnTo>
                    <a:lnTo>
                      <a:pt x="2" y="208"/>
                    </a:lnTo>
                    <a:lnTo>
                      <a:pt x="2" y="213"/>
                    </a:lnTo>
                    <a:lnTo>
                      <a:pt x="2" y="217"/>
                    </a:lnTo>
                    <a:lnTo>
                      <a:pt x="2" y="223"/>
                    </a:lnTo>
                    <a:lnTo>
                      <a:pt x="2" y="229"/>
                    </a:lnTo>
                    <a:lnTo>
                      <a:pt x="2" y="234"/>
                    </a:lnTo>
                    <a:lnTo>
                      <a:pt x="2" y="240"/>
                    </a:lnTo>
                    <a:lnTo>
                      <a:pt x="0" y="246"/>
                    </a:lnTo>
                    <a:lnTo>
                      <a:pt x="0" y="249"/>
                    </a:lnTo>
                    <a:lnTo>
                      <a:pt x="0" y="257"/>
                    </a:lnTo>
                    <a:lnTo>
                      <a:pt x="0" y="263"/>
                    </a:lnTo>
                    <a:lnTo>
                      <a:pt x="0" y="267"/>
                    </a:lnTo>
                    <a:lnTo>
                      <a:pt x="0" y="274"/>
                    </a:lnTo>
                    <a:lnTo>
                      <a:pt x="0" y="280"/>
                    </a:lnTo>
                    <a:lnTo>
                      <a:pt x="0" y="286"/>
                    </a:lnTo>
                    <a:lnTo>
                      <a:pt x="0" y="291"/>
                    </a:lnTo>
                    <a:lnTo>
                      <a:pt x="0" y="297"/>
                    </a:lnTo>
                    <a:lnTo>
                      <a:pt x="0" y="303"/>
                    </a:lnTo>
                    <a:lnTo>
                      <a:pt x="0" y="310"/>
                    </a:lnTo>
                    <a:lnTo>
                      <a:pt x="0" y="314"/>
                    </a:lnTo>
                    <a:lnTo>
                      <a:pt x="0" y="322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0" y="360"/>
                    </a:lnTo>
                    <a:lnTo>
                      <a:pt x="2" y="367"/>
                    </a:lnTo>
                    <a:lnTo>
                      <a:pt x="2" y="373"/>
                    </a:lnTo>
                    <a:lnTo>
                      <a:pt x="2" y="379"/>
                    </a:lnTo>
                    <a:lnTo>
                      <a:pt x="2" y="384"/>
                    </a:lnTo>
                    <a:lnTo>
                      <a:pt x="3" y="388"/>
                    </a:lnTo>
                    <a:lnTo>
                      <a:pt x="3" y="394"/>
                    </a:lnTo>
                    <a:lnTo>
                      <a:pt x="5" y="400"/>
                    </a:lnTo>
                    <a:lnTo>
                      <a:pt x="5" y="403"/>
                    </a:lnTo>
                    <a:lnTo>
                      <a:pt x="5" y="409"/>
                    </a:lnTo>
                    <a:lnTo>
                      <a:pt x="7" y="413"/>
                    </a:lnTo>
                    <a:lnTo>
                      <a:pt x="7" y="419"/>
                    </a:lnTo>
                    <a:lnTo>
                      <a:pt x="7" y="422"/>
                    </a:lnTo>
                    <a:lnTo>
                      <a:pt x="9" y="428"/>
                    </a:lnTo>
                    <a:lnTo>
                      <a:pt x="9" y="432"/>
                    </a:lnTo>
                    <a:lnTo>
                      <a:pt x="9" y="436"/>
                    </a:lnTo>
                    <a:lnTo>
                      <a:pt x="11" y="439"/>
                    </a:lnTo>
                    <a:lnTo>
                      <a:pt x="13" y="443"/>
                    </a:lnTo>
                    <a:lnTo>
                      <a:pt x="13" y="447"/>
                    </a:lnTo>
                    <a:lnTo>
                      <a:pt x="13" y="453"/>
                    </a:lnTo>
                    <a:lnTo>
                      <a:pt x="15" y="455"/>
                    </a:lnTo>
                    <a:lnTo>
                      <a:pt x="15" y="458"/>
                    </a:lnTo>
                    <a:lnTo>
                      <a:pt x="17" y="462"/>
                    </a:lnTo>
                    <a:lnTo>
                      <a:pt x="19" y="466"/>
                    </a:lnTo>
                    <a:lnTo>
                      <a:pt x="21" y="468"/>
                    </a:lnTo>
                    <a:lnTo>
                      <a:pt x="21" y="472"/>
                    </a:lnTo>
                    <a:lnTo>
                      <a:pt x="22" y="476"/>
                    </a:lnTo>
                    <a:lnTo>
                      <a:pt x="24" y="479"/>
                    </a:lnTo>
                    <a:lnTo>
                      <a:pt x="26" y="483"/>
                    </a:lnTo>
                    <a:lnTo>
                      <a:pt x="28" y="489"/>
                    </a:lnTo>
                    <a:lnTo>
                      <a:pt x="34" y="495"/>
                    </a:lnTo>
                    <a:lnTo>
                      <a:pt x="38" y="498"/>
                    </a:lnTo>
                    <a:lnTo>
                      <a:pt x="40" y="504"/>
                    </a:lnTo>
                    <a:lnTo>
                      <a:pt x="43" y="508"/>
                    </a:lnTo>
                    <a:lnTo>
                      <a:pt x="47" y="512"/>
                    </a:lnTo>
                    <a:lnTo>
                      <a:pt x="51" y="517"/>
                    </a:lnTo>
                    <a:lnTo>
                      <a:pt x="55" y="519"/>
                    </a:lnTo>
                    <a:lnTo>
                      <a:pt x="59" y="523"/>
                    </a:lnTo>
                    <a:lnTo>
                      <a:pt x="62" y="527"/>
                    </a:lnTo>
                    <a:lnTo>
                      <a:pt x="68" y="531"/>
                    </a:lnTo>
                    <a:lnTo>
                      <a:pt x="72" y="534"/>
                    </a:lnTo>
                    <a:lnTo>
                      <a:pt x="76" y="538"/>
                    </a:lnTo>
                    <a:lnTo>
                      <a:pt x="81" y="542"/>
                    </a:lnTo>
                    <a:lnTo>
                      <a:pt x="87" y="546"/>
                    </a:lnTo>
                    <a:lnTo>
                      <a:pt x="91" y="550"/>
                    </a:lnTo>
                    <a:lnTo>
                      <a:pt x="95" y="554"/>
                    </a:lnTo>
                    <a:lnTo>
                      <a:pt x="100" y="557"/>
                    </a:lnTo>
                    <a:lnTo>
                      <a:pt x="106" y="561"/>
                    </a:lnTo>
                    <a:lnTo>
                      <a:pt x="110" y="565"/>
                    </a:lnTo>
                    <a:lnTo>
                      <a:pt x="116" y="569"/>
                    </a:lnTo>
                    <a:lnTo>
                      <a:pt x="121" y="574"/>
                    </a:lnTo>
                    <a:lnTo>
                      <a:pt x="127" y="578"/>
                    </a:lnTo>
                    <a:lnTo>
                      <a:pt x="133" y="584"/>
                    </a:lnTo>
                    <a:lnTo>
                      <a:pt x="137" y="588"/>
                    </a:lnTo>
                    <a:lnTo>
                      <a:pt x="142" y="593"/>
                    </a:lnTo>
                    <a:lnTo>
                      <a:pt x="148" y="599"/>
                    </a:lnTo>
                    <a:lnTo>
                      <a:pt x="154" y="605"/>
                    </a:lnTo>
                    <a:lnTo>
                      <a:pt x="159" y="611"/>
                    </a:lnTo>
                    <a:lnTo>
                      <a:pt x="165" y="616"/>
                    </a:lnTo>
                    <a:lnTo>
                      <a:pt x="171" y="622"/>
                    </a:lnTo>
                    <a:lnTo>
                      <a:pt x="175" y="628"/>
                    </a:lnTo>
                    <a:lnTo>
                      <a:pt x="180" y="633"/>
                    </a:lnTo>
                    <a:lnTo>
                      <a:pt x="186" y="639"/>
                    </a:lnTo>
                    <a:lnTo>
                      <a:pt x="190" y="645"/>
                    </a:lnTo>
                    <a:lnTo>
                      <a:pt x="195" y="650"/>
                    </a:lnTo>
                    <a:lnTo>
                      <a:pt x="201" y="656"/>
                    </a:lnTo>
                    <a:lnTo>
                      <a:pt x="205" y="662"/>
                    </a:lnTo>
                    <a:lnTo>
                      <a:pt x="211" y="668"/>
                    </a:lnTo>
                    <a:lnTo>
                      <a:pt x="214" y="673"/>
                    </a:lnTo>
                    <a:lnTo>
                      <a:pt x="218" y="677"/>
                    </a:lnTo>
                    <a:lnTo>
                      <a:pt x="222" y="683"/>
                    </a:lnTo>
                    <a:lnTo>
                      <a:pt x="226" y="687"/>
                    </a:lnTo>
                    <a:lnTo>
                      <a:pt x="228" y="692"/>
                    </a:lnTo>
                    <a:lnTo>
                      <a:pt x="232" y="696"/>
                    </a:lnTo>
                    <a:lnTo>
                      <a:pt x="235" y="700"/>
                    </a:lnTo>
                    <a:lnTo>
                      <a:pt x="239" y="704"/>
                    </a:lnTo>
                    <a:lnTo>
                      <a:pt x="241" y="707"/>
                    </a:lnTo>
                    <a:lnTo>
                      <a:pt x="243" y="709"/>
                    </a:lnTo>
                    <a:lnTo>
                      <a:pt x="245" y="711"/>
                    </a:lnTo>
                    <a:lnTo>
                      <a:pt x="247" y="715"/>
                    </a:lnTo>
                    <a:lnTo>
                      <a:pt x="249" y="717"/>
                    </a:lnTo>
                    <a:lnTo>
                      <a:pt x="251" y="719"/>
                    </a:lnTo>
                    <a:lnTo>
                      <a:pt x="273" y="582"/>
                    </a:lnTo>
                    <a:lnTo>
                      <a:pt x="294" y="481"/>
                    </a:lnTo>
                    <a:lnTo>
                      <a:pt x="294" y="479"/>
                    </a:lnTo>
                    <a:lnTo>
                      <a:pt x="294" y="474"/>
                    </a:lnTo>
                    <a:lnTo>
                      <a:pt x="294" y="468"/>
                    </a:lnTo>
                    <a:lnTo>
                      <a:pt x="294" y="466"/>
                    </a:lnTo>
                    <a:lnTo>
                      <a:pt x="294" y="462"/>
                    </a:lnTo>
                    <a:lnTo>
                      <a:pt x="294" y="457"/>
                    </a:lnTo>
                    <a:lnTo>
                      <a:pt x="294" y="453"/>
                    </a:lnTo>
                    <a:lnTo>
                      <a:pt x="294" y="449"/>
                    </a:lnTo>
                    <a:lnTo>
                      <a:pt x="294" y="445"/>
                    </a:lnTo>
                    <a:lnTo>
                      <a:pt x="294" y="439"/>
                    </a:lnTo>
                    <a:lnTo>
                      <a:pt x="294" y="436"/>
                    </a:lnTo>
                    <a:lnTo>
                      <a:pt x="294" y="430"/>
                    </a:lnTo>
                    <a:lnTo>
                      <a:pt x="294" y="424"/>
                    </a:lnTo>
                    <a:lnTo>
                      <a:pt x="294" y="419"/>
                    </a:lnTo>
                    <a:lnTo>
                      <a:pt x="294" y="413"/>
                    </a:lnTo>
                    <a:lnTo>
                      <a:pt x="292" y="409"/>
                    </a:lnTo>
                    <a:lnTo>
                      <a:pt x="292" y="403"/>
                    </a:lnTo>
                    <a:lnTo>
                      <a:pt x="292" y="398"/>
                    </a:lnTo>
                    <a:lnTo>
                      <a:pt x="292" y="392"/>
                    </a:lnTo>
                    <a:lnTo>
                      <a:pt x="292" y="386"/>
                    </a:lnTo>
                    <a:lnTo>
                      <a:pt x="292" y="381"/>
                    </a:lnTo>
                    <a:lnTo>
                      <a:pt x="292" y="373"/>
                    </a:lnTo>
                    <a:lnTo>
                      <a:pt x="290" y="369"/>
                    </a:lnTo>
                    <a:lnTo>
                      <a:pt x="290" y="362"/>
                    </a:lnTo>
                    <a:lnTo>
                      <a:pt x="290" y="358"/>
                    </a:lnTo>
                    <a:lnTo>
                      <a:pt x="290" y="352"/>
                    </a:lnTo>
                    <a:lnTo>
                      <a:pt x="290" y="348"/>
                    </a:lnTo>
                    <a:lnTo>
                      <a:pt x="289" y="343"/>
                    </a:lnTo>
                    <a:lnTo>
                      <a:pt x="289" y="337"/>
                    </a:lnTo>
                    <a:lnTo>
                      <a:pt x="287" y="333"/>
                    </a:lnTo>
                    <a:lnTo>
                      <a:pt x="285" y="327"/>
                    </a:lnTo>
                    <a:lnTo>
                      <a:pt x="285" y="324"/>
                    </a:lnTo>
                    <a:lnTo>
                      <a:pt x="283" y="320"/>
                    </a:lnTo>
                    <a:lnTo>
                      <a:pt x="283" y="314"/>
                    </a:lnTo>
                    <a:lnTo>
                      <a:pt x="283" y="310"/>
                    </a:lnTo>
                    <a:lnTo>
                      <a:pt x="281" y="306"/>
                    </a:lnTo>
                    <a:lnTo>
                      <a:pt x="279" y="303"/>
                    </a:lnTo>
                    <a:lnTo>
                      <a:pt x="279" y="297"/>
                    </a:lnTo>
                    <a:lnTo>
                      <a:pt x="277" y="293"/>
                    </a:lnTo>
                    <a:lnTo>
                      <a:pt x="277" y="289"/>
                    </a:lnTo>
                    <a:lnTo>
                      <a:pt x="275" y="286"/>
                    </a:lnTo>
                    <a:lnTo>
                      <a:pt x="273" y="280"/>
                    </a:lnTo>
                    <a:lnTo>
                      <a:pt x="273" y="278"/>
                    </a:lnTo>
                    <a:lnTo>
                      <a:pt x="271" y="272"/>
                    </a:lnTo>
                    <a:lnTo>
                      <a:pt x="270" y="268"/>
                    </a:lnTo>
                    <a:lnTo>
                      <a:pt x="270" y="265"/>
                    </a:lnTo>
                    <a:lnTo>
                      <a:pt x="268" y="259"/>
                    </a:lnTo>
                    <a:lnTo>
                      <a:pt x="266" y="253"/>
                    </a:lnTo>
                    <a:lnTo>
                      <a:pt x="266" y="249"/>
                    </a:lnTo>
                    <a:lnTo>
                      <a:pt x="264" y="246"/>
                    </a:lnTo>
                    <a:lnTo>
                      <a:pt x="264" y="240"/>
                    </a:lnTo>
                    <a:lnTo>
                      <a:pt x="262" y="234"/>
                    </a:lnTo>
                    <a:lnTo>
                      <a:pt x="262" y="229"/>
                    </a:lnTo>
                    <a:lnTo>
                      <a:pt x="260" y="223"/>
                    </a:lnTo>
                    <a:lnTo>
                      <a:pt x="260" y="217"/>
                    </a:lnTo>
                    <a:lnTo>
                      <a:pt x="260" y="215"/>
                    </a:lnTo>
                    <a:lnTo>
                      <a:pt x="260" y="211"/>
                    </a:lnTo>
                    <a:lnTo>
                      <a:pt x="258" y="208"/>
                    </a:lnTo>
                    <a:lnTo>
                      <a:pt x="258" y="204"/>
                    </a:lnTo>
                    <a:lnTo>
                      <a:pt x="258" y="202"/>
                    </a:lnTo>
                    <a:lnTo>
                      <a:pt x="258" y="198"/>
                    </a:lnTo>
                    <a:lnTo>
                      <a:pt x="258" y="196"/>
                    </a:lnTo>
                    <a:lnTo>
                      <a:pt x="258" y="192"/>
                    </a:lnTo>
                    <a:lnTo>
                      <a:pt x="258" y="189"/>
                    </a:lnTo>
                    <a:lnTo>
                      <a:pt x="258" y="185"/>
                    </a:lnTo>
                    <a:lnTo>
                      <a:pt x="258" y="181"/>
                    </a:lnTo>
                    <a:lnTo>
                      <a:pt x="258" y="177"/>
                    </a:lnTo>
                    <a:lnTo>
                      <a:pt x="256" y="173"/>
                    </a:lnTo>
                    <a:lnTo>
                      <a:pt x="256" y="170"/>
                    </a:lnTo>
                    <a:lnTo>
                      <a:pt x="256" y="166"/>
                    </a:lnTo>
                    <a:lnTo>
                      <a:pt x="256" y="162"/>
                    </a:lnTo>
                    <a:lnTo>
                      <a:pt x="256" y="158"/>
                    </a:lnTo>
                    <a:lnTo>
                      <a:pt x="256" y="154"/>
                    </a:lnTo>
                    <a:lnTo>
                      <a:pt x="256" y="149"/>
                    </a:lnTo>
                    <a:lnTo>
                      <a:pt x="256" y="147"/>
                    </a:lnTo>
                    <a:lnTo>
                      <a:pt x="256" y="141"/>
                    </a:lnTo>
                    <a:lnTo>
                      <a:pt x="256" y="139"/>
                    </a:lnTo>
                    <a:lnTo>
                      <a:pt x="256" y="133"/>
                    </a:lnTo>
                    <a:lnTo>
                      <a:pt x="256" y="130"/>
                    </a:lnTo>
                    <a:lnTo>
                      <a:pt x="256" y="126"/>
                    </a:lnTo>
                    <a:lnTo>
                      <a:pt x="256" y="122"/>
                    </a:lnTo>
                    <a:lnTo>
                      <a:pt x="256" y="118"/>
                    </a:lnTo>
                    <a:lnTo>
                      <a:pt x="256" y="114"/>
                    </a:lnTo>
                    <a:lnTo>
                      <a:pt x="256" y="111"/>
                    </a:lnTo>
                    <a:lnTo>
                      <a:pt x="256" y="107"/>
                    </a:lnTo>
                    <a:lnTo>
                      <a:pt x="256" y="103"/>
                    </a:lnTo>
                    <a:lnTo>
                      <a:pt x="256" y="99"/>
                    </a:lnTo>
                    <a:lnTo>
                      <a:pt x="256" y="95"/>
                    </a:lnTo>
                    <a:lnTo>
                      <a:pt x="256" y="92"/>
                    </a:lnTo>
                    <a:lnTo>
                      <a:pt x="256" y="88"/>
                    </a:lnTo>
                    <a:lnTo>
                      <a:pt x="256" y="84"/>
                    </a:lnTo>
                    <a:lnTo>
                      <a:pt x="256" y="80"/>
                    </a:lnTo>
                    <a:lnTo>
                      <a:pt x="256" y="76"/>
                    </a:lnTo>
                    <a:lnTo>
                      <a:pt x="256" y="73"/>
                    </a:lnTo>
                    <a:lnTo>
                      <a:pt x="256" y="71"/>
                    </a:lnTo>
                    <a:lnTo>
                      <a:pt x="256" y="65"/>
                    </a:lnTo>
                    <a:lnTo>
                      <a:pt x="256" y="63"/>
                    </a:lnTo>
                    <a:lnTo>
                      <a:pt x="256" y="59"/>
                    </a:lnTo>
                    <a:lnTo>
                      <a:pt x="256" y="56"/>
                    </a:lnTo>
                    <a:lnTo>
                      <a:pt x="256" y="48"/>
                    </a:lnTo>
                    <a:lnTo>
                      <a:pt x="256" y="44"/>
                    </a:lnTo>
                    <a:lnTo>
                      <a:pt x="256" y="37"/>
                    </a:lnTo>
                    <a:lnTo>
                      <a:pt x="256" y="33"/>
                    </a:lnTo>
                    <a:lnTo>
                      <a:pt x="256" y="27"/>
                    </a:lnTo>
                    <a:lnTo>
                      <a:pt x="258" y="21"/>
                    </a:lnTo>
                    <a:lnTo>
                      <a:pt x="258" y="18"/>
                    </a:lnTo>
                    <a:lnTo>
                      <a:pt x="258" y="14"/>
                    </a:lnTo>
                    <a:lnTo>
                      <a:pt x="258" y="10"/>
                    </a:lnTo>
                    <a:lnTo>
                      <a:pt x="258" y="8"/>
                    </a:lnTo>
                    <a:lnTo>
                      <a:pt x="258" y="6"/>
                    </a:lnTo>
                    <a:lnTo>
                      <a:pt x="258" y="4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95" name="Freeform 52"/>
              <p:cNvSpPr>
                <a:spLocks/>
              </p:cNvSpPr>
              <p:nvPr/>
            </p:nvSpPr>
            <p:spPr bwMode="auto">
              <a:xfrm>
                <a:off x="699" y="2873"/>
                <a:ext cx="225" cy="479"/>
              </a:xfrm>
              <a:custGeom>
                <a:avLst/>
                <a:gdLst>
                  <a:gd name="T0" fmla="*/ 2 w 451"/>
                  <a:gd name="T1" fmla="*/ 1 h 957"/>
                  <a:gd name="T2" fmla="*/ 1 w 451"/>
                  <a:gd name="T3" fmla="*/ 1 h 957"/>
                  <a:gd name="T4" fmla="*/ 1 w 451"/>
                  <a:gd name="T5" fmla="*/ 2 h 957"/>
                  <a:gd name="T6" fmla="*/ 1 w 451"/>
                  <a:gd name="T7" fmla="*/ 2 h 957"/>
                  <a:gd name="T8" fmla="*/ 0 w 451"/>
                  <a:gd name="T9" fmla="*/ 3 h 957"/>
                  <a:gd name="T10" fmla="*/ 0 w 451"/>
                  <a:gd name="T11" fmla="*/ 3 h 957"/>
                  <a:gd name="T12" fmla="*/ 0 w 451"/>
                  <a:gd name="T13" fmla="*/ 4 h 957"/>
                  <a:gd name="T14" fmla="*/ 0 w 451"/>
                  <a:gd name="T15" fmla="*/ 4 h 957"/>
                  <a:gd name="T16" fmla="*/ 0 w 451"/>
                  <a:gd name="T17" fmla="*/ 5 h 957"/>
                  <a:gd name="T18" fmla="*/ 0 w 451"/>
                  <a:gd name="T19" fmla="*/ 5 h 957"/>
                  <a:gd name="T20" fmla="*/ 0 w 451"/>
                  <a:gd name="T21" fmla="*/ 6 h 957"/>
                  <a:gd name="T22" fmla="*/ 0 w 451"/>
                  <a:gd name="T23" fmla="*/ 6 h 957"/>
                  <a:gd name="T24" fmla="*/ 0 w 451"/>
                  <a:gd name="T25" fmla="*/ 7 h 957"/>
                  <a:gd name="T26" fmla="*/ 0 w 451"/>
                  <a:gd name="T27" fmla="*/ 8 h 957"/>
                  <a:gd name="T28" fmla="*/ 0 w 451"/>
                  <a:gd name="T29" fmla="*/ 9 h 957"/>
                  <a:gd name="T30" fmla="*/ 0 w 451"/>
                  <a:gd name="T31" fmla="*/ 10 h 957"/>
                  <a:gd name="T32" fmla="*/ 0 w 451"/>
                  <a:gd name="T33" fmla="*/ 11 h 957"/>
                  <a:gd name="T34" fmla="*/ 0 w 451"/>
                  <a:gd name="T35" fmla="*/ 11 h 957"/>
                  <a:gd name="T36" fmla="*/ 1 w 451"/>
                  <a:gd name="T37" fmla="*/ 12 h 957"/>
                  <a:gd name="T38" fmla="*/ 1 w 451"/>
                  <a:gd name="T39" fmla="*/ 12 h 957"/>
                  <a:gd name="T40" fmla="*/ 2 w 451"/>
                  <a:gd name="T41" fmla="*/ 13 h 957"/>
                  <a:gd name="T42" fmla="*/ 2 w 451"/>
                  <a:gd name="T43" fmla="*/ 13 h 957"/>
                  <a:gd name="T44" fmla="*/ 3 w 451"/>
                  <a:gd name="T45" fmla="*/ 13 h 957"/>
                  <a:gd name="T46" fmla="*/ 4 w 451"/>
                  <a:gd name="T47" fmla="*/ 14 h 957"/>
                  <a:gd name="T48" fmla="*/ 4 w 451"/>
                  <a:gd name="T49" fmla="*/ 14 h 957"/>
                  <a:gd name="T50" fmla="*/ 5 w 451"/>
                  <a:gd name="T51" fmla="*/ 14 h 957"/>
                  <a:gd name="T52" fmla="*/ 6 w 451"/>
                  <a:gd name="T53" fmla="*/ 15 h 957"/>
                  <a:gd name="T54" fmla="*/ 6 w 451"/>
                  <a:gd name="T55" fmla="*/ 15 h 957"/>
                  <a:gd name="T56" fmla="*/ 7 w 451"/>
                  <a:gd name="T57" fmla="*/ 15 h 957"/>
                  <a:gd name="T58" fmla="*/ 6 w 451"/>
                  <a:gd name="T59" fmla="*/ 15 h 957"/>
                  <a:gd name="T60" fmla="*/ 6 w 451"/>
                  <a:gd name="T61" fmla="*/ 15 h 957"/>
                  <a:gd name="T62" fmla="*/ 6 w 451"/>
                  <a:gd name="T63" fmla="*/ 14 h 957"/>
                  <a:gd name="T64" fmla="*/ 6 w 451"/>
                  <a:gd name="T65" fmla="*/ 14 h 957"/>
                  <a:gd name="T66" fmla="*/ 6 w 451"/>
                  <a:gd name="T67" fmla="*/ 13 h 957"/>
                  <a:gd name="T68" fmla="*/ 6 w 451"/>
                  <a:gd name="T69" fmla="*/ 13 h 957"/>
                  <a:gd name="T70" fmla="*/ 6 w 451"/>
                  <a:gd name="T71" fmla="*/ 12 h 957"/>
                  <a:gd name="T72" fmla="*/ 6 w 451"/>
                  <a:gd name="T73" fmla="*/ 12 h 957"/>
                  <a:gd name="T74" fmla="*/ 6 w 451"/>
                  <a:gd name="T75" fmla="*/ 11 h 957"/>
                  <a:gd name="T76" fmla="*/ 6 w 451"/>
                  <a:gd name="T77" fmla="*/ 11 h 957"/>
                  <a:gd name="T78" fmla="*/ 6 w 451"/>
                  <a:gd name="T79" fmla="*/ 10 h 957"/>
                  <a:gd name="T80" fmla="*/ 6 w 451"/>
                  <a:gd name="T81" fmla="*/ 10 h 957"/>
                  <a:gd name="T82" fmla="*/ 5 w 451"/>
                  <a:gd name="T83" fmla="*/ 9 h 957"/>
                  <a:gd name="T84" fmla="*/ 5 w 451"/>
                  <a:gd name="T85" fmla="*/ 9 h 957"/>
                  <a:gd name="T86" fmla="*/ 5 w 451"/>
                  <a:gd name="T87" fmla="*/ 9 h 957"/>
                  <a:gd name="T88" fmla="*/ 4 w 451"/>
                  <a:gd name="T89" fmla="*/ 8 h 957"/>
                  <a:gd name="T90" fmla="*/ 4 w 451"/>
                  <a:gd name="T91" fmla="*/ 8 h 957"/>
                  <a:gd name="T92" fmla="*/ 4 w 451"/>
                  <a:gd name="T93" fmla="*/ 7 h 957"/>
                  <a:gd name="T94" fmla="*/ 3 w 451"/>
                  <a:gd name="T95" fmla="*/ 7 h 957"/>
                  <a:gd name="T96" fmla="*/ 3 w 451"/>
                  <a:gd name="T97" fmla="*/ 6 h 957"/>
                  <a:gd name="T98" fmla="*/ 2 w 451"/>
                  <a:gd name="T99" fmla="*/ 6 h 957"/>
                  <a:gd name="T100" fmla="*/ 2 w 451"/>
                  <a:gd name="T101" fmla="*/ 5 h 957"/>
                  <a:gd name="T102" fmla="*/ 2 w 451"/>
                  <a:gd name="T103" fmla="*/ 5 h 957"/>
                  <a:gd name="T104" fmla="*/ 2 w 451"/>
                  <a:gd name="T105" fmla="*/ 4 h 957"/>
                  <a:gd name="T106" fmla="*/ 2 w 451"/>
                  <a:gd name="T107" fmla="*/ 4 h 957"/>
                  <a:gd name="T108" fmla="*/ 2 w 451"/>
                  <a:gd name="T109" fmla="*/ 3 h 957"/>
                  <a:gd name="T110" fmla="*/ 2 w 451"/>
                  <a:gd name="T111" fmla="*/ 2 h 957"/>
                  <a:gd name="T112" fmla="*/ 2 w 451"/>
                  <a:gd name="T113" fmla="*/ 1 h 957"/>
                  <a:gd name="T114" fmla="*/ 2 w 451"/>
                  <a:gd name="T115" fmla="*/ 1 h 957"/>
                  <a:gd name="T116" fmla="*/ 2 w 451"/>
                  <a:gd name="T117" fmla="*/ 1 h 9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1"/>
                  <a:gd name="T178" fmla="*/ 0 h 957"/>
                  <a:gd name="T179" fmla="*/ 451 w 451"/>
                  <a:gd name="T180" fmla="*/ 957 h 95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1" h="957">
                    <a:moveTo>
                      <a:pt x="179" y="0"/>
                    </a:moveTo>
                    <a:lnTo>
                      <a:pt x="177" y="0"/>
                    </a:lnTo>
                    <a:lnTo>
                      <a:pt x="175" y="1"/>
                    </a:lnTo>
                    <a:lnTo>
                      <a:pt x="171" y="1"/>
                    </a:lnTo>
                    <a:lnTo>
                      <a:pt x="168" y="5"/>
                    </a:lnTo>
                    <a:lnTo>
                      <a:pt x="164" y="9"/>
                    </a:lnTo>
                    <a:lnTo>
                      <a:pt x="158" y="13"/>
                    </a:lnTo>
                    <a:lnTo>
                      <a:pt x="154" y="15"/>
                    </a:lnTo>
                    <a:lnTo>
                      <a:pt x="150" y="19"/>
                    </a:lnTo>
                    <a:lnTo>
                      <a:pt x="149" y="20"/>
                    </a:lnTo>
                    <a:lnTo>
                      <a:pt x="147" y="24"/>
                    </a:lnTo>
                    <a:lnTo>
                      <a:pt x="141" y="26"/>
                    </a:lnTo>
                    <a:lnTo>
                      <a:pt x="137" y="30"/>
                    </a:lnTo>
                    <a:lnTo>
                      <a:pt x="133" y="34"/>
                    </a:lnTo>
                    <a:lnTo>
                      <a:pt x="129" y="39"/>
                    </a:lnTo>
                    <a:lnTo>
                      <a:pt x="126" y="43"/>
                    </a:lnTo>
                    <a:lnTo>
                      <a:pt x="122" y="47"/>
                    </a:lnTo>
                    <a:lnTo>
                      <a:pt x="116" y="51"/>
                    </a:lnTo>
                    <a:lnTo>
                      <a:pt x="112" y="57"/>
                    </a:lnTo>
                    <a:lnTo>
                      <a:pt x="109" y="62"/>
                    </a:lnTo>
                    <a:lnTo>
                      <a:pt x="105" y="66"/>
                    </a:lnTo>
                    <a:lnTo>
                      <a:pt x="99" y="72"/>
                    </a:lnTo>
                    <a:lnTo>
                      <a:pt x="95" y="77"/>
                    </a:lnTo>
                    <a:lnTo>
                      <a:pt x="91" y="83"/>
                    </a:lnTo>
                    <a:lnTo>
                      <a:pt x="86" y="89"/>
                    </a:lnTo>
                    <a:lnTo>
                      <a:pt x="84" y="93"/>
                    </a:lnTo>
                    <a:lnTo>
                      <a:pt x="82" y="96"/>
                    </a:lnTo>
                    <a:lnTo>
                      <a:pt x="80" y="100"/>
                    </a:lnTo>
                    <a:lnTo>
                      <a:pt x="78" y="102"/>
                    </a:lnTo>
                    <a:lnTo>
                      <a:pt x="76" y="106"/>
                    </a:lnTo>
                    <a:lnTo>
                      <a:pt x="74" y="110"/>
                    </a:lnTo>
                    <a:lnTo>
                      <a:pt x="72" y="114"/>
                    </a:lnTo>
                    <a:lnTo>
                      <a:pt x="69" y="117"/>
                    </a:lnTo>
                    <a:lnTo>
                      <a:pt x="67" y="119"/>
                    </a:lnTo>
                    <a:lnTo>
                      <a:pt x="67" y="125"/>
                    </a:lnTo>
                    <a:lnTo>
                      <a:pt x="65" y="127"/>
                    </a:lnTo>
                    <a:lnTo>
                      <a:pt x="63" y="133"/>
                    </a:lnTo>
                    <a:lnTo>
                      <a:pt x="59" y="136"/>
                    </a:lnTo>
                    <a:lnTo>
                      <a:pt x="59" y="138"/>
                    </a:lnTo>
                    <a:lnTo>
                      <a:pt x="55" y="142"/>
                    </a:lnTo>
                    <a:lnTo>
                      <a:pt x="53" y="146"/>
                    </a:lnTo>
                    <a:lnTo>
                      <a:pt x="53" y="150"/>
                    </a:lnTo>
                    <a:lnTo>
                      <a:pt x="50" y="153"/>
                    </a:lnTo>
                    <a:lnTo>
                      <a:pt x="50" y="157"/>
                    </a:lnTo>
                    <a:lnTo>
                      <a:pt x="48" y="163"/>
                    </a:lnTo>
                    <a:lnTo>
                      <a:pt x="46" y="165"/>
                    </a:lnTo>
                    <a:lnTo>
                      <a:pt x="44" y="169"/>
                    </a:lnTo>
                    <a:lnTo>
                      <a:pt x="42" y="172"/>
                    </a:lnTo>
                    <a:lnTo>
                      <a:pt x="40" y="176"/>
                    </a:lnTo>
                    <a:lnTo>
                      <a:pt x="38" y="180"/>
                    </a:lnTo>
                    <a:lnTo>
                      <a:pt x="36" y="184"/>
                    </a:lnTo>
                    <a:lnTo>
                      <a:pt x="34" y="188"/>
                    </a:lnTo>
                    <a:lnTo>
                      <a:pt x="34" y="193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3"/>
                    </a:lnTo>
                    <a:lnTo>
                      <a:pt x="27" y="207"/>
                    </a:lnTo>
                    <a:lnTo>
                      <a:pt x="27" y="210"/>
                    </a:lnTo>
                    <a:lnTo>
                      <a:pt x="25" y="214"/>
                    </a:lnTo>
                    <a:lnTo>
                      <a:pt x="23" y="218"/>
                    </a:lnTo>
                    <a:lnTo>
                      <a:pt x="23" y="222"/>
                    </a:lnTo>
                    <a:lnTo>
                      <a:pt x="21" y="226"/>
                    </a:lnTo>
                    <a:lnTo>
                      <a:pt x="19" y="228"/>
                    </a:lnTo>
                    <a:lnTo>
                      <a:pt x="17" y="231"/>
                    </a:lnTo>
                    <a:lnTo>
                      <a:pt x="17" y="235"/>
                    </a:lnTo>
                    <a:lnTo>
                      <a:pt x="15" y="241"/>
                    </a:lnTo>
                    <a:lnTo>
                      <a:pt x="12" y="247"/>
                    </a:lnTo>
                    <a:lnTo>
                      <a:pt x="10" y="252"/>
                    </a:lnTo>
                    <a:lnTo>
                      <a:pt x="8" y="258"/>
                    </a:lnTo>
                    <a:lnTo>
                      <a:pt x="8" y="264"/>
                    </a:lnTo>
                    <a:lnTo>
                      <a:pt x="6" y="267"/>
                    </a:lnTo>
                    <a:lnTo>
                      <a:pt x="4" y="271"/>
                    </a:lnTo>
                    <a:lnTo>
                      <a:pt x="2" y="275"/>
                    </a:lnTo>
                    <a:lnTo>
                      <a:pt x="2" y="279"/>
                    </a:lnTo>
                    <a:lnTo>
                      <a:pt x="2" y="281"/>
                    </a:lnTo>
                    <a:lnTo>
                      <a:pt x="0" y="285"/>
                    </a:lnTo>
                    <a:lnTo>
                      <a:pt x="0" y="286"/>
                    </a:lnTo>
                    <a:lnTo>
                      <a:pt x="0" y="288"/>
                    </a:lnTo>
                    <a:lnTo>
                      <a:pt x="0" y="290"/>
                    </a:lnTo>
                    <a:lnTo>
                      <a:pt x="0" y="296"/>
                    </a:lnTo>
                    <a:lnTo>
                      <a:pt x="0" y="302"/>
                    </a:lnTo>
                    <a:lnTo>
                      <a:pt x="0" y="307"/>
                    </a:lnTo>
                    <a:lnTo>
                      <a:pt x="0" y="309"/>
                    </a:lnTo>
                    <a:lnTo>
                      <a:pt x="0" y="313"/>
                    </a:lnTo>
                    <a:lnTo>
                      <a:pt x="0" y="319"/>
                    </a:lnTo>
                    <a:lnTo>
                      <a:pt x="0" y="323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2" y="340"/>
                    </a:lnTo>
                    <a:lnTo>
                      <a:pt x="2" y="345"/>
                    </a:lnTo>
                    <a:lnTo>
                      <a:pt x="2" y="351"/>
                    </a:lnTo>
                    <a:lnTo>
                      <a:pt x="2" y="357"/>
                    </a:lnTo>
                    <a:lnTo>
                      <a:pt x="2" y="362"/>
                    </a:lnTo>
                    <a:lnTo>
                      <a:pt x="2" y="368"/>
                    </a:lnTo>
                    <a:lnTo>
                      <a:pt x="2" y="374"/>
                    </a:lnTo>
                    <a:lnTo>
                      <a:pt x="4" y="380"/>
                    </a:lnTo>
                    <a:lnTo>
                      <a:pt x="4" y="385"/>
                    </a:lnTo>
                    <a:lnTo>
                      <a:pt x="4" y="391"/>
                    </a:lnTo>
                    <a:lnTo>
                      <a:pt x="4" y="399"/>
                    </a:lnTo>
                    <a:lnTo>
                      <a:pt x="4" y="404"/>
                    </a:lnTo>
                    <a:lnTo>
                      <a:pt x="6" y="414"/>
                    </a:lnTo>
                    <a:lnTo>
                      <a:pt x="6" y="420"/>
                    </a:lnTo>
                    <a:lnTo>
                      <a:pt x="8" y="425"/>
                    </a:lnTo>
                    <a:lnTo>
                      <a:pt x="8" y="433"/>
                    </a:lnTo>
                    <a:lnTo>
                      <a:pt x="8" y="440"/>
                    </a:lnTo>
                    <a:lnTo>
                      <a:pt x="8" y="446"/>
                    </a:lnTo>
                    <a:lnTo>
                      <a:pt x="10" y="454"/>
                    </a:lnTo>
                    <a:lnTo>
                      <a:pt x="10" y="459"/>
                    </a:lnTo>
                    <a:lnTo>
                      <a:pt x="10" y="467"/>
                    </a:lnTo>
                    <a:lnTo>
                      <a:pt x="10" y="475"/>
                    </a:lnTo>
                    <a:lnTo>
                      <a:pt x="12" y="482"/>
                    </a:lnTo>
                    <a:lnTo>
                      <a:pt x="12" y="490"/>
                    </a:lnTo>
                    <a:lnTo>
                      <a:pt x="14" y="497"/>
                    </a:lnTo>
                    <a:lnTo>
                      <a:pt x="15" y="503"/>
                    </a:lnTo>
                    <a:lnTo>
                      <a:pt x="15" y="511"/>
                    </a:lnTo>
                    <a:lnTo>
                      <a:pt x="15" y="520"/>
                    </a:lnTo>
                    <a:lnTo>
                      <a:pt x="17" y="526"/>
                    </a:lnTo>
                    <a:lnTo>
                      <a:pt x="17" y="534"/>
                    </a:lnTo>
                    <a:lnTo>
                      <a:pt x="19" y="541"/>
                    </a:lnTo>
                    <a:lnTo>
                      <a:pt x="21" y="547"/>
                    </a:lnTo>
                    <a:lnTo>
                      <a:pt x="21" y="554"/>
                    </a:lnTo>
                    <a:lnTo>
                      <a:pt x="23" y="562"/>
                    </a:lnTo>
                    <a:lnTo>
                      <a:pt x="23" y="568"/>
                    </a:lnTo>
                    <a:lnTo>
                      <a:pt x="25" y="575"/>
                    </a:lnTo>
                    <a:lnTo>
                      <a:pt x="27" y="583"/>
                    </a:lnTo>
                    <a:lnTo>
                      <a:pt x="27" y="591"/>
                    </a:lnTo>
                    <a:lnTo>
                      <a:pt x="29" y="596"/>
                    </a:lnTo>
                    <a:lnTo>
                      <a:pt x="31" y="602"/>
                    </a:lnTo>
                    <a:lnTo>
                      <a:pt x="33" y="610"/>
                    </a:lnTo>
                    <a:lnTo>
                      <a:pt x="34" y="615"/>
                    </a:lnTo>
                    <a:lnTo>
                      <a:pt x="36" y="623"/>
                    </a:lnTo>
                    <a:lnTo>
                      <a:pt x="36" y="629"/>
                    </a:lnTo>
                    <a:lnTo>
                      <a:pt x="40" y="634"/>
                    </a:lnTo>
                    <a:lnTo>
                      <a:pt x="40" y="640"/>
                    </a:lnTo>
                    <a:lnTo>
                      <a:pt x="42" y="646"/>
                    </a:lnTo>
                    <a:lnTo>
                      <a:pt x="44" y="651"/>
                    </a:lnTo>
                    <a:lnTo>
                      <a:pt x="46" y="657"/>
                    </a:lnTo>
                    <a:lnTo>
                      <a:pt x="48" y="661"/>
                    </a:lnTo>
                    <a:lnTo>
                      <a:pt x="50" y="667"/>
                    </a:lnTo>
                    <a:lnTo>
                      <a:pt x="50" y="672"/>
                    </a:lnTo>
                    <a:lnTo>
                      <a:pt x="53" y="678"/>
                    </a:lnTo>
                    <a:lnTo>
                      <a:pt x="55" y="682"/>
                    </a:lnTo>
                    <a:lnTo>
                      <a:pt x="55" y="686"/>
                    </a:lnTo>
                    <a:lnTo>
                      <a:pt x="59" y="691"/>
                    </a:lnTo>
                    <a:lnTo>
                      <a:pt x="61" y="697"/>
                    </a:lnTo>
                    <a:lnTo>
                      <a:pt x="63" y="699"/>
                    </a:lnTo>
                    <a:lnTo>
                      <a:pt x="65" y="705"/>
                    </a:lnTo>
                    <a:lnTo>
                      <a:pt x="67" y="708"/>
                    </a:lnTo>
                    <a:lnTo>
                      <a:pt x="69" y="712"/>
                    </a:lnTo>
                    <a:lnTo>
                      <a:pt x="72" y="716"/>
                    </a:lnTo>
                    <a:lnTo>
                      <a:pt x="74" y="720"/>
                    </a:lnTo>
                    <a:lnTo>
                      <a:pt x="76" y="724"/>
                    </a:lnTo>
                    <a:lnTo>
                      <a:pt x="78" y="727"/>
                    </a:lnTo>
                    <a:lnTo>
                      <a:pt x="80" y="729"/>
                    </a:lnTo>
                    <a:lnTo>
                      <a:pt x="84" y="735"/>
                    </a:lnTo>
                    <a:lnTo>
                      <a:pt x="86" y="737"/>
                    </a:lnTo>
                    <a:lnTo>
                      <a:pt x="90" y="741"/>
                    </a:lnTo>
                    <a:lnTo>
                      <a:pt x="93" y="746"/>
                    </a:lnTo>
                    <a:lnTo>
                      <a:pt x="99" y="752"/>
                    </a:lnTo>
                    <a:lnTo>
                      <a:pt x="105" y="758"/>
                    </a:lnTo>
                    <a:lnTo>
                      <a:pt x="110" y="764"/>
                    </a:lnTo>
                    <a:lnTo>
                      <a:pt x="114" y="767"/>
                    </a:lnTo>
                    <a:lnTo>
                      <a:pt x="120" y="773"/>
                    </a:lnTo>
                    <a:lnTo>
                      <a:pt x="126" y="775"/>
                    </a:lnTo>
                    <a:lnTo>
                      <a:pt x="131" y="781"/>
                    </a:lnTo>
                    <a:lnTo>
                      <a:pt x="135" y="784"/>
                    </a:lnTo>
                    <a:lnTo>
                      <a:pt x="141" y="786"/>
                    </a:lnTo>
                    <a:lnTo>
                      <a:pt x="147" y="790"/>
                    </a:lnTo>
                    <a:lnTo>
                      <a:pt x="152" y="794"/>
                    </a:lnTo>
                    <a:lnTo>
                      <a:pt x="158" y="798"/>
                    </a:lnTo>
                    <a:lnTo>
                      <a:pt x="164" y="800"/>
                    </a:lnTo>
                    <a:lnTo>
                      <a:pt x="169" y="803"/>
                    </a:lnTo>
                    <a:lnTo>
                      <a:pt x="175" y="805"/>
                    </a:lnTo>
                    <a:lnTo>
                      <a:pt x="181" y="807"/>
                    </a:lnTo>
                    <a:lnTo>
                      <a:pt x="187" y="809"/>
                    </a:lnTo>
                    <a:lnTo>
                      <a:pt x="192" y="811"/>
                    </a:lnTo>
                    <a:lnTo>
                      <a:pt x="198" y="815"/>
                    </a:lnTo>
                    <a:lnTo>
                      <a:pt x="204" y="817"/>
                    </a:lnTo>
                    <a:lnTo>
                      <a:pt x="209" y="819"/>
                    </a:lnTo>
                    <a:lnTo>
                      <a:pt x="215" y="819"/>
                    </a:lnTo>
                    <a:lnTo>
                      <a:pt x="221" y="822"/>
                    </a:lnTo>
                    <a:lnTo>
                      <a:pt x="226" y="824"/>
                    </a:lnTo>
                    <a:lnTo>
                      <a:pt x="232" y="824"/>
                    </a:lnTo>
                    <a:lnTo>
                      <a:pt x="238" y="828"/>
                    </a:lnTo>
                    <a:lnTo>
                      <a:pt x="244" y="830"/>
                    </a:lnTo>
                    <a:lnTo>
                      <a:pt x="247" y="832"/>
                    </a:lnTo>
                    <a:lnTo>
                      <a:pt x="253" y="832"/>
                    </a:lnTo>
                    <a:lnTo>
                      <a:pt x="259" y="836"/>
                    </a:lnTo>
                    <a:lnTo>
                      <a:pt x="263" y="838"/>
                    </a:lnTo>
                    <a:lnTo>
                      <a:pt x="268" y="838"/>
                    </a:lnTo>
                    <a:lnTo>
                      <a:pt x="274" y="841"/>
                    </a:lnTo>
                    <a:lnTo>
                      <a:pt x="280" y="843"/>
                    </a:lnTo>
                    <a:lnTo>
                      <a:pt x="285" y="845"/>
                    </a:lnTo>
                    <a:lnTo>
                      <a:pt x="291" y="847"/>
                    </a:lnTo>
                    <a:lnTo>
                      <a:pt x="295" y="849"/>
                    </a:lnTo>
                    <a:lnTo>
                      <a:pt x="301" y="851"/>
                    </a:lnTo>
                    <a:lnTo>
                      <a:pt x="304" y="853"/>
                    </a:lnTo>
                    <a:lnTo>
                      <a:pt x="310" y="855"/>
                    </a:lnTo>
                    <a:lnTo>
                      <a:pt x="314" y="857"/>
                    </a:lnTo>
                    <a:lnTo>
                      <a:pt x="320" y="860"/>
                    </a:lnTo>
                    <a:lnTo>
                      <a:pt x="325" y="862"/>
                    </a:lnTo>
                    <a:lnTo>
                      <a:pt x="329" y="862"/>
                    </a:lnTo>
                    <a:lnTo>
                      <a:pt x="333" y="866"/>
                    </a:lnTo>
                    <a:lnTo>
                      <a:pt x="339" y="868"/>
                    </a:lnTo>
                    <a:lnTo>
                      <a:pt x="344" y="870"/>
                    </a:lnTo>
                    <a:lnTo>
                      <a:pt x="348" y="874"/>
                    </a:lnTo>
                    <a:lnTo>
                      <a:pt x="354" y="876"/>
                    </a:lnTo>
                    <a:lnTo>
                      <a:pt x="358" y="879"/>
                    </a:lnTo>
                    <a:lnTo>
                      <a:pt x="361" y="881"/>
                    </a:lnTo>
                    <a:lnTo>
                      <a:pt x="367" y="885"/>
                    </a:lnTo>
                    <a:lnTo>
                      <a:pt x="371" y="887"/>
                    </a:lnTo>
                    <a:lnTo>
                      <a:pt x="375" y="889"/>
                    </a:lnTo>
                    <a:lnTo>
                      <a:pt x="379" y="893"/>
                    </a:lnTo>
                    <a:lnTo>
                      <a:pt x="382" y="897"/>
                    </a:lnTo>
                    <a:lnTo>
                      <a:pt x="388" y="900"/>
                    </a:lnTo>
                    <a:lnTo>
                      <a:pt x="392" y="902"/>
                    </a:lnTo>
                    <a:lnTo>
                      <a:pt x="396" y="906"/>
                    </a:lnTo>
                    <a:lnTo>
                      <a:pt x="399" y="910"/>
                    </a:lnTo>
                    <a:lnTo>
                      <a:pt x="403" y="912"/>
                    </a:lnTo>
                    <a:lnTo>
                      <a:pt x="407" y="916"/>
                    </a:lnTo>
                    <a:lnTo>
                      <a:pt x="411" y="919"/>
                    </a:lnTo>
                    <a:lnTo>
                      <a:pt x="413" y="923"/>
                    </a:lnTo>
                    <a:lnTo>
                      <a:pt x="417" y="925"/>
                    </a:lnTo>
                    <a:lnTo>
                      <a:pt x="420" y="929"/>
                    </a:lnTo>
                    <a:lnTo>
                      <a:pt x="424" y="931"/>
                    </a:lnTo>
                    <a:lnTo>
                      <a:pt x="430" y="936"/>
                    </a:lnTo>
                    <a:lnTo>
                      <a:pt x="434" y="942"/>
                    </a:lnTo>
                    <a:lnTo>
                      <a:pt x="439" y="946"/>
                    </a:lnTo>
                    <a:lnTo>
                      <a:pt x="443" y="950"/>
                    </a:lnTo>
                    <a:lnTo>
                      <a:pt x="445" y="954"/>
                    </a:lnTo>
                    <a:lnTo>
                      <a:pt x="449" y="955"/>
                    </a:lnTo>
                    <a:lnTo>
                      <a:pt x="449" y="957"/>
                    </a:lnTo>
                    <a:lnTo>
                      <a:pt x="451" y="957"/>
                    </a:lnTo>
                    <a:lnTo>
                      <a:pt x="449" y="955"/>
                    </a:lnTo>
                    <a:lnTo>
                      <a:pt x="449" y="952"/>
                    </a:lnTo>
                    <a:lnTo>
                      <a:pt x="447" y="948"/>
                    </a:lnTo>
                    <a:lnTo>
                      <a:pt x="445" y="944"/>
                    </a:lnTo>
                    <a:lnTo>
                      <a:pt x="445" y="942"/>
                    </a:lnTo>
                    <a:lnTo>
                      <a:pt x="443" y="938"/>
                    </a:lnTo>
                    <a:lnTo>
                      <a:pt x="443" y="936"/>
                    </a:lnTo>
                    <a:lnTo>
                      <a:pt x="443" y="931"/>
                    </a:lnTo>
                    <a:lnTo>
                      <a:pt x="441" y="929"/>
                    </a:lnTo>
                    <a:lnTo>
                      <a:pt x="441" y="923"/>
                    </a:lnTo>
                    <a:lnTo>
                      <a:pt x="439" y="919"/>
                    </a:lnTo>
                    <a:lnTo>
                      <a:pt x="439" y="914"/>
                    </a:lnTo>
                    <a:lnTo>
                      <a:pt x="437" y="910"/>
                    </a:lnTo>
                    <a:lnTo>
                      <a:pt x="437" y="904"/>
                    </a:lnTo>
                    <a:lnTo>
                      <a:pt x="436" y="900"/>
                    </a:lnTo>
                    <a:lnTo>
                      <a:pt x="434" y="895"/>
                    </a:lnTo>
                    <a:lnTo>
                      <a:pt x="434" y="889"/>
                    </a:lnTo>
                    <a:lnTo>
                      <a:pt x="434" y="883"/>
                    </a:lnTo>
                    <a:lnTo>
                      <a:pt x="432" y="878"/>
                    </a:lnTo>
                    <a:lnTo>
                      <a:pt x="432" y="874"/>
                    </a:lnTo>
                    <a:lnTo>
                      <a:pt x="432" y="870"/>
                    </a:lnTo>
                    <a:lnTo>
                      <a:pt x="432" y="868"/>
                    </a:lnTo>
                    <a:lnTo>
                      <a:pt x="432" y="864"/>
                    </a:lnTo>
                    <a:lnTo>
                      <a:pt x="430" y="859"/>
                    </a:lnTo>
                    <a:lnTo>
                      <a:pt x="430" y="851"/>
                    </a:lnTo>
                    <a:lnTo>
                      <a:pt x="428" y="849"/>
                    </a:lnTo>
                    <a:lnTo>
                      <a:pt x="428" y="845"/>
                    </a:lnTo>
                    <a:lnTo>
                      <a:pt x="426" y="841"/>
                    </a:lnTo>
                    <a:lnTo>
                      <a:pt x="426" y="838"/>
                    </a:lnTo>
                    <a:lnTo>
                      <a:pt x="426" y="836"/>
                    </a:lnTo>
                    <a:lnTo>
                      <a:pt x="426" y="832"/>
                    </a:lnTo>
                    <a:lnTo>
                      <a:pt x="426" y="828"/>
                    </a:lnTo>
                    <a:lnTo>
                      <a:pt x="426" y="824"/>
                    </a:lnTo>
                    <a:lnTo>
                      <a:pt x="426" y="822"/>
                    </a:lnTo>
                    <a:lnTo>
                      <a:pt x="426" y="819"/>
                    </a:lnTo>
                    <a:lnTo>
                      <a:pt x="424" y="815"/>
                    </a:lnTo>
                    <a:lnTo>
                      <a:pt x="424" y="811"/>
                    </a:lnTo>
                    <a:lnTo>
                      <a:pt x="424" y="807"/>
                    </a:lnTo>
                    <a:lnTo>
                      <a:pt x="424" y="803"/>
                    </a:lnTo>
                    <a:lnTo>
                      <a:pt x="424" y="800"/>
                    </a:lnTo>
                    <a:lnTo>
                      <a:pt x="424" y="798"/>
                    </a:lnTo>
                    <a:lnTo>
                      <a:pt x="424" y="792"/>
                    </a:lnTo>
                    <a:lnTo>
                      <a:pt x="424" y="788"/>
                    </a:lnTo>
                    <a:lnTo>
                      <a:pt x="424" y="786"/>
                    </a:lnTo>
                    <a:lnTo>
                      <a:pt x="424" y="783"/>
                    </a:lnTo>
                    <a:lnTo>
                      <a:pt x="424" y="779"/>
                    </a:lnTo>
                    <a:lnTo>
                      <a:pt x="424" y="775"/>
                    </a:lnTo>
                    <a:lnTo>
                      <a:pt x="424" y="773"/>
                    </a:lnTo>
                    <a:lnTo>
                      <a:pt x="424" y="769"/>
                    </a:lnTo>
                    <a:lnTo>
                      <a:pt x="424" y="765"/>
                    </a:lnTo>
                    <a:lnTo>
                      <a:pt x="424" y="762"/>
                    </a:lnTo>
                    <a:lnTo>
                      <a:pt x="424" y="758"/>
                    </a:lnTo>
                    <a:lnTo>
                      <a:pt x="424" y="754"/>
                    </a:lnTo>
                    <a:lnTo>
                      <a:pt x="424" y="750"/>
                    </a:lnTo>
                    <a:lnTo>
                      <a:pt x="424" y="746"/>
                    </a:lnTo>
                    <a:lnTo>
                      <a:pt x="424" y="743"/>
                    </a:lnTo>
                    <a:lnTo>
                      <a:pt x="424" y="741"/>
                    </a:lnTo>
                    <a:lnTo>
                      <a:pt x="424" y="737"/>
                    </a:lnTo>
                    <a:lnTo>
                      <a:pt x="424" y="735"/>
                    </a:lnTo>
                    <a:lnTo>
                      <a:pt x="424" y="729"/>
                    </a:lnTo>
                    <a:lnTo>
                      <a:pt x="424" y="727"/>
                    </a:lnTo>
                    <a:lnTo>
                      <a:pt x="424" y="722"/>
                    </a:lnTo>
                    <a:lnTo>
                      <a:pt x="424" y="716"/>
                    </a:lnTo>
                    <a:lnTo>
                      <a:pt x="424" y="710"/>
                    </a:lnTo>
                    <a:lnTo>
                      <a:pt x="424" y="705"/>
                    </a:lnTo>
                    <a:lnTo>
                      <a:pt x="424" y="699"/>
                    </a:lnTo>
                    <a:lnTo>
                      <a:pt x="424" y="693"/>
                    </a:lnTo>
                    <a:lnTo>
                      <a:pt x="424" y="687"/>
                    </a:lnTo>
                    <a:lnTo>
                      <a:pt x="424" y="684"/>
                    </a:lnTo>
                    <a:lnTo>
                      <a:pt x="424" y="680"/>
                    </a:lnTo>
                    <a:lnTo>
                      <a:pt x="426" y="678"/>
                    </a:lnTo>
                    <a:lnTo>
                      <a:pt x="426" y="674"/>
                    </a:lnTo>
                    <a:lnTo>
                      <a:pt x="426" y="670"/>
                    </a:lnTo>
                    <a:lnTo>
                      <a:pt x="426" y="667"/>
                    </a:lnTo>
                    <a:lnTo>
                      <a:pt x="426" y="663"/>
                    </a:lnTo>
                    <a:lnTo>
                      <a:pt x="426" y="661"/>
                    </a:lnTo>
                    <a:lnTo>
                      <a:pt x="424" y="659"/>
                    </a:lnTo>
                    <a:lnTo>
                      <a:pt x="424" y="655"/>
                    </a:lnTo>
                    <a:lnTo>
                      <a:pt x="422" y="653"/>
                    </a:lnTo>
                    <a:lnTo>
                      <a:pt x="420" y="649"/>
                    </a:lnTo>
                    <a:lnTo>
                      <a:pt x="420" y="648"/>
                    </a:lnTo>
                    <a:lnTo>
                      <a:pt x="418" y="644"/>
                    </a:lnTo>
                    <a:lnTo>
                      <a:pt x="417" y="640"/>
                    </a:lnTo>
                    <a:lnTo>
                      <a:pt x="415" y="636"/>
                    </a:lnTo>
                    <a:lnTo>
                      <a:pt x="413" y="632"/>
                    </a:lnTo>
                    <a:lnTo>
                      <a:pt x="409" y="627"/>
                    </a:lnTo>
                    <a:lnTo>
                      <a:pt x="407" y="623"/>
                    </a:lnTo>
                    <a:lnTo>
                      <a:pt x="405" y="617"/>
                    </a:lnTo>
                    <a:lnTo>
                      <a:pt x="401" y="611"/>
                    </a:lnTo>
                    <a:lnTo>
                      <a:pt x="399" y="606"/>
                    </a:lnTo>
                    <a:lnTo>
                      <a:pt x="394" y="602"/>
                    </a:lnTo>
                    <a:lnTo>
                      <a:pt x="392" y="594"/>
                    </a:lnTo>
                    <a:lnTo>
                      <a:pt x="388" y="589"/>
                    </a:lnTo>
                    <a:lnTo>
                      <a:pt x="386" y="585"/>
                    </a:lnTo>
                    <a:lnTo>
                      <a:pt x="382" y="583"/>
                    </a:lnTo>
                    <a:lnTo>
                      <a:pt x="380" y="579"/>
                    </a:lnTo>
                    <a:lnTo>
                      <a:pt x="379" y="575"/>
                    </a:lnTo>
                    <a:lnTo>
                      <a:pt x="377" y="572"/>
                    </a:lnTo>
                    <a:lnTo>
                      <a:pt x="375" y="570"/>
                    </a:lnTo>
                    <a:lnTo>
                      <a:pt x="373" y="566"/>
                    </a:lnTo>
                    <a:lnTo>
                      <a:pt x="371" y="564"/>
                    </a:lnTo>
                    <a:lnTo>
                      <a:pt x="369" y="560"/>
                    </a:lnTo>
                    <a:lnTo>
                      <a:pt x="367" y="556"/>
                    </a:lnTo>
                    <a:lnTo>
                      <a:pt x="363" y="553"/>
                    </a:lnTo>
                    <a:lnTo>
                      <a:pt x="361" y="549"/>
                    </a:lnTo>
                    <a:lnTo>
                      <a:pt x="358" y="547"/>
                    </a:lnTo>
                    <a:lnTo>
                      <a:pt x="356" y="543"/>
                    </a:lnTo>
                    <a:lnTo>
                      <a:pt x="354" y="539"/>
                    </a:lnTo>
                    <a:lnTo>
                      <a:pt x="352" y="535"/>
                    </a:lnTo>
                    <a:lnTo>
                      <a:pt x="350" y="534"/>
                    </a:lnTo>
                    <a:lnTo>
                      <a:pt x="346" y="530"/>
                    </a:lnTo>
                    <a:lnTo>
                      <a:pt x="342" y="526"/>
                    </a:lnTo>
                    <a:lnTo>
                      <a:pt x="341" y="522"/>
                    </a:lnTo>
                    <a:lnTo>
                      <a:pt x="339" y="520"/>
                    </a:lnTo>
                    <a:lnTo>
                      <a:pt x="337" y="516"/>
                    </a:lnTo>
                    <a:lnTo>
                      <a:pt x="333" y="513"/>
                    </a:lnTo>
                    <a:lnTo>
                      <a:pt x="331" y="511"/>
                    </a:lnTo>
                    <a:lnTo>
                      <a:pt x="327" y="507"/>
                    </a:lnTo>
                    <a:lnTo>
                      <a:pt x="323" y="503"/>
                    </a:lnTo>
                    <a:lnTo>
                      <a:pt x="320" y="499"/>
                    </a:lnTo>
                    <a:lnTo>
                      <a:pt x="318" y="496"/>
                    </a:lnTo>
                    <a:lnTo>
                      <a:pt x="314" y="492"/>
                    </a:lnTo>
                    <a:lnTo>
                      <a:pt x="312" y="490"/>
                    </a:lnTo>
                    <a:lnTo>
                      <a:pt x="308" y="486"/>
                    </a:lnTo>
                    <a:lnTo>
                      <a:pt x="306" y="484"/>
                    </a:lnTo>
                    <a:lnTo>
                      <a:pt x="302" y="480"/>
                    </a:lnTo>
                    <a:lnTo>
                      <a:pt x="299" y="477"/>
                    </a:lnTo>
                    <a:lnTo>
                      <a:pt x="295" y="473"/>
                    </a:lnTo>
                    <a:lnTo>
                      <a:pt x="293" y="471"/>
                    </a:lnTo>
                    <a:lnTo>
                      <a:pt x="289" y="467"/>
                    </a:lnTo>
                    <a:lnTo>
                      <a:pt x="285" y="465"/>
                    </a:lnTo>
                    <a:lnTo>
                      <a:pt x="282" y="461"/>
                    </a:lnTo>
                    <a:lnTo>
                      <a:pt x="280" y="459"/>
                    </a:lnTo>
                    <a:lnTo>
                      <a:pt x="276" y="456"/>
                    </a:lnTo>
                    <a:lnTo>
                      <a:pt x="272" y="452"/>
                    </a:lnTo>
                    <a:lnTo>
                      <a:pt x="268" y="448"/>
                    </a:lnTo>
                    <a:lnTo>
                      <a:pt x="266" y="446"/>
                    </a:lnTo>
                    <a:lnTo>
                      <a:pt x="263" y="442"/>
                    </a:lnTo>
                    <a:lnTo>
                      <a:pt x="259" y="439"/>
                    </a:lnTo>
                    <a:lnTo>
                      <a:pt x="255" y="435"/>
                    </a:lnTo>
                    <a:lnTo>
                      <a:pt x="253" y="433"/>
                    </a:lnTo>
                    <a:lnTo>
                      <a:pt x="249" y="429"/>
                    </a:lnTo>
                    <a:lnTo>
                      <a:pt x="245" y="425"/>
                    </a:lnTo>
                    <a:lnTo>
                      <a:pt x="244" y="421"/>
                    </a:lnTo>
                    <a:lnTo>
                      <a:pt x="240" y="420"/>
                    </a:lnTo>
                    <a:lnTo>
                      <a:pt x="236" y="416"/>
                    </a:lnTo>
                    <a:lnTo>
                      <a:pt x="232" y="414"/>
                    </a:lnTo>
                    <a:lnTo>
                      <a:pt x="230" y="410"/>
                    </a:lnTo>
                    <a:lnTo>
                      <a:pt x="228" y="406"/>
                    </a:lnTo>
                    <a:lnTo>
                      <a:pt x="225" y="402"/>
                    </a:lnTo>
                    <a:lnTo>
                      <a:pt x="221" y="399"/>
                    </a:lnTo>
                    <a:lnTo>
                      <a:pt x="217" y="395"/>
                    </a:lnTo>
                    <a:lnTo>
                      <a:pt x="215" y="391"/>
                    </a:lnTo>
                    <a:lnTo>
                      <a:pt x="211" y="387"/>
                    </a:lnTo>
                    <a:lnTo>
                      <a:pt x="209" y="383"/>
                    </a:lnTo>
                    <a:lnTo>
                      <a:pt x="206" y="382"/>
                    </a:lnTo>
                    <a:lnTo>
                      <a:pt x="204" y="376"/>
                    </a:lnTo>
                    <a:lnTo>
                      <a:pt x="200" y="372"/>
                    </a:lnTo>
                    <a:lnTo>
                      <a:pt x="198" y="368"/>
                    </a:lnTo>
                    <a:lnTo>
                      <a:pt x="194" y="364"/>
                    </a:lnTo>
                    <a:lnTo>
                      <a:pt x="192" y="361"/>
                    </a:lnTo>
                    <a:lnTo>
                      <a:pt x="190" y="357"/>
                    </a:lnTo>
                    <a:lnTo>
                      <a:pt x="187" y="353"/>
                    </a:lnTo>
                    <a:lnTo>
                      <a:pt x="185" y="349"/>
                    </a:lnTo>
                    <a:lnTo>
                      <a:pt x="183" y="345"/>
                    </a:lnTo>
                    <a:lnTo>
                      <a:pt x="179" y="340"/>
                    </a:lnTo>
                    <a:lnTo>
                      <a:pt x="177" y="338"/>
                    </a:lnTo>
                    <a:lnTo>
                      <a:pt x="175" y="332"/>
                    </a:lnTo>
                    <a:lnTo>
                      <a:pt x="173" y="328"/>
                    </a:lnTo>
                    <a:lnTo>
                      <a:pt x="171" y="323"/>
                    </a:lnTo>
                    <a:lnTo>
                      <a:pt x="169" y="319"/>
                    </a:lnTo>
                    <a:lnTo>
                      <a:pt x="168" y="313"/>
                    </a:lnTo>
                    <a:lnTo>
                      <a:pt x="166" y="309"/>
                    </a:lnTo>
                    <a:lnTo>
                      <a:pt x="164" y="304"/>
                    </a:lnTo>
                    <a:lnTo>
                      <a:pt x="162" y="300"/>
                    </a:lnTo>
                    <a:lnTo>
                      <a:pt x="160" y="296"/>
                    </a:lnTo>
                    <a:lnTo>
                      <a:pt x="160" y="290"/>
                    </a:lnTo>
                    <a:lnTo>
                      <a:pt x="158" y="285"/>
                    </a:lnTo>
                    <a:lnTo>
                      <a:pt x="156" y="281"/>
                    </a:lnTo>
                    <a:lnTo>
                      <a:pt x="154" y="275"/>
                    </a:lnTo>
                    <a:lnTo>
                      <a:pt x="154" y="271"/>
                    </a:lnTo>
                    <a:lnTo>
                      <a:pt x="152" y="266"/>
                    </a:lnTo>
                    <a:lnTo>
                      <a:pt x="152" y="260"/>
                    </a:lnTo>
                    <a:lnTo>
                      <a:pt x="150" y="254"/>
                    </a:lnTo>
                    <a:lnTo>
                      <a:pt x="150" y="248"/>
                    </a:lnTo>
                    <a:lnTo>
                      <a:pt x="149" y="243"/>
                    </a:lnTo>
                    <a:lnTo>
                      <a:pt x="149" y="237"/>
                    </a:lnTo>
                    <a:lnTo>
                      <a:pt x="149" y="231"/>
                    </a:lnTo>
                    <a:lnTo>
                      <a:pt x="149" y="228"/>
                    </a:lnTo>
                    <a:lnTo>
                      <a:pt x="149" y="220"/>
                    </a:lnTo>
                    <a:lnTo>
                      <a:pt x="149" y="214"/>
                    </a:lnTo>
                    <a:lnTo>
                      <a:pt x="149" y="209"/>
                    </a:lnTo>
                    <a:lnTo>
                      <a:pt x="149" y="203"/>
                    </a:lnTo>
                    <a:lnTo>
                      <a:pt x="149" y="199"/>
                    </a:lnTo>
                    <a:lnTo>
                      <a:pt x="149" y="193"/>
                    </a:lnTo>
                    <a:lnTo>
                      <a:pt x="149" y="186"/>
                    </a:lnTo>
                    <a:lnTo>
                      <a:pt x="149" y="182"/>
                    </a:lnTo>
                    <a:lnTo>
                      <a:pt x="149" y="174"/>
                    </a:lnTo>
                    <a:lnTo>
                      <a:pt x="149" y="169"/>
                    </a:lnTo>
                    <a:lnTo>
                      <a:pt x="149" y="163"/>
                    </a:lnTo>
                    <a:lnTo>
                      <a:pt x="149" y="157"/>
                    </a:lnTo>
                    <a:lnTo>
                      <a:pt x="149" y="152"/>
                    </a:lnTo>
                    <a:lnTo>
                      <a:pt x="150" y="146"/>
                    </a:lnTo>
                    <a:lnTo>
                      <a:pt x="150" y="140"/>
                    </a:lnTo>
                    <a:lnTo>
                      <a:pt x="150" y="136"/>
                    </a:lnTo>
                    <a:lnTo>
                      <a:pt x="150" y="131"/>
                    </a:lnTo>
                    <a:lnTo>
                      <a:pt x="152" y="125"/>
                    </a:lnTo>
                    <a:lnTo>
                      <a:pt x="152" y="119"/>
                    </a:lnTo>
                    <a:lnTo>
                      <a:pt x="154" y="114"/>
                    </a:lnTo>
                    <a:lnTo>
                      <a:pt x="154" y="108"/>
                    </a:lnTo>
                    <a:lnTo>
                      <a:pt x="156" y="102"/>
                    </a:lnTo>
                    <a:lnTo>
                      <a:pt x="156" y="98"/>
                    </a:lnTo>
                    <a:lnTo>
                      <a:pt x="158" y="93"/>
                    </a:lnTo>
                    <a:lnTo>
                      <a:pt x="158" y="89"/>
                    </a:lnTo>
                    <a:lnTo>
                      <a:pt x="160" y="83"/>
                    </a:lnTo>
                    <a:lnTo>
                      <a:pt x="160" y="77"/>
                    </a:lnTo>
                    <a:lnTo>
                      <a:pt x="162" y="74"/>
                    </a:lnTo>
                    <a:lnTo>
                      <a:pt x="162" y="68"/>
                    </a:lnTo>
                    <a:lnTo>
                      <a:pt x="162" y="64"/>
                    </a:lnTo>
                    <a:lnTo>
                      <a:pt x="164" y="58"/>
                    </a:lnTo>
                    <a:lnTo>
                      <a:pt x="166" y="57"/>
                    </a:lnTo>
                    <a:lnTo>
                      <a:pt x="166" y="51"/>
                    </a:lnTo>
                    <a:lnTo>
                      <a:pt x="166" y="47"/>
                    </a:lnTo>
                    <a:lnTo>
                      <a:pt x="168" y="43"/>
                    </a:lnTo>
                    <a:lnTo>
                      <a:pt x="168" y="39"/>
                    </a:lnTo>
                    <a:lnTo>
                      <a:pt x="168" y="36"/>
                    </a:lnTo>
                    <a:lnTo>
                      <a:pt x="169" y="32"/>
                    </a:lnTo>
                    <a:lnTo>
                      <a:pt x="171" y="30"/>
                    </a:lnTo>
                    <a:lnTo>
                      <a:pt x="171" y="26"/>
                    </a:lnTo>
                    <a:lnTo>
                      <a:pt x="171" y="24"/>
                    </a:lnTo>
                    <a:lnTo>
                      <a:pt x="173" y="20"/>
                    </a:lnTo>
                    <a:lnTo>
                      <a:pt x="173" y="17"/>
                    </a:lnTo>
                    <a:lnTo>
                      <a:pt x="173" y="15"/>
                    </a:lnTo>
                    <a:lnTo>
                      <a:pt x="175" y="11"/>
                    </a:lnTo>
                    <a:lnTo>
                      <a:pt x="175" y="7"/>
                    </a:lnTo>
                    <a:lnTo>
                      <a:pt x="177" y="3"/>
                    </a:lnTo>
                    <a:lnTo>
                      <a:pt x="177" y="1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96" name="Freeform 53"/>
              <p:cNvSpPr>
                <a:spLocks/>
              </p:cNvSpPr>
              <p:nvPr/>
            </p:nvSpPr>
            <p:spPr bwMode="auto">
              <a:xfrm>
                <a:off x="576" y="2496"/>
                <a:ext cx="675" cy="934"/>
              </a:xfrm>
              <a:custGeom>
                <a:avLst/>
                <a:gdLst>
                  <a:gd name="T0" fmla="*/ 20 w 1350"/>
                  <a:gd name="T1" fmla="*/ 2 h 1868"/>
                  <a:gd name="T2" fmla="*/ 19 w 1350"/>
                  <a:gd name="T3" fmla="*/ 3 h 1868"/>
                  <a:gd name="T4" fmla="*/ 18 w 1350"/>
                  <a:gd name="T5" fmla="*/ 4 h 1868"/>
                  <a:gd name="T6" fmla="*/ 17 w 1350"/>
                  <a:gd name="T7" fmla="*/ 4 h 1868"/>
                  <a:gd name="T8" fmla="*/ 15 w 1350"/>
                  <a:gd name="T9" fmla="*/ 4 h 1868"/>
                  <a:gd name="T10" fmla="*/ 13 w 1350"/>
                  <a:gd name="T11" fmla="*/ 6 h 1868"/>
                  <a:gd name="T12" fmla="*/ 12 w 1350"/>
                  <a:gd name="T13" fmla="*/ 6 h 1868"/>
                  <a:gd name="T14" fmla="*/ 11 w 1350"/>
                  <a:gd name="T15" fmla="*/ 6 h 1868"/>
                  <a:gd name="T16" fmla="*/ 11 w 1350"/>
                  <a:gd name="T17" fmla="*/ 7 h 1868"/>
                  <a:gd name="T18" fmla="*/ 9 w 1350"/>
                  <a:gd name="T19" fmla="*/ 7 h 1868"/>
                  <a:gd name="T20" fmla="*/ 7 w 1350"/>
                  <a:gd name="T21" fmla="*/ 9 h 1868"/>
                  <a:gd name="T22" fmla="*/ 6 w 1350"/>
                  <a:gd name="T23" fmla="*/ 9 h 1868"/>
                  <a:gd name="T24" fmla="*/ 5 w 1350"/>
                  <a:gd name="T25" fmla="*/ 10 h 1868"/>
                  <a:gd name="T26" fmla="*/ 3 w 1350"/>
                  <a:gd name="T27" fmla="*/ 12 h 1868"/>
                  <a:gd name="T28" fmla="*/ 3 w 1350"/>
                  <a:gd name="T29" fmla="*/ 13 h 1868"/>
                  <a:gd name="T30" fmla="*/ 3 w 1350"/>
                  <a:gd name="T31" fmla="*/ 14 h 1868"/>
                  <a:gd name="T32" fmla="*/ 1 w 1350"/>
                  <a:gd name="T33" fmla="*/ 15 h 1868"/>
                  <a:gd name="T34" fmla="*/ 1 w 1350"/>
                  <a:gd name="T35" fmla="*/ 15 h 1868"/>
                  <a:gd name="T36" fmla="*/ 1 w 1350"/>
                  <a:gd name="T37" fmla="*/ 17 h 1868"/>
                  <a:gd name="T38" fmla="*/ 1 w 1350"/>
                  <a:gd name="T39" fmla="*/ 19 h 1868"/>
                  <a:gd name="T40" fmla="*/ 1 w 1350"/>
                  <a:gd name="T41" fmla="*/ 20 h 1868"/>
                  <a:gd name="T42" fmla="*/ 0 w 1350"/>
                  <a:gd name="T43" fmla="*/ 21 h 1868"/>
                  <a:gd name="T44" fmla="*/ 1 w 1350"/>
                  <a:gd name="T45" fmla="*/ 23 h 1868"/>
                  <a:gd name="T46" fmla="*/ 1 w 1350"/>
                  <a:gd name="T47" fmla="*/ 24 h 1868"/>
                  <a:gd name="T48" fmla="*/ 1 w 1350"/>
                  <a:gd name="T49" fmla="*/ 25 h 1868"/>
                  <a:gd name="T50" fmla="*/ 3 w 1350"/>
                  <a:gd name="T51" fmla="*/ 27 h 1868"/>
                  <a:gd name="T52" fmla="*/ 3 w 1350"/>
                  <a:gd name="T53" fmla="*/ 28 h 1868"/>
                  <a:gd name="T54" fmla="*/ 3 w 1350"/>
                  <a:gd name="T55" fmla="*/ 29 h 1868"/>
                  <a:gd name="T56" fmla="*/ 5 w 1350"/>
                  <a:gd name="T57" fmla="*/ 29 h 1868"/>
                  <a:gd name="T58" fmla="*/ 7 w 1350"/>
                  <a:gd name="T59" fmla="*/ 29 h 1868"/>
                  <a:gd name="T60" fmla="*/ 9 w 1350"/>
                  <a:gd name="T61" fmla="*/ 29 h 1868"/>
                  <a:gd name="T62" fmla="*/ 11 w 1350"/>
                  <a:gd name="T63" fmla="*/ 29 h 1868"/>
                  <a:gd name="T64" fmla="*/ 11 w 1350"/>
                  <a:gd name="T65" fmla="*/ 28 h 1868"/>
                  <a:gd name="T66" fmla="*/ 9 w 1350"/>
                  <a:gd name="T67" fmla="*/ 28 h 1868"/>
                  <a:gd name="T68" fmla="*/ 7 w 1350"/>
                  <a:gd name="T69" fmla="*/ 27 h 1868"/>
                  <a:gd name="T70" fmla="*/ 6 w 1350"/>
                  <a:gd name="T71" fmla="*/ 27 h 1868"/>
                  <a:gd name="T72" fmla="*/ 5 w 1350"/>
                  <a:gd name="T73" fmla="*/ 26 h 1868"/>
                  <a:gd name="T74" fmla="*/ 5 w 1350"/>
                  <a:gd name="T75" fmla="*/ 25 h 1868"/>
                  <a:gd name="T76" fmla="*/ 3 w 1350"/>
                  <a:gd name="T77" fmla="*/ 23 h 1868"/>
                  <a:gd name="T78" fmla="*/ 3 w 1350"/>
                  <a:gd name="T79" fmla="*/ 21 h 1868"/>
                  <a:gd name="T80" fmla="*/ 3 w 1350"/>
                  <a:gd name="T81" fmla="*/ 20 h 1868"/>
                  <a:gd name="T82" fmla="*/ 3 w 1350"/>
                  <a:gd name="T83" fmla="*/ 19 h 1868"/>
                  <a:gd name="T84" fmla="*/ 1 w 1350"/>
                  <a:gd name="T85" fmla="*/ 20 h 1868"/>
                  <a:gd name="T86" fmla="*/ 1 w 1350"/>
                  <a:gd name="T87" fmla="*/ 19 h 1868"/>
                  <a:gd name="T88" fmla="*/ 1 w 1350"/>
                  <a:gd name="T89" fmla="*/ 18 h 1868"/>
                  <a:gd name="T90" fmla="*/ 1 w 1350"/>
                  <a:gd name="T91" fmla="*/ 17 h 1868"/>
                  <a:gd name="T92" fmla="*/ 3 w 1350"/>
                  <a:gd name="T93" fmla="*/ 15 h 1868"/>
                  <a:gd name="T94" fmla="*/ 3 w 1350"/>
                  <a:gd name="T95" fmla="*/ 15 h 1868"/>
                  <a:gd name="T96" fmla="*/ 3 w 1350"/>
                  <a:gd name="T97" fmla="*/ 13 h 1868"/>
                  <a:gd name="T98" fmla="*/ 5 w 1350"/>
                  <a:gd name="T99" fmla="*/ 12 h 1868"/>
                  <a:gd name="T100" fmla="*/ 5 w 1350"/>
                  <a:gd name="T101" fmla="*/ 10 h 1868"/>
                  <a:gd name="T102" fmla="*/ 6 w 1350"/>
                  <a:gd name="T103" fmla="*/ 10 h 1868"/>
                  <a:gd name="T104" fmla="*/ 7 w 1350"/>
                  <a:gd name="T105" fmla="*/ 10 h 1868"/>
                  <a:gd name="T106" fmla="*/ 10 w 1350"/>
                  <a:gd name="T107" fmla="*/ 9 h 1868"/>
                  <a:gd name="T108" fmla="*/ 11 w 1350"/>
                  <a:gd name="T109" fmla="*/ 7 h 1868"/>
                  <a:gd name="T110" fmla="*/ 13 w 1350"/>
                  <a:gd name="T111" fmla="*/ 7 h 1868"/>
                  <a:gd name="T112" fmla="*/ 14 w 1350"/>
                  <a:gd name="T113" fmla="*/ 6 h 1868"/>
                  <a:gd name="T114" fmla="*/ 15 w 1350"/>
                  <a:gd name="T115" fmla="*/ 5 h 1868"/>
                  <a:gd name="T116" fmla="*/ 17 w 1350"/>
                  <a:gd name="T117" fmla="*/ 5 h 1868"/>
                  <a:gd name="T118" fmla="*/ 19 w 1350"/>
                  <a:gd name="T119" fmla="*/ 4 h 1868"/>
                  <a:gd name="T120" fmla="*/ 20 w 1350"/>
                  <a:gd name="T121" fmla="*/ 3 h 1868"/>
                  <a:gd name="T122" fmla="*/ 21 w 1350"/>
                  <a:gd name="T123" fmla="*/ 2 h 186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50"/>
                  <a:gd name="T187" fmla="*/ 0 h 1868"/>
                  <a:gd name="T188" fmla="*/ 1350 w 1350"/>
                  <a:gd name="T189" fmla="*/ 1868 h 186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50" h="1868">
                    <a:moveTo>
                      <a:pt x="1325" y="0"/>
                    </a:moveTo>
                    <a:lnTo>
                      <a:pt x="1323" y="2"/>
                    </a:lnTo>
                    <a:lnTo>
                      <a:pt x="1319" y="6"/>
                    </a:lnTo>
                    <a:lnTo>
                      <a:pt x="1317" y="8"/>
                    </a:lnTo>
                    <a:lnTo>
                      <a:pt x="1314" y="13"/>
                    </a:lnTo>
                    <a:lnTo>
                      <a:pt x="1312" y="17"/>
                    </a:lnTo>
                    <a:lnTo>
                      <a:pt x="1308" y="23"/>
                    </a:lnTo>
                    <a:lnTo>
                      <a:pt x="1302" y="27"/>
                    </a:lnTo>
                    <a:lnTo>
                      <a:pt x="1298" y="32"/>
                    </a:lnTo>
                    <a:lnTo>
                      <a:pt x="1295" y="36"/>
                    </a:lnTo>
                    <a:lnTo>
                      <a:pt x="1293" y="38"/>
                    </a:lnTo>
                    <a:lnTo>
                      <a:pt x="1289" y="42"/>
                    </a:lnTo>
                    <a:lnTo>
                      <a:pt x="1287" y="46"/>
                    </a:lnTo>
                    <a:lnTo>
                      <a:pt x="1285" y="49"/>
                    </a:lnTo>
                    <a:lnTo>
                      <a:pt x="1281" y="53"/>
                    </a:lnTo>
                    <a:lnTo>
                      <a:pt x="1277" y="57"/>
                    </a:lnTo>
                    <a:lnTo>
                      <a:pt x="1276" y="61"/>
                    </a:lnTo>
                    <a:lnTo>
                      <a:pt x="1272" y="63"/>
                    </a:lnTo>
                    <a:lnTo>
                      <a:pt x="1268" y="68"/>
                    </a:lnTo>
                    <a:lnTo>
                      <a:pt x="1266" y="70"/>
                    </a:lnTo>
                    <a:lnTo>
                      <a:pt x="1262" y="76"/>
                    </a:lnTo>
                    <a:lnTo>
                      <a:pt x="1258" y="80"/>
                    </a:lnTo>
                    <a:lnTo>
                      <a:pt x="1255" y="82"/>
                    </a:lnTo>
                    <a:lnTo>
                      <a:pt x="1251" y="87"/>
                    </a:lnTo>
                    <a:lnTo>
                      <a:pt x="1247" y="89"/>
                    </a:lnTo>
                    <a:lnTo>
                      <a:pt x="1243" y="93"/>
                    </a:lnTo>
                    <a:lnTo>
                      <a:pt x="1241" y="99"/>
                    </a:lnTo>
                    <a:lnTo>
                      <a:pt x="1236" y="103"/>
                    </a:lnTo>
                    <a:lnTo>
                      <a:pt x="1232" y="106"/>
                    </a:lnTo>
                    <a:lnTo>
                      <a:pt x="1228" y="110"/>
                    </a:lnTo>
                    <a:lnTo>
                      <a:pt x="1224" y="114"/>
                    </a:lnTo>
                    <a:lnTo>
                      <a:pt x="1220" y="118"/>
                    </a:lnTo>
                    <a:lnTo>
                      <a:pt x="1217" y="124"/>
                    </a:lnTo>
                    <a:lnTo>
                      <a:pt x="1213" y="127"/>
                    </a:lnTo>
                    <a:lnTo>
                      <a:pt x="1209" y="131"/>
                    </a:lnTo>
                    <a:lnTo>
                      <a:pt x="1205" y="135"/>
                    </a:lnTo>
                    <a:lnTo>
                      <a:pt x="1201" y="139"/>
                    </a:lnTo>
                    <a:lnTo>
                      <a:pt x="1198" y="143"/>
                    </a:lnTo>
                    <a:lnTo>
                      <a:pt x="1192" y="146"/>
                    </a:lnTo>
                    <a:lnTo>
                      <a:pt x="1188" y="150"/>
                    </a:lnTo>
                    <a:lnTo>
                      <a:pt x="1184" y="154"/>
                    </a:lnTo>
                    <a:lnTo>
                      <a:pt x="1181" y="158"/>
                    </a:lnTo>
                    <a:lnTo>
                      <a:pt x="1177" y="162"/>
                    </a:lnTo>
                    <a:lnTo>
                      <a:pt x="1173" y="163"/>
                    </a:lnTo>
                    <a:lnTo>
                      <a:pt x="1169" y="169"/>
                    </a:lnTo>
                    <a:lnTo>
                      <a:pt x="1165" y="171"/>
                    </a:lnTo>
                    <a:lnTo>
                      <a:pt x="1160" y="175"/>
                    </a:lnTo>
                    <a:lnTo>
                      <a:pt x="1156" y="177"/>
                    </a:lnTo>
                    <a:lnTo>
                      <a:pt x="1152" y="181"/>
                    </a:lnTo>
                    <a:lnTo>
                      <a:pt x="1148" y="184"/>
                    </a:lnTo>
                    <a:lnTo>
                      <a:pt x="1144" y="186"/>
                    </a:lnTo>
                    <a:lnTo>
                      <a:pt x="1141" y="190"/>
                    </a:lnTo>
                    <a:lnTo>
                      <a:pt x="1137" y="194"/>
                    </a:lnTo>
                    <a:lnTo>
                      <a:pt x="1133" y="194"/>
                    </a:lnTo>
                    <a:lnTo>
                      <a:pt x="1129" y="196"/>
                    </a:lnTo>
                    <a:lnTo>
                      <a:pt x="1125" y="200"/>
                    </a:lnTo>
                    <a:lnTo>
                      <a:pt x="1122" y="201"/>
                    </a:lnTo>
                    <a:lnTo>
                      <a:pt x="1118" y="203"/>
                    </a:lnTo>
                    <a:lnTo>
                      <a:pt x="1114" y="205"/>
                    </a:lnTo>
                    <a:lnTo>
                      <a:pt x="1110" y="207"/>
                    </a:lnTo>
                    <a:lnTo>
                      <a:pt x="1106" y="209"/>
                    </a:lnTo>
                    <a:lnTo>
                      <a:pt x="1104" y="209"/>
                    </a:lnTo>
                    <a:lnTo>
                      <a:pt x="1101" y="211"/>
                    </a:lnTo>
                    <a:lnTo>
                      <a:pt x="1097" y="213"/>
                    </a:lnTo>
                    <a:lnTo>
                      <a:pt x="1093" y="215"/>
                    </a:lnTo>
                    <a:lnTo>
                      <a:pt x="1091" y="215"/>
                    </a:lnTo>
                    <a:lnTo>
                      <a:pt x="1085" y="217"/>
                    </a:lnTo>
                    <a:lnTo>
                      <a:pt x="1084" y="219"/>
                    </a:lnTo>
                    <a:lnTo>
                      <a:pt x="1080" y="220"/>
                    </a:lnTo>
                    <a:lnTo>
                      <a:pt x="1078" y="220"/>
                    </a:lnTo>
                    <a:lnTo>
                      <a:pt x="1074" y="220"/>
                    </a:lnTo>
                    <a:lnTo>
                      <a:pt x="1070" y="220"/>
                    </a:lnTo>
                    <a:lnTo>
                      <a:pt x="1068" y="222"/>
                    </a:lnTo>
                    <a:lnTo>
                      <a:pt x="1063" y="224"/>
                    </a:lnTo>
                    <a:lnTo>
                      <a:pt x="1057" y="224"/>
                    </a:lnTo>
                    <a:lnTo>
                      <a:pt x="1051" y="224"/>
                    </a:lnTo>
                    <a:lnTo>
                      <a:pt x="1046" y="226"/>
                    </a:lnTo>
                    <a:lnTo>
                      <a:pt x="1040" y="226"/>
                    </a:lnTo>
                    <a:lnTo>
                      <a:pt x="1036" y="226"/>
                    </a:lnTo>
                    <a:lnTo>
                      <a:pt x="1030" y="226"/>
                    </a:lnTo>
                    <a:lnTo>
                      <a:pt x="1028" y="226"/>
                    </a:lnTo>
                    <a:lnTo>
                      <a:pt x="1023" y="224"/>
                    </a:lnTo>
                    <a:lnTo>
                      <a:pt x="1021" y="224"/>
                    </a:lnTo>
                    <a:lnTo>
                      <a:pt x="1017" y="224"/>
                    </a:lnTo>
                    <a:lnTo>
                      <a:pt x="1013" y="224"/>
                    </a:lnTo>
                    <a:lnTo>
                      <a:pt x="1009" y="222"/>
                    </a:lnTo>
                    <a:lnTo>
                      <a:pt x="1008" y="222"/>
                    </a:lnTo>
                    <a:lnTo>
                      <a:pt x="1004" y="220"/>
                    </a:lnTo>
                    <a:lnTo>
                      <a:pt x="1000" y="220"/>
                    </a:lnTo>
                    <a:lnTo>
                      <a:pt x="998" y="220"/>
                    </a:lnTo>
                    <a:lnTo>
                      <a:pt x="996" y="220"/>
                    </a:lnTo>
                    <a:lnTo>
                      <a:pt x="992" y="224"/>
                    </a:lnTo>
                    <a:lnTo>
                      <a:pt x="990" y="226"/>
                    </a:lnTo>
                    <a:lnTo>
                      <a:pt x="989" y="228"/>
                    </a:lnTo>
                    <a:lnTo>
                      <a:pt x="985" y="232"/>
                    </a:lnTo>
                    <a:lnTo>
                      <a:pt x="983" y="236"/>
                    </a:lnTo>
                    <a:lnTo>
                      <a:pt x="979" y="239"/>
                    </a:lnTo>
                    <a:lnTo>
                      <a:pt x="975" y="243"/>
                    </a:lnTo>
                    <a:lnTo>
                      <a:pt x="971" y="247"/>
                    </a:lnTo>
                    <a:lnTo>
                      <a:pt x="966" y="253"/>
                    </a:lnTo>
                    <a:lnTo>
                      <a:pt x="960" y="258"/>
                    </a:lnTo>
                    <a:lnTo>
                      <a:pt x="956" y="262"/>
                    </a:lnTo>
                    <a:lnTo>
                      <a:pt x="952" y="270"/>
                    </a:lnTo>
                    <a:lnTo>
                      <a:pt x="947" y="276"/>
                    </a:lnTo>
                    <a:lnTo>
                      <a:pt x="941" y="279"/>
                    </a:lnTo>
                    <a:lnTo>
                      <a:pt x="935" y="285"/>
                    </a:lnTo>
                    <a:lnTo>
                      <a:pt x="930" y="291"/>
                    </a:lnTo>
                    <a:lnTo>
                      <a:pt x="922" y="296"/>
                    </a:lnTo>
                    <a:lnTo>
                      <a:pt x="920" y="298"/>
                    </a:lnTo>
                    <a:lnTo>
                      <a:pt x="916" y="302"/>
                    </a:lnTo>
                    <a:lnTo>
                      <a:pt x="914" y="304"/>
                    </a:lnTo>
                    <a:lnTo>
                      <a:pt x="911" y="308"/>
                    </a:lnTo>
                    <a:lnTo>
                      <a:pt x="907" y="310"/>
                    </a:lnTo>
                    <a:lnTo>
                      <a:pt x="903" y="314"/>
                    </a:lnTo>
                    <a:lnTo>
                      <a:pt x="901" y="315"/>
                    </a:lnTo>
                    <a:lnTo>
                      <a:pt x="897" y="319"/>
                    </a:lnTo>
                    <a:lnTo>
                      <a:pt x="893" y="321"/>
                    </a:lnTo>
                    <a:lnTo>
                      <a:pt x="890" y="323"/>
                    </a:lnTo>
                    <a:lnTo>
                      <a:pt x="886" y="325"/>
                    </a:lnTo>
                    <a:lnTo>
                      <a:pt x="884" y="329"/>
                    </a:lnTo>
                    <a:lnTo>
                      <a:pt x="880" y="329"/>
                    </a:lnTo>
                    <a:lnTo>
                      <a:pt x="878" y="333"/>
                    </a:lnTo>
                    <a:lnTo>
                      <a:pt x="874" y="334"/>
                    </a:lnTo>
                    <a:lnTo>
                      <a:pt x="871" y="336"/>
                    </a:lnTo>
                    <a:lnTo>
                      <a:pt x="867" y="338"/>
                    </a:lnTo>
                    <a:lnTo>
                      <a:pt x="865" y="340"/>
                    </a:lnTo>
                    <a:lnTo>
                      <a:pt x="861" y="342"/>
                    </a:lnTo>
                    <a:lnTo>
                      <a:pt x="859" y="344"/>
                    </a:lnTo>
                    <a:lnTo>
                      <a:pt x="852" y="348"/>
                    </a:lnTo>
                    <a:lnTo>
                      <a:pt x="846" y="352"/>
                    </a:lnTo>
                    <a:lnTo>
                      <a:pt x="842" y="352"/>
                    </a:lnTo>
                    <a:lnTo>
                      <a:pt x="840" y="353"/>
                    </a:lnTo>
                    <a:lnTo>
                      <a:pt x="836" y="353"/>
                    </a:lnTo>
                    <a:lnTo>
                      <a:pt x="833" y="355"/>
                    </a:lnTo>
                    <a:lnTo>
                      <a:pt x="827" y="357"/>
                    </a:lnTo>
                    <a:lnTo>
                      <a:pt x="821" y="359"/>
                    </a:lnTo>
                    <a:lnTo>
                      <a:pt x="816" y="359"/>
                    </a:lnTo>
                    <a:lnTo>
                      <a:pt x="810" y="359"/>
                    </a:lnTo>
                    <a:lnTo>
                      <a:pt x="804" y="359"/>
                    </a:lnTo>
                    <a:lnTo>
                      <a:pt x="800" y="361"/>
                    </a:lnTo>
                    <a:lnTo>
                      <a:pt x="795" y="359"/>
                    </a:lnTo>
                    <a:lnTo>
                      <a:pt x="789" y="359"/>
                    </a:lnTo>
                    <a:lnTo>
                      <a:pt x="783" y="359"/>
                    </a:lnTo>
                    <a:lnTo>
                      <a:pt x="781" y="359"/>
                    </a:lnTo>
                    <a:lnTo>
                      <a:pt x="776" y="357"/>
                    </a:lnTo>
                    <a:lnTo>
                      <a:pt x="772" y="355"/>
                    </a:lnTo>
                    <a:lnTo>
                      <a:pt x="766" y="353"/>
                    </a:lnTo>
                    <a:lnTo>
                      <a:pt x="764" y="353"/>
                    </a:lnTo>
                    <a:lnTo>
                      <a:pt x="758" y="352"/>
                    </a:lnTo>
                    <a:lnTo>
                      <a:pt x="757" y="352"/>
                    </a:lnTo>
                    <a:lnTo>
                      <a:pt x="753" y="348"/>
                    </a:lnTo>
                    <a:lnTo>
                      <a:pt x="749" y="348"/>
                    </a:lnTo>
                    <a:lnTo>
                      <a:pt x="743" y="344"/>
                    </a:lnTo>
                    <a:lnTo>
                      <a:pt x="739" y="342"/>
                    </a:lnTo>
                    <a:lnTo>
                      <a:pt x="734" y="338"/>
                    </a:lnTo>
                    <a:lnTo>
                      <a:pt x="732" y="336"/>
                    </a:lnTo>
                    <a:lnTo>
                      <a:pt x="732" y="334"/>
                    </a:lnTo>
                    <a:lnTo>
                      <a:pt x="728" y="336"/>
                    </a:lnTo>
                    <a:lnTo>
                      <a:pt x="726" y="340"/>
                    </a:lnTo>
                    <a:lnTo>
                      <a:pt x="722" y="344"/>
                    </a:lnTo>
                    <a:lnTo>
                      <a:pt x="719" y="348"/>
                    </a:lnTo>
                    <a:lnTo>
                      <a:pt x="715" y="352"/>
                    </a:lnTo>
                    <a:lnTo>
                      <a:pt x="709" y="357"/>
                    </a:lnTo>
                    <a:lnTo>
                      <a:pt x="703" y="363"/>
                    </a:lnTo>
                    <a:lnTo>
                      <a:pt x="700" y="367"/>
                    </a:lnTo>
                    <a:lnTo>
                      <a:pt x="696" y="371"/>
                    </a:lnTo>
                    <a:lnTo>
                      <a:pt x="694" y="374"/>
                    </a:lnTo>
                    <a:lnTo>
                      <a:pt x="688" y="378"/>
                    </a:lnTo>
                    <a:lnTo>
                      <a:pt x="686" y="382"/>
                    </a:lnTo>
                    <a:lnTo>
                      <a:pt x="682" y="384"/>
                    </a:lnTo>
                    <a:lnTo>
                      <a:pt x="679" y="388"/>
                    </a:lnTo>
                    <a:lnTo>
                      <a:pt x="677" y="392"/>
                    </a:lnTo>
                    <a:lnTo>
                      <a:pt x="671" y="395"/>
                    </a:lnTo>
                    <a:lnTo>
                      <a:pt x="669" y="397"/>
                    </a:lnTo>
                    <a:lnTo>
                      <a:pt x="665" y="401"/>
                    </a:lnTo>
                    <a:lnTo>
                      <a:pt x="662" y="407"/>
                    </a:lnTo>
                    <a:lnTo>
                      <a:pt x="658" y="411"/>
                    </a:lnTo>
                    <a:lnTo>
                      <a:pt x="652" y="414"/>
                    </a:lnTo>
                    <a:lnTo>
                      <a:pt x="650" y="416"/>
                    </a:lnTo>
                    <a:lnTo>
                      <a:pt x="644" y="422"/>
                    </a:lnTo>
                    <a:lnTo>
                      <a:pt x="641" y="426"/>
                    </a:lnTo>
                    <a:lnTo>
                      <a:pt x="637" y="428"/>
                    </a:lnTo>
                    <a:lnTo>
                      <a:pt x="633" y="433"/>
                    </a:lnTo>
                    <a:lnTo>
                      <a:pt x="629" y="437"/>
                    </a:lnTo>
                    <a:lnTo>
                      <a:pt x="625" y="441"/>
                    </a:lnTo>
                    <a:lnTo>
                      <a:pt x="620" y="445"/>
                    </a:lnTo>
                    <a:lnTo>
                      <a:pt x="616" y="449"/>
                    </a:lnTo>
                    <a:lnTo>
                      <a:pt x="612" y="452"/>
                    </a:lnTo>
                    <a:lnTo>
                      <a:pt x="606" y="456"/>
                    </a:lnTo>
                    <a:lnTo>
                      <a:pt x="603" y="460"/>
                    </a:lnTo>
                    <a:lnTo>
                      <a:pt x="599" y="464"/>
                    </a:lnTo>
                    <a:lnTo>
                      <a:pt x="595" y="468"/>
                    </a:lnTo>
                    <a:lnTo>
                      <a:pt x="589" y="471"/>
                    </a:lnTo>
                    <a:lnTo>
                      <a:pt x="586" y="475"/>
                    </a:lnTo>
                    <a:lnTo>
                      <a:pt x="582" y="479"/>
                    </a:lnTo>
                    <a:lnTo>
                      <a:pt x="576" y="483"/>
                    </a:lnTo>
                    <a:lnTo>
                      <a:pt x="572" y="487"/>
                    </a:lnTo>
                    <a:lnTo>
                      <a:pt x="568" y="490"/>
                    </a:lnTo>
                    <a:lnTo>
                      <a:pt x="565" y="492"/>
                    </a:lnTo>
                    <a:lnTo>
                      <a:pt x="559" y="496"/>
                    </a:lnTo>
                    <a:lnTo>
                      <a:pt x="555" y="502"/>
                    </a:lnTo>
                    <a:lnTo>
                      <a:pt x="551" y="504"/>
                    </a:lnTo>
                    <a:lnTo>
                      <a:pt x="546" y="507"/>
                    </a:lnTo>
                    <a:lnTo>
                      <a:pt x="542" y="509"/>
                    </a:lnTo>
                    <a:lnTo>
                      <a:pt x="538" y="511"/>
                    </a:lnTo>
                    <a:lnTo>
                      <a:pt x="534" y="515"/>
                    </a:lnTo>
                    <a:lnTo>
                      <a:pt x="530" y="517"/>
                    </a:lnTo>
                    <a:lnTo>
                      <a:pt x="527" y="521"/>
                    </a:lnTo>
                    <a:lnTo>
                      <a:pt x="523" y="523"/>
                    </a:lnTo>
                    <a:lnTo>
                      <a:pt x="519" y="526"/>
                    </a:lnTo>
                    <a:lnTo>
                      <a:pt x="515" y="528"/>
                    </a:lnTo>
                    <a:lnTo>
                      <a:pt x="511" y="530"/>
                    </a:lnTo>
                    <a:lnTo>
                      <a:pt x="508" y="532"/>
                    </a:lnTo>
                    <a:lnTo>
                      <a:pt x="504" y="534"/>
                    </a:lnTo>
                    <a:lnTo>
                      <a:pt x="500" y="536"/>
                    </a:lnTo>
                    <a:lnTo>
                      <a:pt x="496" y="536"/>
                    </a:lnTo>
                    <a:lnTo>
                      <a:pt x="494" y="540"/>
                    </a:lnTo>
                    <a:lnTo>
                      <a:pt x="490" y="540"/>
                    </a:lnTo>
                    <a:lnTo>
                      <a:pt x="487" y="542"/>
                    </a:lnTo>
                    <a:lnTo>
                      <a:pt x="483" y="542"/>
                    </a:lnTo>
                    <a:lnTo>
                      <a:pt x="481" y="545"/>
                    </a:lnTo>
                    <a:lnTo>
                      <a:pt x="473" y="547"/>
                    </a:lnTo>
                    <a:lnTo>
                      <a:pt x="470" y="549"/>
                    </a:lnTo>
                    <a:lnTo>
                      <a:pt x="462" y="549"/>
                    </a:lnTo>
                    <a:lnTo>
                      <a:pt x="456" y="549"/>
                    </a:lnTo>
                    <a:lnTo>
                      <a:pt x="452" y="551"/>
                    </a:lnTo>
                    <a:lnTo>
                      <a:pt x="447" y="553"/>
                    </a:lnTo>
                    <a:lnTo>
                      <a:pt x="443" y="553"/>
                    </a:lnTo>
                    <a:lnTo>
                      <a:pt x="437" y="553"/>
                    </a:lnTo>
                    <a:lnTo>
                      <a:pt x="435" y="553"/>
                    </a:lnTo>
                    <a:lnTo>
                      <a:pt x="430" y="553"/>
                    </a:lnTo>
                    <a:lnTo>
                      <a:pt x="426" y="551"/>
                    </a:lnTo>
                    <a:lnTo>
                      <a:pt x="424" y="551"/>
                    </a:lnTo>
                    <a:lnTo>
                      <a:pt x="420" y="549"/>
                    </a:lnTo>
                    <a:lnTo>
                      <a:pt x="416" y="549"/>
                    </a:lnTo>
                    <a:lnTo>
                      <a:pt x="411" y="547"/>
                    </a:lnTo>
                    <a:lnTo>
                      <a:pt x="407" y="547"/>
                    </a:lnTo>
                    <a:lnTo>
                      <a:pt x="403" y="545"/>
                    </a:lnTo>
                    <a:lnTo>
                      <a:pt x="401" y="545"/>
                    </a:lnTo>
                    <a:lnTo>
                      <a:pt x="399" y="542"/>
                    </a:lnTo>
                    <a:lnTo>
                      <a:pt x="397" y="545"/>
                    </a:lnTo>
                    <a:lnTo>
                      <a:pt x="394" y="547"/>
                    </a:lnTo>
                    <a:lnTo>
                      <a:pt x="392" y="549"/>
                    </a:lnTo>
                    <a:lnTo>
                      <a:pt x="388" y="553"/>
                    </a:lnTo>
                    <a:lnTo>
                      <a:pt x="382" y="557"/>
                    </a:lnTo>
                    <a:lnTo>
                      <a:pt x="380" y="561"/>
                    </a:lnTo>
                    <a:lnTo>
                      <a:pt x="374" y="566"/>
                    </a:lnTo>
                    <a:lnTo>
                      <a:pt x="369" y="572"/>
                    </a:lnTo>
                    <a:lnTo>
                      <a:pt x="363" y="578"/>
                    </a:lnTo>
                    <a:lnTo>
                      <a:pt x="357" y="583"/>
                    </a:lnTo>
                    <a:lnTo>
                      <a:pt x="354" y="585"/>
                    </a:lnTo>
                    <a:lnTo>
                      <a:pt x="350" y="589"/>
                    </a:lnTo>
                    <a:lnTo>
                      <a:pt x="346" y="593"/>
                    </a:lnTo>
                    <a:lnTo>
                      <a:pt x="344" y="597"/>
                    </a:lnTo>
                    <a:lnTo>
                      <a:pt x="340" y="599"/>
                    </a:lnTo>
                    <a:lnTo>
                      <a:pt x="336" y="602"/>
                    </a:lnTo>
                    <a:lnTo>
                      <a:pt x="333" y="608"/>
                    </a:lnTo>
                    <a:lnTo>
                      <a:pt x="331" y="610"/>
                    </a:lnTo>
                    <a:lnTo>
                      <a:pt x="325" y="614"/>
                    </a:lnTo>
                    <a:lnTo>
                      <a:pt x="323" y="618"/>
                    </a:lnTo>
                    <a:lnTo>
                      <a:pt x="317" y="621"/>
                    </a:lnTo>
                    <a:lnTo>
                      <a:pt x="314" y="627"/>
                    </a:lnTo>
                    <a:lnTo>
                      <a:pt x="310" y="629"/>
                    </a:lnTo>
                    <a:lnTo>
                      <a:pt x="306" y="633"/>
                    </a:lnTo>
                    <a:lnTo>
                      <a:pt x="302" y="637"/>
                    </a:lnTo>
                    <a:lnTo>
                      <a:pt x="298" y="642"/>
                    </a:lnTo>
                    <a:lnTo>
                      <a:pt x="295" y="646"/>
                    </a:lnTo>
                    <a:lnTo>
                      <a:pt x="291" y="650"/>
                    </a:lnTo>
                    <a:lnTo>
                      <a:pt x="287" y="656"/>
                    </a:lnTo>
                    <a:lnTo>
                      <a:pt x="283" y="659"/>
                    </a:lnTo>
                    <a:lnTo>
                      <a:pt x="279" y="663"/>
                    </a:lnTo>
                    <a:lnTo>
                      <a:pt x="276" y="669"/>
                    </a:lnTo>
                    <a:lnTo>
                      <a:pt x="272" y="673"/>
                    </a:lnTo>
                    <a:lnTo>
                      <a:pt x="268" y="678"/>
                    </a:lnTo>
                    <a:lnTo>
                      <a:pt x="262" y="680"/>
                    </a:lnTo>
                    <a:lnTo>
                      <a:pt x="259" y="686"/>
                    </a:lnTo>
                    <a:lnTo>
                      <a:pt x="255" y="690"/>
                    </a:lnTo>
                    <a:lnTo>
                      <a:pt x="251" y="694"/>
                    </a:lnTo>
                    <a:lnTo>
                      <a:pt x="247" y="699"/>
                    </a:lnTo>
                    <a:lnTo>
                      <a:pt x="243" y="705"/>
                    </a:lnTo>
                    <a:lnTo>
                      <a:pt x="240" y="709"/>
                    </a:lnTo>
                    <a:lnTo>
                      <a:pt x="236" y="713"/>
                    </a:lnTo>
                    <a:lnTo>
                      <a:pt x="232" y="718"/>
                    </a:lnTo>
                    <a:lnTo>
                      <a:pt x="228" y="722"/>
                    </a:lnTo>
                    <a:lnTo>
                      <a:pt x="224" y="728"/>
                    </a:lnTo>
                    <a:lnTo>
                      <a:pt x="222" y="732"/>
                    </a:lnTo>
                    <a:lnTo>
                      <a:pt x="219" y="735"/>
                    </a:lnTo>
                    <a:lnTo>
                      <a:pt x="215" y="741"/>
                    </a:lnTo>
                    <a:lnTo>
                      <a:pt x="211" y="745"/>
                    </a:lnTo>
                    <a:lnTo>
                      <a:pt x="209" y="751"/>
                    </a:lnTo>
                    <a:lnTo>
                      <a:pt x="205" y="755"/>
                    </a:lnTo>
                    <a:lnTo>
                      <a:pt x="202" y="758"/>
                    </a:lnTo>
                    <a:lnTo>
                      <a:pt x="198" y="762"/>
                    </a:lnTo>
                    <a:lnTo>
                      <a:pt x="196" y="768"/>
                    </a:lnTo>
                    <a:lnTo>
                      <a:pt x="192" y="772"/>
                    </a:lnTo>
                    <a:lnTo>
                      <a:pt x="190" y="775"/>
                    </a:lnTo>
                    <a:lnTo>
                      <a:pt x="186" y="779"/>
                    </a:lnTo>
                    <a:lnTo>
                      <a:pt x="184" y="785"/>
                    </a:lnTo>
                    <a:lnTo>
                      <a:pt x="181" y="789"/>
                    </a:lnTo>
                    <a:lnTo>
                      <a:pt x="179" y="793"/>
                    </a:lnTo>
                    <a:lnTo>
                      <a:pt x="175" y="796"/>
                    </a:lnTo>
                    <a:lnTo>
                      <a:pt x="173" y="800"/>
                    </a:lnTo>
                    <a:lnTo>
                      <a:pt x="171" y="804"/>
                    </a:lnTo>
                    <a:lnTo>
                      <a:pt x="169" y="810"/>
                    </a:lnTo>
                    <a:lnTo>
                      <a:pt x="167" y="813"/>
                    </a:lnTo>
                    <a:lnTo>
                      <a:pt x="165" y="817"/>
                    </a:lnTo>
                    <a:lnTo>
                      <a:pt x="163" y="819"/>
                    </a:lnTo>
                    <a:lnTo>
                      <a:pt x="162" y="825"/>
                    </a:lnTo>
                    <a:lnTo>
                      <a:pt x="158" y="829"/>
                    </a:lnTo>
                    <a:lnTo>
                      <a:pt x="156" y="832"/>
                    </a:lnTo>
                    <a:lnTo>
                      <a:pt x="154" y="836"/>
                    </a:lnTo>
                    <a:lnTo>
                      <a:pt x="154" y="838"/>
                    </a:lnTo>
                    <a:lnTo>
                      <a:pt x="152" y="842"/>
                    </a:lnTo>
                    <a:lnTo>
                      <a:pt x="150" y="846"/>
                    </a:lnTo>
                    <a:lnTo>
                      <a:pt x="148" y="850"/>
                    </a:lnTo>
                    <a:lnTo>
                      <a:pt x="146" y="853"/>
                    </a:lnTo>
                    <a:lnTo>
                      <a:pt x="144" y="855"/>
                    </a:lnTo>
                    <a:lnTo>
                      <a:pt x="143" y="859"/>
                    </a:lnTo>
                    <a:lnTo>
                      <a:pt x="141" y="863"/>
                    </a:lnTo>
                    <a:lnTo>
                      <a:pt x="141" y="867"/>
                    </a:lnTo>
                    <a:lnTo>
                      <a:pt x="139" y="869"/>
                    </a:lnTo>
                    <a:lnTo>
                      <a:pt x="139" y="872"/>
                    </a:lnTo>
                    <a:lnTo>
                      <a:pt x="135" y="876"/>
                    </a:lnTo>
                    <a:lnTo>
                      <a:pt x="133" y="882"/>
                    </a:lnTo>
                    <a:lnTo>
                      <a:pt x="131" y="888"/>
                    </a:lnTo>
                    <a:lnTo>
                      <a:pt x="129" y="893"/>
                    </a:lnTo>
                    <a:lnTo>
                      <a:pt x="127" y="897"/>
                    </a:lnTo>
                    <a:lnTo>
                      <a:pt x="127" y="901"/>
                    </a:lnTo>
                    <a:lnTo>
                      <a:pt x="125" y="905"/>
                    </a:lnTo>
                    <a:lnTo>
                      <a:pt x="124" y="908"/>
                    </a:lnTo>
                    <a:lnTo>
                      <a:pt x="122" y="914"/>
                    </a:lnTo>
                    <a:lnTo>
                      <a:pt x="122" y="918"/>
                    </a:lnTo>
                    <a:lnTo>
                      <a:pt x="122" y="922"/>
                    </a:lnTo>
                    <a:lnTo>
                      <a:pt x="122" y="924"/>
                    </a:lnTo>
                    <a:lnTo>
                      <a:pt x="67" y="899"/>
                    </a:lnTo>
                    <a:lnTo>
                      <a:pt x="65" y="899"/>
                    </a:lnTo>
                    <a:lnTo>
                      <a:pt x="65" y="903"/>
                    </a:lnTo>
                    <a:lnTo>
                      <a:pt x="63" y="905"/>
                    </a:lnTo>
                    <a:lnTo>
                      <a:pt x="61" y="907"/>
                    </a:lnTo>
                    <a:lnTo>
                      <a:pt x="61" y="910"/>
                    </a:lnTo>
                    <a:lnTo>
                      <a:pt x="61" y="912"/>
                    </a:lnTo>
                    <a:lnTo>
                      <a:pt x="59" y="916"/>
                    </a:lnTo>
                    <a:lnTo>
                      <a:pt x="57" y="920"/>
                    </a:lnTo>
                    <a:lnTo>
                      <a:pt x="55" y="924"/>
                    </a:lnTo>
                    <a:lnTo>
                      <a:pt x="55" y="929"/>
                    </a:lnTo>
                    <a:lnTo>
                      <a:pt x="53" y="935"/>
                    </a:lnTo>
                    <a:lnTo>
                      <a:pt x="53" y="939"/>
                    </a:lnTo>
                    <a:lnTo>
                      <a:pt x="51" y="943"/>
                    </a:lnTo>
                    <a:lnTo>
                      <a:pt x="51" y="945"/>
                    </a:lnTo>
                    <a:lnTo>
                      <a:pt x="49" y="950"/>
                    </a:lnTo>
                    <a:lnTo>
                      <a:pt x="49" y="954"/>
                    </a:lnTo>
                    <a:lnTo>
                      <a:pt x="48" y="956"/>
                    </a:lnTo>
                    <a:lnTo>
                      <a:pt x="48" y="958"/>
                    </a:lnTo>
                    <a:lnTo>
                      <a:pt x="46" y="962"/>
                    </a:lnTo>
                    <a:lnTo>
                      <a:pt x="46" y="965"/>
                    </a:lnTo>
                    <a:lnTo>
                      <a:pt x="46" y="969"/>
                    </a:lnTo>
                    <a:lnTo>
                      <a:pt x="44" y="973"/>
                    </a:lnTo>
                    <a:lnTo>
                      <a:pt x="42" y="975"/>
                    </a:lnTo>
                    <a:lnTo>
                      <a:pt x="42" y="981"/>
                    </a:lnTo>
                    <a:lnTo>
                      <a:pt x="42" y="983"/>
                    </a:lnTo>
                    <a:lnTo>
                      <a:pt x="42" y="986"/>
                    </a:lnTo>
                    <a:lnTo>
                      <a:pt x="40" y="992"/>
                    </a:lnTo>
                    <a:lnTo>
                      <a:pt x="40" y="996"/>
                    </a:lnTo>
                    <a:lnTo>
                      <a:pt x="38" y="1000"/>
                    </a:lnTo>
                    <a:lnTo>
                      <a:pt x="38" y="1003"/>
                    </a:lnTo>
                    <a:lnTo>
                      <a:pt x="36" y="1007"/>
                    </a:lnTo>
                    <a:lnTo>
                      <a:pt x="36" y="1013"/>
                    </a:lnTo>
                    <a:lnTo>
                      <a:pt x="36" y="1015"/>
                    </a:lnTo>
                    <a:lnTo>
                      <a:pt x="36" y="1021"/>
                    </a:lnTo>
                    <a:lnTo>
                      <a:pt x="34" y="1024"/>
                    </a:lnTo>
                    <a:lnTo>
                      <a:pt x="34" y="1030"/>
                    </a:lnTo>
                    <a:lnTo>
                      <a:pt x="34" y="1032"/>
                    </a:lnTo>
                    <a:lnTo>
                      <a:pt x="34" y="1038"/>
                    </a:lnTo>
                    <a:lnTo>
                      <a:pt x="32" y="1043"/>
                    </a:lnTo>
                    <a:lnTo>
                      <a:pt x="32" y="1047"/>
                    </a:lnTo>
                    <a:lnTo>
                      <a:pt x="30" y="1051"/>
                    </a:lnTo>
                    <a:lnTo>
                      <a:pt x="30" y="1057"/>
                    </a:lnTo>
                    <a:lnTo>
                      <a:pt x="30" y="1060"/>
                    </a:lnTo>
                    <a:lnTo>
                      <a:pt x="30" y="1066"/>
                    </a:lnTo>
                    <a:lnTo>
                      <a:pt x="29" y="1070"/>
                    </a:lnTo>
                    <a:lnTo>
                      <a:pt x="29" y="1076"/>
                    </a:lnTo>
                    <a:lnTo>
                      <a:pt x="29" y="1081"/>
                    </a:lnTo>
                    <a:lnTo>
                      <a:pt x="29" y="1087"/>
                    </a:lnTo>
                    <a:lnTo>
                      <a:pt x="29" y="1091"/>
                    </a:lnTo>
                    <a:lnTo>
                      <a:pt x="29" y="1095"/>
                    </a:lnTo>
                    <a:lnTo>
                      <a:pt x="29" y="1100"/>
                    </a:lnTo>
                    <a:lnTo>
                      <a:pt x="29" y="1106"/>
                    </a:lnTo>
                    <a:lnTo>
                      <a:pt x="29" y="1112"/>
                    </a:lnTo>
                    <a:lnTo>
                      <a:pt x="29" y="1116"/>
                    </a:lnTo>
                    <a:lnTo>
                      <a:pt x="29" y="1121"/>
                    </a:lnTo>
                    <a:lnTo>
                      <a:pt x="29" y="1127"/>
                    </a:lnTo>
                    <a:lnTo>
                      <a:pt x="29" y="1131"/>
                    </a:lnTo>
                    <a:lnTo>
                      <a:pt x="29" y="1137"/>
                    </a:lnTo>
                    <a:lnTo>
                      <a:pt x="29" y="1140"/>
                    </a:lnTo>
                    <a:lnTo>
                      <a:pt x="29" y="1146"/>
                    </a:lnTo>
                    <a:lnTo>
                      <a:pt x="29" y="1152"/>
                    </a:lnTo>
                    <a:lnTo>
                      <a:pt x="29" y="1157"/>
                    </a:lnTo>
                    <a:lnTo>
                      <a:pt x="29" y="1161"/>
                    </a:lnTo>
                    <a:lnTo>
                      <a:pt x="29" y="1167"/>
                    </a:lnTo>
                    <a:lnTo>
                      <a:pt x="29" y="1171"/>
                    </a:lnTo>
                    <a:lnTo>
                      <a:pt x="29" y="1176"/>
                    </a:lnTo>
                    <a:lnTo>
                      <a:pt x="29" y="1182"/>
                    </a:lnTo>
                    <a:lnTo>
                      <a:pt x="29" y="1188"/>
                    </a:lnTo>
                    <a:lnTo>
                      <a:pt x="29" y="1192"/>
                    </a:lnTo>
                    <a:lnTo>
                      <a:pt x="29" y="1197"/>
                    </a:lnTo>
                    <a:lnTo>
                      <a:pt x="29" y="1201"/>
                    </a:lnTo>
                    <a:lnTo>
                      <a:pt x="30" y="1207"/>
                    </a:lnTo>
                    <a:lnTo>
                      <a:pt x="30" y="1211"/>
                    </a:lnTo>
                    <a:lnTo>
                      <a:pt x="30" y="1216"/>
                    </a:lnTo>
                    <a:lnTo>
                      <a:pt x="30" y="1220"/>
                    </a:lnTo>
                    <a:lnTo>
                      <a:pt x="30" y="1226"/>
                    </a:lnTo>
                    <a:lnTo>
                      <a:pt x="30" y="1230"/>
                    </a:lnTo>
                    <a:lnTo>
                      <a:pt x="30" y="1233"/>
                    </a:lnTo>
                    <a:lnTo>
                      <a:pt x="32" y="1239"/>
                    </a:lnTo>
                    <a:lnTo>
                      <a:pt x="34" y="1243"/>
                    </a:lnTo>
                    <a:lnTo>
                      <a:pt x="34" y="1247"/>
                    </a:lnTo>
                    <a:lnTo>
                      <a:pt x="34" y="1251"/>
                    </a:lnTo>
                    <a:lnTo>
                      <a:pt x="34" y="1254"/>
                    </a:lnTo>
                    <a:lnTo>
                      <a:pt x="34" y="1258"/>
                    </a:lnTo>
                    <a:lnTo>
                      <a:pt x="34" y="1262"/>
                    </a:lnTo>
                    <a:lnTo>
                      <a:pt x="34" y="1266"/>
                    </a:lnTo>
                    <a:lnTo>
                      <a:pt x="36" y="1270"/>
                    </a:lnTo>
                    <a:lnTo>
                      <a:pt x="36" y="1275"/>
                    </a:lnTo>
                    <a:lnTo>
                      <a:pt x="36" y="1277"/>
                    </a:lnTo>
                    <a:lnTo>
                      <a:pt x="36" y="1281"/>
                    </a:lnTo>
                    <a:lnTo>
                      <a:pt x="36" y="1285"/>
                    </a:lnTo>
                    <a:lnTo>
                      <a:pt x="36" y="1289"/>
                    </a:lnTo>
                    <a:lnTo>
                      <a:pt x="38" y="1294"/>
                    </a:lnTo>
                    <a:lnTo>
                      <a:pt x="40" y="1300"/>
                    </a:lnTo>
                    <a:lnTo>
                      <a:pt x="40" y="1304"/>
                    </a:lnTo>
                    <a:lnTo>
                      <a:pt x="40" y="1308"/>
                    </a:lnTo>
                    <a:lnTo>
                      <a:pt x="40" y="1311"/>
                    </a:lnTo>
                    <a:lnTo>
                      <a:pt x="40" y="1315"/>
                    </a:lnTo>
                    <a:lnTo>
                      <a:pt x="42" y="1321"/>
                    </a:lnTo>
                    <a:lnTo>
                      <a:pt x="42" y="1323"/>
                    </a:lnTo>
                    <a:lnTo>
                      <a:pt x="0" y="1323"/>
                    </a:lnTo>
                    <a:lnTo>
                      <a:pt x="0" y="1327"/>
                    </a:lnTo>
                    <a:lnTo>
                      <a:pt x="0" y="1330"/>
                    </a:lnTo>
                    <a:lnTo>
                      <a:pt x="0" y="1334"/>
                    </a:lnTo>
                    <a:lnTo>
                      <a:pt x="0" y="1338"/>
                    </a:lnTo>
                    <a:lnTo>
                      <a:pt x="0" y="1344"/>
                    </a:lnTo>
                    <a:lnTo>
                      <a:pt x="0" y="1347"/>
                    </a:lnTo>
                    <a:lnTo>
                      <a:pt x="0" y="1353"/>
                    </a:lnTo>
                    <a:lnTo>
                      <a:pt x="0" y="1357"/>
                    </a:lnTo>
                    <a:lnTo>
                      <a:pt x="0" y="1361"/>
                    </a:lnTo>
                    <a:lnTo>
                      <a:pt x="0" y="1365"/>
                    </a:lnTo>
                    <a:lnTo>
                      <a:pt x="0" y="1366"/>
                    </a:lnTo>
                    <a:lnTo>
                      <a:pt x="0" y="1370"/>
                    </a:lnTo>
                    <a:lnTo>
                      <a:pt x="0" y="1374"/>
                    </a:lnTo>
                    <a:lnTo>
                      <a:pt x="0" y="1378"/>
                    </a:lnTo>
                    <a:lnTo>
                      <a:pt x="2" y="1382"/>
                    </a:lnTo>
                    <a:lnTo>
                      <a:pt x="2" y="1385"/>
                    </a:lnTo>
                    <a:lnTo>
                      <a:pt x="2" y="1389"/>
                    </a:lnTo>
                    <a:lnTo>
                      <a:pt x="4" y="1393"/>
                    </a:lnTo>
                    <a:lnTo>
                      <a:pt x="4" y="1399"/>
                    </a:lnTo>
                    <a:lnTo>
                      <a:pt x="6" y="1403"/>
                    </a:lnTo>
                    <a:lnTo>
                      <a:pt x="8" y="1406"/>
                    </a:lnTo>
                    <a:lnTo>
                      <a:pt x="8" y="1410"/>
                    </a:lnTo>
                    <a:lnTo>
                      <a:pt x="8" y="1416"/>
                    </a:lnTo>
                    <a:lnTo>
                      <a:pt x="10" y="1420"/>
                    </a:lnTo>
                    <a:lnTo>
                      <a:pt x="10" y="1423"/>
                    </a:lnTo>
                    <a:lnTo>
                      <a:pt x="11" y="1427"/>
                    </a:lnTo>
                    <a:lnTo>
                      <a:pt x="13" y="1433"/>
                    </a:lnTo>
                    <a:lnTo>
                      <a:pt x="15" y="1437"/>
                    </a:lnTo>
                    <a:lnTo>
                      <a:pt x="15" y="1441"/>
                    </a:lnTo>
                    <a:lnTo>
                      <a:pt x="17" y="1446"/>
                    </a:lnTo>
                    <a:lnTo>
                      <a:pt x="19" y="1452"/>
                    </a:lnTo>
                    <a:lnTo>
                      <a:pt x="21" y="1456"/>
                    </a:lnTo>
                    <a:lnTo>
                      <a:pt x="23" y="1461"/>
                    </a:lnTo>
                    <a:lnTo>
                      <a:pt x="23" y="1465"/>
                    </a:lnTo>
                    <a:lnTo>
                      <a:pt x="27" y="1471"/>
                    </a:lnTo>
                    <a:lnTo>
                      <a:pt x="27" y="1477"/>
                    </a:lnTo>
                    <a:lnTo>
                      <a:pt x="29" y="1480"/>
                    </a:lnTo>
                    <a:lnTo>
                      <a:pt x="30" y="1484"/>
                    </a:lnTo>
                    <a:lnTo>
                      <a:pt x="30" y="1490"/>
                    </a:lnTo>
                    <a:lnTo>
                      <a:pt x="34" y="1494"/>
                    </a:lnTo>
                    <a:lnTo>
                      <a:pt x="36" y="1498"/>
                    </a:lnTo>
                    <a:lnTo>
                      <a:pt x="36" y="1503"/>
                    </a:lnTo>
                    <a:lnTo>
                      <a:pt x="40" y="1509"/>
                    </a:lnTo>
                    <a:lnTo>
                      <a:pt x="42" y="1513"/>
                    </a:lnTo>
                    <a:lnTo>
                      <a:pt x="44" y="1517"/>
                    </a:lnTo>
                    <a:lnTo>
                      <a:pt x="46" y="1522"/>
                    </a:lnTo>
                    <a:lnTo>
                      <a:pt x="48" y="1528"/>
                    </a:lnTo>
                    <a:lnTo>
                      <a:pt x="51" y="1530"/>
                    </a:lnTo>
                    <a:lnTo>
                      <a:pt x="53" y="1536"/>
                    </a:lnTo>
                    <a:lnTo>
                      <a:pt x="55" y="1541"/>
                    </a:lnTo>
                    <a:lnTo>
                      <a:pt x="57" y="1545"/>
                    </a:lnTo>
                    <a:lnTo>
                      <a:pt x="59" y="1549"/>
                    </a:lnTo>
                    <a:lnTo>
                      <a:pt x="61" y="1555"/>
                    </a:lnTo>
                    <a:lnTo>
                      <a:pt x="65" y="1558"/>
                    </a:lnTo>
                    <a:lnTo>
                      <a:pt x="67" y="1562"/>
                    </a:lnTo>
                    <a:lnTo>
                      <a:pt x="68" y="1566"/>
                    </a:lnTo>
                    <a:lnTo>
                      <a:pt x="72" y="1572"/>
                    </a:lnTo>
                    <a:lnTo>
                      <a:pt x="74" y="1574"/>
                    </a:lnTo>
                    <a:lnTo>
                      <a:pt x="76" y="1579"/>
                    </a:lnTo>
                    <a:lnTo>
                      <a:pt x="78" y="1583"/>
                    </a:lnTo>
                    <a:lnTo>
                      <a:pt x="82" y="1587"/>
                    </a:lnTo>
                    <a:lnTo>
                      <a:pt x="84" y="1591"/>
                    </a:lnTo>
                    <a:lnTo>
                      <a:pt x="87" y="1593"/>
                    </a:lnTo>
                    <a:lnTo>
                      <a:pt x="89" y="1598"/>
                    </a:lnTo>
                    <a:lnTo>
                      <a:pt x="91" y="1602"/>
                    </a:lnTo>
                    <a:lnTo>
                      <a:pt x="93" y="1604"/>
                    </a:lnTo>
                    <a:lnTo>
                      <a:pt x="97" y="1608"/>
                    </a:lnTo>
                    <a:lnTo>
                      <a:pt x="99" y="1612"/>
                    </a:lnTo>
                    <a:lnTo>
                      <a:pt x="103" y="1615"/>
                    </a:lnTo>
                    <a:lnTo>
                      <a:pt x="105" y="1617"/>
                    </a:lnTo>
                    <a:lnTo>
                      <a:pt x="108" y="1621"/>
                    </a:lnTo>
                    <a:lnTo>
                      <a:pt x="110" y="1623"/>
                    </a:lnTo>
                    <a:lnTo>
                      <a:pt x="112" y="1627"/>
                    </a:lnTo>
                    <a:lnTo>
                      <a:pt x="116" y="1631"/>
                    </a:lnTo>
                    <a:lnTo>
                      <a:pt x="118" y="1634"/>
                    </a:lnTo>
                    <a:lnTo>
                      <a:pt x="124" y="1640"/>
                    </a:lnTo>
                    <a:lnTo>
                      <a:pt x="129" y="1644"/>
                    </a:lnTo>
                    <a:lnTo>
                      <a:pt x="135" y="1650"/>
                    </a:lnTo>
                    <a:lnTo>
                      <a:pt x="139" y="1655"/>
                    </a:lnTo>
                    <a:lnTo>
                      <a:pt x="143" y="1661"/>
                    </a:lnTo>
                    <a:lnTo>
                      <a:pt x="148" y="1665"/>
                    </a:lnTo>
                    <a:lnTo>
                      <a:pt x="152" y="1669"/>
                    </a:lnTo>
                    <a:lnTo>
                      <a:pt x="156" y="1672"/>
                    </a:lnTo>
                    <a:lnTo>
                      <a:pt x="160" y="1676"/>
                    </a:lnTo>
                    <a:lnTo>
                      <a:pt x="165" y="1680"/>
                    </a:lnTo>
                    <a:lnTo>
                      <a:pt x="167" y="1684"/>
                    </a:lnTo>
                    <a:lnTo>
                      <a:pt x="171" y="1686"/>
                    </a:lnTo>
                    <a:lnTo>
                      <a:pt x="177" y="1691"/>
                    </a:lnTo>
                    <a:lnTo>
                      <a:pt x="181" y="1693"/>
                    </a:lnTo>
                    <a:lnTo>
                      <a:pt x="184" y="1697"/>
                    </a:lnTo>
                    <a:lnTo>
                      <a:pt x="137" y="1722"/>
                    </a:lnTo>
                    <a:lnTo>
                      <a:pt x="141" y="1726"/>
                    </a:lnTo>
                    <a:lnTo>
                      <a:pt x="143" y="1726"/>
                    </a:lnTo>
                    <a:lnTo>
                      <a:pt x="146" y="1729"/>
                    </a:lnTo>
                    <a:lnTo>
                      <a:pt x="148" y="1731"/>
                    </a:lnTo>
                    <a:lnTo>
                      <a:pt x="152" y="1735"/>
                    </a:lnTo>
                    <a:lnTo>
                      <a:pt x="156" y="1741"/>
                    </a:lnTo>
                    <a:lnTo>
                      <a:pt x="160" y="1743"/>
                    </a:lnTo>
                    <a:lnTo>
                      <a:pt x="165" y="1748"/>
                    </a:lnTo>
                    <a:lnTo>
                      <a:pt x="171" y="1754"/>
                    </a:lnTo>
                    <a:lnTo>
                      <a:pt x="175" y="1756"/>
                    </a:lnTo>
                    <a:lnTo>
                      <a:pt x="181" y="1762"/>
                    </a:lnTo>
                    <a:lnTo>
                      <a:pt x="184" y="1766"/>
                    </a:lnTo>
                    <a:lnTo>
                      <a:pt x="188" y="1767"/>
                    </a:lnTo>
                    <a:lnTo>
                      <a:pt x="192" y="1769"/>
                    </a:lnTo>
                    <a:lnTo>
                      <a:pt x="194" y="1773"/>
                    </a:lnTo>
                    <a:lnTo>
                      <a:pt x="198" y="1775"/>
                    </a:lnTo>
                    <a:lnTo>
                      <a:pt x="202" y="1779"/>
                    </a:lnTo>
                    <a:lnTo>
                      <a:pt x="205" y="1781"/>
                    </a:lnTo>
                    <a:lnTo>
                      <a:pt x="209" y="1785"/>
                    </a:lnTo>
                    <a:lnTo>
                      <a:pt x="213" y="1786"/>
                    </a:lnTo>
                    <a:lnTo>
                      <a:pt x="217" y="1788"/>
                    </a:lnTo>
                    <a:lnTo>
                      <a:pt x="219" y="1792"/>
                    </a:lnTo>
                    <a:lnTo>
                      <a:pt x="224" y="1794"/>
                    </a:lnTo>
                    <a:lnTo>
                      <a:pt x="228" y="1798"/>
                    </a:lnTo>
                    <a:lnTo>
                      <a:pt x="234" y="1800"/>
                    </a:lnTo>
                    <a:lnTo>
                      <a:pt x="236" y="1804"/>
                    </a:lnTo>
                    <a:lnTo>
                      <a:pt x="241" y="1805"/>
                    </a:lnTo>
                    <a:lnTo>
                      <a:pt x="245" y="1807"/>
                    </a:lnTo>
                    <a:lnTo>
                      <a:pt x="249" y="1811"/>
                    </a:lnTo>
                    <a:lnTo>
                      <a:pt x="255" y="1813"/>
                    </a:lnTo>
                    <a:lnTo>
                      <a:pt x="260" y="1817"/>
                    </a:lnTo>
                    <a:lnTo>
                      <a:pt x="262" y="1819"/>
                    </a:lnTo>
                    <a:lnTo>
                      <a:pt x="268" y="1823"/>
                    </a:lnTo>
                    <a:lnTo>
                      <a:pt x="272" y="1824"/>
                    </a:lnTo>
                    <a:lnTo>
                      <a:pt x="278" y="1826"/>
                    </a:lnTo>
                    <a:lnTo>
                      <a:pt x="281" y="1828"/>
                    </a:lnTo>
                    <a:lnTo>
                      <a:pt x="287" y="1832"/>
                    </a:lnTo>
                    <a:lnTo>
                      <a:pt x="293" y="1834"/>
                    </a:lnTo>
                    <a:lnTo>
                      <a:pt x="298" y="1836"/>
                    </a:lnTo>
                    <a:lnTo>
                      <a:pt x="302" y="1838"/>
                    </a:lnTo>
                    <a:lnTo>
                      <a:pt x="308" y="1842"/>
                    </a:lnTo>
                    <a:lnTo>
                      <a:pt x="312" y="1842"/>
                    </a:lnTo>
                    <a:lnTo>
                      <a:pt x="317" y="1845"/>
                    </a:lnTo>
                    <a:lnTo>
                      <a:pt x="323" y="1847"/>
                    </a:lnTo>
                    <a:lnTo>
                      <a:pt x="329" y="1849"/>
                    </a:lnTo>
                    <a:lnTo>
                      <a:pt x="335" y="1851"/>
                    </a:lnTo>
                    <a:lnTo>
                      <a:pt x="340" y="1853"/>
                    </a:lnTo>
                    <a:lnTo>
                      <a:pt x="344" y="1855"/>
                    </a:lnTo>
                    <a:lnTo>
                      <a:pt x="350" y="1855"/>
                    </a:lnTo>
                    <a:lnTo>
                      <a:pt x="355" y="1857"/>
                    </a:lnTo>
                    <a:lnTo>
                      <a:pt x="361" y="1857"/>
                    </a:lnTo>
                    <a:lnTo>
                      <a:pt x="367" y="1859"/>
                    </a:lnTo>
                    <a:lnTo>
                      <a:pt x="373" y="1861"/>
                    </a:lnTo>
                    <a:lnTo>
                      <a:pt x="376" y="1862"/>
                    </a:lnTo>
                    <a:lnTo>
                      <a:pt x="382" y="1862"/>
                    </a:lnTo>
                    <a:lnTo>
                      <a:pt x="388" y="1862"/>
                    </a:lnTo>
                    <a:lnTo>
                      <a:pt x="394" y="1864"/>
                    </a:lnTo>
                    <a:lnTo>
                      <a:pt x="399" y="1864"/>
                    </a:lnTo>
                    <a:lnTo>
                      <a:pt x="407" y="1866"/>
                    </a:lnTo>
                    <a:lnTo>
                      <a:pt x="411" y="1866"/>
                    </a:lnTo>
                    <a:lnTo>
                      <a:pt x="416" y="1866"/>
                    </a:lnTo>
                    <a:lnTo>
                      <a:pt x="424" y="1866"/>
                    </a:lnTo>
                    <a:lnTo>
                      <a:pt x="430" y="1868"/>
                    </a:lnTo>
                    <a:lnTo>
                      <a:pt x="435" y="1868"/>
                    </a:lnTo>
                    <a:lnTo>
                      <a:pt x="439" y="1868"/>
                    </a:lnTo>
                    <a:lnTo>
                      <a:pt x="445" y="1868"/>
                    </a:lnTo>
                    <a:lnTo>
                      <a:pt x="451" y="1868"/>
                    </a:lnTo>
                    <a:lnTo>
                      <a:pt x="456" y="1868"/>
                    </a:lnTo>
                    <a:lnTo>
                      <a:pt x="462" y="1868"/>
                    </a:lnTo>
                    <a:lnTo>
                      <a:pt x="468" y="1868"/>
                    </a:lnTo>
                    <a:lnTo>
                      <a:pt x="473" y="1868"/>
                    </a:lnTo>
                    <a:lnTo>
                      <a:pt x="477" y="1868"/>
                    </a:lnTo>
                    <a:lnTo>
                      <a:pt x="483" y="1868"/>
                    </a:lnTo>
                    <a:lnTo>
                      <a:pt x="489" y="1866"/>
                    </a:lnTo>
                    <a:lnTo>
                      <a:pt x="494" y="1866"/>
                    </a:lnTo>
                    <a:lnTo>
                      <a:pt x="500" y="1866"/>
                    </a:lnTo>
                    <a:lnTo>
                      <a:pt x="506" y="1866"/>
                    </a:lnTo>
                    <a:lnTo>
                      <a:pt x="509" y="1866"/>
                    </a:lnTo>
                    <a:lnTo>
                      <a:pt x="517" y="1866"/>
                    </a:lnTo>
                    <a:lnTo>
                      <a:pt x="521" y="1864"/>
                    </a:lnTo>
                    <a:lnTo>
                      <a:pt x="525" y="1864"/>
                    </a:lnTo>
                    <a:lnTo>
                      <a:pt x="530" y="1862"/>
                    </a:lnTo>
                    <a:lnTo>
                      <a:pt x="536" y="1862"/>
                    </a:lnTo>
                    <a:lnTo>
                      <a:pt x="540" y="1861"/>
                    </a:lnTo>
                    <a:lnTo>
                      <a:pt x="546" y="1861"/>
                    </a:lnTo>
                    <a:lnTo>
                      <a:pt x="549" y="1859"/>
                    </a:lnTo>
                    <a:lnTo>
                      <a:pt x="555" y="1859"/>
                    </a:lnTo>
                    <a:lnTo>
                      <a:pt x="559" y="1857"/>
                    </a:lnTo>
                    <a:lnTo>
                      <a:pt x="565" y="1857"/>
                    </a:lnTo>
                    <a:lnTo>
                      <a:pt x="568" y="1855"/>
                    </a:lnTo>
                    <a:lnTo>
                      <a:pt x="574" y="1855"/>
                    </a:lnTo>
                    <a:lnTo>
                      <a:pt x="578" y="1853"/>
                    </a:lnTo>
                    <a:lnTo>
                      <a:pt x="582" y="1851"/>
                    </a:lnTo>
                    <a:lnTo>
                      <a:pt x="587" y="1851"/>
                    </a:lnTo>
                    <a:lnTo>
                      <a:pt x="591" y="1851"/>
                    </a:lnTo>
                    <a:lnTo>
                      <a:pt x="595" y="1849"/>
                    </a:lnTo>
                    <a:lnTo>
                      <a:pt x="599" y="1847"/>
                    </a:lnTo>
                    <a:lnTo>
                      <a:pt x="603" y="1847"/>
                    </a:lnTo>
                    <a:lnTo>
                      <a:pt x="606" y="1845"/>
                    </a:lnTo>
                    <a:lnTo>
                      <a:pt x="612" y="1843"/>
                    </a:lnTo>
                    <a:lnTo>
                      <a:pt x="614" y="1842"/>
                    </a:lnTo>
                    <a:lnTo>
                      <a:pt x="618" y="1842"/>
                    </a:lnTo>
                    <a:lnTo>
                      <a:pt x="622" y="1840"/>
                    </a:lnTo>
                    <a:lnTo>
                      <a:pt x="625" y="1838"/>
                    </a:lnTo>
                    <a:lnTo>
                      <a:pt x="629" y="1838"/>
                    </a:lnTo>
                    <a:lnTo>
                      <a:pt x="631" y="1836"/>
                    </a:lnTo>
                    <a:lnTo>
                      <a:pt x="635" y="1834"/>
                    </a:lnTo>
                    <a:lnTo>
                      <a:pt x="641" y="1832"/>
                    </a:lnTo>
                    <a:lnTo>
                      <a:pt x="646" y="1828"/>
                    </a:lnTo>
                    <a:lnTo>
                      <a:pt x="652" y="1824"/>
                    </a:lnTo>
                    <a:lnTo>
                      <a:pt x="656" y="1823"/>
                    </a:lnTo>
                    <a:lnTo>
                      <a:pt x="660" y="1819"/>
                    </a:lnTo>
                    <a:lnTo>
                      <a:pt x="663" y="1817"/>
                    </a:lnTo>
                    <a:lnTo>
                      <a:pt x="669" y="1809"/>
                    </a:lnTo>
                    <a:lnTo>
                      <a:pt x="673" y="1805"/>
                    </a:lnTo>
                    <a:lnTo>
                      <a:pt x="677" y="1798"/>
                    </a:lnTo>
                    <a:lnTo>
                      <a:pt x="679" y="1792"/>
                    </a:lnTo>
                    <a:lnTo>
                      <a:pt x="679" y="1786"/>
                    </a:lnTo>
                    <a:lnTo>
                      <a:pt x="679" y="1783"/>
                    </a:lnTo>
                    <a:lnTo>
                      <a:pt x="679" y="1777"/>
                    </a:lnTo>
                    <a:lnTo>
                      <a:pt x="679" y="1773"/>
                    </a:lnTo>
                    <a:lnTo>
                      <a:pt x="677" y="1769"/>
                    </a:lnTo>
                    <a:lnTo>
                      <a:pt x="675" y="1767"/>
                    </a:lnTo>
                    <a:lnTo>
                      <a:pt x="671" y="1762"/>
                    </a:lnTo>
                    <a:lnTo>
                      <a:pt x="669" y="1762"/>
                    </a:lnTo>
                    <a:lnTo>
                      <a:pt x="665" y="1762"/>
                    </a:lnTo>
                    <a:lnTo>
                      <a:pt x="660" y="1762"/>
                    </a:lnTo>
                    <a:lnTo>
                      <a:pt x="656" y="1760"/>
                    </a:lnTo>
                    <a:lnTo>
                      <a:pt x="654" y="1760"/>
                    </a:lnTo>
                    <a:lnTo>
                      <a:pt x="650" y="1760"/>
                    </a:lnTo>
                    <a:lnTo>
                      <a:pt x="646" y="1760"/>
                    </a:lnTo>
                    <a:lnTo>
                      <a:pt x="643" y="1760"/>
                    </a:lnTo>
                    <a:lnTo>
                      <a:pt x="639" y="1760"/>
                    </a:lnTo>
                    <a:lnTo>
                      <a:pt x="633" y="1760"/>
                    </a:lnTo>
                    <a:lnTo>
                      <a:pt x="631" y="1760"/>
                    </a:lnTo>
                    <a:lnTo>
                      <a:pt x="624" y="1758"/>
                    </a:lnTo>
                    <a:lnTo>
                      <a:pt x="620" y="1758"/>
                    </a:lnTo>
                    <a:lnTo>
                      <a:pt x="614" y="1756"/>
                    </a:lnTo>
                    <a:lnTo>
                      <a:pt x="608" y="1756"/>
                    </a:lnTo>
                    <a:lnTo>
                      <a:pt x="601" y="1756"/>
                    </a:lnTo>
                    <a:lnTo>
                      <a:pt x="595" y="1754"/>
                    </a:lnTo>
                    <a:lnTo>
                      <a:pt x="593" y="1754"/>
                    </a:lnTo>
                    <a:lnTo>
                      <a:pt x="589" y="1754"/>
                    </a:lnTo>
                    <a:lnTo>
                      <a:pt x="586" y="1752"/>
                    </a:lnTo>
                    <a:lnTo>
                      <a:pt x="584" y="1752"/>
                    </a:lnTo>
                    <a:lnTo>
                      <a:pt x="578" y="1750"/>
                    </a:lnTo>
                    <a:lnTo>
                      <a:pt x="576" y="1750"/>
                    </a:lnTo>
                    <a:lnTo>
                      <a:pt x="572" y="1748"/>
                    </a:lnTo>
                    <a:lnTo>
                      <a:pt x="568" y="1748"/>
                    </a:lnTo>
                    <a:lnTo>
                      <a:pt x="565" y="1748"/>
                    </a:lnTo>
                    <a:lnTo>
                      <a:pt x="561" y="1747"/>
                    </a:lnTo>
                    <a:lnTo>
                      <a:pt x="557" y="1747"/>
                    </a:lnTo>
                    <a:lnTo>
                      <a:pt x="555" y="1745"/>
                    </a:lnTo>
                    <a:lnTo>
                      <a:pt x="549" y="1745"/>
                    </a:lnTo>
                    <a:lnTo>
                      <a:pt x="546" y="1743"/>
                    </a:lnTo>
                    <a:lnTo>
                      <a:pt x="542" y="1743"/>
                    </a:lnTo>
                    <a:lnTo>
                      <a:pt x="538" y="1743"/>
                    </a:lnTo>
                    <a:lnTo>
                      <a:pt x="534" y="1741"/>
                    </a:lnTo>
                    <a:lnTo>
                      <a:pt x="530" y="1741"/>
                    </a:lnTo>
                    <a:lnTo>
                      <a:pt x="527" y="1737"/>
                    </a:lnTo>
                    <a:lnTo>
                      <a:pt x="523" y="1737"/>
                    </a:lnTo>
                    <a:lnTo>
                      <a:pt x="519" y="1735"/>
                    </a:lnTo>
                    <a:lnTo>
                      <a:pt x="515" y="1733"/>
                    </a:lnTo>
                    <a:lnTo>
                      <a:pt x="511" y="1731"/>
                    </a:lnTo>
                    <a:lnTo>
                      <a:pt x="506" y="1731"/>
                    </a:lnTo>
                    <a:lnTo>
                      <a:pt x="502" y="1729"/>
                    </a:lnTo>
                    <a:lnTo>
                      <a:pt x="498" y="1728"/>
                    </a:lnTo>
                    <a:lnTo>
                      <a:pt x="494" y="1726"/>
                    </a:lnTo>
                    <a:lnTo>
                      <a:pt x="489" y="1724"/>
                    </a:lnTo>
                    <a:lnTo>
                      <a:pt x="485" y="1722"/>
                    </a:lnTo>
                    <a:lnTo>
                      <a:pt x="481" y="1720"/>
                    </a:lnTo>
                    <a:lnTo>
                      <a:pt x="475" y="1718"/>
                    </a:lnTo>
                    <a:lnTo>
                      <a:pt x="473" y="1716"/>
                    </a:lnTo>
                    <a:lnTo>
                      <a:pt x="468" y="1714"/>
                    </a:lnTo>
                    <a:lnTo>
                      <a:pt x="464" y="1712"/>
                    </a:lnTo>
                    <a:lnTo>
                      <a:pt x="458" y="1710"/>
                    </a:lnTo>
                    <a:lnTo>
                      <a:pt x="454" y="1709"/>
                    </a:lnTo>
                    <a:lnTo>
                      <a:pt x="449" y="1707"/>
                    </a:lnTo>
                    <a:lnTo>
                      <a:pt x="445" y="1705"/>
                    </a:lnTo>
                    <a:lnTo>
                      <a:pt x="439" y="1701"/>
                    </a:lnTo>
                    <a:lnTo>
                      <a:pt x="437" y="1699"/>
                    </a:lnTo>
                    <a:lnTo>
                      <a:pt x="432" y="1697"/>
                    </a:lnTo>
                    <a:lnTo>
                      <a:pt x="428" y="1693"/>
                    </a:lnTo>
                    <a:lnTo>
                      <a:pt x="424" y="1691"/>
                    </a:lnTo>
                    <a:lnTo>
                      <a:pt x="418" y="1690"/>
                    </a:lnTo>
                    <a:lnTo>
                      <a:pt x="413" y="1686"/>
                    </a:lnTo>
                    <a:lnTo>
                      <a:pt x="411" y="1684"/>
                    </a:lnTo>
                    <a:lnTo>
                      <a:pt x="405" y="1682"/>
                    </a:lnTo>
                    <a:lnTo>
                      <a:pt x="401" y="1680"/>
                    </a:lnTo>
                    <a:lnTo>
                      <a:pt x="395" y="1676"/>
                    </a:lnTo>
                    <a:lnTo>
                      <a:pt x="392" y="1674"/>
                    </a:lnTo>
                    <a:lnTo>
                      <a:pt x="388" y="1671"/>
                    </a:lnTo>
                    <a:lnTo>
                      <a:pt x="382" y="1669"/>
                    </a:lnTo>
                    <a:lnTo>
                      <a:pt x="378" y="1665"/>
                    </a:lnTo>
                    <a:lnTo>
                      <a:pt x="374" y="1663"/>
                    </a:lnTo>
                    <a:lnTo>
                      <a:pt x="371" y="1659"/>
                    </a:lnTo>
                    <a:lnTo>
                      <a:pt x="367" y="1655"/>
                    </a:lnTo>
                    <a:lnTo>
                      <a:pt x="361" y="1653"/>
                    </a:lnTo>
                    <a:lnTo>
                      <a:pt x="357" y="1650"/>
                    </a:lnTo>
                    <a:lnTo>
                      <a:pt x="354" y="1648"/>
                    </a:lnTo>
                    <a:lnTo>
                      <a:pt x="350" y="1644"/>
                    </a:lnTo>
                    <a:lnTo>
                      <a:pt x="344" y="1640"/>
                    </a:lnTo>
                    <a:lnTo>
                      <a:pt x="340" y="1636"/>
                    </a:lnTo>
                    <a:lnTo>
                      <a:pt x="336" y="1634"/>
                    </a:lnTo>
                    <a:lnTo>
                      <a:pt x="333" y="1631"/>
                    </a:lnTo>
                    <a:lnTo>
                      <a:pt x="329" y="1625"/>
                    </a:lnTo>
                    <a:lnTo>
                      <a:pt x="325" y="1623"/>
                    </a:lnTo>
                    <a:lnTo>
                      <a:pt x="319" y="1619"/>
                    </a:lnTo>
                    <a:lnTo>
                      <a:pt x="317" y="1617"/>
                    </a:lnTo>
                    <a:lnTo>
                      <a:pt x="314" y="1612"/>
                    </a:lnTo>
                    <a:lnTo>
                      <a:pt x="310" y="1610"/>
                    </a:lnTo>
                    <a:lnTo>
                      <a:pt x="306" y="1604"/>
                    </a:lnTo>
                    <a:lnTo>
                      <a:pt x="302" y="1602"/>
                    </a:lnTo>
                    <a:lnTo>
                      <a:pt x="298" y="1598"/>
                    </a:lnTo>
                    <a:lnTo>
                      <a:pt x="295" y="1593"/>
                    </a:lnTo>
                    <a:lnTo>
                      <a:pt x="293" y="1591"/>
                    </a:lnTo>
                    <a:lnTo>
                      <a:pt x="289" y="1587"/>
                    </a:lnTo>
                    <a:lnTo>
                      <a:pt x="285" y="1583"/>
                    </a:lnTo>
                    <a:lnTo>
                      <a:pt x="281" y="1577"/>
                    </a:lnTo>
                    <a:lnTo>
                      <a:pt x="279" y="1574"/>
                    </a:lnTo>
                    <a:lnTo>
                      <a:pt x="276" y="1570"/>
                    </a:lnTo>
                    <a:lnTo>
                      <a:pt x="272" y="1566"/>
                    </a:lnTo>
                    <a:lnTo>
                      <a:pt x="270" y="1560"/>
                    </a:lnTo>
                    <a:lnTo>
                      <a:pt x="268" y="1558"/>
                    </a:lnTo>
                    <a:lnTo>
                      <a:pt x="266" y="1553"/>
                    </a:lnTo>
                    <a:lnTo>
                      <a:pt x="262" y="1549"/>
                    </a:lnTo>
                    <a:lnTo>
                      <a:pt x="260" y="1543"/>
                    </a:lnTo>
                    <a:lnTo>
                      <a:pt x="257" y="1539"/>
                    </a:lnTo>
                    <a:lnTo>
                      <a:pt x="255" y="1536"/>
                    </a:lnTo>
                    <a:lnTo>
                      <a:pt x="251" y="1530"/>
                    </a:lnTo>
                    <a:lnTo>
                      <a:pt x="249" y="1526"/>
                    </a:lnTo>
                    <a:lnTo>
                      <a:pt x="247" y="1520"/>
                    </a:lnTo>
                    <a:lnTo>
                      <a:pt x="243" y="1517"/>
                    </a:lnTo>
                    <a:lnTo>
                      <a:pt x="241" y="1511"/>
                    </a:lnTo>
                    <a:lnTo>
                      <a:pt x="240" y="1507"/>
                    </a:lnTo>
                    <a:lnTo>
                      <a:pt x="238" y="1501"/>
                    </a:lnTo>
                    <a:lnTo>
                      <a:pt x="236" y="1498"/>
                    </a:lnTo>
                    <a:lnTo>
                      <a:pt x="234" y="1492"/>
                    </a:lnTo>
                    <a:lnTo>
                      <a:pt x="232" y="1486"/>
                    </a:lnTo>
                    <a:lnTo>
                      <a:pt x="230" y="1482"/>
                    </a:lnTo>
                    <a:lnTo>
                      <a:pt x="230" y="1479"/>
                    </a:lnTo>
                    <a:lnTo>
                      <a:pt x="228" y="1473"/>
                    </a:lnTo>
                    <a:lnTo>
                      <a:pt x="226" y="1467"/>
                    </a:lnTo>
                    <a:lnTo>
                      <a:pt x="224" y="1461"/>
                    </a:lnTo>
                    <a:lnTo>
                      <a:pt x="222" y="1458"/>
                    </a:lnTo>
                    <a:lnTo>
                      <a:pt x="221" y="1452"/>
                    </a:lnTo>
                    <a:lnTo>
                      <a:pt x="219" y="1448"/>
                    </a:lnTo>
                    <a:lnTo>
                      <a:pt x="219" y="1442"/>
                    </a:lnTo>
                    <a:lnTo>
                      <a:pt x="217" y="1439"/>
                    </a:lnTo>
                    <a:lnTo>
                      <a:pt x="215" y="1433"/>
                    </a:lnTo>
                    <a:lnTo>
                      <a:pt x="215" y="1427"/>
                    </a:lnTo>
                    <a:lnTo>
                      <a:pt x="213" y="1422"/>
                    </a:lnTo>
                    <a:lnTo>
                      <a:pt x="213" y="1418"/>
                    </a:lnTo>
                    <a:lnTo>
                      <a:pt x="211" y="1414"/>
                    </a:lnTo>
                    <a:lnTo>
                      <a:pt x="211" y="1408"/>
                    </a:lnTo>
                    <a:lnTo>
                      <a:pt x="209" y="1403"/>
                    </a:lnTo>
                    <a:lnTo>
                      <a:pt x="209" y="1397"/>
                    </a:lnTo>
                    <a:lnTo>
                      <a:pt x="209" y="1391"/>
                    </a:lnTo>
                    <a:lnTo>
                      <a:pt x="207" y="1387"/>
                    </a:lnTo>
                    <a:lnTo>
                      <a:pt x="205" y="1382"/>
                    </a:lnTo>
                    <a:lnTo>
                      <a:pt x="205" y="1376"/>
                    </a:lnTo>
                    <a:lnTo>
                      <a:pt x="205" y="1372"/>
                    </a:lnTo>
                    <a:lnTo>
                      <a:pt x="203" y="1366"/>
                    </a:lnTo>
                    <a:lnTo>
                      <a:pt x="203" y="1361"/>
                    </a:lnTo>
                    <a:lnTo>
                      <a:pt x="203" y="1357"/>
                    </a:lnTo>
                    <a:lnTo>
                      <a:pt x="203" y="1351"/>
                    </a:lnTo>
                    <a:lnTo>
                      <a:pt x="202" y="1346"/>
                    </a:lnTo>
                    <a:lnTo>
                      <a:pt x="202" y="1340"/>
                    </a:lnTo>
                    <a:lnTo>
                      <a:pt x="202" y="1336"/>
                    </a:lnTo>
                    <a:lnTo>
                      <a:pt x="200" y="1330"/>
                    </a:lnTo>
                    <a:lnTo>
                      <a:pt x="200" y="1327"/>
                    </a:lnTo>
                    <a:lnTo>
                      <a:pt x="200" y="1321"/>
                    </a:lnTo>
                    <a:lnTo>
                      <a:pt x="200" y="1315"/>
                    </a:lnTo>
                    <a:lnTo>
                      <a:pt x="200" y="1311"/>
                    </a:lnTo>
                    <a:lnTo>
                      <a:pt x="200" y="1306"/>
                    </a:lnTo>
                    <a:lnTo>
                      <a:pt x="198" y="1302"/>
                    </a:lnTo>
                    <a:lnTo>
                      <a:pt x="198" y="1296"/>
                    </a:lnTo>
                    <a:lnTo>
                      <a:pt x="198" y="1290"/>
                    </a:lnTo>
                    <a:lnTo>
                      <a:pt x="198" y="1287"/>
                    </a:lnTo>
                    <a:lnTo>
                      <a:pt x="198" y="1283"/>
                    </a:lnTo>
                    <a:lnTo>
                      <a:pt x="198" y="1277"/>
                    </a:lnTo>
                    <a:lnTo>
                      <a:pt x="198" y="1271"/>
                    </a:lnTo>
                    <a:lnTo>
                      <a:pt x="198" y="1268"/>
                    </a:lnTo>
                    <a:lnTo>
                      <a:pt x="198" y="1264"/>
                    </a:lnTo>
                    <a:lnTo>
                      <a:pt x="198" y="1258"/>
                    </a:lnTo>
                    <a:lnTo>
                      <a:pt x="198" y="1254"/>
                    </a:lnTo>
                    <a:lnTo>
                      <a:pt x="198" y="1251"/>
                    </a:lnTo>
                    <a:lnTo>
                      <a:pt x="198" y="1245"/>
                    </a:lnTo>
                    <a:lnTo>
                      <a:pt x="198" y="1241"/>
                    </a:lnTo>
                    <a:lnTo>
                      <a:pt x="198" y="1237"/>
                    </a:lnTo>
                    <a:lnTo>
                      <a:pt x="198" y="1233"/>
                    </a:lnTo>
                    <a:lnTo>
                      <a:pt x="198" y="1228"/>
                    </a:lnTo>
                    <a:lnTo>
                      <a:pt x="198" y="1224"/>
                    </a:lnTo>
                    <a:lnTo>
                      <a:pt x="196" y="1220"/>
                    </a:lnTo>
                    <a:lnTo>
                      <a:pt x="196" y="1214"/>
                    </a:lnTo>
                    <a:lnTo>
                      <a:pt x="196" y="1213"/>
                    </a:lnTo>
                    <a:lnTo>
                      <a:pt x="196" y="1207"/>
                    </a:lnTo>
                    <a:lnTo>
                      <a:pt x="196" y="1203"/>
                    </a:lnTo>
                    <a:lnTo>
                      <a:pt x="196" y="1199"/>
                    </a:lnTo>
                    <a:lnTo>
                      <a:pt x="196" y="1195"/>
                    </a:lnTo>
                    <a:lnTo>
                      <a:pt x="196" y="1192"/>
                    </a:lnTo>
                    <a:lnTo>
                      <a:pt x="196" y="1188"/>
                    </a:lnTo>
                    <a:lnTo>
                      <a:pt x="196" y="1184"/>
                    </a:lnTo>
                    <a:lnTo>
                      <a:pt x="196" y="1182"/>
                    </a:lnTo>
                    <a:lnTo>
                      <a:pt x="196" y="1176"/>
                    </a:lnTo>
                    <a:lnTo>
                      <a:pt x="196" y="1175"/>
                    </a:lnTo>
                    <a:lnTo>
                      <a:pt x="196" y="1171"/>
                    </a:lnTo>
                    <a:lnTo>
                      <a:pt x="196" y="1167"/>
                    </a:lnTo>
                    <a:lnTo>
                      <a:pt x="196" y="1163"/>
                    </a:lnTo>
                    <a:lnTo>
                      <a:pt x="196" y="1159"/>
                    </a:lnTo>
                    <a:lnTo>
                      <a:pt x="196" y="1157"/>
                    </a:lnTo>
                    <a:lnTo>
                      <a:pt x="196" y="1154"/>
                    </a:lnTo>
                    <a:lnTo>
                      <a:pt x="196" y="1152"/>
                    </a:lnTo>
                    <a:lnTo>
                      <a:pt x="196" y="1144"/>
                    </a:lnTo>
                    <a:lnTo>
                      <a:pt x="196" y="1138"/>
                    </a:lnTo>
                    <a:lnTo>
                      <a:pt x="196" y="1133"/>
                    </a:lnTo>
                    <a:lnTo>
                      <a:pt x="196" y="1129"/>
                    </a:lnTo>
                    <a:lnTo>
                      <a:pt x="196" y="1123"/>
                    </a:lnTo>
                    <a:lnTo>
                      <a:pt x="196" y="1119"/>
                    </a:lnTo>
                    <a:lnTo>
                      <a:pt x="196" y="1114"/>
                    </a:lnTo>
                    <a:lnTo>
                      <a:pt x="196" y="1110"/>
                    </a:lnTo>
                    <a:lnTo>
                      <a:pt x="196" y="1106"/>
                    </a:lnTo>
                    <a:lnTo>
                      <a:pt x="196" y="1102"/>
                    </a:lnTo>
                    <a:lnTo>
                      <a:pt x="196" y="1098"/>
                    </a:lnTo>
                    <a:lnTo>
                      <a:pt x="198" y="1097"/>
                    </a:lnTo>
                    <a:lnTo>
                      <a:pt x="198" y="1087"/>
                    </a:lnTo>
                    <a:lnTo>
                      <a:pt x="97" y="1262"/>
                    </a:lnTo>
                    <a:lnTo>
                      <a:pt x="97" y="1260"/>
                    </a:lnTo>
                    <a:lnTo>
                      <a:pt x="97" y="1258"/>
                    </a:lnTo>
                    <a:lnTo>
                      <a:pt x="97" y="1252"/>
                    </a:lnTo>
                    <a:lnTo>
                      <a:pt x="97" y="1249"/>
                    </a:lnTo>
                    <a:lnTo>
                      <a:pt x="95" y="1245"/>
                    </a:lnTo>
                    <a:lnTo>
                      <a:pt x="95" y="1241"/>
                    </a:lnTo>
                    <a:lnTo>
                      <a:pt x="95" y="1237"/>
                    </a:lnTo>
                    <a:lnTo>
                      <a:pt x="95" y="1233"/>
                    </a:lnTo>
                    <a:lnTo>
                      <a:pt x="95" y="1228"/>
                    </a:lnTo>
                    <a:lnTo>
                      <a:pt x="95" y="1224"/>
                    </a:lnTo>
                    <a:lnTo>
                      <a:pt x="95" y="1218"/>
                    </a:lnTo>
                    <a:lnTo>
                      <a:pt x="95" y="1214"/>
                    </a:lnTo>
                    <a:lnTo>
                      <a:pt x="93" y="1209"/>
                    </a:lnTo>
                    <a:lnTo>
                      <a:pt x="93" y="1203"/>
                    </a:lnTo>
                    <a:lnTo>
                      <a:pt x="93" y="1197"/>
                    </a:lnTo>
                    <a:lnTo>
                      <a:pt x="93" y="1190"/>
                    </a:lnTo>
                    <a:lnTo>
                      <a:pt x="93" y="1188"/>
                    </a:lnTo>
                    <a:lnTo>
                      <a:pt x="93" y="1184"/>
                    </a:lnTo>
                    <a:lnTo>
                      <a:pt x="93" y="1182"/>
                    </a:lnTo>
                    <a:lnTo>
                      <a:pt x="93" y="1178"/>
                    </a:lnTo>
                    <a:lnTo>
                      <a:pt x="93" y="1175"/>
                    </a:lnTo>
                    <a:lnTo>
                      <a:pt x="93" y="1171"/>
                    </a:lnTo>
                    <a:lnTo>
                      <a:pt x="93" y="1169"/>
                    </a:lnTo>
                    <a:lnTo>
                      <a:pt x="93" y="1165"/>
                    </a:lnTo>
                    <a:lnTo>
                      <a:pt x="93" y="1161"/>
                    </a:lnTo>
                    <a:lnTo>
                      <a:pt x="93" y="1157"/>
                    </a:lnTo>
                    <a:lnTo>
                      <a:pt x="93" y="1156"/>
                    </a:lnTo>
                    <a:lnTo>
                      <a:pt x="93" y="1152"/>
                    </a:lnTo>
                    <a:lnTo>
                      <a:pt x="93" y="1148"/>
                    </a:lnTo>
                    <a:lnTo>
                      <a:pt x="93" y="1144"/>
                    </a:lnTo>
                    <a:lnTo>
                      <a:pt x="93" y="1140"/>
                    </a:lnTo>
                    <a:lnTo>
                      <a:pt x="93" y="1138"/>
                    </a:lnTo>
                    <a:lnTo>
                      <a:pt x="93" y="1135"/>
                    </a:lnTo>
                    <a:lnTo>
                      <a:pt x="93" y="1131"/>
                    </a:lnTo>
                    <a:lnTo>
                      <a:pt x="93" y="1127"/>
                    </a:lnTo>
                    <a:lnTo>
                      <a:pt x="93" y="1125"/>
                    </a:lnTo>
                    <a:lnTo>
                      <a:pt x="93" y="1121"/>
                    </a:lnTo>
                    <a:lnTo>
                      <a:pt x="93" y="1117"/>
                    </a:lnTo>
                    <a:lnTo>
                      <a:pt x="93" y="1114"/>
                    </a:lnTo>
                    <a:lnTo>
                      <a:pt x="93" y="1110"/>
                    </a:lnTo>
                    <a:lnTo>
                      <a:pt x="91" y="1106"/>
                    </a:lnTo>
                    <a:lnTo>
                      <a:pt x="91" y="1102"/>
                    </a:lnTo>
                    <a:lnTo>
                      <a:pt x="91" y="1098"/>
                    </a:lnTo>
                    <a:lnTo>
                      <a:pt x="91" y="1095"/>
                    </a:lnTo>
                    <a:lnTo>
                      <a:pt x="91" y="1093"/>
                    </a:lnTo>
                    <a:lnTo>
                      <a:pt x="91" y="1089"/>
                    </a:lnTo>
                    <a:lnTo>
                      <a:pt x="91" y="1083"/>
                    </a:lnTo>
                    <a:lnTo>
                      <a:pt x="91" y="1081"/>
                    </a:lnTo>
                    <a:lnTo>
                      <a:pt x="91" y="1078"/>
                    </a:lnTo>
                    <a:lnTo>
                      <a:pt x="91" y="1074"/>
                    </a:lnTo>
                    <a:lnTo>
                      <a:pt x="91" y="1070"/>
                    </a:lnTo>
                    <a:lnTo>
                      <a:pt x="91" y="1068"/>
                    </a:lnTo>
                    <a:lnTo>
                      <a:pt x="91" y="1064"/>
                    </a:lnTo>
                    <a:lnTo>
                      <a:pt x="91" y="1060"/>
                    </a:lnTo>
                    <a:lnTo>
                      <a:pt x="91" y="1057"/>
                    </a:lnTo>
                    <a:lnTo>
                      <a:pt x="91" y="1055"/>
                    </a:lnTo>
                    <a:lnTo>
                      <a:pt x="91" y="1051"/>
                    </a:lnTo>
                    <a:lnTo>
                      <a:pt x="91" y="1047"/>
                    </a:lnTo>
                    <a:lnTo>
                      <a:pt x="91" y="1043"/>
                    </a:lnTo>
                    <a:lnTo>
                      <a:pt x="91" y="1040"/>
                    </a:lnTo>
                    <a:lnTo>
                      <a:pt x="91" y="1034"/>
                    </a:lnTo>
                    <a:lnTo>
                      <a:pt x="91" y="1028"/>
                    </a:lnTo>
                    <a:lnTo>
                      <a:pt x="91" y="1021"/>
                    </a:lnTo>
                    <a:lnTo>
                      <a:pt x="91" y="1015"/>
                    </a:lnTo>
                    <a:lnTo>
                      <a:pt x="91" y="1011"/>
                    </a:lnTo>
                    <a:lnTo>
                      <a:pt x="91" y="1005"/>
                    </a:lnTo>
                    <a:lnTo>
                      <a:pt x="91" y="1000"/>
                    </a:lnTo>
                    <a:lnTo>
                      <a:pt x="91" y="994"/>
                    </a:lnTo>
                    <a:lnTo>
                      <a:pt x="91" y="988"/>
                    </a:lnTo>
                    <a:lnTo>
                      <a:pt x="91" y="986"/>
                    </a:lnTo>
                    <a:lnTo>
                      <a:pt x="91" y="981"/>
                    </a:lnTo>
                    <a:lnTo>
                      <a:pt x="91" y="977"/>
                    </a:lnTo>
                    <a:lnTo>
                      <a:pt x="91" y="973"/>
                    </a:lnTo>
                    <a:lnTo>
                      <a:pt x="91" y="971"/>
                    </a:lnTo>
                    <a:lnTo>
                      <a:pt x="91" y="965"/>
                    </a:lnTo>
                    <a:lnTo>
                      <a:pt x="91" y="962"/>
                    </a:lnTo>
                    <a:lnTo>
                      <a:pt x="91" y="958"/>
                    </a:lnTo>
                    <a:lnTo>
                      <a:pt x="93" y="958"/>
                    </a:lnTo>
                    <a:lnTo>
                      <a:pt x="152" y="994"/>
                    </a:lnTo>
                    <a:lnTo>
                      <a:pt x="154" y="992"/>
                    </a:lnTo>
                    <a:lnTo>
                      <a:pt x="154" y="990"/>
                    </a:lnTo>
                    <a:lnTo>
                      <a:pt x="156" y="986"/>
                    </a:lnTo>
                    <a:lnTo>
                      <a:pt x="156" y="983"/>
                    </a:lnTo>
                    <a:lnTo>
                      <a:pt x="158" y="979"/>
                    </a:lnTo>
                    <a:lnTo>
                      <a:pt x="162" y="973"/>
                    </a:lnTo>
                    <a:lnTo>
                      <a:pt x="163" y="969"/>
                    </a:lnTo>
                    <a:lnTo>
                      <a:pt x="165" y="965"/>
                    </a:lnTo>
                    <a:lnTo>
                      <a:pt x="165" y="962"/>
                    </a:lnTo>
                    <a:lnTo>
                      <a:pt x="167" y="958"/>
                    </a:lnTo>
                    <a:lnTo>
                      <a:pt x="169" y="956"/>
                    </a:lnTo>
                    <a:lnTo>
                      <a:pt x="171" y="952"/>
                    </a:lnTo>
                    <a:lnTo>
                      <a:pt x="173" y="948"/>
                    </a:lnTo>
                    <a:lnTo>
                      <a:pt x="173" y="945"/>
                    </a:lnTo>
                    <a:lnTo>
                      <a:pt x="177" y="941"/>
                    </a:lnTo>
                    <a:lnTo>
                      <a:pt x="179" y="937"/>
                    </a:lnTo>
                    <a:lnTo>
                      <a:pt x="181" y="933"/>
                    </a:lnTo>
                    <a:lnTo>
                      <a:pt x="181" y="929"/>
                    </a:lnTo>
                    <a:lnTo>
                      <a:pt x="184" y="926"/>
                    </a:lnTo>
                    <a:lnTo>
                      <a:pt x="186" y="920"/>
                    </a:lnTo>
                    <a:lnTo>
                      <a:pt x="188" y="916"/>
                    </a:lnTo>
                    <a:lnTo>
                      <a:pt x="190" y="912"/>
                    </a:lnTo>
                    <a:lnTo>
                      <a:pt x="194" y="907"/>
                    </a:lnTo>
                    <a:lnTo>
                      <a:pt x="194" y="903"/>
                    </a:lnTo>
                    <a:lnTo>
                      <a:pt x="198" y="897"/>
                    </a:lnTo>
                    <a:lnTo>
                      <a:pt x="200" y="893"/>
                    </a:lnTo>
                    <a:lnTo>
                      <a:pt x="202" y="888"/>
                    </a:lnTo>
                    <a:lnTo>
                      <a:pt x="203" y="882"/>
                    </a:lnTo>
                    <a:lnTo>
                      <a:pt x="207" y="878"/>
                    </a:lnTo>
                    <a:lnTo>
                      <a:pt x="209" y="872"/>
                    </a:lnTo>
                    <a:lnTo>
                      <a:pt x="213" y="869"/>
                    </a:lnTo>
                    <a:lnTo>
                      <a:pt x="215" y="863"/>
                    </a:lnTo>
                    <a:lnTo>
                      <a:pt x="217" y="857"/>
                    </a:lnTo>
                    <a:lnTo>
                      <a:pt x="219" y="853"/>
                    </a:lnTo>
                    <a:lnTo>
                      <a:pt x="222" y="848"/>
                    </a:lnTo>
                    <a:lnTo>
                      <a:pt x="224" y="842"/>
                    </a:lnTo>
                    <a:lnTo>
                      <a:pt x="228" y="836"/>
                    </a:lnTo>
                    <a:lnTo>
                      <a:pt x="230" y="832"/>
                    </a:lnTo>
                    <a:lnTo>
                      <a:pt x="234" y="829"/>
                    </a:lnTo>
                    <a:lnTo>
                      <a:pt x="236" y="823"/>
                    </a:lnTo>
                    <a:lnTo>
                      <a:pt x="240" y="817"/>
                    </a:lnTo>
                    <a:lnTo>
                      <a:pt x="241" y="812"/>
                    </a:lnTo>
                    <a:lnTo>
                      <a:pt x="245" y="806"/>
                    </a:lnTo>
                    <a:lnTo>
                      <a:pt x="247" y="800"/>
                    </a:lnTo>
                    <a:lnTo>
                      <a:pt x="251" y="796"/>
                    </a:lnTo>
                    <a:lnTo>
                      <a:pt x="253" y="791"/>
                    </a:lnTo>
                    <a:lnTo>
                      <a:pt x="257" y="785"/>
                    </a:lnTo>
                    <a:lnTo>
                      <a:pt x="260" y="781"/>
                    </a:lnTo>
                    <a:lnTo>
                      <a:pt x="262" y="775"/>
                    </a:lnTo>
                    <a:lnTo>
                      <a:pt x="266" y="772"/>
                    </a:lnTo>
                    <a:lnTo>
                      <a:pt x="268" y="766"/>
                    </a:lnTo>
                    <a:lnTo>
                      <a:pt x="272" y="760"/>
                    </a:lnTo>
                    <a:lnTo>
                      <a:pt x="274" y="756"/>
                    </a:lnTo>
                    <a:lnTo>
                      <a:pt x="278" y="753"/>
                    </a:lnTo>
                    <a:lnTo>
                      <a:pt x="281" y="747"/>
                    </a:lnTo>
                    <a:lnTo>
                      <a:pt x="283" y="741"/>
                    </a:lnTo>
                    <a:lnTo>
                      <a:pt x="285" y="737"/>
                    </a:lnTo>
                    <a:lnTo>
                      <a:pt x="289" y="732"/>
                    </a:lnTo>
                    <a:lnTo>
                      <a:pt x="293" y="728"/>
                    </a:lnTo>
                    <a:lnTo>
                      <a:pt x="295" y="724"/>
                    </a:lnTo>
                    <a:lnTo>
                      <a:pt x="297" y="720"/>
                    </a:lnTo>
                    <a:lnTo>
                      <a:pt x="300" y="716"/>
                    </a:lnTo>
                    <a:lnTo>
                      <a:pt x="302" y="711"/>
                    </a:lnTo>
                    <a:lnTo>
                      <a:pt x="304" y="709"/>
                    </a:lnTo>
                    <a:lnTo>
                      <a:pt x="308" y="703"/>
                    </a:lnTo>
                    <a:lnTo>
                      <a:pt x="312" y="699"/>
                    </a:lnTo>
                    <a:lnTo>
                      <a:pt x="314" y="696"/>
                    </a:lnTo>
                    <a:lnTo>
                      <a:pt x="316" y="692"/>
                    </a:lnTo>
                    <a:lnTo>
                      <a:pt x="319" y="690"/>
                    </a:lnTo>
                    <a:lnTo>
                      <a:pt x="323" y="686"/>
                    </a:lnTo>
                    <a:lnTo>
                      <a:pt x="325" y="682"/>
                    </a:lnTo>
                    <a:lnTo>
                      <a:pt x="327" y="678"/>
                    </a:lnTo>
                    <a:lnTo>
                      <a:pt x="329" y="675"/>
                    </a:lnTo>
                    <a:lnTo>
                      <a:pt x="331" y="673"/>
                    </a:lnTo>
                    <a:lnTo>
                      <a:pt x="335" y="669"/>
                    </a:lnTo>
                    <a:lnTo>
                      <a:pt x="338" y="661"/>
                    </a:lnTo>
                    <a:lnTo>
                      <a:pt x="344" y="656"/>
                    </a:lnTo>
                    <a:lnTo>
                      <a:pt x="350" y="650"/>
                    </a:lnTo>
                    <a:lnTo>
                      <a:pt x="354" y="646"/>
                    </a:lnTo>
                    <a:lnTo>
                      <a:pt x="357" y="640"/>
                    </a:lnTo>
                    <a:lnTo>
                      <a:pt x="363" y="637"/>
                    </a:lnTo>
                    <a:lnTo>
                      <a:pt x="367" y="631"/>
                    </a:lnTo>
                    <a:lnTo>
                      <a:pt x="371" y="627"/>
                    </a:lnTo>
                    <a:lnTo>
                      <a:pt x="374" y="623"/>
                    </a:lnTo>
                    <a:lnTo>
                      <a:pt x="376" y="620"/>
                    </a:lnTo>
                    <a:lnTo>
                      <a:pt x="380" y="616"/>
                    </a:lnTo>
                    <a:lnTo>
                      <a:pt x="382" y="612"/>
                    </a:lnTo>
                    <a:lnTo>
                      <a:pt x="386" y="610"/>
                    </a:lnTo>
                    <a:lnTo>
                      <a:pt x="390" y="608"/>
                    </a:lnTo>
                    <a:lnTo>
                      <a:pt x="394" y="604"/>
                    </a:lnTo>
                    <a:lnTo>
                      <a:pt x="395" y="602"/>
                    </a:lnTo>
                    <a:lnTo>
                      <a:pt x="399" y="599"/>
                    </a:lnTo>
                    <a:lnTo>
                      <a:pt x="401" y="602"/>
                    </a:lnTo>
                    <a:lnTo>
                      <a:pt x="403" y="602"/>
                    </a:lnTo>
                    <a:lnTo>
                      <a:pt x="407" y="606"/>
                    </a:lnTo>
                    <a:lnTo>
                      <a:pt x="411" y="608"/>
                    </a:lnTo>
                    <a:lnTo>
                      <a:pt x="416" y="612"/>
                    </a:lnTo>
                    <a:lnTo>
                      <a:pt x="418" y="612"/>
                    </a:lnTo>
                    <a:lnTo>
                      <a:pt x="422" y="614"/>
                    </a:lnTo>
                    <a:lnTo>
                      <a:pt x="426" y="616"/>
                    </a:lnTo>
                    <a:lnTo>
                      <a:pt x="430" y="618"/>
                    </a:lnTo>
                    <a:lnTo>
                      <a:pt x="433" y="618"/>
                    </a:lnTo>
                    <a:lnTo>
                      <a:pt x="437" y="618"/>
                    </a:lnTo>
                    <a:lnTo>
                      <a:pt x="441" y="618"/>
                    </a:lnTo>
                    <a:lnTo>
                      <a:pt x="447" y="620"/>
                    </a:lnTo>
                    <a:lnTo>
                      <a:pt x="451" y="620"/>
                    </a:lnTo>
                    <a:lnTo>
                      <a:pt x="456" y="620"/>
                    </a:lnTo>
                    <a:lnTo>
                      <a:pt x="462" y="620"/>
                    </a:lnTo>
                    <a:lnTo>
                      <a:pt x="468" y="620"/>
                    </a:lnTo>
                    <a:lnTo>
                      <a:pt x="473" y="618"/>
                    </a:lnTo>
                    <a:lnTo>
                      <a:pt x="479" y="616"/>
                    </a:lnTo>
                    <a:lnTo>
                      <a:pt x="483" y="616"/>
                    </a:lnTo>
                    <a:lnTo>
                      <a:pt x="487" y="616"/>
                    </a:lnTo>
                    <a:lnTo>
                      <a:pt x="490" y="614"/>
                    </a:lnTo>
                    <a:lnTo>
                      <a:pt x="494" y="612"/>
                    </a:lnTo>
                    <a:lnTo>
                      <a:pt x="496" y="612"/>
                    </a:lnTo>
                    <a:lnTo>
                      <a:pt x="500" y="610"/>
                    </a:lnTo>
                    <a:lnTo>
                      <a:pt x="504" y="608"/>
                    </a:lnTo>
                    <a:lnTo>
                      <a:pt x="508" y="608"/>
                    </a:lnTo>
                    <a:lnTo>
                      <a:pt x="511" y="604"/>
                    </a:lnTo>
                    <a:lnTo>
                      <a:pt x="515" y="602"/>
                    </a:lnTo>
                    <a:lnTo>
                      <a:pt x="519" y="602"/>
                    </a:lnTo>
                    <a:lnTo>
                      <a:pt x="523" y="599"/>
                    </a:lnTo>
                    <a:lnTo>
                      <a:pt x="527" y="597"/>
                    </a:lnTo>
                    <a:lnTo>
                      <a:pt x="530" y="595"/>
                    </a:lnTo>
                    <a:lnTo>
                      <a:pt x="536" y="591"/>
                    </a:lnTo>
                    <a:lnTo>
                      <a:pt x="538" y="589"/>
                    </a:lnTo>
                    <a:lnTo>
                      <a:pt x="544" y="585"/>
                    </a:lnTo>
                    <a:lnTo>
                      <a:pt x="547" y="583"/>
                    </a:lnTo>
                    <a:lnTo>
                      <a:pt x="551" y="580"/>
                    </a:lnTo>
                    <a:lnTo>
                      <a:pt x="555" y="578"/>
                    </a:lnTo>
                    <a:lnTo>
                      <a:pt x="559" y="574"/>
                    </a:lnTo>
                    <a:lnTo>
                      <a:pt x="565" y="570"/>
                    </a:lnTo>
                    <a:lnTo>
                      <a:pt x="568" y="566"/>
                    </a:lnTo>
                    <a:lnTo>
                      <a:pt x="574" y="564"/>
                    </a:lnTo>
                    <a:lnTo>
                      <a:pt x="578" y="559"/>
                    </a:lnTo>
                    <a:lnTo>
                      <a:pt x="582" y="555"/>
                    </a:lnTo>
                    <a:lnTo>
                      <a:pt x="586" y="553"/>
                    </a:lnTo>
                    <a:lnTo>
                      <a:pt x="591" y="549"/>
                    </a:lnTo>
                    <a:lnTo>
                      <a:pt x="595" y="545"/>
                    </a:lnTo>
                    <a:lnTo>
                      <a:pt x="601" y="540"/>
                    </a:lnTo>
                    <a:lnTo>
                      <a:pt x="603" y="536"/>
                    </a:lnTo>
                    <a:lnTo>
                      <a:pt x="608" y="532"/>
                    </a:lnTo>
                    <a:lnTo>
                      <a:pt x="612" y="528"/>
                    </a:lnTo>
                    <a:lnTo>
                      <a:pt x="618" y="525"/>
                    </a:lnTo>
                    <a:lnTo>
                      <a:pt x="622" y="521"/>
                    </a:lnTo>
                    <a:lnTo>
                      <a:pt x="627" y="517"/>
                    </a:lnTo>
                    <a:lnTo>
                      <a:pt x="631" y="511"/>
                    </a:lnTo>
                    <a:lnTo>
                      <a:pt x="635" y="509"/>
                    </a:lnTo>
                    <a:lnTo>
                      <a:pt x="639" y="504"/>
                    </a:lnTo>
                    <a:lnTo>
                      <a:pt x="644" y="502"/>
                    </a:lnTo>
                    <a:lnTo>
                      <a:pt x="646" y="496"/>
                    </a:lnTo>
                    <a:lnTo>
                      <a:pt x="652" y="492"/>
                    </a:lnTo>
                    <a:lnTo>
                      <a:pt x="656" y="488"/>
                    </a:lnTo>
                    <a:lnTo>
                      <a:pt x="660" y="485"/>
                    </a:lnTo>
                    <a:lnTo>
                      <a:pt x="663" y="481"/>
                    </a:lnTo>
                    <a:lnTo>
                      <a:pt x="667" y="477"/>
                    </a:lnTo>
                    <a:lnTo>
                      <a:pt x="671" y="473"/>
                    </a:lnTo>
                    <a:lnTo>
                      <a:pt x="675" y="469"/>
                    </a:lnTo>
                    <a:lnTo>
                      <a:pt x="679" y="466"/>
                    </a:lnTo>
                    <a:lnTo>
                      <a:pt x="682" y="462"/>
                    </a:lnTo>
                    <a:lnTo>
                      <a:pt x="684" y="458"/>
                    </a:lnTo>
                    <a:lnTo>
                      <a:pt x="690" y="454"/>
                    </a:lnTo>
                    <a:lnTo>
                      <a:pt x="694" y="452"/>
                    </a:lnTo>
                    <a:lnTo>
                      <a:pt x="696" y="449"/>
                    </a:lnTo>
                    <a:lnTo>
                      <a:pt x="700" y="445"/>
                    </a:lnTo>
                    <a:lnTo>
                      <a:pt x="701" y="441"/>
                    </a:lnTo>
                    <a:lnTo>
                      <a:pt x="707" y="435"/>
                    </a:lnTo>
                    <a:lnTo>
                      <a:pt x="713" y="430"/>
                    </a:lnTo>
                    <a:lnTo>
                      <a:pt x="719" y="426"/>
                    </a:lnTo>
                    <a:lnTo>
                      <a:pt x="722" y="422"/>
                    </a:lnTo>
                    <a:lnTo>
                      <a:pt x="726" y="416"/>
                    </a:lnTo>
                    <a:lnTo>
                      <a:pt x="728" y="414"/>
                    </a:lnTo>
                    <a:lnTo>
                      <a:pt x="734" y="409"/>
                    </a:lnTo>
                    <a:lnTo>
                      <a:pt x="827" y="428"/>
                    </a:lnTo>
                    <a:lnTo>
                      <a:pt x="829" y="426"/>
                    </a:lnTo>
                    <a:lnTo>
                      <a:pt x="833" y="424"/>
                    </a:lnTo>
                    <a:lnTo>
                      <a:pt x="836" y="422"/>
                    </a:lnTo>
                    <a:lnTo>
                      <a:pt x="840" y="420"/>
                    </a:lnTo>
                    <a:lnTo>
                      <a:pt x="848" y="416"/>
                    </a:lnTo>
                    <a:lnTo>
                      <a:pt x="852" y="416"/>
                    </a:lnTo>
                    <a:lnTo>
                      <a:pt x="854" y="414"/>
                    </a:lnTo>
                    <a:lnTo>
                      <a:pt x="857" y="412"/>
                    </a:lnTo>
                    <a:lnTo>
                      <a:pt x="861" y="411"/>
                    </a:lnTo>
                    <a:lnTo>
                      <a:pt x="865" y="409"/>
                    </a:lnTo>
                    <a:lnTo>
                      <a:pt x="871" y="407"/>
                    </a:lnTo>
                    <a:lnTo>
                      <a:pt x="873" y="403"/>
                    </a:lnTo>
                    <a:lnTo>
                      <a:pt x="878" y="403"/>
                    </a:lnTo>
                    <a:lnTo>
                      <a:pt x="882" y="399"/>
                    </a:lnTo>
                    <a:lnTo>
                      <a:pt x="886" y="397"/>
                    </a:lnTo>
                    <a:lnTo>
                      <a:pt x="892" y="395"/>
                    </a:lnTo>
                    <a:lnTo>
                      <a:pt x="895" y="392"/>
                    </a:lnTo>
                    <a:lnTo>
                      <a:pt x="901" y="390"/>
                    </a:lnTo>
                    <a:lnTo>
                      <a:pt x="905" y="386"/>
                    </a:lnTo>
                    <a:lnTo>
                      <a:pt x="911" y="384"/>
                    </a:lnTo>
                    <a:lnTo>
                      <a:pt x="916" y="380"/>
                    </a:lnTo>
                    <a:lnTo>
                      <a:pt x="920" y="376"/>
                    </a:lnTo>
                    <a:lnTo>
                      <a:pt x="924" y="374"/>
                    </a:lnTo>
                    <a:lnTo>
                      <a:pt x="930" y="371"/>
                    </a:lnTo>
                    <a:lnTo>
                      <a:pt x="935" y="367"/>
                    </a:lnTo>
                    <a:lnTo>
                      <a:pt x="939" y="365"/>
                    </a:lnTo>
                    <a:lnTo>
                      <a:pt x="943" y="361"/>
                    </a:lnTo>
                    <a:lnTo>
                      <a:pt x="949" y="357"/>
                    </a:lnTo>
                    <a:lnTo>
                      <a:pt x="952" y="353"/>
                    </a:lnTo>
                    <a:lnTo>
                      <a:pt x="956" y="348"/>
                    </a:lnTo>
                    <a:lnTo>
                      <a:pt x="960" y="346"/>
                    </a:lnTo>
                    <a:lnTo>
                      <a:pt x="966" y="342"/>
                    </a:lnTo>
                    <a:lnTo>
                      <a:pt x="970" y="338"/>
                    </a:lnTo>
                    <a:lnTo>
                      <a:pt x="973" y="334"/>
                    </a:lnTo>
                    <a:lnTo>
                      <a:pt x="977" y="331"/>
                    </a:lnTo>
                    <a:lnTo>
                      <a:pt x="981" y="327"/>
                    </a:lnTo>
                    <a:lnTo>
                      <a:pt x="985" y="323"/>
                    </a:lnTo>
                    <a:lnTo>
                      <a:pt x="989" y="319"/>
                    </a:lnTo>
                    <a:lnTo>
                      <a:pt x="992" y="315"/>
                    </a:lnTo>
                    <a:lnTo>
                      <a:pt x="996" y="314"/>
                    </a:lnTo>
                    <a:lnTo>
                      <a:pt x="998" y="310"/>
                    </a:lnTo>
                    <a:lnTo>
                      <a:pt x="1002" y="306"/>
                    </a:lnTo>
                    <a:lnTo>
                      <a:pt x="1004" y="302"/>
                    </a:lnTo>
                    <a:lnTo>
                      <a:pt x="1006" y="300"/>
                    </a:lnTo>
                    <a:lnTo>
                      <a:pt x="1009" y="298"/>
                    </a:lnTo>
                    <a:lnTo>
                      <a:pt x="1015" y="291"/>
                    </a:lnTo>
                    <a:lnTo>
                      <a:pt x="1019" y="289"/>
                    </a:lnTo>
                    <a:lnTo>
                      <a:pt x="1021" y="283"/>
                    </a:lnTo>
                    <a:lnTo>
                      <a:pt x="1023" y="281"/>
                    </a:lnTo>
                    <a:lnTo>
                      <a:pt x="1025" y="279"/>
                    </a:lnTo>
                    <a:lnTo>
                      <a:pt x="1028" y="281"/>
                    </a:lnTo>
                    <a:lnTo>
                      <a:pt x="1030" y="281"/>
                    </a:lnTo>
                    <a:lnTo>
                      <a:pt x="1034" y="283"/>
                    </a:lnTo>
                    <a:lnTo>
                      <a:pt x="1040" y="283"/>
                    </a:lnTo>
                    <a:lnTo>
                      <a:pt x="1046" y="285"/>
                    </a:lnTo>
                    <a:lnTo>
                      <a:pt x="1047" y="285"/>
                    </a:lnTo>
                    <a:lnTo>
                      <a:pt x="1051" y="285"/>
                    </a:lnTo>
                    <a:lnTo>
                      <a:pt x="1055" y="285"/>
                    </a:lnTo>
                    <a:lnTo>
                      <a:pt x="1061" y="285"/>
                    </a:lnTo>
                    <a:lnTo>
                      <a:pt x="1065" y="285"/>
                    </a:lnTo>
                    <a:lnTo>
                      <a:pt x="1068" y="285"/>
                    </a:lnTo>
                    <a:lnTo>
                      <a:pt x="1072" y="285"/>
                    </a:lnTo>
                    <a:lnTo>
                      <a:pt x="1078" y="283"/>
                    </a:lnTo>
                    <a:lnTo>
                      <a:pt x="1084" y="283"/>
                    </a:lnTo>
                    <a:lnTo>
                      <a:pt x="1087" y="281"/>
                    </a:lnTo>
                    <a:lnTo>
                      <a:pt x="1093" y="281"/>
                    </a:lnTo>
                    <a:lnTo>
                      <a:pt x="1099" y="279"/>
                    </a:lnTo>
                    <a:lnTo>
                      <a:pt x="1104" y="277"/>
                    </a:lnTo>
                    <a:lnTo>
                      <a:pt x="1110" y="276"/>
                    </a:lnTo>
                    <a:lnTo>
                      <a:pt x="1116" y="272"/>
                    </a:lnTo>
                    <a:lnTo>
                      <a:pt x="1123" y="270"/>
                    </a:lnTo>
                    <a:lnTo>
                      <a:pt x="1125" y="268"/>
                    </a:lnTo>
                    <a:lnTo>
                      <a:pt x="1129" y="266"/>
                    </a:lnTo>
                    <a:lnTo>
                      <a:pt x="1131" y="264"/>
                    </a:lnTo>
                    <a:lnTo>
                      <a:pt x="1135" y="264"/>
                    </a:lnTo>
                    <a:lnTo>
                      <a:pt x="1141" y="262"/>
                    </a:lnTo>
                    <a:lnTo>
                      <a:pt x="1142" y="258"/>
                    </a:lnTo>
                    <a:lnTo>
                      <a:pt x="1146" y="258"/>
                    </a:lnTo>
                    <a:lnTo>
                      <a:pt x="1150" y="257"/>
                    </a:lnTo>
                    <a:lnTo>
                      <a:pt x="1152" y="253"/>
                    </a:lnTo>
                    <a:lnTo>
                      <a:pt x="1156" y="251"/>
                    </a:lnTo>
                    <a:lnTo>
                      <a:pt x="1160" y="247"/>
                    </a:lnTo>
                    <a:lnTo>
                      <a:pt x="1163" y="245"/>
                    </a:lnTo>
                    <a:lnTo>
                      <a:pt x="1167" y="243"/>
                    </a:lnTo>
                    <a:lnTo>
                      <a:pt x="1169" y="239"/>
                    </a:lnTo>
                    <a:lnTo>
                      <a:pt x="1173" y="238"/>
                    </a:lnTo>
                    <a:lnTo>
                      <a:pt x="1179" y="234"/>
                    </a:lnTo>
                    <a:lnTo>
                      <a:pt x="1181" y="232"/>
                    </a:lnTo>
                    <a:lnTo>
                      <a:pt x="1184" y="228"/>
                    </a:lnTo>
                    <a:lnTo>
                      <a:pt x="1188" y="226"/>
                    </a:lnTo>
                    <a:lnTo>
                      <a:pt x="1192" y="222"/>
                    </a:lnTo>
                    <a:lnTo>
                      <a:pt x="1196" y="219"/>
                    </a:lnTo>
                    <a:lnTo>
                      <a:pt x="1200" y="215"/>
                    </a:lnTo>
                    <a:lnTo>
                      <a:pt x="1203" y="213"/>
                    </a:lnTo>
                    <a:lnTo>
                      <a:pt x="1207" y="209"/>
                    </a:lnTo>
                    <a:lnTo>
                      <a:pt x="1211" y="205"/>
                    </a:lnTo>
                    <a:lnTo>
                      <a:pt x="1213" y="201"/>
                    </a:lnTo>
                    <a:lnTo>
                      <a:pt x="1217" y="200"/>
                    </a:lnTo>
                    <a:lnTo>
                      <a:pt x="1222" y="196"/>
                    </a:lnTo>
                    <a:lnTo>
                      <a:pt x="1224" y="192"/>
                    </a:lnTo>
                    <a:lnTo>
                      <a:pt x="1228" y="188"/>
                    </a:lnTo>
                    <a:lnTo>
                      <a:pt x="1232" y="184"/>
                    </a:lnTo>
                    <a:lnTo>
                      <a:pt x="1236" y="181"/>
                    </a:lnTo>
                    <a:lnTo>
                      <a:pt x="1239" y="177"/>
                    </a:lnTo>
                    <a:lnTo>
                      <a:pt x="1243" y="175"/>
                    </a:lnTo>
                    <a:lnTo>
                      <a:pt x="1247" y="171"/>
                    </a:lnTo>
                    <a:lnTo>
                      <a:pt x="1249" y="167"/>
                    </a:lnTo>
                    <a:lnTo>
                      <a:pt x="1253" y="163"/>
                    </a:lnTo>
                    <a:lnTo>
                      <a:pt x="1257" y="162"/>
                    </a:lnTo>
                    <a:lnTo>
                      <a:pt x="1260" y="156"/>
                    </a:lnTo>
                    <a:lnTo>
                      <a:pt x="1262" y="154"/>
                    </a:lnTo>
                    <a:lnTo>
                      <a:pt x="1266" y="150"/>
                    </a:lnTo>
                    <a:lnTo>
                      <a:pt x="1268" y="146"/>
                    </a:lnTo>
                    <a:lnTo>
                      <a:pt x="1272" y="144"/>
                    </a:lnTo>
                    <a:lnTo>
                      <a:pt x="1274" y="139"/>
                    </a:lnTo>
                    <a:lnTo>
                      <a:pt x="1279" y="133"/>
                    </a:lnTo>
                    <a:lnTo>
                      <a:pt x="1287" y="127"/>
                    </a:lnTo>
                    <a:lnTo>
                      <a:pt x="1291" y="122"/>
                    </a:lnTo>
                    <a:lnTo>
                      <a:pt x="1295" y="118"/>
                    </a:lnTo>
                    <a:lnTo>
                      <a:pt x="1300" y="112"/>
                    </a:lnTo>
                    <a:lnTo>
                      <a:pt x="1304" y="106"/>
                    </a:lnTo>
                    <a:lnTo>
                      <a:pt x="1308" y="103"/>
                    </a:lnTo>
                    <a:lnTo>
                      <a:pt x="1312" y="99"/>
                    </a:lnTo>
                    <a:lnTo>
                      <a:pt x="1314" y="95"/>
                    </a:lnTo>
                    <a:lnTo>
                      <a:pt x="1317" y="93"/>
                    </a:lnTo>
                    <a:lnTo>
                      <a:pt x="1319" y="89"/>
                    </a:lnTo>
                    <a:lnTo>
                      <a:pt x="1321" y="87"/>
                    </a:lnTo>
                    <a:lnTo>
                      <a:pt x="1350" y="36"/>
                    </a:lnTo>
                    <a:lnTo>
                      <a:pt x="1325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97" name="Freeform 54"/>
              <p:cNvSpPr>
                <a:spLocks/>
              </p:cNvSpPr>
              <p:nvPr/>
            </p:nvSpPr>
            <p:spPr bwMode="auto">
              <a:xfrm>
                <a:off x="951" y="2509"/>
                <a:ext cx="489" cy="952"/>
              </a:xfrm>
              <a:custGeom>
                <a:avLst/>
                <a:gdLst>
                  <a:gd name="T0" fmla="*/ 11 w 977"/>
                  <a:gd name="T1" fmla="*/ 2 h 1904"/>
                  <a:gd name="T2" fmla="*/ 10 w 977"/>
                  <a:gd name="T3" fmla="*/ 4 h 1904"/>
                  <a:gd name="T4" fmla="*/ 10 w 977"/>
                  <a:gd name="T5" fmla="*/ 5 h 1904"/>
                  <a:gd name="T6" fmla="*/ 11 w 977"/>
                  <a:gd name="T7" fmla="*/ 6 h 1904"/>
                  <a:gd name="T8" fmla="*/ 11 w 977"/>
                  <a:gd name="T9" fmla="*/ 7 h 1904"/>
                  <a:gd name="T10" fmla="*/ 11 w 977"/>
                  <a:gd name="T11" fmla="*/ 9 h 1904"/>
                  <a:gd name="T12" fmla="*/ 11 w 977"/>
                  <a:gd name="T13" fmla="*/ 10 h 1904"/>
                  <a:gd name="T14" fmla="*/ 12 w 977"/>
                  <a:gd name="T15" fmla="*/ 11 h 1904"/>
                  <a:gd name="T16" fmla="*/ 12 w 977"/>
                  <a:gd name="T17" fmla="*/ 12 h 1904"/>
                  <a:gd name="T18" fmla="*/ 12 w 977"/>
                  <a:gd name="T19" fmla="*/ 13 h 1904"/>
                  <a:gd name="T20" fmla="*/ 13 w 977"/>
                  <a:gd name="T21" fmla="*/ 14 h 1904"/>
                  <a:gd name="T22" fmla="*/ 14 w 977"/>
                  <a:gd name="T23" fmla="*/ 15 h 1904"/>
                  <a:gd name="T24" fmla="*/ 15 w 977"/>
                  <a:gd name="T25" fmla="*/ 17 h 1904"/>
                  <a:gd name="T26" fmla="*/ 15 w 977"/>
                  <a:gd name="T27" fmla="*/ 18 h 1904"/>
                  <a:gd name="T28" fmla="*/ 15 w 977"/>
                  <a:gd name="T29" fmla="*/ 19 h 1904"/>
                  <a:gd name="T30" fmla="*/ 15 w 977"/>
                  <a:gd name="T31" fmla="*/ 20 h 1904"/>
                  <a:gd name="T32" fmla="*/ 16 w 977"/>
                  <a:gd name="T33" fmla="*/ 21 h 1904"/>
                  <a:gd name="T34" fmla="*/ 15 w 977"/>
                  <a:gd name="T35" fmla="*/ 23 h 1904"/>
                  <a:gd name="T36" fmla="*/ 15 w 977"/>
                  <a:gd name="T37" fmla="*/ 24 h 1904"/>
                  <a:gd name="T38" fmla="*/ 14 w 977"/>
                  <a:gd name="T39" fmla="*/ 25 h 1904"/>
                  <a:gd name="T40" fmla="*/ 14 w 977"/>
                  <a:gd name="T41" fmla="*/ 27 h 1904"/>
                  <a:gd name="T42" fmla="*/ 12 w 977"/>
                  <a:gd name="T43" fmla="*/ 28 h 1904"/>
                  <a:gd name="T44" fmla="*/ 11 w 977"/>
                  <a:gd name="T45" fmla="*/ 29 h 1904"/>
                  <a:gd name="T46" fmla="*/ 9 w 977"/>
                  <a:gd name="T47" fmla="*/ 30 h 1904"/>
                  <a:gd name="T48" fmla="*/ 6 w 977"/>
                  <a:gd name="T49" fmla="*/ 30 h 1904"/>
                  <a:gd name="T50" fmla="*/ 4 w 977"/>
                  <a:gd name="T51" fmla="*/ 30 h 1904"/>
                  <a:gd name="T52" fmla="*/ 2 w 977"/>
                  <a:gd name="T53" fmla="*/ 30 h 1904"/>
                  <a:gd name="T54" fmla="*/ 1 w 977"/>
                  <a:gd name="T55" fmla="*/ 29 h 1904"/>
                  <a:gd name="T56" fmla="*/ 1 w 977"/>
                  <a:gd name="T57" fmla="*/ 28 h 1904"/>
                  <a:gd name="T58" fmla="*/ 2 w 977"/>
                  <a:gd name="T59" fmla="*/ 27 h 1904"/>
                  <a:gd name="T60" fmla="*/ 3 w 977"/>
                  <a:gd name="T61" fmla="*/ 27 h 1904"/>
                  <a:gd name="T62" fmla="*/ 5 w 977"/>
                  <a:gd name="T63" fmla="*/ 27 h 1904"/>
                  <a:gd name="T64" fmla="*/ 7 w 977"/>
                  <a:gd name="T65" fmla="*/ 27 h 1904"/>
                  <a:gd name="T66" fmla="*/ 9 w 977"/>
                  <a:gd name="T67" fmla="*/ 25 h 1904"/>
                  <a:gd name="T68" fmla="*/ 10 w 977"/>
                  <a:gd name="T69" fmla="*/ 24 h 1904"/>
                  <a:gd name="T70" fmla="*/ 11 w 977"/>
                  <a:gd name="T71" fmla="*/ 23 h 1904"/>
                  <a:gd name="T72" fmla="*/ 10 w 977"/>
                  <a:gd name="T73" fmla="*/ 24 h 1904"/>
                  <a:gd name="T74" fmla="*/ 8 w 977"/>
                  <a:gd name="T75" fmla="*/ 25 h 1904"/>
                  <a:gd name="T76" fmla="*/ 7 w 977"/>
                  <a:gd name="T77" fmla="*/ 25 h 1904"/>
                  <a:gd name="T78" fmla="*/ 6 w 977"/>
                  <a:gd name="T79" fmla="*/ 26 h 1904"/>
                  <a:gd name="T80" fmla="*/ 7 w 977"/>
                  <a:gd name="T81" fmla="*/ 24 h 1904"/>
                  <a:gd name="T82" fmla="*/ 8 w 977"/>
                  <a:gd name="T83" fmla="*/ 23 h 1904"/>
                  <a:gd name="T84" fmla="*/ 8 w 977"/>
                  <a:gd name="T85" fmla="*/ 22 h 1904"/>
                  <a:gd name="T86" fmla="*/ 8 w 977"/>
                  <a:gd name="T87" fmla="*/ 21 h 1904"/>
                  <a:gd name="T88" fmla="*/ 9 w 977"/>
                  <a:gd name="T89" fmla="*/ 20 h 1904"/>
                  <a:gd name="T90" fmla="*/ 10 w 977"/>
                  <a:gd name="T91" fmla="*/ 18 h 1904"/>
                  <a:gd name="T92" fmla="*/ 11 w 977"/>
                  <a:gd name="T93" fmla="*/ 17 h 1904"/>
                  <a:gd name="T94" fmla="*/ 11 w 977"/>
                  <a:gd name="T95" fmla="*/ 15 h 1904"/>
                  <a:gd name="T96" fmla="*/ 10 w 977"/>
                  <a:gd name="T97" fmla="*/ 17 h 1904"/>
                  <a:gd name="T98" fmla="*/ 9 w 977"/>
                  <a:gd name="T99" fmla="*/ 18 h 1904"/>
                  <a:gd name="T100" fmla="*/ 8 w 977"/>
                  <a:gd name="T101" fmla="*/ 18 h 1904"/>
                  <a:gd name="T102" fmla="*/ 8 w 977"/>
                  <a:gd name="T103" fmla="*/ 17 h 1904"/>
                  <a:gd name="T104" fmla="*/ 9 w 977"/>
                  <a:gd name="T105" fmla="*/ 15 h 1904"/>
                  <a:gd name="T106" fmla="*/ 10 w 977"/>
                  <a:gd name="T107" fmla="*/ 14 h 1904"/>
                  <a:gd name="T108" fmla="*/ 10 w 977"/>
                  <a:gd name="T109" fmla="*/ 12 h 1904"/>
                  <a:gd name="T110" fmla="*/ 10 w 977"/>
                  <a:gd name="T111" fmla="*/ 10 h 1904"/>
                  <a:gd name="T112" fmla="*/ 9 w 977"/>
                  <a:gd name="T113" fmla="*/ 9 h 1904"/>
                  <a:gd name="T114" fmla="*/ 9 w 977"/>
                  <a:gd name="T115" fmla="*/ 7 h 1904"/>
                  <a:gd name="T116" fmla="*/ 9 w 977"/>
                  <a:gd name="T117" fmla="*/ 6 h 1904"/>
                  <a:gd name="T118" fmla="*/ 9 w 977"/>
                  <a:gd name="T119" fmla="*/ 5 h 1904"/>
                  <a:gd name="T120" fmla="*/ 9 w 977"/>
                  <a:gd name="T121" fmla="*/ 3 h 1904"/>
                  <a:gd name="T122" fmla="*/ 10 w 977"/>
                  <a:gd name="T123" fmla="*/ 1 h 190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977"/>
                  <a:gd name="T187" fmla="*/ 0 h 1904"/>
                  <a:gd name="T188" fmla="*/ 977 w 977"/>
                  <a:gd name="T189" fmla="*/ 1904 h 190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977" h="1904">
                    <a:moveTo>
                      <a:pt x="625" y="26"/>
                    </a:moveTo>
                    <a:lnTo>
                      <a:pt x="627" y="28"/>
                    </a:lnTo>
                    <a:lnTo>
                      <a:pt x="629" y="30"/>
                    </a:lnTo>
                    <a:lnTo>
                      <a:pt x="631" y="34"/>
                    </a:lnTo>
                    <a:lnTo>
                      <a:pt x="635" y="36"/>
                    </a:lnTo>
                    <a:lnTo>
                      <a:pt x="637" y="41"/>
                    </a:lnTo>
                    <a:lnTo>
                      <a:pt x="639" y="43"/>
                    </a:lnTo>
                    <a:lnTo>
                      <a:pt x="639" y="47"/>
                    </a:lnTo>
                    <a:lnTo>
                      <a:pt x="642" y="49"/>
                    </a:lnTo>
                    <a:lnTo>
                      <a:pt x="642" y="53"/>
                    </a:lnTo>
                    <a:lnTo>
                      <a:pt x="644" y="57"/>
                    </a:lnTo>
                    <a:lnTo>
                      <a:pt x="646" y="60"/>
                    </a:lnTo>
                    <a:lnTo>
                      <a:pt x="648" y="62"/>
                    </a:lnTo>
                    <a:lnTo>
                      <a:pt x="648" y="66"/>
                    </a:lnTo>
                    <a:lnTo>
                      <a:pt x="650" y="72"/>
                    </a:lnTo>
                    <a:lnTo>
                      <a:pt x="650" y="76"/>
                    </a:lnTo>
                    <a:lnTo>
                      <a:pt x="652" y="79"/>
                    </a:lnTo>
                    <a:lnTo>
                      <a:pt x="654" y="85"/>
                    </a:lnTo>
                    <a:lnTo>
                      <a:pt x="654" y="89"/>
                    </a:lnTo>
                    <a:lnTo>
                      <a:pt x="654" y="93"/>
                    </a:lnTo>
                    <a:lnTo>
                      <a:pt x="654" y="98"/>
                    </a:lnTo>
                    <a:lnTo>
                      <a:pt x="654" y="104"/>
                    </a:lnTo>
                    <a:lnTo>
                      <a:pt x="654" y="110"/>
                    </a:lnTo>
                    <a:lnTo>
                      <a:pt x="654" y="114"/>
                    </a:lnTo>
                    <a:lnTo>
                      <a:pt x="654" y="119"/>
                    </a:lnTo>
                    <a:lnTo>
                      <a:pt x="654" y="125"/>
                    </a:lnTo>
                    <a:lnTo>
                      <a:pt x="654" y="131"/>
                    </a:lnTo>
                    <a:lnTo>
                      <a:pt x="652" y="136"/>
                    </a:lnTo>
                    <a:lnTo>
                      <a:pt x="650" y="142"/>
                    </a:lnTo>
                    <a:lnTo>
                      <a:pt x="648" y="148"/>
                    </a:lnTo>
                    <a:lnTo>
                      <a:pt x="646" y="154"/>
                    </a:lnTo>
                    <a:lnTo>
                      <a:pt x="644" y="159"/>
                    </a:lnTo>
                    <a:lnTo>
                      <a:pt x="642" y="167"/>
                    </a:lnTo>
                    <a:lnTo>
                      <a:pt x="641" y="173"/>
                    </a:lnTo>
                    <a:lnTo>
                      <a:pt x="637" y="178"/>
                    </a:lnTo>
                    <a:lnTo>
                      <a:pt x="635" y="184"/>
                    </a:lnTo>
                    <a:lnTo>
                      <a:pt x="633" y="190"/>
                    </a:lnTo>
                    <a:lnTo>
                      <a:pt x="631" y="197"/>
                    </a:lnTo>
                    <a:lnTo>
                      <a:pt x="627" y="201"/>
                    </a:lnTo>
                    <a:lnTo>
                      <a:pt x="625" y="209"/>
                    </a:lnTo>
                    <a:lnTo>
                      <a:pt x="623" y="212"/>
                    </a:lnTo>
                    <a:lnTo>
                      <a:pt x="623" y="216"/>
                    </a:lnTo>
                    <a:lnTo>
                      <a:pt x="622" y="218"/>
                    </a:lnTo>
                    <a:lnTo>
                      <a:pt x="620" y="220"/>
                    </a:lnTo>
                    <a:lnTo>
                      <a:pt x="618" y="226"/>
                    </a:lnTo>
                    <a:lnTo>
                      <a:pt x="616" y="233"/>
                    </a:lnTo>
                    <a:lnTo>
                      <a:pt x="612" y="239"/>
                    </a:lnTo>
                    <a:lnTo>
                      <a:pt x="610" y="245"/>
                    </a:lnTo>
                    <a:lnTo>
                      <a:pt x="606" y="250"/>
                    </a:lnTo>
                    <a:lnTo>
                      <a:pt x="606" y="256"/>
                    </a:lnTo>
                    <a:lnTo>
                      <a:pt x="604" y="262"/>
                    </a:lnTo>
                    <a:lnTo>
                      <a:pt x="603" y="268"/>
                    </a:lnTo>
                    <a:lnTo>
                      <a:pt x="601" y="273"/>
                    </a:lnTo>
                    <a:lnTo>
                      <a:pt x="599" y="279"/>
                    </a:lnTo>
                    <a:lnTo>
                      <a:pt x="599" y="283"/>
                    </a:lnTo>
                    <a:lnTo>
                      <a:pt x="599" y="288"/>
                    </a:lnTo>
                    <a:lnTo>
                      <a:pt x="597" y="294"/>
                    </a:lnTo>
                    <a:lnTo>
                      <a:pt x="597" y="298"/>
                    </a:lnTo>
                    <a:lnTo>
                      <a:pt x="597" y="304"/>
                    </a:lnTo>
                    <a:lnTo>
                      <a:pt x="599" y="307"/>
                    </a:lnTo>
                    <a:lnTo>
                      <a:pt x="599" y="313"/>
                    </a:lnTo>
                    <a:lnTo>
                      <a:pt x="599" y="317"/>
                    </a:lnTo>
                    <a:lnTo>
                      <a:pt x="601" y="321"/>
                    </a:lnTo>
                    <a:lnTo>
                      <a:pt x="603" y="325"/>
                    </a:lnTo>
                    <a:lnTo>
                      <a:pt x="604" y="328"/>
                    </a:lnTo>
                    <a:lnTo>
                      <a:pt x="606" y="332"/>
                    </a:lnTo>
                    <a:lnTo>
                      <a:pt x="608" y="336"/>
                    </a:lnTo>
                    <a:lnTo>
                      <a:pt x="612" y="340"/>
                    </a:lnTo>
                    <a:lnTo>
                      <a:pt x="618" y="345"/>
                    </a:lnTo>
                    <a:lnTo>
                      <a:pt x="623" y="351"/>
                    </a:lnTo>
                    <a:lnTo>
                      <a:pt x="625" y="353"/>
                    </a:lnTo>
                    <a:lnTo>
                      <a:pt x="629" y="355"/>
                    </a:lnTo>
                    <a:lnTo>
                      <a:pt x="633" y="357"/>
                    </a:lnTo>
                    <a:lnTo>
                      <a:pt x="637" y="361"/>
                    </a:lnTo>
                    <a:lnTo>
                      <a:pt x="642" y="365"/>
                    </a:lnTo>
                    <a:lnTo>
                      <a:pt x="648" y="368"/>
                    </a:lnTo>
                    <a:lnTo>
                      <a:pt x="654" y="370"/>
                    </a:lnTo>
                    <a:lnTo>
                      <a:pt x="658" y="372"/>
                    </a:lnTo>
                    <a:lnTo>
                      <a:pt x="663" y="374"/>
                    </a:lnTo>
                    <a:lnTo>
                      <a:pt x="667" y="376"/>
                    </a:lnTo>
                    <a:lnTo>
                      <a:pt x="669" y="376"/>
                    </a:lnTo>
                    <a:lnTo>
                      <a:pt x="669" y="378"/>
                    </a:lnTo>
                    <a:lnTo>
                      <a:pt x="667" y="382"/>
                    </a:lnTo>
                    <a:lnTo>
                      <a:pt x="667" y="384"/>
                    </a:lnTo>
                    <a:lnTo>
                      <a:pt x="667" y="387"/>
                    </a:lnTo>
                    <a:lnTo>
                      <a:pt x="665" y="389"/>
                    </a:lnTo>
                    <a:lnTo>
                      <a:pt x="665" y="395"/>
                    </a:lnTo>
                    <a:lnTo>
                      <a:pt x="663" y="399"/>
                    </a:lnTo>
                    <a:lnTo>
                      <a:pt x="663" y="403"/>
                    </a:lnTo>
                    <a:lnTo>
                      <a:pt x="661" y="408"/>
                    </a:lnTo>
                    <a:lnTo>
                      <a:pt x="661" y="414"/>
                    </a:lnTo>
                    <a:lnTo>
                      <a:pt x="660" y="420"/>
                    </a:lnTo>
                    <a:lnTo>
                      <a:pt x="660" y="427"/>
                    </a:lnTo>
                    <a:lnTo>
                      <a:pt x="658" y="431"/>
                    </a:lnTo>
                    <a:lnTo>
                      <a:pt x="658" y="433"/>
                    </a:lnTo>
                    <a:lnTo>
                      <a:pt x="658" y="437"/>
                    </a:lnTo>
                    <a:lnTo>
                      <a:pt x="658" y="441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4"/>
                    </a:lnTo>
                    <a:lnTo>
                      <a:pt x="656" y="458"/>
                    </a:lnTo>
                    <a:lnTo>
                      <a:pt x="654" y="461"/>
                    </a:lnTo>
                    <a:lnTo>
                      <a:pt x="654" y="465"/>
                    </a:lnTo>
                    <a:lnTo>
                      <a:pt x="654" y="469"/>
                    </a:lnTo>
                    <a:lnTo>
                      <a:pt x="654" y="473"/>
                    </a:lnTo>
                    <a:lnTo>
                      <a:pt x="654" y="477"/>
                    </a:lnTo>
                    <a:lnTo>
                      <a:pt x="654" y="480"/>
                    </a:lnTo>
                    <a:lnTo>
                      <a:pt x="654" y="484"/>
                    </a:lnTo>
                    <a:lnTo>
                      <a:pt x="654" y="488"/>
                    </a:lnTo>
                    <a:lnTo>
                      <a:pt x="654" y="492"/>
                    </a:lnTo>
                    <a:lnTo>
                      <a:pt x="654" y="496"/>
                    </a:lnTo>
                    <a:lnTo>
                      <a:pt x="654" y="499"/>
                    </a:lnTo>
                    <a:lnTo>
                      <a:pt x="654" y="503"/>
                    </a:lnTo>
                    <a:lnTo>
                      <a:pt x="654" y="507"/>
                    </a:lnTo>
                    <a:lnTo>
                      <a:pt x="654" y="509"/>
                    </a:lnTo>
                    <a:lnTo>
                      <a:pt x="654" y="515"/>
                    </a:lnTo>
                    <a:lnTo>
                      <a:pt x="654" y="518"/>
                    </a:lnTo>
                    <a:lnTo>
                      <a:pt x="654" y="520"/>
                    </a:lnTo>
                    <a:lnTo>
                      <a:pt x="656" y="524"/>
                    </a:lnTo>
                    <a:lnTo>
                      <a:pt x="656" y="528"/>
                    </a:lnTo>
                    <a:lnTo>
                      <a:pt x="656" y="532"/>
                    </a:lnTo>
                    <a:lnTo>
                      <a:pt x="656" y="536"/>
                    </a:lnTo>
                    <a:lnTo>
                      <a:pt x="656" y="539"/>
                    </a:lnTo>
                    <a:lnTo>
                      <a:pt x="658" y="543"/>
                    </a:lnTo>
                    <a:lnTo>
                      <a:pt x="658" y="545"/>
                    </a:lnTo>
                    <a:lnTo>
                      <a:pt x="660" y="551"/>
                    </a:lnTo>
                    <a:lnTo>
                      <a:pt x="660" y="553"/>
                    </a:lnTo>
                    <a:lnTo>
                      <a:pt x="661" y="556"/>
                    </a:lnTo>
                    <a:lnTo>
                      <a:pt x="663" y="562"/>
                    </a:lnTo>
                    <a:lnTo>
                      <a:pt x="665" y="568"/>
                    </a:lnTo>
                    <a:lnTo>
                      <a:pt x="667" y="574"/>
                    </a:lnTo>
                    <a:lnTo>
                      <a:pt x="671" y="579"/>
                    </a:lnTo>
                    <a:lnTo>
                      <a:pt x="673" y="585"/>
                    </a:lnTo>
                    <a:lnTo>
                      <a:pt x="679" y="589"/>
                    </a:lnTo>
                    <a:lnTo>
                      <a:pt x="680" y="594"/>
                    </a:lnTo>
                    <a:lnTo>
                      <a:pt x="684" y="600"/>
                    </a:lnTo>
                    <a:lnTo>
                      <a:pt x="688" y="602"/>
                    </a:lnTo>
                    <a:lnTo>
                      <a:pt x="692" y="608"/>
                    </a:lnTo>
                    <a:lnTo>
                      <a:pt x="696" y="610"/>
                    </a:lnTo>
                    <a:lnTo>
                      <a:pt x="699" y="615"/>
                    </a:lnTo>
                    <a:lnTo>
                      <a:pt x="701" y="619"/>
                    </a:lnTo>
                    <a:lnTo>
                      <a:pt x="707" y="621"/>
                    </a:lnTo>
                    <a:lnTo>
                      <a:pt x="711" y="623"/>
                    </a:lnTo>
                    <a:lnTo>
                      <a:pt x="717" y="629"/>
                    </a:lnTo>
                    <a:lnTo>
                      <a:pt x="718" y="631"/>
                    </a:lnTo>
                    <a:lnTo>
                      <a:pt x="722" y="632"/>
                    </a:lnTo>
                    <a:lnTo>
                      <a:pt x="726" y="634"/>
                    </a:lnTo>
                    <a:lnTo>
                      <a:pt x="730" y="636"/>
                    </a:lnTo>
                    <a:lnTo>
                      <a:pt x="732" y="638"/>
                    </a:lnTo>
                    <a:lnTo>
                      <a:pt x="736" y="640"/>
                    </a:lnTo>
                    <a:lnTo>
                      <a:pt x="739" y="642"/>
                    </a:lnTo>
                    <a:lnTo>
                      <a:pt x="743" y="644"/>
                    </a:lnTo>
                    <a:lnTo>
                      <a:pt x="747" y="646"/>
                    </a:lnTo>
                    <a:lnTo>
                      <a:pt x="751" y="648"/>
                    </a:lnTo>
                    <a:lnTo>
                      <a:pt x="753" y="648"/>
                    </a:lnTo>
                    <a:lnTo>
                      <a:pt x="755" y="648"/>
                    </a:lnTo>
                    <a:lnTo>
                      <a:pt x="753" y="650"/>
                    </a:lnTo>
                    <a:lnTo>
                      <a:pt x="753" y="653"/>
                    </a:lnTo>
                    <a:lnTo>
                      <a:pt x="753" y="655"/>
                    </a:lnTo>
                    <a:lnTo>
                      <a:pt x="753" y="659"/>
                    </a:lnTo>
                    <a:lnTo>
                      <a:pt x="753" y="663"/>
                    </a:lnTo>
                    <a:lnTo>
                      <a:pt x="753" y="667"/>
                    </a:lnTo>
                    <a:lnTo>
                      <a:pt x="751" y="670"/>
                    </a:lnTo>
                    <a:lnTo>
                      <a:pt x="751" y="676"/>
                    </a:lnTo>
                    <a:lnTo>
                      <a:pt x="751" y="680"/>
                    </a:lnTo>
                    <a:lnTo>
                      <a:pt x="751" y="686"/>
                    </a:lnTo>
                    <a:lnTo>
                      <a:pt x="751" y="691"/>
                    </a:lnTo>
                    <a:lnTo>
                      <a:pt x="751" y="697"/>
                    </a:lnTo>
                    <a:lnTo>
                      <a:pt x="751" y="701"/>
                    </a:lnTo>
                    <a:lnTo>
                      <a:pt x="751" y="705"/>
                    </a:lnTo>
                    <a:lnTo>
                      <a:pt x="751" y="708"/>
                    </a:lnTo>
                    <a:lnTo>
                      <a:pt x="753" y="712"/>
                    </a:lnTo>
                    <a:lnTo>
                      <a:pt x="753" y="716"/>
                    </a:lnTo>
                    <a:lnTo>
                      <a:pt x="753" y="720"/>
                    </a:lnTo>
                    <a:lnTo>
                      <a:pt x="753" y="722"/>
                    </a:lnTo>
                    <a:lnTo>
                      <a:pt x="753" y="726"/>
                    </a:lnTo>
                    <a:lnTo>
                      <a:pt x="753" y="729"/>
                    </a:lnTo>
                    <a:lnTo>
                      <a:pt x="753" y="733"/>
                    </a:lnTo>
                    <a:lnTo>
                      <a:pt x="753" y="737"/>
                    </a:lnTo>
                    <a:lnTo>
                      <a:pt x="755" y="741"/>
                    </a:lnTo>
                    <a:lnTo>
                      <a:pt x="755" y="745"/>
                    </a:lnTo>
                    <a:lnTo>
                      <a:pt x="755" y="748"/>
                    </a:lnTo>
                    <a:lnTo>
                      <a:pt x="755" y="752"/>
                    </a:lnTo>
                    <a:lnTo>
                      <a:pt x="755" y="758"/>
                    </a:lnTo>
                    <a:lnTo>
                      <a:pt x="755" y="760"/>
                    </a:lnTo>
                    <a:lnTo>
                      <a:pt x="756" y="764"/>
                    </a:lnTo>
                    <a:lnTo>
                      <a:pt x="756" y="767"/>
                    </a:lnTo>
                    <a:lnTo>
                      <a:pt x="756" y="773"/>
                    </a:lnTo>
                    <a:lnTo>
                      <a:pt x="756" y="777"/>
                    </a:lnTo>
                    <a:lnTo>
                      <a:pt x="756" y="779"/>
                    </a:lnTo>
                    <a:lnTo>
                      <a:pt x="758" y="785"/>
                    </a:lnTo>
                    <a:lnTo>
                      <a:pt x="758" y="788"/>
                    </a:lnTo>
                    <a:lnTo>
                      <a:pt x="760" y="792"/>
                    </a:lnTo>
                    <a:lnTo>
                      <a:pt x="760" y="796"/>
                    </a:lnTo>
                    <a:lnTo>
                      <a:pt x="760" y="800"/>
                    </a:lnTo>
                    <a:lnTo>
                      <a:pt x="762" y="804"/>
                    </a:lnTo>
                    <a:lnTo>
                      <a:pt x="762" y="807"/>
                    </a:lnTo>
                    <a:lnTo>
                      <a:pt x="762" y="811"/>
                    </a:lnTo>
                    <a:lnTo>
                      <a:pt x="764" y="817"/>
                    </a:lnTo>
                    <a:lnTo>
                      <a:pt x="764" y="821"/>
                    </a:lnTo>
                    <a:lnTo>
                      <a:pt x="764" y="823"/>
                    </a:lnTo>
                    <a:lnTo>
                      <a:pt x="768" y="828"/>
                    </a:lnTo>
                    <a:lnTo>
                      <a:pt x="768" y="832"/>
                    </a:lnTo>
                    <a:lnTo>
                      <a:pt x="770" y="836"/>
                    </a:lnTo>
                    <a:lnTo>
                      <a:pt x="770" y="840"/>
                    </a:lnTo>
                    <a:lnTo>
                      <a:pt x="770" y="842"/>
                    </a:lnTo>
                    <a:lnTo>
                      <a:pt x="772" y="845"/>
                    </a:lnTo>
                    <a:lnTo>
                      <a:pt x="774" y="849"/>
                    </a:lnTo>
                    <a:lnTo>
                      <a:pt x="775" y="853"/>
                    </a:lnTo>
                    <a:lnTo>
                      <a:pt x="775" y="855"/>
                    </a:lnTo>
                    <a:lnTo>
                      <a:pt x="777" y="861"/>
                    </a:lnTo>
                    <a:lnTo>
                      <a:pt x="779" y="864"/>
                    </a:lnTo>
                    <a:lnTo>
                      <a:pt x="779" y="866"/>
                    </a:lnTo>
                    <a:lnTo>
                      <a:pt x="781" y="868"/>
                    </a:lnTo>
                    <a:lnTo>
                      <a:pt x="781" y="872"/>
                    </a:lnTo>
                    <a:lnTo>
                      <a:pt x="783" y="876"/>
                    </a:lnTo>
                    <a:lnTo>
                      <a:pt x="785" y="880"/>
                    </a:lnTo>
                    <a:lnTo>
                      <a:pt x="787" y="883"/>
                    </a:lnTo>
                    <a:lnTo>
                      <a:pt x="789" y="885"/>
                    </a:lnTo>
                    <a:lnTo>
                      <a:pt x="791" y="889"/>
                    </a:lnTo>
                    <a:lnTo>
                      <a:pt x="793" y="893"/>
                    </a:lnTo>
                    <a:lnTo>
                      <a:pt x="796" y="899"/>
                    </a:lnTo>
                    <a:lnTo>
                      <a:pt x="800" y="904"/>
                    </a:lnTo>
                    <a:lnTo>
                      <a:pt x="802" y="910"/>
                    </a:lnTo>
                    <a:lnTo>
                      <a:pt x="806" y="916"/>
                    </a:lnTo>
                    <a:lnTo>
                      <a:pt x="810" y="921"/>
                    </a:lnTo>
                    <a:lnTo>
                      <a:pt x="812" y="925"/>
                    </a:lnTo>
                    <a:lnTo>
                      <a:pt x="815" y="929"/>
                    </a:lnTo>
                    <a:lnTo>
                      <a:pt x="817" y="933"/>
                    </a:lnTo>
                    <a:lnTo>
                      <a:pt x="821" y="937"/>
                    </a:lnTo>
                    <a:lnTo>
                      <a:pt x="825" y="940"/>
                    </a:lnTo>
                    <a:lnTo>
                      <a:pt x="827" y="944"/>
                    </a:lnTo>
                    <a:lnTo>
                      <a:pt x="831" y="950"/>
                    </a:lnTo>
                    <a:lnTo>
                      <a:pt x="836" y="956"/>
                    </a:lnTo>
                    <a:lnTo>
                      <a:pt x="840" y="959"/>
                    </a:lnTo>
                    <a:lnTo>
                      <a:pt x="842" y="961"/>
                    </a:lnTo>
                    <a:lnTo>
                      <a:pt x="844" y="963"/>
                    </a:lnTo>
                    <a:lnTo>
                      <a:pt x="846" y="965"/>
                    </a:lnTo>
                    <a:lnTo>
                      <a:pt x="901" y="952"/>
                    </a:lnTo>
                    <a:lnTo>
                      <a:pt x="901" y="956"/>
                    </a:lnTo>
                    <a:lnTo>
                      <a:pt x="903" y="959"/>
                    </a:lnTo>
                    <a:lnTo>
                      <a:pt x="903" y="961"/>
                    </a:lnTo>
                    <a:lnTo>
                      <a:pt x="905" y="965"/>
                    </a:lnTo>
                    <a:lnTo>
                      <a:pt x="905" y="969"/>
                    </a:lnTo>
                    <a:lnTo>
                      <a:pt x="907" y="973"/>
                    </a:lnTo>
                    <a:lnTo>
                      <a:pt x="907" y="978"/>
                    </a:lnTo>
                    <a:lnTo>
                      <a:pt x="909" y="984"/>
                    </a:lnTo>
                    <a:lnTo>
                      <a:pt x="909" y="988"/>
                    </a:lnTo>
                    <a:lnTo>
                      <a:pt x="910" y="994"/>
                    </a:lnTo>
                    <a:lnTo>
                      <a:pt x="912" y="999"/>
                    </a:lnTo>
                    <a:lnTo>
                      <a:pt x="914" y="1005"/>
                    </a:lnTo>
                    <a:lnTo>
                      <a:pt x="916" y="1011"/>
                    </a:lnTo>
                    <a:lnTo>
                      <a:pt x="918" y="1018"/>
                    </a:lnTo>
                    <a:lnTo>
                      <a:pt x="918" y="1020"/>
                    </a:lnTo>
                    <a:lnTo>
                      <a:pt x="918" y="1024"/>
                    </a:lnTo>
                    <a:lnTo>
                      <a:pt x="918" y="1028"/>
                    </a:lnTo>
                    <a:lnTo>
                      <a:pt x="920" y="1032"/>
                    </a:lnTo>
                    <a:lnTo>
                      <a:pt x="920" y="1035"/>
                    </a:lnTo>
                    <a:lnTo>
                      <a:pt x="920" y="1037"/>
                    </a:lnTo>
                    <a:lnTo>
                      <a:pt x="920" y="1041"/>
                    </a:lnTo>
                    <a:lnTo>
                      <a:pt x="922" y="1045"/>
                    </a:lnTo>
                    <a:lnTo>
                      <a:pt x="922" y="1049"/>
                    </a:lnTo>
                    <a:lnTo>
                      <a:pt x="922" y="1052"/>
                    </a:lnTo>
                    <a:lnTo>
                      <a:pt x="924" y="1056"/>
                    </a:lnTo>
                    <a:lnTo>
                      <a:pt x="926" y="1060"/>
                    </a:lnTo>
                    <a:lnTo>
                      <a:pt x="926" y="1064"/>
                    </a:lnTo>
                    <a:lnTo>
                      <a:pt x="926" y="1068"/>
                    </a:lnTo>
                    <a:lnTo>
                      <a:pt x="926" y="1070"/>
                    </a:lnTo>
                    <a:lnTo>
                      <a:pt x="928" y="1075"/>
                    </a:lnTo>
                    <a:lnTo>
                      <a:pt x="928" y="1079"/>
                    </a:lnTo>
                    <a:lnTo>
                      <a:pt x="928" y="1083"/>
                    </a:lnTo>
                    <a:lnTo>
                      <a:pt x="928" y="1087"/>
                    </a:lnTo>
                    <a:lnTo>
                      <a:pt x="929" y="1090"/>
                    </a:lnTo>
                    <a:lnTo>
                      <a:pt x="929" y="1094"/>
                    </a:lnTo>
                    <a:lnTo>
                      <a:pt x="929" y="1098"/>
                    </a:lnTo>
                    <a:lnTo>
                      <a:pt x="931" y="1102"/>
                    </a:lnTo>
                    <a:lnTo>
                      <a:pt x="931" y="1106"/>
                    </a:lnTo>
                    <a:lnTo>
                      <a:pt x="931" y="1110"/>
                    </a:lnTo>
                    <a:lnTo>
                      <a:pt x="933" y="1113"/>
                    </a:lnTo>
                    <a:lnTo>
                      <a:pt x="933" y="1117"/>
                    </a:lnTo>
                    <a:lnTo>
                      <a:pt x="933" y="1123"/>
                    </a:lnTo>
                    <a:lnTo>
                      <a:pt x="933" y="1127"/>
                    </a:lnTo>
                    <a:lnTo>
                      <a:pt x="933" y="1130"/>
                    </a:lnTo>
                    <a:lnTo>
                      <a:pt x="933" y="1132"/>
                    </a:lnTo>
                    <a:lnTo>
                      <a:pt x="933" y="1138"/>
                    </a:lnTo>
                    <a:lnTo>
                      <a:pt x="933" y="1142"/>
                    </a:lnTo>
                    <a:lnTo>
                      <a:pt x="933" y="1144"/>
                    </a:lnTo>
                    <a:lnTo>
                      <a:pt x="933" y="1149"/>
                    </a:lnTo>
                    <a:lnTo>
                      <a:pt x="933" y="1153"/>
                    </a:lnTo>
                    <a:lnTo>
                      <a:pt x="933" y="1157"/>
                    </a:lnTo>
                    <a:lnTo>
                      <a:pt x="933" y="1161"/>
                    </a:lnTo>
                    <a:lnTo>
                      <a:pt x="933" y="1163"/>
                    </a:lnTo>
                    <a:lnTo>
                      <a:pt x="933" y="1168"/>
                    </a:lnTo>
                    <a:lnTo>
                      <a:pt x="933" y="1170"/>
                    </a:lnTo>
                    <a:lnTo>
                      <a:pt x="933" y="1174"/>
                    </a:lnTo>
                    <a:lnTo>
                      <a:pt x="933" y="1178"/>
                    </a:lnTo>
                    <a:lnTo>
                      <a:pt x="933" y="1182"/>
                    </a:lnTo>
                    <a:lnTo>
                      <a:pt x="933" y="1186"/>
                    </a:lnTo>
                    <a:lnTo>
                      <a:pt x="933" y="1189"/>
                    </a:lnTo>
                    <a:lnTo>
                      <a:pt x="933" y="1193"/>
                    </a:lnTo>
                    <a:lnTo>
                      <a:pt x="933" y="1195"/>
                    </a:lnTo>
                    <a:lnTo>
                      <a:pt x="933" y="1199"/>
                    </a:lnTo>
                    <a:lnTo>
                      <a:pt x="933" y="1203"/>
                    </a:lnTo>
                    <a:lnTo>
                      <a:pt x="933" y="1206"/>
                    </a:lnTo>
                    <a:lnTo>
                      <a:pt x="933" y="1210"/>
                    </a:lnTo>
                    <a:lnTo>
                      <a:pt x="931" y="1214"/>
                    </a:lnTo>
                    <a:lnTo>
                      <a:pt x="931" y="1222"/>
                    </a:lnTo>
                    <a:lnTo>
                      <a:pt x="931" y="1227"/>
                    </a:lnTo>
                    <a:lnTo>
                      <a:pt x="931" y="1233"/>
                    </a:lnTo>
                    <a:lnTo>
                      <a:pt x="929" y="1239"/>
                    </a:lnTo>
                    <a:lnTo>
                      <a:pt x="928" y="1243"/>
                    </a:lnTo>
                    <a:lnTo>
                      <a:pt x="928" y="1248"/>
                    </a:lnTo>
                    <a:lnTo>
                      <a:pt x="928" y="1252"/>
                    </a:lnTo>
                    <a:lnTo>
                      <a:pt x="928" y="1258"/>
                    </a:lnTo>
                    <a:lnTo>
                      <a:pt x="926" y="1262"/>
                    </a:lnTo>
                    <a:lnTo>
                      <a:pt x="926" y="1265"/>
                    </a:lnTo>
                    <a:lnTo>
                      <a:pt x="926" y="1269"/>
                    </a:lnTo>
                    <a:lnTo>
                      <a:pt x="926" y="1275"/>
                    </a:lnTo>
                    <a:lnTo>
                      <a:pt x="924" y="1279"/>
                    </a:lnTo>
                    <a:lnTo>
                      <a:pt x="924" y="1281"/>
                    </a:lnTo>
                    <a:lnTo>
                      <a:pt x="924" y="1282"/>
                    </a:lnTo>
                    <a:lnTo>
                      <a:pt x="977" y="1282"/>
                    </a:lnTo>
                    <a:lnTo>
                      <a:pt x="975" y="1282"/>
                    </a:lnTo>
                    <a:lnTo>
                      <a:pt x="975" y="1286"/>
                    </a:lnTo>
                    <a:lnTo>
                      <a:pt x="975" y="1288"/>
                    </a:lnTo>
                    <a:lnTo>
                      <a:pt x="975" y="1294"/>
                    </a:lnTo>
                    <a:lnTo>
                      <a:pt x="975" y="1296"/>
                    </a:lnTo>
                    <a:lnTo>
                      <a:pt x="975" y="1301"/>
                    </a:lnTo>
                    <a:lnTo>
                      <a:pt x="975" y="1305"/>
                    </a:lnTo>
                    <a:lnTo>
                      <a:pt x="975" y="1311"/>
                    </a:lnTo>
                    <a:lnTo>
                      <a:pt x="973" y="1315"/>
                    </a:lnTo>
                    <a:lnTo>
                      <a:pt x="973" y="1322"/>
                    </a:lnTo>
                    <a:lnTo>
                      <a:pt x="971" y="1326"/>
                    </a:lnTo>
                    <a:lnTo>
                      <a:pt x="971" y="1330"/>
                    </a:lnTo>
                    <a:lnTo>
                      <a:pt x="971" y="1332"/>
                    </a:lnTo>
                    <a:lnTo>
                      <a:pt x="971" y="1336"/>
                    </a:lnTo>
                    <a:lnTo>
                      <a:pt x="969" y="1339"/>
                    </a:lnTo>
                    <a:lnTo>
                      <a:pt x="969" y="1343"/>
                    </a:lnTo>
                    <a:lnTo>
                      <a:pt x="969" y="1345"/>
                    </a:lnTo>
                    <a:lnTo>
                      <a:pt x="969" y="1351"/>
                    </a:lnTo>
                    <a:lnTo>
                      <a:pt x="967" y="1353"/>
                    </a:lnTo>
                    <a:lnTo>
                      <a:pt x="967" y="1357"/>
                    </a:lnTo>
                    <a:lnTo>
                      <a:pt x="966" y="1362"/>
                    </a:lnTo>
                    <a:lnTo>
                      <a:pt x="966" y="1364"/>
                    </a:lnTo>
                    <a:lnTo>
                      <a:pt x="964" y="1370"/>
                    </a:lnTo>
                    <a:lnTo>
                      <a:pt x="964" y="1374"/>
                    </a:lnTo>
                    <a:lnTo>
                      <a:pt x="962" y="1377"/>
                    </a:lnTo>
                    <a:lnTo>
                      <a:pt x="962" y="1381"/>
                    </a:lnTo>
                    <a:lnTo>
                      <a:pt x="962" y="1385"/>
                    </a:lnTo>
                    <a:lnTo>
                      <a:pt x="960" y="1389"/>
                    </a:lnTo>
                    <a:lnTo>
                      <a:pt x="958" y="1395"/>
                    </a:lnTo>
                    <a:lnTo>
                      <a:pt x="958" y="1398"/>
                    </a:lnTo>
                    <a:lnTo>
                      <a:pt x="956" y="1402"/>
                    </a:lnTo>
                    <a:lnTo>
                      <a:pt x="956" y="1408"/>
                    </a:lnTo>
                    <a:lnTo>
                      <a:pt x="954" y="1412"/>
                    </a:lnTo>
                    <a:lnTo>
                      <a:pt x="952" y="1415"/>
                    </a:lnTo>
                    <a:lnTo>
                      <a:pt x="952" y="1421"/>
                    </a:lnTo>
                    <a:lnTo>
                      <a:pt x="950" y="1425"/>
                    </a:lnTo>
                    <a:lnTo>
                      <a:pt x="948" y="1429"/>
                    </a:lnTo>
                    <a:lnTo>
                      <a:pt x="947" y="1434"/>
                    </a:lnTo>
                    <a:lnTo>
                      <a:pt x="945" y="1438"/>
                    </a:lnTo>
                    <a:lnTo>
                      <a:pt x="943" y="1442"/>
                    </a:lnTo>
                    <a:lnTo>
                      <a:pt x="943" y="1446"/>
                    </a:lnTo>
                    <a:lnTo>
                      <a:pt x="941" y="1452"/>
                    </a:lnTo>
                    <a:lnTo>
                      <a:pt x="939" y="1455"/>
                    </a:lnTo>
                    <a:lnTo>
                      <a:pt x="937" y="1459"/>
                    </a:lnTo>
                    <a:lnTo>
                      <a:pt x="933" y="1465"/>
                    </a:lnTo>
                    <a:lnTo>
                      <a:pt x="933" y="1469"/>
                    </a:lnTo>
                    <a:lnTo>
                      <a:pt x="929" y="1472"/>
                    </a:lnTo>
                    <a:lnTo>
                      <a:pt x="928" y="1478"/>
                    </a:lnTo>
                    <a:lnTo>
                      <a:pt x="926" y="1482"/>
                    </a:lnTo>
                    <a:lnTo>
                      <a:pt x="924" y="1488"/>
                    </a:lnTo>
                    <a:lnTo>
                      <a:pt x="922" y="1490"/>
                    </a:lnTo>
                    <a:lnTo>
                      <a:pt x="920" y="1495"/>
                    </a:lnTo>
                    <a:lnTo>
                      <a:pt x="916" y="1497"/>
                    </a:lnTo>
                    <a:lnTo>
                      <a:pt x="914" y="1503"/>
                    </a:lnTo>
                    <a:lnTo>
                      <a:pt x="910" y="1507"/>
                    </a:lnTo>
                    <a:lnTo>
                      <a:pt x="909" y="1511"/>
                    </a:lnTo>
                    <a:lnTo>
                      <a:pt x="907" y="1514"/>
                    </a:lnTo>
                    <a:lnTo>
                      <a:pt x="903" y="1518"/>
                    </a:lnTo>
                    <a:lnTo>
                      <a:pt x="901" y="1522"/>
                    </a:lnTo>
                    <a:lnTo>
                      <a:pt x="897" y="1526"/>
                    </a:lnTo>
                    <a:lnTo>
                      <a:pt x="893" y="1530"/>
                    </a:lnTo>
                    <a:lnTo>
                      <a:pt x="891" y="1533"/>
                    </a:lnTo>
                    <a:lnTo>
                      <a:pt x="888" y="1537"/>
                    </a:lnTo>
                    <a:lnTo>
                      <a:pt x="886" y="1541"/>
                    </a:lnTo>
                    <a:lnTo>
                      <a:pt x="882" y="1545"/>
                    </a:lnTo>
                    <a:lnTo>
                      <a:pt x="880" y="1549"/>
                    </a:lnTo>
                    <a:lnTo>
                      <a:pt x="876" y="1550"/>
                    </a:lnTo>
                    <a:lnTo>
                      <a:pt x="874" y="1556"/>
                    </a:lnTo>
                    <a:lnTo>
                      <a:pt x="871" y="1558"/>
                    </a:lnTo>
                    <a:lnTo>
                      <a:pt x="869" y="1562"/>
                    </a:lnTo>
                    <a:lnTo>
                      <a:pt x="865" y="1564"/>
                    </a:lnTo>
                    <a:lnTo>
                      <a:pt x="861" y="1568"/>
                    </a:lnTo>
                    <a:lnTo>
                      <a:pt x="859" y="1571"/>
                    </a:lnTo>
                    <a:lnTo>
                      <a:pt x="855" y="1575"/>
                    </a:lnTo>
                    <a:lnTo>
                      <a:pt x="850" y="1579"/>
                    </a:lnTo>
                    <a:lnTo>
                      <a:pt x="844" y="1587"/>
                    </a:lnTo>
                    <a:lnTo>
                      <a:pt x="838" y="1592"/>
                    </a:lnTo>
                    <a:lnTo>
                      <a:pt x="833" y="1598"/>
                    </a:lnTo>
                    <a:lnTo>
                      <a:pt x="827" y="1602"/>
                    </a:lnTo>
                    <a:lnTo>
                      <a:pt x="821" y="1607"/>
                    </a:lnTo>
                    <a:lnTo>
                      <a:pt x="815" y="1611"/>
                    </a:lnTo>
                    <a:lnTo>
                      <a:pt x="812" y="1615"/>
                    </a:lnTo>
                    <a:lnTo>
                      <a:pt x="806" y="1621"/>
                    </a:lnTo>
                    <a:lnTo>
                      <a:pt x="800" y="1623"/>
                    </a:lnTo>
                    <a:lnTo>
                      <a:pt x="796" y="1626"/>
                    </a:lnTo>
                    <a:lnTo>
                      <a:pt x="793" y="1630"/>
                    </a:lnTo>
                    <a:lnTo>
                      <a:pt x="789" y="1632"/>
                    </a:lnTo>
                    <a:lnTo>
                      <a:pt x="787" y="1634"/>
                    </a:lnTo>
                    <a:lnTo>
                      <a:pt x="783" y="1638"/>
                    </a:lnTo>
                    <a:lnTo>
                      <a:pt x="781" y="1640"/>
                    </a:lnTo>
                    <a:lnTo>
                      <a:pt x="779" y="1642"/>
                    </a:lnTo>
                    <a:lnTo>
                      <a:pt x="777" y="1642"/>
                    </a:lnTo>
                    <a:lnTo>
                      <a:pt x="842" y="1682"/>
                    </a:lnTo>
                    <a:lnTo>
                      <a:pt x="840" y="1683"/>
                    </a:lnTo>
                    <a:lnTo>
                      <a:pt x="836" y="1685"/>
                    </a:lnTo>
                    <a:lnTo>
                      <a:pt x="833" y="1687"/>
                    </a:lnTo>
                    <a:lnTo>
                      <a:pt x="831" y="1691"/>
                    </a:lnTo>
                    <a:lnTo>
                      <a:pt x="827" y="1693"/>
                    </a:lnTo>
                    <a:lnTo>
                      <a:pt x="823" y="1697"/>
                    </a:lnTo>
                    <a:lnTo>
                      <a:pt x="817" y="1701"/>
                    </a:lnTo>
                    <a:lnTo>
                      <a:pt x="814" y="1704"/>
                    </a:lnTo>
                    <a:lnTo>
                      <a:pt x="808" y="1710"/>
                    </a:lnTo>
                    <a:lnTo>
                      <a:pt x="802" y="1716"/>
                    </a:lnTo>
                    <a:lnTo>
                      <a:pt x="798" y="1716"/>
                    </a:lnTo>
                    <a:lnTo>
                      <a:pt x="795" y="1720"/>
                    </a:lnTo>
                    <a:lnTo>
                      <a:pt x="793" y="1721"/>
                    </a:lnTo>
                    <a:lnTo>
                      <a:pt x="789" y="1725"/>
                    </a:lnTo>
                    <a:lnTo>
                      <a:pt x="783" y="1727"/>
                    </a:lnTo>
                    <a:lnTo>
                      <a:pt x="781" y="1731"/>
                    </a:lnTo>
                    <a:lnTo>
                      <a:pt x="777" y="1733"/>
                    </a:lnTo>
                    <a:lnTo>
                      <a:pt x="774" y="1737"/>
                    </a:lnTo>
                    <a:lnTo>
                      <a:pt x="768" y="1739"/>
                    </a:lnTo>
                    <a:lnTo>
                      <a:pt x="764" y="1742"/>
                    </a:lnTo>
                    <a:lnTo>
                      <a:pt x="760" y="1746"/>
                    </a:lnTo>
                    <a:lnTo>
                      <a:pt x="756" y="1748"/>
                    </a:lnTo>
                    <a:lnTo>
                      <a:pt x="751" y="1752"/>
                    </a:lnTo>
                    <a:lnTo>
                      <a:pt x="747" y="1754"/>
                    </a:lnTo>
                    <a:lnTo>
                      <a:pt x="743" y="1758"/>
                    </a:lnTo>
                    <a:lnTo>
                      <a:pt x="737" y="1761"/>
                    </a:lnTo>
                    <a:lnTo>
                      <a:pt x="732" y="1765"/>
                    </a:lnTo>
                    <a:lnTo>
                      <a:pt x="726" y="1767"/>
                    </a:lnTo>
                    <a:lnTo>
                      <a:pt x="720" y="1771"/>
                    </a:lnTo>
                    <a:lnTo>
                      <a:pt x="717" y="1775"/>
                    </a:lnTo>
                    <a:lnTo>
                      <a:pt x="713" y="1777"/>
                    </a:lnTo>
                    <a:lnTo>
                      <a:pt x="707" y="1780"/>
                    </a:lnTo>
                    <a:lnTo>
                      <a:pt x="701" y="1784"/>
                    </a:lnTo>
                    <a:lnTo>
                      <a:pt x="698" y="1788"/>
                    </a:lnTo>
                    <a:lnTo>
                      <a:pt x="690" y="1790"/>
                    </a:lnTo>
                    <a:lnTo>
                      <a:pt x="684" y="1794"/>
                    </a:lnTo>
                    <a:lnTo>
                      <a:pt x="679" y="1797"/>
                    </a:lnTo>
                    <a:lnTo>
                      <a:pt x="673" y="1799"/>
                    </a:lnTo>
                    <a:lnTo>
                      <a:pt x="667" y="1803"/>
                    </a:lnTo>
                    <a:lnTo>
                      <a:pt x="661" y="1805"/>
                    </a:lnTo>
                    <a:lnTo>
                      <a:pt x="656" y="1809"/>
                    </a:lnTo>
                    <a:lnTo>
                      <a:pt x="650" y="1813"/>
                    </a:lnTo>
                    <a:lnTo>
                      <a:pt x="642" y="1816"/>
                    </a:lnTo>
                    <a:lnTo>
                      <a:pt x="637" y="1820"/>
                    </a:lnTo>
                    <a:lnTo>
                      <a:pt x="631" y="1822"/>
                    </a:lnTo>
                    <a:lnTo>
                      <a:pt x="623" y="1824"/>
                    </a:lnTo>
                    <a:lnTo>
                      <a:pt x="618" y="1828"/>
                    </a:lnTo>
                    <a:lnTo>
                      <a:pt x="610" y="1830"/>
                    </a:lnTo>
                    <a:lnTo>
                      <a:pt x="604" y="1834"/>
                    </a:lnTo>
                    <a:lnTo>
                      <a:pt x="599" y="1837"/>
                    </a:lnTo>
                    <a:lnTo>
                      <a:pt x="591" y="1839"/>
                    </a:lnTo>
                    <a:lnTo>
                      <a:pt x="585" y="1841"/>
                    </a:lnTo>
                    <a:lnTo>
                      <a:pt x="578" y="1843"/>
                    </a:lnTo>
                    <a:lnTo>
                      <a:pt x="570" y="1847"/>
                    </a:lnTo>
                    <a:lnTo>
                      <a:pt x="563" y="1849"/>
                    </a:lnTo>
                    <a:lnTo>
                      <a:pt x="557" y="1853"/>
                    </a:lnTo>
                    <a:lnTo>
                      <a:pt x="549" y="1855"/>
                    </a:lnTo>
                    <a:lnTo>
                      <a:pt x="542" y="1858"/>
                    </a:lnTo>
                    <a:lnTo>
                      <a:pt x="536" y="1858"/>
                    </a:lnTo>
                    <a:lnTo>
                      <a:pt x="528" y="1860"/>
                    </a:lnTo>
                    <a:lnTo>
                      <a:pt x="521" y="1862"/>
                    </a:lnTo>
                    <a:lnTo>
                      <a:pt x="513" y="1866"/>
                    </a:lnTo>
                    <a:lnTo>
                      <a:pt x="506" y="1868"/>
                    </a:lnTo>
                    <a:lnTo>
                      <a:pt x="500" y="1870"/>
                    </a:lnTo>
                    <a:lnTo>
                      <a:pt x="492" y="1872"/>
                    </a:lnTo>
                    <a:lnTo>
                      <a:pt x="485" y="1874"/>
                    </a:lnTo>
                    <a:lnTo>
                      <a:pt x="477" y="1875"/>
                    </a:lnTo>
                    <a:lnTo>
                      <a:pt x="471" y="1877"/>
                    </a:lnTo>
                    <a:lnTo>
                      <a:pt x="462" y="1879"/>
                    </a:lnTo>
                    <a:lnTo>
                      <a:pt x="456" y="1881"/>
                    </a:lnTo>
                    <a:lnTo>
                      <a:pt x="449" y="1881"/>
                    </a:lnTo>
                    <a:lnTo>
                      <a:pt x="441" y="1885"/>
                    </a:lnTo>
                    <a:lnTo>
                      <a:pt x="433" y="1885"/>
                    </a:lnTo>
                    <a:lnTo>
                      <a:pt x="428" y="1887"/>
                    </a:lnTo>
                    <a:lnTo>
                      <a:pt x="418" y="1889"/>
                    </a:lnTo>
                    <a:lnTo>
                      <a:pt x="411" y="1891"/>
                    </a:lnTo>
                    <a:lnTo>
                      <a:pt x="405" y="1891"/>
                    </a:lnTo>
                    <a:lnTo>
                      <a:pt x="397" y="1893"/>
                    </a:lnTo>
                    <a:lnTo>
                      <a:pt x="390" y="1893"/>
                    </a:lnTo>
                    <a:lnTo>
                      <a:pt x="382" y="1894"/>
                    </a:lnTo>
                    <a:lnTo>
                      <a:pt x="374" y="1896"/>
                    </a:lnTo>
                    <a:lnTo>
                      <a:pt x="367" y="1898"/>
                    </a:lnTo>
                    <a:lnTo>
                      <a:pt x="361" y="1898"/>
                    </a:lnTo>
                    <a:lnTo>
                      <a:pt x="353" y="1898"/>
                    </a:lnTo>
                    <a:lnTo>
                      <a:pt x="346" y="1898"/>
                    </a:lnTo>
                    <a:lnTo>
                      <a:pt x="338" y="1900"/>
                    </a:lnTo>
                    <a:lnTo>
                      <a:pt x="333" y="1900"/>
                    </a:lnTo>
                    <a:lnTo>
                      <a:pt x="325" y="1900"/>
                    </a:lnTo>
                    <a:lnTo>
                      <a:pt x="317" y="1900"/>
                    </a:lnTo>
                    <a:lnTo>
                      <a:pt x="310" y="1902"/>
                    </a:lnTo>
                    <a:lnTo>
                      <a:pt x="304" y="1902"/>
                    </a:lnTo>
                    <a:lnTo>
                      <a:pt x="296" y="1902"/>
                    </a:lnTo>
                    <a:lnTo>
                      <a:pt x="289" y="1902"/>
                    </a:lnTo>
                    <a:lnTo>
                      <a:pt x="283" y="1904"/>
                    </a:lnTo>
                    <a:lnTo>
                      <a:pt x="276" y="1904"/>
                    </a:lnTo>
                    <a:lnTo>
                      <a:pt x="270" y="1904"/>
                    </a:lnTo>
                    <a:lnTo>
                      <a:pt x="262" y="1904"/>
                    </a:lnTo>
                    <a:lnTo>
                      <a:pt x="255" y="1904"/>
                    </a:lnTo>
                    <a:lnTo>
                      <a:pt x="249" y="1904"/>
                    </a:lnTo>
                    <a:lnTo>
                      <a:pt x="241" y="1902"/>
                    </a:lnTo>
                    <a:lnTo>
                      <a:pt x="236" y="1902"/>
                    </a:lnTo>
                    <a:lnTo>
                      <a:pt x="230" y="1902"/>
                    </a:lnTo>
                    <a:lnTo>
                      <a:pt x="222" y="1900"/>
                    </a:lnTo>
                    <a:lnTo>
                      <a:pt x="217" y="1900"/>
                    </a:lnTo>
                    <a:lnTo>
                      <a:pt x="211" y="1900"/>
                    </a:lnTo>
                    <a:lnTo>
                      <a:pt x="205" y="1900"/>
                    </a:lnTo>
                    <a:lnTo>
                      <a:pt x="198" y="1898"/>
                    </a:lnTo>
                    <a:lnTo>
                      <a:pt x="192" y="1898"/>
                    </a:lnTo>
                    <a:lnTo>
                      <a:pt x="186" y="1898"/>
                    </a:lnTo>
                    <a:lnTo>
                      <a:pt x="182" y="1898"/>
                    </a:lnTo>
                    <a:lnTo>
                      <a:pt x="175" y="1896"/>
                    </a:lnTo>
                    <a:lnTo>
                      <a:pt x="171" y="1896"/>
                    </a:lnTo>
                    <a:lnTo>
                      <a:pt x="165" y="1894"/>
                    </a:lnTo>
                    <a:lnTo>
                      <a:pt x="160" y="1893"/>
                    </a:lnTo>
                    <a:lnTo>
                      <a:pt x="154" y="1893"/>
                    </a:lnTo>
                    <a:lnTo>
                      <a:pt x="150" y="1891"/>
                    </a:lnTo>
                    <a:lnTo>
                      <a:pt x="144" y="1889"/>
                    </a:lnTo>
                    <a:lnTo>
                      <a:pt x="139" y="1887"/>
                    </a:lnTo>
                    <a:lnTo>
                      <a:pt x="133" y="1887"/>
                    </a:lnTo>
                    <a:lnTo>
                      <a:pt x="127" y="1885"/>
                    </a:lnTo>
                    <a:lnTo>
                      <a:pt x="123" y="1883"/>
                    </a:lnTo>
                    <a:lnTo>
                      <a:pt x="120" y="1881"/>
                    </a:lnTo>
                    <a:lnTo>
                      <a:pt x="114" y="1879"/>
                    </a:lnTo>
                    <a:lnTo>
                      <a:pt x="110" y="1877"/>
                    </a:lnTo>
                    <a:lnTo>
                      <a:pt x="106" y="1875"/>
                    </a:lnTo>
                    <a:lnTo>
                      <a:pt x="103" y="1874"/>
                    </a:lnTo>
                    <a:lnTo>
                      <a:pt x="97" y="1872"/>
                    </a:lnTo>
                    <a:lnTo>
                      <a:pt x="93" y="1870"/>
                    </a:lnTo>
                    <a:lnTo>
                      <a:pt x="89" y="1868"/>
                    </a:lnTo>
                    <a:lnTo>
                      <a:pt x="87" y="1866"/>
                    </a:lnTo>
                    <a:lnTo>
                      <a:pt x="82" y="1864"/>
                    </a:lnTo>
                    <a:lnTo>
                      <a:pt x="78" y="1862"/>
                    </a:lnTo>
                    <a:lnTo>
                      <a:pt x="74" y="1860"/>
                    </a:lnTo>
                    <a:lnTo>
                      <a:pt x="70" y="1858"/>
                    </a:lnTo>
                    <a:lnTo>
                      <a:pt x="68" y="1856"/>
                    </a:lnTo>
                    <a:lnTo>
                      <a:pt x="65" y="1855"/>
                    </a:lnTo>
                    <a:lnTo>
                      <a:pt x="61" y="1853"/>
                    </a:lnTo>
                    <a:lnTo>
                      <a:pt x="59" y="1851"/>
                    </a:lnTo>
                    <a:lnTo>
                      <a:pt x="51" y="1845"/>
                    </a:lnTo>
                    <a:lnTo>
                      <a:pt x="46" y="1841"/>
                    </a:lnTo>
                    <a:lnTo>
                      <a:pt x="42" y="1837"/>
                    </a:lnTo>
                    <a:lnTo>
                      <a:pt x="38" y="1834"/>
                    </a:lnTo>
                    <a:lnTo>
                      <a:pt x="32" y="1830"/>
                    </a:lnTo>
                    <a:lnTo>
                      <a:pt x="27" y="1824"/>
                    </a:lnTo>
                    <a:lnTo>
                      <a:pt x="25" y="1822"/>
                    </a:lnTo>
                    <a:lnTo>
                      <a:pt x="21" y="1818"/>
                    </a:lnTo>
                    <a:lnTo>
                      <a:pt x="15" y="1815"/>
                    </a:lnTo>
                    <a:lnTo>
                      <a:pt x="13" y="1811"/>
                    </a:lnTo>
                    <a:lnTo>
                      <a:pt x="9" y="1809"/>
                    </a:lnTo>
                    <a:lnTo>
                      <a:pt x="9" y="1805"/>
                    </a:lnTo>
                    <a:lnTo>
                      <a:pt x="6" y="1799"/>
                    </a:lnTo>
                    <a:lnTo>
                      <a:pt x="2" y="1797"/>
                    </a:lnTo>
                    <a:lnTo>
                      <a:pt x="0" y="1796"/>
                    </a:lnTo>
                    <a:lnTo>
                      <a:pt x="0" y="1794"/>
                    </a:lnTo>
                    <a:lnTo>
                      <a:pt x="0" y="1792"/>
                    </a:lnTo>
                    <a:lnTo>
                      <a:pt x="2" y="1788"/>
                    </a:lnTo>
                    <a:lnTo>
                      <a:pt x="6" y="1784"/>
                    </a:lnTo>
                    <a:lnTo>
                      <a:pt x="7" y="1778"/>
                    </a:lnTo>
                    <a:lnTo>
                      <a:pt x="11" y="1773"/>
                    </a:lnTo>
                    <a:lnTo>
                      <a:pt x="13" y="1769"/>
                    </a:lnTo>
                    <a:lnTo>
                      <a:pt x="15" y="1765"/>
                    </a:lnTo>
                    <a:lnTo>
                      <a:pt x="17" y="1761"/>
                    </a:lnTo>
                    <a:lnTo>
                      <a:pt x="21" y="1759"/>
                    </a:lnTo>
                    <a:lnTo>
                      <a:pt x="25" y="1758"/>
                    </a:lnTo>
                    <a:lnTo>
                      <a:pt x="27" y="1752"/>
                    </a:lnTo>
                    <a:lnTo>
                      <a:pt x="30" y="1748"/>
                    </a:lnTo>
                    <a:lnTo>
                      <a:pt x="32" y="1746"/>
                    </a:lnTo>
                    <a:lnTo>
                      <a:pt x="38" y="1742"/>
                    </a:lnTo>
                    <a:lnTo>
                      <a:pt x="40" y="1739"/>
                    </a:lnTo>
                    <a:lnTo>
                      <a:pt x="44" y="1735"/>
                    </a:lnTo>
                    <a:lnTo>
                      <a:pt x="49" y="1733"/>
                    </a:lnTo>
                    <a:lnTo>
                      <a:pt x="53" y="1729"/>
                    </a:lnTo>
                    <a:lnTo>
                      <a:pt x="57" y="1727"/>
                    </a:lnTo>
                    <a:lnTo>
                      <a:pt x="63" y="1723"/>
                    </a:lnTo>
                    <a:lnTo>
                      <a:pt x="68" y="1721"/>
                    </a:lnTo>
                    <a:lnTo>
                      <a:pt x="72" y="1720"/>
                    </a:lnTo>
                    <a:lnTo>
                      <a:pt x="78" y="1718"/>
                    </a:lnTo>
                    <a:lnTo>
                      <a:pt x="84" y="1716"/>
                    </a:lnTo>
                    <a:lnTo>
                      <a:pt x="91" y="1716"/>
                    </a:lnTo>
                    <a:lnTo>
                      <a:pt x="95" y="1714"/>
                    </a:lnTo>
                    <a:lnTo>
                      <a:pt x="103" y="1712"/>
                    </a:lnTo>
                    <a:lnTo>
                      <a:pt x="106" y="1712"/>
                    </a:lnTo>
                    <a:lnTo>
                      <a:pt x="108" y="1710"/>
                    </a:lnTo>
                    <a:lnTo>
                      <a:pt x="112" y="1710"/>
                    </a:lnTo>
                    <a:lnTo>
                      <a:pt x="116" y="1710"/>
                    </a:lnTo>
                    <a:lnTo>
                      <a:pt x="120" y="1710"/>
                    </a:lnTo>
                    <a:lnTo>
                      <a:pt x="123" y="1710"/>
                    </a:lnTo>
                    <a:lnTo>
                      <a:pt x="127" y="1710"/>
                    </a:lnTo>
                    <a:lnTo>
                      <a:pt x="131" y="1710"/>
                    </a:lnTo>
                    <a:lnTo>
                      <a:pt x="133" y="1710"/>
                    </a:lnTo>
                    <a:lnTo>
                      <a:pt x="139" y="1710"/>
                    </a:lnTo>
                    <a:lnTo>
                      <a:pt x="141" y="1710"/>
                    </a:lnTo>
                    <a:lnTo>
                      <a:pt x="146" y="1710"/>
                    </a:lnTo>
                    <a:lnTo>
                      <a:pt x="150" y="1710"/>
                    </a:lnTo>
                    <a:lnTo>
                      <a:pt x="154" y="1710"/>
                    </a:lnTo>
                    <a:lnTo>
                      <a:pt x="158" y="1710"/>
                    </a:lnTo>
                    <a:lnTo>
                      <a:pt x="161" y="1710"/>
                    </a:lnTo>
                    <a:lnTo>
                      <a:pt x="165" y="1710"/>
                    </a:lnTo>
                    <a:lnTo>
                      <a:pt x="171" y="1710"/>
                    </a:lnTo>
                    <a:lnTo>
                      <a:pt x="173" y="1710"/>
                    </a:lnTo>
                    <a:lnTo>
                      <a:pt x="179" y="1710"/>
                    </a:lnTo>
                    <a:lnTo>
                      <a:pt x="182" y="1710"/>
                    </a:lnTo>
                    <a:lnTo>
                      <a:pt x="188" y="1710"/>
                    </a:lnTo>
                    <a:lnTo>
                      <a:pt x="192" y="1710"/>
                    </a:lnTo>
                    <a:lnTo>
                      <a:pt x="196" y="1710"/>
                    </a:lnTo>
                    <a:lnTo>
                      <a:pt x="201" y="1710"/>
                    </a:lnTo>
                    <a:lnTo>
                      <a:pt x="205" y="1710"/>
                    </a:lnTo>
                    <a:lnTo>
                      <a:pt x="211" y="1710"/>
                    </a:lnTo>
                    <a:lnTo>
                      <a:pt x="217" y="1710"/>
                    </a:lnTo>
                    <a:lnTo>
                      <a:pt x="220" y="1710"/>
                    </a:lnTo>
                    <a:lnTo>
                      <a:pt x="226" y="1710"/>
                    </a:lnTo>
                    <a:lnTo>
                      <a:pt x="230" y="1710"/>
                    </a:lnTo>
                    <a:lnTo>
                      <a:pt x="236" y="1710"/>
                    </a:lnTo>
                    <a:lnTo>
                      <a:pt x="239" y="1708"/>
                    </a:lnTo>
                    <a:lnTo>
                      <a:pt x="245" y="1708"/>
                    </a:lnTo>
                    <a:lnTo>
                      <a:pt x="251" y="1708"/>
                    </a:lnTo>
                    <a:lnTo>
                      <a:pt x="255" y="1708"/>
                    </a:lnTo>
                    <a:lnTo>
                      <a:pt x="260" y="1706"/>
                    </a:lnTo>
                    <a:lnTo>
                      <a:pt x="266" y="1706"/>
                    </a:lnTo>
                    <a:lnTo>
                      <a:pt x="272" y="1704"/>
                    </a:lnTo>
                    <a:lnTo>
                      <a:pt x="277" y="1704"/>
                    </a:lnTo>
                    <a:lnTo>
                      <a:pt x="283" y="1704"/>
                    </a:lnTo>
                    <a:lnTo>
                      <a:pt x="289" y="1704"/>
                    </a:lnTo>
                    <a:lnTo>
                      <a:pt x="295" y="1702"/>
                    </a:lnTo>
                    <a:lnTo>
                      <a:pt x="302" y="1702"/>
                    </a:lnTo>
                    <a:lnTo>
                      <a:pt x="308" y="1701"/>
                    </a:lnTo>
                    <a:lnTo>
                      <a:pt x="314" y="1699"/>
                    </a:lnTo>
                    <a:lnTo>
                      <a:pt x="317" y="1699"/>
                    </a:lnTo>
                    <a:lnTo>
                      <a:pt x="325" y="1697"/>
                    </a:lnTo>
                    <a:lnTo>
                      <a:pt x="331" y="1695"/>
                    </a:lnTo>
                    <a:lnTo>
                      <a:pt x="336" y="1693"/>
                    </a:lnTo>
                    <a:lnTo>
                      <a:pt x="342" y="1691"/>
                    </a:lnTo>
                    <a:lnTo>
                      <a:pt x="350" y="1689"/>
                    </a:lnTo>
                    <a:lnTo>
                      <a:pt x="355" y="1687"/>
                    </a:lnTo>
                    <a:lnTo>
                      <a:pt x="361" y="1685"/>
                    </a:lnTo>
                    <a:lnTo>
                      <a:pt x="367" y="1683"/>
                    </a:lnTo>
                    <a:lnTo>
                      <a:pt x="374" y="1680"/>
                    </a:lnTo>
                    <a:lnTo>
                      <a:pt x="380" y="1678"/>
                    </a:lnTo>
                    <a:lnTo>
                      <a:pt x="390" y="1676"/>
                    </a:lnTo>
                    <a:lnTo>
                      <a:pt x="395" y="1672"/>
                    </a:lnTo>
                    <a:lnTo>
                      <a:pt x="403" y="1670"/>
                    </a:lnTo>
                    <a:lnTo>
                      <a:pt x="409" y="1666"/>
                    </a:lnTo>
                    <a:lnTo>
                      <a:pt x="416" y="1664"/>
                    </a:lnTo>
                    <a:lnTo>
                      <a:pt x="422" y="1659"/>
                    </a:lnTo>
                    <a:lnTo>
                      <a:pt x="430" y="1657"/>
                    </a:lnTo>
                    <a:lnTo>
                      <a:pt x="435" y="1653"/>
                    </a:lnTo>
                    <a:lnTo>
                      <a:pt x="443" y="1647"/>
                    </a:lnTo>
                    <a:lnTo>
                      <a:pt x="449" y="1644"/>
                    </a:lnTo>
                    <a:lnTo>
                      <a:pt x="456" y="1640"/>
                    </a:lnTo>
                    <a:lnTo>
                      <a:pt x="462" y="1636"/>
                    </a:lnTo>
                    <a:lnTo>
                      <a:pt x="468" y="1632"/>
                    </a:lnTo>
                    <a:lnTo>
                      <a:pt x="475" y="1628"/>
                    </a:lnTo>
                    <a:lnTo>
                      <a:pt x="481" y="1623"/>
                    </a:lnTo>
                    <a:lnTo>
                      <a:pt x="488" y="1619"/>
                    </a:lnTo>
                    <a:lnTo>
                      <a:pt x="494" y="1615"/>
                    </a:lnTo>
                    <a:lnTo>
                      <a:pt x="500" y="1609"/>
                    </a:lnTo>
                    <a:lnTo>
                      <a:pt x="507" y="1606"/>
                    </a:lnTo>
                    <a:lnTo>
                      <a:pt x="513" y="1600"/>
                    </a:lnTo>
                    <a:lnTo>
                      <a:pt x="519" y="1596"/>
                    </a:lnTo>
                    <a:lnTo>
                      <a:pt x="525" y="1590"/>
                    </a:lnTo>
                    <a:lnTo>
                      <a:pt x="532" y="1587"/>
                    </a:lnTo>
                    <a:lnTo>
                      <a:pt x="538" y="1581"/>
                    </a:lnTo>
                    <a:lnTo>
                      <a:pt x="544" y="1577"/>
                    </a:lnTo>
                    <a:lnTo>
                      <a:pt x="549" y="1571"/>
                    </a:lnTo>
                    <a:lnTo>
                      <a:pt x="557" y="1568"/>
                    </a:lnTo>
                    <a:lnTo>
                      <a:pt x="561" y="1562"/>
                    </a:lnTo>
                    <a:lnTo>
                      <a:pt x="568" y="1558"/>
                    </a:lnTo>
                    <a:lnTo>
                      <a:pt x="574" y="1552"/>
                    </a:lnTo>
                    <a:lnTo>
                      <a:pt x="580" y="1547"/>
                    </a:lnTo>
                    <a:lnTo>
                      <a:pt x="585" y="1543"/>
                    </a:lnTo>
                    <a:lnTo>
                      <a:pt x="589" y="1537"/>
                    </a:lnTo>
                    <a:lnTo>
                      <a:pt x="595" y="1533"/>
                    </a:lnTo>
                    <a:lnTo>
                      <a:pt x="601" y="1530"/>
                    </a:lnTo>
                    <a:lnTo>
                      <a:pt x="604" y="1524"/>
                    </a:lnTo>
                    <a:lnTo>
                      <a:pt x="610" y="1520"/>
                    </a:lnTo>
                    <a:lnTo>
                      <a:pt x="614" y="1514"/>
                    </a:lnTo>
                    <a:lnTo>
                      <a:pt x="620" y="1511"/>
                    </a:lnTo>
                    <a:lnTo>
                      <a:pt x="623" y="1505"/>
                    </a:lnTo>
                    <a:lnTo>
                      <a:pt x="627" y="1501"/>
                    </a:lnTo>
                    <a:lnTo>
                      <a:pt x="631" y="1497"/>
                    </a:lnTo>
                    <a:lnTo>
                      <a:pt x="637" y="1493"/>
                    </a:lnTo>
                    <a:lnTo>
                      <a:pt x="639" y="1490"/>
                    </a:lnTo>
                    <a:lnTo>
                      <a:pt x="644" y="1484"/>
                    </a:lnTo>
                    <a:lnTo>
                      <a:pt x="648" y="1482"/>
                    </a:lnTo>
                    <a:lnTo>
                      <a:pt x="652" y="1478"/>
                    </a:lnTo>
                    <a:lnTo>
                      <a:pt x="654" y="1474"/>
                    </a:lnTo>
                    <a:lnTo>
                      <a:pt x="658" y="1471"/>
                    </a:lnTo>
                    <a:lnTo>
                      <a:pt x="661" y="1469"/>
                    </a:lnTo>
                    <a:lnTo>
                      <a:pt x="665" y="1465"/>
                    </a:lnTo>
                    <a:lnTo>
                      <a:pt x="667" y="1461"/>
                    </a:lnTo>
                    <a:lnTo>
                      <a:pt x="669" y="1457"/>
                    </a:lnTo>
                    <a:lnTo>
                      <a:pt x="673" y="1455"/>
                    </a:lnTo>
                    <a:lnTo>
                      <a:pt x="675" y="1453"/>
                    </a:lnTo>
                    <a:lnTo>
                      <a:pt x="679" y="1450"/>
                    </a:lnTo>
                    <a:lnTo>
                      <a:pt x="682" y="1444"/>
                    </a:lnTo>
                    <a:lnTo>
                      <a:pt x="690" y="1438"/>
                    </a:lnTo>
                    <a:lnTo>
                      <a:pt x="688" y="1438"/>
                    </a:lnTo>
                    <a:lnTo>
                      <a:pt x="684" y="1440"/>
                    </a:lnTo>
                    <a:lnTo>
                      <a:pt x="680" y="1444"/>
                    </a:lnTo>
                    <a:lnTo>
                      <a:pt x="679" y="1446"/>
                    </a:lnTo>
                    <a:lnTo>
                      <a:pt x="673" y="1448"/>
                    </a:lnTo>
                    <a:lnTo>
                      <a:pt x="669" y="1452"/>
                    </a:lnTo>
                    <a:lnTo>
                      <a:pt x="663" y="1455"/>
                    </a:lnTo>
                    <a:lnTo>
                      <a:pt x="658" y="1457"/>
                    </a:lnTo>
                    <a:lnTo>
                      <a:pt x="650" y="1463"/>
                    </a:lnTo>
                    <a:lnTo>
                      <a:pt x="644" y="1467"/>
                    </a:lnTo>
                    <a:lnTo>
                      <a:pt x="641" y="1469"/>
                    </a:lnTo>
                    <a:lnTo>
                      <a:pt x="637" y="1471"/>
                    </a:lnTo>
                    <a:lnTo>
                      <a:pt x="635" y="1472"/>
                    </a:lnTo>
                    <a:lnTo>
                      <a:pt x="631" y="1474"/>
                    </a:lnTo>
                    <a:lnTo>
                      <a:pt x="625" y="1478"/>
                    </a:lnTo>
                    <a:lnTo>
                      <a:pt x="623" y="1480"/>
                    </a:lnTo>
                    <a:lnTo>
                      <a:pt x="620" y="1482"/>
                    </a:lnTo>
                    <a:lnTo>
                      <a:pt x="616" y="1486"/>
                    </a:lnTo>
                    <a:lnTo>
                      <a:pt x="610" y="1488"/>
                    </a:lnTo>
                    <a:lnTo>
                      <a:pt x="606" y="1490"/>
                    </a:lnTo>
                    <a:lnTo>
                      <a:pt x="603" y="1493"/>
                    </a:lnTo>
                    <a:lnTo>
                      <a:pt x="599" y="1495"/>
                    </a:lnTo>
                    <a:lnTo>
                      <a:pt x="593" y="1497"/>
                    </a:lnTo>
                    <a:lnTo>
                      <a:pt x="589" y="1501"/>
                    </a:lnTo>
                    <a:lnTo>
                      <a:pt x="585" y="1503"/>
                    </a:lnTo>
                    <a:lnTo>
                      <a:pt x="582" y="1507"/>
                    </a:lnTo>
                    <a:lnTo>
                      <a:pt x="576" y="1509"/>
                    </a:lnTo>
                    <a:lnTo>
                      <a:pt x="572" y="1512"/>
                    </a:lnTo>
                    <a:lnTo>
                      <a:pt x="566" y="1514"/>
                    </a:lnTo>
                    <a:lnTo>
                      <a:pt x="563" y="1516"/>
                    </a:lnTo>
                    <a:lnTo>
                      <a:pt x="557" y="1518"/>
                    </a:lnTo>
                    <a:lnTo>
                      <a:pt x="553" y="1522"/>
                    </a:lnTo>
                    <a:lnTo>
                      <a:pt x="549" y="1526"/>
                    </a:lnTo>
                    <a:lnTo>
                      <a:pt x="544" y="1528"/>
                    </a:lnTo>
                    <a:lnTo>
                      <a:pt x="538" y="1530"/>
                    </a:lnTo>
                    <a:lnTo>
                      <a:pt x="534" y="1531"/>
                    </a:lnTo>
                    <a:lnTo>
                      <a:pt x="530" y="1533"/>
                    </a:lnTo>
                    <a:lnTo>
                      <a:pt x="525" y="1537"/>
                    </a:lnTo>
                    <a:lnTo>
                      <a:pt x="519" y="1539"/>
                    </a:lnTo>
                    <a:lnTo>
                      <a:pt x="515" y="1543"/>
                    </a:lnTo>
                    <a:lnTo>
                      <a:pt x="511" y="1545"/>
                    </a:lnTo>
                    <a:lnTo>
                      <a:pt x="506" y="1547"/>
                    </a:lnTo>
                    <a:lnTo>
                      <a:pt x="502" y="1550"/>
                    </a:lnTo>
                    <a:lnTo>
                      <a:pt x="496" y="1552"/>
                    </a:lnTo>
                    <a:lnTo>
                      <a:pt x="492" y="1554"/>
                    </a:lnTo>
                    <a:lnTo>
                      <a:pt x="487" y="1558"/>
                    </a:lnTo>
                    <a:lnTo>
                      <a:pt x="483" y="1558"/>
                    </a:lnTo>
                    <a:lnTo>
                      <a:pt x="479" y="1562"/>
                    </a:lnTo>
                    <a:lnTo>
                      <a:pt x="473" y="1564"/>
                    </a:lnTo>
                    <a:lnTo>
                      <a:pt x="471" y="1566"/>
                    </a:lnTo>
                    <a:lnTo>
                      <a:pt x="466" y="1568"/>
                    </a:lnTo>
                    <a:lnTo>
                      <a:pt x="460" y="1569"/>
                    </a:lnTo>
                    <a:lnTo>
                      <a:pt x="456" y="1571"/>
                    </a:lnTo>
                    <a:lnTo>
                      <a:pt x="452" y="1573"/>
                    </a:lnTo>
                    <a:lnTo>
                      <a:pt x="447" y="1575"/>
                    </a:lnTo>
                    <a:lnTo>
                      <a:pt x="443" y="1577"/>
                    </a:lnTo>
                    <a:lnTo>
                      <a:pt x="439" y="1579"/>
                    </a:lnTo>
                    <a:lnTo>
                      <a:pt x="435" y="1579"/>
                    </a:lnTo>
                    <a:lnTo>
                      <a:pt x="431" y="1581"/>
                    </a:lnTo>
                    <a:lnTo>
                      <a:pt x="428" y="1583"/>
                    </a:lnTo>
                    <a:lnTo>
                      <a:pt x="424" y="1583"/>
                    </a:lnTo>
                    <a:lnTo>
                      <a:pt x="418" y="1585"/>
                    </a:lnTo>
                    <a:lnTo>
                      <a:pt x="416" y="1587"/>
                    </a:lnTo>
                    <a:lnTo>
                      <a:pt x="412" y="1588"/>
                    </a:lnTo>
                    <a:lnTo>
                      <a:pt x="409" y="1590"/>
                    </a:lnTo>
                    <a:lnTo>
                      <a:pt x="405" y="1590"/>
                    </a:lnTo>
                    <a:lnTo>
                      <a:pt x="401" y="1592"/>
                    </a:lnTo>
                    <a:lnTo>
                      <a:pt x="397" y="1594"/>
                    </a:lnTo>
                    <a:lnTo>
                      <a:pt x="395" y="1594"/>
                    </a:lnTo>
                    <a:lnTo>
                      <a:pt x="391" y="1594"/>
                    </a:lnTo>
                    <a:lnTo>
                      <a:pt x="388" y="1596"/>
                    </a:lnTo>
                    <a:lnTo>
                      <a:pt x="384" y="1596"/>
                    </a:lnTo>
                    <a:lnTo>
                      <a:pt x="380" y="1596"/>
                    </a:lnTo>
                    <a:lnTo>
                      <a:pt x="378" y="1598"/>
                    </a:lnTo>
                    <a:lnTo>
                      <a:pt x="372" y="1598"/>
                    </a:lnTo>
                    <a:lnTo>
                      <a:pt x="365" y="1602"/>
                    </a:lnTo>
                    <a:lnTo>
                      <a:pt x="361" y="1602"/>
                    </a:lnTo>
                    <a:lnTo>
                      <a:pt x="355" y="1604"/>
                    </a:lnTo>
                    <a:lnTo>
                      <a:pt x="350" y="1604"/>
                    </a:lnTo>
                    <a:lnTo>
                      <a:pt x="346" y="1606"/>
                    </a:lnTo>
                    <a:lnTo>
                      <a:pt x="340" y="1606"/>
                    </a:lnTo>
                    <a:lnTo>
                      <a:pt x="336" y="1607"/>
                    </a:lnTo>
                    <a:lnTo>
                      <a:pt x="333" y="1607"/>
                    </a:lnTo>
                    <a:lnTo>
                      <a:pt x="329" y="1607"/>
                    </a:lnTo>
                    <a:lnTo>
                      <a:pt x="312" y="1609"/>
                    </a:lnTo>
                    <a:lnTo>
                      <a:pt x="317" y="1602"/>
                    </a:lnTo>
                    <a:lnTo>
                      <a:pt x="323" y="1598"/>
                    </a:lnTo>
                    <a:lnTo>
                      <a:pt x="327" y="1594"/>
                    </a:lnTo>
                    <a:lnTo>
                      <a:pt x="331" y="1590"/>
                    </a:lnTo>
                    <a:lnTo>
                      <a:pt x="334" y="1587"/>
                    </a:lnTo>
                    <a:lnTo>
                      <a:pt x="340" y="1581"/>
                    </a:lnTo>
                    <a:lnTo>
                      <a:pt x="346" y="1575"/>
                    </a:lnTo>
                    <a:lnTo>
                      <a:pt x="352" y="1569"/>
                    </a:lnTo>
                    <a:lnTo>
                      <a:pt x="353" y="1566"/>
                    </a:lnTo>
                    <a:lnTo>
                      <a:pt x="355" y="1564"/>
                    </a:lnTo>
                    <a:lnTo>
                      <a:pt x="359" y="1560"/>
                    </a:lnTo>
                    <a:lnTo>
                      <a:pt x="363" y="1558"/>
                    </a:lnTo>
                    <a:lnTo>
                      <a:pt x="367" y="1552"/>
                    </a:lnTo>
                    <a:lnTo>
                      <a:pt x="371" y="1550"/>
                    </a:lnTo>
                    <a:lnTo>
                      <a:pt x="372" y="1547"/>
                    </a:lnTo>
                    <a:lnTo>
                      <a:pt x="376" y="1543"/>
                    </a:lnTo>
                    <a:lnTo>
                      <a:pt x="380" y="1539"/>
                    </a:lnTo>
                    <a:lnTo>
                      <a:pt x="384" y="1535"/>
                    </a:lnTo>
                    <a:lnTo>
                      <a:pt x="386" y="1531"/>
                    </a:lnTo>
                    <a:lnTo>
                      <a:pt x="390" y="1528"/>
                    </a:lnTo>
                    <a:lnTo>
                      <a:pt x="393" y="1522"/>
                    </a:lnTo>
                    <a:lnTo>
                      <a:pt x="397" y="1520"/>
                    </a:lnTo>
                    <a:lnTo>
                      <a:pt x="399" y="1514"/>
                    </a:lnTo>
                    <a:lnTo>
                      <a:pt x="405" y="1512"/>
                    </a:lnTo>
                    <a:lnTo>
                      <a:pt x="409" y="1507"/>
                    </a:lnTo>
                    <a:lnTo>
                      <a:pt x="411" y="1503"/>
                    </a:lnTo>
                    <a:lnTo>
                      <a:pt x="414" y="1497"/>
                    </a:lnTo>
                    <a:lnTo>
                      <a:pt x="418" y="1493"/>
                    </a:lnTo>
                    <a:lnTo>
                      <a:pt x="422" y="1490"/>
                    </a:lnTo>
                    <a:lnTo>
                      <a:pt x="424" y="1484"/>
                    </a:lnTo>
                    <a:lnTo>
                      <a:pt x="428" y="1482"/>
                    </a:lnTo>
                    <a:lnTo>
                      <a:pt x="431" y="1476"/>
                    </a:lnTo>
                    <a:lnTo>
                      <a:pt x="435" y="1472"/>
                    </a:lnTo>
                    <a:lnTo>
                      <a:pt x="437" y="1469"/>
                    </a:lnTo>
                    <a:lnTo>
                      <a:pt x="441" y="1463"/>
                    </a:lnTo>
                    <a:lnTo>
                      <a:pt x="445" y="1459"/>
                    </a:lnTo>
                    <a:lnTo>
                      <a:pt x="447" y="1455"/>
                    </a:lnTo>
                    <a:lnTo>
                      <a:pt x="450" y="1450"/>
                    </a:lnTo>
                    <a:lnTo>
                      <a:pt x="454" y="1446"/>
                    </a:lnTo>
                    <a:lnTo>
                      <a:pt x="456" y="1440"/>
                    </a:lnTo>
                    <a:lnTo>
                      <a:pt x="460" y="1436"/>
                    </a:lnTo>
                    <a:lnTo>
                      <a:pt x="462" y="1433"/>
                    </a:lnTo>
                    <a:lnTo>
                      <a:pt x="466" y="1427"/>
                    </a:lnTo>
                    <a:lnTo>
                      <a:pt x="468" y="1423"/>
                    </a:lnTo>
                    <a:lnTo>
                      <a:pt x="471" y="1419"/>
                    </a:lnTo>
                    <a:lnTo>
                      <a:pt x="473" y="1414"/>
                    </a:lnTo>
                    <a:lnTo>
                      <a:pt x="475" y="1410"/>
                    </a:lnTo>
                    <a:lnTo>
                      <a:pt x="479" y="1406"/>
                    </a:lnTo>
                    <a:lnTo>
                      <a:pt x="479" y="1402"/>
                    </a:lnTo>
                    <a:lnTo>
                      <a:pt x="481" y="1396"/>
                    </a:lnTo>
                    <a:lnTo>
                      <a:pt x="485" y="1393"/>
                    </a:lnTo>
                    <a:lnTo>
                      <a:pt x="487" y="1389"/>
                    </a:lnTo>
                    <a:lnTo>
                      <a:pt x="487" y="1383"/>
                    </a:lnTo>
                    <a:lnTo>
                      <a:pt x="490" y="1379"/>
                    </a:lnTo>
                    <a:lnTo>
                      <a:pt x="490" y="1376"/>
                    </a:lnTo>
                    <a:lnTo>
                      <a:pt x="492" y="1372"/>
                    </a:lnTo>
                    <a:lnTo>
                      <a:pt x="494" y="1368"/>
                    </a:lnTo>
                    <a:lnTo>
                      <a:pt x="496" y="1362"/>
                    </a:lnTo>
                    <a:lnTo>
                      <a:pt x="496" y="1358"/>
                    </a:lnTo>
                    <a:lnTo>
                      <a:pt x="498" y="1357"/>
                    </a:lnTo>
                    <a:lnTo>
                      <a:pt x="498" y="1351"/>
                    </a:lnTo>
                    <a:lnTo>
                      <a:pt x="500" y="1347"/>
                    </a:lnTo>
                    <a:lnTo>
                      <a:pt x="500" y="1343"/>
                    </a:lnTo>
                    <a:lnTo>
                      <a:pt x="502" y="1339"/>
                    </a:lnTo>
                    <a:lnTo>
                      <a:pt x="504" y="1336"/>
                    </a:lnTo>
                    <a:lnTo>
                      <a:pt x="504" y="1332"/>
                    </a:lnTo>
                    <a:lnTo>
                      <a:pt x="504" y="1330"/>
                    </a:lnTo>
                    <a:lnTo>
                      <a:pt x="504" y="1326"/>
                    </a:lnTo>
                    <a:lnTo>
                      <a:pt x="506" y="1320"/>
                    </a:lnTo>
                    <a:lnTo>
                      <a:pt x="506" y="1319"/>
                    </a:lnTo>
                    <a:lnTo>
                      <a:pt x="506" y="1315"/>
                    </a:lnTo>
                    <a:lnTo>
                      <a:pt x="506" y="1311"/>
                    </a:lnTo>
                    <a:lnTo>
                      <a:pt x="506" y="1307"/>
                    </a:lnTo>
                    <a:lnTo>
                      <a:pt x="507" y="1305"/>
                    </a:lnTo>
                    <a:lnTo>
                      <a:pt x="507" y="1301"/>
                    </a:lnTo>
                    <a:lnTo>
                      <a:pt x="507" y="1300"/>
                    </a:lnTo>
                    <a:lnTo>
                      <a:pt x="507" y="1292"/>
                    </a:lnTo>
                    <a:lnTo>
                      <a:pt x="509" y="1286"/>
                    </a:lnTo>
                    <a:lnTo>
                      <a:pt x="507" y="1281"/>
                    </a:lnTo>
                    <a:lnTo>
                      <a:pt x="507" y="1277"/>
                    </a:lnTo>
                    <a:lnTo>
                      <a:pt x="506" y="1271"/>
                    </a:lnTo>
                    <a:lnTo>
                      <a:pt x="506" y="1267"/>
                    </a:lnTo>
                    <a:lnTo>
                      <a:pt x="506" y="1262"/>
                    </a:lnTo>
                    <a:lnTo>
                      <a:pt x="506" y="1258"/>
                    </a:lnTo>
                    <a:lnTo>
                      <a:pt x="506" y="1254"/>
                    </a:lnTo>
                    <a:lnTo>
                      <a:pt x="506" y="1250"/>
                    </a:lnTo>
                    <a:lnTo>
                      <a:pt x="504" y="1244"/>
                    </a:lnTo>
                    <a:lnTo>
                      <a:pt x="504" y="1241"/>
                    </a:lnTo>
                    <a:lnTo>
                      <a:pt x="502" y="1239"/>
                    </a:lnTo>
                    <a:lnTo>
                      <a:pt x="504" y="1237"/>
                    </a:lnTo>
                    <a:lnTo>
                      <a:pt x="509" y="1237"/>
                    </a:lnTo>
                    <a:lnTo>
                      <a:pt x="511" y="1235"/>
                    </a:lnTo>
                    <a:lnTo>
                      <a:pt x="517" y="1233"/>
                    </a:lnTo>
                    <a:lnTo>
                      <a:pt x="521" y="1231"/>
                    </a:lnTo>
                    <a:lnTo>
                      <a:pt x="528" y="1231"/>
                    </a:lnTo>
                    <a:lnTo>
                      <a:pt x="530" y="1227"/>
                    </a:lnTo>
                    <a:lnTo>
                      <a:pt x="534" y="1225"/>
                    </a:lnTo>
                    <a:lnTo>
                      <a:pt x="536" y="1224"/>
                    </a:lnTo>
                    <a:lnTo>
                      <a:pt x="540" y="1224"/>
                    </a:lnTo>
                    <a:lnTo>
                      <a:pt x="544" y="1220"/>
                    </a:lnTo>
                    <a:lnTo>
                      <a:pt x="547" y="1218"/>
                    </a:lnTo>
                    <a:lnTo>
                      <a:pt x="551" y="1214"/>
                    </a:lnTo>
                    <a:lnTo>
                      <a:pt x="555" y="1212"/>
                    </a:lnTo>
                    <a:lnTo>
                      <a:pt x="559" y="1210"/>
                    </a:lnTo>
                    <a:lnTo>
                      <a:pt x="563" y="1206"/>
                    </a:lnTo>
                    <a:lnTo>
                      <a:pt x="568" y="1201"/>
                    </a:lnTo>
                    <a:lnTo>
                      <a:pt x="572" y="1199"/>
                    </a:lnTo>
                    <a:lnTo>
                      <a:pt x="576" y="1193"/>
                    </a:lnTo>
                    <a:lnTo>
                      <a:pt x="582" y="1189"/>
                    </a:lnTo>
                    <a:lnTo>
                      <a:pt x="585" y="1186"/>
                    </a:lnTo>
                    <a:lnTo>
                      <a:pt x="591" y="1180"/>
                    </a:lnTo>
                    <a:lnTo>
                      <a:pt x="593" y="1174"/>
                    </a:lnTo>
                    <a:lnTo>
                      <a:pt x="599" y="1168"/>
                    </a:lnTo>
                    <a:lnTo>
                      <a:pt x="604" y="1161"/>
                    </a:lnTo>
                    <a:lnTo>
                      <a:pt x="608" y="1155"/>
                    </a:lnTo>
                    <a:lnTo>
                      <a:pt x="610" y="1151"/>
                    </a:lnTo>
                    <a:lnTo>
                      <a:pt x="612" y="1148"/>
                    </a:lnTo>
                    <a:lnTo>
                      <a:pt x="616" y="1144"/>
                    </a:lnTo>
                    <a:lnTo>
                      <a:pt x="618" y="1142"/>
                    </a:lnTo>
                    <a:lnTo>
                      <a:pt x="620" y="1138"/>
                    </a:lnTo>
                    <a:lnTo>
                      <a:pt x="622" y="1134"/>
                    </a:lnTo>
                    <a:lnTo>
                      <a:pt x="623" y="1130"/>
                    </a:lnTo>
                    <a:lnTo>
                      <a:pt x="627" y="1129"/>
                    </a:lnTo>
                    <a:lnTo>
                      <a:pt x="629" y="1125"/>
                    </a:lnTo>
                    <a:lnTo>
                      <a:pt x="631" y="1119"/>
                    </a:lnTo>
                    <a:lnTo>
                      <a:pt x="635" y="1117"/>
                    </a:lnTo>
                    <a:lnTo>
                      <a:pt x="637" y="1113"/>
                    </a:lnTo>
                    <a:lnTo>
                      <a:pt x="637" y="1110"/>
                    </a:lnTo>
                    <a:lnTo>
                      <a:pt x="641" y="1106"/>
                    </a:lnTo>
                    <a:lnTo>
                      <a:pt x="642" y="1102"/>
                    </a:lnTo>
                    <a:lnTo>
                      <a:pt x="644" y="1098"/>
                    </a:lnTo>
                    <a:lnTo>
                      <a:pt x="648" y="1094"/>
                    </a:lnTo>
                    <a:lnTo>
                      <a:pt x="650" y="1092"/>
                    </a:lnTo>
                    <a:lnTo>
                      <a:pt x="650" y="1089"/>
                    </a:lnTo>
                    <a:lnTo>
                      <a:pt x="654" y="1085"/>
                    </a:lnTo>
                    <a:lnTo>
                      <a:pt x="656" y="1081"/>
                    </a:lnTo>
                    <a:lnTo>
                      <a:pt x="658" y="1079"/>
                    </a:lnTo>
                    <a:lnTo>
                      <a:pt x="660" y="1075"/>
                    </a:lnTo>
                    <a:lnTo>
                      <a:pt x="661" y="1071"/>
                    </a:lnTo>
                    <a:lnTo>
                      <a:pt x="663" y="1068"/>
                    </a:lnTo>
                    <a:lnTo>
                      <a:pt x="665" y="1066"/>
                    </a:lnTo>
                    <a:lnTo>
                      <a:pt x="667" y="1062"/>
                    </a:lnTo>
                    <a:lnTo>
                      <a:pt x="669" y="1056"/>
                    </a:lnTo>
                    <a:lnTo>
                      <a:pt x="673" y="1051"/>
                    </a:lnTo>
                    <a:lnTo>
                      <a:pt x="677" y="1047"/>
                    </a:lnTo>
                    <a:lnTo>
                      <a:pt x="679" y="1041"/>
                    </a:lnTo>
                    <a:lnTo>
                      <a:pt x="682" y="1035"/>
                    </a:lnTo>
                    <a:lnTo>
                      <a:pt x="684" y="1030"/>
                    </a:lnTo>
                    <a:lnTo>
                      <a:pt x="688" y="1026"/>
                    </a:lnTo>
                    <a:lnTo>
                      <a:pt x="688" y="1022"/>
                    </a:lnTo>
                    <a:lnTo>
                      <a:pt x="692" y="1018"/>
                    </a:lnTo>
                    <a:lnTo>
                      <a:pt x="694" y="1014"/>
                    </a:lnTo>
                    <a:lnTo>
                      <a:pt x="696" y="1011"/>
                    </a:lnTo>
                    <a:lnTo>
                      <a:pt x="698" y="1009"/>
                    </a:lnTo>
                    <a:lnTo>
                      <a:pt x="698" y="1007"/>
                    </a:lnTo>
                    <a:lnTo>
                      <a:pt x="694" y="1009"/>
                    </a:lnTo>
                    <a:lnTo>
                      <a:pt x="692" y="1013"/>
                    </a:lnTo>
                    <a:lnTo>
                      <a:pt x="686" y="1016"/>
                    </a:lnTo>
                    <a:lnTo>
                      <a:pt x="682" y="1018"/>
                    </a:lnTo>
                    <a:lnTo>
                      <a:pt x="680" y="1022"/>
                    </a:lnTo>
                    <a:lnTo>
                      <a:pt x="677" y="1024"/>
                    </a:lnTo>
                    <a:lnTo>
                      <a:pt x="673" y="1026"/>
                    </a:lnTo>
                    <a:lnTo>
                      <a:pt x="669" y="1030"/>
                    </a:lnTo>
                    <a:lnTo>
                      <a:pt x="665" y="1032"/>
                    </a:lnTo>
                    <a:lnTo>
                      <a:pt x="661" y="1035"/>
                    </a:lnTo>
                    <a:lnTo>
                      <a:pt x="658" y="1041"/>
                    </a:lnTo>
                    <a:lnTo>
                      <a:pt x="652" y="1043"/>
                    </a:lnTo>
                    <a:lnTo>
                      <a:pt x="648" y="1047"/>
                    </a:lnTo>
                    <a:lnTo>
                      <a:pt x="642" y="1051"/>
                    </a:lnTo>
                    <a:lnTo>
                      <a:pt x="639" y="1054"/>
                    </a:lnTo>
                    <a:lnTo>
                      <a:pt x="633" y="1058"/>
                    </a:lnTo>
                    <a:lnTo>
                      <a:pt x="629" y="1062"/>
                    </a:lnTo>
                    <a:lnTo>
                      <a:pt x="623" y="1066"/>
                    </a:lnTo>
                    <a:lnTo>
                      <a:pt x="618" y="1070"/>
                    </a:lnTo>
                    <a:lnTo>
                      <a:pt x="614" y="1075"/>
                    </a:lnTo>
                    <a:lnTo>
                      <a:pt x="608" y="1079"/>
                    </a:lnTo>
                    <a:lnTo>
                      <a:pt x="603" y="1083"/>
                    </a:lnTo>
                    <a:lnTo>
                      <a:pt x="599" y="1087"/>
                    </a:lnTo>
                    <a:lnTo>
                      <a:pt x="593" y="1090"/>
                    </a:lnTo>
                    <a:lnTo>
                      <a:pt x="587" y="1094"/>
                    </a:lnTo>
                    <a:lnTo>
                      <a:pt x="582" y="1098"/>
                    </a:lnTo>
                    <a:lnTo>
                      <a:pt x="578" y="1104"/>
                    </a:lnTo>
                    <a:lnTo>
                      <a:pt x="572" y="1106"/>
                    </a:lnTo>
                    <a:lnTo>
                      <a:pt x="568" y="1110"/>
                    </a:lnTo>
                    <a:lnTo>
                      <a:pt x="563" y="1113"/>
                    </a:lnTo>
                    <a:lnTo>
                      <a:pt x="559" y="1117"/>
                    </a:lnTo>
                    <a:lnTo>
                      <a:pt x="555" y="1119"/>
                    </a:lnTo>
                    <a:lnTo>
                      <a:pt x="549" y="1123"/>
                    </a:lnTo>
                    <a:lnTo>
                      <a:pt x="547" y="1125"/>
                    </a:lnTo>
                    <a:lnTo>
                      <a:pt x="542" y="1129"/>
                    </a:lnTo>
                    <a:lnTo>
                      <a:pt x="538" y="1130"/>
                    </a:lnTo>
                    <a:lnTo>
                      <a:pt x="534" y="1132"/>
                    </a:lnTo>
                    <a:lnTo>
                      <a:pt x="530" y="1136"/>
                    </a:lnTo>
                    <a:lnTo>
                      <a:pt x="526" y="1138"/>
                    </a:lnTo>
                    <a:lnTo>
                      <a:pt x="523" y="1142"/>
                    </a:lnTo>
                    <a:lnTo>
                      <a:pt x="519" y="1144"/>
                    </a:lnTo>
                    <a:lnTo>
                      <a:pt x="517" y="1146"/>
                    </a:lnTo>
                    <a:lnTo>
                      <a:pt x="515" y="1148"/>
                    </a:lnTo>
                    <a:lnTo>
                      <a:pt x="509" y="1149"/>
                    </a:lnTo>
                    <a:lnTo>
                      <a:pt x="504" y="1155"/>
                    </a:lnTo>
                    <a:lnTo>
                      <a:pt x="500" y="1157"/>
                    </a:lnTo>
                    <a:lnTo>
                      <a:pt x="496" y="1159"/>
                    </a:lnTo>
                    <a:lnTo>
                      <a:pt x="492" y="1161"/>
                    </a:lnTo>
                    <a:lnTo>
                      <a:pt x="490" y="1163"/>
                    </a:lnTo>
                    <a:lnTo>
                      <a:pt x="490" y="1161"/>
                    </a:lnTo>
                    <a:lnTo>
                      <a:pt x="490" y="1159"/>
                    </a:lnTo>
                    <a:lnTo>
                      <a:pt x="488" y="1155"/>
                    </a:lnTo>
                    <a:lnTo>
                      <a:pt x="488" y="1153"/>
                    </a:lnTo>
                    <a:lnTo>
                      <a:pt x="487" y="1149"/>
                    </a:lnTo>
                    <a:lnTo>
                      <a:pt x="487" y="1146"/>
                    </a:lnTo>
                    <a:lnTo>
                      <a:pt x="487" y="1142"/>
                    </a:lnTo>
                    <a:lnTo>
                      <a:pt x="487" y="1138"/>
                    </a:lnTo>
                    <a:lnTo>
                      <a:pt x="487" y="1132"/>
                    </a:lnTo>
                    <a:lnTo>
                      <a:pt x="487" y="1129"/>
                    </a:lnTo>
                    <a:lnTo>
                      <a:pt x="485" y="1123"/>
                    </a:lnTo>
                    <a:lnTo>
                      <a:pt x="485" y="1115"/>
                    </a:lnTo>
                    <a:lnTo>
                      <a:pt x="485" y="1110"/>
                    </a:lnTo>
                    <a:lnTo>
                      <a:pt x="485" y="1104"/>
                    </a:lnTo>
                    <a:lnTo>
                      <a:pt x="485" y="1100"/>
                    </a:lnTo>
                    <a:lnTo>
                      <a:pt x="485" y="1098"/>
                    </a:lnTo>
                    <a:lnTo>
                      <a:pt x="485" y="1094"/>
                    </a:lnTo>
                    <a:lnTo>
                      <a:pt x="485" y="1090"/>
                    </a:lnTo>
                    <a:lnTo>
                      <a:pt x="485" y="1087"/>
                    </a:lnTo>
                    <a:lnTo>
                      <a:pt x="485" y="1085"/>
                    </a:lnTo>
                    <a:lnTo>
                      <a:pt x="485" y="1081"/>
                    </a:lnTo>
                    <a:lnTo>
                      <a:pt x="485" y="1077"/>
                    </a:lnTo>
                    <a:lnTo>
                      <a:pt x="485" y="1073"/>
                    </a:lnTo>
                    <a:lnTo>
                      <a:pt x="485" y="1070"/>
                    </a:lnTo>
                    <a:lnTo>
                      <a:pt x="485" y="1068"/>
                    </a:lnTo>
                    <a:lnTo>
                      <a:pt x="485" y="1064"/>
                    </a:lnTo>
                    <a:lnTo>
                      <a:pt x="485" y="1060"/>
                    </a:lnTo>
                    <a:lnTo>
                      <a:pt x="485" y="1056"/>
                    </a:lnTo>
                    <a:lnTo>
                      <a:pt x="485" y="1052"/>
                    </a:lnTo>
                    <a:lnTo>
                      <a:pt x="487" y="1049"/>
                    </a:lnTo>
                    <a:lnTo>
                      <a:pt x="487" y="1047"/>
                    </a:lnTo>
                    <a:lnTo>
                      <a:pt x="487" y="1041"/>
                    </a:lnTo>
                    <a:lnTo>
                      <a:pt x="487" y="1037"/>
                    </a:lnTo>
                    <a:lnTo>
                      <a:pt x="487" y="1035"/>
                    </a:lnTo>
                    <a:lnTo>
                      <a:pt x="487" y="1032"/>
                    </a:lnTo>
                    <a:lnTo>
                      <a:pt x="488" y="1028"/>
                    </a:lnTo>
                    <a:lnTo>
                      <a:pt x="490" y="1024"/>
                    </a:lnTo>
                    <a:lnTo>
                      <a:pt x="490" y="1022"/>
                    </a:lnTo>
                    <a:lnTo>
                      <a:pt x="490" y="1018"/>
                    </a:lnTo>
                    <a:lnTo>
                      <a:pt x="492" y="1014"/>
                    </a:lnTo>
                    <a:lnTo>
                      <a:pt x="492" y="1011"/>
                    </a:lnTo>
                    <a:lnTo>
                      <a:pt x="492" y="1009"/>
                    </a:lnTo>
                    <a:lnTo>
                      <a:pt x="496" y="1001"/>
                    </a:lnTo>
                    <a:lnTo>
                      <a:pt x="498" y="995"/>
                    </a:lnTo>
                    <a:lnTo>
                      <a:pt x="500" y="992"/>
                    </a:lnTo>
                    <a:lnTo>
                      <a:pt x="500" y="988"/>
                    </a:lnTo>
                    <a:lnTo>
                      <a:pt x="502" y="986"/>
                    </a:lnTo>
                    <a:lnTo>
                      <a:pt x="504" y="982"/>
                    </a:lnTo>
                    <a:lnTo>
                      <a:pt x="506" y="975"/>
                    </a:lnTo>
                    <a:lnTo>
                      <a:pt x="509" y="969"/>
                    </a:lnTo>
                    <a:lnTo>
                      <a:pt x="511" y="963"/>
                    </a:lnTo>
                    <a:lnTo>
                      <a:pt x="515" y="957"/>
                    </a:lnTo>
                    <a:lnTo>
                      <a:pt x="519" y="952"/>
                    </a:lnTo>
                    <a:lnTo>
                      <a:pt x="523" y="946"/>
                    </a:lnTo>
                    <a:lnTo>
                      <a:pt x="525" y="940"/>
                    </a:lnTo>
                    <a:lnTo>
                      <a:pt x="528" y="935"/>
                    </a:lnTo>
                    <a:lnTo>
                      <a:pt x="532" y="927"/>
                    </a:lnTo>
                    <a:lnTo>
                      <a:pt x="536" y="923"/>
                    </a:lnTo>
                    <a:lnTo>
                      <a:pt x="538" y="916"/>
                    </a:lnTo>
                    <a:lnTo>
                      <a:pt x="544" y="910"/>
                    </a:lnTo>
                    <a:lnTo>
                      <a:pt x="547" y="906"/>
                    </a:lnTo>
                    <a:lnTo>
                      <a:pt x="551" y="900"/>
                    </a:lnTo>
                    <a:lnTo>
                      <a:pt x="555" y="895"/>
                    </a:lnTo>
                    <a:lnTo>
                      <a:pt x="557" y="889"/>
                    </a:lnTo>
                    <a:lnTo>
                      <a:pt x="561" y="883"/>
                    </a:lnTo>
                    <a:lnTo>
                      <a:pt x="566" y="878"/>
                    </a:lnTo>
                    <a:lnTo>
                      <a:pt x="568" y="872"/>
                    </a:lnTo>
                    <a:lnTo>
                      <a:pt x="574" y="866"/>
                    </a:lnTo>
                    <a:lnTo>
                      <a:pt x="578" y="862"/>
                    </a:lnTo>
                    <a:lnTo>
                      <a:pt x="582" y="857"/>
                    </a:lnTo>
                    <a:lnTo>
                      <a:pt x="583" y="851"/>
                    </a:lnTo>
                    <a:lnTo>
                      <a:pt x="587" y="847"/>
                    </a:lnTo>
                    <a:lnTo>
                      <a:pt x="591" y="842"/>
                    </a:lnTo>
                    <a:lnTo>
                      <a:pt x="593" y="836"/>
                    </a:lnTo>
                    <a:lnTo>
                      <a:pt x="597" y="830"/>
                    </a:lnTo>
                    <a:lnTo>
                      <a:pt x="601" y="826"/>
                    </a:lnTo>
                    <a:lnTo>
                      <a:pt x="603" y="821"/>
                    </a:lnTo>
                    <a:lnTo>
                      <a:pt x="606" y="815"/>
                    </a:lnTo>
                    <a:lnTo>
                      <a:pt x="608" y="809"/>
                    </a:lnTo>
                    <a:lnTo>
                      <a:pt x="610" y="805"/>
                    </a:lnTo>
                    <a:lnTo>
                      <a:pt x="612" y="800"/>
                    </a:lnTo>
                    <a:lnTo>
                      <a:pt x="616" y="794"/>
                    </a:lnTo>
                    <a:lnTo>
                      <a:pt x="616" y="790"/>
                    </a:lnTo>
                    <a:lnTo>
                      <a:pt x="618" y="785"/>
                    </a:lnTo>
                    <a:lnTo>
                      <a:pt x="620" y="779"/>
                    </a:lnTo>
                    <a:lnTo>
                      <a:pt x="622" y="773"/>
                    </a:lnTo>
                    <a:lnTo>
                      <a:pt x="622" y="769"/>
                    </a:lnTo>
                    <a:lnTo>
                      <a:pt x="623" y="764"/>
                    </a:lnTo>
                    <a:lnTo>
                      <a:pt x="623" y="758"/>
                    </a:lnTo>
                    <a:lnTo>
                      <a:pt x="625" y="754"/>
                    </a:lnTo>
                    <a:lnTo>
                      <a:pt x="625" y="748"/>
                    </a:lnTo>
                    <a:lnTo>
                      <a:pt x="625" y="745"/>
                    </a:lnTo>
                    <a:lnTo>
                      <a:pt x="627" y="739"/>
                    </a:lnTo>
                    <a:lnTo>
                      <a:pt x="629" y="733"/>
                    </a:lnTo>
                    <a:lnTo>
                      <a:pt x="629" y="728"/>
                    </a:lnTo>
                    <a:lnTo>
                      <a:pt x="629" y="722"/>
                    </a:lnTo>
                    <a:lnTo>
                      <a:pt x="629" y="716"/>
                    </a:lnTo>
                    <a:lnTo>
                      <a:pt x="629" y="712"/>
                    </a:lnTo>
                    <a:lnTo>
                      <a:pt x="627" y="707"/>
                    </a:lnTo>
                    <a:lnTo>
                      <a:pt x="627" y="701"/>
                    </a:lnTo>
                    <a:lnTo>
                      <a:pt x="625" y="697"/>
                    </a:lnTo>
                    <a:lnTo>
                      <a:pt x="625" y="691"/>
                    </a:lnTo>
                    <a:lnTo>
                      <a:pt x="625" y="686"/>
                    </a:lnTo>
                    <a:lnTo>
                      <a:pt x="625" y="680"/>
                    </a:lnTo>
                    <a:lnTo>
                      <a:pt x="623" y="676"/>
                    </a:lnTo>
                    <a:lnTo>
                      <a:pt x="623" y="670"/>
                    </a:lnTo>
                    <a:lnTo>
                      <a:pt x="622" y="665"/>
                    </a:lnTo>
                    <a:lnTo>
                      <a:pt x="620" y="659"/>
                    </a:lnTo>
                    <a:lnTo>
                      <a:pt x="620" y="653"/>
                    </a:lnTo>
                    <a:lnTo>
                      <a:pt x="618" y="648"/>
                    </a:lnTo>
                    <a:lnTo>
                      <a:pt x="616" y="644"/>
                    </a:lnTo>
                    <a:lnTo>
                      <a:pt x="616" y="638"/>
                    </a:lnTo>
                    <a:lnTo>
                      <a:pt x="612" y="631"/>
                    </a:lnTo>
                    <a:lnTo>
                      <a:pt x="610" y="627"/>
                    </a:lnTo>
                    <a:lnTo>
                      <a:pt x="608" y="619"/>
                    </a:lnTo>
                    <a:lnTo>
                      <a:pt x="606" y="613"/>
                    </a:lnTo>
                    <a:lnTo>
                      <a:pt x="604" y="608"/>
                    </a:lnTo>
                    <a:lnTo>
                      <a:pt x="603" y="602"/>
                    </a:lnTo>
                    <a:lnTo>
                      <a:pt x="601" y="596"/>
                    </a:lnTo>
                    <a:lnTo>
                      <a:pt x="599" y="591"/>
                    </a:lnTo>
                    <a:lnTo>
                      <a:pt x="595" y="585"/>
                    </a:lnTo>
                    <a:lnTo>
                      <a:pt x="593" y="577"/>
                    </a:lnTo>
                    <a:lnTo>
                      <a:pt x="591" y="572"/>
                    </a:lnTo>
                    <a:lnTo>
                      <a:pt x="589" y="566"/>
                    </a:lnTo>
                    <a:lnTo>
                      <a:pt x="585" y="562"/>
                    </a:lnTo>
                    <a:lnTo>
                      <a:pt x="585" y="556"/>
                    </a:lnTo>
                    <a:lnTo>
                      <a:pt x="582" y="551"/>
                    </a:lnTo>
                    <a:lnTo>
                      <a:pt x="580" y="543"/>
                    </a:lnTo>
                    <a:lnTo>
                      <a:pt x="578" y="537"/>
                    </a:lnTo>
                    <a:lnTo>
                      <a:pt x="574" y="532"/>
                    </a:lnTo>
                    <a:lnTo>
                      <a:pt x="572" y="526"/>
                    </a:lnTo>
                    <a:lnTo>
                      <a:pt x="570" y="520"/>
                    </a:lnTo>
                    <a:lnTo>
                      <a:pt x="568" y="515"/>
                    </a:lnTo>
                    <a:lnTo>
                      <a:pt x="566" y="509"/>
                    </a:lnTo>
                    <a:lnTo>
                      <a:pt x="564" y="503"/>
                    </a:lnTo>
                    <a:lnTo>
                      <a:pt x="563" y="499"/>
                    </a:lnTo>
                    <a:lnTo>
                      <a:pt x="561" y="494"/>
                    </a:lnTo>
                    <a:lnTo>
                      <a:pt x="559" y="488"/>
                    </a:lnTo>
                    <a:lnTo>
                      <a:pt x="557" y="482"/>
                    </a:lnTo>
                    <a:lnTo>
                      <a:pt x="555" y="479"/>
                    </a:lnTo>
                    <a:lnTo>
                      <a:pt x="555" y="473"/>
                    </a:lnTo>
                    <a:lnTo>
                      <a:pt x="555" y="469"/>
                    </a:lnTo>
                    <a:lnTo>
                      <a:pt x="553" y="463"/>
                    </a:lnTo>
                    <a:lnTo>
                      <a:pt x="553" y="458"/>
                    </a:lnTo>
                    <a:lnTo>
                      <a:pt x="551" y="452"/>
                    </a:lnTo>
                    <a:lnTo>
                      <a:pt x="551" y="450"/>
                    </a:lnTo>
                    <a:lnTo>
                      <a:pt x="549" y="444"/>
                    </a:lnTo>
                    <a:lnTo>
                      <a:pt x="549" y="441"/>
                    </a:lnTo>
                    <a:lnTo>
                      <a:pt x="549" y="435"/>
                    </a:lnTo>
                    <a:lnTo>
                      <a:pt x="549" y="431"/>
                    </a:lnTo>
                    <a:lnTo>
                      <a:pt x="549" y="427"/>
                    </a:lnTo>
                    <a:lnTo>
                      <a:pt x="549" y="422"/>
                    </a:lnTo>
                    <a:lnTo>
                      <a:pt x="549" y="420"/>
                    </a:lnTo>
                    <a:lnTo>
                      <a:pt x="549" y="416"/>
                    </a:lnTo>
                    <a:lnTo>
                      <a:pt x="549" y="412"/>
                    </a:lnTo>
                    <a:lnTo>
                      <a:pt x="549" y="408"/>
                    </a:lnTo>
                    <a:lnTo>
                      <a:pt x="549" y="406"/>
                    </a:lnTo>
                    <a:lnTo>
                      <a:pt x="549" y="403"/>
                    </a:lnTo>
                    <a:lnTo>
                      <a:pt x="549" y="397"/>
                    </a:lnTo>
                    <a:lnTo>
                      <a:pt x="551" y="391"/>
                    </a:lnTo>
                    <a:lnTo>
                      <a:pt x="551" y="387"/>
                    </a:lnTo>
                    <a:lnTo>
                      <a:pt x="553" y="384"/>
                    </a:lnTo>
                    <a:lnTo>
                      <a:pt x="553" y="380"/>
                    </a:lnTo>
                    <a:lnTo>
                      <a:pt x="553" y="376"/>
                    </a:lnTo>
                    <a:lnTo>
                      <a:pt x="555" y="376"/>
                    </a:lnTo>
                    <a:lnTo>
                      <a:pt x="553" y="376"/>
                    </a:lnTo>
                    <a:lnTo>
                      <a:pt x="553" y="374"/>
                    </a:lnTo>
                    <a:lnTo>
                      <a:pt x="549" y="372"/>
                    </a:lnTo>
                    <a:lnTo>
                      <a:pt x="549" y="370"/>
                    </a:lnTo>
                    <a:lnTo>
                      <a:pt x="545" y="365"/>
                    </a:lnTo>
                    <a:lnTo>
                      <a:pt x="542" y="363"/>
                    </a:lnTo>
                    <a:lnTo>
                      <a:pt x="540" y="357"/>
                    </a:lnTo>
                    <a:lnTo>
                      <a:pt x="536" y="353"/>
                    </a:lnTo>
                    <a:lnTo>
                      <a:pt x="536" y="349"/>
                    </a:lnTo>
                    <a:lnTo>
                      <a:pt x="534" y="345"/>
                    </a:lnTo>
                    <a:lnTo>
                      <a:pt x="532" y="344"/>
                    </a:lnTo>
                    <a:lnTo>
                      <a:pt x="530" y="340"/>
                    </a:lnTo>
                    <a:lnTo>
                      <a:pt x="528" y="336"/>
                    </a:lnTo>
                    <a:lnTo>
                      <a:pt x="526" y="332"/>
                    </a:lnTo>
                    <a:lnTo>
                      <a:pt x="525" y="330"/>
                    </a:lnTo>
                    <a:lnTo>
                      <a:pt x="525" y="326"/>
                    </a:lnTo>
                    <a:lnTo>
                      <a:pt x="525" y="321"/>
                    </a:lnTo>
                    <a:lnTo>
                      <a:pt x="523" y="319"/>
                    </a:lnTo>
                    <a:lnTo>
                      <a:pt x="523" y="313"/>
                    </a:lnTo>
                    <a:lnTo>
                      <a:pt x="523" y="309"/>
                    </a:lnTo>
                    <a:lnTo>
                      <a:pt x="523" y="306"/>
                    </a:lnTo>
                    <a:lnTo>
                      <a:pt x="523" y="302"/>
                    </a:lnTo>
                    <a:lnTo>
                      <a:pt x="523" y="296"/>
                    </a:lnTo>
                    <a:lnTo>
                      <a:pt x="523" y="292"/>
                    </a:lnTo>
                    <a:lnTo>
                      <a:pt x="523" y="287"/>
                    </a:lnTo>
                    <a:lnTo>
                      <a:pt x="523" y="283"/>
                    </a:lnTo>
                    <a:lnTo>
                      <a:pt x="523" y="279"/>
                    </a:lnTo>
                    <a:lnTo>
                      <a:pt x="525" y="273"/>
                    </a:lnTo>
                    <a:lnTo>
                      <a:pt x="525" y="268"/>
                    </a:lnTo>
                    <a:lnTo>
                      <a:pt x="528" y="264"/>
                    </a:lnTo>
                    <a:lnTo>
                      <a:pt x="528" y="258"/>
                    </a:lnTo>
                    <a:lnTo>
                      <a:pt x="530" y="254"/>
                    </a:lnTo>
                    <a:lnTo>
                      <a:pt x="534" y="249"/>
                    </a:lnTo>
                    <a:lnTo>
                      <a:pt x="534" y="243"/>
                    </a:lnTo>
                    <a:lnTo>
                      <a:pt x="536" y="237"/>
                    </a:lnTo>
                    <a:lnTo>
                      <a:pt x="538" y="231"/>
                    </a:lnTo>
                    <a:lnTo>
                      <a:pt x="542" y="226"/>
                    </a:lnTo>
                    <a:lnTo>
                      <a:pt x="544" y="220"/>
                    </a:lnTo>
                    <a:lnTo>
                      <a:pt x="547" y="216"/>
                    </a:lnTo>
                    <a:lnTo>
                      <a:pt x="549" y="211"/>
                    </a:lnTo>
                    <a:lnTo>
                      <a:pt x="551" y="205"/>
                    </a:lnTo>
                    <a:lnTo>
                      <a:pt x="553" y="199"/>
                    </a:lnTo>
                    <a:lnTo>
                      <a:pt x="555" y="193"/>
                    </a:lnTo>
                    <a:lnTo>
                      <a:pt x="559" y="188"/>
                    </a:lnTo>
                    <a:lnTo>
                      <a:pt x="561" y="182"/>
                    </a:lnTo>
                    <a:lnTo>
                      <a:pt x="564" y="178"/>
                    </a:lnTo>
                    <a:lnTo>
                      <a:pt x="566" y="173"/>
                    </a:lnTo>
                    <a:lnTo>
                      <a:pt x="570" y="167"/>
                    </a:lnTo>
                    <a:lnTo>
                      <a:pt x="572" y="161"/>
                    </a:lnTo>
                    <a:lnTo>
                      <a:pt x="574" y="155"/>
                    </a:lnTo>
                    <a:lnTo>
                      <a:pt x="578" y="150"/>
                    </a:lnTo>
                    <a:lnTo>
                      <a:pt x="580" y="144"/>
                    </a:lnTo>
                    <a:lnTo>
                      <a:pt x="582" y="138"/>
                    </a:lnTo>
                    <a:lnTo>
                      <a:pt x="585" y="133"/>
                    </a:lnTo>
                    <a:lnTo>
                      <a:pt x="587" y="125"/>
                    </a:lnTo>
                    <a:lnTo>
                      <a:pt x="591" y="121"/>
                    </a:lnTo>
                    <a:lnTo>
                      <a:pt x="591" y="116"/>
                    </a:lnTo>
                    <a:lnTo>
                      <a:pt x="593" y="110"/>
                    </a:lnTo>
                    <a:lnTo>
                      <a:pt x="595" y="104"/>
                    </a:lnTo>
                    <a:lnTo>
                      <a:pt x="597" y="98"/>
                    </a:lnTo>
                    <a:lnTo>
                      <a:pt x="599" y="93"/>
                    </a:lnTo>
                    <a:lnTo>
                      <a:pt x="599" y="87"/>
                    </a:lnTo>
                    <a:lnTo>
                      <a:pt x="601" y="81"/>
                    </a:lnTo>
                    <a:lnTo>
                      <a:pt x="603" y="76"/>
                    </a:lnTo>
                    <a:lnTo>
                      <a:pt x="603" y="72"/>
                    </a:lnTo>
                    <a:lnTo>
                      <a:pt x="604" y="66"/>
                    </a:lnTo>
                    <a:lnTo>
                      <a:pt x="604" y="60"/>
                    </a:lnTo>
                    <a:lnTo>
                      <a:pt x="606" y="55"/>
                    </a:lnTo>
                    <a:lnTo>
                      <a:pt x="606" y="49"/>
                    </a:lnTo>
                    <a:lnTo>
                      <a:pt x="608" y="47"/>
                    </a:lnTo>
                    <a:lnTo>
                      <a:pt x="608" y="41"/>
                    </a:lnTo>
                    <a:lnTo>
                      <a:pt x="610" y="38"/>
                    </a:lnTo>
                    <a:lnTo>
                      <a:pt x="610" y="34"/>
                    </a:lnTo>
                    <a:lnTo>
                      <a:pt x="610" y="30"/>
                    </a:lnTo>
                    <a:lnTo>
                      <a:pt x="610" y="26"/>
                    </a:lnTo>
                    <a:lnTo>
                      <a:pt x="612" y="22"/>
                    </a:lnTo>
                    <a:lnTo>
                      <a:pt x="612" y="19"/>
                    </a:lnTo>
                    <a:lnTo>
                      <a:pt x="612" y="15"/>
                    </a:lnTo>
                    <a:lnTo>
                      <a:pt x="612" y="13"/>
                    </a:lnTo>
                    <a:lnTo>
                      <a:pt x="612" y="11"/>
                    </a:lnTo>
                    <a:lnTo>
                      <a:pt x="612" y="5"/>
                    </a:lnTo>
                    <a:lnTo>
                      <a:pt x="614" y="3"/>
                    </a:lnTo>
                    <a:lnTo>
                      <a:pt x="614" y="0"/>
                    </a:lnTo>
                    <a:lnTo>
                      <a:pt x="625" y="26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98" name="Freeform 55"/>
              <p:cNvSpPr>
                <a:spLocks/>
              </p:cNvSpPr>
              <p:nvPr/>
            </p:nvSpPr>
            <p:spPr bwMode="auto">
              <a:xfrm>
                <a:off x="946" y="2787"/>
                <a:ext cx="271" cy="575"/>
              </a:xfrm>
              <a:custGeom>
                <a:avLst/>
                <a:gdLst>
                  <a:gd name="T0" fmla="*/ 5 w 542"/>
                  <a:gd name="T1" fmla="*/ 1 h 1149"/>
                  <a:gd name="T2" fmla="*/ 6 w 542"/>
                  <a:gd name="T3" fmla="*/ 1 h 1149"/>
                  <a:gd name="T4" fmla="*/ 7 w 542"/>
                  <a:gd name="T5" fmla="*/ 0 h 1149"/>
                  <a:gd name="T6" fmla="*/ 8 w 542"/>
                  <a:gd name="T7" fmla="*/ 1 h 1149"/>
                  <a:gd name="T8" fmla="*/ 7 w 542"/>
                  <a:gd name="T9" fmla="*/ 1 h 1149"/>
                  <a:gd name="T10" fmla="*/ 6 w 542"/>
                  <a:gd name="T11" fmla="*/ 2 h 1149"/>
                  <a:gd name="T12" fmla="*/ 5 w 542"/>
                  <a:gd name="T13" fmla="*/ 3 h 1149"/>
                  <a:gd name="T14" fmla="*/ 4 w 542"/>
                  <a:gd name="T15" fmla="*/ 3 h 1149"/>
                  <a:gd name="T16" fmla="*/ 4 w 542"/>
                  <a:gd name="T17" fmla="*/ 4 h 1149"/>
                  <a:gd name="T18" fmla="*/ 3 w 542"/>
                  <a:gd name="T19" fmla="*/ 5 h 1149"/>
                  <a:gd name="T20" fmla="*/ 3 w 542"/>
                  <a:gd name="T21" fmla="*/ 6 h 1149"/>
                  <a:gd name="T22" fmla="*/ 4 w 542"/>
                  <a:gd name="T23" fmla="*/ 5 h 1149"/>
                  <a:gd name="T24" fmla="*/ 5 w 542"/>
                  <a:gd name="T25" fmla="*/ 5 h 1149"/>
                  <a:gd name="T26" fmla="*/ 6 w 542"/>
                  <a:gd name="T27" fmla="*/ 5 h 1149"/>
                  <a:gd name="T28" fmla="*/ 6 w 542"/>
                  <a:gd name="T29" fmla="*/ 5 h 1149"/>
                  <a:gd name="T30" fmla="*/ 7 w 542"/>
                  <a:gd name="T31" fmla="*/ 4 h 1149"/>
                  <a:gd name="T32" fmla="*/ 8 w 542"/>
                  <a:gd name="T33" fmla="*/ 4 h 1149"/>
                  <a:gd name="T34" fmla="*/ 7 w 542"/>
                  <a:gd name="T35" fmla="*/ 5 h 1149"/>
                  <a:gd name="T36" fmla="*/ 6 w 542"/>
                  <a:gd name="T37" fmla="*/ 6 h 1149"/>
                  <a:gd name="T38" fmla="*/ 5 w 542"/>
                  <a:gd name="T39" fmla="*/ 6 h 1149"/>
                  <a:gd name="T40" fmla="*/ 4 w 542"/>
                  <a:gd name="T41" fmla="*/ 7 h 1149"/>
                  <a:gd name="T42" fmla="*/ 4 w 542"/>
                  <a:gd name="T43" fmla="*/ 7 h 1149"/>
                  <a:gd name="T44" fmla="*/ 3 w 542"/>
                  <a:gd name="T45" fmla="*/ 8 h 1149"/>
                  <a:gd name="T46" fmla="*/ 2 w 542"/>
                  <a:gd name="T47" fmla="*/ 8 h 1149"/>
                  <a:gd name="T48" fmla="*/ 2 w 542"/>
                  <a:gd name="T49" fmla="*/ 9 h 1149"/>
                  <a:gd name="T50" fmla="*/ 1 w 542"/>
                  <a:gd name="T51" fmla="*/ 10 h 1149"/>
                  <a:gd name="T52" fmla="*/ 1 w 542"/>
                  <a:gd name="T53" fmla="*/ 11 h 1149"/>
                  <a:gd name="T54" fmla="*/ 1 w 542"/>
                  <a:gd name="T55" fmla="*/ 12 h 1149"/>
                  <a:gd name="T56" fmla="*/ 1 w 542"/>
                  <a:gd name="T57" fmla="*/ 12 h 1149"/>
                  <a:gd name="T58" fmla="*/ 2 w 542"/>
                  <a:gd name="T59" fmla="*/ 12 h 1149"/>
                  <a:gd name="T60" fmla="*/ 3 w 542"/>
                  <a:gd name="T61" fmla="*/ 12 h 1149"/>
                  <a:gd name="T62" fmla="*/ 4 w 542"/>
                  <a:gd name="T63" fmla="*/ 11 h 1149"/>
                  <a:gd name="T64" fmla="*/ 5 w 542"/>
                  <a:gd name="T65" fmla="*/ 11 h 1149"/>
                  <a:gd name="T66" fmla="*/ 6 w 542"/>
                  <a:gd name="T67" fmla="*/ 10 h 1149"/>
                  <a:gd name="T68" fmla="*/ 8 w 542"/>
                  <a:gd name="T69" fmla="*/ 11 h 1149"/>
                  <a:gd name="T70" fmla="*/ 7 w 542"/>
                  <a:gd name="T71" fmla="*/ 12 h 1149"/>
                  <a:gd name="T72" fmla="*/ 6 w 542"/>
                  <a:gd name="T73" fmla="*/ 13 h 1149"/>
                  <a:gd name="T74" fmla="*/ 5 w 542"/>
                  <a:gd name="T75" fmla="*/ 13 h 1149"/>
                  <a:gd name="T76" fmla="*/ 4 w 542"/>
                  <a:gd name="T77" fmla="*/ 14 h 1149"/>
                  <a:gd name="T78" fmla="*/ 2 w 542"/>
                  <a:gd name="T79" fmla="*/ 14 h 1149"/>
                  <a:gd name="T80" fmla="*/ 2 w 542"/>
                  <a:gd name="T81" fmla="*/ 14 h 1149"/>
                  <a:gd name="T82" fmla="*/ 1 w 542"/>
                  <a:gd name="T83" fmla="*/ 14 h 1149"/>
                  <a:gd name="T84" fmla="*/ 1 w 542"/>
                  <a:gd name="T85" fmla="*/ 15 h 1149"/>
                  <a:gd name="T86" fmla="*/ 1 w 542"/>
                  <a:gd name="T87" fmla="*/ 16 h 1149"/>
                  <a:gd name="T88" fmla="*/ 1 w 542"/>
                  <a:gd name="T89" fmla="*/ 17 h 1149"/>
                  <a:gd name="T90" fmla="*/ 2 w 542"/>
                  <a:gd name="T91" fmla="*/ 17 h 1149"/>
                  <a:gd name="T92" fmla="*/ 3 w 542"/>
                  <a:gd name="T93" fmla="*/ 17 h 1149"/>
                  <a:gd name="T94" fmla="*/ 4 w 542"/>
                  <a:gd name="T95" fmla="*/ 17 h 1149"/>
                  <a:gd name="T96" fmla="*/ 1 w 542"/>
                  <a:gd name="T97" fmla="*/ 18 h 1149"/>
                  <a:gd name="T98" fmla="*/ 1 w 542"/>
                  <a:gd name="T99" fmla="*/ 17 h 1149"/>
                  <a:gd name="T100" fmla="*/ 0 w 542"/>
                  <a:gd name="T101" fmla="*/ 16 h 1149"/>
                  <a:gd name="T102" fmla="*/ 1 w 542"/>
                  <a:gd name="T103" fmla="*/ 15 h 1149"/>
                  <a:gd name="T104" fmla="*/ 1 w 542"/>
                  <a:gd name="T105" fmla="*/ 13 h 1149"/>
                  <a:gd name="T106" fmla="*/ 1 w 542"/>
                  <a:gd name="T107" fmla="*/ 12 h 1149"/>
                  <a:gd name="T108" fmla="*/ 1 w 542"/>
                  <a:gd name="T109" fmla="*/ 10 h 1149"/>
                  <a:gd name="T110" fmla="*/ 1 w 542"/>
                  <a:gd name="T111" fmla="*/ 8 h 1149"/>
                  <a:gd name="T112" fmla="*/ 2 w 542"/>
                  <a:gd name="T113" fmla="*/ 6 h 1149"/>
                  <a:gd name="T114" fmla="*/ 3 w 542"/>
                  <a:gd name="T115" fmla="*/ 5 h 1149"/>
                  <a:gd name="T116" fmla="*/ 3 w 542"/>
                  <a:gd name="T117" fmla="*/ 3 h 1149"/>
                  <a:gd name="T118" fmla="*/ 4 w 542"/>
                  <a:gd name="T119" fmla="*/ 2 h 1149"/>
                  <a:gd name="T120" fmla="*/ 4 w 542"/>
                  <a:gd name="T121" fmla="*/ 2 h 114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42"/>
                  <a:gd name="T184" fmla="*/ 0 h 1149"/>
                  <a:gd name="T185" fmla="*/ 542 w 542"/>
                  <a:gd name="T186" fmla="*/ 1149 h 114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42" h="1149">
                    <a:moveTo>
                      <a:pt x="307" y="66"/>
                    </a:moveTo>
                    <a:lnTo>
                      <a:pt x="308" y="64"/>
                    </a:lnTo>
                    <a:lnTo>
                      <a:pt x="310" y="64"/>
                    </a:lnTo>
                    <a:lnTo>
                      <a:pt x="310" y="62"/>
                    </a:lnTo>
                    <a:lnTo>
                      <a:pt x="314" y="60"/>
                    </a:lnTo>
                    <a:lnTo>
                      <a:pt x="316" y="60"/>
                    </a:lnTo>
                    <a:lnTo>
                      <a:pt x="320" y="58"/>
                    </a:lnTo>
                    <a:lnTo>
                      <a:pt x="324" y="57"/>
                    </a:lnTo>
                    <a:lnTo>
                      <a:pt x="327" y="55"/>
                    </a:lnTo>
                    <a:lnTo>
                      <a:pt x="329" y="53"/>
                    </a:lnTo>
                    <a:lnTo>
                      <a:pt x="335" y="51"/>
                    </a:lnTo>
                    <a:lnTo>
                      <a:pt x="339" y="49"/>
                    </a:lnTo>
                    <a:lnTo>
                      <a:pt x="345" y="47"/>
                    </a:lnTo>
                    <a:lnTo>
                      <a:pt x="350" y="45"/>
                    </a:lnTo>
                    <a:lnTo>
                      <a:pt x="354" y="43"/>
                    </a:lnTo>
                    <a:lnTo>
                      <a:pt x="360" y="41"/>
                    </a:lnTo>
                    <a:lnTo>
                      <a:pt x="365" y="38"/>
                    </a:lnTo>
                    <a:lnTo>
                      <a:pt x="371" y="36"/>
                    </a:lnTo>
                    <a:lnTo>
                      <a:pt x="377" y="34"/>
                    </a:lnTo>
                    <a:lnTo>
                      <a:pt x="383" y="30"/>
                    </a:lnTo>
                    <a:lnTo>
                      <a:pt x="388" y="28"/>
                    </a:lnTo>
                    <a:lnTo>
                      <a:pt x="394" y="26"/>
                    </a:lnTo>
                    <a:lnTo>
                      <a:pt x="402" y="26"/>
                    </a:lnTo>
                    <a:lnTo>
                      <a:pt x="407" y="22"/>
                    </a:lnTo>
                    <a:lnTo>
                      <a:pt x="411" y="20"/>
                    </a:lnTo>
                    <a:lnTo>
                      <a:pt x="417" y="17"/>
                    </a:lnTo>
                    <a:lnTo>
                      <a:pt x="424" y="17"/>
                    </a:lnTo>
                    <a:lnTo>
                      <a:pt x="430" y="15"/>
                    </a:lnTo>
                    <a:lnTo>
                      <a:pt x="436" y="11"/>
                    </a:lnTo>
                    <a:lnTo>
                      <a:pt x="442" y="11"/>
                    </a:lnTo>
                    <a:lnTo>
                      <a:pt x="447" y="9"/>
                    </a:lnTo>
                    <a:lnTo>
                      <a:pt x="453" y="7"/>
                    </a:lnTo>
                    <a:lnTo>
                      <a:pt x="457" y="7"/>
                    </a:lnTo>
                    <a:lnTo>
                      <a:pt x="461" y="5"/>
                    </a:lnTo>
                    <a:lnTo>
                      <a:pt x="466" y="3"/>
                    </a:lnTo>
                    <a:lnTo>
                      <a:pt x="472" y="3"/>
                    </a:lnTo>
                    <a:lnTo>
                      <a:pt x="476" y="1"/>
                    </a:lnTo>
                    <a:lnTo>
                      <a:pt x="481" y="1"/>
                    </a:lnTo>
                    <a:lnTo>
                      <a:pt x="485" y="1"/>
                    </a:lnTo>
                    <a:lnTo>
                      <a:pt x="489" y="1"/>
                    </a:lnTo>
                    <a:lnTo>
                      <a:pt x="493" y="0"/>
                    </a:lnTo>
                    <a:lnTo>
                      <a:pt x="497" y="0"/>
                    </a:lnTo>
                    <a:lnTo>
                      <a:pt x="500" y="0"/>
                    </a:lnTo>
                    <a:lnTo>
                      <a:pt x="504" y="0"/>
                    </a:lnTo>
                    <a:lnTo>
                      <a:pt x="508" y="0"/>
                    </a:lnTo>
                    <a:lnTo>
                      <a:pt x="512" y="0"/>
                    </a:lnTo>
                    <a:lnTo>
                      <a:pt x="516" y="0"/>
                    </a:lnTo>
                    <a:lnTo>
                      <a:pt x="519" y="0"/>
                    </a:lnTo>
                    <a:lnTo>
                      <a:pt x="523" y="0"/>
                    </a:lnTo>
                    <a:lnTo>
                      <a:pt x="529" y="0"/>
                    </a:lnTo>
                    <a:lnTo>
                      <a:pt x="533" y="1"/>
                    </a:lnTo>
                    <a:lnTo>
                      <a:pt x="537" y="1"/>
                    </a:lnTo>
                    <a:lnTo>
                      <a:pt x="538" y="1"/>
                    </a:lnTo>
                    <a:lnTo>
                      <a:pt x="537" y="1"/>
                    </a:lnTo>
                    <a:lnTo>
                      <a:pt x="535" y="3"/>
                    </a:lnTo>
                    <a:lnTo>
                      <a:pt x="531" y="7"/>
                    </a:lnTo>
                    <a:lnTo>
                      <a:pt x="527" y="13"/>
                    </a:lnTo>
                    <a:lnTo>
                      <a:pt x="523" y="15"/>
                    </a:lnTo>
                    <a:lnTo>
                      <a:pt x="519" y="19"/>
                    </a:lnTo>
                    <a:lnTo>
                      <a:pt x="516" y="22"/>
                    </a:lnTo>
                    <a:lnTo>
                      <a:pt x="512" y="26"/>
                    </a:lnTo>
                    <a:lnTo>
                      <a:pt x="508" y="30"/>
                    </a:lnTo>
                    <a:lnTo>
                      <a:pt x="504" y="34"/>
                    </a:lnTo>
                    <a:lnTo>
                      <a:pt x="499" y="38"/>
                    </a:lnTo>
                    <a:lnTo>
                      <a:pt x="495" y="41"/>
                    </a:lnTo>
                    <a:lnTo>
                      <a:pt x="489" y="47"/>
                    </a:lnTo>
                    <a:lnTo>
                      <a:pt x="485" y="51"/>
                    </a:lnTo>
                    <a:lnTo>
                      <a:pt x="480" y="55"/>
                    </a:lnTo>
                    <a:lnTo>
                      <a:pt x="474" y="60"/>
                    </a:lnTo>
                    <a:lnTo>
                      <a:pt x="468" y="64"/>
                    </a:lnTo>
                    <a:lnTo>
                      <a:pt x="462" y="68"/>
                    </a:lnTo>
                    <a:lnTo>
                      <a:pt x="457" y="74"/>
                    </a:lnTo>
                    <a:lnTo>
                      <a:pt x="453" y="79"/>
                    </a:lnTo>
                    <a:lnTo>
                      <a:pt x="445" y="83"/>
                    </a:lnTo>
                    <a:lnTo>
                      <a:pt x="440" y="89"/>
                    </a:lnTo>
                    <a:lnTo>
                      <a:pt x="434" y="93"/>
                    </a:lnTo>
                    <a:lnTo>
                      <a:pt x="428" y="96"/>
                    </a:lnTo>
                    <a:lnTo>
                      <a:pt x="423" y="100"/>
                    </a:lnTo>
                    <a:lnTo>
                      <a:pt x="417" y="104"/>
                    </a:lnTo>
                    <a:lnTo>
                      <a:pt x="411" y="110"/>
                    </a:lnTo>
                    <a:lnTo>
                      <a:pt x="407" y="112"/>
                    </a:lnTo>
                    <a:lnTo>
                      <a:pt x="402" y="115"/>
                    </a:lnTo>
                    <a:lnTo>
                      <a:pt x="394" y="119"/>
                    </a:lnTo>
                    <a:lnTo>
                      <a:pt x="390" y="123"/>
                    </a:lnTo>
                    <a:lnTo>
                      <a:pt x="384" y="125"/>
                    </a:lnTo>
                    <a:lnTo>
                      <a:pt x="379" y="127"/>
                    </a:lnTo>
                    <a:lnTo>
                      <a:pt x="373" y="131"/>
                    </a:lnTo>
                    <a:lnTo>
                      <a:pt x="369" y="133"/>
                    </a:lnTo>
                    <a:lnTo>
                      <a:pt x="364" y="136"/>
                    </a:lnTo>
                    <a:lnTo>
                      <a:pt x="360" y="136"/>
                    </a:lnTo>
                    <a:lnTo>
                      <a:pt x="354" y="140"/>
                    </a:lnTo>
                    <a:lnTo>
                      <a:pt x="350" y="140"/>
                    </a:lnTo>
                    <a:lnTo>
                      <a:pt x="346" y="142"/>
                    </a:lnTo>
                    <a:lnTo>
                      <a:pt x="341" y="144"/>
                    </a:lnTo>
                    <a:lnTo>
                      <a:pt x="337" y="146"/>
                    </a:lnTo>
                    <a:lnTo>
                      <a:pt x="333" y="148"/>
                    </a:lnTo>
                    <a:lnTo>
                      <a:pt x="329" y="150"/>
                    </a:lnTo>
                    <a:lnTo>
                      <a:pt x="326" y="150"/>
                    </a:lnTo>
                    <a:lnTo>
                      <a:pt x="322" y="150"/>
                    </a:lnTo>
                    <a:lnTo>
                      <a:pt x="320" y="152"/>
                    </a:lnTo>
                    <a:lnTo>
                      <a:pt x="316" y="153"/>
                    </a:lnTo>
                    <a:lnTo>
                      <a:pt x="310" y="153"/>
                    </a:lnTo>
                    <a:lnTo>
                      <a:pt x="307" y="155"/>
                    </a:lnTo>
                    <a:lnTo>
                      <a:pt x="303" y="155"/>
                    </a:lnTo>
                    <a:lnTo>
                      <a:pt x="301" y="155"/>
                    </a:lnTo>
                    <a:lnTo>
                      <a:pt x="299" y="155"/>
                    </a:lnTo>
                    <a:lnTo>
                      <a:pt x="299" y="157"/>
                    </a:lnTo>
                    <a:lnTo>
                      <a:pt x="297" y="157"/>
                    </a:lnTo>
                    <a:lnTo>
                      <a:pt x="297" y="159"/>
                    </a:lnTo>
                    <a:lnTo>
                      <a:pt x="295" y="161"/>
                    </a:lnTo>
                    <a:lnTo>
                      <a:pt x="295" y="165"/>
                    </a:lnTo>
                    <a:lnTo>
                      <a:pt x="291" y="171"/>
                    </a:lnTo>
                    <a:lnTo>
                      <a:pt x="289" y="174"/>
                    </a:lnTo>
                    <a:lnTo>
                      <a:pt x="289" y="176"/>
                    </a:lnTo>
                    <a:lnTo>
                      <a:pt x="286" y="180"/>
                    </a:lnTo>
                    <a:lnTo>
                      <a:pt x="286" y="184"/>
                    </a:lnTo>
                    <a:lnTo>
                      <a:pt x="284" y="186"/>
                    </a:lnTo>
                    <a:lnTo>
                      <a:pt x="284" y="190"/>
                    </a:lnTo>
                    <a:lnTo>
                      <a:pt x="282" y="193"/>
                    </a:lnTo>
                    <a:lnTo>
                      <a:pt x="280" y="197"/>
                    </a:lnTo>
                    <a:lnTo>
                      <a:pt x="278" y="199"/>
                    </a:lnTo>
                    <a:lnTo>
                      <a:pt x="276" y="203"/>
                    </a:lnTo>
                    <a:lnTo>
                      <a:pt x="276" y="209"/>
                    </a:lnTo>
                    <a:lnTo>
                      <a:pt x="272" y="212"/>
                    </a:lnTo>
                    <a:lnTo>
                      <a:pt x="272" y="216"/>
                    </a:lnTo>
                    <a:lnTo>
                      <a:pt x="270" y="218"/>
                    </a:lnTo>
                    <a:lnTo>
                      <a:pt x="269" y="224"/>
                    </a:lnTo>
                    <a:lnTo>
                      <a:pt x="267" y="228"/>
                    </a:lnTo>
                    <a:lnTo>
                      <a:pt x="265" y="231"/>
                    </a:lnTo>
                    <a:lnTo>
                      <a:pt x="263" y="235"/>
                    </a:lnTo>
                    <a:lnTo>
                      <a:pt x="263" y="241"/>
                    </a:lnTo>
                    <a:lnTo>
                      <a:pt x="259" y="245"/>
                    </a:lnTo>
                    <a:lnTo>
                      <a:pt x="259" y="249"/>
                    </a:lnTo>
                    <a:lnTo>
                      <a:pt x="257" y="252"/>
                    </a:lnTo>
                    <a:lnTo>
                      <a:pt x="255" y="256"/>
                    </a:lnTo>
                    <a:lnTo>
                      <a:pt x="253" y="260"/>
                    </a:lnTo>
                    <a:lnTo>
                      <a:pt x="251" y="264"/>
                    </a:lnTo>
                    <a:lnTo>
                      <a:pt x="251" y="268"/>
                    </a:lnTo>
                    <a:lnTo>
                      <a:pt x="250" y="271"/>
                    </a:lnTo>
                    <a:lnTo>
                      <a:pt x="248" y="275"/>
                    </a:lnTo>
                    <a:lnTo>
                      <a:pt x="248" y="279"/>
                    </a:lnTo>
                    <a:lnTo>
                      <a:pt x="246" y="281"/>
                    </a:lnTo>
                    <a:lnTo>
                      <a:pt x="244" y="285"/>
                    </a:lnTo>
                    <a:lnTo>
                      <a:pt x="244" y="290"/>
                    </a:lnTo>
                    <a:lnTo>
                      <a:pt x="244" y="292"/>
                    </a:lnTo>
                    <a:lnTo>
                      <a:pt x="240" y="298"/>
                    </a:lnTo>
                    <a:lnTo>
                      <a:pt x="238" y="306"/>
                    </a:lnTo>
                    <a:lnTo>
                      <a:pt x="238" y="309"/>
                    </a:lnTo>
                    <a:lnTo>
                      <a:pt x="234" y="313"/>
                    </a:lnTo>
                    <a:lnTo>
                      <a:pt x="234" y="317"/>
                    </a:lnTo>
                    <a:lnTo>
                      <a:pt x="234" y="323"/>
                    </a:lnTo>
                    <a:lnTo>
                      <a:pt x="232" y="325"/>
                    </a:lnTo>
                    <a:lnTo>
                      <a:pt x="232" y="326"/>
                    </a:lnTo>
                    <a:lnTo>
                      <a:pt x="232" y="328"/>
                    </a:lnTo>
                    <a:lnTo>
                      <a:pt x="234" y="328"/>
                    </a:lnTo>
                    <a:lnTo>
                      <a:pt x="238" y="326"/>
                    </a:lnTo>
                    <a:lnTo>
                      <a:pt x="244" y="325"/>
                    </a:lnTo>
                    <a:lnTo>
                      <a:pt x="248" y="325"/>
                    </a:lnTo>
                    <a:lnTo>
                      <a:pt x="251" y="325"/>
                    </a:lnTo>
                    <a:lnTo>
                      <a:pt x="253" y="323"/>
                    </a:lnTo>
                    <a:lnTo>
                      <a:pt x="259" y="323"/>
                    </a:lnTo>
                    <a:lnTo>
                      <a:pt x="263" y="321"/>
                    </a:lnTo>
                    <a:lnTo>
                      <a:pt x="267" y="319"/>
                    </a:lnTo>
                    <a:lnTo>
                      <a:pt x="272" y="319"/>
                    </a:lnTo>
                    <a:lnTo>
                      <a:pt x="278" y="317"/>
                    </a:lnTo>
                    <a:lnTo>
                      <a:pt x="284" y="317"/>
                    </a:lnTo>
                    <a:lnTo>
                      <a:pt x="289" y="315"/>
                    </a:lnTo>
                    <a:lnTo>
                      <a:pt x="295" y="313"/>
                    </a:lnTo>
                    <a:lnTo>
                      <a:pt x="301" y="311"/>
                    </a:lnTo>
                    <a:lnTo>
                      <a:pt x="307" y="311"/>
                    </a:lnTo>
                    <a:lnTo>
                      <a:pt x="312" y="309"/>
                    </a:lnTo>
                    <a:lnTo>
                      <a:pt x="316" y="307"/>
                    </a:lnTo>
                    <a:lnTo>
                      <a:pt x="320" y="307"/>
                    </a:lnTo>
                    <a:lnTo>
                      <a:pt x="322" y="306"/>
                    </a:lnTo>
                    <a:lnTo>
                      <a:pt x="326" y="306"/>
                    </a:lnTo>
                    <a:lnTo>
                      <a:pt x="329" y="304"/>
                    </a:lnTo>
                    <a:lnTo>
                      <a:pt x="333" y="304"/>
                    </a:lnTo>
                    <a:lnTo>
                      <a:pt x="335" y="302"/>
                    </a:lnTo>
                    <a:lnTo>
                      <a:pt x="339" y="302"/>
                    </a:lnTo>
                    <a:lnTo>
                      <a:pt x="343" y="300"/>
                    </a:lnTo>
                    <a:lnTo>
                      <a:pt x="346" y="300"/>
                    </a:lnTo>
                    <a:lnTo>
                      <a:pt x="350" y="298"/>
                    </a:lnTo>
                    <a:lnTo>
                      <a:pt x="354" y="298"/>
                    </a:lnTo>
                    <a:lnTo>
                      <a:pt x="358" y="296"/>
                    </a:lnTo>
                    <a:lnTo>
                      <a:pt x="360" y="294"/>
                    </a:lnTo>
                    <a:lnTo>
                      <a:pt x="364" y="294"/>
                    </a:lnTo>
                    <a:lnTo>
                      <a:pt x="367" y="292"/>
                    </a:lnTo>
                    <a:lnTo>
                      <a:pt x="371" y="292"/>
                    </a:lnTo>
                    <a:lnTo>
                      <a:pt x="375" y="290"/>
                    </a:lnTo>
                    <a:lnTo>
                      <a:pt x="379" y="290"/>
                    </a:lnTo>
                    <a:lnTo>
                      <a:pt x="383" y="290"/>
                    </a:lnTo>
                    <a:lnTo>
                      <a:pt x="386" y="287"/>
                    </a:lnTo>
                    <a:lnTo>
                      <a:pt x="390" y="287"/>
                    </a:lnTo>
                    <a:lnTo>
                      <a:pt x="392" y="285"/>
                    </a:lnTo>
                    <a:lnTo>
                      <a:pt x="396" y="283"/>
                    </a:lnTo>
                    <a:lnTo>
                      <a:pt x="400" y="281"/>
                    </a:lnTo>
                    <a:lnTo>
                      <a:pt x="403" y="281"/>
                    </a:lnTo>
                    <a:lnTo>
                      <a:pt x="407" y="279"/>
                    </a:lnTo>
                    <a:lnTo>
                      <a:pt x="411" y="279"/>
                    </a:lnTo>
                    <a:lnTo>
                      <a:pt x="415" y="275"/>
                    </a:lnTo>
                    <a:lnTo>
                      <a:pt x="417" y="275"/>
                    </a:lnTo>
                    <a:lnTo>
                      <a:pt x="421" y="273"/>
                    </a:lnTo>
                    <a:lnTo>
                      <a:pt x="426" y="273"/>
                    </a:lnTo>
                    <a:lnTo>
                      <a:pt x="428" y="271"/>
                    </a:lnTo>
                    <a:lnTo>
                      <a:pt x="432" y="269"/>
                    </a:lnTo>
                    <a:lnTo>
                      <a:pt x="436" y="268"/>
                    </a:lnTo>
                    <a:lnTo>
                      <a:pt x="440" y="268"/>
                    </a:lnTo>
                    <a:lnTo>
                      <a:pt x="442" y="266"/>
                    </a:lnTo>
                    <a:lnTo>
                      <a:pt x="445" y="266"/>
                    </a:lnTo>
                    <a:lnTo>
                      <a:pt x="449" y="264"/>
                    </a:lnTo>
                    <a:lnTo>
                      <a:pt x="453" y="262"/>
                    </a:lnTo>
                    <a:lnTo>
                      <a:pt x="455" y="260"/>
                    </a:lnTo>
                    <a:lnTo>
                      <a:pt x="459" y="260"/>
                    </a:lnTo>
                    <a:lnTo>
                      <a:pt x="462" y="258"/>
                    </a:lnTo>
                    <a:lnTo>
                      <a:pt x="466" y="256"/>
                    </a:lnTo>
                    <a:lnTo>
                      <a:pt x="468" y="254"/>
                    </a:lnTo>
                    <a:lnTo>
                      <a:pt x="472" y="254"/>
                    </a:lnTo>
                    <a:lnTo>
                      <a:pt x="476" y="252"/>
                    </a:lnTo>
                    <a:lnTo>
                      <a:pt x="480" y="250"/>
                    </a:lnTo>
                    <a:lnTo>
                      <a:pt x="485" y="249"/>
                    </a:lnTo>
                    <a:lnTo>
                      <a:pt x="491" y="247"/>
                    </a:lnTo>
                    <a:lnTo>
                      <a:pt x="497" y="245"/>
                    </a:lnTo>
                    <a:lnTo>
                      <a:pt x="502" y="243"/>
                    </a:lnTo>
                    <a:lnTo>
                      <a:pt x="506" y="239"/>
                    </a:lnTo>
                    <a:lnTo>
                      <a:pt x="512" y="237"/>
                    </a:lnTo>
                    <a:lnTo>
                      <a:pt x="516" y="235"/>
                    </a:lnTo>
                    <a:lnTo>
                      <a:pt x="521" y="233"/>
                    </a:lnTo>
                    <a:lnTo>
                      <a:pt x="523" y="231"/>
                    </a:lnTo>
                    <a:lnTo>
                      <a:pt x="529" y="231"/>
                    </a:lnTo>
                    <a:lnTo>
                      <a:pt x="531" y="230"/>
                    </a:lnTo>
                    <a:lnTo>
                      <a:pt x="535" y="228"/>
                    </a:lnTo>
                    <a:lnTo>
                      <a:pt x="537" y="228"/>
                    </a:lnTo>
                    <a:lnTo>
                      <a:pt x="538" y="228"/>
                    </a:lnTo>
                    <a:lnTo>
                      <a:pt x="540" y="224"/>
                    </a:lnTo>
                    <a:lnTo>
                      <a:pt x="542" y="224"/>
                    </a:lnTo>
                    <a:lnTo>
                      <a:pt x="540" y="226"/>
                    </a:lnTo>
                    <a:lnTo>
                      <a:pt x="537" y="230"/>
                    </a:lnTo>
                    <a:lnTo>
                      <a:pt x="535" y="231"/>
                    </a:lnTo>
                    <a:lnTo>
                      <a:pt x="533" y="233"/>
                    </a:lnTo>
                    <a:lnTo>
                      <a:pt x="529" y="237"/>
                    </a:lnTo>
                    <a:lnTo>
                      <a:pt x="527" y="241"/>
                    </a:lnTo>
                    <a:lnTo>
                      <a:pt x="521" y="245"/>
                    </a:lnTo>
                    <a:lnTo>
                      <a:pt x="518" y="249"/>
                    </a:lnTo>
                    <a:lnTo>
                      <a:pt x="512" y="252"/>
                    </a:lnTo>
                    <a:lnTo>
                      <a:pt x="508" y="258"/>
                    </a:lnTo>
                    <a:lnTo>
                      <a:pt x="502" y="264"/>
                    </a:lnTo>
                    <a:lnTo>
                      <a:pt x="497" y="268"/>
                    </a:lnTo>
                    <a:lnTo>
                      <a:pt x="491" y="275"/>
                    </a:lnTo>
                    <a:lnTo>
                      <a:pt x="485" y="281"/>
                    </a:lnTo>
                    <a:lnTo>
                      <a:pt x="481" y="283"/>
                    </a:lnTo>
                    <a:lnTo>
                      <a:pt x="478" y="287"/>
                    </a:lnTo>
                    <a:lnTo>
                      <a:pt x="474" y="290"/>
                    </a:lnTo>
                    <a:lnTo>
                      <a:pt x="470" y="292"/>
                    </a:lnTo>
                    <a:lnTo>
                      <a:pt x="466" y="294"/>
                    </a:lnTo>
                    <a:lnTo>
                      <a:pt x="462" y="298"/>
                    </a:lnTo>
                    <a:lnTo>
                      <a:pt x="459" y="302"/>
                    </a:lnTo>
                    <a:lnTo>
                      <a:pt x="455" y="306"/>
                    </a:lnTo>
                    <a:lnTo>
                      <a:pt x="453" y="309"/>
                    </a:lnTo>
                    <a:lnTo>
                      <a:pt x="447" y="311"/>
                    </a:lnTo>
                    <a:lnTo>
                      <a:pt x="443" y="315"/>
                    </a:lnTo>
                    <a:lnTo>
                      <a:pt x="440" y="319"/>
                    </a:lnTo>
                    <a:lnTo>
                      <a:pt x="436" y="323"/>
                    </a:lnTo>
                    <a:lnTo>
                      <a:pt x="434" y="325"/>
                    </a:lnTo>
                    <a:lnTo>
                      <a:pt x="428" y="328"/>
                    </a:lnTo>
                    <a:lnTo>
                      <a:pt x="426" y="332"/>
                    </a:lnTo>
                    <a:lnTo>
                      <a:pt x="421" y="336"/>
                    </a:lnTo>
                    <a:lnTo>
                      <a:pt x="417" y="338"/>
                    </a:lnTo>
                    <a:lnTo>
                      <a:pt x="411" y="342"/>
                    </a:lnTo>
                    <a:lnTo>
                      <a:pt x="409" y="345"/>
                    </a:lnTo>
                    <a:lnTo>
                      <a:pt x="403" y="349"/>
                    </a:lnTo>
                    <a:lnTo>
                      <a:pt x="402" y="353"/>
                    </a:lnTo>
                    <a:lnTo>
                      <a:pt x="396" y="355"/>
                    </a:lnTo>
                    <a:lnTo>
                      <a:pt x="392" y="359"/>
                    </a:lnTo>
                    <a:lnTo>
                      <a:pt x="386" y="363"/>
                    </a:lnTo>
                    <a:lnTo>
                      <a:pt x="384" y="366"/>
                    </a:lnTo>
                    <a:lnTo>
                      <a:pt x="379" y="368"/>
                    </a:lnTo>
                    <a:lnTo>
                      <a:pt x="375" y="372"/>
                    </a:lnTo>
                    <a:lnTo>
                      <a:pt x="371" y="374"/>
                    </a:lnTo>
                    <a:lnTo>
                      <a:pt x="367" y="378"/>
                    </a:lnTo>
                    <a:lnTo>
                      <a:pt x="362" y="382"/>
                    </a:lnTo>
                    <a:lnTo>
                      <a:pt x="358" y="385"/>
                    </a:lnTo>
                    <a:lnTo>
                      <a:pt x="354" y="387"/>
                    </a:lnTo>
                    <a:lnTo>
                      <a:pt x="350" y="389"/>
                    </a:lnTo>
                    <a:lnTo>
                      <a:pt x="345" y="393"/>
                    </a:lnTo>
                    <a:lnTo>
                      <a:pt x="341" y="395"/>
                    </a:lnTo>
                    <a:lnTo>
                      <a:pt x="337" y="399"/>
                    </a:lnTo>
                    <a:lnTo>
                      <a:pt x="333" y="401"/>
                    </a:lnTo>
                    <a:lnTo>
                      <a:pt x="327" y="402"/>
                    </a:lnTo>
                    <a:lnTo>
                      <a:pt x="326" y="406"/>
                    </a:lnTo>
                    <a:lnTo>
                      <a:pt x="320" y="408"/>
                    </a:lnTo>
                    <a:lnTo>
                      <a:pt x="316" y="410"/>
                    </a:lnTo>
                    <a:lnTo>
                      <a:pt x="310" y="412"/>
                    </a:lnTo>
                    <a:lnTo>
                      <a:pt x="308" y="416"/>
                    </a:lnTo>
                    <a:lnTo>
                      <a:pt x="305" y="418"/>
                    </a:lnTo>
                    <a:lnTo>
                      <a:pt x="301" y="420"/>
                    </a:lnTo>
                    <a:lnTo>
                      <a:pt x="295" y="421"/>
                    </a:lnTo>
                    <a:lnTo>
                      <a:pt x="291" y="425"/>
                    </a:lnTo>
                    <a:lnTo>
                      <a:pt x="288" y="427"/>
                    </a:lnTo>
                    <a:lnTo>
                      <a:pt x="284" y="429"/>
                    </a:lnTo>
                    <a:lnTo>
                      <a:pt x="280" y="431"/>
                    </a:lnTo>
                    <a:lnTo>
                      <a:pt x="276" y="433"/>
                    </a:lnTo>
                    <a:lnTo>
                      <a:pt x="272" y="435"/>
                    </a:lnTo>
                    <a:lnTo>
                      <a:pt x="269" y="437"/>
                    </a:lnTo>
                    <a:lnTo>
                      <a:pt x="265" y="439"/>
                    </a:lnTo>
                    <a:lnTo>
                      <a:pt x="263" y="440"/>
                    </a:lnTo>
                    <a:lnTo>
                      <a:pt x="259" y="442"/>
                    </a:lnTo>
                    <a:lnTo>
                      <a:pt x="253" y="444"/>
                    </a:lnTo>
                    <a:lnTo>
                      <a:pt x="251" y="444"/>
                    </a:lnTo>
                    <a:lnTo>
                      <a:pt x="248" y="448"/>
                    </a:lnTo>
                    <a:lnTo>
                      <a:pt x="244" y="448"/>
                    </a:lnTo>
                    <a:lnTo>
                      <a:pt x="240" y="450"/>
                    </a:lnTo>
                    <a:lnTo>
                      <a:pt x="238" y="452"/>
                    </a:lnTo>
                    <a:lnTo>
                      <a:pt x="234" y="454"/>
                    </a:lnTo>
                    <a:lnTo>
                      <a:pt x="232" y="454"/>
                    </a:lnTo>
                    <a:lnTo>
                      <a:pt x="229" y="456"/>
                    </a:lnTo>
                    <a:lnTo>
                      <a:pt x="225" y="456"/>
                    </a:lnTo>
                    <a:lnTo>
                      <a:pt x="221" y="458"/>
                    </a:lnTo>
                    <a:lnTo>
                      <a:pt x="217" y="461"/>
                    </a:lnTo>
                    <a:lnTo>
                      <a:pt x="211" y="463"/>
                    </a:lnTo>
                    <a:lnTo>
                      <a:pt x="208" y="463"/>
                    </a:lnTo>
                    <a:lnTo>
                      <a:pt x="202" y="467"/>
                    </a:lnTo>
                    <a:lnTo>
                      <a:pt x="198" y="467"/>
                    </a:lnTo>
                    <a:lnTo>
                      <a:pt x="194" y="469"/>
                    </a:lnTo>
                    <a:lnTo>
                      <a:pt x="191" y="471"/>
                    </a:lnTo>
                    <a:lnTo>
                      <a:pt x="189" y="473"/>
                    </a:lnTo>
                    <a:lnTo>
                      <a:pt x="185" y="473"/>
                    </a:lnTo>
                    <a:lnTo>
                      <a:pt x="183" y="475"/>
                    </a:lnTo>
                    <a:lnTo>
                      <a:pt x="181" y="475"/>
                    </a:lnTo>
                    <a:lnTo>
                      <a:pt x="181" y="477"/>
                    </a:lnTo>
                    <a:lnTo>
                      <a:pt x="179" y="477"/>
                    </a:lnTo>
                    <a:lnTo>
                      <a:pt x="177" y="478"/>
                    </a:lnTo>
                    <a:lnTo>
                      <a:pt x="175" y="482"/>
                    </a:lnTo>
                    <a:lnTo>
                      <a:pt x="175" y="486"/>
                    </a:lnTo>
                    <a:lnTo>
                      <a:pt x="172" y="490"/>
                    </a:lnTo>
                    <a:lnTo>
                      <a:pt x="172" y="492"/>
                    </a:lnTo>
                    <a:lnTo>
                      <a:pt x="170" y="496"/>
                    </a:lnTo>
                    <a:lnTo>
                      <a:pt x="168" y="499"/>
                    </a:lnTo>
                    <a:lnTo>
                      <a:pt x="166" y="503"/>
                    </a:lnTo>
                    <a:lnTo>
                      <a:pt x="164" y="507"/>
                    </a:lnTo>
                    <a:lnTo>
                      <a:pt x="164" y="513"/>
                    </a:lnTo>
                    <a:lnTo>
                      <a:pt x="162" y="516"/>
                    </a:lnTo>
                    <a:lnTo>
                      <a:pt x="158" y="520"/>
                    </a:lnTo>
                    <a:lnTo>
                      <a:pt x="156" y="526"/>
                    </a:lnTo>
                    <a:lnTo>
                      <a:pt x="153" y="532"/>
                    </a:lnTo>
                    <a:lnTo>
                      <a:pt x="153" y="537"/>
                    </a:lnTo>
                    <a:lnTo>
                      <a:pt x="149" y="543"/>
                    </a:lnTo>
                    <a:lnTo>
                      <a:pt x="147" y="549"/>
                    </a:lnTo>
                    <a:lnTo>
                      <a:pt x="145" y="555"/>
                    </a:lnTo>
                    <a:lnTo>
                      <a:pt x="143" y="560"/>
                    </a:lnTo>
                    <a:lnTo>
                      <a:pt x="139" y="564"/>
                    </a:lnTo>
                    <a:lnTo>
                      <a:pt x="137" y="572"/>
                    </a:lnTo>
                    <a:lnTo>
                      <a:pt x="135" y="575"/>
                    </a:lnTo>
                    <a:lnTo>
                      <a:pt x="135" y="577"/>
                    </a:lnTo>
                    <a:lnTo>
                      <a:pt x="134" y="581"/>
                    </a:lnTo>
                    <a:lnTo>
                      <a:pt x="134" y="585"/>
                    </a:lnTo>
                    <a:lnTo>
                      <a:pt x="132" y="587"/>
                    </a:lnTo>
                    <a:lnTo>
                      <a:pt x="132" y="591"/>
                    </a:lnTo>
                    <a:lnTo>
                      <a:pt x="128" y="594"/>
                    </a:lnTo>
                    <a:lnTo>
                      <a:pt x="128" y="596"/>
                    </a:lnTo>
                    <a:lnTo>
                      <a:pt x="128" y="600"/>
                    </a:lnTo>
                    <a:lnTo>
                      <a:pt x="126" y="604"/>
                    </a:lnTo>
                    <a:lnTo>
                      <a:pt x="124" y="608"/>
                    </a:lnTo>
                    <a:lnTo>
                      <a:pt x="124" y="612"/>
                    </a:lnTo>
                    <a:lnTo>
                      <a:pt x="120" y="615"/>
                    </a:lnTo>
                    <a:lnTo>
                      <a:pt x="118" y="623"/>
                    </a:lnTo>
                    <a:lnTo>
                      <a:pt x="118" y="625"/>
                    </a:lnTo>
                    <a:lnTo>
                      <a:pt x="118" y="631"/>
                    </a:lnTo>
                    <a:lnTo>
                      <a:pt x="116" y="632"/>
                    </a:lnTo>
                    <a:lnTo>
                      <a:pt x="115" y="636"/>
                    </a:lnTo>
                    <a:lnTo>
                      <a:pt x="113" y="640"/>
                    </a:lnTo>
                    <a:lnTo>
                      <a:pt x="113" y="648"/>
                    </a:lnTo>
                    <a:lnTo>
                      <a:pt x="109" y="651"/>
                    </a:lnTo>
                    <a:lnTo>
                      <a:pt x="109" y="655"/>
                    </a:lnTo>
                    <a:lnTo>
                      <a:pt x="109" y="657"/>
                    </a:lnTo>
                    <a:lnTo>
                      <a:pt x="109" y="661"/>
                    </a:lnTo>
                    <a:lnTo>
                      <a:pt x="107" y="667"/>
                    </a:lnTo>
                    <a:lnTo>
                      <a:pt x="105" y="672"/>
                    </a:lnTo>
                    <a:lnTo>
                      <a:pt x="103" y="678"/>
                    </a:lnTo>
                    <a:lnTo>
                      <a:pt x="103" y="684"/>
                    </a:lnTo>
                    <a:lnTo>
                      <a:pt x="103" y="689"/>
                    </a:lnTo>
                    <a:lnTo>
                      <a:pt x="101" y="695"/>
                    </a:lnTo>
                    <a:lnTo>
                      <a:pt x="101" y="699"/>
                    </a:lnTo>
                    <a:lnTo>
                      <a:pt x="101" y="705"/>
                    </a:lnTo>
                    <a:lnTo>
                      <a:pt x="99" y="708"/>
                    </a:lnTo>
                    <a:lnTo>
                      <a:pt x="99" y="714"/>
                    </a:lnTo>
                    <a:lnTo>
                      <a:pt x="99" y="718"/>
                    </a:lnTo>
                    <a:lnTo>
                      <a:pt x="99" y="722"/>
                    </a:lnTo>
                    <a:lnTo>
                      <a:pt x="99" y="726"/>
                    </a:lnTo>
                    <a:lnTo>
                      <a:pt x="97" y="729"/>
                    </a:lnTo>
                    <a:lnTo>
                      <a:pt x="97" y="733"/>
                    </a:lnTo>
                    <a:lnTo>
                      <a:pt x="97" y="737"/>
                    </a:lnTo>
                    <a:lnTo>
                      <a:pt x="97" y="741"/>
                    </a:lnTo>
                    <a:lnTo>
                      <a:pt x="97" y="745"/>
                    </a:lnTo>
                    <a:lnTo>
                      <a:pt x="97" y="746"/>
                    </a:lnTo>
                    <a:lnTo>
                      <a:pt x="97" y="748"/>
                    </a:lnTo>
                    <a:lnTo>
                      <a:pt x="99" y="748"/>
                    </a:lnTo>
                    <a:lnTo>
                      <a:pt x="101" y="750"/>
                    </a:lnTo>
                    <a:lnTo>
                      <a:pt x="107" y="750"/>
                    </a:lnTo>
                    <a:lnTo>
                      <a:pt x="113" y="750"/>
                    </a:lnTo>
                    <a:lnTo>
                      <a:pt x="115" y="750"/>
                    </a:lnTo>
                    <a:lnTo>
                      <a:pt x="118" y="750"/>
                    </a:lnTo>
                    <a:lnTo>
                      <a:pt x="122" y="750"/>
                    </a:lnTo>
                    <a:lnTo>
                      <a:pt x="126" y="750"/>
                    </a:lnTo>
                    <a:lnTo>
                      <a:pt x="132" y="750"/>
                    </a:lnTo>
                    <a:lnTo>
                      <a:pt x="135" y="750"/>
                    </a:lnTo>
                    <a:lnTo>
                      <a:pt x="139" y="750"/>
                    </a:lnTo>
                    <a:lnTo>
                      <a:pt x="145" y="750"/>
                    </a:lnTo>
                    <a:lnTo>
                      <a:pt x="151" y="750"/>
                    </a:lnTo>
                    <a:lnTo>
                      <a:pt x="156" y="748"/>
                    </a:lnTo>
                    <a:lnTo>
                      <a:pt x="160" y="748"/>
                    </a:lnTo>
                    <a:lnTo>
                      <a:pt x="162" y="746"/>
                    </a:lnTo>
                    <a:lnTo>
                      <a:pt x="166" y="746"/>
                    </a:lnTo>
                    <a:lnTo>
                      <a:pt x="170" y="746"/>
                    </a:lnTo>
                    <a:lnTo>
                      <a:pt x="172" y="746"/>
                    </a:lnTo>
                    <a:lnTo>
                      <a:pt x="177" y="746"/>
                    </a:lnTo>
                    <a:lnTo>
                      <a:pt x="181" y="745"/>
                    </a:lnTo>
                    <a:lnTo>
                      <a:pt x="183" y="745"/>
                    </a:lnTo>
                    <a:lnTo>
                      <a:pt x="187" y="745"/>
                    </a:lnTo>
                    <a:lnTo>
                      <a:pt x="191" y="743"/>
                    </a:lnTo>
                    <a:lnTo>
                      <a:pt x="194" y="741"/>
                    </a:lnTo>
                    <a:lnTo>
                      <a:pt x="198" y="741"/>
                    </a:lnTo>
                    <a:lnTo>
                      <a:pt x="202" y="741"/>
                    </a:lnTo>
                    <a:lnTo>
                      <a:pt x="206" y="739"/>
                    </a:lnTo>
                    <a:lnTo>
                      <a:pt x="210" y="739"/>
                    </a:lnTo>
                    <a:lnTo>
                      <a:pt x="215" y="739"/>
                    </a:lnTo>
                    <a:lnTo>
                      <a:pt x="219" y="737"/>
                    </a:lnTo>
                    <a:lnTo>
                      <a:pt x="225" y="735"/>
                    </a:lnTo>
                    <a:lnTo>
                      <a:pt x="227" y="733"/>
                    </a:lnTo>
                    <a:lnTo>
                      <a:pt x="232" y="733"/>
                    </a:lnTo>
                    <a:lnTo>
                      <a:pt x="236" y="731"/>
                    </a:lnTo>
                    <a:lnTo>
                      <a:pt x="242" y="729"/>
                    </a:lnTo>
                    <a:lnTo>
                      <a:pt x="246" y="727"/>
                    </a:lnTo>
                    <a:lnTo>
                      <a:pt x="251" y="727"/>
                    </a:lnTo>
                    <a:lnTo>
                      <a:pt x="257" y="726"/>
                    </a:lnTo>
                    <a:lnTo>
                      <a:pt x="261" y="724"/>
                    </a:lnTo>
                    <a:lnTo>
                      <a:pt x="265" y="722"/>
                    </a:lnTo>
                    <a:lnTo>
                      <a:pt x="270" y="720"/>
                    </a:lnTo>
                    <a:lnTo>
                      <a:pt x="276" y="718"/>
                    </a:lnTo>
                    <a:lnTo>
                      <a:pt x="280" y="716"/>
                    </a:lnTo>
                    <a:lnTo>
                      <a:pt x="286" y="714"/>
                    </a:lnTo>
                    <a:lnTo>
                      <a:pt x="291" y="712"/>
                    </a:lnTo>
                    <a:lnTo>
                      <a:pt x="295" y="710"/>
                    </a:lnTo>
                    <a:lnTo>
                      <a:pt x="301" y="708"/>
                    </a:lnTo>
                    <a:lnTo>
                      <a:pt x="305" y="707"/>
                    </a:lnTo>
                    <a:lnTo>
                      <a:pt x="310" y="703"/>
                    </a:lnTo>
                    <a:lnTo>
                      <a:pt x="316" y="701"/>
                    </a:lnTo>
                    <a:lnTo>
                      <a:pt x="322" y="697"/>
                    </a:lnTo>
                    <a:lnTo>
                      <a:pt x="327" y="695"/>
                    </a:lnTo>
                    <a:lnTo>
                      <a:pt x="331" y="695"/>
                    </a:lnTo>
                    <a:lnTo>
                      <a:pt x="337" y="691"/>
                    </a:lnTo>
                    <a:lnTo>
                      <a:pt x="341" y="689"/>
                    </a:lnTo>
                    <a:lnTo>
                      <a:pt x="346" y="688"/>
                    </a:lnTo>
                    <a:lnTo>
                      <a:pt x="352" y="684"/>
                    </a:lnTo>
                    <a:lnTo>
                      <a:pt x="356" y="682"/>
                    </a:lnTo>
                    <a:lnTo>
                      <a:pt x="362" y="680"/>
                    </a:lnTo>
                    <a:lnTo>
                      <a:pt x="367" y="676"/>
                    </a:lnTo>
                    <a:lnTo>
                      <a:pt x="371" y="676"/>
                    </a:lnTo>
                    <a:lnTo>
                      <a:pt x="377" y="672"/>
                    </a:lnTo>
                    <a:lnTo>
                      <a:pt x="381" y="670"/>
                    </a:lnTo>
                    <a:lnTo>
                      <a:pt x="386" y="669"/>
                    </a:lnTo>
                    <a:lnTo>
                      <a:pt x="390" y="665"/>
                    </a:lnTo>
                    <a:lnTo>
                      <a:pt x="396" y="663"/>
                    </a:lnTo>
                    <a:lnTo>
                      <a:pt x="400" y="661"/>
                    </a:lnTo>
                    <a:lnTo>
                      <a:pt x="403" y="657"/>
                    </a:lnTo>
                    <a:lnTo>
                      <a:pt x="409" y="657"/>
                    </a:lnTo>
                    <a:lnTo>
                      <a:pt x="413" y="653"/>
                    </a:lnTo>
                    <a:lnTo>
                      <a:pt x="417" y="651"/>
                    </a:lnTo>
                    <a:lnTo>
                      <a:pt x="421" y="650"/>
                    </a:lnTo>
                    <a:lnTo>
                      <a:pt x="426" y="646"/>
                    </a:lnTo>
                    <a:lnTo>
                      <a:pt x="428" y="644"/>
                    </a:lnTo>
                    <a:lnTo>
                      <a:pt x="434" y="642"/>
                    </a:lnTo>
                    <a:lnTo>
                      <a:pt x="436" y="640"/>
                    </a:lnTo>
                    <a:lnTo>
                      <a:pt x="442" y="638"/>
                    </a:lnTo>
                    <a:lnTo>
                      <a:pt x="445" y="636"/>
                    </a:lnTo>
                    <a:lnTo>
                      <a:pt x="447" y="634"/>
                    </a:lnTo>
                    <a:lnTo>
                      <a:pt x="451" y="632"/>
                    </a:lnTo>
                    <a:lnTo>
                      <a:pt x="455" y="631"/>
                    </a:lnTo>
                    <a:lnTo>
                      <a:pt x="461" y="627"/>
                    </a:lnTo>
                    <a:lnTo>
                      <a:pt x="466" y="625"/>
                    </a:lnTo>
                    <a:lnTo>
                      <a:pt x="472" y="621"/>
                    </a:lnTo>
                    <a:lnTo>
                      <a:pt x="476" y="619"/>
                    </a:lnTo>
                    <a:lnTo>
                      <a:pt x="480" y="615"/>
                    </a:lnTo>
                    <a:lnTo>
                      <a:pt x="483" y="615"/>
                    </a:lnTo>
                    <a:lnTo>
                      <a:pt x="487" y="613"/>
                    </a:lnTo>
                    <a:lnTo>
                      <a:pt x="491" y="612"/>
                    </a:lnTo>
                    <a:lnTo>
                      <a:pt x="514" y="688"/>
                    </a:lnTo>
                    <a:lnTo>
                      <a:pt x="512" y="688"/>
                    </a:lnTo>
                    <a:lnTo>
                      <a:pt x="508" y="693"/>
                    </a:lnTo>
                    <a:lnTo>
                      <a:pt x="504" y="693"/>
                    </a:lnTo>
                    <a:lnTo>
                      <a:pt x="502" y="697"/>
                    </a:lnTo>
                    <a:lnTo>
                      <a:pt x="499" y="701"/>
                    </a:lnTo>
                    <a:lnTo>
                      <a:pt x="495" y="705"/>
                    </a:lnTo>
                    <a:lnTo>
                      <a:pt x="489" y="708"/>
                    </a:lnTo>
                    <a:lnTo>
                      <a:pt x="485" y="712"/>
                    </a:lnTo>
                    <a:lnTo>
                      <a:pt x="480" y="718"/>
                    </a:lnTo>
                    <a:lnTo>
                      <a:pt x="474" y="724"/>
                    </a:lnTo>
                    <a:lnTo>
                      <a:pt x="470" y="726"/>
                    </a:lnTo>
                    <a:lnTo>
                      <a:pt x="466" y="727"/>
                    </a:lnTo>
                    <a:lnTo>
                      <a:pt x="462" y="731"/>
                    </a:lnTo>
                    <a:lnTo>
                      <a:pt x="461" y="733"/>
                    </a:lnTo>
                    <a:lnTo>
                      <a:pt x="457" y="737"/>
                    </a:lnTo>
                    <a:lnTo>
                      <a:pt x="453" y="741"/>
                    </a:lnTo>
                    <a:lnTo>
                      <a:pt x="449" y="743"/>
                    </a:lnTo>
                    <a:lnTo>
                      <a:pt x="445" y="746"/>
                    </a:lnTo>
                    <a:lnTo>
                      <a:pt x="442" y="750"/>
                    </a:lnTo>
                    <a:lnTo>
                      <a:pt x="438" y="752"/>
                    </a:lnTo>
                    <a:lnTo>
                      <a:pt x="434" y="756"/>
                    </a:lnTo>
                    <a:lnTo>
                      <a:pt x="428" y="758"/>
                    </a:lnTo>
                    <a:lnTo>
                      <a:pt x="424" y="762"/>
                    </a:lnTo>
                    <a:lnTo>
                      <a:pt x="421" y="764"/>
                    </a:lnTo>
                    <a:lnTo>
                      <a:pt x="417" y="769"/>
                    </a:lnTo>
                    <a:lnTo>
                      <a:pt x="411" y="771"/>
                    </a:lnTo>
                    <a:lnTo>
                      <a:pt x="407" y="775"/>
                    </a:lnTo>
                    <a:lnTo>
                      <a:pt x="403" y="777"/>
                    </a:lnTo>
                    <a:lnTo>
                      <a:pt x="398" y="781"/>
                    </a:lnTo>
                    <a:lnTo>
                      <a:pt x="394" y="784"/>
                    </a:lnTo>
                    <a:lnTo>
                      <a:pt x="390" y="788"/>
                    </a:lnTo>
                    <a:lnTo>
                      <a:pt x="384" y="790"/>
                    </a:lnTo>
                    <a:lnTo>
                      <a:pt x="379" y="794"/>
                    </a:lnTo>
                    <a:lnTo>
                      <a:pt x="377" y="798"/>
                    </a:lnTo>
                    <a:lnTo>
                      <a:pt x="371" y="802"/>
                    </a:lnTo>
                    <a:lnTo>
                      <a:pt x="365" y="803"/>
                    </a:lnTo>
                    <a:lnTo>
                      <a:pt x="360" y="807"/>
                    </a:lnTo>
                    <a:lnTo>
                      <a:pt x="356" y="809"/>
                    </a:lnTo>
                    <a:lnTo>
                      <a:pt x="350" y="813"/>
                    </a:lnTo>
                    <a:lnTo>
                      <a:pt x="346" y="815"/>
                    </a:lnTo>
                    <a:lnTo>
                      <a:pt x="341" y="819"/>
                    </a:lnTo>
                    <a:lnTo>
                      <a:pt x="335" y="822"/>
                    </a:lnTo>
                    <a:lnTo>
                      <a:pt x="329" y="824"/>
                    </a:lnTo>
                    <a:lnTo>
                      <a:pt x="326" y="826"/>
                    </a:lnTo>
                    <a:lnTo>
                      <a:pt x="320" y="830"/>
                    </a:lnTo>
                    <a:lnTo>
                      <a:pt x="316" y="834"/>
                    </a:lnTo>
                    <a:lnTo>
                      <a:pt x="310" y="836"/>
                    </a:lnTo>
                    <a:lnTo>
                      <a:pt x="305" y="838"/>
                    </a:lnTo>
                    <a:lnTo>
                      <a:pt x="301" y="840"/>
                    </a:lnTo>
                    <a:lnTo>
                      <a:pt x="295" y="843"/>
                    </a:lnTo>
                    <a:lnTo>
                      <a:pt x="289" y="845"/>
                    </a:lnTo>
                    <a:lnTo>
                      <a:pt x="284" y="847"/>
                    </a:lnTo>
                    <a:lnTo>
                      <a:pt x="278" y="849"/>
                    </a:lnTo>
                    <a:lnTo>
                      <a:pt x="274" y="851"/>
                    </a:lnTo>
                    <a:lnTo>
                      <a:pt x="267" y="853"/>
                    </a:lnTo>
                    <a:lnTo>
                      <a:pt x="263" y="855"/>
                    </a:lnTo>
                    <a:lnTo>
                      <a:pt x="257" y="857"/>
                    </a:lnTo>
                    <a:lnTo>
                      <a:pt x="251" y="859"/>
                    </a:lnTo>
                    <a:lnTo>
                      <a:pt x="248" y="860"/>
                    </a:lnTo>
                    <a:lnTo>
                      <a:pt x="242" y="862"/>
                    </a:lnTo>
                    <a:lnTo>
                      <a:pt x="236" y="864"/>
                    </a:lnTo>
                    <a:lnTo>
                      <a:pt x="232" y="866"/>
                    </a:lnTo>
                    <a:lnTo>
                      <a:pt x="227" y="866"/>
                    </a:lnTo>
                    <a:lnTo>
                      <a:pt x="221" y="868"/>
                    </a:lnTo>
                    <a:lnTo>
                      <a:pt x="215" y="870"/>
                    </a:lnTo>
                    <a:lnTo>
                      <a:pt x="211" y="872"/>
                    </a:lnTo>
                    <a:lnTo>
                      <a:pt x="208" y="872"/>
                    </a:lnTo>
                    <a:lnTo>
                      <a:pt x="202" y="872"/>
                    </a:lnTo>
                    <a:lnTo>
                      <a:pt x="196" y="874"/>
                    </a:lnTo>
                    <a:lnTo>
                      <a:pt x="192" y="876"/>
                    </a:lnTo>
                    <a:lnTo>
                      <a:pt x="187" y="876"/>
                    </a:lnTo>
                    <a:lnTo>
                      <a:pt x="183" y="878"/>
                    </a:lnTo>
                    <a:lnTo>
                      <a:pt x="177" y="878"/>
                    </a:lnTo>
                    <a:lnTo>
                      <a:pt x="173" y="879"/>
                    </a:lnTo>
                    <a:lnTo>
                      <a:pt x="168" y="879"/>
                    </a:lnTo>
                    <a:lnTo>
                      <a:pt x="164" y="879"/>
                    </a:lnTo>
                    <a:lnTo>
                      <a:pt x="160" y="879"/>
                    </a:lnTo>
                    <a:lnTo>
                      <a:pt x="156" y="881"/>
                    </a:lnTo>
                    <a:lnTo>
                      <a:pt x="151" y="881"/>
                    </a:lnTo>
                    <a:lnTo>
                      <a:pt x="147" y="883"/>
                    </a:lnTo>
                    <a:lnTo>
                      <a:pt x="143" y="883"/>
                    </a:lnTo>
                    <a:lnTo>
                      <a:pt x="139" y="883"/>
                    </a:lnTo>
                    <a:lnTo>
                      <a:pt x="134" y="883"/>
                    </a:lnTo>
                    <a:lnTo>
                      <a:pt x="132" y="885"/>
                    </a:lnTo>
                    <a:lnTo>
                      <a:pt x="128" y="885"/>
                    </a:lnTo>
                    <a:lnTo>
                      <a:pt x="122" y="885"/>
                    </a:lnTo>
                    <a:lnTo>
                      <a:pt x="120" y="885"/>
                    </a:lnTo>
                    <a:lnTo>
                      <a:pt x="116" y="885"/>
                    </a:lnTo>
                    <a:lnTo>
                      <a:pt x="113" y="885"/>
                    </a:lnTo>
                    <a:lnTo>
                      <a:pt x="109" y="885"/>
                    </a:lnTo>
                    <a:lnTo>
                      <a:pt x="107" y="885"/>
                    </a:lnTo>
                    <a:lnTo>
                      <a:pt x="103" y="885"/>
                    </a:lnTo>
                    <a:lnTo>
                      <a:pt x="99" y="885"/>
                    </a:lnTo>
                    <a:lnTo>
                      <a:pt x="97" y="887"/>
                    </a:lnTo>
                    <a:lnTo>
                      <a:pt x="92" y="887"/>
                    </a:lnTo>
                    <a:lnTo>
                      <a:pt x="88" y="887"/>
                    </a:lnTo>
                    <a:lnTo>
                      <a:pt x="82" y="887"/>
                    </a:lnTo>
                    <a:lnTo>
                      <a:pt x="78" y="887"/>
                    </a:lnTo>
                    <a:lnTo>
                      <a:pt x="75" y="887"/>
                    </a:lnTo>
                    <a:lnTo>
                      <a:pt x="71" y="887"/>
                    </a:lnTo>
                    <a:lnTo>
                      <a:pt x="69" y="887"/>
                    </a:lnTo>
                    <a:lnTo>
                      <a:pt x="67" y="887"/>
                    </a:lnTo>
                    <a:lnTo>
                      <a:pt x="67" y="889"/>
                    </a:lnTo>
                    <a:lnTo>
                      <a:pt x="65" y="893"/>
                    </a:lnTo>
                    <a:lnTo>
                      <a:pt x="65" y="895"/>
                    </a:lnTo>
                    <a:lnTo>
                      <a:pt x="65" y="897"/>
                    </a:lnTo>
                    <a:lnTo>
                      <a:pt x="65" y="900"/>
                    </a:lnTo>
                    <a:lnTo>
                      <a:pt x="65" y="904"/>
                    </a:lnTo>
                    <a:lnTo>
                      <a:pt x="65" y="910"/>
                    </a:lnTo>
                    <a:lnTo>
                      <a:pt x="63" y="914"/>
                    </a:lnTo>
                    <a:lnTo>
                      <a:pt x="63" y="919"/>
                    </a:lnTo>
                    <a:lnTo>
                      <a:pt x="63" y="925"/>
                    </a:lnTo>
                    <a:lnTo>
                      <a:pt x="63" y="929"/>
                    </a:lnTo>
                    <a:lnTo>
                      <a:pt x="63" y="937"/>
                    </a:lnTo>
                    <a:lnTo>
                      <a:pt x="63" y="940"/>
                    </a:lnTo>
                    <a:lnTo>
                      <a:pt x="63" y="942"/>
                    </a:lnTo>
                    <a:lnTo>
                      <a:pt x="63" y="946"/>
                    </a:lnTo>
                    <a:lnTo>
                      <a:pt x="63" y="950"/>
                    </a:lnTo>
                    <a:lnTo>
                      <a:pt x="63" y="956"/>
                    </a:lnTo>
                    <a:lnTo>
                      <a:pt x="63" y="961"/>
                    </a:lnTo>
                    <a:lnTo>
                      <a:pt x="63" y="965"/>
                    </a:lnTo>
                    <a:lnTo>
                      <a:pt x="63" y="969"/>
                    </a:lnTo>
                    <a:lnTo>
                      <a:pt x="63" y="973"/>
                    </a:lnTo>
                    <a:lnTo>
                      <a:pt x="63" y="976"/>
                    </a:lnTo>
                    <a:lnTo>
                      <a:pt x="63" y="978"/>
                    </a:lnTo>
                    <a:lnTo>
                      <a:pt x="63" y="982"/>
                    </a:lnTo>
                    <a:lnTo>
                      <a:pt x="63" y="986"/>
                    </a:lnTo>
                    <a:lnTo>
                      <a:pt x="63" y="990"/>
                    </a:lnTo>
                    <a:lnTo>
                      <a:pt x="63" y="992"/>
                    </a:lnTo>
                    <a:lnTo>
                      <a:pt x="63" y="995"/>
                    </a:lnTo>
                    <a:lnTo>
                      <a:pt x="65" y="999"/>
                    </a:lnTo>
                    <a:lnTo>
                      <a:pt x="65" y="1003"/>
                    </a:lnTo>
                    <a:lnTo>
                      <a:pt x="65" y="1009"/>
                    </a:lnTo>
                    <a:lnTo>
                      <a:pt x="67" y="1014"/>
                    </a:lnTo>
                    <a:lnTo>
                      <a:pt x="67" y="1020"/>
                    </a:lnTo>
                    <a:lnTo>
                      <a:pt x="69" y="1028"/>
                    </a:lnTo>
                    <a:lnTo>
                      <a:pt x="71" y="1033"/>
                    </a:lnTo>
                    <a:lnTo>
                      <a:pt x="73" y="1039"/>
                    </a:lnTo>
                    <a:lnTo>
                      <a:pt x="75" y="1043"/>
                    </a:lnTo>
                    <a:lnTo>
                      <a:pt x="77" y="1049"/>
                    </a:lnTo>
                    <a:lnTo>
                      <a:pt x="78" y="1052"/>
                    </a:lnTo>
                    <a:lnTo>
                      <a:pt x="82" y="1056"/>
                    </a:lnTo>
                    <a:lnTo>
                      <a:pt x="86" y="1058"/>
                    </a:lnTo>
                    <a:lnTo>
                      <a:pt x="92" y="1062"/>
                    </a:lnTo>
                    <a:lnTo>
                      <a:pt x="94" y="1062"/>
                    </a:lnTo>
                    <a:lnTo>
                      <a:pt x="97" y="1064"/>
                    </a:lnTo>
                    <a:lnTo>
                      <a:pt x="101" y="1066"/>
                    </a:lnTo>
                    <a:lnTo>
                      <a:pt x="103" y="1066"/>
                    </a:lnTo>
                    <a:lnTo>
                      <a:pt x="107" y="1068"/>
                    </a:lnTo>
                    <a:lnTo>
                      <a:pt x="111" y="1068"/>
                    </a:lnTo>
                    <a:lnTo>
                      <a:pt x="115" y="1068"/>
                    </a:lnTo>
                    <a:lnTo>
                      <a:pt x="120" y="1070"/>
                    </a:lnTo>
                    <a:lnTo>
                      <a:pt x="122" y="1070"/>
                    </a:lnTo>
                    <a:lnTo>
                      <a:pt x="128" y="1071"/>
                    </a:lnTo>
                    <a:lnTo>
                      <a:pt x="132" y="1071"/>
                    </a:lnTo>
                    <a:lnTo>
                      <a:pt x="137" y="1071"/>
                    </a:lnTo>
                    <a:lnTo>
                      <a:pt x="139" y="1071"/>
                    </a:lnTo>
                    <a:lnTo>
                      <a:pt x="145" y="1071"/>
                    </a:lnTo>
                    <a:lnTo>
                      <a:pt x="151" y="1071"/>
                    </a:lnTo>
                    <a:lnTo>
                      <a:pt x="154" y="1073"/>
                    </a:lnTo>
                    <a:lnTo>
                      <a:pt x="158" y="1073"/>
                    </a:lnTo>
                    <a:lnTo>
                      <a:pt x="164" y="1073"/>
                    </a:lnTo>
                    <a:lnTo>
                      <a:pt x="168" y="1073"/>
                    </a:lnTo>
                    <a:lnTo>
                      <a:pt x="173" y="1073"/>
                    </a:lnTo>
                    <a:lnTo>
                      <a:pt x="177" y="1073"/>
                    </a:lnTo>
                    <a:lnTo>
                      <a:pt x="183" y="1073"/>
                    </a:lnTo>
                    <a:lnTo>
                      <a:pt x="189" y="1073"/>
                    </a:lnTo>
                    <a:lnTo>
                      <a:pt x="194" y="1073"/>
                    </a:lnTo>
                    <a:lnTo>
                      <a:pt x="198" y="1073"/>
                    </a:lnTo>
                    <a:lnTo>
                      <a:pt x="202" y="1071"/>
                    </a:lnTo>
                    <a:lnTo>
                      <a:pt x="208" y="1071"/>
                    </a:lnTo>
                    <a:lnTo>
                      <a:pt x="213" y="1071"/>
                    </a:lnTo>
                    <a:lnTo>
                      <a:pt x="217" y="1071"/>
                    </a:lnTo>
                    <a:lnTo>
                      <a:pt x="221" y="1071"/>
                    </a:lnTo>
                    <a:lnTo>
                      <a:pt x="227" y="1071"/>
                    </a:lnTo>
                    <a:lnTo>
                      <a:pt x="232" y="1071"/>
                    </a:lnTo>
                    <a:lnTo>
                      <a:pt x="234" y="1070"/>
                    </a:lnTo>
                    <a:lnTo>
                      <a:pt x="240" y="1070"/>
                    </a:lnTo>
                    <a:lnTo>
                      <a:pt x="244" y="1068"/>
                    </a:lnTo>
                    <a:lnTo>
                      <a:pt x="248" y="1068"/>
                    </a:lnTo>
                    <a:lnTo>
                      <a:pt x="251" y="1068"/>
                    </a:lnTo>
                    <a:lnTo>
                      <a:pt x="257" y="1068"/>
                    </a:lnTo>
                    <a:lnTo>
                      <a:pt x="259" y="1068"/>
                    </a:lnTo>
                    <a:lnTo>
                      <a:pt x="265" y="1068"/>
                    </a:lnTo>
                    <a:lnTo>
                      <a:pt x="267" y="1068"/>
                    </a:lnTo>
                    <a:lnTo>
                      <a:pt x="270" y="1066"/>
                    </a:lnTo>
                    <a:lnTo>
                      <a:pt x="272" y="1066"/>
                    </a:lnTo>
                    <a:lnTo>
                      <a:pt x="276" y="1066"/>
                    </a:lnTo>
                    <a:lnTo>
                      <a:pt x="282" y="1066"/>
                    </a:lnTo>
                    <a:lnTo>
                      <a:pt x="286" y="1066"/>
                    </a:lnTo>
                    <a:lnTo>
                      <a:pt x="289" y="1064"/>
                    </a:lnTo>
                    <a:lnTo>
                      <a:pt x="291" y="1064"/>
                    </a:lnTo>
                    <a:lnTo>
                      <a:pt x="295" y="1064"/>
                    </a:lnTo>
                    <a:lnTo>
                      <a:pt x="118" y="1149"/>
                    </a:lnTo>
                    <a:lnTo>
                      <a:pt x="12" y="1130"/>
                    </a:lnTo>
                    <a:lnTo>
                      <a:pt x="12" y="1125"/>
                    </a:lnTo>
                    <a:lnTo>
                      <a:pt x="10" y="1121"/>
                    </a:lnTo>
                    <a:lnTo>
                      <a:pt x="8" y="1117"/>
                    </a:lnTo>
                    <a:lnTo>
                      <a:pt x="8" y="1113"/>
                    </a:lnTo>
                    <a:lnTo>
                      <a:pt x="8" y="1109"/>
                    </a:lnTo>
                    <a:lnTo>
                      <a:pt x="8" y="1104"/>
                    </a:lnTo>
                    <a:lnTo>
                      <a:pt x="6" y="1102"/>
                    </a:lnTo>
                    <a:lnTo>
                      <a:pt x="6" y="1098"/>
                    </a:lnTo>
                    <a:lnTo>
                      <a:pt x="6" y="1096"/>
                    </a:lnTo>
                    <a:lnTo>
                      <a:pt x="6" y="1090"/>
                    </a:lnTo>
                    <a:lnTo>
                      <a:pt x="6" y="1087"/>
                    </a:lnTo>
                    <a:lnTo>
                      <a:pt x="6" y="1085"/>
                    </a:lnTo>
                    <a:lnTo>
                      <a:pt x="6" y="1081"/>
                    </a:lnTo>
                    <a:lnTo>
                      <a:pt x="4" y="1077"/>
                    </a:lnTo>
                    <a:lnTo>
                      <a:pt x="4" y="1071"/>
                    </a:lnTo>
                    <a:lnTo>
                      <a:pt x="2" y="1068"/>
                    </a:lnTo>
                    <a:lnTo>
                      <a:pt x="2" y="1064"/>
                    </a:lnTo>
                    <a:lnTo>
                      <a:pt x="2" y="1058"/>
                    </a:lnTo>
                    <a:lnTo>
                      <a:pt x="2" y="1054"/>
                    </a:lnTo>
                    <a:lnTo>
                      <a:pt x="2" y="1049"/>
                    </a:lnTo>
                    <a:lnTo>
                      <a:pt x="2" y="1045"/>
                    </a:lnTo>
                    <a:lnTo>
                      <a:pt x="2" y="1041"/>
                    </a:lnTo>
                    <a:lnTo>
                      <a:pt x="2" y="1035"/>
                    </a:lnTo>
                    <a:lnTo>
                      <a:pt x="0" y="1030"/>
                    </a:lnTo>
                    <a:lnTo>
                      <a:pt x="0" y="1024"/>
                    </a:lnTo>
                    <a:lnTo>
                      <a:pt x="0" y="1020"/>
                    </a:lnTo>
                    <a:lnTo>
                      <a:pt x="0" y="1013"/>
                    </a:lnTo>
                    <a:lnTo>
                      <a:pt x="0" y="1007"/>
                    </a:lnTo>
                    <a:lnTo>
                      <a:pt x="0" y="1003"/>
                    </a:lnTo>
                    <a:lnTo>
                      <a:pt x="0" y="995"/>
                    </a:lnTo>
                    <a:lnTo>
                      <a:pt x="0" y="990"/>
                    </a:lnTo>
                    <a:lnTo>
                      <a:pt x="0" y="984"/>
                    </a:lnTo>
                    <a:lnTo>
                      <a:pt x="0" y="978"/>
                    </a:lnTo>
                    <a:lnTo>
                      <a:pt x="0" y="971"/>
                    </a:lnTo>
                    <a:lnTo>
                      <a:pt x="0" y="965"/>
                    </a:lnTo>
                    <a:lnTo>
                      <a:pt x="0" y="959"/>
                    </a:lnTo>
                    <a:lnTo>
                      <a:pt x="2" y="952"/>
                    </a:lnTo>
                    <a:lnTo>
                      <a:pt x="2" y="946"/>
                    </a:lnTo>
                    <a:lnTo>
                      <a:pt x="2" y="938"/>
                    </a:lnTo>
                    <a:lnTo>
                      <a:pt x="2" y="933"/>
                    </a:lnTo>
                    <a:lnTo>
                      <a:pt x="2" y="925"/>
                    </a:lnTo>
                    <a:lnTo>
                      <a:pt x="2" y="919"/>
                    </a:lnTo>
                    <a:lnTo>
                      <a:pt x="2" y="912"/>
                    </a:lnTo>
                    <a:lnTo>
                      <a:pt x="2" y="904"/>
                    </a:lnTo>
                    <a:lnTo>
                      <a:pt x="4" y="898"/>
                    </a:lnTo>
                    <a:lnTo>
                      <a:pt x="4" y="891"/>
                    </a:lnTo>
                    <a:lnTo>
                      <a:pt x="6" y="883"/>
                    </a:lnTo>
                    <a:lnTo>
                      <a:pt x="6" y="876"/>
                    </a:lnTo>
                    <a:lnTo>
                      <a:pt x="8" y="870"/>
                    </a:lnTo>
                    <a:lnTo>
                      <a:pt x="8" y="860"/>
                    </a:lnTo>
                    <a:lnTo>
                      <a:pt x="8" y="855"/>
                    </a:lnTo>
                    <a:lnTo>
                      <a:pt x="10" y="847"/>
                    </a:lnTo>
                    <a:lnTo>
                      <a:pt x="12" y="840"/>
                    </a:lnTo>
                    <a:lnTo>
                      <a:pt x="12" y="832"/>
                    </a:lnTo>
                    <a:lnTo>
                      <a:pt x="14" y="824"/>
                    </a:lnTo>
                    <a:lnTo>
                      <a:pt x="16" y="817"/>
                    </a:lnTo>
                    <a:lnTo>
                      <a:pt x="18" y="809"/>
                    </a:lnTo>
                    <a:lnTo>
                      <a:pt x="18" y="802"/>
                    </a:lnTo>
                    <a:lnTo>
                      <a:pt x="19" y="794"/>
                    </a:lnTo>
                    <a:lnTo>
                      <a:pt x="21" y="786"/>
                    </a:lnTo>
                    <a:lnTo>
                      <a:pt x="21" y="779"/>
                    </a:lnTo>
                    <a:lnTo>
                      <a:pt x="23" y="771"/>
                    </a:lnTo>
                    <a:lnTo>
                      <a:pt x="25" y="764"/>
                    </a:lnTo>
                    <a:lnTo>
                      <a:pt x="27" y="756"/>
                    </a:lnTo>
                    <a:lnTo>
                      <a:pt x="29" y="746"/>
                    </a:lnTo>
                    <a:lnTo>
                      <a:pt x="31" y="739"/>
                    </a:lnTo>
                    <a:lnTo>
                      <a:pt x="33" y="731"/>
                    </a:lnTo>
                    <a:lnTo>
                      <a:pt x="35" y="724"/>
                    </a:lnTo>
                    <a:lnTo>
                      <a:pt x="37" y="716"/>
                    </a:lnTo>
                    <a:lnTo>
                      <a:pt x="39" y="707"/>
                    </a:lnTo>
                    <a:lnTo>
                      <a:pt x="40" y="699"/>
                    </a:lnTo>
                    <a:lnTo>
                      <a:pt x="42" y="691"/>
                    </a:lnTo>
                    <a:lnTo>
                      <a:pt x="44" y="684"/>
                    </a:lnTo>
                    <a:lnTo>
                      <a:pt x="46" y="676"/>
                    </a:lnTo>
                    <a:lnTo>
                      <a:pt x="50" y="669"/>
                    </a:lnTo>
                    <a:lnTo>
                      <a:pt x="52" y="659"/>
                    </a:lnTo>
                    <a:lnTo>
                      <a:pt x="56" y="651"/>
                    </a:lnTo>
                    <a:lnTo>
                      <a:pt x="56" y="644"/>
                    </a:lnTo>
                    <a:lnTo>
                      <a:pt x="59" y="636"/>
                    </a:lnTo>
                    <a:lnTo>
                      <a:pt x="61" y="627"/>
                    </a:lnTo>
                    <a:lnTo>
                      <a:pt x="65" y="619"/>
                    </a:lnTo>
                    <a:lnTo>
                      <a:pt x="67" y="612"/>
                    </a:lnTo>
                    <a:lnTo>
                      <a:pt x="69" y="604"/>
                    </a:lnTo>
                    <a:lnTo>
                      <a:pt x="71" y="594"/>
                    </a:lnTo>
                    <a:lnTo>
                      <a:pt x="75" y="589"/>
                    </a:lnTo>
                    <a:lnTo>
                      <a:pt x="77" y="579"/>
                    </a:lnTo>
                    <a:lnTo>
                      <a:pt x="80" y="572"/>
                    </a:lnTo>
                    <a:lnTo>
                      <a:pt x="82" y="562"/>
                    </a:lnTo>
                    <a:lnTo>
                      <a:pt x="86" y="556"/>
                    </a:lnTo>
                    <a:lnTo>
                      <a:pt x="88" y="547"/>
                    </a:lnTo>
                    <a:lnTo>
                      <a:pt x="90" y="539"/>
                    </a:lnTo>
                    <a:lnTo>
                      <a:pt x="94" y="532"/>
                    </a:lnTo>
                    <a:lnTo>
                      <a:pt x="97" y="524"/>
                    </a:lnTo>
                    <a:lnTo>
                      <a:pt x="99" y="515"/>
                    </a:lnTo>
                    <a:lnTo>
                      <a:pt x="103" y="507"/>
                    </a:lnTo>
                    <a:lnTo>
                      <a:pt x="105" y="499"/>
                    </a:lnTo>
                    <a:lnTo>
                      <a:pt x="109" y="492"/>
                    </a:lnTo>
                    <a:lnTo>
                      <a:pt x="113" y="484"/>
                    </a:lnTo>
                    <a:lnTo>
                      <a:pt x="115" y="477"/>
                    </a:lnTo>
                    <a:lnTo>
                      <a:pt x="118" y="469"/>
                    </a:lnTo>
                    <a:lnTo>
                      <a:pt x="120" y="461"/>
                    </a:lnTo>
                    <a:lnTo>
                      <a:pt x="124" y="454"/>
                    </a:lnTo>
                    <a:lnTo>
                      <a:pt x="128" y="444"/>
                    </a:lnTo>
                    <a:lnTo>
                      <a:pt x="130" y="437"/>
                    </a:lnTo>
                    <a:lnTo>
                      <a:pt x="134" y="429"/>
                    </a:lnTo>
                    <a:lnTo>
                      <a:pt x="137" y="421"/>
                    </a:lnTo>
                    <a:lnTo>
                      <a:pt x="139" y="414"/>
                    </a:lnTo>
                    <a:lnTo>
                      <a:pt x="143" y="406"/>
                    </a:lnTo>
                    <a:lnTo>
                      <a:pt x="145" y="399"/>
                    </a:lnTo>
                    <a:lnTo>
                      <a:pt x="149" y="391"/>
                    </a:lnTo>
                    <a:lnTo>
                      <a:pt x="153" y="385"/>
                    </a:lnTo>
                    <a:lnTo>
                      <a:pt x="154" y="376"/>
                    </a:lnTo>
                    <a:lnTo>
                      <a:pt x="158" y="370"/>
                    </a:lnTo>
                    <a:lnTo>
                      <a:pt x="162" y="363"/>
                    </a:lnTo>
                    <a:lnTo>
                      <a:pt x="164" y="355"/>
                    </a:lnTo>
                    <a:lnTo>
                      <a:pt x="168" y="347"/>
                    </a:lnTo>
                    <a:lnTo>
                      <a:pt x="172" y="342"/>
                    </a:lnTo>
                    <a:lnTo>
                      <a:pt x="175" y="332"/>
                    </a:lnTo>
                    <a:lnTo>
                      <a:pt x="177" y="325"/>
                    </a:lnTo>
                    <a:lnTo>
                      <a:pt x="181" y="319"/>
                    </a:lnTo>
                    <a:lnTo>
                      <a:pt x="183" y="311"/>
                    </a:lnTo>
                    <a:lnTo>
                      <a:pt x="187" y="306"/>
                    </a:lnTo>
                    <a:lnTo>
                      <a:pt x="191" y="298"/>
                    </a:lnTo>
                    <a:lnTo>
                      <a:pt x="192" y="290"/>
                    </a:lnTo>
                    <a:lnTo>
                      <a:pt x="196" y="285"/>
                    </a:lnTo>
                    <a:lnTo>
                      <a:pt x="200" y="277"/>
                    </a:lnTo>
                    <a:lnTo>
                      <a:pt x="202" y="269"/>
                    </a:lnTo>
                    <a:lnTo>
                      <a:pt x="204" y="264"/>
                    </a:lnTo>
                    <a:lnTo>
                      <a:pt x="208" y="256"/>
                    </a:lnTo>
                    <a:lnTo>
                      <a:pt x="211" y="250"/>
                    </a:lnTo>
                    <a:lnTo>
                      <a:pt x="213" y="245"/>
                    </a:lnTo>
                    <a:lnTo>
                      <a:pt x="217" y="237"/>
                    </a:lnTo>
                    <a:lnTo>
                      <a:pt x="221" y="231"/>
                    </a:lnTo>
                    <a:lnTo>
                      <a:pt x="223" y="224"/>
                    </a:lnTo>
                    <a:lnTo>
                      <a:pt x="227" y="218"/>
                    </a:lnTo>
                    <a:lnTo>
                      <a:pt x="229" y="212"/>
                    </a:lnTo>
                    <a:lnTo>
                      <a:pt x="232" y="209"/>
                    </a:lnTo>
                    <a:lnTo>
                      <a:pt x="234" y="201"/>
                    </a:lnTo>
                    <a:lnTo>
                      <a:pt x="238" y="195"/>
                    </a:lnTo>
                    <a:lnTo>
                      <a:pt x="240" y="190"/>
                    </a:lnTo>
                    <a:lnTo>
                      <a:pt x="244" y="186"/>
                    </a:lnTo>
                    <a:lnTo>
                      <a:pt x="246" y="180"/>
                    </a:lnTo>
                    <a:lnTo>
                      <a:pt x="248" y="174"/>
                    </a:lnTo>
                    <a:lnTo>
                      <a:pt x="251" y="169"/>
                    </a:lnTo>
                    <a:lnTo>
                      <a:pt x="253" y="165"/>
                    </a:lnTo>
                    <a:lnTo>
                      <a:pt x="257" y="159"/>
                    </a:lnTo>
                    <a:lnTo>
                      <a:pt x="259" y="153"/>
                    </a:lnTo>
                    <a:lnTo>
                      <a:pt x="261" y="148"/>
                    </a:lnTo>
                    <a:lnTo>
                      <a:pt x="265" y="144"/>
                    </a:lnTo>
                    <a:lnTo>
                      <a:pt x="265" y="140"/>
                    </a:lnTo>
                    <a:lnTo>
                      <a:pt x="267" y="134"/>
                    </a:lnTo>
                    <a:lnTo>
                      <a:pt x="270" y="129"/>
                    </a:lnTo>
                    <a:lnTo>
                      <a:pt x="272" y="127"/>
                    </a:lnTo>
                    <a:lnTo>
                      <a:pt x="274" y="121"/>
                    </a:lnTo>
                    <a:lnTo>
                      <a:pt x="276" y="117"/>
                    </a:lnTo>
                    <a:lnTo>
                      <a:pt x="278" y="114"/>
                    </a:lnTo>
                    <a:lnTo>
                      <a:pt x="282" y="110"/>
                    </a:lnTo>
                    <a:lnTo>
                      <a:pt x="282" y="108"/>
                    </a:lnTo>
                    <a:lnTo>
                      <a:pt x="284" y="104"/>
                    </a:lnTo>
                    <a:lnTo>
                      <a:pt x="286" y="98"/>
                    </a:lnTo>
                    <a:lnTo>
                      <a:pt x="288" y="96"/>
                    </a:lnTo>
                    <a:lnTo>
                      <a:pt x="291" y="91"/>
                    </a:lnTo>
                    <a:lnTo>
                      <a:pt x="295" y="87"/>
                    </a:lnTo>
                    <a:lnTo>
                      <a:pt x="297" y="81"/>
                    </a:lnTo>
                    <a:lnTo>
                      <a:pt x="299" y="77"/>
                    </a:lnTo>
                    <a:lnTo>
                      <a:pt x="301" y="74"/>
                    </a:lnTo>
                    <a:lnTo>
                      <a:pt x="303" y="72"/>
                    </a:lnTo>
                    <a:lnTo>
                      <a:pt x="305" y="66"/>
                    </a:lnTo>
                    <a:lnTo>
                      <a:pt x="307" y="66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99" name="Freeform 56"/>
              <p:cNvSpPr>
                <a:spLocks/>
              </p:cNvSpPr>
              <p:nvPr/>
            </p:nvSpPr>
            <p:spPr bwMode="auto">
              <a:xfrm>
                <a:off x="862" y="3399"/>
                <a:ext cx="115" cy="224"/>
              </a:xfrm>
              <a:custGeom>
                <a:avLst/>
                <a:gdLst>
                  <a:gd name="T0" fmla="*/ 3 w 230"/>
                  <a:gd name="T1" fmla="*/ 0 h 449"/>
                  <a:gd name="T2" fmla="*/ 3 w 230"/>
                  <a:gd name="T3" fmla="*/ 0 h 449"/>
                  <a:gd name="T4" fmla="*/ 3 w 230"/>
                  <a:gd name="T5" fmla="*/ 0 h 449"/>
                  <a:gd name="T6" fmla="*/ 3 w 230"/>
                  <a:gd name="T7" fmla="*/ 0 h 449"/>
                  <a:gd name="T8" fmla="*/ 3 w 230"/>
                  <a:gd name="T9" fmla="*/ 1 h 449"/>
                  <a:gd name="T10" fmla="*/ 3 w 230"/>
                  <a:gd name="T11" fmla="*/ 1 h 449"/>
                  <a:gd name="T12" fmla="*/ 3 w 230"/>
                  <a:gd name="T13" fmla="*/ 1 h 449"/>
                  <a:gd name="T14" fmla="*/ 3 w 230"/>
                  <a:gd name="T15" fmla="*/ 1 h 449"/>
                  <a:gd name="T16" fmla="*/ 3 w 230"/>
                  <a:gd name="T17" fmla="*/ 2 h 449"/>
                  <a:gd name="T18" fmla="*/ 3 w 230"/>
                  <a:gd name="T19" fmla="*/ 2 h 449"/>
                  <a:gd name="T20" fmla="*/ 3 w 230"/>
                  <a:gd name="T21" fmla="*/ 2 h 449"/>
                  <a:gd name="T22" fmla="*/ 3 w 230"/>
                  <a:gd name="T23" fmla="*/ 2 h 449"/>
                  <a:gd name="T24" fmla="*/ 3 w 230"/>
                  <a:gd name="T25" fmla="*/ 3 h 449"/>
                  <a:gd name="T26" fmla="*/ 3 w 230"/>
                  <a:gd name="T27" fmla="*/ 3 h 449"/>
                  <a:gd name="T28" fmla="*/ 3 w 230"/>
                  <a:gd name="T29" fmla="*/ 3 h 449"/>
                  <a:gd name="T30" fmla="*/ 3 w 230"/>
                  <a:gd name="T31" fmla="*/ 4 h 449"/>
                  <a:gd name="T32" fmla="*/ 2 w 230"/>
                  <a:gd name="T33" fmla="*/ 4 h 449"/>
                  <a:gd name="T34" fmla="*/ 2 w 230"/>
                  <a:gd name="T35" fmla="*/ 4 h 449"/>
                  <a:gd name="T36" fmla="*/ 2 w 230"/>
                  <a:gd name="T37" fmla="*/ 4 h 449"/>
                  <a:gd name="T38" fmla="*/ 2 w 230"/>
                  <a:gd name="T39" fmla="*/ 5 h 449"/>
                  <a:gd name="T40" fmla="*/ 2 w 230"/>
                  <a:gd name="T41" fmla="*/ 5 h 449"/>
                  <a:gd name="T42" fmla="*/ 1 w 230"/>
                  <a:gd name="T43" fmla="*/ 5 h 449"/>
                  <a:gd name="T44" fmla="*/ 1 w 230"/>
                  <a:gd name="T45" fmla="*/ 5 h 449"/>
                  <a:gd name="T46" fmla="*/ 1 w 230"/>
                  <a:gd name="T47" fmla="*/ 5 h 449"/>
                  <a:gd name="T48" fmla="*/ 1 w 230"/>
                  <a:gd name="T49" fmla="*/ 6 h 449"/>
                  <a:gd name="T50" fmla="*/ 3 w 230"/>
                  <a:gd name="T51" fmla="*/ 6 h 449"/>
                  <a:gd name="T52" fmla="*/ 3 w 230"/>
                  <a:gd name="T53" fmla="*/ 6 h 449"/>
                  <a:gd name="T54" fmla="*/ 3 w 230"/>
                  <a:gd name="T55" fmla="*/ 6 h 449"/>
                  <a:gd name="T56" fmla="*/ 3 w 230"/>
                  <a:gd name="T57" fmla="*/ 6 h 449"/>
                  <a:gd name="T58" fmla="*/ 3 w 230"/>
                  <a:gd name="T59" fmla="*/ 6 h 449"/>
                  <a:gd name="T60" fmla="*/ 4 w 230"/>
                  <a:gd name="T61" fmla="*/ 5 h 449"/>
                  <a:gd name="T62" fmla="*/ 4 w 230"/>
                  <a:gd name="T63" fmla="*/ 5 h 449"/>
                  <a:gd name="T64" fmla="*/ 4 w 230"/>
                  <a:gd name="T65" fmla="*/ 5 h 449"/>
                  <a:gd name="T66" fmla="*/ 4 w 230"/>
                  <a:gd name="T67" fmla="*/ 5 h 449"/>
                  <a:gd name="T68" fmla="*/ 4 w 230"/>
                  <a:gd name="T69" fmla="*/ 4 h 449"/>
                  <a:gd name="T70" fmla="*/ 4 w 230"/>
                  <a:gd name="T71" fmla="*/ 4 h 449"/>
                  <a:gd name="T72" fmla="*/ 4 w 230"/>
                  <a:gd name="T73" fmla="*/ 4 h 449"/>
                  <a:gd name="T74" fmla="*/ 4 w 230"/>
                  <a:gd name="T75" fmla="*/ 3 h 449"/>
                  <a:gd name="T76" fmla="*/ 4 w 230"/>
                  <a:gd name="T77" fmla="*/ 3 h 449"/>
                  <a:gd name="T78" fmla="*/ 4 w 230"/>
                  <a:gd name="T79" fmla="*/ 3 h 449"/>
                  <a:gd name="T80" fmla="*/ 4 w 230"/>
                  <a:gd name="T81" fmla="*/ 2 h 449"/>
                  <a:gd name="T82" fmla="*/ 4 w 230"/>
                  <a:gd name="T83" fmla="*/ 2 h 449"/>
                  <a:gd name="T84" fmla="*/ 4 w 230"/>
                  <a:gd name="T85" fmla="*/ 2 h 449"/>
                  <a:gd name="T86" fmla="*/ 4 w 230"/>
                  <a:gd name="T87" fmla="*/ 1 h 449"/>
                  <a:gd name="T88" fmla="*/ 4 w 230"/>
                  <a:gd name="T89" fmla="*/ 1 h 449"/>
                  <a:gd name="T90" fmla="*/ 4 w 230"/>
                  <a:gd name="T91" fmla="*/ 1 h 449"/>
                  <a:gd name="T92" fmla="*/ 4 w 230"/>
                  <a:gd name="T93" fmla="*/ 1 h 449"/>
                  <a:gd name="T94" fmla="*/ 4 w 230"/>
                  <a:gd name="T95" fmla="*/ 1 h 44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0"/>
                  <a:gd name="T145" fmla="*/ 0 h 449"/>
                  <a:gd name="T146" fmla="*/ 230 w 230"/>
                  <a:gd name="T147" fmla="*/ 449 h 44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0" h="449">
                    <a:moveTo>
                      <a:pt x="171" y="0"/>
                    </a:moveTo>
                    <a:lnTo>
                      <a:pt x="171" y="0"/>
                    </a:lnTo>
                    <a:lnTo>
                      <a:pt x="173" y="4"/>
                    </a:lnTo>
                    <a:lnTo>
                      <a:pt x="173" y="6"/>
                    </a:lnTo>
                    <a:lnTo>
                      <a:pt x="173" y="10"/>
                    </a:lnTo>
                    <a:lnTo>
                      <a:pt x="175" y="14"/>
                    </a:lnTo>
                    <a:lnTo>
                      <a:pt x="175" y="18"/>
                    </a:lnTo>
                    <a:lnTo>
                      <a:pt x="175" y="21"/>
                    </a:lnTo>
                    <a:lnTo>
                      <a:pt x="177" y="27"/>
                    </a:lnTo>
                    <a:lnTo>
                      <a:pt x="179" y="31"/>
                    </a:lnTo>
                    <a:lnTo>
                      <a:pt x="179" y="37"/>
                    </a:lnTo>
                    <a:lnTo>
                      <a:pt x="179" y="40"/>
                    </a:lnTo>
                    <a:lnTo>
                      <a:pt x="181" y="42"/>
                    </a:lnTo>
                    <a:lnTo>
                      <a:pt x="181" y="46"/>
                    </a:lnTo>
                    <a:lnTo>
                      <a:pt x="183" y="50"/>
                    </a:lnTo>
                    <a:lnTo>
                      <a:pt x="183" y="52"/>
                    </a:lnTo>
                    <a:lnTo>
                      <a:pt x="185" y="56"/>
                    </a:lnTo>
                    <a:lnTo>
                      <a:pt x="185" y="59"/>
                    </a:lnTo>
                    <a:lnTo>
                      <a:pt x="185" y="63"/>
                    </a:lnTo>
                    <a:lnTo>
                      <a:pt x="185" y="67"/>
                    </a:lnTo>
                    <a:lnTo>
                      <a:pt x="185" y="71"/>
                    </a:lnTo>
                    <a:lnTo>
                      <a:pt x="185" y="75"/>
                    </a:lnTo>
                    <a:lnTo>
                      <a:pt x="186" y="77"/>
                    </a:lnTo>
                    <a:lnTo>
                      <a:pt x="186" y="80"/>
                    </a:lnTo>
                    <a:lnTo>
                      <a:pt x="186" y="84"/>
                    </a:lnTo>
                    <a:lnTo>
                      <a:pt x="186" y="90"/>
                    </a:lnTo>
                    <a:lnTo>
                      <a:pt x="186" y="94"/>
                    </a:lnTo>
                    <a:lnTo>
                      <a:pt x="186" y="97"/>
                    </a:lnTo>
                    <a:lnTo>
                      <a:pt x="186" y="101"/>
                    </a:lnTo>
                    <a:lnTo>
                      <a:pt x="186" y="105"/>
                    </a:lnTo>
                    <a:lnTo>
                      <a:pt x="186" y="109"/>
                    </a:lnTo>
                    <a:lnTo>
                      <a:pt x="185" y="115"/>
                    </a:lnTo>
                    <a:lnTo>
                      <a:pt x="185" y="118"/>
                    </a:lnTo>
                    <a:lnTo>
                      <a:pt x="185" y="122"/>
                    </a:lnTo>
                    <a:lnTo>
                      <a:pt x="185" y="128"/>
                    </a:lnTo>
                    <a:lnTo>
                      <a:pt x="185" y="132"/>
                    </a:lnTo>
                    <a:lnTo>
                      <a:pt x="185" y="137"/>
                    </a:lnTo>
                    <a:lnTo>
                      <a:pt x="183" y="139"/>
                    </a:lnTo>
                    <a:lnTo>
                      <a:pt x="183" y="145"/>
                    </a:lnTo>
                    <a:lnTo>
                      <a:pt x="181" y="149"/>
                    </a:lnTo>
                    <a:lnTo>
                      <a:pt x="181" y="153"/>
                    </a:lnTo>
                    <a:lnTo>
                      <a:pt x="179" y="158"/>
                    </a:lnTo>
                    <a:lnTo>
                      <a:pt x="179" y="162"/>
                    </a:lnTo>
                    <a:lnTo>
                      <a:pt x="177" y="166"/>
                    </a:lnTo>
                    <a:lnTo>
                      <a:pt x="175" y="172"/>
                    </a:lnTo>
                    <a:lnTo>
                      <a:pt x="175" y="175"/>
                    </a:lnTo>
                    <a:lnTo>
                      <a:pt x="173" y="181"/>
                    </a:lnTo>
                    <a:lnTo>
                      <a:pt x="171" y="185"/>
                    </a:lnTo>
                    <a:lnTo>
                      <a:pt x="169" y="191"/>
                    </a:lnTo>
                    <a:lnTo>
                      <a:pt x="167" y="194"/>
                    </a:lnTo>
                    <a:lnTo>
                      <a:pt x="167" y="200"/>
                    </a:lnTo>
                    <a:lnTo>
                      <a:pt x="164" y="204"/>
                    </a:lnTo>
                    <a:lnTo>
                      <a:pt x="162" y="208"/>
                    </a:lnTo>
                    <a:lnTo>
                      <a:pt x="160" y="213"/>
                    </a:lnTo>
                    <a:lnTo>
                      <a:pt x="156" y="217"/>
                    </a:lnTo>
                    <a:lnTo>
                      <a:pt x="154" y="221"/>
                    </a:lnTo>
                    <a:lnTo>
                      <a:pt x="152" y="227"/>
                    </a:lnTo>
                    <a:lnTo>
                      <a:pt x="148" y="230"/>
                    </a:lnTo>
                    <a:lnTo>
                      <a:pt x="147" y="234"/>
                    </a:lnTo>
                    <a:lnTo>
                      <a:pt x="143" y="240"/>
                    </a:lnTo>
                    <a:lnTo>
                      <a:pt x="141" y="244"/>
                    </a:lnTo>
                    <a:lnTo>
                      <a:pt x="137" y="248"/>
                    </a:lnTo>
                    <a:lnTo>
                      <a:pt x="135" y="251"/>
                    </a:lnTo>
                    <a:lnTo>
                      <a:pt x="131" y="257"/>
                    </a:lnTo>
                    <a:lnTo>
                      <a:pt x="129" y="261"/>
                    </a:lnTo>
                    <a:lnTo>
                      <a:pt x="126" y="265"/>
                    </a:lnTo>
                    <a:lnTo>
                      <a:pt x="122" y="270"/>
                    </a:lnTo>
                    <a:lnTo>
                      <a:pt x="118" y="272"/>
                    </a:lnTo>
                    <a:lnTo>
                      <a:pt x="116" y="278"/>
                    </a:lnTo>
                    <a:lnTo>
                      <a:pt x="112" y="282"/>
                    </a:lnTo>
                    <a:lnTo>
                      <a:pt x="109" y="286"/>
                    </a:lnTo>
                    <a:lnTo>
                      <a:pt x="105" y="289"/>
                    </a:lnTo>
                    <a:lnTo>
                      <a:pt x="101" y="293"/>
                    </a:lnTo>
                    <a:lnTo>
                      <a:pt x="97" y="297"/>
                    </a:lnTo>
                    <a:lnTo>
                      <a:pt x="93" y="301"/>
                    </a:lnTo>
                    <a:lnTo>
                      <a:pt x="91" y="305"/>
                    </a:lnTo>
                    <a:lnTo>
                      <a:pt x="88" y="308"/>
                    </a:lnTo>
                    <a:lnTo>
                      <a:pt x="84" y="310"/>
                    </a:lnTo>
                    <a:lnTo>
                      <a:pt x="80" y="316"/>
                    </a:lnTo>
                    <a:lnTo>
                      <a:pt x="78" y="320"/>
                    </a:lnTo>
                    <a:lnTo>
                      <a:pt x="74" y="322"/>
                    </a:lnTo>
                    <a:lnTo>
                      <a:pt x="69" y="325"/>
                    </a:lnTo>
                    <a:lnTo>
                      <a:pt x="67" y="329"/>
                    </a:lnTo>
                    <a:lnTo>
                      <a:pt x="65" y="333"/>
                    </a:lnTo>
                    <a:lnTo>
                      <a:pt x="61" y="335"/>
                    </a:lnTo>
                    <a:lnTo>
                      <a:pt x="57" y="339"/>
                    </a:lnTo>
                    <a:lnTo>
                      <a:pt x="53" y="341"/>
                    </a:lnTo>
                    <a:lnTo>
                      <a:pt x="50" y="344"/>
                    </a:lnTo>
                    <a:lnTo>
                      <a:pt x="46" y="346"/>
                    </a:lnTo>
                    <a:lnTo>
                      <a:pt x="44" y="350"/>
                    </a:lnTo>
                    <a:lnTo>
                      <a:pt x="40" y="352"/>
                    </a:lnTo>
                    <a:lnTo>
                      <a:pt x="34" y="358"/>
                    </a:lnTo>
                    <a:lnTo>
                      <a:pt x="29" y="363"/>
                    </a:lnTo>
                    <a:lnTo>
                      <a:pt x="23" y="367"/>
                    </a:lnTo>
                    <a:lnTo>
                      <a:pt x="19" y="371"/>
                    </a:lnTo>
                    <a:lnTo>
                      <a:pt x="15" y="373"/>
                    </a:lnTo>
                    <a:lnTo>
                      <a:pt x="12" y="377"/>
                    </a:lnTo>
                    <a:lnTo>
                      <a:pt x="8" y="379"/>
                    </a:lnTo>
                    <a:lnTo>
                      <a:pt x="6" y="382"/>
                    </a:lnTo>
                    <a:lnTo>
                      <a:pt x="2" y="384"/>
                    </a:lnTo>
                    <a:lnTo>
                      <a:pt x="0" y="386"/>
                    </a:lnTo>
                    <a:lnTo>
                      <a:pt x="0" y="449"/>
                    </a:lnTo>
                    <a:lnTo>
                      <a:pt x="139" y="447"/>
                    </a:lnTo>
                    <a:lnTo>
                      <a:pt x="139" y="445"/>
                    </a:lnTo>
                    <a:lnTo>
                      <a:pt x="141" y="445"/>
                    </a:lnTo>
                    <a:lnTo>
                      <a:pt x="145" y="441"/>
                    </a:lnTo>
                    <a:lnTo>
                      <a:pt x="148" y="438"/>
                    </a:lnTo>
                    <a:lnTo>
                      <a:pt x="150" y="436"/>
                    </a:lnTo>
                    <a:lnTo>
                      <a:pt x="152" y="434"/>
                    </a:lnTo>
                    <a:lnTo>
                      <a:pt x="154" y="430"/>
                    </a:lnTo>
                    <a:lnTo>
                      <a:pt x="158" y="428"/>
                    </a:lnTo>
                    <a:lnTo>
                      <a:pt x="160" y="422"/>
                    </a:lnTo>
                    <a:lnTo>
                      <a:pt x="164" y="420"/>
                    </a:lnTo>
                    <a:lnTo>
                      <a:pt x="167" y="417"/>
                    </a:lnTo>
                    <a:lnTo>
                      <a:pt x="169" y="413"/>
                    </a:lnTo>
                    <a:lnTo>
                      <a:pt x="173" y="407"/>
                    </a:lnTo>
                    <a:lnTo>
                      <a:pt x="177" y="403"/>
                    </a:lnTo>
                    <a:lnTo>
                      <a:pt x="179" y="398"/>
                    </a:lnTo>
                    <a:lnTo>
                      <a:pt x="185" y="392"/>
                    </a:lnTo>
                    <a:lnTo>
                      <a:pt x="186" y="386"/>
                    </a:lnTo>
                    <a:lnTo>
                      <a:pt x="188" y="382"/>
                    </a:lnTo>
                    <a:lnTo>
                      <a:pt x="192" y="375"/>
                    </a:lnTo>
                    <a:lnTo>
                      <a:pt x="196" y="369"/>
                    </a:lnTo>
                    <a:lnTo>
                      <a:pt x="198" y="365"/>
                    </a:lnTo>
                    <a:lnTo>
                      <a:pt x="200" y="362"/>
                    </a:lnTo>
                    <a:lnTo>
                      <a:pt x="200" y="358"/>
                    </a:lnTo>
                    <a:lnTo>
                      <a:pt x="204" y="354"/>
                    </a:lnTo>
                    <a:lnTo>
                      <a:pt x="204" y="352"/>
                    </a:lnTo>
                    <a:lnTo>
                      <a:pt x="206" y="346"/>
                    </a:lnTo>
                    <a:lnTo>
                      <a:pt x="206" y="344"/>
                    </a:lnTo>
                    <a:lnTo>
                      <a:pt x="209" y="341"/>
                    </a:lnTo>
                    <a:lnTo>
                      <a:pt x="209" y="335"/>
                    </a:lnTo>
                    <a:lnTo>
                      <a:pt x="211" y="333"/>
                    </a:lnTo>
                    <a:lnTo>
                      <a:pt x="211" y="327"/>
                    </a:lnTo>
                    <a:lnTo>
                      <a:pt x="213" y="325"/>
                    </a:lnTo>
                    <a:lnTo>
                      <a:pt x="215" y="320"/>
                    </a:lnTo>
                    <a:lnTo>
                      <a:pt x="217" y="316"/>
                    </a:lnTo>
                    <a:lnTo>
                      <a:pt x="217" y="310"/>
                    </a:lnTo>
                    <a:lnTo>
                      <a:pt x="219" y="308"/>
                    </a:lnTo>
                    <a:lnTo>
                      <a:pt x="219" y="303"/>
                    </a:lnTo>
                    <a:lnTo>
                      <a:pt x="219" y="297"/>
                    </a:lnTo>
                    <a:lnTo>
                      <a:pt x="221" y="293"/>
                    </a:lnTo>
                    <a:lnTo>
                      <a:pt x="223" y="289"/>
                    </a:lnTo>
                    <a:lnTo>
                      <a:pt x="223" y="284"/>
                    </a:lnTo>
                    <a:lnTo>
                      <a:pt x="223" y="278"/>
                    </a:lnTo>
                    <a:lnTo>
                      <a:pt x="225" y="272"/>
                    </a:lnTo>
                    <a:lnTo>
                      <a:pt x="225" y="268"/>
                    </a:lnTo>
                    <a:lnTo>
                      <a:pt x="225" y="263"/>
                    </a:lnTo>
                    <a:lnTo>
                      <a:pt x="225" y="259"/>
                    </a:lnTo>
                    <a:lnTo>
                      <a:pt x="226" y="253"/>
                    </a:lnTo>
                    <a:lnTo>
                      <a:pt x="226" y="248"/>
                    </a:lnTo>
                    <a:lnTo>
                      <a:pt x="228" y="244"/>
                    </a:lnTo>
                    <a:lnTo>
                      <a:pt x="228" y="238"/>
                    </a:lnTo>
                    <a:lnTo>
                      <a:pt x="228" y="232"/>
                    </a:lnTo>
                    <a:lnTo>
                      <a:pt x="228" y="229"/>
                    </a:lnTo>
                    <a:lnTo>
                      <a:pt x="228" y="223"/>
                    </a:lnTo>
                    <a:lnTo>
                      <a:pt x="228" y="219"/>
                    </a:lnTo>
                    <a:lnTo>
                      <a:pt x="228" y="213"/>
                    </a:lnTo>
                    <a:lnTo>
                      <a:pt x="230" y="208"/>
                    </a:lnTo>
                    <a:lnTo>
                      <a:pt x="230" y="202"/>
                    </a:lnTo>
                    <a:lnTo>
                      <a:pt x="230" y="196"/>
                    </a:lnTo>
                    <a:lnTo>
                      <a:pt x="230" y="191"/>
                    </a:lnTo>
                    <a:lnTo>
                      <a:pt x="230" y="187"/>
                    </a:lnTo>
                    <a:lnTo>
                      <a:pt x="230" y="183"/>
                    </a:lnTo>
                    <a:lnTo>
                      <a:pt x="230" y="177"/>
                    </a:lnTo>
                    <a:lnTo>
                      <a:pt x="230" y="172"/>
                    </a:lnTo>
                    <a:lnTo>
                      <a:pt x="230" y="168"/>
                    </a:lnTo>
                    <a:lnTo>
                      <a:pt x="230" y="162"/>
                    </a:lnTo>
                    <a:lnTo>
                      <a:pt x="230" y="158"/>
                    </a:lnTo>
                    <a:lnTo>
                      <a:pt x="230" y="153"/>
                    </a:lnTo>
                    <a:lnTo>
                      <a:pt x="230" y="149"/>
                    </a:lnTo>
                    <a:lnTo>
                      <a:pt x="230" y="143"/>
                    </a:lnTo>
                    <a:lnTo>
                      <a:pt x="230" y="139"/>
                    </a:lnTo>
                    <a:lnTo>
                      <a:pt x="230" y="135"/>
                    </a:lnTo>
                    <a:lnTo>
                      <a:pt x="230" y="132"/>
                    </a:lnTo>
                    <a:lnTo>
                      <a:pt x="230" y="126"/>
                    </a:lnTo>
                    <a:lnTo>
                      <a:pt x="230" y="122"/>
                    </a:lnTo>
                    <a:lnTo>
                      <a:pt x="230" y="118"/>
                    </a:lnTo>
                    <a:lnTo>
                      <a:pt x="230" y="115"/>
                    </a:lnTo>
                    <a:lnTo>
                      <a:pt x="228" y="111"/>
                    </a:lnTo>
                    <a:lnTo>
                      <a:pt x="228" y="107"/>
                    </a:lnTo>
                    <a:lnTo>
                      <a:pt x="228" y="103"/>
                    </a:lnTo>
                    <a:lnTo>
                      <a:pt x="228" y="99"/>
                    </a:lnTo>
                    <a:lnTo>
                      <a:pt x="228" y="96"/>
                    </a:lnTo>
                    <a:lnTo>
                      <a:pt x="228" y="94"/>
                    </a:lnTo>
                    <a:lnTo>
                      <a:pt x="228" y="90"/>
                    </a:lnTo>
                    <a:lnTo>
                      <a:pt x="228" y="88"/>
                    </a:lnTo>
                    <a:lnTo>
                      <a:pt x="228" y="82"/>
                    </a:lnTo>
                    <a:lnTo>
                      <a:pt x="228" y="77"/>
                    </a:lnTo>
                    <a:lnTo>
                      <a:pt x="226" y="73"/>
                    </a:lnTo>
                    <a:lnTo>
                      <a:pt x="226" y="69"/>
                    </a:lnTo>
                    <a:lnTo>
                      <a:pt x="226" y="65"/>
                    </a:lnTo>
                    <a:lnTo>
                      <a:pt x="226" y="6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</p:grpSp>
        <p:sp>
          <p:nvSpPr>
            <p:cNvPr id="60452" name="Text Box 58"/>
            <p:cNvSpPr txBox="1">
              <a:spLocks noChangeArrowheads="1"/>
            </p:cNvSpPr>
            <p:nvPr/>
          </p:nvSpPr>
          <p:spPr bwMode="auto">
            <a:xfrm>
              <a:off x="3751263" y="5033963"/>
              <a:ext cx="515937" cy="336550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 type="none" w="med" len="lg"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chemeClr val="accent2"/>
                  </a:solidFill>
                  <a:latin typeface="Arial Narrow" pitchFamily="34" charset="0"/>
                </a:rPr>
                <a:t>55%</a:t>
              </a:r>
            </a:p>
          </p:txBody>
        </p:sp>
        <p:sp>
          <p:nvSpPr>
            <p:cNvPr id="63536" name="Freeform 60"/>
            <p:cNvSpPr>
              <a:spLocks/>
            </p:cNvSpPr>
            <p:nvPr/>
          </p:nvSpPr>
          <p:spPr bwMode="auto">
            <a:xfrm>
              <a:off x="3367088" y="4656138"/>
              <a:ext cx="461962" cy="600075"/>
            </a:xfrm>
            <a:custGeom>
              <a:avLst/>
              <a:gdLst>
                <a:gd name="T0" fmla="*/ 2147483647 w 1496"/>
                <a:gd name="T1" fmla="*/ 0 h 2218"/>
                <a:gd name="T2" fmla="*/ 2147483647 w 1496"/>
                <a:gd name="T3" fmla="*/ 2147483647 h 2218"/>
                <a:gd name="T4" fmla="*/ 2147483647 w 1496"/>
                <a:gd name="T5" fmla="*/ 2147483647 h 2218"/>
                <a:gd name="T6" fmla="*/ 2147483647 w 1496"/>
                <a:gd name="T7" fmla="*/ 2147483647 h 2218"/>
                <a:gd name="T8" fmla="*/ 2147483647 w 1496"/>
                <a:gd name="T9" fmla="*/ 2147483647 h 2218"/>
                <a:gd name="T10" fmla="*/ 2147483647 w 1496"/>
                <a:gd name="T11" fmla="*/ 2147483647 h 2218"/>
                <a:gd name="T12" fmla="*/ 2147483647 w 1496"/>
                <a:gd name="T13" fmla="*/ 2147483647 h 2218"/>
                <a:gd name="T14" fmla="*/ 2147483647 w 1496"/>
                <a:gd name="T15" fmla="*/ 2147483647 h 2218"/>
                <a:gd name="T16" fmla="*/ 2147483647 w 1496"/>
                <a:gd name="T17" fmla="*/ 2147483647 h 2218"/>
                <a:gd name="T18" fmla="*/ 2147483647 w 1496"/>
                <a:gd name="T19" fmla="*/ 2147483647 h 2218"/>
                <a:gd name="T20" fmla="*/ 2147483647 w 1496"/>
                <a:gd name="T21" fmla="*/ 2147483647 h 2218"/>
                <a:gd name="T22" fmla="*/ 2147483647 w 1496"/>
                <a:gd name="T23" fmla="*/ 2147483647 h 2218"/>
                <a:gd name="T24" fmla="*/ 2147483647 w 1496"/>
                <a:gd name="T25" fmla="*/ 2147483647 h 2218"/>
                <a:gd name="T26" fmla="*/ 2147483647 w 1496"/>
                <a:gd name="T27" fmla="*/ 2147483647 h 2218"/>
                <a:gd name="T28" fmla="*/ 2147483647 w 1496"/>
                <a:gd name="T29" fmla="*/ 2147483647 h 2218"/>
                <a:gd name="T30" fmla="*/ 2147483647 w 1496"/>
                <a:gd name="T31" fmla="*/ 2147483647 h 2218"/>
                <a:gd name="T32" fmla="*/ 0 w 1496"/>
                <a:gd name="T33" fmla="*/ 2147483647 h 2218"/>
                <a:gd name="T34" fmla="*/ 2147483647 w 1496"/>
                <a:gd name="T35" fmla="*/ 2147483647 h 2218"/>
                <a:gd name="T36" fmla="*/ 2147483647 w 1496"/>
                <a:gd name="T37" fmla="*/ 2147483647 h 2218"/>
                <a:gd name="T38" fmla="*/ 2147483647 w 1496"/>
                <a:gd name="T39" fmla="*/ 2147483647 h 2218"/>
                <a:gd name="T40" fmla="*/ 2147483647 w 1496"/>
                <a:gd name="T41" fmla="*/ 2147483647 h 2218"/>
                <a:gd name="T42" fmla="*/ 2147483647 w 1496"/>
                <a:gd name="T43" fmla="*/ 2147483647 h 2218"/>
                <a:gd name="T44" fmla="*/ 2147483647 w 1496"/>
                <a:gd name="T45" fmla="*/ 2147483647 h 2218"/>
                <a:gd name="T46" fmla="*/ 2147483647 w 1496"/>
                <a:gd name="T47" fmla="*/ 2147483647 h 2218"/>
                <a:gd name="T48" fmla="*/ 2147483647 w 1496"/>
                <a:gd name="T49" fmla="*/ 2147483647 h 2218"/>
                <a:gd name="T50" fmla="*/ 2147483647 w 1496"/>
                <a:gd name="T51" fmla="*/ 0 h 2218"/>
                <a:gd name="T52" fmla="*/ 2147483647 w 1496"/>
                <a:gd name="T53" fmla="*/ 0 h 22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96"/>
                <a:gd name="T82" fmla="*/ 0 h 2218"/>
                <a:gd name="T83" fmla="*/ 1496 w 1496"/>
                <a:gd name="T84" fmla="*/ 2218 h 221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96" h="2218">
                  <a:moveTo>
                    <a:pt x="1304" y="0"/>
                  </a:moveTo>
                  <a:lnTo>
                    <a:pt x="1338" y="78"/>
                  </a:lnTo>
                  <a:lnTo>
                    <a:pt x="1279" y="291"/>
                  </a:lnTo>
                  <a:lnTo>
                    <a:pt x="1309" y="521"/>
                  </a:lnTo>
                  <a:lnTo>
                    <a:pt x="1433" y="1002"/>
                  </a:lnTo>
                  <a:lnTo>
                    <a:pt x="1496" y="1298"/>
                  </a:lnTo>
                  <a:lnTo>
                    <a:pt x="1395" y="1692"/>
                  </a:lnTo>
                  <a:lnTo>
                    <a:pt x="752" y="1787"/>
                  </a:lnTo>
                  <a:lnTo>
                    <a:pt x="733" y="1981"/>
                  </a:lnTo>
                  <a:lnTo>
                    <a:pt x="610" y="2218"/>
                  </a:lnTo>
                  <a:lnTo>
                    <a:pt x="547" y="2205"/>
                  </a:lnTo>
                  <a:lnTo>
                    <a:pt x="534" y="2121"/>
                  </a:lnTo>
                  <a:lnTo>
                    <a:pt x="636" y="1986"/>
                  </a:lnTo>
                  <a:lnTo>
                    <a:pt x="642" y="1889"/>
                  </a:lnTo>
                  <a:lnTo>
                    <a:pt x="604" y="1749"/>
                  </a:lnTo>
                  <a:lnTo>
                    <a:pt x="277" y="1730"/>
                  </a:lnTo>
                  <a:lnTo>
                    <a:pt x="0" y="1338"/>
                  </a:lnTo>
                  <a:lnTo>
                    <a:pt x="32" y="920"/>
                  </a:lnTo>
                  <a:lnTo>
                    <a:pt x="89" y="920"/>
                  </a:lnTo>
                  <a:lnTo>
                    <a:pt x="321" y="578"/>
                  </a:lnTo>
                  <a:lnTo>
                    <a:pt x="444" y="572"/>
                  </a:lnTo>
                  <a:lnTo>
                    <a:pt x="693" y="361"/>
                  </a:lnTo>
                  <a:lnTo>
                    <a:pt x="764" y="380"/>
                  </a:lnTo>
                  <a:lnTo>
                    <a:pt x="950" y="253"/>
                  </a:lnTo>
                  <a:lnTo>
                    <a:pt x="1093" y="226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7" name="Freeform 61"/>
            <p:cNvSpPr>
              <a:spLocks/>
            </p:cNvSpPr>
            <p:nvPr/>
          </p:nvSpPr>
          <p:spPr bwMode="auto">
            <a:xfrm>
              <a:off x="3659188" y="4733925"/>
              <a:ext cx="68262" cy="93663"/>
            </a:xfrm>
            <a:custGeom>
              <a:avLst/>
              <a:gdLst>
                <a:gd name="T0" fmla="*/ 2147483647 w 221"/>
                <a:gd name="T1" fmla="*/ 2147483647 h 348"/>
                <a:gd name="T2" fmla="*/ 2147483647 w 221"/>
                <a:gd name="T3" fmla="*/ 2147483647 h 348"/>
                <a:gd name="T4" fmla="*/ 2147483647 w 221"/>
                <a:gd name="T5" fmla="*/ 2147483647 h 348"/>
                <a:gd name="T6" fmla="*/ 2147483647 w 221"/>
                <a:gd name="T7" fmla="*/ 2147483647 h 348"/>
                <a:gd name="T8" fmla="*/ 2147483647 w 221"/>
                <a:gd name="T9" fmla="*/ 2147483647 h 348"/>
                <a:gd name="T10" fmla="*/ 2147483647 w 221"/>
                <a:gd name="T11" fmla="*/ 2147483647 h 348"/>
                <a:gd name="T12" fmla="*/ 2147483647 w 221"/>
                <a:gd name="T13" fmla="*/ 2147483647 h 348"/>
                <a:gd name="T14" fmla="*/ 2147483647 w 221"/>
                <a:gd name="T15" fmla="*/ 2147483647 h 348"/>
                <a:gd name="T16" fmla="*/ 2147483647 w 221"/>
                <a:gd name="T17" fmla="*/ 2147483647 h 348"/>
                <a:gd name="T18" fmla="*/ 2147483647 w 221"/>
                <a:gd name="T19" fmla="*/ 2147483647 h 348"/>
                <a:gd name="T20" fmla="*/ 2147483647 w 221"/>
                <a:gd name="T21" fmla="*/ 2147483647 h 348"/>
                <a:gd name="T22" fmla="*/ 2147483647 w 221"/>
                <a:gd name="T23" fmla="*/ 2147483647 h 348"/>
                <a:gd name="T24" fmla="*/ 2147483647 w 221"/>
                <a:gd name="T25" fmla="*/ 2147483647 h 348"/>
                <a:gd name="T26" fmla="*/ 2147483647 w 221"/>
                <a:gd name="T27" fmla="*/ 2147483647 h 348"/>
                <a:gd name="T28" fmla="*/ 2147483647 w 221"/>
                <a:gd name="T29" fmla="*/ 2147483647 h 348"/>
                <a:gd name="T30" fmla="*/ 2147483647 w 221"/>
                <a:gd name="T31" fmla="*/ 2147483647 h 348"/>
                <a:gd name="T32" fmla="*/ 2147483647 w 221"/>
                <a:gd name="T33" fmla="*/ 2147483647 h 348"/>
                <a:gd name="T34" fmla="*/ 2147483647 w 221"/>
                <a:gd name="T35" fmla="*/ 2147483647 h 348"/>
                <a:gd name="T36" fmla="*/ 2147483647 w 221"/>
                <a:gd name="T37" fmla="*/ 2147483647 h 348"/>
                <a:gd name="T38" fmla="*/ 2147483647 w 221"/>
                <a:gd name="T39" fmla="*/ 2147483647 h 348"/>
                <a:gd name="T40" fmla="*/ 2147483647 w 221"/>
                <a:gd name="T41" fmla="*/ 2147483647 h 348"/>
                <a:gd name="T42" fmla="*/ 2147483647 w 221"/>
                <a:gd name="T43" fmla="*/ 2147483647 h 348"/>
                <a:gd name="T44" fmla="*/ 2147483647 w 221"/>
                <a:gd name="T45" fmla="*/ 2147483647 h 348"/>
                <a:gd name="T46" fmla="*/ 2147483647 w 221"/>
                <a:gd name="T47" fmla="*/ 2147483647 h 348"/>
                <a:gd name="T48" fmla="*/ 0 w 221"/>
                <a:gd name="T49" fmla="*/ 2147483647 h 348"/>
                <a:gd name="T50" fmla="*/ 0 w 221"/>
                <a:gd name="T51" fmla="*/ 2147483647 h 348"/>
                <a:gd name="T52" fmla="*/ 0 w 221"/>
                <a:gd name="T53" fmla="*/ 2147483647 h 348"/>
                <a:gd name="T54" fmla="*/ 0 w 221"/>
                <a:gd name="T55" fmla="*/ 2147483647 h 348"/>
                <a:gd name="T56" fmla="*/ 0 w 221"/>
                <a:gd name="T57" fmla="*/ 2147483647 h 348"/>
                <a:gd name="T58" fmla="*/ 0 w 221"/>
                <a:gd name="T59" fmla="*/ 2147483647 h 348"/>
                <a:gd name="T60" fmla="*/ 0 w 221"/>
                <a:gd name="T61" fmla="*/ 2147483647 h 348"/>
                <a:gd name="T62" fmla="*/ 0 w 221"/>
                <a:gd name="T63" fmla="*/ 2147483647 h 348"/>
                <a:gd name="T64" fmla="*/ 0 w 221"/>
                <a:gd name="T65" fmla="*/ 2147483647 h 348"/>
                <a:gd name="T66" fmla="*/ 0 w 221"/>
                <a:gd name="T67" fmla="*/ 2147483647 h 348"/>
                <a:gd name="T68" fmla="*/ 2147483647 w 221"/>
                <a:gd name="T69" fmla="*/ 2147483647 h 348"/>
                <a:gd name="T70" fmla="*/ 2147483647 w 221"/>
                <a:gd name="T71" fmla="*/ 2147483647 h 348"/>
                <a:gd name="T72" fmla="*/ 2147483647 w 221"/>
                <a:gd name="T73" fmla="*/ 2147483647 h 348"/>
                <a:gd name="T74" fmla="*/ 2147483647 w 221"/>
                <a:gd name="T75" fmla="*/ 2147483647 h 348"/>
                <a:gd name="T76" fmla="*/ 2147483647 w 221"/>
                <a:gd name="T77" fmla="*/ 2147483647 h 348"/>
                <a:gd name="T78" fmla="*/ 2147483647 w 221"/>
                <a:gd name="T79" fmla="*/ 2147483647 h 348"/>
                <a:gd name="T80" fmla="*/ 2147483647 w 221"/>
                <a:gd name="T81" fmla="*/ 2147483647 h 348"/>
                <a:gd name="T82" fmla="*/ 2147483647 w 221"/>
                <a:gd name="T83" fmla="*/ 2147483647 h 348"/>
                <a:gd name="T84" fmla="*/ 2147483647 w 221"/>
                <a:gd name="T85" fmla="*/ 2147483647 h 348"/>
                <a:gd name="T86" fmla="*/ 2147483647 w 221"/>
                <a:gd name="T87" fmla="*/ 2147483647 h 348"/>
                <a:gd name="T88" fmla="*/ 2147483647 w 221"/>
                <a:gd name="T89" fmla="*/ 2147483647 h 348"/>
                <a:gd name="T90" fmla="*/ 2147483647 w 221"/>
                <a:gd name="T91" fmla="*/ 2147483647 h 348"/>
                <a:gd name="T92" fmla="*/ 2147483647 w 221"/>
                <a:gd name="T93" fmla="*/ 2147483647 h 348"/>
                <a:gd name="T94" fmla="*/ 2147483647 w 221"/>
                <a:gd name="T95" fmla="*/ 2147483647 h 348"/>
                <a:gd name="T96" fmla="*/ 2147483647 w 221"/>
                <a:gd name="T97" fmla="*/ 2147483647 h 348"/>
                <a:gd name="T98" fmla="*/ 2147483647 w 221"/>
                <a:gd name="T99" fmla="*/ 2147483647 h 348"/>
                <a:gd name="T100" fmla="*/ 2147483647 w 221"/>
                <a:gd name="T101" fmla="*/ 2147483647 h 348"/>
                <a:gd name="T102" fmla="*/ 2147483647 w 221"/>
                <a:gd name="T103" fmla="*/ 2147483647 h 348"/>
                <a:gd name="T104" fmla="*/ 2147483647 w 221"/>
                <a:gd name="T105" fmla="*/ 2147483647 h 348"/>
                <a:gd name="T106" fmla="*/ 2147483647 w 221"/>
                <a:gd name="T107" fmla="*/ 2147483647 h 348"/>
                <a:gd name="T108" fmla="*/ 2147483647 w 221"/>
                <a:gd name="T109" fmla="*/ 2147483647 h 348"/>
                <a:gd name="T110" fmla="*/ 2147483647 w 221"/>
                <a:gd name="T111" fmla="*/ 2147483647 h 348"/>
                <a:gd name="T112" fmla="*/ 2147483647 w 221"/>
                <a:gd name="T113" fmla="*/ 2147483647 h 348"/>
                <a:gd name="T114" fmla="*/ 2147483647 w 221"/>
                <a:gd name="T115" fmla="*/ 2147483647 h 348"/>
                <a:gd name="T116" fmla="*/ 2147483647 w 221"/>
                <a:gd name="T117" fmla="*/ 2147483647 h 348"/>
                <a:gd name="T118" fmla="*/ 2147483647 w 221"/>
                <a:gd name="T119" fmla="*/ 0 h 348"/>
                <a:gd name="T120" fmla="*/ 2147483647 w 221"/>
                <a:gd name="T121" fmla="*/ 2147483647 h 34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1"/>
                <a:gd name="T184" fmla="*/ 0 h 348"/>
                <a:gd name="T185" fmla="*/ 221 w 221"/>
                <a:gd name="T186" fmla="*/ 348 h 34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1" h="348">
                  <a:moveTo>
                    <a:pt x="198" y="63"/>
                  </a:moveTo>
                  <a:lnTo>
                    <a:pt x="196" y="65"/>
                  </a:lnTo>
                  <a:lnTo>
                    <a:pt x="194" y="69"/>
                  </a:lnTo>
                  <a:lnTo>
                    <a:pt x="192" y="71"/>
                  </a:lnTo>
                  <a:lnTo>
                    <a:pt x="189" y="76"/>
                  </a:lnTo>
                  <a:lnTo>
                    <a:pt x="187" y="82"/>
                  </a:lnTo>
                  <a:lnTo>
                    <a:pt x="183" y="88"/>
                  </a:lnTo>
                  <a:lnTo>
                    <a:pt x="181" y="90"/>
                  </a:lnTo>
                  <a:lnTo>
                    <a:pt x="177" y="92"/>
                  </a:lnTo>
                  <a:lnTo>
                    <a:pt x="175" y="95"/>
                  </a:lnTo>
                  <a:lnTo>
                    <a:pt x="173" y="101"/>
                  </a:lnTo>
                  <a:lnTo>
                    <a:pt x="171" y="103"/>
                  </a:lnTo>
                  <a:lnTo>
                    <a:pt x="170" y="109"/>
                  </a:lnTo>
                  <a:lnTo>
                    <a:pt x="166" y="112"/>
                  </a:lnTo>
                  <a:lnTo>
                    <a:pt x="164" y="116"/>
                  </a:lnTo>
                  <a:lnTo>
                    <a:pt x="160" y="122"/>
                  </a:lnTo>
                  <a:lnTo>
                    <a:pt x="156" y="128"/>
                  </a:lnTo>
                  <a:lnTo>
                    <a:pt x="154" y="133"/>
                  </a:lnTo>
                  <a:lnTo>
                    <a:pt x="150" y="139"/>
                  </a:lnTo>
                  <a:lnTo>
                    <a:pt x="145" y="145"/>
                  </a:lnTo>
                  <a:lnTo>
                    <a:pt x="143" y="149"/>
                  </a:lnTo>
                  <a:lnTo>
                    <a:pt x="139" y="152"/>
                  </a:lnTo>
                  <a:lnTo>
                    <a:pt x="137" y="156"/>
                  </a:lnTo>
                  <a:lnTo>
                    <a:pt x="135" y="160"/>
                  </a:lnTo>
                  <a:lnTo>
                    <a:pt x="133" y="164"/>
                  </a:lnTo>
                  <a:lnTo>
                    <a:pt x="131" y="166"/>
                  </a:lnTo>
                  <a:lnTo>
                    <a:pt x="130" y="169"/>
                  </a:lnTo>
                  <a:lnTo>
                    <a:pt x="126" y="173"/>
                  </a:lnTo>
                  <a:lnTo>
                    <a:pt x="124" y="177"/>
                  </a:lnTo>
                  <a:lnTo>
                    <a:pt x="120" y="179"/>
                  </a:lnTo>
                  <a:lnTo>
                    <a:pt x="118" y="185"/>
                  </a:lnTo>
                  <a:lnTo>
                    <a:pt x="116" y="188"/>
                  </a:lnTo>
                  <a:lnTo>
                    <a:pt x="114" y="190"/>
                  </a:lnTo>
                  <a:lnTo>
                    <a:pt x="111" y="194"/>
                  </a:lnTo>
                  <a:lnTo>
                    <a:pt x="109" y="198"/>
                  </a:lnTo>
                  <a:lnTo>
                    <a:pt x="107" y="202"/>
                  </a:lnTo>
                  <a:lnTo>
                    <a:pt x="105" y="206"/>
                  </a:lnTo>
                  <a:lnTo>
                    <a:pt x="101" y="209"/>
                  </a:lnTo>
                  <a:lnTo>
                    <a:pt x="99" y="213"/>
                  </a:lnTo>
                  <a:lnTo>
                    <a:pt x="95" y="217"/>
                  </a:lnTo>
                  <a:lnTo>
                    <a:pt x="93" y="221"/>
                  </a:lnTo>
                  <a:lnTo>
                    <a:pt x="90" y="225"/>
                  </a:lnTo>
                  <a:lnTo>
                    <a:pt x="88" y="228"/>
                  </a:lnTo>
                  <a:lnTo>
                    <a:pt x="86" y="232"/>
                  </a:lnTo>
                  <a:lnTo>
                    <a:pt x="82" y="236"/>
                  </a:lnTo>
                  <a:lnTo>
                    <a:pt x="78" y="240"/>
                  </a:lnTo>
                  <a:lnTo>
                    <a:pt x="76" y="244"/>
                  </a:lnTo>
                  <a:lnTo>
                    <a:pt x="74" y="247"/>
                  </a:lnTo>
                  <a:lnTo>
                    <a:pt x="73" y="251"/>
                  </a:lnTo>
                  <a:lnTo>
                    <a:pt x="69" y="255"/>
                  </a:lnTo>
                  <a:lnTo>
                    <a:pt x="67" y="259"/>
                  </a:lnTo>
                  <a:lnTo>
                    <a:pt x="63" y="263"/>
                  </a:lnTo>
                  <a:lnTo>
                    <a:pt x="61" y="266"/>
                  </a:lnTo>
                  <a:lnTo>
                    <a:pt x="57" y="270"/>
                  </a:lnTo>
                  <a:lnTo>
                    <a:pt x="55" y="274"/>
                  </a:lnTo>
                  <a:lnTo>
                    <a:pt x="54" y="278"/>
                  </a:lnTo>
                  <a:lnTo>
                    <a:pt x="52" y="282"/>
                  </a:lnTo>
                  <a:lnTo>
                    <a:pt x="48" y="283"/>
                  </a:lnTo>
                  <a:lnTo>
                    <a:pt x="46" y="287"/>
                  </a:lnTo>
                  <a:lnTo>
                    <a:pt x="44" y="291"/>
                  </a:lnTo>
                  <a:lnTo>
                    <a:pt x="42" y="295"/>
                  </a:lnTo>
                  <a:lnTo>
                    <a:pt x="38" y="297"/>
                  </a:lnTo>
                  <a:lnTo>
                    <a:pt x="36" y="301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29" y="312"/>
                  </a:lnTo>
                  <a:lnTo>
                    <a:pt x="25" y="318"/>
                  </a:lnTo>
                  <a:lnTo>
                    <a:pt x="21" y="323"/>
                  </a:lnTo>
                  <a:lnTo>
                    <a:pt x="17" y="329"/>
                  </a:lnTo>
                  <a:lnTo>
                    <a:pt x="14" y="331"/>
                  </a:lnTo>
                  <a:lnTo>
                    <a:pt x="12" y="335"/>
                  </a:lnTo>
                  <a:lnTo>
                    <a:pt x="10" y="339"/>
                  </a:lnTo>
                  <a:lnTo>
                    <a:pt x="10" y="342"/>
                  </a:lnTo>
                  <a:lnTo>
                    <a:pt x="6" y="346"/>
                  </a:lnTo>
                  <a:lnTo>
                    <a:pt x="6" y="348"/>
                  </a:lnTo>
                  <a:lnTo>
                    <a:pt x="6" y="346"/>
                  </a:lnTo>
                  <a:lnTo>
                    <a:pt x="4" y="346"/>
                  </a:lnTo>
                  <a:lnTo>
                    <a:pt x="4" y="342"/>
                  </a:lnTo>
                  <a:lnTo>
                    <a:pt x="4" y="340"/>
                  </a:lnTo>
                  <a:lnTo>
                    <a:pt x="4" y="335"/>
                  </a:lnTo>
                  <a:lnTo>
                    <a:pt x="2" y="331"/>
                  </a:lnTo>
                  <a:lnTo>
                    <a:pt x="0" y="327"/>
                  </a:lnTo>
                  <a:lnTo>
                    <a:pt x="0" y="320"/>
                  </a:lnTo>
                  <a:lnTo>
                    <a:pt x="0" y="316"/>
                  </a:lnTo>
                  <a:lnTo>
                    <a:pt x="0" y="312"/>
                  </a:lnTo>
                  <a:lnTo>
                    <a:pt x="0" y="308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78"/>
                  </a:lnTo>
                  <a:lnTo>
                    <a:pt x="0" y="272"/>
                  </a:lnTo>
                  <a:lnTo>
                    <a:pt x="2" y="268"/>
                  </a:lnTo>
                  <a:lnTo>
                    <a:pt x="2" y="264"/>
                  </a:lnTo>
                  <a:lnTo>
                    <a:pt x="4" y="259"/>
                  </a:lnTo>
                  <a:lnTo>
                    <a:pt x="4" y="253"/>
                  </a:lnTo>
                  <a:lnTo>
                    <a:pt x="6" y="247"/>
                  </a:lnTo>
                  <a:lnTo>
                    <a:pt x="6" y="245"/>
                  </a:lnTo>
                  <a:lnTo>
                    <a:pt x="6" y="242"/>
                  </a:lnTo>
                  <a:lnTo>
                    <a:pt x="6" y="238"/>
                  </a:lnTo>
                  <a:lnTo>
                    <a:pt x="8" y="234"/>
                  </a:lnTo>
                  <a:lnTo>
                    <a:pt x="10" y="228"/>
                  </a:lnTo>
                  <a:lnTo>
                    <a:pt x="10" y="223"/>
                  </a:lnTo>
                  <a:lnTo>
                    <a:pt x="12" y="219"/>
                  </a:lnTo>
                  <a:lnTo>
                    <a:pt x="12" y="217"/>
                  </a:lnTo>
                  <a:lnTo>
                    <a:pt x="12" y="211"/>
                  </a:lnTo>
                  <a:lnTo>
                    <a:pt x="14" y="209"/>
                  </a:lnTo>
                  <a:lnTo>
                    <a:pt x="16" y="204"/>
                  </a:lnTo>
                  <a:lnTo>
                    <a:pt x="17" y="198"/>
                  </a:lnTo>
                  <a:lnTo>
                    <a:pt x="17" y="194"/>
                  </a:lnTo>
                  <a:lnTo>
                    <a:pt x="19" y="190"/>
                  </a:lnTo>
                  <a:lnTo>
                    <a:pt x="19" y="188"/>
                  </a:lnTo>
                  <a:lnTo>
                    <a:pt x="21" y="185"/>
                  </a:lnTo>
                  <a:lnTo>
                    <a:pt x="23" y="179"/>
                  </a:lnTo>
                  <a:lnTo>
                    <a:pt x="25" y="173"/>
                  </a:lnTo>
                  <a:lnTo>
                    <a:pt x="25" y="166"/>
                  </a:lnTo>
                  <a:lnTo>
                    <a:pt x="29" y="160"/>
                  </a:lnTo>
                  <a:lnTo>
                    <a:pt x="31" y="154"/>
                  </a:lnTo>
                  <a:lnTo>
                    <a:pt x="33" y="149"/>
                  </a:lnTo>
                  <a:lnTo>
                    <a:pt x="33" y="145"/>
                  </a:lnTo>
                  <a:lnTo>
                    <a:pt x="36" y="139"/>
                  </a:lnTo>
                  <a:lnTo>
                    <a:pt x="36" y="133"/>
                  </a:lnTo>
                  <a:lnTo>
                    <a:pt x="38" y="130"/>
                  </a:lnTo>
                  <a:lnTo>
                    <a:pt x="40" y="126"/>
                  </a:lnTo>
                  <a:lnTo>
                    <a:pt x="42" y="122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1"/>
                  </a:lnTo>
                  <a:lnTo>
                    <a:pt x="46" y="109"/>
                  </a:lnTo>
                  <a:lnTo>
                    <a:pt x="48" y="107"/>
                  </a:lnTo>
                  <a:lnTo>
                    <a:pt x="48" y="103"/>
                  </a:lnTo>
                  <a:lnTo>
                    <a:pt x="50" y="101"/>
                  </a:lnTo>
                  <a:lnTo>
                    <a:pt x="52" y="99"/>
                  </a:lnTo>
                  <a:lnTo>
                    <a:pt x="54" y="97"/>
                  </a:lnTo>
                  <a:lnTo>
                    <a:pt x="55" y="95"/>
                  </a:lnTo>
                  <a:lnTo>
                    <a:pt x="57" y="93"/>
                  </a:lnTo>
                  <a:lnTo>
                    <a:pt x="61" y="92"/>
                  </a:lnTo>
                  <a:lnTo>
                    <a:pt x="63" y="90"/>
                  </a:lnTo>
                  <a:lnTo>
                    <a:pt x="67" y="86"/>
                  </a:lnTo>
                  <a:lnTo>
                    <a:pt x="73" y="84"/>
                  </a:lnTo>
                  <a:lnTo>
                    <a:pt x="76" y="80"/>
                  </a:lnTo>
                  <a:lnTo>
                    <a:pt x="82" y="76"/>
                  </a:lnTo>
                  <a:lnTo>
                    <a:pt x="86" y="74"/>
                  </a:lnTo>
                  <a:lnTo>
                    <a:pt x="88" y="72"/>
                  </a:lnTo>
                  <a:lnTo>
                    <a:pt x="92" y="71"/>
                  </a:lnTo>
                  <a:lnTo>
                    <a:pt x="93" y="69"/>
                  </a:lnTo>
                  <a:lnTo>
                    <a:pt x="99" y="67"/>
                  </a:lnTo>
                  <a:lnTo>
                    <a:pt x="101" y="65"/>
                  </a:lnTo>
                  <a:lnTo>
                    <a:pt x="105" y="63"/>
                  </a:lnTo>
                  <a:lnTo>
                    <a:pt x="111" y="61"/>
                  </a:lnTo>
                  <a:lnTo>
                    <a:pt x="114" y="57"/>
                  </a:lnTo>
                  <a:lnTo>
                    <a:pt x="118" y="55"/>
                  </a:lnTo>
                  <a:lnTo>
                    <a:pt x="122" y="52"/>
                  </a:lnTo>
                  <a:lnTo>
                    <a:pt x="126" y="50"/>
                  </a:lnTo>
                  <a:lnTo>
                    <a:pt x="131" y="48"/>
                  </a:lnTo>
                  <a:lnTo>
                    <a:pt x="135" y="46"/>
                  </a:lnTo>
                  <a:lnTo>
                    <a:pt x="139" y="42"/>
                  </a:lnTo>
                  <a:lnTo>
                    <a:pt x="145" y="40"/>
                  </a:lnTo>
                  <a:lnTo>
                    <a:pt x="150" y="38"/>
                  </a:lnTo>
                  <a:lnTo>
                    <a:pt x="154" y="34"/>
                  </a:lnTo>
                  <a:lnTo>
                    <a:pt x="158" y="33"/>
                  </a:lnTo>
                  <a:lnTo>
                    <a:pt x="164" y="29"/>
                  </a:lnTo>
                  <a:lnTo>
                    <a:pt x="168" y="27"/>
                  </a:lnTo>
                  <a:lnTo>
                    <a:pt x="173" y="25"/>
                  </a:lnTo>
                  <a:lnTo>
                    <a:pt x="177" y="21"/>
                  </a:lnTo>
                  <a:lnTo>
                    <a:pt x="181" y="21"/>
                  </a:lnTo>
                  <a:lnTo>
                    <a:pt x="185" y="19"/>
                  </a:lnTo>
                  <a:lnTo>
                    <a:pt x="189" y="15"/>
                  </a:lnTo>
                  <a:lnTo>
                    <a:pt x="192" y="14"/>
                  </a:lnTo>
                  <a:lnTo>
                    <a:pt x="196" y="14"/>
                  </a:lnTo>
                  <a:lnTo>
                    <a:pt x="200" y="10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9" y="6"/>
                  </a:lnTo>
                  <a:lnTo>
                    <a:pt x="215" y="2"/>
                  </a:lnTo>
                  <a:lnTo>
                    <a:pt x="219" y="2"/>
                  </a:lnTo>
                  <a:lnTo>
                    <a:pt x="221" y="0"/>
                  </a:lnTo>
                  <a:lnTo>
                    <a:pt x="198" y="63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8" name="Freeform 62"/>
            <p:cNvSpPr>
              <a:spLocks/>
            </p:cNvSpPr>
            <p:nvPr/>
          </p:nvSpPr>
          <p:spPr bwMode="auto">
            <a:xfrm>
              <a:off x="3584575" y="4765675"/>
              <a:ext cx="79375" cy="165100"/>
            </a:xfrm>
            <a:custGeom>
              <a:avLst/>
              <a:gdLst>
                <a:gd name="T0" fmla="*/ 2147483647 w 258"/>
                <a:gd name="T1" fmla="*/ 2147483647 h 614"/>
                <a:gd name="T2" fmla="*/ 2147483647 w 258"/>
                <a:gd name="T3" fmla="*/ 2147483647 h 614"/>
                <a:gd name="T4" fmla="*/ 2147483647 w 258"/>
                <a:gd name="T5" fmla="*/ 2147483647 h 614"/>
                <a:gd name="T6" fmla="*/ 2147483647 w 258"/>
                <a:gd name="T7" fmla="*/ 2147483647 h 614"/>
                <a:gd name="T8" fmla="*/ 2147483647 w 258"/>
                <a:gd name="T9" fmla="*/ 2147483647 h 614"/>
                <a:gd name="T10" fmla="*/ 2147483647 w 258"/>
                <a:gd name="T11" fmla="*/ 2147483647 h 614"/>
                <a:gd name="T12" fmla="*/ 2147483647 w 258"/>
                <a:gd name="T13" fmla="*/ 2147483647 h 614"/>
                <a:gd name="T14" fmla="*/ 2147483647 w 258"/>
                <a:gd name="T15" fmla="*/ 2147483647 h 614"/>
                <a:gd name="T16" fmla="*/ 2147483647 w 258"/>
                <a:gd name="T17" fmla="*/ 2147483647 h 614"/>
                <a:gd name="T18" fmla="*/ 2147483647 w 258"/>
                <a:gd name="T19" fmla="*/ 2147483647 h 614"/>
                <a:gd name="T20" fmla="*/ 2147483647 w 258"/>
                <a:gd name="T21" fmla="*/ 2147483647 h 614"/>
                <a:gd name="T22" fmla="*/ 2147483647 w 258"/>
                <a:gd name="T23" fmla="*/ 2147483647 h 614"/>
                <a:gd name="T24" fmla="*/ 2147483647 w 258"/>
                <a:gd name="T25" fmla="*/ 2147483647 h 614"/>
                <a:gd name="T26" fmla="*/ 2147483647 w 258"/>
                <a:gd name="T27" fmla="*/ 2147483647 h 614"/>
                <a:gd name="T28" fmla="*/ 2147483647 w 258"/>
                <a:gd name="T29" fmla="*/ 2147483647 h 614"/>
                <a:gd name="T30" fmla="*/ 0 w 258"/>
                <a:gd name="T31" fmla="*/ 2147483647 h 614"/>
                <a:gd name="T32" fmla="*/ 0 w 258"/>
                <a:gd name="T33" fmla="*/ 2147483647 h 614"/>
                <a:gd name="T34" fmla="*/ 0 w 258"/>
                <a:gd name="T35" fmla="*/ 2147483647 h 614"/>
                <a:gd name="T36" fmla="*/ 0 w 258"/>
                <a:gd name="T37" fmla="*/ 2147483647 h 614"/>
                <a:gd name="T38" fmla="*/ 2147483647 w 258"/>
                <a:gd name="T39" fmla="*/ 2147483647 h 614"/>
                <a:gd name="T40" fmla="*/ 2147483647 w 258"/>
                <a:gd name="T41" fmla="*/ 2147483647 h 614"/>
                <a:gd name="T42" fmla="*/ 2147483647 w 258"/>
                <a:gd name="T43" fmla="*/ 2147483647 h 614"/>
                <a:gd name="T44" fmla="*/ 2147483647 w 258"/>
                <a:gd name="T45" fmla="*/ 2147483647 h 614"/>
                <a:gd name="T46" fmla="*/ 2147483647 w 258"/>
                <a:gd name="T47" fmla="*/ 2147483647 h 614"/>
                <a:gd name="T48" fmla="*/ 2147483647 w 258"/>
                <a:gd name="T49" fmla="*/ 2147483647 h 614"/>
                <a:gd name="T50" fmla="*/ 2147483647 w 258"/>
                <a:gd name="T51" fmla="*/ 2147483647 h 614"/>
                <a:gd name="T52" fmla="*/ 2147483647 w 258"/>
                <a:gd name="T53" fmla="*/ 2147483647 h 614"/>
                <a:gd name="T54" fmla="*/ 2147483647 w 258"/>
                <a:gd name="T55" fmla="*/ 2147483647 h 614"/>
                <a:gd name="T56" fmla="*/ 2147483647 w 258"/>
                <a:gd name="T57" fmla="*/ 2147483647 h 614"/>
                <a:gd name="T58" fmla="*/ 2147483647 w 258"/>
                <a:gd name="T59" fmla="*/ 2147483647 h 614"/>
                <a:gd name="T60" fmla="*/ 2147483647 w 258"/>
                <a:gd name="T61" fmla="*/ 2147483647 h 614"/>
                <a:gd name="T62" fmla="*/ 2147483647 w 258"/>
                <a:gd name="T63" fmla="*/ 2147483647 h 614"/>
                <a:gd name="T64" fmla="*/ 2147483647 w 258"/>
                <a:gd name="T65" fmla="*/ 2147483647 h 614"/>
                <a:gd name="T66" fmla="*/ 2147483647 w 258"/>
                <a:gd name="T67" fmla="*/ 2147483647 h 614"/>
                <a:gd name="T68" fmla="*/ 2147483647 w 258"/>
                <a:gd name="T69" fmla="*/ 2147483647 h 614"/>
                <a:gd name="T70" fmla="*/ 2147483647 w 258"/>
                <a:gd name="T71" fmla="*/ 2147483647 h 614"/>
                <a:gd name="T72" fmla="*/ 2147483647 w 258"/>
                <a:gd name="T73" fmla="*/ 2147483647 h 614"/>
                <a:gd name="T74" fmla="*/ 2147483647 w 258"/>
                <a:gd name="T75" fmla="*/ 2147483647 h 614"/>
                <a:gd name="T76" fmla="*/ 2147483647 w 258"/>
                <a:gd name="T77" fmla="*/ 2147483647 h 614"/>
                <a:gd name="T78" fmla="*/ 2147483647 w 258"/>
                <a:gd name="T79" fmla="*/ 2147483647 h 614"/>
                <a:gd name="T80" fmla="*/ 2147483647 w 258"/>
                <a:gd name="T81" fmla="*/ 2147483647 h 614"/>
                <a:gd name="T82" fmla="*/ 2147483647 w 258"/>
                <a:gd name="T83" fmla="*/ 2147483647 h 614"/>
                <a:gd name="T84" fmla="*/ 2147483647 w 258"/>
                <a:gd name="T85" fmla="*/ 2147483647 h 614"/>
                <a:gd name="T86" fmla="*/ 2147483647 w 258"/>
                <a:gd name="T87" fmla="*/ 2147483647 h 614"/>
                <a:gd name="T88" fmla="*/ 2147483647 w 258"/>
                <a:gd name="T89" fmla="*/ 2147483647 h 614"/>
                <a:gd name="T90" fmla="*/ 2147483647 w 258"/>
                <a:gd name="T91" fmla="*/ 2147483647 h 614"/>
                <a:gd name="T92" fmla="*/ 2147483647 w 258"/>
                <a:gd name="T93" fmla="*/ 2147483647 h 614"/>
                <a:gd name="T94" fmla="*/ 2147483647 w 258"/>
                <a:gd name="T95" fmla="*/ 2147483647 h 614"/>
                <a:gd name="T96" fmla="*/ 2147483647 w 258"/>
                <a:gd name="T97" fmla="*/ 2147483647 h 614"/>
                <a:gd name="T98" fmla="*/ 2147483647 w 258"/>
                <a:gd name="T99" fmla="*/ 2147483647 h 614"/>
                <a:gd name="T100" fmla="*/ 2147483647 w 258"/>
                <a:gd name="T101" fmla="*/ 2147483647 h 614"/>
                <a:gd name="T102" fmla="*/ 2147483647 w 258"/>
                <a:gd name="T103" fmla="*/ 2147483647 h 614"/>
                <a:gd name="T104" fmla="*/ 2147483647 w 258"/>
                <a:gd name="T105" fmla="*/ 2147483647 h 614"/>
                <a:gd name="T106" fmla="*/ 2147483647 w 258"/>
                <a:gd name="T107" fmla="*/ 2147483647 h 614"/>
                <a:gd name="T108" fmla="*/ 2147483647 w 258"/>
                <a:gd name="T109" fmla="*/ 2147483647 h 614"/>
                <a:gd name="T110" fmla="*/ 2147483647 w 258"/>
                <a:gd name="T111" fmla="*/ 0 h 6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8"/>
                <a:gd name="T169" fmla="*/ 0 h 614"/>
                <a:gd name="T170" fmla="*/ 258 w 258"/>
                <a:gd name="T171" fmla="*/ 614 h 6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8" h="614">
                  <a:moveTo>
                    <a:pt x="258" y="0"/>
                  </a:moveTo>
                  <a:lnTo>
                    <a:pt x="258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9" y="2"/>
                  </a:lnTo>
                  <a:lnTo>
                    <a:pt x="245" y="4"/>
                  </a:lnTo>
                  <a:lnTo>
                    <a:pt x="241" y="6"/>
                  </a:lnTo>
                  <a:lnTo>
                    <a:pt x="238" y="6"/>
                  </a:lnTo>
                  <a:lnTo>
                    <a:pt x="234" y="8"/>
                  </a:lnTo>
                  <a:lnTo>
                    <a:pt x="228" y="10"/>
                  </a:lnTo>
                  <a:lnTo>
                    <a:pt x="224" y="12"/>
                  </a:lnTo>
                  <a:lnTo>
                    <a:pt x="219" y="12"/>
                  </a:lnTo>
                  <a:lnTo>
                    <a:pt x="213" y="14"/>
                  </a:lnTo>
                  <a:lnTo>
                    <a:pt x="207" y="17"/>
                  </a:lnTo>
                  <a:lnTo>
                    <a:pt x="203" y="19"/>
                  </a:lnTo>
                  <a:lnTo>
                    <a:pt x="196" y="21"/>
                  </a:lnTo>
                  <a:lnTo>
                    <a:pt x="190" y="23"/>
                  </a:lnTo>
                  <a:lnTo>
                    <a:pt x="184" y="25"/>
                  </a:lnTo>
                  <a:lnTo>
                    <a:pt x="179" y="29"/>
                  </a:lnTo>
                  <a:lnTo>
                    <a:pt x="173" y="31"/>
                  </a:lnTo>
                  <a:lnTo>
                    <a:pt x="169" y="33"/>
                  </a:lnTo>
                  <a:lnTo>
                    <a:pt x="163" y="36"/>
                  </a:lnTo>
                  <a:lnTo>
                    <a:pt x="158" y="38"/>
                  </a:lnTo>
                  <a:lnTo>
                    <a:pt x="154" y="40"/>
                  </a:lnTo>
                  <a:lnTo>
                    <a:pt x="148" y="44"/>
                  </a:lnTo>
                  <a:lnTo>
                    <a:pt x="144" y="46"/>
                  </a:lnTo>
                  <a:lnTo>
                    <a:pt x="141" y="48"/>
                  </a:lnTo>
                  <a:lnTo>
                    <a:pt x="135" y="52"/>
                  </a:lnTo>
                  <a:lnTo>
                    <a:pt x="133" y="55"/>
                  </a:lnTo>
                  <a:lnTo>
                    <a:pt x="129" y="57"/>
                  </a:lnTo>
                  <a:lnTo>
                    <a:pt x="127" y="61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6" y="74"/>
                  </a:lnTo>
                  <a:lnTo>
                    <a:pt x="114" y="80"/>
                  </a:lnTo>
                  <a:lnTo>
                    <a:pt x="110" y="84"/>
                  </a:lnTo>
                  <a:lnTo>
                    <a:pt x="108" y="88"/>
                  </a:lnTo>
                  <a:lnTo>
                    <a:pt x="106" y="91"/>
                  </a:lnTo>
                  <a:lnTo>
                    <a:pt x="106" y="95"/>
                  </a:lnTo>
                  <a:lnTo>
                    <a:pt x="104" y="101"/>
                  </a:lnTo>
                  <a:lnTo>
                    <a:pt x="103" y="105"/>
                  </a:lnTo>
                  <a:lnTo>
                    <a:pt x="101" y="109"/>
                  </a:lnTo>
                  <a:lnTo>
                    <a:pt x="99" y="112"/>
                  </a:lnTo>
                  <a:lnTo>
                    <a:pt x="95" y="116"/>
                  </a:lnTo>
                  <a:lnTo>
                    <a:pt x="93" y="120"/>
                  </a:lnTo>
                  <a:lnTo>
                    <a:pt x="89" y="124"/>
                  </a:lnTo>
                  <a:lnTo>
                    <a:pt x="87" y="126"/>
                  </a:lnTo>
                  <a:lnTo>
                    <a:pt x="82" y="129"/>
                  </a:lnTo>
                  <a:lnTo>
                    <a:pt x="78" y="133"/>
                  </a:lnTo>
                  <a:lnTo>
                    <a:pt x="72" y="135"/>
                  </a:lnTo>
                  <a:lnTo>
                    <a:pt x="66" y="139"/>
                  </a:lnTo>
                  <a:lnTo>
                    <a:pt x="59" y="141"/>
                  </a:lnTo>
                  <a:lnTo>
                    <a:pt x="55" y="145"/>
                  </a:lnTo>
                  <a:lnTo>
                    <a:pt x="49" y="148"/>
                  </a:lnTo>
                  <a:lnTo>
                    <a:pt x="44" y="150"/>
                  </a:lnTo>
                  <a:lnTo>
                    <a:pt x="38" y="152"/>
                  </a:lnTo>
                  <a:lnTo>
                    <a:pt x="32" y="154"/>
                  </a:lnTo>
                  <a:lnTo>
                    <a:pt x="27" y="156"/>
                  </a:lnTo>
                  <a:lnTo>
                    <a:pt x="25" y="156"/>
                  </a:lnTo>
                  <a:lnTo>
                    <a:pt x="21" y="158"/>
                  </a:lnTo>
                  <a:lnTo>
                    <a:pt x="17" y="158"/>
                  </a:lnTo>
                  <a:lnTo>
                    <a:pt x="15" y="160"/>
                  </a:lnTo>
                  <a:lnTo>
                    <a:pt x="15" y="162"/>
                  </a:lnTo>
                  <a:lnTo>
                    <a:pt x="15" y="164"/>
                  </a:lnTo>
                  <a:lnTo>
                    <a:pt x="13" y="167"/>
                  </a:lnTo>
                  <a:lnTo>
                    <a:pt x="13" y="169"/>
                  </a:lnTo>
                  <a:lnTo>
                    <a:pt x="13" y="173"/>
                  </a:lnTo>
                  <a:lnTo>
                    <a:pt x="13" y="179"/>
                  </a:lnTo>
                  <a:lnTo>
                    <a:pt x="11" y="183"/>
                  </a:lnTo>
                  <a:lnTo>
                    <a:pt x="9" y="188"/>
                  </a:lnTo>
                  <a:lnTo>
                    <a:pt x="9" y="194"/>
                  </a:lnTo>
                  <a:lnTo>
                    <a:pt x="9" y="200"/>
                  </a:lnTo>
                  <a:lnTo>
                    <a:pt x="9" y="202"/>
                  </a:lnTo>
                  <a:lnTo>
                    <a:pt x="7" y="205"/>
                  </a:lnTo>
                  <a:lnTo>
                    <a:pt x="7" y="207"/>
                  </a:lnTo>
                  <a:lnTo>
                    <a:pt x="7" y="211"/>
                  </a:lnTo>
                  <a:lnTo>
                    <a:pt x="7" y="215"/>
                  </a:lnTo>
                  <a:lnTo>
                    <a:pt x="7" y="219"/>
                  </a:lnTo>
                  <a:lnTo>
                    <a:pt x="7" y="223"/>
                  </a:lnTo>
                  <a:lnTo>
                    <a:pt x="7" y="226"/>
                  </a:lnTo>
                  <a:lnTo>
                    <a:pt x="6" y="228"/>
                  </a:lnTo>
                  <a:lnTo>
                    <a:pt x="6" y="232"/>
                  </a:lnTo>
                  <a:lnTo>
                    <a:pt x="6" y="234"/>
                  </a:lnTo>
                  <a:lnTo>
                    <a:pt x="6" y="240"/>
                  </a:lnTo>
                  <a:lnTo>
                    <a:pt x="6" y="243"/>
                  </a:lnTo>
                  <a:lnTo>
                    <a:pt x="4" y="245"/>
                  </a:lnTo>
                  <a:lnTo>
                    <a:pt x="4" y="249"/>
                  </a:lnTo>
                  <a:lnTo>
                    <a:pt x="4" y="255"/>
                  </a:lnTo>
                  <a:lnTo>
                    <a:pt x="2" y="257"/>
                  </a:lnTo>
                  <a:lnTo>
                    <a:pt x="2" y="261"/>
                  </a:lnTo>
                  <a:lnTo>
                    <a:pt x="2" y="264"/>
                  </a:lnTo>
                  <a:lnTo>
                    <a:pt x="2" y="268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0" y="280"/>
                  </a:lnTo>
                  <a:lnTo>
                    <a:pt x="0" y="283"/>
                  </a:lnTo>
                  <a:lnTo>
                    <a:pt x="0" y="287"/>
                  </a:lnTo>
                  <a:lnTo>
                    <a:pt x="0" y="291"/>
                  </a:lnTo>
                  <a:lnTo>
                    <a:pt x="0" y="295"/>
                  </a:lnTo>
                  <a:lnTo>
                    <a:pt x="0" y="297"/>
                  </a:lnTo>
                  <a:lnTo>
                    <a:pt x="0" y="300"/>
                  </a:lnTo>
                  <a:lnTo>
                    <a:pt x="0" y="304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0" y="325"/>
                  </a:lnTo>
                  <a:lnTo>
                    <a:pt x="0" y="327"/>
                  </a:lnTo>
                  <a:lnTo>
                    <a:pt x="0" y="333"/>
                  </a:lnTo>
                  <a:lnTo>
                    <a:pt x="0" y="337"/>
                  </a:lnTo>
                  <a:lnTo>
                    <a:pt x="0" y="339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6"/>
                  </a:lnTo>
                  <a:lnTo>
                    <a:pt x="2" y="359"/>
                  </a:lnTo>
                  <a:lnTo>
                    <a:pt x="2" y="365"/>
                  </a:lnTo>
                  <a:lnTo>
                    <a:pt x="4" y="369"/>
                  </a:lnTo>
                  <a:lnTo>
                    <a:pt x="6" y="373"/>
                  </a:lnTo>
                  <a:lnTo>
                    <a:pt x="6" y="378"/>
                  </a:lnTo>
                  <a:lnTo>
                    <a:pt x="7" y="382"/>
                  </a:lnTo>
                  <a:lnTo>
                    <a:pt x="7" y="384"/>
                  </a:lnTo>
                  <a:lnTo>
                    <a:pt x="9" y="388"/>
                  </a:lnTo>
                  <a:lnTo>
                    <a:pt x="9" y="394"/>
                  </a:lnTo>
                  <a:lnTo>
                    <a:pt x="11" y="396"/>
                  </a:lnTo>
                  <a:lnTo>
                    <a:pt x="13" y="399"/>
                  </a:lnTo>
                  <a:lnTo>
                    <a:pt x="15" y="403"/>
                  </a:lnTo>
                  <a:lnTo>
                    <a:pt x="17" y="407"/>
                  </a:lnTo>
                  <a:lnTo>
                    <a:pt x="19" y="409"/>
                  </a:lnTo>
                  <a:lnTo>
                    <a:pt x="21" y="413"/>
                  </a:lnTo>
                  <a:lnTo>
                    <a:pt x="21" y="416"/>
                  </a:lnTo>
                  <a:lnTo>
                    <a:pt x="25" y="420"/>
                  </a:lnTo>
                  <a:lnTo>
                    <a:pt x="25" y="422"/>
                  </a:lnTo>
                  <a:lnTo>
                    <a:pt x="27" y="426"/>
                  </a:lnTo>
                  <a:lnTo>
                    <a:pt x="28" y="430"/>
                  </a:lnTo>
                  <a:lnTo>
                    <a:pt x="30" y="434"/>
                  </a:lnTo>
                  <a:lnTo>
                    <a:pt x="32" y="437"/>
                  </a:lnTo>
                  <a:lnTo>
                    <a:pt x="34" y="441"/>
                  </a:lnTo>
                  <a:lnTo>
                    <a:pt x="36" y="445"/>
                  </a:lnTo>
                  <a:lnTo>
                    <a:pt x="38" y="449"/>
                  </a:lnTo>
                  <a:lnTo>
                    <a:pt x="40" y="453"/>
                  </a:lnTo>
                  <a:lnTo>
                    <a:pt x="40" y="458"/>
                  </a:lnTo>
                  <a:lnTo>
                    <a:pt x="44" y="462"/>
                  </a:lnTo>
                  <a:lnTo>
                    <a:pt x="44" y="466"/>
                  </a:lnTo>
                  <a:lnTo>
                    <a:pt x="46" y="472"/>
                  </a:lnTo>
                  <a:lnTo>
                    <a:pt x="46" y="477"/>
                  </a:lnTo>
                  <a:lnTo>
                    <a:pt x="47" y="483"/>
                  </a:lnTo>
                  <a:lnTo>
                    <a:pt x="49" y="489"/>
                  </a:lnTo>
                  <a:lnTo>
                    <a:pt x="49" y="494"/>
                  </a:lnTo>
                  <a:lnTo>
                    <a:pt x="51" y="500"/>
                  </a:lnTo>
                  <a:lnTo>
                    <a:pt x="53" y="506"/>
                  </a:lnTo>
                  <a:lnTo>
                    <a:pt x="53" y="511"/>
                  </a:lnTo>
                  <a:lnTo>
                    <a:pt x="55" y="519"/>
                  </a:lnTo>
                  <a:lnTo>
                    <a:pt x="57" y="523"/>
                  </a:lnTo>
                  <a:lnTo>
                    <a:pt x="57" y="529"/>
                  </a:lnTo>
                  <a:lnTo>
                    <a:pt x="57" y="536"/>
                  </a:lnTo>
                  <a:lnTo>
                    <a:pt x="59" y="542"/>
                  </a:lnTo>
                  <a:lnTo>
                    <a:pt x="59" y="548"/>
                  </a:lnTo>
                  <a:lnTo>
                    <a:pt x="61" y="553"/>
                  </a:lnTo>
                  <a:lnTo>
                    <a:pt x="63" y="559"/>
                  </a:lnTo>
                  <a:lnTo>
                    <a:pt x="63" y="565"/>
                  </a:lnTo>
                  <a:lnTo>
                    <a:pt x="63" y="570"/>
                  </a:lnTo>
                  <a:lnTo>
                    <a:pt x="63" y="576"/>
                  </a:lnTo>
                  <a:lnTo>
                    <a:pt x="65" y="580"/>
                  </a:lnTo>
                  <a:lnTo>
                    <a:pt x="65" y="586"/>
                  </a:lnTo>
                  <a:lnTo>
                    <a:pt x="65" y="589"/>
                  </a:lnTo>
                  <a:lnTo>
                    <a:pt x="65" y="595"/>
                  </a:lnTo>
                  <a:lnTo>
                    <a:pt x="66" y="599"/>
                  </a:lnTo>
                  <a:lnTo>
                    <a:pt x="66" y="601"/>
                  </a:lnTo>
                  <a:lnTo>
                    <a:pt x="66" y="605"/>
                  </a:lnTo>
                  <a:lnTo>
                    <a:pt x="66" y="606"/>
                  </a:lnTo>
                  <a:lnTo>
                    <a:pt x="68" y="610"/>
                  </a:lnTo>
                  <a:lnTo>
                    <a:pt x="68" y="614"/>
                  </a:lnTo>
                  <a:lnTo>
                    <a:pt x="70" y="612"/>
                  </a:lnTo>
                  <a:lnTo>
                    <a:pt x="70" y="608"/>
                  </a:lnTo>
                  <a:lnTo>
                    <a:pt x="72" y="605"/>
                  </a:lnTo>
                  <a:lnTo>
                    <a:pt x="72" y="601"/>
                  </a:lnTo>
                  <a:lnTo>
                    <a:pt x="74" y="599"/>
                  </a:lnTo>
                  <a:lnTo>
                    <a:pt x="76" y="595"/>
                  </a:lnTo>
                  <a:lnTo>
                    <a:pt x="78" y="591"/>
                  </a:lnTo>
                  <a:lnTo>
                    <a:pt x="80" y="587"/>
                  </a:lnTo>
                  <a:lnTo>
                    <a:pt x="82" y="584"/>
                  </a:lnTo>
                  <a:lnTo>
                    <a:pt x="84" y="580"/>
                  </a:lnTo>
                  <a:lnTo>
                    <a:pt x="85" y="576"/>
                  </a:lnTo>
                  <a:lnTo>
                    <a:pt x="87" y="570"/>
                  </a:lnTo>
                  <a:lnTo>
                    <a:pt x="89" y="567"/>
                  </a:lnTo>
                  <a:lnTo>
                    <a:pt x="91" y="561"/>
                  </a:lnTo>
                  <a:lnTo>
                    <a:pt x="93" y="557"/>
                  </a:lnTo>
                  <a:lnTo>
                    <a:pt x="95" y="551"/>
                  </a:lnTo>
                  <a:lnTo>
                    <a:pt x="97" y="546"/>
                  </a:lnTo>
                  <a:lnTo>
                    <a:pt x="101" y="540"/>
                  </a:lnTo>
                  <a:lnTo>
                    <a:pt x="103" y="534"/>
                  </a:lnTo>
                  <a:lnTo>
                    <a:pt x="104" y="532"/>
                  </a:lnTo>
                  <a:lnTo>
                    <a:pt x="106" y="529"/>
                  </a:lnTo>
                  <a:lnTo>
                    <a:pt x="106" y="525"/>
                  </a:lnTo>
                  <a:lnTo>
                    <a:pt x="108" y="521"/>
                  </a:lnTo>
                  <a:lnTo>
                    <a:pt x="110" y="515"/>
                  </a:lnTo>
                  <a:lnTo>
                    <a:pt x="114" y="510"/>
                  </a:lnTo>
                  <a:lnTo>
                    <a:pt x="114" y="506"/>
                  </a:lnTo>
                  <a:lnTo>
                    <a:pt x="116" y="502"/>
                  </a:lnTo>
                  <a:lnTo>
                    <a:pt x="116" y="498"/>
                  </a:lnTo>
                  <a:lnTo>
                    <a:pt x="120" y="496"/>
                  </a:lnTo>
                  <a:lnTo>
                    <a:pt x="120" y="492"/>
                  </a:lnTo>
                  <a:lnTo>
                    <a:pt x="122" y="489"/>
                  </a:lnTo>
                  <a:lnTo>
                    <a:pt x="122" y="485"/>
                  </a:lnTo>
                  <a:lnTo>
                    <a:pt x="123" y="483"/>
                  </a:lnTo>
                  <a:lnTo>
                    <a:pt x="125" y="479"/>
                  </a:lnTo>
                  <a:lnTo>
                    <a:pt x="125" y="475"/>
                  </a:lnTo>
                  <a:lnTo>
                    <a:pt x="127" y="472"/>
                  </a:lnTo>
                  <a:lnTo>
                    <a:pt x="127" y="468"/>
                  </a:lnTo>
                  <a:lnTo>
                    <a:pt x="129" y="464"/>
                  </a:lnTo>
                  <a:lnTo>
                    <a:pt x="131" y="460"/>
                  </a:lnTo>
                  <a:lnTo>
                    <a:pt x="131" y="458"/>
                  </a:lnTo>
                  <a:lnTo>
                    <a:pt x="133" y="454"/>
                  </a:lnTo>
                  <a:lnTo>
                    <a:pt x="133" y="451"/>
                  </a:lnTo>
                  <a:lnTo>
                    <a:pt x="135" y="447"/>
                  </a:lnTo>
                  <a:lnTo>
                    <a:pt x="135" y="441"/>
                  </a:lnTo>
                  <a:lnTo>
                    <a:pt x="139" y="439"/>
                  </a:lnTo>
                  <a:lnTo>
                    <a:pt x="139" y="435"/>
                  </a:lnTo>
                  <a:lnTo>
                    <a:pt x="141" y="432"/>
                  </a:lnTo>
                  <a:lnTo>
                    <a:pt x="141" y="428"/>
                  </a:lnTo>
                  <a:lnTo>
                    <a:pt x="142" y="426"/>
                  </a:lnTo>
                  <a:lnTo>
                    <a:pt x="144" y="420"/>
                  </a:lnTo>
                  <a:lnTo>
                    <a:pt x="144" y="416"/>
                  </a:lnTo>
                  <a:lnTo>
                    <a:pt x="146" y="415"/>
                  </a:lnTo>
                  <a:lnTo>
                    <a:pt x="146" y="411"/>
                  </a:lnTo>
                  <a:lnTo>
                    <a:pt x="148" y="407"/>
                  </a:lnTo>
                  <a:lnTo>
                    <a:pt x="150" y="403"/>
                  </a:lnTo>
                  <a:lnTo>
                    <a:pt x="150" y="399"/>
                  </a:lnTo>
                  <a:lnTo>
                    <a:pt x="152" y="396"/>
                  </a:lnTo>
                  <a:lnTo>
                    <a:pt x="152" y="394"/>
                  </a:lnTo>
                  <a:lnTo>
                    <a:pt x="152" y="390"/>
                  </a:lnTo>
                  <a:lnTo>
                    <a:pt x="154" y="386"/>
                  </a:lnTo>
                  <a:lnTo>
                    <a:pt x="154" y="382"/>
                  </a:lnTo>
                  <a:lnTo>
                    <a:pt x="158" y="377"/>
                  </a:lnTo>
                  <a:lnTo>
                    <a:pt x="160" y="371"/>
                  </a:lnTo>
                  <a:lnTo>
                    <a:pt x="160" y="365"/>
                  </a:lnTo>
                  <a:lnTo>
                    <a:pt x="163" y="358"/>
                  </a:lnTo>
                  <a:lnTo>
                    <a:pt x="163" y="354"/>
                  </a:lnTo>
                  <a:lnTo>
                    <a:pt x="165" y="348"/>
                  </a:lnTo>
                  <a:lnTo>
                    <a:pt x="167" y="342"/>
                  </a:lnTo>
                  <a:lnTo>
                    <a:pt x="169" y="339"/>
                  </a:lnTo>
                  <a:lnTo>
                    <a:pt x="169" y="335"/>
                  </a:lnTo>
                  <a:lnTo>
                    <a:pt x="171" y="331"/>
                  </a:lnTo>
                  <a:lnTo>
                    <a:pt x="171" y="327"/>
                  </a:lnTo>
                  <a:lnTo>
                    <a:pt x="171" y="323"/>
                  </a:lnTo>
                  <a:lnTo>
                    <a:pt x="173" y="321"/>
                  </a:lnTo>
                  <a:lnTo>
                    <a:pt x="173" y="319"/>
                  </a:lnTo>
                  <a:lnTo>
                    <a:pt x="175" y="316"/>
                  </a:lnTo>
                  <a:lnTo>
                    <a:pt x="175" y="314"/>
                  </a:lnTo>
                  <a:lnTo>
                    <a:pt x="173" y="312"/>
                  </a:lnTo>
                  <a:lnTo>
                    <a:pt x="173" y="306"/>
                  </a:lnTo>
                  <a:lnTo>
                    <a:pt x="173" y="302"/>
                  </a:lnTo>
                  <a:lnTo>
                    <a:pt x="171" y="297"/>
                  </a:lnTo>
                  <a:lnTo>
                    <a:pt x="171" y="295"/>
                  </a:lnTo>
                  <a:lnTo>
                    <a:pt x="171" y="291"/>
                  </a:lnTo>
                  <a:lnTo>
                    <a:pt x="171" y="287"/>
                  </a:lnTo>
                  <a:lnTo>
                    <a:pt x="171" y="281"/>
                  </a:lnTo>
                  <a:lnTo>
                    <a:pt x="169" y="278"/>
                  </a:lnTo>
                  <a:lnTo>
                    <a:pt x="169" y="274"/>
                  </a:lnTo>
                  <a:lnTo>
                    <a:pt x="169" y="268"/>
                  </a:lnTo>
                  <a:lnTo>
                    <a:pt x="169" y="262"/>
                  </a:lnTo>
                  <a:lnTo>
                    <a:pt x="169" y="257"/>
                  </a:lnTo>
                  <a:lnTo>
                    <a:pt x="167" y="251"/>
                  </a:lnTo>
                  <a:lnTo>
                    <a:pt x="167" y="245"/>
                  </a:lnTo>
                  <a:lnTo>
                    <a:pt x="167" y="242"/>
                  </a:lnTo>
                  <a:lnTo>
                    <a:pt x="167" y="238"/>
                  </a:lnTo>
                  <a:lnTo>
                    <a:pt x="167" y="234"/>
                  </a:lnTo>
                  <a:lnTo>
                    <a:pt x="167" y="232"/>
                  </a:lnTo>
                  <a:lnTo>
                    <a:pt x="167" y="228"/>
                  </a:lnTo>
                  <a:lnTo>
                    <a:pt x="167" y="226"/>
                  </a:lnTo>
                  <a:lnTo>
                    <a:pt x="167" y="223"/>
                  </a:lnTo>
                  <a:lnTo>
                    <a:pt x="167" y="219"/>
                  </a:lnTo>
                  <a:lnTo>
                    <a:pt x="167" y="215"/>
                  </a:lnTo>
                  <a:lnTo>
                    <a:pt x="167" y="213"/>
                  </a:lnTo>
                  <a:lnTo>
                    <a:pt x="167" y="209"/>
                  </a:lnTo>
                  <a:lnTo>
                    <a:pt x="167" y="205"/>
                  </a:lnTo>
                  <a:lnTo>
                    <a:pt x="167" y="202"/>
                  </a:lnTo>
                  <a:lnTo>
                    <a:pt x="167" y="198"/>
                  </a:lnTo>
                  <a:lnTo>
                    <a:pt x="167" y="194"/>
                  </a:lnTo>
                  <a:lnTo>
                    <a:pt x="169" y="192"/>
                  </a:lnTo>
                  <a:lnTo>
                    <a:pt x="169" y="188"/>
                  </a:lnTo>
                  <a:lnTo>
                    <a:pt x="169" y="185"/>
                  </a:lnTo>
                  <a:lnTo>
                    <a:pt x="169" y="181"/>
                  </a:lnTo>
                  <a:lnTo>
                    <a:pt x="169" y="177"/>
                  </a:lnTo>
                  <a:lnTo>
                    <a:pt x="169" y="173"/>
                  </a:lnTo>
                  <a:lnTo>
                    <a:pt x="169" y="169"/>
                  </a:lnTo>
                  <a:lnTo>
                    <a:pt x="171" y="167"/>
                  </a:lnTo>
                  <a:lnTo>
                    <a:pt x="171" y="164"/>
                  </a:lnTo>
                  <a:lnTo>
                    <a:pt x="171" y="160"/>
                  </a:lnTo>
                  <a:lnTo>
                    <a:pt x="171" y="156"/>
                  </a:lnTo>
                  <a:lnTo>
                    <a:pt x="173" y="152"/>
                  </a:lnTo>
                  <a:lnTo>
                    <a:pt x="173" y="148"/>
                  </a:lnTo>
                  <a:lnTo>
                    <a:pt x="173" y="145"/>
                  </a:lnTo>
                  <a:lnTo>
                    <a:pt x="175" y="141"/>
                  </a:lnTo>
                  <a:lnTo>
                    <a:pt x="177" y="137"/>
                  </a:lnTo>
                  <a:lnTo>
                    <a:pt x="179" y="133"/>
                  </a:lnTo>
                  <a:lnTo>
                    <a:pt x="179" y="129"/>
                  </a:lnTo>
                  <a:lnTo>
                    <a:pt x="179" y="126"/>
                  </a:lnTo>
                  <a:lnTo>
                    <a:pt x="180" y="122"/>
                  </a:lnTo>
                  <a:lnTo>
                    <a:pt x="182" y="118"/>
                  </a:lnTo>
                  <a:lnTo>
                    <a:pt x="184" y="114"/>
                  </a:lnTo>
                  <a:lnTo>
                    <a:pt x="186" y="112"/>
                  </a:lnTo>
                  <a:lnTo>
                    <a:pt x="188" y="109"/>
                  </a:lnTo>
                  <a:lnTo>
                    <a:pt x="190" y="105"/>
                  </a:lnTo>
                  <a:lnTo>
                    <a:pt x="190" y="101"/>
                  </a:lnTo>
                  <a:lnTo>
                    <a:pt x="192" y="99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198" y="88"/>
                  </a:lnTo>
                  <a:lnTo>
                    <a:pt x="199" y="84"/>
                  </a:lnTo>
                  <a:lnTo>
                    <a:pt x="201" y="80"/>
                  </a:lnTo>
                  <a:lnTo>
                    <a:pt x="203" y="76"/>
                  </a:lnTo>
                  <a:lnTo>
                    <a:pt x="205" y="74"/>
                  </a:lnTo>
                  <a:lnTo>
                    <a:pt x="207" y="71"/>
                  </a:lnTo>
                  <a:lnTo>
                    <a:pt x="209" y="67"/>
                  </a:lnTo>
                  <a:lnTo>
                    <a:pt x="213" y="63"/>
                  </a:lnTo>
                  <a:lnTo>
                    <a:pt x="215" y="57"/>
                  </a:lnTo>
                  <a:lnTo>
                    <a:pt x="220" y="52"/>
                  </a:lnTo>
                  <a:lnTo>
                    <a:pt x="222" y="46"/>
                  </a:lnTo>
                  <a:lnTo>
                    <a:pt x="226" y="42"/>
                  </a:lnTo>
                  <a:lnTo>
                    <a:pt x="230" y="36"/>
                  </a:lnTo>
                  <a:lnTo>
                    <a:pt x="234" y="31"/>
                  </a:lnTo>
                  <a:lnTo>
                    <a:pt x="236" y="25"/>
                  </a:lnTo>
                  <a:lnTo>
                    <a:pt x="239" y="21"/>
                  </a:lnTo>
                  <a:lnTo>
                    <a:pt x="243" y="17"/>
                  </a:lnTo>
                  <a:lnTo>
                    <a:pt x="247" y="14"/>
                  </a:lnTo>
                  <a:lnTo>
                    <a:pt x="249" y="12"/>
                  </a:lnTo>
                  <a:lnTo>
                    <a:pt x="251" y="8"/>
                  </a:lnTo>
                  <a:lnTo>
                    <a:pt x="253" y="6"/>
                  </a:lnTo>
                  <a:lnTo>
                    <a:pt x="255" y="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9" name="Freeform 63"/>
            <p:cNvSpPr>
              <a:spLocks/>
            </p:cNvSpPr>
            <p:nvPr/>
          </p:nvSpPr>
          <p:spPr bwMode="auto">
            <a:xfrm>
              <a:off x="3490913" y="4810125"/>
              <a:ext cx="92075" cy="195263"/>
            </a:xfrm>
            <a:custGeom>
              <a:avLst/>
              <a:gdLst>
                <a:gd name="T0" fmla="*/ 2147483647 w 294"/>
                <a:gd name="T1" fmla="*/ 0 h 719"/>
                <a:gd name="T2" fmla="*/ 2147483647 w 294"/>
                <a:gd name="T3" fmla="*/ 0 h 719"/>
                <a:gd name="T4" fmla="*/ 2147483647 w 294"/>
                <a:gd name="T5" fmla="*/ 0 h 719"/>
                <a:gd name="T6" fmla="*/ 2147483647 w 294"/>
                <a:gd name="T7" fmla="*/ 0 h 719"/>
                <a:gd name="T8" fmla="*/ 2147483647 w 294"/>
                <a:gd name="T9" fmla="*/ 2147483647 h 719"/>
                <a:gd name="T10" fmla="*/ 2147483647 w 294"/>
                <a:gd name="T11" fmla="*/ 2147483647 h 719"/>
                <a:gd name="T12" fmla="*/ 2147483647 w 294"/>
                <a:gd name="T13" fmla="*/ 2147483647 h 719"/>
                <a:gd name="T14" fmla="*/ 2147483647 w 294"/>
                <a:gd name="T15" fmla="*/ 2147483647 h 719"/>
                <a:gd name="T16" fmla="*/ 2147483647 w 294"/>
                <a:gd name="T17" fmla="*/ 2147483647 h 719"/>
                <a:gd name="T18" fmla="*/ 2147483647 w 294"/>
                <a:gd name="T19" fmla="*/ 2147483647 h 719"/>
                <a:gd name="T20" fmla="*/ 2147483647 w 294"/>
                <a:gd name="T21" fmla="*/ 2147483647 h 719"/>
                <a:gd name="T22" fmla="*/ 2147483647 w 294"/>
                <a:gd name="T23" fmla="*/ 2147483647 h 719"/>
                <a:gd name="T24" fmla="*/ 2147483647 w 294"/>
                <a:gd name="T25" fmla="*/ 2147483647 h 719"/>
                <a:gd name="T26" fmla="*/ 2147483647 w 294"/>
                <a:gd name="T27" fmla="*/ 2147483647 h 719"/>
                <a:gd name="T28" fmla="*/ 2147483647 w 294"/>
                <a:gd name="T29" fmla="*/ 2147483647 h 719"/>
                <a:gd name="T30" fmla="*/ 2147483647 w 294"/>
                <a:gd name="T31" fmla="*/ 2147483647 h 719"/>
                <a:gd name="T32" fmla="*/ 2147483647 w 294"/>
                <a:gd name="T33" fmla="*/ 2147483647 h 719"/>
                <a:gd name="T34" fmla="*/ 2147483647 w 294"/>
                <a:gd name="T35" fmla="*/ 2147483647 h 719"/>
                <a:gd name="T36" fmla="*/ 0 w 294"/>
                <a:gd name="T37" fmla="*/ 2147483647 h 719"/>
                <a:gd name="T38" fmla="*/ 0 w 294"/>
                <a:gd name="T39" fmla="*/ 2147483647 h 719"/>
                <a:gd name="T40" fmla="*/ 0 w 294"/>
                <a:gd name="T41" fmla="*/ 2147483647 h 719"/>
                <a:gd name="T42" fmla="*/ 0 w 294"/>
                <a:gd name="T43" fmla="*/ 2147483647 h 719"/>
                <a:gd name="T44" fmla="*/ 2147483647 w 294"/>
                <a:gd name="T45" fmla="*/ 2147483647 h 719"/>
                <a:gd name="T46" fmla="*/ 2147483647 w 294"/>
                <a:gd name="T47" fmla="*/ 2147483647 h 719"/>
                <a:gd name="T48" fmla="*/ 2147483647 w 294"/>
                <a:gd name="T49" fmla="*/ 2147483647 h 719"/>
                <a:gd name="T50" fmla="*/ 2147483647 w 294"/>
                <a:gd name="T51" fmla="*/ 2147483647 h 719"/>
                <a:gd name="T52" fmla="*/ 2147483647 w 294"/>
                <a:gd name="T53" fmla="*/ 2147483647 h 719"/>
                <a:gd name="T54" fmla="*/ 2147483647 w 294"/>
                <a:gd name="T55" fmla="*/ 2147483647 h 719"/>
                <a:gd name="T56" fmla="*/ 2147483647 w 294"/>
                <a:gd name="T57" fmla="*/ 2147483647 h 719"/>
                <a:gd name="T58" fmla="*/ 2147483647 w 294"/>
                <a:gd name="T59" fmla="*/ 2147483647 h 719"/>
                <a:gd name="T60" fmla="*/ 2147483647 w 294"/>
                <a:gd name="T61" fmla="*/ 2147483647 h 719"/>
                <a:gd name="T62" fmla="*/ 2147483647 w 294"/>
                <a:gd name="T63" fmla="*/ 2147483647 h 719"/>
                <a:gd name="T64" fmla="*/ 2147483647 w 294"/>
                <a:gd name="T65" fmla="*/ 2147483647 h 719"/>
                <a:gd name="T66" fmla="*/ 2147483647 w 294"/>
                <a:gd name="T67" fmla="*/ 2147483647 h 719"/>
                <a:gd name="T68" fmla="*/ 2147483647 w 294"/>
                <a:gd name="T69" fmla="*/ 2147483647 h 719"/>
                <a:gd name="T70" fmla="*/ 2147483647 w 294"/>
                <a:gd name="T71" fmla="*/ 2147483647 h 719"/>
                <a:gd name="T72" fmla="*/ 2147483647 w 294"/>
                <a:gd name="T73" fmla="*/ 2147483647 h 719"/>
                <a:gd name="T74" fmla="*/ 2147483647 w 294"/>
                <a:gd name="T75" fmla="*/ 2147483647 h 719"/>
                <a:gd name="T76" fmla="*/ 2147483647 w 294"/>
                <a:gd name="T77" fmla="*/ 2147483647 h 719"/>
                <a:gd name="T78" fmla="*/ 2147483647 w 294"/>
                <a:gd name="T79" fmla="*/ 2147483647 h 719"/>
                <a:gd name="T80" fmla="*/ 2147483647 w 294"/>
                <a:gd name="T81" fmla="*/ 2147483647 h 719"/>
                <a:gd name="T82" fmla="*/ 2147483647 w 294"/>
                <a:gd name="T83" fmla="*/ 2147483647 h 719"/>
                <a:gd name="T84" fmla="*/ 2147483647 w 294"/>
                <a:gd name="T85" fmla="*/ 2147483647 h 719"/>
                <a:gd name="T86" fmla="*/ 2147483647 w 294"/>
                <a:gd name="T87" fmla="*/ 2147483647 h 719"/>
                <a:gd name="T88" fmla="*/ 2147483647 w 294"/>
                <a:gd name="T89" fmla="*/ 2147483647 h 719"/>
                <a:gd name="T90" fmla="*/ 2147483647 w 294"/>
                <a:gd name="T91" fmla="*/ 2147483647 h 719"/>
                <a:gd name="T92" fmla="*/ 2147483647 w 294"/>
                <a:gd name="T93" fmla="*/ 2147483647 h 719"/>
                <a:gd name="T94" fmla="*/ 2147483647 w 294"/>
                <a:gd name="T95" fmla="*/ 2147483647 h 719"/>
                <a:gd name="T96" fmla="*/ 2147483647 w 294"/>
                <a:gd name="T97" fmla="*/ 2147483647 h 719"/>
                <a:gd name="T98" fmla="*/ 2147483647 w 294"/>
                <a:gd name="T99" fmla="*/ 2147483647 h 719"/>
                <a:gd name="T100" fmla="*/ 2147483647 w 294"/>
                <a:gd name="T101" fmla="*/ 2147483647 h 719"/>
                <a:gd name="T102" fmla="*/ 2147483647 w 294"/>
                <a:gd name="T103" fmla="*/ 2147483647 h 719"/>
                <a:gd name="T104" fmla="*/ 2147483647 w 294"/>
                <a:gd name="T105" fmla="*/ 2147483647 h 719"/>
                <a:gd name="T106" fmla="*/ 2147483647 w 294"/>
                <a:gd name="T107" fmla="*/ 2147483647 h 719"/>
                <a:gd name="T108" fmla="*/ 2147483647 w 294"/>
                <a:gd name="T109" fmla="*/ 2147483647 h 719"/>
                <a:gd name="T110" fmla="*/ 2147483647 w 294"/>
                <a:gd name="T111" fmla="*/ 2147483647 h 719"/>
                <a:gd name="T112" fmla="*/ 2147483647 w 294"/>
                <a:gd name="T113" fmla="*/ 2147483647 h 719"/>
                <a:gd name="T114" fmla="*/ 2147483647 w 294"/>
                <a:gd name="T115" fmla="*/ 2147483647 h 719"/>
                <a:gd name="T116" fmla="*/ 2147483647 w 294"/>
                <a:gd name="T117" fmla="*/ 2147483647 h 719"/>
                <a:gd name="T118" fmla="*/ 2147483647 w 294"/>
                <a:gd name="T119" fmla="*/ 2147483647 h 719"/>
                <a:gd name="T120" fmla="*/ 2147483647 w 294"/>
                <a:gd name="T121" fmla="*/ 2147483647 h 7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94"/>
                <a:gd name="T184" fmla="*/ 0 h 719"/>
                <a:gd name="T185" fmla="*/ 294 w 294"/>
                <a:gd name="T186" fmla="*/ 719 h 71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94" h="719">
                  <a:moveTo>
                    <a:pt x="258" y="4"/>
                  </a:moveTo>
                  <a:lnTo>
                    <a:pt x="258" y="2"/>
                  </a:lnTo>
                  <a:lnTo>
                    <a:pt x="254" y="2"/>
                  </a:lnTo>
                  <a:lnTo>
                    <a:pt x="252" y="2"/>
                  </a:lnTo>
                  <a:lnTo>
                    <a:pt x="249" y="2"/>
                  </a:lnTo>
                  <a:lnTo>
                    <a:pt x="245" y="0"/>
                  </a:lnTo>
                  <a:lnTo>
                    <a:pt x="239" y="0"/>
                  </a:lnTo>
                  <a:lnTo>
                    <a:pt x="233" y="0"/>
                  </a:lnTo>
                  <a:lnTo>
                    <a:pt x="228" y="0"/>
                  </a:lnTo>
                  <a:lnTo>
                    <a:pt x="224" y="0"/>
                  </a:lnTo>
                  <a:lnTo>
                    <a:pt x="220" y="0"/>
                  </a:lnTo>
                  <a:lnTo>
                    <a:pt x="216" y="0"/>
                  </a:lnTo>
                  <a:lnTo>
                    <a:pt x="214" y="0"/>
                  </a:lnTo>
                  <a:lnTo>
                    <a:pt x="209" y="0"/>
                  </a:lnTo>
                  <a:lnTo>
                    <a:pt x="207" y="0"/>
                  </a:lnTo>
                  <a:lnTo>
                    <a:pt x="203" y="0"/>
                  </a:lnTo>
                  <a:lnTo>
                    <a:pt x="199" y="0"/>
                  </a:lnTo>
                  <a:lnTo>
                    <a:pt x="195" y="0"/>
                  </a:lnTo>
                  <a:lnTo>
                    <a:pt x="192" y="2"/>
                  </a:lnTo>
                  <a:lnTo>
                    <a:pt x="188" y="2"/>
                  </a:lnTo>
                  <a:lnTo>
                    <a:pt x="184" y="2"/>
                  </a:lnTo>
                  <a:lnTo>
                    <a:pt x="180" y="4"/>
                  </a:lnTo>
                  <a:lnTo>
                    <a:pt x="176" y="6"/>
                  </a:lnTo>
                  <a:lnTo>
                    <a:pt x="173" y="6"/>
                  </a:lnTo>
                  <a:lnTo>
                    <a:pt x="171" y="8"/>
                  </a:lnTo>
                  <a:lnTo>
                    <a:pt x="167" y="10"/>
                  </a:lnTo>
                  <a:lnTo>
                    <a:pt x="163" y="10"/>
                  </a:lnTo>
                  <a:lnTo>
                    <a:pt x="159" y="14"/>
                  </a:lnTo>
                  <a:lnTo>
                    <a:pt x="157" y="16"/>
                  </a:lnTo>
                  <a:lnTo>
                    <a:pt x="152" y="19"/>
                  </a:lnTo>
                  <a:lnTo>
                    <a:pt x="146" y="23"/>
                  </a:lnTo>
                  <a:lnTo>
                    <a:pt x="140" y="27"/>
                  </a:lnTo>
                  <a:lnTo>
                    <a:pt x="137" y="33"/>
                  </a:lnTo>
                  <a:lnTo>
                    <a:pt x="133" y="38"/>
                  </a:lnTo>
                  <a:lnTo>
                    <a:pt x="127" y="46"/>
                  </a:lnTo>
                  <a:lnTo>
                    <a:pt x="121" y="50"/>
                  </a:lnTo>
                  <a:lnTo>
                    <a:pt x="117" y="57"/>
                  </a:lnTo>
                  <a:lnTo>
                    <a:pt x="114" y="63"/>
                  </a:lnTo>
                  <a:lnTo>
                    <a:pt x="108" y="69"/>
                  </a:lnTo>
                  <a:lnTo>
                    <a:pt x="102" y="75"/>
                  </a:lnTo>
                  <a:lnTo>
                    <a:pt x="97" y="80"/>
                  </a:lnTo>
                  <a:lnTo>
                    <a:pt x="91" y="88"/>
                  </a:lnTo>
                  <a:lnTo>
                    <a:pt x="87" y="92"/>
                  </a:lnTo>
                  <a:lnTo>
                    <a:pt x="83" y="95"/>
                  </a:lnTo>
                  <a:lnTo>
                    <a:pt x="81" y="97"/>
                  </a:lnTo>
                  <a:lnTo>
                    <a:pt x="76" y="99"/>
                  </a:lnTo>
                  <a:lnTo>
                    <a:pt x="74" y="103"/>
                  </a:lnTo>
                  <a:lnTo>
                    <a:pt x="70" y="103"/>
                  </a:lnTo>
                  <a:lnTo>
                    <a:pt x="68" y="107"/>
                  </a:lnTo>
                  <a:lnTo>
                    <a:pt x="62" y="109"/>
                  </a:lnTo>
                  <a:lnTo>
                    <a:pt x="60" y="111"/>
                  </a:lnTo>
                  <a:lnTo>
                    <a:pt x="57" y="113"/>
                  </a:lnTo>
                  <a:lnTo>
                    <a:pt x="53" y="114"/>
                  </a:lnTo>
                  <a:lnTo>
                    <a:pt x="51" y="116"/>
                  </a:lnTo>
                  <a:lnTo>
                    <a:pt x="45" y="118"/>
                  </a:lnTo>
                  <a:lnTo>
                    <a:pt x="40" y="122"/>
                  </a:lnTo>
                  <a:lnTo>
                    <a:pt x="34" y="126"/>
                  </a:lnTo>
                  <a:lnTo>
                    <a:pt x="28" y="126"/>
                  </a:lnTo>
                  <a:lnTo>
                    <a:pt x="24" y="128"/>
                  </a:lnTo>
                  <a:lnTo>
                    <a:pt x="19" y="130"/>
                  </a:lnTo>
                  <a:lnTo>
                    <a:pt x="15" y="133"/>
                  </a:lnTo>
                  <a:lnTo>
                    <a:pt x="11" y="133"/>
                  </a:lnTo>
                  <a:lnTo>
                    <a:pt x="9" y="135"/>
                  </a:lnTo>
                  <a:lnTo>
                    <a:pt x="7" y="135"/>
                  </a:lnTo>
                  <a:lnTo>
                    <a:pt x="7" y="137"/>
                  </a:lnTo>
                  <a:lnTo>
                    <a:pt x="7" y="139"/>
                  </a:lnTo>
                  <a:lnTo>
                    <a:pt x="7" y="143"/>
                  </a:lnTo>
                  <a:lnTo>
                    <a:pt x="5" y="147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8"/>
                  </a:lnTo>
                  <a:lnTo>
                    <a:pt x="5" y="162"/>
                  </a:lnTo>
                  <a:lnTo>
                    <a:pt x="5" y="166"/>
                  </a:lnTo>
                  <a:lnTo>
                    <a:pt x="5" y="170"/>
                  </a:lnTo>
                  <a:lnTo>
                    <a:pt x="5" y="173"/>
                  </a:lnTo>
                  <a:lnTo>
                    <a:pt x="3" y="177"/>
                  </a:lnTo>
                  <a:lnTo>
                    <a:pt x="3" y="181"/>
                  </a:lnTo>
                  <a:lnTo>
                    <a:pt x="3" y="185"/>
                  </a:lnTo>
                  <a:lnTo>
                    <a:pt x="3" y="189"/>
                  </a:lnTo>
                  <a:lnTo>
                    <a:pt x="3" y="192"/>
                  </a:lnTo>
                  <a:lnTo>
                    <a:pt x="3" y="198"/>
                  </a:lnTo>
                  <a:lnTo>
                    <a:pt x="2" y="204"/>
                  </a:lnTo>
                  <a:lnTo>
                    <a:pt x="2" y="208"/>
                  </a:lnTo>
                  <a:lnTo>
                    <a:pt x="2" y="213"/>
                  </a:lnTo>
                  <a:lnTo>
                    <a:pt x="2" y="217"/>
                  </a:lnTo>
                  <a:lnTo>
                    <a:pt x="2" y="223"/>
                  </a:lnTo>
                  <a:lnTo>
                    <a:pt x="2" y="229"/>
                  </a:lnTo>
                  <a:lnTo>
                    <a:pt x="2" y="234"/>
                  </a:lnTo>
                  <a:lnTo>
                    <a:pt x="2" y="240"/>
                  </a:lnTo>
                  <a:lnTo>
                    <a:pt x="0" y="246"/>
                  </a:lnTo>
                  <a:lnTo>
                    <a:pt x="0" y="249"/>
                  </a:lnTo>
                  <a:lnTo>
                    <a:pt x="0" y="257"/>
                  </a:lnTo>
                  <a:lnTo>
                    <a:pt x="0" y="263"/>
                  </a:lnTo>
                  <a:lnTo>
                    <a:pt x="0" y="267"/>
                  </a:lnTo>
                  <a:lnTo>
                    <a:pt x="0" y="274"/>
                  </a:lnTo>
                  <a:lnTo>
                    <a:pt x="0" y="280"/>
                  </a:lnTo>
                  <a:lnTo>
                    <a:pt x="0" y="286"/>
                  </a:lnTo>
                  <a:lnTo>
                    <a:pt x="0" y="291"/>
                  </a:lnTo>
                  <a:lnTo>
                    <a:pt x="0" y="297"/>
                  </a:lnTo>
                  <a:lnTo>
                    <a:pt x="0" y="303"/>
                  </a:lnTo>
                  <a:lnTo>
                    <a:pt x="0" y="310"/>
                  </a:lnTo>
                  <a:lnTo>
                    <a:pt x="0" y="314"/>
                  </a:lnTo>
                  <a:lnTo>
                    <a:pt x="0" y="322"/>
                  </a:lnTo>
                  <a:lnTo>
                    <a:pt x="0" y="327"/>
                  </a:lnTo>
                  <a:lnTo>
                    <a:pt x="0" y="333"/>
                  </a:lnTo>
                  <a:lnTo>
                    <a:pt x="0" y="339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6"/>
                  </a:lnTo>
                  <a:lnTo>
                    <a:pt x="0" y="360"/>
                  </a:lnTo>
                  <a:lnTo>
                    <a:pt x="2" y="367"/>
                  </a:lnTo>
                  <a:lnTo>
                    <a:pt x="2" y="373"/>
                  </a:lnTo>
                  <a:lnTo>
                    <a:pt x="2" y="379"/>
                  </a:lnTo>
                  <a:lnTo>
                    <a:pt x="2" y="384"/>
                  </a:lnTo>
                  <a:lnTo>
                    <a:pt x="3" y="388"/>
                  </a:lnTo>
                  <a:lnTo>
                    <a:pt x="3" y="394"/>
                  </a:lnTo>
                  <a:lnTo>
                    <a:pt x="5" y="400"/>
                  </a:lnTo>
                  <a:lnTo>
                    <a:pt x="5" y="403"/>
                  </a:lnTo>
                  <a:lnTo>
                    <a:pt x="5" y="409"/>
                  </a:lnTo>
                  <a:lnTo>
                    <a:pt x="7" y="413"/>
                  </a:lnTo>
                  <a:lnTo>
                    <a:pt x="7" y="419"/>
                  </a:lnTo>
                  <a:lnTo>
                    <a:pt x="7" y="422"/>
                  </a:lnTo>
                  <a:lnTo>
                    <a:pt x="9" y="428"/>
                  </a:lnTo>
                  <a:lnTo>
                    <a:pt x="9" y="432"/>
                  </a:lnTo>
                  <a:lnTo>
                    <a:pt x="9" y="436"/>
                  </a:lnTo>
                  <a:lnTo>
                    <a:pt x="11" y="439"/>
                  </a:lnTo>
                  <a:lnTo>
                    <a:pt x="13" y="443"/>
                  </a:lnTo>
                  <a:lnTo>
                    <a:pt x="13" y="447"/>
                  </a:lnTo>
                  <a:lnTo>
                    <a:pt x="13" y="453"/>
                  </a:lnTo>
                  <a:lnTo>
                    <a:pt x="15" y="455"/>
                  </a:lnTo>
                  <a:lnTo>
                    <a:pt x="15" y="458"/>
                  </a:lnTo>
                  <a:lnTo>
                    <a:pt x="17" y="462"/>
                  </a:lnTo>
                  <a:lnTo>
                    <a:pt x="19" y="466"/>
                  </a:lnTo>
                  <a:lnTo>
                    <a:pt x="21" y="468"/>
                  </a:lnTo>
                  <a:lnTo>
                    <a:pt x="21" y="472"/>
                  </a:lnTo>
                  <a:lnTo>
                    <a:pt x="22" y="476"/>
                  </a:lnTo>
                  <a:lnTo>
                    <a:pt x="24" y="479"/>
                  </a:lnTo>
                  <a:lnTo>
                    <a:pt x="26" y="483"/>
                  </a:lnTo>
                  <a:lnTo>
                    <a:pt x="28" y="489"/>
                  </a:lnTo>
                  <a:lnTo>
                    <a:pt x="34" y="495"/>
                  </a:lnTo>
                  <a:lnTo>
                    <a:pt x="38" y="498"/>
                  </a:lnTo>
                  <a:lnTo>
                    <a:pt x="40" y="504"/>
                  </a:lnTo>
                  <a:lnTo>
                    <a:pt x="43" y="508"/>
                  </a:lnTo>
                  <a:lnTo>
                    <a:pt x="47" y="512"/>
                  </a:lnTo>
                  <a:lnTo>
                    <a:pt x="51" y="517"/>
                  </a:lnTo>
                  <a:lnTo>
                    <a:pt x="55" y="519"/>
                  </a:lnTo>
                  <a:lnTo>
                    <a:pt x="59" y="523"/>
                  </a:lnTo>
                  <a:lnTo>
                    <a:pt x="62" y="527"/>
                  </a:lnTo>
                  <a:lnTo>
                    <a:pt x="68" y="531"/>
                  </a:lnTo>
                  <a:lnTo>
                    <a:pt x="72" y="534"/>
                  </a:lnTo>
                  <a:lnTo>
                    <a:pt x="76" y="538"/>
                  </a:lnTo>
                  <a:lnTo>
                    <a:pt x="81" y="542"/>
                  </a:lnTo>
                  <a:lnTo>
                    <a:pt x="87" y="546"/>
                  </a:lnTo>
                  <a:lnTo>
                    <a:pt x="91" y="550"/>
                  </a:lnTo>
                  <a:lnTo>
                    <a:pt x="95" y="554"/>
                  </a:lnTo>
                  <a:lnTo>
                    <a:pt x="100" y="557"/>
                  </a:lnTo>
                  <a:lnTo>
                    <a:pt x="106" y="561"/>
                  </a:lnTo>
                  <a:lnTo>
                    <a:pt x="110" y="565"/>
                  </a:lnTo>
                  <a:lnTo>
                    <a:pt x="116" y="569"/>
                  </a:lnTo>
                  <a:lnTo>
                    <a:pt x="121" y="574"/>
                  </a:lnTo>
                  <a:lnTo>
                    <a:pt x="127" y="578"/>
                  </a:lnTo>
                  <a:lnTo>
                    <a:pt x="133" y="584"/>
                  </a:lnTo>
                  <a:lnTo>
                    <a:pt x="137" y="588"/>
                  </a:lnTo>
                  <a:lnTo>
                    <a:pt x="142" y="593"/>
                  </a:lnTo>
                  <a:lnTo>
                    <a:pt x="148" y="599"/>
                  </a:lnTo>
                  <a:lnTo>
                    <a:pt x="154" y="605"/>
                  </a:lnTo>
                  <a:lnTo>
                    <a:pt x="159" y="611"/>
                  </a:lnTo>
                  <a:lnTo>
                    <a:pt x="165" y="616"/>
                  </a:lnTo>
                  <a:lnTo>
                    <a:pt x="171" y="622"/>
                  </a:lnTo>
                  <a:lnTo>
                    <a:pt x="175" y="628"/>
                  </a:lnTo>
                  <a:lnTo>
                    <a:pt x="180" y="633"/>
                  </a:lnTo>
                  <a:lnTo>
                    <a:pt x="186" y="639"/>
                  </a:lnTo>
                  <a:lnTo>
                    <a:pt x="190" y="645"/>
                  </a:lnTo>
                  <a:lnTo>
                    <a:pt x="195" y="650"/>
                  </a:lnTo>
                  <a:lnTo>
                    <a:pt x="201" y="656"/>
                  </a:lnTo>
                  <a:lnTo>
                    <a:pt x="205" y="662"/>
                  </a:lnTo>
                  <a:lnTo>
                    <a:pt x="211" y="668"/>
                  </a:lnTo>
                  <a:lnTo>
                    <a:pt x="214" y="673"/>
                  </a:lnTo>
                  <a:lnTo>
                    <a:pt x="218" y="677"/>
                  </a:lnTo>
                  <a:lnTo>
                    <a:pt x="222" y="683"/>
                  </a:lnTo>
                  <a:lnTo>
                    <a:pt x="226" y="687"/>
                  </a:lnTo>
                  <a:lnTo>
                    <a:pt x="228" y="692"/>
                  </a:lnTo>
                  <a:lnTo>
                    <a:pt x="232" y="696"/>
                  </a:lnTo>
                  <a:lnTo>
                    <a:pt x="235" y="700"/>
                  </a:lnTo>
                  <a:lnTo>
                    <a:pt x="239" y="704"/>
                  </a:lnTo>
                  <a:lnTo>
                    <a:pt x="241" y="707"/>
                  </a:lnTo>
                  <a:lnTo>
                    <a:pt x="243" y="709"/>
                  </a:lnTo>
                  <a:lnTo>
                    <a:pt x="245" y="711"/>
                  </a:lnTo>
                  <a:lnTo>
                    <a:pt x="247" y="715"/>
                  </a:lnTo>
                  <a:lnTo>
                    <a:pt x="249" y="717"/>
                  </a:lnTo>
                  <a:lnTo>
                    <a:pt x="251" y="719"/>
                  </a:lnTo>
                  <a:lnTo>
                    <a:pt x="273" y="582"/>
                  </a:lnTo>
                  <a:lnTo>
                    <a:pt x="294" y="481"/>
                  </a:lnTo>
                  <a:lnTo>
                    <a:pt x="294" y="479"/>
                  </a:lnTo>
                  <a:lnTo>
                    <a:pt x="294" y="474"/>
                  </a:lnTo>
                  <a:lnTo>
                    <a:pt x="294" y="468"/>
                  </a:lnTo>
                  <a:lnTo>
                    <a:pt x="294" y="466"/>
                  </a:lnTo>
                  <a:lnTo>
                    <a:pt x="294" y="462"/>
                  </a:lnTo>
                  <a:lnTo>
                    <a:pt x="294" y="457"/>
                  </a:lnTo>
                  <a:lnTo>
                    <a:pt x="294" y="453"/>
                  </a:lnTo>
                  <a:lnTo>
                    <a:pt x="294" y="449"/>
                  </a:lnTo>
                  <a:lnTo>
                    <a:pt x="294" y="445"/>
                  </a:lnTo>
                  <a:lnTo>
                    <a:pt x="294" y="439"/>
                  </a:lnTo>
                  <a:lnTo>
                    <a:pt x="294" y="436"/>
                  </a:lnTo>
                  <a:lnTo>
                    <a:pt x="294" y="430"/>
                  </a:lnTo>
                  <a:lnTo>
                    <a:pt x="294" y="424"/>
                  </a:lnTo>
                  <a:lnTo>
                    <a:pt x="294" y="419"/>
                  </a:lnTo>
                  <a:lnTo>
                    <a:pt x="294" y="413"/>
                  </a:lnTo>
                  <a:lnTo>
                    <a:pt x="292" y="409"/>
                  </a:lnTo>
                  <a:lnTo>
                    <a:pt x="292" y="403"/>
                  </a:lnTo>
                  <a:lnTo>
                    <a:pt x="292" y="398"/>
                  </a:lnTo>
                  <a:lnTo>
                    <a:pt x="292" y="392"/>
                  </a:lnTo>
                  <a:lnTo>
                    <a:pt x="292" y="386"/>
                  </a:lnTo>
                  <a:lnTo>
                    <a:pt x="292" y="381"/>
                  </a:lnTo>
                  <a:lnTo>
                    <a:pt x="292" y="373"/>
                  </a:lnTo>
                  <a:lnTo>
                    <a:pt x="290" y="369"/>
                  </a:lnTo>
                  <a:lnTo>
                    <a:pt x="290" y="362"/>
                  </a:lnTo>
                  <a:lnTo>
                    <a:pt x="290" y="358"/>
                  </a:lnTo>
                  <a:lnTo>
                    <a:pt x="290" y="352"/>
                  </a:lnTo>
                  <a:lnTo>
                    <a:pt x="290" y="348"/>
                  </a:lnTo>
                  <a:lnTo>
                    <a:pt x="289" y="343"/>
                  </a:lnTo>
                  <a:lnTo>
                    <a:pt x="289" y="337"/>
                  </a:lnTo>
                  <a:lnTo>
                    <a:pt x="287" y="333"/>
                  </a:lnTo>
                  <a:lnTo>
                    <a:pt x="285" y="327"/>
                  </a:lnTo>
                  <a:lnTo>
                    <a:pt x="285" y="324"/>
                  </a:lnTo>
                  <a:lnTo>
                    <a:pt x="283" y="320"/>
                  </a:lnTo>
                  <a:lnTo>
                    <a:pt x="283" y="314"/>
                  </a:lnTo>
                  <a:lnTo>
                    <a:pt x="283" y="310"/>
                  </a:lnTo>
                  <a:lnTo>
                    <a:pt x="281" y="306"/>
                  </a:lnTo>
                  <a:lnTo>
                    <a:pt x="279" y="303"/>
                  </a:lnTo>
                  <a:lnTo>
                    <a:pt x="279" y="297"/>
                  </a:lnTo>
                  <a:lnTo>
                    <a:pt x="277" y="293"/>
                  </a:lnTo>
                  <a:lnTo>
                    <a:pt x="277" y="289"/>
                  </a:lnTo>
                  <a:lnTo>
                    <a:pt x="275" y="286"/>
                  </a:lnTo>
                  <a:lnTo>
                    <a:pt x="273" y="280"/>
                  </a:lnTo>
                  <a:lnTo>
                    <a:pt x="273" y="278"/>
                  </a:lnTo>
                  <a:lnTo>
                    <a:pt x="271" y="272"/>
                  </a:lnTo>
                  <a:lnTo>
                    <a:pt x="270" y="268"/>
                  </a:lnTo>
                  <a:lnTo>
                    <a:pt x="270" y="265"/>
                  </a:lnTo>
                  <a:lnTo>
                    <a:pt x="268" y="259"/>
                  </a:lnTo>
                  <a:lnTo>
                    <a:pt x="266" y="253"/>
                  </a:lnTo>
                  <a:lnTo>
                    <a:pt x="266" y="249"/>
                  </a:lnTo>
                  <a:lnTo>
                    <a:pt x="264" y="246"/>
                  </a:lnTo>
                  <a:lnTo>
                    <a:pt x="264" y="240"/>
                  </a:lnTo>
                  <a:lnTo>
                    <a:pt x="262" y="234"/>
                  </a:lnTo>
                  <a:lnTo>
                    <a:pt x="262" y="229"/>
                  </a:lnTo>
                  <a:lnTo>
                    <a:pt x="260" y="223"/>
                  </a:lnTo>
                  <a:lnTo>
                    <a:pt x="260" y="217"/>
                  </a:lnTo>
                  <a:lnTo>
                    <a:pt x="260" y="215"/>
                  </a:lnTo>
                  <a:lnTo>
                    <a:pt x="260" y="211"/>
                  </a:lnTo>
                  <a:lnTo>
                    <a:pt x="258" y="208"/>
                  </a:lnTo>
                  <a:lnTo>
                    <a:pt x="258" y="204"/>
                  </a:lnTo>
                  <a:lnTo>
                    <a:pt x="258" y="202"/>
                  </a:lnTo>
                  <a:lnTo>
                    <a:pt x="258" y="198"/>
                  </a:lnTo>
                  <a:lnTo>
                    <a:pt x="258" y="196"/>
                  </a:lnTo>
                  <a:lnTo>
                    <a:pt x="258" y="192"/>
                  </a:lnTo>
                  <a:lnTo>
                    <a:pt x="258" y="189"/>
                  </a:lnTo>
                  <a:lnTo>
                    <a:pt x="258" y="185"/>
                  </a:lnTo>
                  <a:lnTo>
                    <a:pt x="258" y="181"/>
                  </a:lnTo>
                  <a:lnTo>
                    <a:pt x="258" y="177"/>
                  </a:lnTo>
                  <a:lnTo>
                    <a:pt x="256" y="173"/>
                  </a:lnTo>
                  <a:lnTo>
                    <a:pt x="256" y="170"/>
                  </a:lnTo>
                  <a:lnTo>
                    <a:pt x="256" y="166"/>
                  </a:lnTo>
                  <a:lnTo>
                    <a:pt x="256" y="162"/>
                  </a:lnTo>
                  <a:lnTo>
                    <a:pt x="256" y="158"/>
                  </a:lnTo>
                  <a:lnTo>
                    <a:pt x="256" y="154"/>
                  </a:lnTo>
                  <a:lnTo>
                    <a:pt x="256" y="149"/>
                  </a:lnTo>
                  <a:lnTo>
                    <a:pt x="256" y="147"/>
                  </a:lnTo>
                  <a:lnTo>
                    <a:pt x="256" y="141"/>
                  </a:lnTo>
                  <a:lnTo>
                    <a:pt x="256" y="139"/>
                  </a:lnTo>
                  <a:lnTo>
                    <a:pt x="256" y="133"/>
                  </a:lnTo>
                  <a:lnTo>
                    <a:pt x="256" y="130"/>
                  </a:lnTo>
                  <a:lnTo>
                    <a:pt x="256" y="126"/>
                  </a:lnTo>
                  <a:lnTo>
                    <a:pt x="256" y="122"/>
                  </a:lnTo>
                  <a:lnTo>
                    <a:pt x="256" y="118"/>
                  </a:lnTo>
                  <a:lnTo>
                    <a:pt x="256" y="114"/>
                  </a:lnTo>
                  <a:lnTo>
                    <a:pt x="256" y="111"/>
                  </a:lnTo>
                  <a:lnTo>
                    <a:pt x="256" y="107"/>
                  </a:lnTo>
                  <a:lnTo>
                    <a:pt x="256" y="103"/>
                  </a:lnTo>
                  <a:lnTo>
                    <a:pt x="256" y="99"/>
                  </a:lnTo>
                  <a:lnTo>
                    <a:pt x="256" y="95"/>
                  </a:lnTo>
                  <a:lnTo>
                    <a:pt x="256" y="92"/>
                  </a:lnTo>
                  <a:lnTo>
                    <a:pt x="256" y="88"/>
                  </a:lnTo>
                  <a:lnTo>
                    <a:pt x="256" y="84"/>
                  </a:lnTo>
                  <a:lnTo>
                    <a:pt x="256" y="80"/>
                  </a:lnTo>
                  <a:lnTo>
                    <a:pt x="256" y="76"/>
                  </a:lnTo>
                  <a:lnTo>
                    <a:pt x="256" y="73"/>
                  </a:lnTo>
                  <a:lnTo>
                    <a:pt x="256" y="71"/>
                  </a:lnTo>
                  <a:lnTo>
                    <a:pt x="256" y="65"/>
                  </a:lnTo>
                  <a:lnTo>
                    <a:pt x="256" y="63"/>
                  </a:lnTo>
                  <a:lnTo>
                    <a:pt x="256" y="59"/>
                  </a:lnTo>
                  <a:lnTo>
                    <a:pt x="256" y="56"/>
                  </a:lnTo>
                  <a:lnTo>
                    <a:pt x="256" y="48"/>
                  </a:lnTo>
                  <a:lnTo>
                    <a:pt x="256" y="44"/>
                  </a:lnTo>
                  <a:lnTo>
                    <a:pt x="256" y="37"/>
                  </a:lnTo>
                  <a:lnTo>
                    <a:pt x="256" y="33"/>
                  </a:lnTo>
                  <a:lnTo>
                    <a:pt x="256" y="27"/>
                  </a:lnTo>
                  <a:lnTo>
                    <a:pt x="258" y="21"/>
                  </a:lnTo>
                  <a:lnTo>
                    <a:pt x="258" y="18"/>
                  </a:lnTo>
                  <a:lnTo>
                    <a:pt x="258" y="14"/>
                  </a:lnTo>
                  <a:lnTo>
                    <a:pt x="258" y="10"/>
                  </a:lnTo>
                  <a:lnTo>
                    <a:pt x="258" y="8"/>
                  </a:lnTo>
                  <a:lnTo>
                    <a:pt x="258" y="6"/>
                  </a:lnTo>
                  <a:lnTo>
                    <a:pt x="258" y="4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0" name="Freeform 64"/>
            <p:cNvSpPr>
              <a:spLocks/>
            </p:cNvSpPr>
            <p:nvPr/>
          </p:nvSpPr>
          <p:spPr bwMode="auto">
            <a:xfrm>
              <a:off x="3429000" y="4856163"/>
              <a:ext cx="138113" cy="260350"/>
            </a:xfrm>
            <a:custGeom>
              <a:avLst/>
              <a:gdLst>
                <a:gd name="T0" fmla="*/ 2147483647 w 451"/>
                <a:gd name="T1" fmla="*/ 2147483647 h 957"/>
                <a:gd name="T2" fmla="*/ 2147483647 w 451"/>
                <a:gd name="T3" fmla="*/ 2147483647 h 957"/>
                <a:gd name="T4" fmla="*/ 2147483647 w 451"/>
                <a:gd name="T5" fmla="*/ 2147483647 h 957"/>
                <a:gd name="T6" fmla="*/ 2147483647 w 451"/>
                <a:gd name="T7" fmla="*/ 2147483647 h 957"/>
                <a:gd name="T8" fmla="*/ 2147483647 w 451"/>
                <a:gd name="T9" fmla="*/ 2147483647 h 957"/>
                <a:gd name="T10" fmla="*/ 2147483647 w 451"/>
                <a:gd name="T11" fmla="*/ 2147483647 h 957"/>
                <a:gd name="T12" fmla="*/ 2147483647 w 451"/>
                <a:gd name="T13" fmla="*/ 2147483647 h 957"/>
                <a:gd name="T14" fmla="*/ 2147483647 w 451"/>
                <a:gd name="T15" fmla="*/ 2147483647 h 957"/>
                <a:gd name="T16" fmla="*/ 0 w 451"/>
                <a:gd name="T17" fmla="*/ 2147483647 h 957"/>
                <a:gd name="T18" fmla="*/ 0 w 451"/>
                <a:gd name="T19" fmla="*/ 2147483647 h 957"/>
                <a:gd name="T20" fmla="*/ 0 w 451"/>
                <a:gd name="T21" fmla="*/ 2147483647 h 957"/>
                <a:gd name="T22" fmla="*/ 0 w 451"/>
                <a:gd name="T23" fmla="*/ 2147483647 h 957"/>
                <a:gd name="T24" fmla="*/ 2147483647 w 451"/>
                <a:gd name="T25" fmla="*/ 2147483647 h 957"/>
                <a:gd name="T26" fmla="*/ 2147483647 w 451"/>
                <a:gd name="T27" fmla="*/ 2147483647 h 957"/>
                <a:gd name="T28" fmla="*/ 2147483647 w 451"/>
                <a:gd name="T29" fmla="*/ 2147483647 h 957"/>
                <a:gd name="T30" fmla="*/ 2147483647 w 451"/>
                <a:gd name="T31" fmla="*/ 2147483647 h 957"/>
                <a:gd name="T32" fmla="*/ 2147483647 w 451"/>
                <a:gd name="T33" fmla="*/ 2147483647 h 957"/>
                <a:gd name="T34" fmla="*/ 2147483647 w 451"/>
                <a:gd name="T35" fmla="*/ 2147483647 h 957"/>
                <a:gd name="T36" fmla="*/ 2147483647 w 451"/>
                <a:gd name="T37" fmla="*/ 2147483647 h 957"/>
                <a:gd name="T38" fmla="*/ 2147483647 w 451"/>
                <a:gd name="T39" fmla="*/ 2147483647 h 957"/>
                <a:gd name="T40" fmla="*/ 2147483647 w 451"/>
                <a:gd name="T41" fmla="*/ 2147483647 h 957"/>
                <a:gd name="T42" fmla="*/ 2147483647 w 451"/>
                <a:gd name="T43" fmla="*/ 2147483647 h 957"/>
                <a:gd name="T44" fmla="*/ 2147483647 w 451"/>
                <a:gd name="T45" fmla="*/ 2147483647 h 957"/>
                <a:gd name="T46" fmla="*/ 2147483647 w 451"/>
                <a:gd name="T47" fmla="*/ 2147483647 h 957"/>
                <a:gd name="T48" fmla="*/ 2147483647 w 451"/>
                <a:gd name="T49" fmla="*/ 2147483647 h 957"/>
                <a:gd name="T50" fmla="*/ 2147483647 w 451"/>
                <a:gd name="T51" fmla="*/ 2147483647 h 957"/>
                <a:gd name="T52" fmla="*/ 2147483647 w 451"/>
                <a:gd name="T53" fmla="*/ 2147483647 h 957"/>
                <a:gd name="T54" fmla="*/ 2147483647 w 451"/>
                <a:gd name="T55" fmla="*/ 2147483647 h 957"/>
                <a:gd name="T56" fmla="*/ 2147483647 w 451"/>
                <a:gd name="T57" fmla="*/ 2147483647 h 957"/>
                <a:gd name="T58" fmla="*/ 2147483647 w 451"/>
                <a:gd name="T59" fmla="*/ 2147483647 h 957"/>
                <a:gd name="T60" fmla="*/ 2147483647 w 451"/>
                <a:gd name="T61" fmla="*/ 2147483647 h 957"/>
                <a:gd name="T62" fmla="*/ 2147483647 w 451"/>
                <a:gd name="T63" fmla="*/ 2147483647 h 957"/>
                <a:gd name="T64" fmla="*/ 2147483647 w 451"/>
                <a:gd name="T65" fmla="*/ 2147483647 h 957"/>
                <a:gd name="T66" fmla="*/ 2147483647 w 451"/>
                <a:gd name="T67" fmla="*/ 2147483647 h 957"/>
                <a:gd name="T68" fmla="*/ 2147483647 w 451"/>
                <a:gd name="T69" fmla="*/ 2147483647 h 957"/>
                <a:gd name="T70" fmla="*/ 2147483647 w 451"/>
                <a:gd name="T71" fmla="*/ 2147483647 h 957"/>
                <a:gd name="T72" fmla="*/ 2147483647 w 451"/>
                <a:gd name="T73" fmla="*/ 2147483647 h 957"/>
                <a:gd name="T74" fmla="*/ 2147483647 w 451"/>
                <a:gd name="T75" fmla="*/ 2147483647 h 957"/>
                <a:gd name="T76" fmla="*/ 2147483647 w 451"/>
                <a:gd name="T77" fmla="*/ 2147483647 h 957"/>
                <a:gd name="T78" fmla="*/ 2147483647 w 451"/>
                <a:gd name="T79" fmla="*/ 2147483647 h 957"/>
                <a:gd name="T80" fmla="*/ 2147483647 w 451"/>
                <a:gd name="T81" fmla="*/ 2147483647 h 957"/>
                <a:gd name="T82" fmla="*/ 2147483647 w 451"/>
                <a:gd name="T83" fmla="*/ 2147483647 h 957"/>
                <a:gd name="T84" fmla="*/ 2147483647 w 451"/>
                <a:gd name="T85" fmla="*/ 2147483647 h 957"/>
                <a:gd name="T86" fmla="*/ 2147483647 w 451"/>
                <a:gd name="T87" fmla="*/ 2147483647 h 957"/>
                <a:gd name="T88" fmla="*/ 2147483647 w 451"/>
                <a:gd name="T89" fmla="*/ 2147483647 h 957"/>
                <a:gd name="T90" fmla="*/ 2147483647 w 451"/>
                <a:gd name="T91" fmla="*/ 2147483647 h 957"/>
                <a:gd name="T92" fmla="*/ 2147483647 w 451"/>
                <a:gd name="T93" fmla="*/ 2147483647 h 957"/>
                <a:gd name="T94" fmla="*/ 2147483647 w 451"/>
                <a:gd name="T95" fmla="*/ 2147483647 h 957"/>
                <a:gd name="T96" fmla="*/ 2147483647 w 451"/>
                <a:gd name="T97" fmla="*/ 2147483647 h 957"/>
                <a:gd name="T98" fmla="*/ 2147483647 w 451"/>
                <a:gd name="T99" fmla="*/ 2147483647 h 957"/>
                <a:gd name="T100" fmla="*/ 2147483647 w 451"/>
                <a:gd name="T101" fmla="*/ 2147483647 h 957"/>
                <a:gd name="T102" fmla="*/ 2147483647 w 451"/>
                <a:gd name="T103" fmla="*/ 2147483647 h 957"/>
                <a:gd name="T104" fmla="*/ 2147483647 w 451"/>
                <a:gd name="T105" fmla="*/ 2147483647 h 957"/>
                <a:gd name="T106" fmla="*/ 2147483647 w 451"/>
                <a:gd name="T107" fmla="*/ 2147483647 h 957"/>
                <a:gd name="T108" fmla="*/ 2147483647 w 451"/>
                <a:gd name="T109" fmla="*/ 2147483647 h 957"/>
                <a:gd name="T110" fmla="*/ 2147483647 w 451"/>
                <a:gd name="T111" fmla="*/ 2147483647 h 957"/>
                <a:gd name="T112" fmla="*/ 2147483647 w 451"/>
                <a:gd name="T113" fmla="*/ 2147483647 h 957"/>
                <a:gd name="T114" fmla="*/ 2147483647 w 451"/>
                <a:gd name="T115" fmla="*/ 2147483647 h 957"/>
                <a:gd name="T116" fmla="*/ 2147483647 w 451"/>
                <a:gd name="T117" fmla="*/ 2147483647 h 9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1"/>
                <a:gd name="T178" fmla="*/ 0 h 957"/>
                <a:gd name="T179" fmla="*/ 451 w 451"/>
                <a:gd name="T180" fmla="*/ 957 h 9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1" h="957">
                  <a:moveTo>
                    <a:pt x="179" y="0"/>
                  </a:moveTo>
                  <a:lnTo>
                    <a:pt x="177" y="0"/>
                  </a:lnTo>
                  <a:lnTo>
                    <a:pt x="175" y="1"/>
                  </a:lnTo>
                  <a:lnTo>
                    <a:pt x="171" y="1"/>
                  </a:lnTo>
                  <a:lnTo>
                    <a:pt x="168" y="5"/>
                  </a:lnTo>
                  <a:lnTo>
                    <a:pt x="164" y="9"/>
                  </a:lnTo>
                  <a:lnTo>
                    <a:pt x="158" y="13"/>
                  </a:lnTo>
                  <a:lnTo>
                    <a:pt x="154" y="15"/>
                  </a:lnTo>
                  <a:lnTo>
                    <a:pt x="150" y="19"/>
                  </a:lnTo>
                  <a:lnTo>
                    <a:pt x="149" y="20"/>
                  </a:lnTo>
                  <a:lnTo>
                    <a:pt x="147" y="24"/>
                  </a:lnTo>
                  <a:lnTo>
                    <a:pt x="141" y="26"/>
                  </a:lnTo>
                  <a:lnTo>
                    <a:pt x="137" y="30"/>
                  </a:lnTo>
                  <a:lnTo>
                    <a:pt x="133" y="34"/>
                  </a:lnTo>
                  <a:lnTo>
                    <a:pt x="129" y="39"/>
                  </a:lnTo>
                  <a:lnTo>
                    <a:pt x="126" y="43"/>
                  </a:lnTo>
                  <a:lnTo>
                    <a:pt x="122" y="47"/>
                  </a:lnTo>
                  <a:lnTo>
                    <a:pt x="116" y="51"/>
                  </a:lnTo>
                  <a:lnTo>
                    <a:pt x="112" y="57"/>
                  </a:lnTo>
                  <a:lnTo>
                    <a:pt x="109" y="62"/>
                  </a:lnTo>
                  <a:lnTo>
                    <a:pt x="105" y="66"/>
                  </a:lnTo>
                  <a:lnTo>
                    <a:pt x="99" y="72"/>
                  </a:lnTo>
                  <a:lnTo>
                    <a:pt x="95" y="77"/>
                  </a:lnTo>
                  <a:lnTo>
                    <a:pt x="91" y="83"/>
                  </a:lnTo>
                  <a:lnTo>
                    <a:pt x="86" y="89"/>
                  </a:lnTo>
                  <a:lnTo>
                    <a:pt x="84" y="93"/>
                  </a:lnTo>
                  <a:lnTo>
                    <a:pt x="82" y="96"/>
                  </a:lnTo>
                  <a:lnTo>
                    <a:pt x="80" y="100"/>
                  </a:lnTo>
                  <a:lnTo>
                    <a:pt x="78" y="102"/>
                  </a:lnTo>
                  <a:lnTo>
                    <a:pt x="76" y="106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9" y="117"/>
                  </a:lnTo>
                  <a:lnTo>
                    <a:pt x="67" y="119"/>
                  </a:lnTo>
                  <a:lnTo>
                    <a:pt x="67" y="125"/>
                  </a:lnTo>
                  <a:lnTo>
                    <a:pt x="65" y="127"/>
                  </a:lnTo>
                  <a:lnTo>
                    <a:pt x="63" y="133"/>
                  </a:lnTo>
                  <a:lnTo>
                    <a:pt x="59" y="136"/>
                  </a:lnTo>
                  <a:lnTo>
                    <a:pt x="59" y="138"/>
                  </a:lnTo>
                  <a:lnTo>
                    <a:pt x="55" y="142"/>
                  </a:lnTo>
                  <a:lnTo>
                    <a:pt x="53" y="146"/>
                  </a:lnTo>
                  <a:lnTo>
                    <a:pt x="53" y="150"/>
                  </a:lnTo>
                  <a:lnTo>
                    <a:pt x="50" y="153"/>
                  </a:lnTo>
                  <a:lnTo>
                    <a:pt x="50" y="157"/>
                  </a:lnTo>
                  <a:lnTo>
                    <a:pt x="48" y="163"/>
                  </a:lnTo>
                  <a:lnTo>
                    <a:pt x="46" y="165"/>
                  </a:lnTo>
                  <a:lnTo>
                    <a:pt x="44" y="169"/>
                  </a:lnTo>
                  <a:lnTo>
                    <a:pt x="42" y="172"/>
                  </a:lnTo>
                  <a:lnTo>
                    <a:pt x="40" y="176"/>
                  </a:lnTo>
                  <a:lnTo>
                    <a:pt x="38" y="180"/>
                  </a:lnTo>
                  <a:lnTo>
                    <a:pt x="36" y="184"/>
                  </a:lnTo>
                  <a:lnTo>
                    <a:pt x="34" y="188"/>
                  </a:lnTo>
                  <a:lnTo>
                    <a:pt x="34" y="193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3"/>
                  </a:lnTo>
                  <a:lnTo>
                    <a:pt x="27" y="207"/>
                  </a:lnTo>
                  <a:lnTo>
                    <a:pt x="27" y="210"/>
                  </a:lnTo>
                  <a:lnTo>
                    <a:pt x="25" y="214"/>
                  </a:lnTo>
                  <a:lnTo>
                    <a:pt x="23" y="218"/>
                  </a:lnTo>
                  <a:lnTo>
                    <a:pt x="23" y="222"/>
                  </a:lnTo>
                  <a:lnTo>
                    <a:pt x="21" y="226"/>
                  </a:lnTo>
                  <a:lnTo>
                    <a:pt x="19" y="228"/>
                  </a:lnTo>
                  <a:lnTo>
                    <a:pt x="17" y="231"/>
                  </a:lnTo>
                  <a:lnTo>
                    <a:pt x="17" y="235"/>
                  </a:lnTo>
                  <a:lnTo>
                    <a:pt x="15" y="241"/>
                  </a:lnTo>
                  <a:lnTo>
                    <a:pt x="12" y="247"/>
                  </a:lnTo>
                  <a:lnTo>
                    <a:pt x="10" y="252"/>
                  </a:lnTo>
                  <a:lnTo>
                    <a:pt x="8" y="258"/>
                  </a:lnTo>
                  <a:lnTo>
                    <a:pt x="8" y="264"/>
                  </a:lnTo>
                  <a:lnTo>
                    <a:pt x="6" y="267"/>
                  </a:lnTo>
                  <a:lnTo>
                    <a:pt x="4" y="271"/>
                  </a:lnTo>
                  <a:lnTo>
                    <a:pt x="2" y="275"/>
                  </a:lnTo>
                  <a:lnTo>
                    <a:pt x="2" y="279"/>
                  </a:lnTo>
                  <a:lnTo>
                    <a:pt x="2" y="281"/>
                  </a:lnTo>
                  <a:lnTo>
                    <a:pt x="0" y="285"/>
                  </a:lnTo>
                  <a:lnTo>
                    <a:pt x="0" y="286"/>
                  </a:lnTo>
                  <a:lnTo>
                    <a:pt x="0" y="288"/>
                  </a:lnTo>
                  <a:lnTo>
                    <a:pt x="0" y="290"/>
                  </a:lnTo>
                  <a:lnTo>
                    <a:pt x="0" y="296"/>
                  </a:lnTo>
                  <a:lnTo>
                    <a:pt x="0" y="302"/>
                  </a:lnTo>
                  <a:lnTo>
                    <a:pt x="0" y="307"/>
                  </a:lnTo>
                  <a:lnTo>
                    <a:pt x="0" y="309"/>
                  </a:lnTo>
                  <a:lnTo>
                    <a:pt x="0" y="313"/>
                  </a:lnTo>
                  <a:lnTo>
                    <a:pt x="0" y="319"/>
                  </a:lnTo>
                  <a:lnTo>
                    <a:pt x="0" y="323"/>
                  </a:lnTo>
                  <a:lnTo>
                    <a:pt x="0" y="326"/>
                  </a:lnTo>
                  <a:lnTo>
                    <a:pt x="0" y="330"/>
                  </a:lnTo>
                  <a:lnTo>
                    <a:pt x="0" y="336"/>
                  </a:lnTo>
                  <a:lnTo>
                    <a:pt x="2" y="340"/>
                  </a:lnTo>
                  <a:lnTo>
                    <a:pt x="2" y="345"/>
                  </a:lnTo>
                  <a:lnTo>
                    <a:pt x="2" y="351"/>
                  </a:lnTo>
                  <a:lnTo>
                    <a:pt x="2" y="357"/>
                  </a:lnTo>
                  <a:lnTo>
                    <a:pt x="2" y="362"/>
                  </a:lnTo>
                  <a:lnTo>
                    <a:pt x="2" y="368"/>
                  </a:lnTo>
                  <a:lnTo>
                    <a:pt x="2" y="374"/>
                  </a:lnTo>
                  <a:lnTo>
                    <a:pt x="4" y="380"/>
                  </a:lnTo>
                  <a:lnTo>
                    <a:pt x="4" y="385"/>
                  </a:lnTo>
                  <a:lnTo>
                    <a:pt x="4" y="391"/>
                  </a:lnTo>
                  <a:lnTo>
                    <a:pt x="4" y="399"/>
                  </a:lnTo>
                  <a:lnTo>
                    <a:pt x="4" y="404"/>
                  </a:lnTo>
                  <a:lnTo>
                    <a:pt x="6" y="414"/>
                  </a:lnTo>
                  <a:lnTo>
                    <a:pt x="6" y="420"/>
                  </a:lnTo>
                  <a:lnTo>
                    <a:pt x="8" y="425"/>
                  </a:lnTo>
                  <a:lnTo>
                    <a:pt x="8" y="433"/>
                  </a:lnTo>
                  <a:lnTo>
                    <a:pt x="8" y="440"/>
                  </a:lnTo>
                  <a:lnTo>
                    <a:pt x="8" y="446"/>
                  </a:lnTo>
                  <a:lnTo>
                    <a:pt x="10" y="454"/>
                  </a:lnTo>
                  <a:lnTo>
                    <a:pt x="10" y="459"/>
                  </a:lnTo>
                  <a:lnTo>
                    <a:pt x="10" y="467"/>
                  </a:lnTo>
                  <a:lnTo>
                    <a:pt x="10" y="475"/>
                  </a:lnTo>
                  <a:lnTo>
                    <a:pt x="12" y="482"/>
                  </a:lnTo>
                  <a:lnTo>
                    <a:pt x="12" y="490"/>
                  </a:lnTo>
                  <a:lnTo>
                    <a:pt x="14" y="497"/>
                  </a:lnTo>
                  <a:lnTo>
                    <a:pt x="15" y="503"/>
                  </a:lnTo>
                  <a:lnTo>
                    <a:pt x="15" y="511"/>
                  </a:lnTo>
                  <a:lnTo>
                    <a:pt x="15" y="520"/>
                  </a:lnTo>
                  <a:lnTo>
                    <a:pt x="17" y="526"/>
                  </a:lnTo>
                  <a:lnTo>
                    <a:pt x="17" y="534"/>
                  </a:lnTo>
                  <a:lnTo>
                    <a:pt x="19" y="541"/>
                  </a:lnTo>
                  <a:lnTo>
                    <a:pt x="21" y="547"/>
                  </a:lnTo>
                  <a:lnTo>
                    <a:pt x="21" y="554"/>
                  </a:lnTo>
                  <a:lnTo>
                    <a:pt x="23" y="562"/>
                  </a:lnTo>
                  <a:lnTo>
                    <a:pt x="23" y="568"/>
                  </a:lnTo>
                  <a:lnTo>
                    <a:pt x="25" y="575"/>
                  </a:lnTo>
                  <a:lnTo>
                    <a:pt x="27" y="583"/>
                  </a:lnTo>
                  <a:lnTo>
                    <a:pt x="27" y="591"/>
                  </a:lnTo>
                  <a:lnTo>
                    <a:pt x="29" y="596"/>
                  </a:lnTo>
                  <a:lnTo>
                    <a:pt x="31" y="602"/>
                  </a:lnTo>
                  <a:lnTo>
                    <a:pt x="33" y="610"/>
                  </a:lnTo>
                  <a:lnTo>
                    <a:pt x="34" y="615"/>
                  </a:lnTo>
                  <a:lnTo>
                    <a:pt x="36" y="623"/>
                  </a:lnTo>
                  <a:lnTo>
                    <a:pt x="36" y="629"/>
                  </a:lnTo>
                  <a:lnTo>
                    <a:pt x="40" y="634"/>
                  </a:lnTo>
                  <a:lnTo>
                    <a:pt x="40" y="640"/>
                  </a:lnTo>
                  <a:lnTo>
                    <a:pt x="42" y="646"/>
                  </a:lnTo>
                  <a:lnTo>
                    <a:pt x="44" y="651"/>
                  </a:lnTo>
                  <a:lnTo>
                    <a:pt x="46" y="657"/>
                  </a:lnTo>
                  <a:lnTo>
                    <a:pt x="48" y="661"/>
                  </a:lnTo>
                  <a:lnTo>
                    <a:pt x="50" y="667"/>
                  </a:lnTo>
                  <a:lnTo>
                    <a:pt x="50" y="672"/>
                  </a:lnTo>
                  <a:lnTo>
                    <a:pt x="53" y="678"/>
                  </a:lnTo>
                  <a:lnTo>
                    <a:pt x="55" y="682"/>
                  </a:lnTo>
                  <a:lnTo>
                    <a:pt x="55" y="686"/>
                  </a:lnTo>
                  <a:lnTo>
                    <a:pt x="59" y="691"/>
                  </a:lnTo>
                  <a:lnTo>
                    <a:pt x="61" y="697"/>
                  </a:lnTo>
                  <a:lnTo>
                    <a:pt x="63" y="699"/>
                  </a:lnTo>
                  <a:lnTo>
                    <a:pt x="65" y="705"/>
                  </a:lnTo>
                  <a:lnTo>
                    <a:pt x="67" y="708"/>
                  </a:lnTo>
                  <a:lnTo>
                    <a:pt x="69" y="712"/>
                  </a:lnTo>
                  <a:lnTo>
                    <a:pt x="72" y="716"/>
                  </a:lnTo>
                  <a:lnTo>
                    <a:pt x="74" y="720"/>
                  </a:lnTo>
                  <a:lnTo>
                    <a:pt x="76" y="724"/>
                  </a:lnTo>
                  <a:lnTo>
                    <a:pt x="78" y="727"/>
                  </a:lnTo>
                  <a:lnTo>
                    <a:pt x="80" y="729"/>
                  </a:lnTo>
                  <a:lnTo>
                    <a:pt x="84" y="735"/>
                  </a:lnTo>
                  <a:lnTo>
                    <a:pt x="86" y="737"/>
                  </a:lnTo>
                  <a:lnTo>
                    <a:pt x="90" y="741"/>
                  </a:lnTo>
                  <a:lnTo>
                    <a:pt x="93" y="746"/>
                  </a:lnTo>
                  <a:lnTo>
                    <a:pt x="99" y="752"/>
                  </a:lnTo>
                  <a:lnTo>
                    <a:pt x="105" y="758"/>
                  </a:lnTo>
                  <a:lnTo>
                    <a:pt x="110" y="764"/>
                  </a:lnTo>
                  <a:lnTo>
                    <a:pt x="114" y="767"/>
                  </a:lnTo>
                  <a:lnTo>
                    <a:pt x="120" y="773"/>
                  </a:lnTo>
                  <a:lnTo>
                    <a:pt x="126" y="775"/>
                  </a:lnTo>
                  <a:lnTo>
                    <a:pt x="131" y="781"/>
                  </a:lnTo>
                  <a:lnTo>
                    <a:pt x="135" y="784"/>
                  </a:lnTo>
                  <a:lnTo>
                    <a:pt x="141" y="786"/>
                  </a:lnTo>
                  <a:lnTo>
                    <a:pt x="147" y="790"/>
                  </a:lnTo>
                  <a:lnTo>
                    <a:pt x="152" y="794"/>
                  </a:lnTo>
                  <a:lnTo>
                    <a:pt x="158" y="798"/>
                  </a:lnTo>
                  <a:lnTo>
                    <a:pt x="164" y="800"/>
                  </a:lnTo>
                  <a:lnTo>
                    <a:pt x="169" y="803"/>
                  </a:lnTo>
                  <a:lnTo>
                    <a:pt x="175" y="805"/>
                  </a:lnTo>
                  <a:lnTo>
                    <a:pt x="181" y="807"/>
                  </a:lnTo>
                  <a:lnTo>
                    <a:pt x="187" y="809"/>
                  </a:lnTo>
                  <a:lnTo>
                    <a:pt x="192" y="811"/>
                  </a:lnTo>
                  <a:lnTo>
                    <a:pt x="198" y="815"/>
                  </a:lnTo>
                  <a:lnTo>
                    <a:pt x="204" y="817"/>
                  </a:lnTo>
                  <a:lnTo>
                    <a:pt x="209" y="819"/>
                  </a:lnTo>
                  <a:lnTo>
                    <a:pt x="215" y="819"/>
                  </a:lnTo>
                  <a:lnTo>
                    <a:pt x="221" y="822"/>
                  </a:lnTo>
                  <a:lnTo>
                    <a:pt x="226" y="824"/>
                  </a:lnTo>
                  <a:lnTo>
                    <a:pt x="232" y="824"/>
                  </a:lnTo>
                  <a:lnTo>
                    <a:pt x="238" y="828"/>
                  </a:lnTo>
                  <a:lnTo>
                    <a:pt x="244" y="830"/>
                  </a:lnTo>
                  <a:lnTo>
                    <a:pt x="247" y="832"/>
                  </a:lnTo>
                  <a:lnTo>
                    <a:pt x="253" y="832"/>
                  </a:lnTo>
                  <a:lnTo>
                    <a:pt x="259" y="836"/>
                  </a:lnTo>
                  <a:lnTo>
                    <a:pt x="263" y="838"/>
                  </a:lnTo>
                  <a:lnTo>
                    <a:pt x="268" y="838"/>
                  </a:lnTo>
                  <a:lnTo>
                    <a:pt x="274" y="841"/>
                  </a:lnTo>
                  <a:lnTo>
                    <a:pt x="280" y="843"/>
                  </a:lnTo>
                  <a:lnTo>
                    <a:pt x="285" y="845"/>
                  </a:lnTo>
                  <a:lnTo>
                    <a:pt x="291" y="847"/>
                  </a:lnTo>
                  <a:lnTo>
                    <a:pt x="295" y="849"/>
                  </a:lnTo>
                  <a:lnTo>
                    <a:pt x="301" y="851"/>
                  </a:lnTo>
                  <a:lnTo>
                    <a:pt x="304" y="853"/>
                  </a:lnTo>
                  <a:lnTo>
                    <a:pt x="310" y="855"/>
                  </a:lnTo>
                  <a:lnTo>
                    <a:pt x="314" y="857"/>
                  </a:lnTo>
                  <a:lnTo>
                    <a:pt x="320" y="860"/>
                  </a:lnTo>
                  <a:lnTo>
                    <a:pt x="325" y="862"/>
                  </a:lnTo>
                  <a:lnTo>
                    <a:pt x="329" y="862"/>
                  </a:lnTo>
                  <a:lnTo>
                    <a:pt x="333" y="866"/>
                  </a:lnTo>
                  <a:lnTo>
                    <a:pt x="339" y="868"/>
                  </a:lnTo>
                  <a:lnTo>
                    <a:pt x="344" y="870"/>
                  </a:lnTo>
                  <a:lnTo>
                    <a:pt x="348" y="874"/>
                  </a:lnTo>
                  <a:lnTo>
                    <a:pt x="354" y="876"/>
                  </a:lnTo>
                  <a:lnTo>
                    <a:pt x="358" y="879"/>
                  </a:lnTo>
                  <a:lnTo>
                    <a:pt x="361" y="881"/>
                  </a:lnTo>
                  <a:lnTo>
                    <a:pt x="367" y="885"/>
                  </a:lnTo>
                  <a:lnTo>
                    <a:pt x="371" y="887"/>
                  </a:lnTo>
                  <a:lnTo>
                    <a:pt x="375" y="889"/>
                  </a:lnTo>
                  <a:lnTo>
                    <a:pt x="379" y="893"/>
                  </a:lnTo>
                  <a:lnTo>
                    <a:pt x="382" y="897"/>
                  </a:lnTo>
                  <a:lnTo>
                    <a:pt x="388" y="900"/>
                  </a:lnTo>
                  <a:lnTo>
                    <a:pt x="392" y="902"/>
                  </a:lnTo>
                  <a:lnTo>
                    <a:pt x="396" y="906"/>
                  </a:lnTo>
                  <a:lnTo>
                    <a:pt x="399" y="910"/>
                  </a:lnTo>
                  <a:lnTo>
                    <a:pt x="403" y="912"/>
                  </a:lnTo>
                  <a:lnTo>
                    <a:pt x="407" y="916"/>
                  </a:lnTo>
                  <a:lnTo>
                    <a:pt x="411" y="919"/>
                  </a:lnTo>
                  <a:lnTo>
                    <a:pt x="413" y="923"/>
                  </a:lnTo>
                  <a:lnTo>
                    <a:pt x="417" y="925"/>
                  </a:lnTo>
                  <a:lnTo>
                    <a:pt x="420" y="929"/>
                  </a:lnTo>
                  <a:lnTo>
                    <a:pt x="424" y="931"/>
                  </a:lnTo>
                  <a:lnTo>
                    <a:pt x="430" y="936"/>
                  </a:lnTo>
                  <a:lnTo>
                    <a:pt x="434" y="942"/>
                  </a:lnTo>
                  <a:lnTo>
                    <a:pt x="439" y="946"/>
                  </a:lnTo>
                  <a:lnTo>
                    <a:pt x="443" y="950"/>
                  </a:lnTo>
                  <a:lnTo>
                    <a:pt x="445" y="954"/>
                  </a:lnTo>
                  <a:lnTo>
                    <a:pt x="449" y="955"/>
                  </a:lnTo>
                  <a:lnTo>
                    <a:pt x="449" y="957"/>
                  </a:lnTo>
                  <a:lnTo>
                    <a:pt x="451" y="957"/>
                  </a:lnTo>
                  <a:lnTo>
                    <a:pt x="449" y="955"/>
                  </a:lnTo>
                  <a:lnTo>
                    <a:pt x="449" y="952"/>
                  </a:lnTo>
                  <a:lnTo>
                    <a:pt x="447" y="948"/>
                  </a:lnTo>
                  <a:lnTo>
                    <a:pt x="445" y="944"/>
                  </a:lnTo>
                  <a:lnTo>
                    <a:pt x="445" y="942"/>
                  </a:lnTo>
                  <a:lnTo>
                    <a:pt x="443" y="938"/>
                  </a:lnTo>
                  <a:lnTo>
                    <a:pt x="443" y="936"/>
                  </a:lnTo>
                  <a:lnTo>
                    <a:pt x="443" y="931"/>
                  </a:lnTo>
                  <a:lnTo>
                    <a:pt x="441" y="929"/>
                  </a:lnTo>
                  <a:lnTo>
                    <a:pt x="441" y="923"/>
                  </a:lnTo>
                  <a:lnTo>
                    <a:pt x="439" y="919"/>
                  </a:lnTo>
                  <a:lnTo>
                    <a:pt x="439" y="914"/>
                  </a:lnTo>
                  <a:lnTo>
                    <a:pt x="437" y="910"/>
                  </a:lnTo>
                  <a:lnTo>
                    <a:pt x="437" y="904"/>
                  </a:lnTo>
                  <a:lnTo>
                    <a:pt x="436" y="900"/>
                  </a:lnTo>
                  <a:lnTo>
                    <a:pt x="434" y="895"/>
                  </a:lnTo>
                  <a:lnTo>
                    <a:pt x="434" y="889"/>
                  </a:lnTo>
                  <a:lnTo>
                    <a:pt x="434" y="883"/>
                  </a:lnTo>
                  <a:lnTo>
                    <a:pt x="432" y="878"/>
                  </a:lnTo>
                  <a:lnTo>
                    <a:pt x="432" y="874"/>
                  </a:lnTo>
                  <a:lnTo>
                    <a:pt x="432" y="870"/>
                  </a:lnTo>
                  <a:lnTo>
                    <a:pt x="432" y="868"/>
                  </a:lnTo>
                  <a:lnTo>
                    <a:pt x="432" y="864"/>
                  </a:lnTo>
                  <a:lnTo>
                    <a:pt x="430" y="859"/>
                  </a:lnTo>
                  <a:lnTo>
                    <a:pt x="430" y="851"/>
                  </a:lnTo>
                  <a:lnTo>
                    <a:pt x="428" y="849"/>
                  </a:lnTo>
                  <a:lnTo>
                    <a:pt x="428" y="845"/>
                  </a:lnTo>
                  <a:lnTo>
                    <a:pt x="426" y="841"/>
                  </a:lnTo>
                  <a:lnTo>
                    <a:pt x="426" y="838"/>
                  </a:lnTo>
                  <a:lnTo>
                    <a:pt x="426" y="836"/>
                  </a:lnTo>
                  <a:lnTo>
                    <a:pt x="426" y="832"/>
                  </a:lnTo>
                  <a:lnTo>
                    <a:pt x="426" y="828"/>
                  </a:lnTo>
                  <a:lnTo>
                    <a:pt x="426" y="824"/>
                  </a:lnTo>
                  <a:lnTo>
                    <a:pt x="426" y="822"/>
                  </a:lnTo>
                  <a:lnTo>
                    <a:pt x="426" y="819"/>
                  </a:lnTo>
                  <a:lnTo>
                    <a:pt x="424" y="815"/>
                  </a:lnTo>
                  <a:lnTo>
                    <a:pt x="424" y="811"/>
                  </a:lnTo>
                  <a:lnTo>
                    <a:pt x="424" y="807"/>
                  </a:lnTo>
                  <a:lnTo>
                    <a:pt x="424" y="803"/>
                  </a:lnTo>
                  <a:lnTo>
                    <a:pt x="424" y="800"/>
                  </a:lnTo>
                  <a:lnTo>
                    <a:pt x="424" y="798"/>
                  </a:lnTo>
                  <a:lnTo>
                    <a:pt x="424" y="792"/>
                  </a:lnTo>
                  <a:lnTo>
                    <a:pt x="424" y="788"/>
                  </a:lnTo>
                  <a:lnTo>
                    <a:pt x="424" y="786"/>
                  </a:lnTo>
                  <a:lnTo>
                    <a:pt x="424" y="783"/>
                  </a:lnTo>
                  <a:lnTo>
                    <a:pt x="424" y="779"/>
                  </a:lnTo>
                  <a:lnTo>
                    <a:pt x="424" y="775"/>
                  </a:lnTo>
                  <a:lnTo>
                    <a:pt x="424" y="773"/>
                  </a:lnTo>
                  <a:lnTo>
                    <a:pt x="424" y="769"/>
                  </a:lnTo>
                  <a:lnTo>
                    <a:pt x="424" y="765"/>
                  </a:lnTo>
                  <a:lnTo>
                    <a:pt x="424" y="762"/>
                  </a:lnTo>
                  <a:lnTo>
                    <a:pt x="424" y="758"/>
                  </a:lnTo>
                  <a:lnTo>
                    <a:pt x="424" y="754"/>
                  </a:lnTo>
                  <a:lnTo>
                    <a:pt x="424" y="750"/>
                  </a:lnTo>
                  <a:lnTo>
                    <a:pt x="424" y="746"/>
                  </a:lnTo>
                  <a:lnTo>
                    <a:pt x="424" y="743"/>
                  </a:lnTo>
                  <a:lnTo>
                    <a:pt x="424" y="741"/>
                  </a:lnTo>
                  <a:lnTo>
                    <a:pt x="424" y="737"/>
                  </a:lnTo>
                  <a:lnTo>
                    <a:pt x="424" y="735"/>
                  </a:lnTo>
                  <a:lnTo>
                    <a:pt x="424" y="729"/>
                  </a:lnTo>
                  <a:lnTo>
                    <a:pt x="424" y="727"/>
                  </a:lnTo>
                  <a:lnTo>
                    <a:pt x="424" y="722"/>
                  </a:lnTo>
                  <a:lnTo>
                    <a:pt x="424" y="716"/>
                  </a:lnTo>
                  <a:lnTo>
                    <a:pt x="424" y="710"/>
                  </a:lnTo>
                  <a:lnTo>
                    <a:pt x="424" y="705"/>
                  </a:lnTo>
                  <a:lnTo>
                    <a:pt x="424" y="699"/>
                  </a:lnTo>
                  <a:lnTo>
                    <a:pt x="424" y="693"/>
                  </a:lnTo>
                  <a:lnTo>
                    <a:pt x="424" y="687"/>
                  </a:lnTo>
                  <a:lnTo>
                    <a:pt x="424" y="684"/>
                  </a:lnTo>
                  <a:lnTo>
                    <a:pt x="424" y="680"/>
                  </a:lnTo>
                  <a:lnTo>
                    <a:pt x="426" y="678"/>
                  </a:lnTo>
                  <a:lnTo>
                    <a:pt x="426" y="674"/>
                  </a:lnTo>
                  <a:lnTo>
                    <a:pt x="426" y="670"/>
                  </a:lnTo>
                  <a:lnTo>
                    <a:pt x="426" y="667"/>
                  </a:lnTo>
                  <a:lnTo>
                    <a:pt x="426" y="663"/>
                  </a:lnTo>
                  <a:lnTo>
                    <a:pt x="426" y="661"/>
                  </a:lnTo>
                  <a:lnTo>
                    <a:pt x="424" y="659"/>
                  </a:lnTo>
                  <a:lnTo>
                    <a:pt x="424" y="655"/>
                  </a:lnTo>
                  <a:lnTo>
                    <a:pt x="422" y="653"/>
                  </a:lnTo>
                  <a:lnTo>
                    <a:pt x="420" y="649"/>
                  </a:lnTo>
                  <a:lnTo>
                    <a:pt x="420" y="648"/>
                  </a:lnTo>
                  <a:lnTo>
                    <a:pt x="418" y="644"/>
                  </a:lnTo>
                  <a:lnTo>
                    <a:pt x="417" y="640"/>
                  </a:lnTo>
                  <a:lnTo>
                    <a:pt x="415" y="636"/>
                  </a:lnTo>
                  <a:lnTo>
                    <a:pt x="413" y="632"/>
                  </a:lnTo>
                  <a:lnTo>
                    <a:pt x="409" y="627"/>
                  </a:lnTo>
                  <a:lnTo>
                    <a:pt x="407" y="623"/>
                  </a:lnTo>
                  <a:lnTo>
                    <a:pt x="405" y="617"/>
                  </a:lnTo>
                  <a:lnTo>
                    <a:pt x="401" y="611"/>
                  </a:lnTo>
                  <a:lnTo>
                    <a:pt x="399" y="606"/>
                  </a:lnTo>
                  <a:lnTo>
                    <a:pt x="394" y="602"/>
                  </a:lnTo>
                  <a:lnTo>
                    <a:pt x="392" y="594"/>
                  </a:lnTo>
                  <a:lnTo>
                    <a:pt x="388" y="589"/>
                  </a:lnTo>
                  <a:lnTo>
                    <a:pt x="386" y="585"/>
                  </a:lnTo>
                  <a:lnTo>
                    <a:pt x="382" y="583"/>
                  </a:lnTo>
                  <a:lnTo>
                    <a:pt x="380" y="579"/>
                  </a:lnTo>
                  <a:lnTo>
                    <a:pt x="379" y="575"/>
                  </a:lnTo>
                  <a:lnTo>
                    <a:pt x="377" y="572"/>
                  </a:lnTo>
                  <a:lnTo>
                    <a:pt x="375" y="570"/>
                  </a:lnTo>
                  <a:lnTo>
                    <a:pt x="373" y="566"/>
                  </a:lnTo>
                  <a:lnTo>
                    <a:pt x="371" y="564"/>
                  </a:lnTo>
                  <a:lnTo>
                    <a:pt x="369" y="560"/>
                  </a:lnTo>
                  <a:lnTo>
                    <a:pt x="367" y="556"/>
                  </a:lnTo>
                  <a:lnTo>
                    <a:pt x="363" y="553"/>
                  </a:lnTo>
                  <a:lnTo>
                    <a:pt x="361" y="549"/>
                  </a:lnTo>
                  <a:lnTo>
                    <a:pt x="358" y="547"/>
                  </a:lnTo>
                  <a:lnTo>
                    <a:pt x="356" y="543"/>
                  </a:lnTo>
                  <a:lnTo>
                    <a:pt x="354" y="539"/>
                  </a:lnTo>
                  <a:lnTo>
                    <a:pt x="352" y="535"/>
                  </a:lnTo>
                  <a:lnTo>
                    <a:pt x="350" y="534"/>
                  </a:lnTo>
                  <a:lnTo>
                    <a:pt x="346" y="530"/>
                  </a:lnTo>
                  <a:lnTo>
                    <a:pt x="342" y="526"/>
                  </a:lnTo>
                  <a:lnTo>
                    <a:pt x="341" y="522"/>
                  </a:lnTo>
                  <a:lnTo>
                    <a:pt x="339" y="520"/>
                  </a:lnTo>
                  <a:lnTo>
                    <a:pt x="337" y="516"/>
                  </a:lnTo>
                  <a:lnTo>
                    <a:pt x="333" y="513"/>
                  </a:lnTo>
                  <a:lnTo>
                    <a:pt x="331" y="511"/>
                  </a:lnTo>
                  <a:lnTo>
                    <a:pt x="327" y="507"/>
                  </a:lnTo>
                  <a:lnTo>
                    <a:pt x="323" y="503"/>
                  </a:lnTo>
                  <a:lnTo>
                    <a:pt x="320" y="499"/>
                  </a:lnTo>
                  <a:lnTo>
                    <a:pt x="318" y="496"/>
                  </a:lnTo>
                  <a:lnTo>
                    <a:pt x="314" y="492"/>
                  </a:lnTo>
                  <a:lnTo>
                    <a:pt x="312" y="490"/>
                  </a:lnTo>
                  <a:lnTo>
                    <a:pt x="308" y="486"/>
                  </a:lnTo>
                  <a:lnTo>
                    <a:pt x="306" y="484"/>
                  </a:lnTo>
                  <a:lnTo>
                    <a:pt x="302" y="480"/>
                  </a:lnTo>
                  <a:lnTo>
                    <a:pt x="299" y="477"/>
                  </a:lnTo>
                  <a:lnTo>
                    <a:pt x="295" y="473"/>
                  </a:lnTo>
                  <a:lnTo>
                    <a:pt x="293" y="471"/>
                  </a:lnTo>
                  <a:lnTo>
                    <a:pt x="289" y="467"/>
                  </a:lnTo>
                  <a:lnTo>
                    <a:pt x="285" y="465"/>
                  </a:lnTo>
                  <a:lnTo>
                    <a:pt x="282" y="461"/>
                  </a:lnTo>
                  <a:lnTo>
                    <a:pt x="280" y="459"/>
                  </a:lnTo>
                  <a:lnTo>
                    <a:pt x="276" y="456"/>
                  </a:lnTo>
                  <a:lnTo>
                    <a:pt x="272" y="452"/>
                  </a:lnTo>
                  <a:lnTo>
                    <a:pt x="268" y="448"/>
                  </a:lnTo>
                  <a:lnTo>
                    <a:pt x="266" y="446"/>
                  </a:lnTo>
                  <a:lnTo>
                    <a:pt x="263" y="442"/>
                  </a:lnTo>
                  <a:lnTo>
                    <a:pt x="259" y="439"/>
                  </a:lnTo>
                  <a:lnTo>
                    <a:pt x="255" y="435"/>
                  </a:lnTo>
                  <a:lnTo>
                    <a:pt x="253" y="433"/>
                  </a:lnTo>
                  <a:lnTo>
                    <a:pt x="249" y="429"/>
                  </a:lnTo>
                  <a:lnTo>
                    <a:pt x="245" y="425"/>
                  </a:lnTo>
                  <a:lnTo>
                    <a:pt x="244" y="421"/>
                  </a:lnTo>
                  <a:lnTo>
                    <a:pt x="240" y="420"/>
                  </a:lnTo>
                  <a:lnTo>
                    <a:pt x="236" y="416"/>
                  </a:lnTo>
                  <a:lnTo>
                    <a:pt x="232" y="414"/>
                  </a:lnTo>
                  <a:lnTo>
                    <a:pt x="230" y="410"/>
                  </a:lnTo>
                  <a:lnTo>
                    <a:pt x="228" y="406"/>
                  </a:lnTo>
                  <a:lnTo>
                    <a:pt x="225" y="402"/>
                  </a:lnTo>
                  <a:lnTo>
                    <a:pt x="221" y="399"/>
                  </a:lnTo>
                  <a:lnTo>
                    <a:pt x="217" y="395"/>
                  </a:lnTo>
                  <a:lnTo>
                    <a:pt x="215" y="391"/>
                  </a:lnTo>
                  <a:lnTo>
                    <a:pt x="211" y="387"/>
                  </a:lnTo>
                  <a:lnTo>
                    <a:pt x="209" y="383"/>
                  </a:lnTo>
                  <a:lnTo>
                    <a:pt x="206" y="382"/>
                  </a:lnTo>
                  <a:lnTo>
                    <a:pt x="204" y="376"/>
                  </a:lnTo>
                  <a:lnTo>
                    <a:pt x="200" y="372"/>
                  </a:lnTo>
                  <a:lnTo>
                    <a:pt x="198" y="368"/>
                  </a:lnTo>
                  <a:lnTo>
                    <a:pt x="194" y="364"/>
                  </a:lnTo>
                  <a:lnTo>
                    <a:pt x="192" y="361"/>
                  </a:lnTo>
                  <a:lnTo>
                    <a:pt x="190" y="357"/>
                  </a:lnTo>
                  <a:lnTo>
                    <a:pt x="187" y="353"/>
                  </a:lnTo>
                  <a:lnTo>
                    <a:pt x="185" y="349"/>
                  </a:lnTo>
                  <a:lnTo>
                    <a:pt x="183" y="345"/>
                  </a:lnTo>
                  <a:lnTo>
                    <a:pt x="179" y="340"/>
                  </a:lnTo>
                  <a:lnTo>
                    <a:pt x="177" y="338"/>
                  </a:lnTo>
                  <a:lnTo>
                    <a:pt x="175" y="332"/>
                  </a:lnTo>
                  <a:lnTo>
                    <a:pt x="173" y="328"/>
                  </a:lnTo>
                  <a:lnTo>
                    <a:pt x="171" y="323"/>
                  </a:lnTo>
                  <a:lnTo>
                    <a:pt x="169" y="319"/>
                  </a:lnTo>
                  <a:lnTo>
                    <a:pt x="168" y="313"/>
                  </a:lnTo>
                  <a:lnTo>
                    <a:pt x="166" y="309"/>
                  </a:lnTo>
                  <a:lnTo>
                    <a:pt x="164" y="304"/>
                  </a:lnTo>
                  <a:lnTo>
                    <a:pt x="162" y="300"/>
                  </a:lnTo>
                  <a:lnTo>
                    <a:pt x="160" y="296"/>
                  </a:lnTo>
                  <a:lnTo>
                    <a:pt x="160" y="290"/>
                  </a:lnTo>
                  <a:lnTo>
                    <a:pt x="158" y="285"/>
                  </a:lnTo>
                  <a:lnTo>
                    <a:pt x="156" y="281"/>
                  </a:lnTo>
                  <a:lnTo>
                    <a:pt x="154" y="275"/>
                  </a:lnTo>
                  <a:lnTo>
                    <a:pt x="154" y="271"/>
                  </a:lnTo>
                  <a:lnTo>
                    <a:pt x="152" y="266"/>
                  </a:lnTo>
                  <a:lnTo>
                    <a:pt x="152" y="260"/>
                  </a:lnTo>
                  <a:lnTo>
                    <a:pt x="150" y="254"/>
                  </a:lnTo>
                  <a:lnTo>
                    <a:pt x="150" y="248"/>
                  </a:lnTo>
                  <a:lnTo>
                    <a:pt x="149" y="243"/>
                  </a:lnTo>
                  <a:lnTo>
                    <a:pt x="149" y="237"/>
                  </a:lnTo>
                  <a:lnTo>
                    <a:pt x="149" y="231"/>
                  </a:lnTo>
                  <a:lnTo>
                    <a:pt x="149" y="228"/>
                  </a:lnTo>
                  <a:lnTo>
                    <a:pt x="149" y="220"/>
                  </a:lnTo>
                  <a:lnTo>
                    <a:pt x="149" y="214"/>
                  </a:lnTo>
                  <a:lnTo>
                    <a:pt x="149" y="209"/>
                  </a:lnTo>
                  <a:lnTo>
                    <a:pt x="149" y="203"/>
                  </a:lnTo>
                  <a:lnTo>
                    <a:pt x="149" y="199"/>
                  </a:lnTo>
                  <a:lnTo>
                    <a:pt x="149" y="193"/>
                  </a:lnTo>
                  <a:lnTo>
                    <a:pt x="149" y="186"/>
                  </a:lnTo>
                  <a:lnTo>
                    <a:pt x="149" y="182"/>
                  </a:lnTo>
                  <a:lnTo>
                    <a:pt x="149" y="174"/>
                  </a:lnTo>
                  <a:lnTo>
                    <a:pt x="149" y="169"/>
                  </a:lnTo>
                  <a:lnTo>
                    <a:pt x="149" y="163"/>
                  </a:lnTo>
                  <a:lnTo>
                    <a:pt x="149" y="157"/>
                  </a:lnTo>
                  <a:lnTo>
                    <a:pt x="149" y="152"/>
                  </a:lnTo>
                  <a:lnTo>
                    <a:pt x="150" y="146"/>
                  </a:lnTo>
                  <a:lnTo>
                    <a:pt x="150" y="140"/>
                  </a:lnTo>
                  <a:lnTo>
                    <a:pt x="150" y="136"/>
                  </a:lnTo>
                  <a:lnTo>
                    <a:pt x="150" y="131"/>
                  </a:lnTo>
                  <a:lnTo>
                    <a:pt x="152" y="125"/>
                  </a:lnTo>
                  <a:lnTo>
                    <a:pt x="152" y="119"/>
                  </a:lnTo>
                  <a:lnTo>
                    <a:pt x="154" y="114"/>
                  </a:lnTo>
                  <a:lnTo>
                    <a:pt x="154" y="108"/>
                  </a:lnTo>
                  <a:lnTo>
                    <a:pt x="156" y="102"/>
                  </a:lnTo>
                  <a:lnTo>
                    <a:pt x="156" y="98"/>
                  </a:lnTo>
                  <a:lnTo>
                    <a:pt x="158" y="93"/>
                  </a:lnTo>
                  <a:lnTo>
                    <a:pt x="158" y="89"/>
                  </a:lnTo>
                  <a:lnTo>
                    <a:pt x="160" y="83"/>
                  </a:lnTo>
                  <a:lnTo>
                    <a:pt x="160" y="77"/>
                  </a:lnTo>
                  <a:lnTo>
                    <a:pt x="162" y="74"/>
                  </a:lnTo>
                  <a:lnTo>
                    <a:pt x="162" y="68"/>
                  </a:lnTo>
                  <a:lnTo>
                    <a:pt x="162" y="64"/>
                  </a:lnTo>
                  <a:lnTo>
                    <a:pt x="164" y="58"/>
                  </a:lnTo>
                  <a:lnTo>
                    <a:pt x="166" y="57"/>
                  </a:lnTo>
                  <a:lnTo>
                    <a:pt x="166" y="51"/>
                  </a:lnTo>
                  <a:lnTo>
                    <a:pt x="166" y="47"/>
                  </a:lnTo>
                  <a:lnTo>
                    <a:pt x="168" y="43"/>
                  </a:lnTo>
                  <a:lnTo>
                    <a:pt x="168" y="39"/>
                  </a:lnTo>
                  <a:lnTo>
                    <a:pt x="168" y="36"/>
                  </a:lnTo>
                  <a:lnTo>
                    <a:pt x="169" y="32"/>
                  </a:lnTo>
                  <a:lnTo>
                    <a:pt x="171" y="30"/>
                  </a:lnTo>
                  <a:lnTo>
                    <a:pt x="171" y="26"/>
                  </a:lnTo>
                  <a:lnTo>
                    <a:pt x="171" y="24"/>
                  </a:lnTo>
                  <a:lnTo>
                    <a:pt x="173" y="20"/>
                  </a:lnTo>
                  <a:lnTo>
                    <a:pt x="173" y="17"/>
                  </a:lnTo>
                  <a:lnTo>
                    <a:pt x="173" y="15"/>
                  </a:lnTo>
                  <a:lnTo>
                    <a:pt x="175" y="11"/>
                  </a:lnTo>
                  <a:lnTo>
                    <a:pt x="175" y="7"/>
                  </a:lnTo>
                  <a:lnTo>
                    <a:pt x="177" y="3"/>
                  </a:lnTo>
                  <a:lnTo>
                    <a:pt x="177" y="1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5"/>
            <p:cNvSpPr>
              <a:spLocks/>
            </p:cNvSpPr>
            <p:nvPr/>
          </p:nvSpPr>
          <p:spPr bwMode="auto">
            <a:xfrm>
              <a:off x="3352800" y="4652963"/>
              <a:ext cx="417513" cy="504825"/>
            </a:xfrm>
            <a:custGeom>
              <a:avLst/>
              <a:gdLst>
                <a:gd name="T0" fmla="*/ 2147483647 w 1350"/>
                <a:gd name="T1" fmla="*/ 177765983 h 1868"/>
                <a:gd name="T2" fmla="*/ 2147483647 w 1350"/>
                <a:gd name="T3" fmla="*/ 375324182 h 1868"/>
                <a:gd name="T4" fmla="*/ 2147483647 w 1350"/>
                <a:gd name="T5" fmla="*/ 513578634 h 1868"/>
                <a:gd name="T6" fmla="*/ 2147483647 w 1350"/>
                <a:gd name="T7" fmla="*/ 572809482 h 1868"/>
                <a:gd name="T8" fmla="*/ 2147483647 w 1350"/>
                <a:gd name="T9" fmla="*/ 612320946 h 1868"/>
                <a:gd name="T10" fmla="*/ 2147483647 w 1350"/>
                <a:gd name="T11" fmla="*/ 829598866 h 1868"/>
                <a:gd name="T12" fmla="*/ 2147483647 w 1350"/>
                <a:gd name="T13" fmla="*/ 908621794 h 1868"/>
                <a:gd name="T14" fmla="*/ 2147483647 w 1350"/>
                <a:gd name="T15" fmla="*/ 849317844 h 1868"/>
                <a:gd name="T16" fmla="*/ 2147483647 w 1350"/>
                <a:gd name="T17" fmla="*/ 1046876246 h 1868"/>
                <a:gd name="T18" fmla="*/ 2066744889 w 1350"/>
                <a:gd name="T19" fmla="*/ 1224641892 h 1868"/>
                <a:gd name="T20" fmla="*/ 1771482277 w 1350"/>
                <a:gd name="T21" fmla="*/ 1343177365 h 1868"/>
                <a:gd name="T22" fmla="*/ 1446663466 w 1350"/>
                <a:gd name="T23" fmla="*/ 1343177365 h 1868"/>
                <a:gd name="T24" fmla="*/ 1210511085 w 1350"/>
                <a:gd name="T25" fmla="*/ 1540662259 h 1868"/>
                <a:gd name="T26" fmla="*/ 885693511 w 1350"/>
                <a:gd name="T27" fmla="*/ 1757940179 h 1868"/>
                <a:gd name="T28" fmla="*/ 649540203 w 1350"/>
                <a:gd name="T29" fmla="*/ 1975217019 h 1868"/>
                <a:gd name="T30" fmla="*/ 531416076 w 1350"/>
                <a:gd name="T31" fmla="*/ 2147483647 h 1868"/>
                <a:gd name="T32" fmla="*/ 206693679 w 1350"/>
                <a:gd name="T33" fmla="*/ 2147483647 h 1868"/>
                <a:gd name="T34" fmla="*/ 147583718 w 1350"/>
                <a:gd name="T35" fmla="*/ 2147483647 h 1868"/>
                <a:gd name="T36" fmla="*/ 88569359 w 1350"/>
                <a:gd name="T37" fmla="*/ 2147483647 h 1868"/>
                <a:gd name="T38" fmla="*/ 88569359 w 1350"/>
                <a:gd name="T39" fmla="*/ 2147483647 h 1868"/>
                <a:gd name="T40" fmla="*/ 147583718 w 1350"/>
                <a:gd name="T41" fmla="*/ 2147483647 h 1868"/>
                <a:gd name="T42" fmla="*/ 0 w 1350"/>
                <a:gd name="T43" fmla="*/ 2147483647 h 1868"/>
                <a:gd name="T44" fmla="*/ 29554971 w 1350"/>
                <a:gd name="T45" fmla="*/ 2147483647 h 1868"/>
                <a:gd name="T46" fmla="*/ 147583718 w 1350"/>
                <a:gd name="T47" fmla="*/ 2147483647 h 1868"/>
                <a:gd name="T48" fmla="*/ 324722474 w 1350"/>
                <a:gd name="T49" fmla="*/ 2147483647 h 1868"/>
                <a:gd name="T50" fmla="*/ 590525998 w 1350"/>
                <a:gd name="T51" fmla="*/ 2147483647 h 1868"/>
                <a:gd name="T52" fmla="*/ 619985396 w 1350"/>
                <a:gd name="T53" fmla="*/ 2147483647 h 1868"/>
                <a:gd name="T54" fmla="*/ 915248472 w 1350"/>
                <a:gd name="T55" fmla="*/ 2147483647 h 1868"/>
                <a:gd name="T56" fmla="*/ 1299080405 w 1350"/>
                <a:gd name="T57" fmla="*/ 2147483647 h 1868"/>
                <a:gd name="T58" fmla="*/ 1712372354 w 1350"/>
                <a:gd name="T59" fmla="*/ 2147483647 h 1868"/>
                <a:gd name="T60" fmla="*/ 2096204596 w 1350"/>
                <a:gd name="T61" fmla="*/ 2147483647 h 1868"/>
                <a:gd name="T62" fmla="*/ 2147483647 w 1350"/>
                <a:gd name="T63" fmla="*/ 2147483647 h 1868"/>
                <a:gd name="T64" fmla="*/ 2147483647 w 1350"/>
                <a:gd name="T65" fmla="*/ 2147483647 h 1868"/>
                <a:gd name="T66" fmla="*/ 2125759557 w 1350"/>
                <a:gd name="T67" fmla="*/ 2147483647 h 1868"/>
                <a:gd name="T68" fmla="*/ 1801037238 w 1350"/>
                <a:gd name="T69" fmla="*/ 2147483647 h 1868"/>
                <a:gd name="T70" fmla="*/ 1476219664 w 1350"/>
                <a:gd name="T71" fmla="*/ 2147483647 h 1868"/>
                <a:gd name="T72" fmla="*/ 1180956124 w 1350"/>
                <a:gd name="T73" fmla="*/ 2147483647 h 1868"/>
                <a:gd name="T74" fmla="*/ 974262522 w 1350"/>
                <a:gd name="T75" fmla="*/ 2147483647 h 1868"/>
                <a:gd name="T76" fmla="*/ 797123882 w 1350"/>
                <a:gd name="T77" fmla="*/ 2147483647 h 1868"/>
                <a:gd name="T78" fmla="*/ 738109832 w 1350"/>
                <a:gd name="T79" fmla="*/ 2147483647 h 1868"/>
                <a:gd name="T80" fmla="*/ 708554871 w 1350"/>
                <a:gd name="T81" fmla="*/ 2147483647 h 1868"/>
                <a:gd name="T82" fmla="*/ 708554871 w 1350"/>
                <a:gd name="T83" fmla="*/ 2147483647 h 1868"/>
                <a:gd name="T84" fmla="*/ 354277435 w 1350"/>
                <a:gd name="T85" fmla="*/ 2147483647 h 1868"/>
                <a:gd name="T86" fmla="*/ 324722474 w 1350"/>
                <a:gd name="T87" fmla="*/ 2147483647 h 1868"/>
                <a:gd name="T88" fmla="*/ 324722474 w 1350"/>
                <a:gd name="T89" fmla="*/ 2147483647 h 1868"/>
                <a:gd name="T90" fmla="*/ 324722474 w 1350"/>
                <a:gd name="T91" fmla="*/ 2147483647 h 1868"/>
                <a:gd name="T92" fmla="*/ 590525998 w 1350"/>
                <a:gd name="T93" fmla="*/ 2147483647 h 1868"/>
                <a:gd name="T94" fmla="*/ 679095164 w 1350"/>
                <a:gd name="T95" fmla="*/ 2147483647 h 1868"/>
                <a:gd name="T96" fmla="*/ 885693511 w 1350"/>
                <a:gd name="T97" fmla="*/ 2034521509 h 1868"/>
                <a:gd name="T98" fmla="*/ 1121942074 w 1350"/>
                <a:gd name="T99" fmla="*/ 1777732125 h 1868"/>
                <a:gd name="T100" fmla="*/ 1328635367 w 1350"/>
                <a:gd name="T101" fmla="*/ 1580173723 h 1868"/>
                <a:gd name="T102" fmla="*/ 1564788056 w 1350"/>
                <a:gd name="T103" fmla="*/ 1520942740 h 1868"/>
                <a:gd name="T104" fmla="*/ 1860051906 w 1350"/>
                <a:gd name="T105" fmla="*/ 1501150795 h 1868"/>
                <a:gd name="T106" fmla="*/ 2147483647 w 1350"/>
                <a:gd name="T107" fmla="*/ 1362896884 h 1868"/>
                <a:gd name="T108" fmla="*/ 2147483647 w 1350"/>
                <a:gd name="T109" fmla="*/ 1145618963 h 1868"/>
                <a:gd name="T110" fmla="*/ 2147483647 w 1350"/>
                <a:gd name="T111" fmla="*/ 1046876246 h 1868"/>
                <a:gd name="T112" fmla="*/ 2147483647 w 1350"/>
                <a:gd name="T113" fmla="*/ 928341313 h 1868"/>
                <a:gd name="T114" fmla="*/ 2147483647 w 1350"/>
                <a:gd name="T115" fmla="*/ 750575397 h 1868"/>
                <a:gd name="T116" fmla="*/ 2147483647 w 1350"/>
                <a:gd name="T117" fmla="*/ 711063933 h 1868"/>
                <a:gd name="T118" fmla="*/ 2147483647 w 1350"/>
                <a:gd name="T119" fmla="*/ 592601968 h 1868"/>
                <a:gd name="T120" fmla="*/ 2147483647 w 1350"/>
                <a:gd name="T121" fmla="*/ 454274414 h 1868"/>
                <a:gd name="T122" fmla="*/ 2147483647 w 1350"/>
                <a:gd name="T123" fmla="*/ 256789182 h 18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50"/>
                <a:gd name="T187" fmla="*/ 0 h 1868"/>
                <a:gd name="T188" fmla="*/ 1350 w 1350"/>
                <a:gd name="T189" fmla="*/ 1868 h 186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50" h="1868">
                  <a:moveTo>
                    <a:pt x="1325" y="0"/>
                  </a:moveTo>
                  <a:lnTo>
                    <a:pt x="1323" y="2"/>
                  </a:lnTo>
                  <a:lnTo>
                    <a:pt x="1319" y="6"/>
                  </a:lnTo>
                  <a:lnTo>
                    <a:pt x="1317" y="8"/>
                  </a:lnTo>
                  <a:lnTo>
                    <a:pt x="1314" y="13"/>
                  </a:lnTo>
                  <a:lnTo>
                    <a:pt x="1312" y="17"/>
                  </a:lnTo>
                  <a:lnTo>
                    <a:pt x="1308" y="23"/>
                  </a:lnTo>
                  <a:lnTo>
                    <a:pt x="1302" y="27"/>
                  </a:lnTo>
                  <a:lnTo>
                    <a:pt x="1298" y="32"/>
                  </a:lnTo>
                  <a:lnTo>
                    <a:pt x="1295" y="36"/>
                  </a:lnTo>
                  <a:lnTo>
                    <a:pt x="1293" y="38"/>
                  </a:lnTo>
                  <a:lnTo>
                    <a:pt x="1289" y="42"/>
                  </a:lnTo>
                  <a:lnTo>
                    <a:pt x="1287" y="46"/>
                  </a:lnTo>
                  <a:lnTo>
                    <a:pt x="1285" y="49"/>
                  </a:lnTo>
                  <a:lnTo>
                    <a:pt x="1281" y="53"/>
                  </a:lnTo>
                  <a:lnTo>
                    <a:pt x="1277" y="57"/>
                  </a:lnTo>
                  <a:lnTo>
                    <a:pt x="1276" y="61"/>
                  </a:lnTo>
                  <a:lnTo>
                    <a:pt x="1272" y="63"/>
                  </a:lnTo>
                  <a:lnTo>
                    <a:pt x="1268" y="68"/>
                  </a:lnTo>
                  <a:lnTo>
                    <a:pt x="1266" y="70"/>
                  </a:lnTo>
                  <a:lnTo>
                    <a:pt x="1262" y="76"/>
                  </a:lnTo>
                  <a:lnTo>
                    <a:pt x="1258" y="80"/>
                  </a:lnTo>
                  <a:lnTo>
                    <a:pt x="1255" y="82"/>
                  </a:lnTo>
                  <a:lnTo>
                    <a:pt x="1251" y="87"/>
                  </a:lnTo>
                  <a:lnTo>
                    <a:pt x="1247" y="89"/>
                  </a:lnTo>
                  <a:lnTo>
                    <a:pt x="1243" y="93"/>
                  </a:lnTo>
                  <a:lnTo>
                    <a:pt x="1241" y="99"/>
                  </a:lnTo>
                  <a:lnTo>
                    <a:pt x="1236" y="103"/>
                  </a:lnTo>
                  <a:lnTo>
                    <a:pt x="1232" y="106"/>
                  </a:lnTo>
                  <a:lnTo>
                    <a:pt x="1228" y="110"/>
                  </a:lnTo>
                  <a:lnTo>
                    <a:pt x="1224" y="114"/>
                  </a:lnTo>
                  <a:lnTo>
                    <a:pt x="1220" y="118"/>
                  </a:lnTo>
                  <a:lnTo>
                    <a:pt x="1217" y="124"/>
                  </a:lnTo>
                  <a:lnTo>
                    <a:pt x="1213" y="127"/>
                  </a:lnTo>
                  <a:lnTo>
                    <a:pt x="1209" y="131"/>
                  </a:lnTo>
                  <a:lnTo>
                    <a:pt x="1205" y="135"/>
                  </a:lnTo>
                  <a:lnTo>
                    <a:pt x="1201" y="139"/>
                  </a:lnTo>
                  <a:lnTo>
                    <a:pt x="1198" y="143"/>
                  </a:lnTo>
                  <a:lnTo>
                    <a:pt x="1192" y="146"/>
                  </a:lnTo>
                  <a:lnTo>
                    <a:pt x="1188" y="150"/>
                  </a:lnTo>
                  <a:lnTo>
                    <a:pt x="1184" y="154"/>
                  </a:lnTo>
                  <a:lnTo>
                    <a:pt x="1181" y="158"/>
                  </a:lnTo>
                  <a:lnTo>
                    <a:pt x="1177" y="162"/>
                  </a:lnTo>
                  <a:lnTo>
                    <a:pt x="1173" y="163"/>
                  </a:lnTo>
                  <a:lnTo>
                    <a:pt x="1169" y="169"/>
                  </a:lnTo>
                  <a:lnTo>
                    <a:pt x="1165" y="171"/>
                  </a:lnTo>
                  <a:lnTo>
                    <a:pt x="1160" y="175"/>
                  </a:lnTo>
                  <a:lnTo>
                    <a:pt x="1156" y="177"/>
                  </a:lnTo>
                  <a:lnTo>
                    <a:pt x="1152" y="181"/>
                  </a:lnTo>
                  <a:lnTo>
                    <a:pt x="1148" y="184"/>
                  </a:lnTo>
                  <a:lnTo>
                    <a:pt x="1144" y="186"/>
                  </a:lnTo>
                  <a:lnTo>
                    <a:pt x="1141" y="190"/>
                  </a:lnTo>
                  <a:lnTo>
                    <a:pt x="1137" y="194"/>
                  </a:lnTo>
                  <a:lnTo>
                    <a:pt x="1133" y="194"/>
                  </a:lnTo>
                  <a:lnTo>
                    <a:pt x="1129" y="196"/>
                  </a:lnTo>
                  <a:lnTo>
                    <a:pt x="1125" y="200"/>
                  </a:lnTo>
                  <a:lnTo>
                    <a:pt x="1122" y="201"/>
                  </a:lnTo>
                  <a:lnTo>
                    <a:pt x="1118" y="203"/>
                  </a:lnTo>
                  <a:lnTo>
                    <a:pt x="1114" y="205"/>
                  </a:lnTo>
                  <a:lnTo>
                    <a:pt x="1110" y="207"/>
                  </a:lnTo>
                  <a:lnTo>
                    <a:pt x="1106" y="209"/>
                  </a:lnTo>
                  <a:lnTo>
                    <a:pt x="1104" y="209"/>
                  </a:lnTo>
                  <a:lnTo>
                    <a:pt x="1101" y="211"/>
                  </a:lnTo>
                  <a:lnTo>
                    <a:pt x="1097" y="213"/>
                  </a:lnTo>
                  <a:lnTo>
                    <a:pt x="1093" y="215"/>
                  </a:lnTo>
                  <a:lnTo>
                    <a:pt x="1091" y="215"/>
                  </a:lnTo>
                  <a:lnTo>
                    <a:pt x="1085" y="217"/>
                  </a:lnTo>
                  <a:lnTo>
                    <a:pt x="1084" y="219"/>
                  </a:lnTo>
                  <a:lnTo>
                    <a:pt x="1080" y="220"/>
                  </a:lnTo>
                  <a:lnTo>
                    <a:pt x="1078" y="220"/>
                  </a:lnTo>
                  <a:lnTo>
                    <a:pt x="1074" y="220"/>
                  </a:lnTo>
                  <a:lnTo>
                    <a:pt x="1070" y="220"/>
                  </a:lnTo>
                  <a:lnTo>
                    <a:pt x="1068" y="222"/>
                  </a:lnTo>
                  <a:lnTo>
                    <a:pt x="1063" y="224"/>
                  </a:lnTo>
                  <a:lnTo>
                    <a:pt x="1057" y="224"/>
                  </a:lnTo>
                  <a:lnTo>
                    <a:pt x="1051" y="224"/>
                  </a:lnTo>
                  <a:lnTo>
                    <a:pt x="1046" y="226"/>
                  </a:lnTo>
                  <a:lnTo>
                    <a:pt x="1040" y="226"/>
                  </a:lnTo>
                  <a:lnTo>
                    <a:pt x="1036" y="226"/>
                  </a:lnTo>
                  <a:lnTo>
                    <a:pt x="1030" y="226"/>
                  </a:lnTo>
                  <a:lnTo>
                    <a:pt x="1028" y="226"/>
                  </a:lnTo>
                  <a:lnTo>
                    <a:pt x="1023" y="224"/>
                  </a:lnTo>
                  <a:lnTo>
                    <a:pt x="1021" y="224"/>
                  </a:lnTo>
                  <a:lnTo>
                    <a:pt x="1017" y="224"/>
                  </a:lnTo>
                  <a:lnTo>
                    <a:pt x="1013" y="224"/>
                  </a:lnTo>
                  <a:lnTo>
                    <a:pt x="1009" y="222"/>
                  </a:lnTo>
                  <a:lnTo>
                    <a:pt x="1008" y="222"/>
                  </a:lnTo>
                  <a:lnTo>
                    <a:pt x="1004" y="220"/>
                  </a:lnTo>
                  <a:lnTo>
                    <a:pt x="1000" y="220"/>
                  </a:lnTo>
                  <a:lnTo>
                    <a:pt x="998" y="220"/>
                  </a:lnTo>
                  <a:lnTo>
                    <a:pt x="996" y="220"/>
                  </a:lnTo>
                  <a:lnTo>
                    <a:pt x="992" y="224"/>
                  </a:lnTo>
                  <a:lnTo>
                    <a:pt x="990" y="226"/>
                  </a:lnTo>
                  <a:lnTo>
                    <a:pt x="989" y="228"/>
                  </a:lnTo>
                  <a:lnTo>
                    <a:pt x="985" y="232"/>
                  </a:lnTo>
                  <a:lnTo>
                    <a:pt x="983" y="236"/>
                  </a:lnTo>
                  <a:lnTo>
                    <a:pt x="979" y="239"/>
                  </a:lnTo>
                  <a:lnTo>
                    <a:pt x="975" y="243"/>
                  </a:lnTo>
                  <a:lnTo>
                    <a:pt x="971" y="247"/>
                  </a:lnTo>
                  <a:lnTo>
                    <a:pt x="966" y="253"/>
                  </a:lnTo>
                  <a:lnTo>
                    <a:pt x="960" y="258"/>
                  </a:lnTo>
                  <a:lnTo>
                    <a:pt x="956" y="262"/>
                  </a:lnTo>
                  <a:lnTo>
                    <a:pt x="952" y="270"/>
                  </a:lnTo>
                  <a:lnTo>
                    <a:pt x="947" y="276"/>
                  </a:lnTo>
                  <a:lnTo>
                    <a:pt x="941" y="279"/>
                  </a:lnTo>
                  <a:lnTo>
                    <a:pt x="935" y="285"/>
                  </a:lnTo>
                  <a:lnTo>
                    <a:pt x="930" y="291"/>
                  </a:lnTo>
                  <a:lnTo>
                    <a:pt x="922" y="296"/>
                  </a:lnTo>
                  <a:lnTo>
                    <a:pt x="920" y="298"/>
                  </a:lnTo>
                  <a:lnTo>
                    <a:pt x="916" y="302"/>
                  </a:lnTo>
                  <a:lnTo>
                    <a:pt x="914" y="304"/>
                  </a:lnTo>
                  <a:lnTo>
                    <a:pt x="911" y="308"/>
                  </a:lnTo>
                  <a:lnTo>
                    <a:pt x="907" y="310"/>
                  </a:lnTo>
                  <a:lnTo>
                    <a:pt x="903" y="314"/>
                  </a:lnTo>
                  <a:lnTo>
                    <a:pt x="901" y="315"/>
                  </a:lnTo>
                  <a:lnTo>
                    <a:pt x="897" y="319"/>
                  </a:lnTo>
                  <a:lnTo>
                    <a:pt x="893" y="321"/>
                  </a:lnTo>
                  <a:lnTo>
                    <a:pt x="890" y="323"/>
                  </a:lnTo>
                  <a:lnTo>
                    <a:pt x="886" y="325"/>
                  </a:lnTo>
                  <a:lnTo>
                    <a:pt x="884" y="329"/>
                  </a:lnTo>
                  <a:lnTo>
                    <a:pt x="880" y="329"/>
                  </a:lnTo>
                  <a:lnTo>
                    <a:pt x="878" y="333"/>
                  </a:lnTo>
                  <a:lnTo>
                    <a:pt x="874" y="334"/>
                  </a:lnTo>
                  <a:lnTo>
                    <a:pt x="871" y="336"/>
                  </a:lnTo>
                  <a:lnTo>
                    <a:pt x="867" y="338"/>
                  </a:lnTo>
                  <a:lnTo>
                    <a:pt x="865" y="340"/>
                  </a:lnTo>
                  <a:lnTo>
                    <a:pt x="861" y="342"/>
                  </a:lnTo>
                  <a:lnTo>
                    <a:pt x="859" y="344"/>
                  </a:lnTo>
                  <a:lnTo>
                    <a:pt x="852" y="348"/>
                  </a:lnTo>
                  <a:lnTo>
                    <a:pt x="846" y="352"/>
                  </a:lnTo>
                  <a:lnTo>
                    <a:pt x="842" y="352"/>
                  </a:lnTo>
                  <a:lnTo>
                    <a:pt x="840" y="353"/>
                  </a:lnTo>
                  <a:lnTo>
                    <a:pt x="836" y="353"/>
                  </a:lnTo>
                  <a:lnTo>
                    <a:pt x="833" y="355"/>
                  </a:lnTo>
                  <a:lnTo>
                    <a:pt x="827" y="357"/>
                  </a:lnTo>
                  <a:lnTo>
                    <a:pt x="821" y="359"/>
                  </a:lnTo>
                  <a:lnTo>
                    <a:pt x="816" y="359"/>
                  </a:lnTo>
                  <a:lnTo>
                    <a:pt x="810" y="359"/>
                  </a:lnTo>
                  <a:lnTo>
                    <a:pt x="804" y="359"/>
                  </a:lnTo>
                  <a:lnTo>
                    <a:pt x="800" y="361"/>
                  </a:lnTo>
                  <a:lnTo>
                    <a:pt x="795" y="359"/>
                  </a:lnTo>
                  <a:lnTo>
                    <a:pt x="789" y="359"/>
                  </a:lnTo>
                  <a:lnTo>
                    <a:pt x="783" y="359"/>
                  </a:lnTo>
                  <a:lnTo>
                    <a:pt x="781" y="359"/>
                  </a:lnTo>
                  <a:lnTo>
                    <a:pt x="776" y="357"/>
                  </a:lnTo>
                  <a:lnTo>
                    <a:pt x="772" y="355"/>
                  </a:lnTo>
                  <a:lnTo>
                    <a:pt x="766" y="353"/>
                  </a:lnTo>
                  <a:lnTo>
                    <a:pt x="764" y="353"/>
                  </a:lnTo>
                  <a:lnTo>
                    <a:pt x="758" y="352"/>
                  </a:lnTo>
                  <a:lnTo>
                    <a:pt x="757" y="352"/>
                  </a:lnTo>
                  <a:lnTo>
                    <a:pt x="753" y="348"/>
                  </a:lnTo>
                  <a:lnTo>
                    <a:pt x="749" y="348"/>
                  </a:lnTo>
                  <a:lnTo>
                    <a:pt x="743" y="344"/>
                  </a:lnTo>
                  <a:lnTo>
                    <a:pt x="739" y="342"/>
                  </a:lnTo>
                  <a:lnTo>
                    <a:pt x="734" y="338"/>
                  </a:lnTo>
                  <a:lnTo>
                    <a:pt x="732" y="336"/>
                  </a:lnTo>
                  <a:lnTo>
                    <a:pt x="732" y="334"/>
                  </a:lnTo>
                  <a:lnTo>
                    <a:pt x="728" y="336"/>
                  </a:lnTo>
                  <a:lnTo>
                    <a:pt x="726" y="340"/>
                  </a:lnTo>
                  <a:lnTo>
                    <a:pt x="722" y="344"/>
                  </a:lnTo>
                  <a:lnTo>
                    <a:pt x="719" y="348"/>
                  </a:lnTo>
                  <a:lnTo>
                    <a:pt x="715" y="352"/>
                  </a:lnTo>
                  <a:lnTo>
                    <a:pt x="709" y="357"/>
                  </a:lnTo>
                  <a:lnTo>
                    <a:pt x="703" y="363"/>
                  </a:lnTo>
                  <a:lnTo>
                    <a:pt x="700" y="367"/>
                  </a:lnTo>
                  <a:lnTo>
                    <a:pt x="696" y="371"/>
                  </a:lnTo>
                  <a:lnTo>
                    <a:pt x="694" y="374"/>
                  </a:lnTo>
                  <a:lnTo>
                    <a:pt x="688" y="378"/>
                  </a:lnTo>
                  <a:lnTo>
                    <a:pt x="686" y="382"/>
                  </a:lnTo>
                  <a:lnTo>
                    <a:pt x="682" y="384"/>
                  </a:lnTo>
                  <a:lnTo>
                    <a:pt x="679" y="388"/>
                  </a:lnTo>
                  <a:lnTo>
                    <a:pt x="677" y="392"/>
                  </a:lnTo>
                  <a:lnTo>
                    <a:pt x="671" y="395"/>
                  </a:lnTo>
                  <a:lnTo>
                    <a:pt x="669" y="397"/>
                  </a:lnTo>
                  <a:lnTo>
                    <a:pt x="665" y="401"/>
                  </a:lnTo>
                  <a:lnTo>
                    <a:pt x="662" y="407"/>
                  </a:lnTo>
                  <a:lnTo>
                    <a:pt x="658" y="411"/>
                  </a:lnTo>
                  <a:lnTo>
                    <a:pt x="652" y="414"/>
                  </a:lnTo>
                  <a:lnTo>
                    <a:pt x="650" y="416"/>
                  </a:lnTo>
                  <a:lnTo>
                    <a:pt x="644" y="422"/>
                  </a:lnTo>
                  <a:lnTo>
                    <a:pt x="641" y="426"/>
                  </a:lnTo>
                  <a:lnTo>
                    <a:pt x="637" y="428"/>
                  </a:lnTo>
                  <a:lnTo>
                    <a:pt x="633" y="433"/>
                  </a:lnTo>
                  <a:lnTo>
                    <a:pt x="629" y="437"/>
                  </a:lnTo>
                  <a:lnTo>
                    <a:pt x="625" y="441"/>
                  </a:lnTo>
                  <a:lnTo>
                    <a:pt x="620" y="445"/>
                  </a:lnTo>
                  <a:lnTo>
                    <a:pt x="616" y="449"/>
                  </a:lnTo>
                  <a:lnTo>
                    <a:pt x="612" y="452"/>
                  </a:lnTo>
                  <a:lnTo>
                    <a:pt x="606" y="456"/>
                  </a:lnTo>
                  <a:lnTo>
                    <a:pt x="603" y="460"/>
                  </a:lnTo>
                  <a:lnTo>
                    <a:pt x="599" y="464"/>
                  </a:lnTo>
                  <a:lnTo>
                    <a:pt x="595" y="468"/>
                  </a:lnTo>
                  <a:lnTo>
                    <a:pt x="589" y="471"/>
                  </a:lnTo>
                  <a:lnTo>
                    <a:pt x="586" y="475"/>
                  </a:lnTo>
                  <a:lnTo>
                    <a:pt x="582" y="479"/>
                  </a:lnTo>
                  <a:lnTo>
                    <a:pt x="576" y="483"/>
                  </a:lnTo>
                  <a:lnTo>
                    <a:pt x="572" y="487"/>
                  </a:lnTo>
                  <a:lnTo>
                    <a:pt x="568" y="490"/>
                  </a:lnTo>
                  <a:lnTo>
                    <a:pt x="565" y="492"/>
                  </a:lnTo>
                  <a:lnTo>
                    <a:pt x="559" y="496"/>
                  </a:lnTo>
                  <a:lnTo>
                    <a:pt x="555" y="502"/>
                  </a:lnTo>
                  <a:lnTo>
                    <a:pt x="551" y="504"/>
                  </a:lnTo>
                  <a:lnTo>
                    <a:pt x="546" y="507"/>
                  </a:lnTo>
                  <a:lnTo>
                    <a:pt x="542" y="509"/>
                  </a:lnTo>
                  <a:lnTo>
                    <a:pt x="538" y="511"/>
                  </a:lnTo>
                  <a:lnTo>
                    <a:pt x="534" y="515"/>
                  </a:lnTo>
                  <a:lnTo>
                    <a:pt x="530" y="517"/>
                  </a:lnTo>
                  <a:lnTo>
                    <a:pt x="527" y="521"/>
                  </a:lnTo>
                  <a:lnTo>
                    <a:pt x="523" y="523"/>
                  </a:lnTo>
                  <a:lnTo>
                    <a:pt x="519" y="526"/>
                  </a:lnTo>
                  <a:lnTo>
                    <a:pt x="515" y="528"/>
                  </a:lnTo>
                  <a:lnTo>
                    <a:pt x="511" y="530"/>
                  </a:lnTo>
                  <a:lnTo>
                    <a:pt x="508" y="532"/>
                  </a:lnTo>
                  <a:lnTo>
                    <a:pt x="504" y="534"/>
                  </a:lnTo>
                  <a:lnTo>
                    <a:pt x="500" y="536"/>
                  </a:lnTo>
                  <a:lnTo>
                    <a:pt x="496" y="536"/>
                  </a:lnTo>
                  <a:lnTo>
                    <a:pt x="494" y="540"/>
                  </a:lnTo>
                  <a:lnTo>
                    <a:pt x="490" y="540"/>
                  </a:lnTo>
                  <a:lnTo>
                    <a:pt x="487" y="542"/>
                  </a:lnTo>
                  <a:lnTo>
                    <a:pt x="483" y="542"/>
                  </a:lnTo>
                  <a:lnTo>
                    <a:pt x="481" y="545"/>
                  </a:lnTo>
                  <a:lnTo>
                    <a:pt x="473" y="547"/>
                  </a:lnTo>
                  <a:lnTo>
                    <a:pt x="470" y="549"/>
                  </a:lnTo>
                  <a:lnTo>
                    <a:pt x="462" y="549"/>
                  </a:lnTo>
                  <a:lnTo>
                    <a:pt x="456" y="549"/>
                  </a:lnTo>
                  <a:lnTo>
                    <a:pt x="452" y="551"/>
                  </a:lnTo>
                  <a:lnTo>
                    <a:pt x="447" y="553"/>
                  </a:lnTo>
                  <a:lnTo>
                    <a:pt x="443" y="553"/>
                  </a:lnTo>
                  <a:lnTo>
                    <a:pt x="437" y="553"/>
                  </a:lnTo>
                  <a:lnTo>
                    <a:pt x="435" y="553"/>
                  </a:lnTo>
                  <a:lnTo>
                    <a:pt x="430" y="553"/>
                  </a:lnTo>
                  <a:lnTo>
                    <a:pt x="426" y="551"/>
                  </a:lnTo>
                  <a:lnTo>
                    <a:pt x="424" y="551"/>
                  </a:lnTo>
                  <a:lnTo>
                    <a:pt x="420" y="549"/>
                  </a:lnTo>
                  <a:lnTo>
                    <a:pt x="416" y="549"/>
                  </a:lnTo>
                  <a:lnTo>
                    <a:pt x="411" y="547"/>
                  </a:lnTo>
                  <a:lnTo>
                    <a:pt x="407" y="547"/>
                  </a:lnTo>
                  <a:lnTo>
                    <a:pt x="403" y="545"/>
                  </a:lnTo>
                  <a:lnTo>
                    <a:pt x="401" y="545"/>
                  </a:lnTo>
                  <a:lnTo>
                    <a:pt x="399" y="542"/>
                  </a:lnTo>
                  <a:lnTo>
                    <a:pt x="397" y="545"/>
                  </a:lnTo>
                  <a:lnTo>
                    <a:pt x="394" y="547"/>
                  </a:lnTo>
                  <a:lnTo>
                    <a:pt x="392" y="549"/>
                  </a:lnTo>
                  <a:lnTo>
                    <a:pt x="388" y="553"/>
                  </a:lnTo>
                  <a:lnTo>
                    <a:pt x="382" y="557"/>
                  </a:lnTo>
                  <a:lnTo>
                    <a:pt x="380" y="561"/>
                  </a:lnTo>
                  <a:lnTo>
                    <a:pt x="374" y="566"/>
                  </a:lnTo>
                  <a:lnTo>
                    <a:pt x="369" y="572"/>
                  </a:lnTo>
                  <a:lnTo>
                    <a:pt x="363" y="578"/>
                  </a:lnTo>
                  <a:lnTo>
                    <a:pt x="357" y="583"/>
                  </a:lnTo>
                  <a:lnTo>
                    <a:pt x="354" y="585"/>
                  </a:lnTo>
                  <a:lnTo>
                    <a:pt x="350" y="589"/>
                  </a:lnTo>
                  <a:lnTo>
                    <a:pt x="346" y="593"/>
                  </a:lnTo>
                  <a:lnTo>
                    <a:pt x="344" y="597"/>
                  </a:lnTo>
                  <a:lnTo>
                    <a:pt x="340" y="599"/>
                  </a:lnTo>
                  <a:lnTo>
                    <a:pt x="336" y="602"/>
                  </a:lnTo>
                  <a:lnTo>
                    <a:pt x="333" y="608"/>
                  </a:lnTo>
                  <a:lnTo>
                    <a:pt x="331" y="610"/>
                  </a:lnTo>
                  <a:lnTo>
                    <a:pt x="325" y="614"/>
                  </a:lnTo>
                  <a:lnTo>
                    <a:pt x="323" y="618"/>
                  </a:lnTo>
                  <a:lnTo>
                    <a:pt x="317" y="621"/>
                  </a:lnTo>
                  <a:lnTo>
                    <a:pt x="314" y="627"/>
                  </a:lnTo>
                  <a:lnTo>
                    <a:pt x="310" y="629"/>
                  </a:lnTo>
                  <a:lnTo>
                    <a:pt x="306" y="633"/>
                  </a:lnTo>
                  <a:lnTo>
                    <a:pt x="302" y="637"/>
                  </a:lnTo>
                  <a:lnTo>
                    <a:pt x="298" y="642"/>
                  </a:lnTo>
                  <a:lnTo>
                    <a:pt x="295" y="646"/>
                  </a:lnTo>
                  <a:lnTo>
                    <a:pt x="291" y="650"/>
                  </a:lnTo>
                  <a:lnTo>
                    <a:pt x="287" y="656"/>
                  </a:lnTo>
                  <a:lnTo>
                    <a:pt x="283" y="659"/>
                  </a:lnTo>
                  <a:lnTo>
                    <a:pt x="279" y="663"/>
                  </a:lnTo>
                  <a:lnTo>
                    <a:pt x="276" y="669"/>
                  </a:lnTo>
                  <a:lnTo>
                    <a:pt x="272" y="673"/>
                  </a:lnTo>
                  <a:lnTo>
                    <a:pt x="268" y="678"/>
                  </a:lnTo>
                  <a:lnTo>
                    <a:pt x="262" y="680"/>
                  </a:lnTo>
                  <a:lnTo>
                    <a:pt x="259" y="686"/>
                  </a:lnTo>
                  <a:lnTo>
                    <a:pt x="255" y="690"/>
                  </a:lnTo>
                  <a:lnTo>
                    <a:pt x="251" y="694"/>
                  </a:lnTo>
                  <a:lnTo>
                    <a:pt x="247" y="699"/>
                  </a:lnTo>
                  <a:lnTo>
                    <a:pt x="243" y="705"/>
                  </a:lnTo>
                  <a:lnTo>
                    <a:pt x="240" y="709"/>
                  </a:lnTo>
                  <a:lnTo>
                    <a:pt x="236" y="713"/>
                  </a:lnTo>
                  <a:lnTo>
                    <a:pt x="232" y="718"/>
                  </a:lnTo>
                  <a:lnTo>
                    <a:pt x="228" y="722"/>
                  </a:lnTo>
                  <a:lnTo>
                    <a:pt x="224" y="728"/>
                  </a:lnTo>
                  <a:lnTo>
                    <a:pt x="222" y="732"/>
                  </a:lnTo>
                  <a:lnTo>
                    <a:pt x="219" y="735"/>
                  </a:lnTo>
                  <a:lnTo>
                    <a:pt x="215" y="741"/>
                  </a:lnTo>
                  <a:lnTo>
                    <a:pt x="211" y="745"/>
                  </a:lnTo>
                  <a:lnTo>
                    <a:pt x="209" y="751"/>
                  </a:lnTo>
                  <a:lnTo>
                    <a:pt x="205" y="755"/>
                  </a:lnTo>
                  <a:lnTo>
                    <a:pt x="202" y="758"/>
                  </a:lnTo>
                  <a:lnTo>
                    <a:pt x="198" y="762"/>
                  </a:lnTo>
                  <a:lnTo>
                    <a:pt x="196" y="768"/>
                  </a:lnTo>
                  <a:lnTo>
                    <a:pt x="192" y="772"/>
                  </a:lnTo>
                  <a:lnTo>
                    <a:pt x="190" y="775"/>
                  </a:lnTo>
                  <a:lnTo>
                    <a:pt x="186" y="779"/>
                  </a:lnTo>
                  <a:lnTo>
                    <a:pt x="184" y="785"/>
                  </a:lnTo>
                  <a:lnTo>
                    <a:pt x="181" y="789"/>
                  </a:lnTo>
                  <a:lnTo>
                    <a:pt x="179" y="793"/>
                  </a:lnTo>
                  <a:lnTo>
                    <a:pt x="175" y="796"/>
                  </a:lnTo>
                  <a:lnTo>
                    <a:pt x="173" y="800"/>
                  </a:lnTo>
                  <a:lnTo>
                    <a:pt x="171" y="804"/>
                  </a:lnTo>
                  <a:lnTo>
                    <a:pt x="169" y="810"/>
                  </a:lnTo>
                  <a:lnTo>
                    <a:pt x="167" y="813"/>
                  </a:lnTo>
                  <a:lnTo>
                    <a:pt x="165" y="817"/>
                  </a:lnTo>
                  <a:lnTo>
                    <a:pt x="163" y="819"/>
                  </a:lnTo>
                  <a:lnTo>
                    <a:pt x="162" y="825"/>
                  </a:lnTo>
                  <a:lnTo>
                    <a:pt x="158" y="829"/>
                  </a:lnTo>
                  <a:lnTo>
                    <a:pt x="156" y="832"/>
                  </a:lnTo>
                  <a:lnTo>
                    <a:pt x="154" y="836"/>
                  </a:lnTo>
                  <a:lnTo>
                    <a:pt x="154" y="838"/>
                  </a:lnTo>
                  <a:lnTo>
                    <a:pt x="152" y="842"/>
                  </a:lnTo>
                  <a:lnTo>
                    <a:pt x="150" y="846"/>
                  </a:lnTo>
                  <a:lnTo>
                    <a:pt x="148" y="850"/>
                  </a:lnTo>
                  <a:lnTo>
                    <a:pt x="146" y="853"/>
                  </a:lnTo>
                  <a:lnTo>
                    <a:pt x="144" y="855"/>
                  </a:lnTo>
                  <a:lnTo>
                    <a:pt x="143" y="859"/>
                  </a:lnTo>
                  <a:lnTo>
                    <a:pt x="141" y="863"/>
                  </a:lnTo>
                  <a:lnTo>
                    <a:pt x="141" y="867"/>
                  </a:lnTo>
                  <a:lnTo>
                    <a:pt x="139" y="869"/>
                  </a:lnTo>
                  <a:lnTo>
                    <a:pt x="139" y="872"/>
                  </a:lnTo>
                  <a:lnTo>
                    <a:pt x="135" y="876"/>
                  </a:lnTo>
                  <a:lnTo>
                    <a:pt x="133" y="882"/>
                  </a:lnTo>
                  <a:lnTo>
                    <a:pt x="131" y="888"/>
                  </a:lnTo>
                  <a:lnTo>
                    <a:pt x="129" y="893"/>
                  </a:lnTo>
                  <a:lnTo>
                    <a:pt x="127" y="897"/>
                  </a:lnTo>
                  <a:lnTo>
                    <a:pt x="127" y="901"/>
                  </a:lnTo>
                  <a:lnTo>
                    <a:pt x="125" y="905"/>
                  </a:lnTo>
                  <a:lnTo>
                    <a:pt x="124" y="908"/>
                  </a:lnTo>
                  <a:lnTo>
                    <a:pt x="122" y="914"/>
                  </a:lnTo>
                  <a:lnTo>
                    <a:pt x="122" y="918"/>
                  </a:lnTo>
                  <a:lnTo>
                    <a:pt x="122" y="922"/>
                  </a:lnTo>
                  <a:lnTo>
                    <a:pt x="122" y="924"/>
                  </a:lnTo>
                  <a:lnTo>
                    <a:pt x="67" y="899"/>
                  </a:lnTo>
                  <a:lnTo>
                    <a:pt x="65" y="899"/>
                  </a:lnTo>
                  <a:lnTo>
                    <a:pt x="65" y="903"/>
                  </a:lnTo>
                  <a:lnTo>
                    <a:pt x="63" y="905"/>
                  </a:lnTo>
                  <a:lnTo>
                    <a:pt x="61" y="907"/>
                  </a:lnTo>
                  <a:lnTo>
                    <a:pt x="61" y="910"/>
                  </a:lnTo>
                  <a:lnTo>
                    <a:pt x="61" y="912"/>
                  </a:lnTo>
                  <a:lnTo>
                    <a:pt x="59" y="916"/>
                  </a:lnTo>
                  <a:lnTo>
                    <a:pt x="57" y="920"/>
                  </a:lnTo>
                  <a:lnTo>
                    <a:pt x="55" y="924"/>
                  </a:lnTo>
                  <a:lnTo>
                    <a:pt x="55" y="929"/>
                  </a:lnTo>
                  <a:lnTo>
                    <a:pt x="53" y="935"/>
                  </a:lnTo>
                  <a:lnTo>
                    <a:pt x="53" y="939"/>
                  </a:lnTo>
                  <a:lnTo>
                    <a:pt x="51" y="943"/>
                  </a:lnTo>
                  <a:lnTo>
                    <a:pt x="51" y="945"/>
                  </a:lnTo>
                  <a:lnTo>
                    <a:pt x="49" y="950"/>
                  </a:lnTo>
                  <a:lnTo>
                    <a:pt x="49" y="954"/>
                  </a:lnTo>
                  <a:lnTo>
                    <a:pt x="48" y="956"/>
                  </a:lnTo>
                  <a:lnTo>
                    <a:pt x="48" y="958"/>
                  </a:lnTo>
                  <a:lnTo>
                    <a:pt x="46" y="962"/>
                  </a:lnTo>
                  <a:lnTo>
                    <a:pt x="46" y="965"/>
                  </a:lnTo>
                  <a:lnTo>
                    <a:pt x="46" y="969"/>
                  </a:lnTo>
                  <a:lnTo>
                    <a:pt x="44" y="973"/>
                  </a:lnTo>
                  <a:lnTo>
                    <a:pt x="42" y="975"/>
                  </a:lnTo>
                  <a:lnTo>
                    <a:pt x="42" y="981"/>
                  </a:lnTo>
                  <a:lnTo>
                    <a:pt x="42" y="983"/>
                  </a:lnTo>
                  <a:lnTo>
                    <a:pt x="42" y="986"/>
                  </a:lnTo>
                  <a:lnTo>
                    <a:pt x="40" y="992"/>
                  </a:lnTo>
                  <a:lnTo>
                    <a:pt x="40" y="996"/>
                  </a:lnTo>
                  <a:lnTo>
                    <a:pt x="38" y="1000"/>
                  </a:lnTo>
                  <a:lnTo>
                    <a:pt x="38" y="1003"/>
                  </a:lnTo>
                  <a:lnTo>
                    <a:pt x="36" y="1007"/>
                  </a:lnTo>
                  <a:lnTo>
                    <a:pt x="36" y="1013"/>
                  </a:lnTo>
                  <a:lnTo>
                    <a:pt x="36" y="1015"/>
                  </a:lnTo>
                  <a:lnTo>
                    <a:pt x="36" y="1021"/>
                  </a:lnTo>
                  <a:lnTo>
                    <a:pt x="34" y="1024"/>
                  </a:lnTo>
                  <a:lnTo>
                    <a:pt x="34" y="1030"/>
                  </a:lnTo>
                  <a:lnTo>
                    <a:pt x="34" y="1032"/>
                  </a:lnTo>
                  <a:lnTo>
                    <a:pt x="34" y="1038"/>
                  </a:lnTo>
                  <a:lnTo>
                    <a:pt x="32" y="1043"/>
                  </a:lnTo>
                  <a:lnTo>
                    <a:pt x="32" y="1047"/>
                  </a:lnTo>
                  <a:lnTo>
                    <a:pt x="30" y="1051"/>
                  </a:lnTo>
                  <a:lnTo>
                    <a:pt x="30" y="1057"/>
                  </a:lnTo>
                  <a:lnTo>
                    <a:pt x="30" y="1060"/>
                  </a:lnTo>
                  <a:lnTo>
                    <a:pt x="30" y="1066"/>
                  </a:lnTo>
                  <a:lnTo>
                    <a:pt x="29" y="1070"/>
                  </a:lnTo>
                  <a:lnTo>
                    <a:pt x="29" y="1076"/>
                  </a:lnTo>
                  <a:lnTo>
                    <a:pt x="29" y="1081"/>
                  </a:lnTo>
                  <a:lnTo>
                    <a:pt x="29" y="1087"/>
                  </a:lnTo>
                  <a:lnTo>
                    <a:pt x="29" y="1091"/>
                  </a:lnTo>
                  <a:lnTo>
                    <a:pt x="29" y="1095"/>
                  </a:lnTo>
                  <a:lnTo>
                    <a:pt x="29" y="1100"/>
                  </a:lnTo>
                  <a:lnTo>
                    <a:pt x="29" y="1106"/>
                  </a:lnTo>
                  <a:lnTo>
                    <a:pt x="29" y="1112"/>
                  </a:lnTo>
                  <a:lnTo>
                    <a:pt x="29" y="1116"/>
                  </a:lnTo>
                  <a:lnTo>
                    <a:pt x="29" y="1121"/>
                  </a:lnTo>
                  <a:lnTo>
                    <a:pt x="29" y="1127"/>
                  </a:lnTo>
                  <a:lnTo>
                    <a:pt x="29" y="1131"/>
                  </a:lnTo>
                  <a:lnTo>
                    <a:pt x="29" y="1137"/>
                  </a:lnTo>
                  <a:lnTo>
                    <a:pt x="29" y="1140"/>
                  </a:lnTo>
                  <a:lnTo>
                    <a:pt x="29" y="1146"/>
                  </a:lnTo>
                  <a:lnTo>
                    <a:pt x="29" y="1152"/>
                  </a:lnTo>
                  <a:lnTo>
                    <a:pt x="29" y="1157"/>
                  </a:lnTo>
                  <a:lnTo>
                    <a:pt x="29" y="1161"/>
                  </a:lnTo>
                  <a:lnTo>
                    <a:pt x="29" y="1167"/>
                  </a:lnTo>
                  <a:lnTo>
                    <a:pt x="29" y="1171"/>
                  </a:lnTo>
                  <a:lnTo>
                    <a:pt x="29" y="1176"/>
                  </a:lnTo>
                  <a:lnTo>
                    <a:pt x="29" y="1182"/>
                  </a:lnTo>
                  <a:lnTo>
                    <a:pt x="29" y="1188"/>
                  </a:lnTo>
                  <a:lnTo>
                    <a:pt x="29" y="1192"/>
                  </a:lnTo>
                  <a:lnTo>
                    <a:pt x="29" y="1197"/>
                  </a:lnTo>
                  <a:lnTo>
                    <a:pt x="29" y="1201"/>
                  </a:lnTo>
                  <a:lnTo>
                    <a:pt x="30" y="1207"/>
                  </a:lnTo>
                  <a:lnTo>
                    <a:pt x="30" y="1211"/>
                  </a:lnTo>
                  <a:lnTo>
                    <a:pt x="30" y="1216"/>
                  </a:lnTo>
                  <a:lnTo>
                    <a:pt x="30" y="1220"/>
                  </a:lnTo>
                  <a:lnTo>
                    <a:pt x="30" y="1226"/>
                  </a:lnTo>
                  <a:lnTo>
                    <a:pt x="30" y="1230"/>
                  </a:lnTo>
                  <a:lnTo>
                    <a:pt x="30" y="1233"/>
                  </a:lnTo>
                  <a:lnTo>
                    <a:pt x="32" y="1239"/>
                  </a:lnTo>
                  <a:lnTo>
                    <a:pt x="34" y="1243"/>
                  </a:lnTo>
                  <a:lnTo>
                    <a:pt x="34" y="1247"/>
                  </a:lnTo>
                  <a:lnTo>
                    <a:pt x="34" y="1251"/>
                  </a:lnTo>
                  <a:lnTo>
                    <a:pt x="34" y="1254"/>
                  </a:lnTo>
                  <a:lnTo>
                    <a:pt x="34" y="1258"/>
                  </a:lnTo>
                  <a:lnTo>
                    <a:pt x="34" y="1262"/>
                  </a:lnTo>
                  <a:lnTo>
                    <a:pt x="34" y="1266"/>
                  </a:lnTo>
                  <a:lnTo>
                    <a:pt x="36" y="1270"/>
                  </a:lnTo>
                  <a:lnTo>
                    <a:pt x="36" y="1275"/>
                  </a:lnTo>
                  <a:lnTo>
                    <a:pt x="36" y="1277"/>
                  </a:lnTo>
                  <a:lnTo>
                    <a:pt x="36" y="1281"/>
                  </a:lnTo>
                  <a:lnTo>
                    <a:pt x="36" y="1285"/>
                  </a:lnTo>
                  <a:lnTo>
                    <a:pt x="36" y="1289"/>
                  </a:lnTo>
                  <a:lnTo>
                    <a:pt x="38" y="1294"/>
                  </a:lnTo>
                  <a:lnTo>
                    <a:pt x="40" y="1300"/>
                  </a:lnTo>
                  <a:lnTo>
                    <a:pt x="40" y="1304"/>
                  </a:lnTo>
                  <a:lnTo>
                    <a:pt x="40" y="1308"/>
                  </a:lnTo>
                  <a:lnTo>
                    <a:pt x="40" y="1311"/>
                  </a:lnTo>
                  <a:lnTo>
                    <a:pt x="40" y="1315"/>
                  </a:lnTo>
                  <a:lnTo>
                    <a:pt x="42" y="1321"/>
                  </a:lnTo>
                  <a:lnTo>
                    <a:pt x="42" y="1323"/>
                  </a:lnTo>
                  <a:lnTo>
                    <a:pt x="0" y="1323"/>
                  </a:lnTo>
                  <a:lnTo>
                    <a:pt x="0" y="1327"/>
                  </a:lnTo>
                  <a:lnTo>
                    <a:pt x="0" y="1330"/>
                  </a:lnTo>
                  <a:lnTo>
                    <a:pt x="0" y="1334"/>
                  </a:lnTo>
                  <a:lnTo>
                    <a:pt x="0" y="1338"/>
                  </a:lnTo>
                  <a:lnTo>
                    <a:pt x="0" y="1344"/>
                  </a:lnTo>
                  <a:lnTo>
                    <a:pt x="0" y="1347"/>
                  </a:lnTo>
                  <a:lnTo>
                    <a:pt x="0" y="1353"/>
                  </a:lnTo>
                  <a:lnTo>
                    <a:pt x="0" y="1357"/>
                  </a:lnTo>
                  <a:lnTo>
                    <a:pt x="0" y="1361"/>
                  </a:lnTo>
                  <a:lnTo>
                    <a:pt x="0" y="1365"/>
                  </a:lnTo>
                  <a:lnTo>
                    <a:pt x="0" y="1366"/>
                  </a:lnTo>
                  <a:lnTo>
                    <a:pt x="0" y="1370"/>
                  </a:lnTo>
                  <a:lnTo>
                    <a:pt x="0" y="1374"/>
                  </a:lnTo>
                  <a:lnTo>
                    <a:pt x="0" y="1378"/>
                  </a:lnTo>
                  <a:lnTo>
                    <a:pt x="2" y="1382"/>
                  </a:lnTo>
                  <a:lnTo>
                    <a:pt x="2" y="1385"/>
                  </a:lnTo>
                  <a:lnTo>
                    <a:pt x="2" y="1389"/>
                  </a:lnTo>
                  <a:lnTo>
                    <a:pt x="4" y="1393"/>
                  </a:lnTo>
                  <a:lnTo>
                    <a:pt x="4" y="1399"/>
                  </a:lnTo>
                  <a:lnTo>
                    <a:pt x="6" y="1403"/>
                  </a:lnTo>
                  <a:lnTo>
                    <a:pt x="8" y="1406"/>
                  </a:lnTo>
                  <a:lnTo>
                    <a:pt x="8" y="1410"/>
                  </a:lnTo>
                  <a:lnTo>
                    <a:pt x="8" y="1416"/>
                  </a:lnTo>
                  <a:lnTo>
                    <a:pt x="10" y="1420"/>
                  </a:lnTo>
                  <a:lnTo>
                    <a:pt x="10" y="1423"/>
                  </a:lnTo>
                  <a:lnTo>
                    <a:pt x="11" y="1427"/>
                  </a:lnTo>
                  <a:lnTo>
                    <a:pt x="13" y="1433"/>
                  </a:lnTo>
                  <a:lnTo>
                    <a:pt x="15" y="1437"/>
                  </a:lnTo>
                  <a:lnTo>
                    <a:pt x="15" y="1441"/>
                  </a:lnTo>
                  <a:lnTo>
                    <a:pt x="17" y="1446"/>
                  </a:lnTo>
                  <a:lnTo>
                    <a:pt x="19" y="1452"/>
                  </a:lnTo>
                  <a:lnTo>
                    <a:pt x="21" y="1456"/>
                  </a:lnTo>
                  <a:lnTo>
                    <a:pt x="23" y="1461"/>
                  </a:lnTo>
                  <a:lnTo>
                    <a:pt x="23" y="1465"/>
                  </a:lnTo>
                  <a:lnTo>
                    <a:pt x="27" y="1471"/>
                  </a:lnTo>
                  <a:lnTo>
                    <a:pt x="27" y="1477"/>
                  </a:lnTo>
                  <a:lnTo>
                    <a:pt x="29" y="1480"/>
                  </a:lnTo>
                  <a:lnTo>
                    <a:pt x="30" y="1484"/>
                  </a:lnTo>
                  <a:lnTo>
                    <a:pt x="30" y="1490"/>
                  </a:lnTo>
                  <a:lnTo>
                    <a:pt x="34" y="1494"/>
                  </a:lnTo>
                  <a:lnTo>
                    <a:pt x="36" y="1498"/>
                  </a:lnTo>
                  <a:lnTo>
                    <a:pt x="36" y="1503"/>
                  </a:lnTo>
                  <a:lnTo>
                    <a:pt x="40" y="1509"/>
                  </a:lnTo>
                  <a:lnTo>
                    <a:pt x="42" y="1513"/>
                  </a:lnTo>
                  <a:lnTo>
                    <a:pt x="44" y="1517"/>
                  </a:lnTo>
                  <a:lnTo>
                    <a:pt x="46" y="1522"/>
                  </a:lnTo>
                  <a:lnTo>
                    <a:pt x="48" y="1528"/>
                  </a:lnTo>
                  <a:lnTo>
                    <a:pt x="51" y="1530"/>
                  </a:lnTo>
                  <a:lnTo>
                    <a:pt x="53" y="1536"/>
                  </a:lnTo>
                  <a:lnTo>
                    <a:pt x="55" y="1541"/>
                  </a:lnTo>
                  <a:lnTo>
                    <a:pt x="57" y="1545"/>
                  </a:lnTo>
                  <a:lnTo>
                    <a:pt x="59" y="1549"/>
                  </a:lnTo>
                  <a:lnTo>
                    <a:pt x="61" y="1555"/>
                  </a:lnTo>
                  <a:lnTo>
                    <a:pt x="65" y="1558"/>
                  </a:lnTo>
                  <a:lnTo>
                    <a:pt x="67" y="1562"/>
                  </a:lnTo>
                  <a:lnTo>
                    <a:pt x="68" y="1566"/>
                  </a:lnTo>
                  <a:lnTo>
                    <a:pt x="72" y="1572"/>
                  </a:lnTo>
                  <a:lnTo>
                    <a:pt x="74" y="1574"/>
                  </a:lnTo>
                  <a:lnTo>
                    <a:pt x="76" y="1579"/>
                  </a:lnTo>
                  <a:lnTo>
                    <a:pt x="78" y="1583"/>
                  </a:lnTo>
                  <a:lnTo>
                    <a:pt x="82" y="1587"/>
                  </a:lnTo>
                  <a:lnTo>
                    <a:pt x="84" y="1591"/>
                  </a:lnTo>
                  <a:lnTo>
                    <a:pt x="87" y="1593"/>
                  </a:lnTo>
                  <a:lnTo>
                    <a:pt x="89" y="1598"/>
                  </a:lnTo>
                  <a:lnTo>
                    <a:pt x="91" y="1602"/>
                  </a:lnTo>
                  <a:lnTo>
                    <a:pt x="93" y="1604"/>
                  </a:lnTo>
                  <a:lnTo>
                    <a:pt x="97" y="1608"/>
                  </a:lnTo>
                  <a:lnTo>
                    <a:pt x="99" y="1612"/>
                  </a:lnTo>
                  <a:lnTo>
                    <a:pt x="103" y="1615"/>
                  </a:lnTo>
                  <a:lnTo>
                    <a:pt x="105" y="1617"/>
                  </a:lnTo>
                  <a:lnTo>
                    <a:pt x="108" y="1621"/>
                  </a:lnTo>
                  <a:lnTo>
                    <a:pt x="110" y="1623"/>
                  </a:lnTo>
                  <a:lnTo>
                    <a:pt x="112" y="1627"/>
                  </a:lnTo>
                  <a:lnTo>
                    <a:pt x="116" y="1631"/>
                  </a:lnTo>
                  <a:lnTo>
                    <a:pt x="118" y="1634"/>
                  </a:lnTo>
                  <a:lnTo>
                    <a:pt x="124" y="1640"/>
                  </a:lnTo>
                  <a:lnTo>
                    <a:pt x="129" y="1644"/>
                  </a:lnTo>
                  <a:lnTo>
                    <a:pt x="135" y="1650"/>
                  </a:lnTo>
                  <a:lnTo>
                    <a:pt x="139" y="1655"/>
                  </a:lnTo>
                  <a:lnTo>
                    <a:pt x="143" y="1661"/>
                  </a:lnTo>
                  <a:lnTo>
                    <a:pt x="148" y="1665"/>
                  </a:lnTo>
                  <a:lnTo>
                    <a:pt x="152" y="1669"/>
                  </a:lnTo>
                  <a:lnTo>
                    <a:pt x="156" y="1672"/>
                  </a:lnTo>
                  <a:lnTo>
                    <a:pt x="160" y="1676"/>
                  </a:lnTo>
                  <a:lnTo>
                    <a:pt x="165" y="1680"/>
                  </a:lnTo>
                  <a:lnTo>
                    <a:pt x="167" y="1684"/>
                  </a:lnTo>
                  <a:lnTo>
                    <a:pt x="171" y="1686"/>
                  </a:lnTo>
                  <a:lnTo>
                    <a:pt x="177" y="1691"/>
                  </a:lnTo>
                  <a:lnTo>
                    <a:pt x="181" y="1693"/>
                  </a:lnTo>
                  <a:lnTo>
                    <a:pt x="184" y="1697"/>
                  </a:lnTo>
                  <a:lnTo>
                    <a:pt x="137" y="1722"/>
                  </a:lnTo>
                  <a:lnTo>
                    <a:pt x="141" y="1726"/>
                  </a:lnTo>
                  <a:lnTo>
                    <a:pt x="143" y="1726"/>
                  </a:lnTo>
                  <a:lnTo>
                    <a:pt x="146" y="1729"/>
                  </a:lnTo>
                  <a:lnTo>
                    <a:pt x="148" y="1731"/>
                  </a:lnTo>
                  <a:lnTo>
                    <a:pt x="152" y="1735"/>
                  </a:lnTo>
                  <a:lnTo>
                    <a:pt x="156" y="1741"/>
                  </a:lnTo>
                  <a:lnTo>
                    <a:pt x="160" y="1743"/>
                  </a:lnTo>
                  <a:lnTo>
                    <a:pt x="165" y="1748"/>
                  </a:lnTo>
                  <a:lnTo>
                    <a:pt x="171" y="1754"/>
                  </a:lnTo>
                  <a:lnTo>
                    <a:pt x="175" y="1756"/>
                  </a:lnTo>
                  <a:lnTo>
                    <a:pt x="181" y="1762"/>
                  </a:lnTo>
                  <a:lnTo>
                    <a:pt x="184" y="1766"/>
                  </a:lnTo>
                  <a:lnTo>
                    <a:pt x="188" y="1767"/>
                  </a:lnTo>
                  <a:lnTo>
                    <a:pt x="192" y="1769"/>
                  </a:lnTo>
                  <a:lnTo>
                    <a:pt x="194" y="1773"/>
                  </a:lnTo>
                  <a:lnTo>
                    <a:pt x="198" y="1775"/>
                  </a:lnTo>
                  <a:lnTo>
                    <a:pt x="202" y="1779"/>
                  </a:lnTo>
                  <a:lnTo>
                    <a:pt x="205" y="1781"/>
                  </a:lnTo>
                  <a:lnTo>
                    <a:pt x="209" y="1785"/>
                  </a:lnTo>
                  <a:lnTo>
                    <a:pt x="213" y="1786"/>
                  </a:lnTo>
                  <a:lnTo>
                    <a:pt x="217" y="1788"/>
                  </a:lnTo>
                  <a:lnTo>
                    <a:pt x="219" y="1792"/>
                  </a:lnTo>
                  <a:lnTo>
                    <a:pt x="224" y="1794"/>
                  </a:lnTo>
                  <a:lnTo>
                    <a:pt x="228" y="1798"/>
                  </a:lnTo>
                  <a:lnTo>
                    <a:pt x="234" y="1800"/>
                  </a:lnTo>
                  <a:lnTo>
                    <a:pt x="236" y="1804"/>
                  </a:lnTo>
                  <a:lnTo>
                    <a:pt x="241" y="1805"/>
                  </a:lnTo>
                  <a:lnTo>
                    <a:pt x="245" y="1807"/>
                  </a:lnTo>
                  <a:lnTo>
                    <a:pt x="249" y="1811"/>
                  </a:lnTo>
                  <a:lnTo>
                    <a:pt x="255" y="1813"/>
                  </a:lnTo>
                  <a:lnTo>
                    <a:pt x="260" y="1817"/>
                  </a:lnTo>
                  <a:lnTo>
                    <a:pt x="262" y="1819"/>
                  </a:lnTo>
                  <a:lnTo>
                    <a:pt x="268" y="1823"/>
                  </a:lnTo>
                  <a:lnTo>
                    <a:pt x="272" y="1824"/>
                  </a:lnTo>
                  <a:lnTo>
                    <a:pt x="278" y="1826"/>
                  </a:lnTo>
                  <a:lnTo>
                    <a:pt x="281" y="1828"/>
                  </a:lnTo>
                  <a:lnTo>
                    <a:pt x="287" y="1832"/>
                  </a:lnTo>
                  <a:lnTo>
                    <a:pt x="293" y="1834"/>
                  </a:lnTo>
                  <a:lnTo>
                    <a:pt x="298" y="1836"/>
                  </a:lnTo>
                  <a:lnTo>
                    <a:pt x="302" y="1838"/>
                  </a:lnTo>
                  <a:lnTo>
                    <a:pt x="308" y="1842"/>
                  </a:lnTo>
                  <a:lnTo>
                    <a:pt x="312" y="1842"/>
                  </a:lnTo>
                  <a:lnTo>
                    <a:pt x="317" y="1845"/>
                  </a:lnTo>
                  <a:lnTo>
                    <a:pt x="323" y="1847"/>
                  </a:lnTo>
                  <a:lnTo>
                    <a:pt x="329" y="1849"/>
                  </a:lnTo>
                  <a:lnTo>
                    <a:pt x="335" y="1851"/>
                  </a:lnTo>
                  <a:lnTo>
                    <a:pt x="340" y="1853"/>
                  </a:lnTo>
                  <a:lnTo>
                    <a:pt x="344" y="1855"/>
                  </a:lnTo>
                  <a:lnTo>
                    <a:pt x="350" y="1855"/>
                  </a:lnTo>
                  <a:lnTo>
                    <a:pt x="355" y="1857"/>
                  </a:lnTo>
                  <a:lnTo>
                    <a:pt x="361" y="1857"/>
                  </a:lnTo>
                  <a:lnTo>
                    <a:pt x="367" y="1859"/>
                  </a:lnTo>
                  <a:lnTo>
                    <a:pt x="373" y="1861"/>
                  </a:lnTo>
                  <a:lnTo>
                    <a:pt x="376" y="1862"/>
                  </a:lnTo>
                  <a:lnTo>
                    <a:pt x="382" y="1862"/>
                  </a:lnTo>
                  <a:lnTo>
                    <a:pt x="388" y="1862"/>
                  </a:lnTo>
                  <a:lnTo>
                    <a:pt x="394" y="1864"/>
                  </a:lnTo>
                  <a:lnTo>
                    <a:pt x="399" y="1864"/>
                  </a:lnTo>
                  <a:lnTo>
                    <a:pt x="407" y="1866"/>
                  </a:lnTo>
                  <a:lnTo>
                    <a:pt x="411" y="1866"/>
                  </a:lnTo>
                  <a:lnTo>
                    <a:pt x="416" y="1866"/>
                  </a:lnTo>
                  <a:lnTo>
                    <a:pt x="424" y="1866"/>
                  </a:lnTo>
                  <a:lnTo>
                    <a:pt x="430" y="1868"/>
                  </a:lnTo>
                  <a:lnTo>
                    <a:pt x="435" y="1868"/>
                  </a:lnTo>
                  <a:lnTo>
                    <a:pt x="439" y="1868"/>
                  </a:lnTo>
                  <a:lnTo>
                    <a:pt x="445" y="1868"/>
                  </a:lnTo>
                  <a:lnTo>
                    <a:pt x="451" y="1868"/>
                  </a:lnTo>
                  <a:lnTo>
                    <a:pt x="456" y="1868"/>
                  </a:lnTo>
                  <a:lnTo>
                    <a:pt x="462" y="1868"/>
                  </a:lnTo>
                  <a:lnTo>
                    <a:pt x="468" y="1868"/>
                  </a:lnTo>
                  <a:lnTo>
                    <a:pt x="473" y="1868"/>
                  </a:lnTo>
                  <a:lnTo>
                    <a:pt x="477" y="1868"/>
                  </a:lnTo>
                  <a:lnTo>
                    <a:pt x="483" y="1868"/>
                  </a:lnTo>
                  <a:lnTo>
                    <a:pt x="489" y="1866"/>
                  </a:lnTo>
                  <a:lnTo>
                    <a:pt x="494" y="1866"/>
                  </a:lnTo>
                  <a:lnTo>
                    <a:pt x="500" y="1866"/>
                  </a:lnTo>
                  <a:lnTo>
                    <a:pt x="506" y="1866"/>
                  </a:lnTo>
                  <a:lnTo>
                    <a:pt x="509" y="1866"/>
                  </a:lnTo>
                  <a:lnTo>
                    <a:pt x="517" y="1866"/>
                  </a:lnTo>
                  <a:lnTo>
                    <a:pt x="521" y="1864"/>
                  </a:lnTo>
                  <a:lnTo>
                    <a:pt x="525" y="1864"/>
                  </a:lnTo>
                  <a:lnTo>
                    <a:pt x="530" y="1862"/>
                  </a:lnTo>
                  <a:lnTo>
                    <a:pt x="536" y="1862"/>
                  </a:lnTo>
                  <a:lnTo>
                    <a:pt x="540" y="1861"/>
                  </a:lnTo>
                  <a:lnTo>
                    <a:pt x="546" y="1861"/>
                  </a:lnTo>
                  <a:lnTo>
                    <a:pt x="549" y="1859"/>
                  </a:lnTo>
                  <a:lnTo>
                    <a:pt x="555" y="1859"/>
                  </a:lnTo>
                  <a:lnTo>
                    <a:pt x="559" y="1857"/>
                  </a:lnTo>
                  <a:lnTo>
                    <a:pt x="565" y="1857"/>
                  </a:lnTo>
                  <a:lnTo>
                    <a:pt x="568" y="1855"/>
                  </a:lnTo>
                  <a:lnTo>
                    <a:pt x="574" y="1855"/>
                  </a:lnTo>
                  <a:lnTo>
                    <a:pt x="578" y="1853"/>
                  </a:lnTo>
                  <a:lnTo>
                    <a:pt x="582" y="1851"/>
                  </a:lnTo>
                  <a:lnTo>
                    <a:pt x="587" y="1851"/>
                  </a:lnTo>
                  <a:lnTo>
                    <a:pt x="591" y="1851"/>
                  </a:lnTo>
                  <a:lnTo>
                    <a:pt x="595" y="1849"/>
                  </a:lnTo>
                  <a:lnTo>
                    <a:pt x="599" y="1847"/>
                  </a:lnTo>
                  <a:lnTo>
                    <a:pt x="603" y="1847"/>
                  </a:lnTo>
                  <a:lnTo>
                    <a:pt x="606" y="1845"/>
                  </a:lnTo>
                  <a:lnTo>
                    <a:pt x="612" y="1843"/>
                  </a:lnTo>
                  <a:lnTo>
                    <a:pt x="614" y="1842"/>
                  </a:lnTo>
                  <a:lnTo>
                    <a:pt x="618" y="1842"/>
                  </a:lnTo>
                  <a:lnTo>
                    <a:pt x="622" y="1840"/>
                  </a:lnTo>
                  <a:lnTo>
                    <a:pt x="625" y="1838"/>
                  </a:lnTo>
                  <a:lnTo>
                    <a:pt x="629" y="1838"/>
                  </a:lnTo>
                  <a:lnTo>
                    <a:pt x="631" y="1836"/>
                  </a:lnTo>
                  <a:lnTo>
                    <a:pt x="635" y="1834"/>
                  </a:lnTo>
                  <a:lnTo>
                    <a:pt x="641" y="1832"/>
                  </a:lnTo>
                  <a:lnTo>
                    <a:pt x="646" y="1828"/>
                  </a:lnTo>
                  <a:lnTo>
                    <a:pt x="652" y="1824"/>
                  </a:lnTo>
                  <a:lnTo>
                    <a:pt x="656" y="1823"/>
                  </a:lnTo>
                  <a:lnTo>
                    <a:pt x="660" y="1819"/>
                  </a:lnTo>
                  <a:lnTo>
                    <a:pt x="663" y="1817"/>
                  </a:lnTo>
                  <a:lnTo>
                    <a:pt x="669" y="1809"/>
                  </a:lnTo>
                  <a:lnTo>
                    <a:pt x="673" y="1805"/>
                  </a:lnTo>
                  <a:lnTo>
                    <a:pt x="677" y="1798"/>
                  </a:lnTo>
                  <a:lnTo>
                    <a:pt x="679" y="1792"/>
                  </a:lnTo>
                  <a:lnTo>
                    <a:pt x="679" y="1786"/>
                  </a:lnTo>
                  <a:lnTo>
                    <a:pt x="679" y="1783"/>
                  </a:lnTo>
                  <a:lnTo>
                    <a:pt x="679" y="1777"/>
                  </a:lnTo>
                  <a:lnTo>
                    <a:pt x="679" y="1773"/>
                  </a:lnTo>
                  <a:lnTo>
                    <a:pt x="677" y="1769"/>
                  </a:lnTo>
                  <a:lnTo>
                    <a:pt x="675" y="1767"/>
                  </a:lnTo>
                  <a:lnTo>
                    <a:pt x="671" y="1762"/>
                  </a:lnTo>
                  <a:lnTo>
                    <a:pt x="669" y="1762"/>
                  </a:lnTo>
                  <a:lnTo>
                    <a:pt x="665" y="1762"/>
                  </a:lnTo>
                  <a:lnTo>
                    <a:pt x="660" y="1762"/>
                  </a:lnTo>
                  <a:lnTo>
                    <a:pt x="656" y="1760"/>
                  </a:lnTo>
                  <a:lnTo>
                    <a:pt x="654" y="1760"/>
                  </a:lnTo>
                  <a:lnTo>
                    <a:pt x="650" y="1760"/>
                  </a:lnTo>
                  <a:lnTo>
                    <a:pt x="646" y="1760"/>
                  </a:lnTo>
                  <a:lnTo>
                    <a:pt x="643" y="1760"/>
                  </a:lnTo>
                  <a:lnTo>
                    <a:pt x="639" y="1760"/>
                  </a:lnTo>
                  <a:lnTo>
                    <a:pt x="633" y="1760"/>
                  </a:lnTo>
                  <a:lnTo>
                    <a:pt x="631" y="1760"/>
                  </a:lnTo>
                  <a:lnTo>
                    <a:pt x="624" y="1758"/>
                  </a:lnTo>
                  <a:lnTo>
                    <a:pt x="620" y="1758"/>
                  </a:lnTo>
                  <a:lnTo>
                    <a:pt x="614" y="1756"/>
                  </a:lnTo>
                  <a:lnTo>
                    <a:pt x="608" y="1756"/>
                  </a:lnTo>
                  <a:lnTo>
                    <a:pt x="601" y="1756"/>
                  </a:lnTo>
                  <a:lnTo>
                    <a:pt x="595" y="1754"/>
                  </a:lnTo>
                  <a:lnTo>
                    <a:pt x="593" y="1754"/>
                  </a:lnTo>
                  <a:lnTo>
                    <a:pt x="589" y="1754"/>
                  </a:lnTo>
                  <a:lnTo>
                    <a:pt x="586" y="1752"/>
                  </a:lnTo>
                  <a:lnTo>
                    <a:pt x="584" y="1752"/>
                  </a:lnTo>
                  <a:lnTo>
                    <a:pt x="578" y="1750"/>
                  </a:lnTo>
                  <a:lnTo>
                    <a:pt x="576" y="1750"/>
                  </a:lnTo>
                  <a:lnTo>
                    <a:pt x="572" y="1748"/>
                  </a:lnTo>
                  <a:lnTo>
                    <a:pt x="568" y="1748"/>
                  </a:lnTo>
                  <a:lnTo>
                    <a:pt x="565" y="1748"/>
                  </a:lnTo>
                  <a:lnTo>
                    <a:pt x="561" y="1747"/>
                  </a:lnTo>
                  <a:lnTo>
                    <a:pt x="557" y="1747"/>
                  </a:lnTo>
                  <a:lnTo>
                    <a:pt x="555" y="1745"/>
                  </a:lnTo>
                  <a:lnTo>
                    <a:pt x="549" y="1745"/>
                  </a:lnTo>
                  <a:lnTo>
                    <a:pt x="546" y="1743"/>
                  </a:lnTo>
                  <a:lnTo>
                    <a:pt x="542" y="1743"/>
                  </a:lnTo>
                  <a:lnTo>
                    <a:pt x="538" y="1743"/>
                  </a:lnTo>
                  <a:lnTo>
                    <a:pt x="534" y="1741"/>
                  </a:lnTo>
                  <a:lnTo>
                    <a:pt x="530" y="1741"/>
                  </a:lnTo>
                  <a:lnTo>
                    <a:pt x="527" y="1737"/>
                  </a:lnTo>
                  <a:lnTo>
                    <a:pt x="523" y="1737"/>
                  </a:lnTo>
                  <a:lnTo>
                    <a:pt x="519" y="1735"/>
                  </a:lnTo>
                  <a:lnTo>
                    <a:pt x="515" y="1733"/>
                  </a:lnTo>
                  <a:lnTo>
                    <a:pt x="511" y="1731"/>
                  </a:lnTo>
                  <a:lnTo>
                    <a:pt x="506" y="1731"/>
                  </a:lnTo>
                  <a:lnTo>
                    <a:pt x="502" y="1729"/>
                  </a:lnTo>
                  <a:lnTo>
                    <a:pt x="498" y="1728"/>
                  </a:lnTo>
                  <a:lnTo>
                    <a:pt x="494" y="1726"/>
                  </a:lnTo>
                  <a:lnTo>
                    <a:pt x="489" y="1724"/>
                  </a:lnTo>
                  <a:lnTo>
                    <a:pt x="485" y="1722"/>
                  </a:lnTo>
                  <a:lnTo>
                    <a:pt x="481" y="1720"/>
                  </a:lnTo>
                  <a:lnTo>
                    <a:pt x="475" y="1718"/>
                  </a:lnTo>
                  <a:lnTo>
                    <a:pt x="473" y="1716"/>
                  </a:lnTo>
                  <a:lnTo>
                    <a:pt x="468" y="1714"/>
                  </a:lnTo>
                  <a:lnTo>
                    <a:pt x="464" y="1712"/>
                  </a:lnTo>
                  <a:lnTo>
                    <a:pt x="458" y="1710"/>
                  </a:lnTo>
                  <a:lnTo>
                    <a:pt x="454" y="1709"/>
                  </a:lnTo>
                  <a:lnTo>
                    <a:pt x="449" y="1707"/>
                  </a:lnTo>
                  <a:lnTo>
                    <a:pt x="445" y="1705"/>
                  </a:lnTo>
                  <a:lnTo>
                    <a:pt x="439" y="1701"/>
                  </a:lnTo>
                  <a:lnTo>
                    <a:pt x="437" y="1699"/>
                  </a:lnTo>
                  <a:lnTo>
                    <a:pt x="432" y="1697"/>
                  </a:lnTo>
                  <a:lnTo>
                    <a:pt x="428" y="1693"/>
                  </a:lnTo>
                  <a:lnTo>
                    <a:pt x="424" y="1691"/>
                  </a:lnTo>
                  <a:lnTo>
                    <a:pt x="418" y="1690"/>
                  </a:lnTo>
                  <a:lnTo>
                    <a:pt x="413" y="1686"/>
                  </a:lnTo>
                  <a:lnTo>
                    <a:pt x="411" y="1684"/>
                  </a:lnTo>
                  <a:lnTo>
                    <a:pt x="405" y="1682"/>
                  </a:lnTo>
                  <a:lnTo>
                    <a:pt x="401" y="1680"/>
                  </a:lnTo>
                  <a:lnTo>
                    <a:pt x="395" y="1676"/>
                  </a:lnTo>
                  <a:lnTo>
                    <a:pt x="392" y="1674"/>
                  </a:lnTo>
                  <a:lnTo>
                    <a:pt x="388" y="1671"/>
                  </a:lnTo>
                  <a:lnTo>
                    <a:pt x="382" y="1669"/>
                  </a:lnTo>
                  <a:lnTo>
                    <a:pt x="378" y="1665"/>
                  </a:lnTo>
                  <a:lnTo>
                    <a:pt x="374" y="1663"/>
                  </a:lnTo>
                  <a:lnTo>
                    <a:pt x="371" y="1659"/>
                  </a:lnTo>
                  <a:lnTo>
                    <a:pt x="367" y="1655"/>
                  </a:lnTo>
                  <a:lnTo>
                    <a:pt x="361" y="1653"/>
                  </a:lnTo>
                  <a:lnTo>
                    <a:pt x="357" y="1650"/>
                  </a:lnTo>
                  <a:lnTo>
                    <a:pt x="354" y="1648"/>
                  </a:lnTo>
                  <a:lnTo>
                    <a:pt x="350" y="1644"/>
                  </a:lnTo>
                  <a:lnTo>
                    <a:pt x="344" y="1640"/>
                  </a:lnTo>
                  <a:lnTo>
                    <a:pt x="340" y="1636"/>
                  </a:lnTo>
                  <a:lnTo>
                    <a:pt x="336" y="1634"/>
                  </a:lnTo>
                  <a:lnTo>
                    <a:pt x="333" y="1631"/>
                  </a:lnTo>
                  <a:lnTo>
                    <a:pt x="329" y="1625"/>
                  </a:lnTo>
                  <a:lnTo>
                    <a:pt x="325" y="1623"/>
                  </a:lnTo>
                  <a:lnTo>
                    <a:pt x="319" y="1619"/>
                  </a:lnTo>
                  <a:lnTo>
                    <a:pt x="317" y="1617"/>
                  </a:lnTo>
                  <a:lnTo>
                    <a:pt x="314" y="1612"/>
                  </a:lnTo>
                  <a:lnTo>
                    <a:pt x="310" y="1610"/>
                  </a:lnTo>
                  <a:lnTo>
                    <a:pt x="306" y="1604"/>
                  </a:lnTo>
                  <a:lnTo>
                    <a:pt x="302" y="1602"/>
                  </a:lnTo>
                  <a:lnTo>
                    <a:pt x="298" y="1598"/>
                  </a:lnTo>
                  <a:lnTo>
                    <a:pt x="295" y="1593"/>
                  </a:lnTo>
                  <a:lnTo>
                    <a:pt x="293" y="1591"/>
                  </a:lnTo>
                  <a:lnTo>
                    <a:pt x="289" y="1587"/>
                  </a:lnTo>
                  <a:lnTo>
                    <a:pt x="285" y="1583"/>
                  </a:lnTo>
                  <a:lnTo>
                    <a:pt x="281" y="1577"/>
                  </a:lnTo>
                  <a:lnTo>
                    <a:pt x="279" y="1574"/>
                  </a:lnTo>
                  <a:lnTo>
                    <a:pt x="276" y="1570"/>
                  </a:lnTo>
                  <a:lnTo>
                    <a:pt x="272" y="1566"/>
                  </a:lnTo>
                  <a:lnTo>
                    <a:pt x="270" y="1560"/>
                  </a:lnTo>
                  <a:lnTo>
                    <a:pt x="268" y="1558"/>
                  </a:lnTo>
                  <a:lnTo>
                    <a:pt x="266" y="1553"/>
                  </a:lnTo>
                  <a:lnTo>
                    <a:pt x="262" y="1549"/>
                  </a:lnTo>
                  <a:lnTo>
                    <a:pt x="260" y="1543"/>
                  </a:lnTo>
                  <a:lnTo>
                    <a:pt x="257" y="1539"/>
                  </a:lnTo>
                  <a:lnTo>
                    <a:pt x="255" y="1536"/>
                  </a:lnTo>
                  <a:lnTo>
                    <a:pt x="251" y="1530"/>
                  </a:lnTo>
                  <a:lnTo>
                    <a:pt x="249" y="1526"/>
                  </a:lnTo>
                  <a:lnTo>
                    <a:pt x="247" y="1520"/>
                  </a:lnTo>
                  <a:lnTo>
                    <a:pt x="243" y="1517"/>
                  </a:lnTo>
                  <a:lnTo>
                    <a:pt x="241" y="1511"/>
                  </a:lnTo>
                  <a:lnTo>
                    <a:pt x="240" y="1507"/>
                  </a:lnTo>
                  <a:lnTo>
                    <a:pt x="238" y="1501"/>
                  </a:lnTo>
                  <a:lnTo>
                    <a:pt x="236" y="1498"/>
                  </a:lnTo>
                  <a:lnTo>
                    <a:pt x="234" y="1492"/>
                  </a:lnTo>
                  <a:lnTo>
                    <a:pt x="232" y="1486"/>
                  </a:lnTo>
                  <a:lnTo>
                    <a:pt x="230" y="1482"/>
                  </a:lnTo>
                  <a:lnTo>
                    <a:pt x="230" y="1479"/>
                  </a:lnTo>
                  <a:lnTo>
                    <a:pt x="228" y="1473"/>
                  </a:lnTo>
                  <a:lnTo>
                    <a:pt x="226" y="1467"/>
                  </a:lnTo>
                  <a:lnTo>
                    <a:pt x="224" y="1461"/>
                  </a:lnTo>
                  <a:lnTo>
                    <a:pt x="222" y="1458"/>
                  </a:lnTo>
                  <a:lnTo>
                    <a:pt x="221" y="1452"/>
                  </a:lnTo>
                  <a:lnTo>
                    <a:pt x="219" y="1448"/>
                  </a:lnTo>
                  <a:lnTo>
                    <a:pt x="219" y="1442"/>
                  </a:lnTo>
                  <a:lnTo>
                    <a:pt x="217" y="1439"/>
                  </a:lnTo>
                  <a:lnTo>
                    <a:pt x="215" y="1433"/>
                  </a:lnTo>
                  <a:lnTo>
                    <a:pt x="215" y="1427"/>
                  </a:lnTo>
                  <a:lnTo>
                    <a:pt x="213" y="1422"/>
                  </a:lnTo>
                  <a:lnTo>
                    <a:pt x="213" y="1418"/>
                  </a:lnTo>
                  <a:lnTo>
                    <a:pt x="211" y="1414"/>
                  </a:lnTo>
                  <a:lnTo>
                    <a:pt x="211" y="1408"/>
                  </a:lnTo>
                  <a:lnTo>
                    <a:pt x="209" y="1403"/>
                  </a:lnTo>
                  <a:lnTo>
                    <a:pt x="209" y="1397"/>
                  </a:lnTo>
                  <a:lnTo>
                    <a:pt x="209" y="1391"/>
                  </a:lnTo>
                  <a:lnTo>
                    <a:pt x="207" y="1387"/>
                  </a:lnTo>
                  <a:lnTo>
                    <a:pt x="205" y="1382"/>
                  </a:lnTo>
                  <a:lnTo>
                    <a:pt x="205" y="1376"/>
                  </a:lnTo>
                  <a:lnTo>
                    <a:pt x="205" y="1372"/>
                  </a:lnTo>
                  <a:lnTo>
                    <a:pt x="203" y="1366"/>
                  </a:lnTo>
                  <a:lnTo>
                    <a:pt x="203" y="1361"/>
                  </a:lnTo>
                  <a:lnTo>
                    <a:pt x="203" y="1357"/>
                  </a:lnTo>
                  <a:lnTo>
                    <a:pt x="203" y="1351"/>
                  </a:lnTo>
                  <a:lnTo>
                    <a:pt x="202" y="1346"/>
                  </a:lnTo>
                  <a:lnTo>
                    <a:pt x="202" y="1340"/>
                  </a:lnTo>
                  <a:lnTo>
                    <a:pt x="202" y="1336"/>
                  </a:lnTo>
                  <a:lnTo>
                    <a:pt x="200" y="1330"/>
                  </a:lnTo>
                  <a:lnTo>
                    <a:pt x="200" y="1327"/>
                  </a:lnTo>
                  <a:lnTo>
                    <a:pt x="200" y="1321"/>
                  </a:lnTo>
                  <a:lnTo>
                    <a:pt x="200" y="1315"/>
                  </a:lnTo>
                  <a:lnTo>
                    <a:pt x="200" y="1311"/>
                  </a:lnTo>
                  <a:lnTo>
                    <a:pt x="200" y="1306"/>
                  </a:lnTo>
                  <a:lnTo>
                    <a:pt x="198" y="1302"/>
                  </a:lnTo>
                  <a:lnTo>
                    <a:pt x="198" y="1296"/>
                  </a:lnTo>
                  <a:lnTo>
                    <a:pt x="198" y="1290"/>
                  </a:lnTo>
                  <a:lnTo>
                    <a:pt x="198" y="1287"/>
                  </a:lnTo>
                  <a:lnTo>
                    <a:pt x="198" y="1283"/>
                  </a:lnTo>
                  <a:lnTo>
                    <a:pt x="198" y="1277"/>
                  </a:lnTo>
                  <a:lnTo>
                    <a:pt x="198" y="1271"/>
                  </a:lnTo>
                  <a:lnTo>
                    <a:pt x="198" y="1268"/>
                  </a:lnTo>
                  <a:lnTo>
                    <a:pt x="198" y="1264"/>
                  </a:lnTo>
                  <a:lnTo>
                    <a:pt x="198" y="1258"/>
                  </a:lnTo>
                  <a:lnTo>
                    <a:pt x="198" y="1254"/>
                  </a:lnTo>
                  <a:lnTo>
                    <a:pt x="198" y="1251"/>
                  </a:lnTo>
                  <a:lnTo>
                    <a:pt x="198" y="1245"/>
                  </a:lnTo>
                  <a:lnTo>
                    <a:pt x="198" y="1241"/>
                  </a:lnTo>
                  <a:lnTo>
                    <a:pt x="198" y="1237"/>
                  </a:lnTo>
                  <a:lnTo>
                    <a:pt x="198" y="1233"/>
                  </a:lnTo>
                  <a:lnTo>
                    <a:pt x="198" y="1228"/>
                  </a:lnTo>
                  <a:lnTo>
                    <a:pt x="198" y="1224"/>
                  </a:lnTo>
                  <a:lnTo>
                    <a:pt x="196" y="1220"/>
                  </a:lnTo>
                  <a:lnTo>
                    <a:pt x="196" y="1214"/>
                  </a:lnTo>
                  <a:lnTo>
                    <a:pt x="196" y="1213"/>
                  </a:lnTo>
                  <a:lnTo>
                    <a:pt x="196" y="1207"/>
                  </a:lnTo>
                  <a:lnTo>
                    <a:pt x="196" y="1203"/>
                  </a:lnTo>
                  <a:lnTo>
                    <a:pt x="196" y="1199"/>
                  </a:lnTo>
                  <a:lnTo>
                    <a:pt x="196" y="1195"/>
                  </a:lnTo>
                  <a:lnTo>
                    <a:pt x="196" y="1192"/>
                  </a:lnTo>
                  <a:lnTo>
                    <a:pt x="196" y="1188"/>
                  </a:lnTo>
                  <a:lnTo>
                    <a:pt x="196" y="1184"/>
                  </a:lnTo>
                  <a:lnTo>
                    <a:pt x="196" y="1182"/>
                  </a:lnTo>
                  <a:lnTo>
                    <a:pt x="196" y="1176"/>
                  </a:lnTo>
                  <a:lnTo>
                    <a:pt x="196" y="1175"/>
                  </a:lnTo>
                  <a:lnTo>
                    <a:pt x="196" y="1171"/>
                  </a:lnTo>
                  <a:lnTo>
                    <a:pt x="196" y="1167"/>
                  </a:lnTo>
                  <a:lnTo>
                    <a:pt x="196" y="1163"/>
                  </a:lnTo>
                  <a:lnTo>
                    <a:pt x="196" y="1159"/>
                  </a:lnTo>
                  <a:lnTo>
                    <a:pt x="196" y="1157"/>
                  </a:lnTo>
                  <a:lnTo>
                    <a:pt x="196" y="1154"/>
                  </a:lnTo>
                  <a:lnTo>
                    <a:pt x="196" y="1152"/>
                  </a:lnTo>
                  <a:lnTo>
                    <a:pt x="196" y="1144"/>
                  </a:lnTo>
                  <a:lnTo>
                    <a:pt x="196" y="1138"/>
                  </a:lnTo>
                  <a:lnTo>
                    <a:pt x="196" y="1133"/>
                  </a:lnTo>
                  <a:lnTo>
                    <a:pt x="196" y="1129"/>
                  </a:lnTo>
                  <a:lnTo>
                    <a:pt x="196" y="1123"/>
                  </a:lnTo>
                  <a:lnTo>
                    <a:pt x="196" y="1119"/>
                  </a:lnTo>
                  <a:lnTo>
                    <a:pt x="196" y="1114"/>
                  </a:lnTo>
                  <a:lnTo>
                    <a:pt x="196" y="1110"/>
                  </a:lnTo>
                  <a:lnTo>
                    <a:pt x="196" y="1106"/>
                  </a:lnTo>
                  <a:lnTo>
                    <a:pt x="196" y="1102"/>
                  </a:lnTo>
                  <a:lnTo>
                    <a:pt x="196" y="1098"/>
                  </a:lnTo>
                  <a:lnTo>
                    <a:pt x="198" y="1097"/>
                  </a:lnTo>
                  <a:lnTo>
                    <a:pt x="198" y="1087"/>
                  </a:lnTo>
                  <a:lnTo>
                    <a:pt x="97" y="1262"/>
                  </a:lnTo>
                  <a:lnTo>
                    <a:pt x="97" y="1260"/>
                  </a:lnTo>
                  <a:lnTo>
                    <a:pt x="97" y="1258"/>
                  </a:lnTo>
                  <a:lnTo>
                    <a:pt x="97" y="1252"/>
                  </a:lnTo>
                  <a:lnTo>
                    <a:pt x="97" y="1249"/>
                  </a:lnTo>
                  <a:lnTo>
                    <a:pt x="95" y="1245"/>
                  </a:lnTo>
                  <a:lnTo>
                    <a:pt x="95" y="1241"/>
                  </a:lnTo>
                  <a:lnTo>
                    <a:pt x="95" y="1237"/>
                  </a:lnTo>
                  <a:lnTo>
                    <a:pt x="95" y="1233"/>
                  </a:lnTo>
                  <a:lnTo>
                    <a:pt x="95" y="1228"/>
                  </a:lnTo>
                  <a:lnTo>
                    <a:pt x="95" y="1224"/>
                  </a:lnTo>
                  <a:lnTo>
                    <a:pt x="95" y="1218"/>
                  </a:lnTo>
                  <a:lnTo>
                    <a:pt x="95" y="1214"/>
                  </a:lnTo>
                  <a:lnTo>
                    <a:pt x="93" y="1209"/>
                  </a:lnTo>
                  <a:lnTo>
                    <a:pt x="93" y="1203"/>
                  </a:lnTo>
                  <a:lnTo>
                    <a:pt x="93" y="1197"/>
                  </a:lnTo>
                  <a:lnTo>
                    <a:pt x="93" y="1190"/>
                  </a:lnTo>
                  <a:lnTo>
                    <a:pt x="93" y="1188"/>
                  </a:lnTo>
                  <a:lnTo>
                    <a:pt x="93" y="1184"/>
                  </a:lnTo>
                  <a:lnTo>
                    <a:pt x="93" y="1182"/>
                  </a:lnTo>
                  <a:lnTo>
                    <a:pt x="93" y="1178"/>
                  </a:lnTo>
                  <a:lnTo>
                    <a:pt x="93" y="1175"/>
                  </a:lnTo>
                  <a:lnTo>
                    <a:pt x="93" y="1171"/>
                  </a:lnTo>
                  <a:lnTo>
                    <a:pt x="93" y="1169"/>
                  </a:lnTo>
                  <a:lnTo>
                    <a:pt x="93" y="1165"/>
                  </a:lnTo>
                  <a:lnTo>
                    <a:pt x="93" y="1161"/>
                  </a:lnTo>
                  <a:lnTo>
                    <a:pt x="93" y="1157"/>
                  </a:lnTo>
                  <a:lnTo>
                    <a:pt x="93" y="1156"/>
                  </a:lnTo>
                  <a:lnTo>
                    <a:pt x="93" y="1152"/>
                  </a:lnTo>
                  <a:lnTo>
                    <a:pt x="93" y="1148"/>
                  </a:lnTo>
                  <a:lnTo>
                    <a:pt x="93" y="1144"/>
                  </a:lnTo>
                  <a:lnTo>
                    <a:pt x="93" y="1140"/>
                  </a:lnTo>
                  <a:lnTo>
                    <a:pt x="93" y="1138"/>
                  </a:lnTo>
                  <a:lnTo>
                    <a:pt x="93" y="1135"/>
                  </a:lnTo>
                  <a:lnTo>
                    <a:pt x="93" y="1131"/>
                  </a:lnTo>
                  <a:lnTo>
                    <a:pt x="93" y="1127"/>
                  </a:lnTo>
                  <a:lnTo>
                    <a:pt x="93" y="1125"/>
                  </a:lnTo>
                  <a:lnTo>
                    <a:pt x="93" y="1121"/>
                  </a:lnTo>
                  <a:lnTo>
                    <a:pt x="93" y="1117"/>
                  </a:lnTo>
                  <a:lnTo>
                    <a:pt x="93" y="1114"/>
                  </a:lnTo>
                  <a:lnTo>
                    <a:pt x="93" y="1110"/>
                  </a:lnTo>
                  <a:lnTo>
                    <a:pt x="91" y="1106"/>
                  </a:lnTo>
                  <a:lnTo>
                    <a:pt x="91" y="1102"/>
                  </a:lnTo>
                  <a:lnTo>
                    <a:pt x="91" y="1098"/>
                  </a:lnTo>
                  <a:lnTo>
                    <a:pt x="91" y="1095"/>
                  </a:lnTo>
                  <a:lnTo>
                    <a:pt x="91" y="1093"/>
                  </a:lnTo>
                  <a:lnTo>
                    <a:pt x="91" y="1089"/>
                  </a:lnTo>
                  <a:lnTo>
                    <a:pt x="91" y="1083"/>
                  </a:lnTo>
                  <a:lnTo>
                    <a:pt x="91" y="1081"/>
                  </a:lnTo>
                  <a:lnTo>
                    <a:pt x="91" y="1078"/>
                  </a:lnTo>
                  <a:lnTo>
                    <a:pt x="91" y="1074"/>
                  </a:lnTo>
                  <a:lnTo>
                    <a:pt x="91" y="1070"/>
                  </a:lnTo>
                  <a:lnTo>
                    <a:pt x="91" y="1068"/>
                  </a:lnTo>
                  <a:lnTo>
                    <a:pt x="91" y="1064"/>
                  </a:lnTo>
                  <a:lnTo>
                    <a:pt x="91" y="1060"/>
                  </a:lnTo>
                  <a:lnTo>
                    <a:pt x="91" y="1057"/>
                  </a:lnTo>
                  <a:lnTo>
                    <a:pt x="91" y="1055"/>
                  </a:lnTo>
                  <a:lnTo>
                    <a:pt x="91" y="1051"/>
                  </a:lnTo>
                  <a:lnTo>
                    <a:pt x="91" y="1047"/>
                  </a:lnTo>
                  <a:lnTo>
                    <a:pt x="91" y="1043"/>
                  </a:lnTo>
                  <a:lnTo>
                    <a:pt x="91" y="1040"/>
                  </a:lnTo>
                  <a:lnTo>
                    <a:pt x="91" y="1034"/>
                  </a:lnTo>
                  <a:lnTo>
                    <a:pt x="91" y="1028"/>
                  </a:lnTo>
                  <a:lnTo>
                    <a:pt x="91" y="1021"/>
                  </a:lnTo>
                  <a:lnTo>
                    <a:pt x="91" y="1015"/>
                  </a:lnTo>
                  <a:lnTo>
                    <a:pt x="91" y="1011"/>
                  </a:lnTo>
                  <a:lnTo>
                    <a:pt x="91" y="1005"/>
                  </a:lnTo>
                  <a:lnTo>
                    <a:pt x="91" y="1000"/>
                  </a:lnTo>
                  <a:lnTo>
                    <a:pt x="91" y="994"/>
                  </a:lnTo>
                  <a:lnTo>
                    <a:pt x="91" y="988"/>
                  </a:lnTo>
                  <a:lnTo>
                    <a:pt x="91" y="986"/>
                  </a:lnTo>
                  <a:lnTo>
                    <a:pt x="91" y="981"/>
                  </a:lnTo>
                  <a:lnTo>
                    <a:pt x="91" y="977"/>
                  </a:lnTo>
                  <a:lnTo>
                    <a:pt x="91" y="973"/>
                  </a:lnTo>
                  <a:lnTo>
                    <a:pt x="91" y="971"/>
                  </a:lnTo>
                  <a:lnTo>
                    <a:pt x="91" y="965"/>
                  </a:lnTo>
                  <a:lnTo>
                    <a:pt x="91" y="962"/>
                  </a:lnTo>
                  <a:lnTo>
                    <a:pt x="91" y="958"/>
                  </a:lnTo>
                  <a:lnTo>
                    <a:pt x="93" y="958"/>
                  </a:lnTo>
                  <a:lnTo>
                    <a:pt x="152" y="994"/>
                  </a:lnTo>
                  <a:lnTo>
                    <a:pt x="154" y="992"/>
                  </a:lnTo>
                  <a:lnTo>
                    <a:pt x="154" y="990"/>
                  </a:lnTo>
                  <a:lnTo>
                    <a:pt x="156" y="986"/>
                  </a:lnTo>
                  <a:lnTo>
                    <a:pt x="156" y="983"/>
                  </a:lnTo>
                  <a:lnTo>
                    <a:pt x="158" y="979"/>
                  </a:lnTo>
                  <a:lnTo>
                    <a:pt x="162" y="973"/>
                  </a:lnTo>
                  <a:lnTo>
                    <a:pt x="163" y="969"/>
                  </a:lnTo>
                  <a:lnTo>
                    <a:pt x="165" y="965"/>
                  </a:lnTo>
                  <a:lnTo>
                    <a:pt x="165" y="962"/>
                  </a:lnTo>
                  <a:lnTo>
                    <a:pt x="167" y="958"/>
                  </a:lnTo>
                  <a:lnTo>
                    <a:pt x="169" y="956"/>
                  </a:lnTo>
                  <a:lnTo>
                    <a:pt x="171" y="952"/>
                  </a:lnTo>
                  <a:lnTo>
                    <a:pt x="173" y="948"/>
                  </a:lnTo>
                  <a:lnTo>
                    <a:pt x="173" y="945"/>
                  </a:lnTo>
                  <a:lnTo>
                    <a:pt x="177" y="941"/>
                  </a:lnTo>
                  <a:lnTo>
                    <a:pt x="179" y="937"/>
                  </a:lnTo>
                  <a:lnTo>
                    <a:pt x="181" y="933"/>
                  </a:lnTo>
                  <a:lnTo>
                    <a:pt x="181" y="929"/>
                  </a:lnTo>
                  <a:lnTo>
                    <a:pt x="184" y="926"/>
                  </a:lnTo>
                  <a:lnTo>
                    <a:pt x="186" y="920"/>
                  </a:lnTo>
                  <a:lnTo>
                    <a:pt x="188" y="916"/>
                  </a:lnTo>
                  <a:lnTo>
                    <a:pt x="190" y="912"/>
                  </a:lnTo>
                  <a:lnTo>
                    <a:pt x="194" y="907"/>
                  </a:lnTo>
                  <a:lnTo>
                    <a:pt x="194" y="903"/>
                  </a:lnTo>
                  <a:lnTo>
                    <a:pt x="198" y="897"/>
                  </a:lnTo>
                  <a:lnTo>
                    <a:pt x="200" y="893"/>
                  </a:lnTo>
                  <a:lnTo>
                    <a:pt x="202" y="888"/>
                  </a:lnTo>
                  <a:lnTo>
                    <a:pt x="203" y="882"/>
                  </a:lnTo>
                  <a:lnTo>
                    <a:pt x="207" y="878"/>
                  </a:lnTo>
                  <a:lnTo>
                    <a:pt x="209" y="872"/>
                  </a:lnTo>
                  <a:lnTo>
                    <a:pt x="213" y="869"/>
                  </a:lnTo>
                  <a:lnTo>
                    <a:pt x="215" y="863"/>
                  </a:lnTo>
                  <a:lnTo>
                    <a:pt x="217" y="857"/>
                  </a:lnTo>
                  <a:lnTo>
                    <a:pt x="219" y="853"/>
                  </a:lnTo>
                  <a:lnTo>
                    <a:pt x="222" y="848"/>
                  </a:lnTo>
                  <a:lnTo>
                    <a:pt x="224" y="842"/>
                  </a:lnTo>
                  <a:lnTo>
                    <a:pt x="228" y="836"/>
                  </a:lnTo>
                  <a:lnTo>
                    <a:pt x="230" y="832"/>
                  </a:lnTo>
                  <a:lnTo>
                    <a:pt x="234" y="829"/>
                  </a:lnTo>
                  <a:lnTo>
                    <a:pt x="236" y="823"/>
                  </a:lnTo>
                  <a:lnTo>
                    <a:pt x="240" y="817"/>
                  </a:lnTo>
                  <a:lnTo>
                    <a:pt x="241" y="812"/>
                  </a:lnTo>
                  <a:lnTo>
                    <a:pt x="245" y="806"/>
                  </a:lnTo>
                  <a:lnTo>
                    <a:pt x="247" y="800"/>
                  </a:lnTo>
                  <a:lnTo>
                    <a:pt x="251" y="796"/>
                  </a:lnTo>
                  <a:lnTo>
                    <a:pt x="253" y="791"/>
                  </a:lnTo>
                  <a:lnTo>
                    <a:pt x="257" y="785"/>
                  </a:lnTo>
                  <a:lnTo>
                    <a:pt x="260" y="781"/>
                  </a:lnTo>
                  <a:lnTo>
                    <a:pt x="262" y="775"/>
                  </a:lnTo>
                  <a:lnTo>
                    <a:pt x="266" y="772"/>
                  </a:lnTo>
                  <a:lnTo>
                    <a:pt x="268" y="766"/>
                  </a:lnTo>
                  <a:lnTo>
                    <a:pt x="272" y="760"/>
                  </a:lnTo>
                  <a:lnTo>
                    <a:pt x="274" y="756"/>
                  </a:lnTo>
                  <a:lnTo>
                    <a:pt x="278" y="753"/>
                  </a:lnTo>
                  <a:lnTo>
                    <a:pt x="281" y="747"/>
                  </a:lnTo>
                  <a:lnTo>
                    <a:pt x="283" y="741"/>
                  </a:lnTo>
                  <a:lnTo>
                    <a:pt x="285" y="737"/>
                  </a:lnTo>
                  <a:lnTo>
                    <a:pt x="289" y="732"/>
                  </a:lnTo>
                  <a:lnTo>
                    <a:pt x="293" y="728"/>
                  </a:lnTo>
                  <a:lnTo>
                    <a:pt x="295" y="724"/>
                  </a:lnTo>
                  <a:lnTo>
                    <a:pt x="297" y="720"/>
                  </a:lnTo>
                  <a:lnTo>
                    <a:pt x="300" y="716"/>
                  </a:lnTo>
                  <a:lnTo>
                    <a:pt x="302" y="711"/>
                  </a:lnTo>
                  <a:lnTo>
                    <a:pt x="304" y="709"/>
                  </a:lnTo>
                  <a:lnTo>
                    <a:pt x="308" y="703"/>
                  </a:lnTo>
                  <a:lnTo>
                    <a:pt x="312" y="699"/>
                  </a:lnTo>
                  <a:lnTo>
                    <a:pt x="314" y="696"/>
                  </a:lnTo>
                  <a:lnTo>
                    <a:pt x="316" y="692"/>
                  </a:lnTo>
                  <a:lnTo>
                    <a:pt x="319" y="690"/>
                  </a:lnTo>
                  <a:lnTo>
                    <a:pt x="323" y="686"/>
                  </a:lnTo>
                  <a:lnTo>
                    <a:pt x="325" y="682"/>
                  </a:lnTo>
                  <a:lnTo>
                    <a:pt x="327" y="678"/>
                  </a:lnTo>
                  <a:lnTo>
                    <a:pt x="329" y="675"/>
                  </a:lnTo>
                  <a:lnTo>
                    <a:pt x="331" y="673"/>
                  </a:lnTo>
                  <a:lnTo>
                    <a:pt x="335" y="669"/>
                  </a:lnTo>
                  <a:lnTo>
                    <a:pt x="338" y="661"/>
                  </a:lnTo>
                  <a:lnTo>
                    <a:pt x="344" y="656"/>
                  </a:lnTo>
                  <a:lnTo>
                    <a:pt x="350" y="650"/>
                  </a:lnTo>
                  <a:lnTo>
                    <a:pt x="354" y="646"/>
                  </a:lnTo>
                  <a:lnTo>
                    <a:pt x="357" y="640"/>
                  </a:lnTo>
                  <a:lnTo>
                    <a:pt x="363" y="637"/>
                  </a:lnTo>
                  <a:lnTo>
                    <a:pt x="367" y="631"/>
                  </a:lnTo>
                  <a:lnTo>
                    <a:pt x="371" y="627"/>
                  </a:lnTo>
                  <a:lnTo>
                    <a:pt x="374" y="623"/>
                  </a:lnTo>
                  <a:lnTo>
                    <a:pt x="376" y="620"/>
                  </a:lnTo>
                  <a:lnTo>
                    <a:pt x="380" y="616"/>
                  </a:lnTo>
                  <a:lnTo>
                    <a:pt x="382" y="612"/>
                  </a:lnTo>
                  <a:lnTo>
                    <a:pt x="386" y="610"/>
                  </a:lnTo>
                  <a:lnTo>
                    <a:pt x="390" y="608"/>
                  </a:lnTo>
                  <a:lnTo>
                    <a:pt x="394" y="604"/>
                  </a:lnTo>
                  <a:lnTo>
                    <a:pt x="395" y="602"/>
                  </a:lnTo>
                  <a:lnTo>
                    <a:pt x="399" y="599"/>
                  </a:lnTo>
                  <a:lnTo>
                    <a:pt x="401" y="602"/>
                  </a:lnTo>
                  <a:lnTo>
                    <a:pt x="403" y="602"/>
                  </a:lnTo>
                  <a:lnTo>
                    <a:pt x="407" y="606"/>
                  </a:lnTo>
                  <a:lnTo>
                    <a:pt x="411" y="608"/>
                  </a:lnTo>
                  <a:lnTo>
                    <a:pt x="416" y="612"/>
                  </a:lnTo>
                  <a:lnTo>
                    <a:pt x="418" y="612"/>
                  </a:lnTo>
                  <a:lnTo>
                    <a:pt x="422" y="614"/>
                  </a:lnTo>
                  <a:lnTo>
                    <a:pt x="426" y="616"/>
                  </a:lnTo>
                  <a:lnTo>
                    <a:pt x="430" y="618"/>
                  </a:lnTo>
                  <a:lnTo>
                    <a:pt x="433" y="618"/>
                  </a:lnTo>
                  <a:lnTo>
                    <a:pt x="437" y="618"/>
                  </a:lnTo>
                  <a:lnTo>
                    <a:pt x="441" y="618"/>
                  </a:lnTo>
                  <a:lnTo>
                    <a:pt x="447" y="620"/>
                  </a:lnTo>
                  <a:lnTo>
                    <a:pt x="451" y="620"/>
                  </a:lnTo>
                  <a:lnTo>
                    <a:pt x="456" y="620"/>
                  </a:lnTo>
                  <a:lnTo>
                    <a:pt x="462" y="620"/>
                  </a:lnTo>
                  <a:lnTo>
                    <a:pt x="468" y="620"/>
                  </a:lnTo>
                  <a:lnTo>
                    <a:pt x="473" y="618"/>
                  </a:lnTo>
                  <a:lnTo>
                    <a:pt x="479" y="616"/>
                  </a:lnTo>
                  <a:lnTo>
                    <a:pt x="483" y="616"/>
                  </a:lnTo>
                  <a:lnTo>
                    <a:pt x="487" y="616"/>
                  </a:lnTo>
                  <a:lnTo>
                    <a:pt x="490" y="614"/>
                  </a:lnTo>
                  <a:lnTo>
                    <a:pt x="494" y="612"/>
                  </a:lnTo>
                  <a:lnTo>
                    <a:pt x="496" y="612"/>
                  </a:lnTo>
                  <a:lnTo>
                    <a:pt x="500" y="610"/>
                  </a:lnTo>
                  <a:lnTo>
                    <a:pt x="504" y="608"/>
                  </a:lnTo>
                  <a:lnTo>
                    <a:pt x="508" y="608"/>
                  </a:lnTo>
                  <a:lnTo>
                    <a:pt x="511" y="604"/>
                  </a:lnTo>
                  <a:lnTo>
                    <a:pt x="515" y="602"/>
                  </a:lnTo>
                  <a:lnTo>
                    <a:pt x="519" y="602"/>
                  </a:lnTo>
                  <a:lnTo>
                    <a:pt x="523" y="599"/>
                  </a:lnTo>
                  <a:lnTo>
                    <a:pt x="527" y="597"/>
                  </a:lnTo>
                  <a:lnTo>
                    <a:pt x="530" y="595"/>
                  </a:lnTo>
                  <a:lnTo>
                    <a:pt x="536" y="591"/>
                  </a:lnTo>
                  <a:lnTo>
                    <a:pt x="538" y="589"/>
                  </a:lnTo>
                  <a:lnTo>
                    <a:pt x="544" y="585"/>
                  </a:lnTo>
                  <a:lnTo>
                    <a:pt x="547" y="583"/>
                  </a:lnTo>
                  <a:lnTo>
                    <a:pt x="551" y="580"/>
                  </a:lnTo>
                  <a:lnTo>
                    <a:pt x="555" y="578"/>
                  </a:lnTo>
                  <a:lnTo>
                    <a:pt x="559" y="574"/>
                  </a:lnTo>
                  <a:lnTo>
                    <a:pt x="565" y="570"/>
                  </a:lnTo>
                  <a:lnTo>
                    <a:pt x="568" y="566"/>
                  </a:lnTo>
                  <a:lnTo>
                    <a:pt x="574" y="564"/>
                  </a:lnTo>
                  <a:lnTo>
                    <a:pt x="578" y="559"/>
                  </a:lnTo>
                  <a:lnTo>
                    <a:pt x="582" y="555"/>
                  </a:lnTo>
                  <a:lnTo>
                    <a:pt x="586" y="553"/>
                  </a:lnTo>
                  <a:lnTo>
                    <a:pt x="591" y="549"/>
                  </a:lnTo>
                  <a:lnTo>
                    <a:pt x="595" y="545"/>
                  </a:lnTo>
                  <a:lnTo>
                    <a:pt x="601" y="540"/>
                  </a:lnTo>
                  <a:lnTo>
                    <a:pt x="603" y="536"/>
                  </a:lnTo>
                  <a:lnTo>
                    <a:pt x="608" y="532"/>
                  </a:lnTo>
                  <a:lnTo>
                    <a:pt x="612" y="528"/>
                  </a:lnTo>
                  <a:lnTo>
                    <a:pt x="618" y="525"/>
                  </a:lnTo>
                  <a:lnTo>
                    <a:pt x="622" y="521"/>
                  </a:lnTo>
                  <a:lnTo>
                    <a:pt x="627" y="517"/>
                  </a:lnTo>
                  <a:lnTo>
                    <a:pt x="631" y="511"/>
                  </a:lnTo>
                  <a:lnTo>
                    <a:pt x="635" y="509"/>
                  </a:lnTo>
                  <a:lnTo>
                    <a:pt x="639" y="504"/>
                  </a:lnTo>
                  <a:lnTo>
                    <a:pt x="644" y="502"/>
                  </a:lnTo>
                  <a:lnTo>
                    <a:pt x="646" y="496"/>
                  </a:lnTo>
                  <a:lnTo>
                    <a:pt x="652" y="492"/>
                  </a:lnTo>
                  <a:lnTo>
                    <a:pt x="656" y="488"/>
                  </a:lnTo>
                  <a:lnTo>
                    <a:pt x="660" y="485"/>
                  </a:lnTo>
                  <a:lnTo>
                    <a:pt x="663" y="481"/>
                  </a:lnTo>
                  <a:lnTo>
                    <a:pt x="667" y="477"/>
                  </a:lnTo>
                  <a:lnTo>
                    <a:pt x="671" y="473"/>
                  </a:lnTo>
                  <a:lnTo>
                    <a:pt x="675" y="469"/>
                  </a:lnTo>
                  <a:lnTo>
                    <a:pt x="679" y="466"/>
                  </a:lnTo>
                  <a:lnTo>
                    <a:pt x="682" y="462"/>
                  </a:lnTo>
                  <a:lnTo>
                    <a:pt x="684" y="458"/>
                  </a:lnTo>
                  <a:lnTo>
                    <a:pt x="690" y="454"/>
                  </a:lnTo>
                  <a:lnTo>
                    <a:pt x="694" y="452"/>
                  </a:lnTo>
                  <a:lnTo>
                    <a:pt x="696" y="449"/>
                  </a:lnTo>
                  <a:lnTo>
                    <a:pt x="700" y="445"/>
                  </a:lnTo>
                  <a:lnTo>
                    <a:pt x="701" y="441"/>
                  </a:lnTo>
                  <a:lnTo>
                    <a:pt x="707" y="435"/>
                  </a:lnTo>
                  <a:lnTo>
                    <a:pt x="713" y="430"/>
                  </a:lnTo>
                  <a:lnTo>
                    <a:pt x="719" y="426"/>
                  </a:lnTo>
                  <a:lnTo>
                    <a:pt x="722" y="422"/>
                  </a:lnTo>
                  <a:lnTo>
                    <a:pt x="726" y="416"/>
                  </a:lnTo>
                  <a:lnTo>
                    <a:pt x="728" y="414"/>
                  </a:lnTo>
                  <a:lnTo>
                    <a:pt x="734" y="409"/>
                  </a:lnTo>
                  <a:lnTo>
                    <a:pt x="827" y="428"/>
                  </a:lnTo>
                  <a:lnTo>
                    <a:pt x="829" y="426"/>
                  </a:lnTo>
                  <a:lnTo>
                    <a:pt x="833" y="424"/>
                  </a:lnTo>
                  <a:lnTo>
                    <a:pt x="836" y="422"/>
                  </a:lnTo>
                  <a:lnTo>
                    <a:pt x="840" y="420"/>
                  </a:lnTo>
                  <a:lnTo>
                    <a:pt x="848" y="416"/>
                  </a:lnTo>
                  <a:lnTo>
                    <a:pt x="852" y="416"/>
                  </a:lnTo>
                  <a:lnTo>
                    <a:pt x="854" y="414"/>
                  </a:lnTo>
                  <a:lnTo>
                    <a:pt x="857" y="412"/>
                  </a:lnTo>
                  <a:lnTo>
                    <a:pt x="861" y="411"/>
                  </a:lnTo>
                  <a:lnTo>
                    <a:pt x="865" y="409"/>
                  </a:lnTo>
                  <a:lnTo>
                    <a:pt x="871" y="407"/>
                  </a:lnTo>
                  <a:lnTo>
                    <a:pt x="873" y="403"/>
                  </a:lnTo>
                  <a:lnTo>
                    <a:pt x="878" y="403"/>
                  </a:lnTo>
                  <a:lnTo>
                    <a:pt x="882" y="399"/>
                  </a:lnTo>
                  <a:lnTo>
                    <a:pt x="886" y="397"/>
                  </a:lnTo>
                  <a:lnTo>
                    <a:pt x="892" y="395"/>
                  </a:lnTo>
                  <a:lnTo>
                    <a:pt x="895" y="392"/>
                  </a:lnTo>
                  <a:lnTo>
                    <a:pt x="901" y="390"/>
                  </a:lnTo>
                  <a:lnTo>
                    <a:pt x="905" y="386"/>
                  </a:lnTo>
                  <a:lnTo>
                    <a:pt x="911" y="384"/>
                  </a:lnTo>
                  <a:lnTo>
                    <a:pt x="916" y="380"/>
                  </a:lnTo>
                  <a:lnTo>
                    <a:pt x="920" y="376"/>
                  </a:lnTo>
                  <a:lnTo>
                    <a:pt x="924" y="374"/>
                  </a:lnTo>
                  <a:lnTo>
                    <a:pt x="930" y="371"/>
                  </a:lnTo>
                  <a:lnTo>
                    <a:pt x="935" y="367"/>
                  </a:lnTo>
                  <a:lnTo>
                    <a:pt x="939" y="365"/>
                  </a:lnTo>
                  <a:lnTo>
                    <a:pt x="943" y="361"/>
                  </a:lnTo>
                  <a:lnTo>
                    <a:pt x="949" y="357"/>
                  </a:lnTo>
                  <a:lnTo>
                    <a:pt x="952" y="353"/>
                  </a:lnTo>
                  <a:lnTo>
                    <a:pt x="956" y="348"/>
                  </a:lnTo>
                  <a:lnTo>
                    <a:pt x="960" y="346"/>
                  </a:lnTo>
                  <a:lnTo>
                    <a:pt x="966" y="342"/>
                  </a:lnTo>
                  <a:lnTo>
                    <a:pt x="970" y="338"/>
                  </a:lnTo>
                  <a:lnTo>
                    <a:pt x="973" y="334"/>
                  </a:lnTo>
                  <a:lnTo>
                    <a:pt x="977" y="331"/>
                  </a:lnTo>
                  <a:lnTo>
                    <a:pt x="981" y="327"/>
                  </a:lnTo>
                  <a:lnTo>
                    <a:pt x="985" y="323"/>
                  </a:lnTo>
                  <a:lnTo>
                    <a:pt x="989" y="319"/>
                  </a:lnTo>
                  <a:lnTo>
                    <a:pt x="992" y="315"/>
                  </a:lnTo>
                  <a:lnTo>
                    <a:pt x="996" y="314"/>
                  </a:lnTo>
                  <a:lnTo>
                    <a:pt x="998" y="310"/>
                  </a:lnTo>
                  <a:lnTo>
                    <a:pt x="1002" y="306"/>
                  </a:lnTo>
                  <a:lnTo>
                    <a:pt x="1004" y="302"/>
                  </a:lnTo>
                  <a:lnTo>
                    <a:pt x="1006" y="300"/>
                  </a:lnTo>
                  <a:lnTo>
                    <a:pt x="1009" y="298"/>
                  </a:lnTo>
                  <a:lnTo>
                    <a:pt x="1015" y="291"/>
                  </a:lnTo>
                  <a:lnTo>
                    <a:pt x="1019" y="289"/>
                  </a:lnTo>
                  <a:lnTo>
                    <a:pt x="1021" y="283"/>
                  </a:lnTo>
                  <a:lnTo>
                    <a:pt x="1023" y="281"/>
                  </a:lnTo>
                  <a:lnTo>
                    <a:pt x="1025" y="279"/>
                  </a:lnTo>
                  <a:lnTo>
                    <a:pt x="1028" y="281"/>
                  </a:lnTo>
                  <a:lnTo>
                    <a:pt x="1030" y="281"/>
                  </a:lnTo>
                  <a:lnTo>
                    <a:pt x="1034" y="283"/>
                  </a:lnTo>
                  <a:lnTo>
                    <a:pt x="1040" y="283"/>
                  </a:lnTo>
                  <a:lnTo>
                    <a:pt x="1046" y="285"/>
                  </a:lnTo>
                  <a:lnTo>
                    <a:pt x="1047" y="285"/>
                  </a:lnTo>
                  <a:lnTo>
                    <a:pt x="1051" y="285"/>
                  </a:lnTo>
                  <a:lnTo>
                    <a:pt x="1055" y="285"/>
                  </a:lnTo>
                  <a:lnTo>
                    <a:pt x="1061" y="285"/>
                  </a:lnTo>
                  <a:lnTo>
                    <a:pt x="1065" y="285"/>
                  </a:lnTo>
                  <a:lnTo>
                    <a:pt x="1068" y="285"/>
                  </a:lnTo>
                  <a:lnTo>
                    <a:pt x="1072" y="285"/>
                  </a:lnTo>
                  <a:lnTo>
                    <a:pt x="1078" y="283"/>
                  </a:lnTo>
                  <a:lnTo>
                    <a:pt x="1084" y="283"/>
                  </a:lnTo>
                  <a:lnTo>
                    <a:pt x="1087" y="281"/>
                  </a:lnTo>
                  <a:lnTo>
                    <a:pt x="1093" y="281"/>
                  </a:lnTo>
                  <a:lnTo>
                    <a:pt x="1099" y="279"/>
                  </a:lnTo>
                  <a:lnTo>
                    <a:pt x="1104" y="277"/>
                  </a:lnTo>
                  <a:lnTo>
                    <a:pt x="1110" y="276"/>
                  </a:lnTo>
                  <a:lnTo>
                    <a:pt x="1116" y="272"/>
                  </a:lnTo>
                  <a:lnTo>
                    <a:pt x="1123" y="270"/>
                  </a:lnTo>
                  <a:lnTo>
                    <a:pt x="1125" y="268"/>
                  </a:lnTo>
                  <a:lnTo>
                    <a:pt x="1129" y="266"/>
                  </a:lnTo>
                  <a:lnTo>
                    <a:pt x="1131" y="264"/>
                  </a:lnTo>
                  <a:lnTo>
                    <a:pt x="1135" y="264"/>
                  </a:lnTo>
                  <a:lnTo>
                    <a:pt x="1141" y="262"/>
                  </a:lnTo>
                  <a:lnTo>
                    <a:pt x="1142" y="258"/>
                  </a:lnTo>
                  <a:lnTo>
                    <a:pt x="1146" y="258"/>
                  </a:lnTo>
                  <a:lnTo>
                    <a:pt x="1150" y="257"/>
                  </a:lnTo>
                  <a:lnTo>
                    <a:pt x="1152" y="253"/>
                  </a:lnTo>
                  <a:lnTo>
                    <a:pt x="1156" y="251"/>
                  </a:lnTo>
                  <a:lnTo>
                    <a:pt x="1160" y="247"/>
                  </a:lnTo>
                  <a:lnTo>
                    <a:pt x="1163" y="245"/>
                  </a:lnTo>
                  <a:lnTo>
                    <a:pt x="1167" y="243"/>
                  </a:lnTo>
                  <a:lnTo>
                    <a:pt x="1169" y="239"/>
                  </a:lnTo>
                  <a:lnTo>
                    <a:pt x="1173" y="238"/>
                  </a:lnTo>
                  <a:lnTo>
                    <a:pt x="1179" y="234"/>
                  </a:lnTo>
                  <a:lnTo>
                    <a:pt x="1181" y="232"/>
                  </a:lnTo>
                  <a:lnTo>
                    <a:pt x="1184" y="228"/>
                  </a:lnTo>
                  <a:lnTo>
                    <a:pt x="1188" y="226"/>
                  </a:lnTo>
                  <a:lnTo>
                    <a:pt x="1192" y="222"/>
                  </a:lnTo>
                  <a:lnTo>
                    <a:pt x="1196" y="219"/>
                  </a:lnTo>
                  <a:lnTo>
                    <a:pt x="1200" y="215"/>
                  </a:lnTo>
                  <a:lnTo>
                    <a:pt x="1203" y="213"/>
                  </a:lnTo>
                  <a:lnTo>
                    <a:pt x="1207" y="209"/>
                  </a:lnTo>
                  <a:lnTo>
                    <a:pt x="1211" y="205"/>
                  </a:lnTo>
                  <a:lnTo>
                    <a:pt x="1213" y="201"/>
                  </a:lnTo>
                  <a:lnTo>
                    <a:pt x="1217" y="200"/>
                  </a:lnTo>
                  <a:lnTo>
                    <a:pt x="1222" y="196"/>
                  </a:lnTo>
                  <a:lnTo>
                    <a:pt x="1224" y="192"/>
                  </a:lnTo>
                  <a:lnTo>
                    <a:pt x="1228" y="188"/>
                  </a:lnTo>
                  <a:lnTo>
                    <a:pt x="1232" y="184"/>
                  </a:lnTo>
                  <a:lnTo>
                    <a:pt x="1236" y="181"/>
                  </a:lnTo>
                  <a:lnTo>
                    <a:pt x="1239" y="177"/>
                  </a:lnTo>
                  <a:lnTo>
                    <a:pt x="1243" y="175"/>
                  </a:lnTo>
                  <a:lnTo>
                    <a:pt x="1247" y="171"/>
                  </a:lnTo>
                  <a:lnTo>
                    <a:pt x="1249" y="167"/>
                  </a:lnTo>
                  <a:lnTo>
                    <a:pt x="1253" y="163"/>
                  </a:lnTo>
                  <a:lnTo>
                    <a:pt x="1257" y="162"/>
                  </a:lnTo>
                  <a:lnTo>
                    <a:pt x="1260" y="156"/>
                  </a:lnTo>
                  <a:lnTo>
                    <a:pt x="1262" y="154"/>
                  </a:lnTo>
                  <a:lnTo>
                    <a:pt x="1266" y="150"/>
                  </a:lnTo>
                  <a:lnTo>
                    <a:pt x="1268" y="146"/>
                  </a:lnTo>
                  <a:lnTo>
                    <a:pt x="1272" y="144"/>
                  </a:lnTo>
                  <a:lnTo>
                    <a:pt x="1274" y="139"/>
                  </a:lnTo>
                  <a:lnTo>
                    <a:pt x="1279" y="133"/>
                  </a:lnTo>
                  <a:lnTo>
                    <a:pt x="1287" y="127"/>
                  </a:lnTo>
                  <a:lnTo>
                    <a:pt x="1291" y="122"/>
                  </a:lnTo>
                  <a:lnTo>
                    <a:pt x="1295" y="118"/>
                  </a:lnTo>
                  <a:lnTo>
                    <a:pt x="1300" y="112"/>
                  </a:lnTo>
                  <a:lnTo>
                    <a:pt x="1304" y="106"/>
                  </a:lnTo>
                  <a:lnTo>
                    <a:pt x="1308" y="103"/>
                  </a:lnTo>
                  <a:lnTo>
                    <a:pt x="1312" y="99"/>
                  </a:lnTo>
                  <a:lnTo>
                    <a:pt x="1314" y="95"/>
                  </a:lnTo>
                  <a:lnTo>
                    <a:pt x="1317" y="93"/>
                  </a:lnTo>
                  <a:lnTo>
                    <a:pt x="1319" y="89"/>
                  </a:lnTo>
                  <a:lnTo>
                    <a:pt x="1321" y="87"/>
                  </a:lnTo>
                  <a:lnTo>
                    <a:pt x="1350" y="3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3542" name="Freeform 66"/>
            <p:cNvSpPr>
              <a:spLocks/>
            </p:cNvSpPr>
            <p:nvPr/>
          </p:nvSpPr>
          <p:spPr bwMode="auto">
            <a:xfrm>
              <a:off x="3584575" y="4659313"/>
              <a:ext cx="301625" cy="515937"/>
            </a:xfrm>
            <a:custGeom>
              <a:avLst/>
              <a:gdLst>
                <a:gd name="T0" fmla="*/ 2147483647 w 977"/>
                <a:gd name="T1" fmla="*/ 2147483647 h 1904"/>
                <a:gd name="T2" fmla="*/ 2147483647 w 977"/>
                <a:gd name="T3" fmla="*/ 2147483647 h 1904"/>
                <a:gd name="T4" fmla="*/ 2147483647 w 977"/>
                <a:gd name="T5" fmla="*/ 2147483647 h 1904"/>
                <a:gd name="T6" fmla="*/ 2147483647 w 977"/>
                <a:gd name="T7" fmla="*/ 2147483647 h 1904"/>
                <a:gd name="T8" fmla="*/ 2147483647 w 977"/>
                <a:gd name="T9" fmla="*/ 2147483647 h 1904"/>
                <a:gd name="T10" fmla="*/ 2147483647 w 977"/>
                <a:gd name="T11" fmla="*/ 2147483647 h 1904"/>
                <a:gd name="T12" fmla="*/ 2147483647 w 977"/>
                <a:gd name="T13" fmla="*/ 2147483647 h 1904"/>
                <a:gd name="T14" fmla="*/ 2147483647 w 977"/>
                <a:gd name="T15" fmla="*/ 2147483647 h 1904"/>
                <a:gd name="T16" fmla="*/ 2147483647 w 977"/>
                <a:gd name="T17" fmla="*/ 2147483647 h 1904"/>
                <a:gd name="T18" fmla="*/ 2147483647 w 977"/>
                <a:gd name="T19" fmla="*/ 2147483647 h 1904"/>
                <a:gd name="T20" fmla="*/ 2147483647 w 977"/>
                <a:gd name="T21" fmla="*/ 2147483647 h 1904"/>
                <a:gd name="T22" fmla="*/ 2147483647 w 977"/>
                <a:gd name="T23" fmla="*/ 2147483647 h 1904"/>
                <a:gd name="T24" fmla="*/ 2147483647 w 977"/>
                <a:gd name="T25" fmla="*/ 2147483647 h 1904"/>
                <a:gd name="T26" fmla="*/ 2147483647 w 977"/>
                <a:gd name="T27" fmla="*/ 2147483647 h 1904"/>
                <a:gd name="T28" fmla="*/ 2147483647 w 977"/>
                <a:gd name="T29" fmla="*/ 2147483647 h 1904"/>
                <a:gd name="T30" fmla="*/ 2147483647 w 977"/>
                <a:gd name="T31" fmla="*/ 2147483647 h 1904"/>
                <a:gd name="T32" fmla="*/ 2147483647 w 977"/>
                <a:gd name="T33" fmla="*/ 2147483647 h 1904"/>
                <a:gd name="T34" fmla="*/ 2147483647 w 977"/>
                <a:gd name="T35" fmla="*/ 2147483647 h 1904"/>
                <a:gd name="T36" fmla="*/ 2147483647 w 977"/>
                <a:gd name="T37" fmla="*/ 2147483647 h 1904"/>
                <a:gd name="T38" fmla="*/ 2147483647 w 977"/>
                <a:gd name="T39" fmla="*/ 2147483647 h 1904"/>
                <a:gd name="T40" fmla="*/ 2147483647 w 977"/>
                <a:gd name="T41" fmla="*/ 2147483647 h 1904"/>
                <a:gd name="T42" fmla="*/ 2147483647 w 977"/>
                <a:gd name="T43" fmla="*/ 2147483647 h 1904"/>
                <a:gd name="T44" fmla="*/ 2147483647 w 977"/>
                <a:gd name="T45" fmla="*/ 2147483647 h 1904"/>
                <a:gd name="T46" fmla="*/ 2147483647 w 977"/>
                <a:gd name="T47" fmla="*/ 2147483647 h 1904"/>
                <a:gd name="T48" fmla="*/ 2147483647 w 977"/>
                <a:gd name="T49" fmla="*/ 2147483647 h 1904"/>
                <a:gd name="T50" fmla="*/ 2147483647 w 977"/>
                <a:gd name="T51" fmla="*/ 2147483647 h 1904"/>
                <a:gd name="T52" fmla="*/ 2147483647 w 977"/>
                <a:gd name="T53" fmla="*/ 2147483647 h 1904"/>
                <a:gd name="T54" fmla="*/ 2147483647 w 977"/>
                <a:gd name="T55" fmla="*/ 2147483647 h 1904"/>
                <a:gd name="T56" fmla="*/ 2147483647 w 977"/>
                <a:gd name="T57" fmla="*/ 2147483647 h 1904"/>
                <a:gd name="T58" fmla="*/ 2147483647 w 977"/>
                <a:gd name="T59" fmla="*/ 2147483647 h 1904"/>
                <a:gd name="T60" fmla="*/ 2147483647 w 977"/>
                <a:gd name="T61" fmla="*/ 2147483647 h 1904"/>
                <a:gd name="T62" fmla="*/ 2147483647 w 977"/>
                <a:gd name="T63" fmla="*/ 2147483647 h 1904"/>
                <a:gd name="T64" fmla="*/ 2147483647 w 977"/>
                <a:gd name="T65" fmla="*/ 2147483647 h 1904"/>
                <a:gd name="T66" fmla="*/ 2147483647 w 977"/>
                <a:gd name="T67" fmla="*/ 2147483647 h 1904"/>
                <a:gd name="T68" fmla="*/ 2147483647 w 977"/>
                <a:gd name="T69" fmla="*/ 2147483647 h 1904"/>
                <a:gd name="T70" fmla="*/ 2147483647 w 977"/>
                <a:gd name="T71" fmla="*/ 2147483647 h 1904"/>
                <a:gd name="T72" fmla="*/ 2147483647 w 977"/>
                <a:gd name="T73" fmla="*/ 2147483647 h 1904"/>
                <a:gd name="T74" fmla="*/ 2147483647 w 977"/>
                <a:gd name="T75" fmla="*/ 2147483647 h 1904"/>
                <a:gd name="T76" fmla="*/ 2147483647 w 977"/>
                <a:gd name="T77" fmla="*/ 2147483647 h 1904"/>
                <a:gd name="T78" fmla="*/ 2147483647 w 977"/>
                <a:gd name="T79" fmla="*/ 2147483647 h 1904"/>
                <a:gd name="T80" fmla="*/ 2147483647 w 977"/>
                <a:gd name="T81" fmla="*/ 2147483647 h 1904"/>
                <a:gd name="T82" fmla="*/ 2147483647 w 977"/>
                <a:gd name="T83" fmla="*/ 2147483647 h 1904"/>
                <a:gd name="T84" fmla="*/ 2147483647 w 977"/>
                <a:gd name="T85" fmla="*/ 2147483647 h 1904"/>
                <a:gd name="T86" fmla="*/ 2147483647 w 977"/>
                <a:gd name="T87" fmla="*/ 2147483647 h 1904"/>
                <a:gd name="T88" fmla="*/ 2147483647 w 977"/>
                <a:gd name="T89" fmla="*/ 2147483647 h 1904"/>
                <a:gd name="T90" fmla="*/ 2147483647 w 977"/>
                <a:gd name="T91" fmla="*/ 2147483647 h 1904"/>
                <a:gd name="T92" fmla="*/ 2147483647 w 977"/>
                <a:gd name="T93" fmla="*/ 2147483647 h 1904"/>
                <a:gd name="T94" fmla="*/ 2147483647 w 977"/>
                <a:gd name="T95" fmla="*/ 2147483647 h 1904"/>
                <a:gd name="T96" fmla="*/ 2147483647 w 977"/>
                <a:gd name="T97" fmla="*/ 2147483647 h 1904"/>
                <a:gd name="T98" fmla="*/ 2147483647 w 977"/>
                <a:gd name="T99" fmla="*/ 2147483647 h 1904"/>
                <a:gd name="T100" fmla="*/ 2147483647 w 977"/>
                <a:gd name="T101" fmla="*/ 2147483647 h 1904"/>
                <a:gd name="T102" fmla="*/ 2147483647 w 977"/>
                <a:gd name="T103" fmla="*/ 2147483647 h 1904"/>
                <a:gd name="T104" fmla="*/ 2147483647 w 977"/>
                <a:gd name="T105" fmla="*/ 2147483647 h 1904"/>
                <a:gd name="T106" fmla="*/ 2147483647 w 977"/>
                <a:gd name="T107" fmla="*/ 2147483647 h 1904"/>
                <a:gd name="T108" fmla="*/ 2147483647 w 977"/>
                <a:gd name="T109" fmla="*/ 2147483647 h 1904"/>
                <a:gd name="T110" fmla="*/ 2147483647 w 977"/>
                <a:gd name="T111" fmla="*/ 2147483647 h 1904"/>
                <a:gd name="T112" fmla="*/ 2147483647 w 977"/>
                <a:gd name="T113" fmla="*/ 2147483647 h 1904"/>
                <a:gd name="T114" fmla="*/ 2147483647 w 977"/>
                <a:gd name="T115" fmla="*/ 2147483647 h 1904"/>
                <a:gd name="T116" fmla="*/ 2147483647 w 977"/>
                <a:gd name="T117" fmla="*/ 2147483647 h 1904"/>
                <a:gd name="T118" fmla="*/ 2147483647 w 977"/>
                <a:gd name="T119" fmla="*/ 2147483647 h 1904"/>
                <a:gd name="T120" fmla="*/ 2147483647 w 977"/>
                <a:gd name="T121" fmla="*/ 2147483647 h 1904"/>
                <a:gd name="T122" fmla="*/ 2147483647 w 977"/>
                <a:gd name="T123" fmla="*/ 2147483647 h 190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77"/>
                <a:gd name="T187" fmla="*/ 0 h 1904"/>
                <a:gd name="T188" fmla="*/ 977 w 977"/>
                <a:gd name="T189" fmla="*/ 1904 h 190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77" h="1904">
                  <a:moveTo>
                    <a:pt x="625" y="26"/>
                  </a:moveTo>
                  <a:lnTo>
                    <a:pt x="627" y="28"/>
                  </a:lnTo>
                  <a:lnTo>
                    <a:pt x="629" y="30"/>
                  </a:lnTo>
                  <a:lnTo>
                    <a:pt x="631" y="34"/>
                  </a:lnTo>
                  <a:lnTo>
                    <a:pt x="635" y="36"/>
                  </a:lnTo>
                  <a:lnTo>
                    <a:pt x="637" y="41"/>
                  </a:lnTo>
                  <a:lnTo>
                    <a:pt x="639" y="43"/>
                  </a:lnTo>
                  <a:lnTo>
                    <a:pt x="639" y="47"/>
                  </a:lnTo>
                  <a:lnTo>
                    <a:pt x="642" y="49"/>
                  </a:lnTo>
                  <a:lnTo>
                    <a:pt x="642" y="53"/>
                  </a:lnTo>
                  <a:lnTo>
                    <a:pt x="644" y="57"/>
                  </a:lnTo>
                  <a:lnTo>
                    <a:pt x="646" y="60"/>
                  </a:lnTo>
                  <a:lnTo>
                    <a:pt x="648" y="62"/>
                  </a:lnTo>
                  <a:lnTo>
                    <a:pt x="648" y="66"/>
                  </a:lnTo>
                  <a:lnTo>
                    <a:pt x="650" y="72"/>
                  </a:lnTo>
                  <a:lnTo>
                    <a:pt x="650" y="76"/>
                  </a:lnTo>
                  <a:lnTo>
                    <a:pt x="652" y="79"/>
                  </a:lnTo>
                  <a:lnTo>
                    <a:pt x="654" y="85"/>
                  </a:lnTo>
                  <a:lnTo>
                    <a:pt x="654" y="89"/>
                  </a:lnTo>
                  <a:lnTo>
                    <a:pt x="654" y="93"/>
                  </a:lnTo>
                  <a:lnTo>
                    <a:pt x="654" y="98"/>
                  </a:lnTo>
                  <a:lnTo>
                    <a:pt x="654" y="104"/>
                  </a:lnTo>
                  <a:lnTo>
                    <a:pt x="654" y="110"/>
                  </a:lnTo>
                  <a:lnTo>
                    <a:pt x="654" y="114"/>
                  </a:lnTo>
                  <a:lnTo>
                    <a:pt x="654" y="119"/>
                  </a:lnTo>
                  <a:lnTo>
                    <a:pt x="654" y="125"/>
                  </a:lnTo>
                  <a:lnTo>
                    <a:pt x="654" y="131"/>
                  </a:lnTo>
                  <a:lnTo>
                    <a:pt x="652" y="136"/>
                  </a:lnTo>
                  <a:lnTo>
                    <a:pt x="650" y="142"/>
                  </a:lnTo>
                  <a:lnTo>
                    <a:pt x="648" y="148"/>
                  </a:lnTo>
                  <a:lnTo>
                    <a:pt x="646" y="154"/>
                  </a:lnTo>
                  <a:lnTo>
                    <a:pt x="644" y="159"/>
                  </a:lnTo>
                  <a:lnTo>
                    <a:pt x="642" y="167"/>
                  </a:lnTo>
                  <a:lnTo>
                    <a:pt x="641" y="173"/>
                  </a:lnTo>
                  <a:lnTo>
                    <a:pt x="637" y="178"/>
                  </a:lnTo>
                  <a:lnTo>
                    <a:pt x="635" y="184"/>
                  </a:lnTo>
                  <a:lnTo>
                    <a:pt x="633" y="190"/>
                  </a:lnTo>
                  <a:lnTo>
                    <a:pt x="631" y="197"/>
                  </a:lnTo>
                  <a:lnTo>
                    <a:pt x="627" y="201"/>
                  </a:lnTo>
                  <a:lnTo>
                    <a:pt x="625" y="209"/>
                  </a:lnTo>
                  <a:lnTo>
                    <a:pt x="623" y="212"/>
                  </a:lnTo>
                  <a:lnTo>
                    <a:pt x="623" y="216"/>
                  </a:lnTo>
                  <a:lnTo>
                    <a:pt x="622" y="218"/>
                  </a:lnTo>
                  <a:lnTo>
                    <a:pt x="620" y="220"/>
                  </a:lnTo>
                  <a:lnTo>
                    <a:pt x="618" y="226"/>
                  </a:lnTo>
                  <a:lnTo>
                    <a:pt x="616" y="233"/>
                  </a:lnTo>
                  <a:lnTo>
                    <a:pt x="612" y="239"/>
                  </a:lnTo>
                  <a:lnTo>
                    <a:pt x="610" y="245"/>
                  </a:lnTo>
                  <a:lnTo>
                    <a:pt x="606" y="250"/>
                  </a:lnTo>
                  <a:lnTo>
                    <a:pt x="606" y="256"/>
                  </a:lnTo>
                  <a:lnTo>
                    <a:pt x="604" y="262"/>
                  </a:lnTo>
                  <a:lnTo>
                    <a:pt x="603" y="268"/>
                  </a:lnTo>
                  <a:lnTo>
                    <a:pt x="601" y="273"/>
                  </a:lnTo>
                  <a:lnTo>
                    <a:pt x="599" y="279"/>
                  </a:lnTo>
                  <a:lnTo>
                    <a:pt x="599" y="283"/>
                  </a:lnTo>
                  <a:lnTo>
                    <a:pt x="599" y="288"/>
                  </a:lnTo>
                  <a:lnTo>
                    <a:pt x="597" y="294"/>
                  </a:lnTo>
                  <a:lnTo>
                    <a:pt x="597" y="298"/>
                  </a:lnTo>
                  <a:lnTo>
                    <a:pt x="597" y="304"/>
                  </a:lnTo>
                  <a:lnTo>
                    <a:pt x="599" y="307"/>
                  </a:lnTo>
                  <a:lnTo>
                    <a:pt x="599" y="313"/>
                  </a:lnTo>
                  <a:lnTo>
                    <a:pt x="599" y="317"/>
                  </a:lnTo>
                  <a:lnTo>
                    <a:pt x="601" y="321"/>
                  </a:lnTo>
                  <a:lnTo>
                    <a:pt x="603" y="325"/>
                  </a:lnTo>
                  <a:lnTo>
                    <a:pt x="604" y="328"/>
                  </a:lnTo>
                  <a:lnTo>
                    <a:pt x="606" y="332"/>
                  </a:lnTo>
                  <a:lnTo>
                    <a:pt x="608" y="336"/>
                  </a:lnTo>
                  <a:lnTo>
                    <a:pt x="612" y="340"/>
                  </a:lnTo>
                  <a:lnTo>
                    <a:pt x="618" y="345"/>
                  </a:lnTo>
                  <a:lnTo>
                    <a:pt x="623" y="351"/>
                  </a:lnTo>
                  <a:lnTo>
                    <a:pt x="625" y="353"/>
                  </a:lnTo>
                  <a:lnTo>
                    <a:pt x="629" y="355"/>
                  </a:lnTo>
                  <a:lnTo>
                    <a:pt x="633" y="357"/>
                  </a:lnTo>
                  <a:lnTo>
                    <a:pt x="637" y="361"/>
                  </a:lnTo>
                  <a:lnTo>
                    <a:pt x="642" y="365"/>
                  </a:lnTo>
                  <a:lnTo>
                    <a:pt x="648" y="368"/>
                  </a:lnTo>
                  <a:lnTo>
                    <a:pt x="654" y="370"/>
                  </a:lnTo>
                  <a:lnTo>
                    <a:pt x="658" y="372"/>
                  </a:lnTo>
                  <a:lnTo>
                    <a:pt x="663" y="374"/>
                  </a:lnTo>
                  <a:lnTo>
                    <a:pt x="667" y="376"/>
                  </a:lnTo>
                  <a:lnTo>
                    <a:pt x="669" y="376"/>
                  </a:lnTo>
                  <a:lnTo>
                    <a:pt x="669" y="378"/>
                  </a:lnTo>
                  <a:lnTo>
                    <a:pt x="667" y="382"/>
                  </a:lnTo>
                  <a:lnTo>
                    <a:pt x="667" y="384"/>
                  </a:lnTo>
                  <a:lnTo>
                    <a:pt x="667" y="387"/>
                  </a:lnTo>
                  <a:lnTo>
                    <a:pt x="665" y="389"/>
                  </a:lnTo>
                  <a:lnTo>
                    <a:pt x="665" y="395"/>
                  </a:lnTo>
                  <a:lnTo>
                    <a:pt x="663" y="399"/>
                  </a:lnTo>
                  <a:lnTo>
                    <a:pt x="663" y="403"/>
                  </a:lnTo>
                  <a:lnTo>
                    <a:pt x="661" y="408"/>
                  </a:lnTo>
                  <a:lnTo>
                    <a:pt x="661" y="414"/>
                  </a:lnTo>
                  <a:lnTo>
                    <a:pt x="660" y="420"/>
                  </a:lnTo>
                  <a:lnTo>
                    <a:pt x="660" y="427"/>
                  </a:lnTo>
                  <a:lnTo>
                    <a:pt x="658" y="431"/>
                  </a:lnTo>
                  <a:lnTo>
                    <a:pt x="658" y="433"/>
                  </a:lnTo>
                  <a:lnTo>
                    <a:pt x="658" y="437"/>
                  </a:lnTo>
                  <a:lnTo>
                    <a:pt x="658" y="441"/>
                  </a:lnTo>
                  <a:lnTo>
                    <a:pt x="656" y="444"/>
                  </a:lnTo>
                  <a:lnTo>
                    <a:pt x="656" y="446"/>
                  </a:lnTo>
                  <a:lnTo>
                    <a:pt x="656" y="450"/>
                  </a:lnTo>
                  <a:lnTo>
                    <a:pt x="656" y="454"/>
                  </a:lnTo>
                  <a:lnTo>
                    <a:pt x="656" y="458"/>
                  </a:lnTo>
                  <a:lnTo>
                    <a:pt x="654" y="461"/>
                  </a:lnTo>
                  <a:lnTo>
                    <a:pt x="654" y="465"/>
                  </a:lnTo>
                  <a:lnTo>
                    <a:pt x="654" y="469"/>
                  </a:lnTo>
                  <a:lnTo>
                    <a:pt x="654" y="473"/>
                  </a:lnTo>
                  <a:lnTo>
                    <a:pt x="654" y="477"/>
                  </a:lnTo>
                  <a:lnTo>
                    <a:pt x="654" y="480"/>
                  </a:lnTo>
                  <a:lnTo>
                    <a:pt x="654" y="484"/>
                  </a:lnTo>
                  <a:lnTo>
                    <a:pt x="654" y="488"/>
                  </a:lnTo>
                  <a:lnTo>
                    <a:pt x="654" y="492"/>
                  </a:lnTo>
                  <a:lnTo>
                    <a:pt x="654" y="496"/>
                  </a:lnTo>
                  <a:lnTo>
                    <a:pt x="654" y="499"/>
                  </a:lnTo>
                  <a:lnTo>
                    <a:pt x="654" y="503"/>
                  </a:lnTo>
                  <a:lnTo>
                    <a:pt x="654" y="507"/>
                  </a:lnTo>
                  <a:lnTo>
                    <a:pt x="654" y="509"/>
                  </a:lnTo>
                  <a:lnTo>
                    <a:pt x="654" y="515"/>
                  </a:lnTo>
                  <a:lnTo>
                    <a:pt x="654" y="518"/>
                  </a:lnTo>
                  <a:lnTo>
                    <a:pt x="654" y="520"/>
                  </a:lnTo>
                  <a:lnTo>
                    <a:pt x="656" y="524"/>
                  </a:lnTo>
                  <a:lnTo>
                    <a:pt x="656" y="528"/>
                  </a:lnTo>
                  <a:lnTo>
                    <a:pt x="656" y="532"/>
                  </a:lnTo>
                  <a:lnTo>
                    <a:pt x="656" y="536"/>
                  </a:lnTo>
                  <a:lnTo>
                    <a:pt x="656" y="539"/>
                  </a:lnTo>
                  <a:lnTo>
                    <a:pt x="658" y="543"/>
                  </a:lnTo>
                  <a:lnTo>
                    <a:pt x="658" y="545"/>
                  </a:lnTo>
                  <a:lnTo>
                    <a:pt x="660" y="551"/>
                  </a:lnTo>
                  <a:lnTo>
                    <a:pt x="660" y="553"/>
                  </a:lnTo>
                  <a:lnTo>
                    <a:pt x="661" y="556"/>
                  </a:lnTo>
                  <a:lnTo>
                    <a:pt x="663" y="562"/>
                  </a:lnTo>
                  <a:lnTo>
                    <a:pt x="665" y="568"/>
                  </a:lnTo>
                  <a:lnTo>
                    <a:pt x="667" y="574"/>
                  </a:lnTo>
                  <a:lnTo>
                    <a:pt x="671" y="579"/>
                  </a:lnTo>
                  <a:lnTo>
                    <a:pt x="673" y="585"/>
                  </a:lnTo>
                  <a:lnTo>
                    <a:pt x="679" y="589"/>
                  </a:lnTo>
                  <a:lnTo>
                    <a:pt x="680" y="594"/>
                  </a:lnTo>
                  <a:lnTo>
                    <a:pt x="684" y="600"/>
                  </a:lnTo>
                  <a:lnTo>
                    <a:pt x="688" y="602"/>
                  </a:lnTo>
                  <a:lnTo>
                    <a:pt x="692" y="608"/>
                  </a:lnTo>
                  <a:lnTo>
                    <a:pt x="696" y="610"/>
                  </a:lnTo>
                  <a:lnTo>
                    <a:pt x="699" y="615"/>
                  </a:lnTo>
                  <a:lnTo>
                    <a:pt x="701" y="619"/>
                  </a:lnTo>
                  <a:lnTo>
                    <a:pt x="707" y="621"/>
                  </a:lnTo>
                  <a:lnTo>
                    <a:pt x="711" y="623"/>
                  </a:lnTo>
                  <a:lnTo>
                    <a:pt x="717" y="629"/>
                  </a:lnTo>
                  <a:lnTo>
                    <a:pt x="718" y="631"/>
                  </a:lnTo>
                  <a:lnTo>
                    <a:pt x="722" y="632"/>
                  </a:lnTo>
                  <a:lnTo>
                    <a:pt x="726" y="634"/>
                  </a:lnTo>
                  <a:lnTo>
                    <a:pt x="730" y="636"/>
                  </a:lnTo>
                  <a:lnTo>
                    <a:pt x="732" y="638"/>
                  </a:lnTo>
                  <a:lnTo>
                    <a:pt x="736" y="640"/>
                  </a:lnTo>
                  <a:lnTo>
                    <a:pt x="739" y="642"/>
                  </a:lnTo>
                  <a:lnTo>
                    <a:pt x="743" y="644"/>
                  </a:lnTo>
                  <a:lnTo>
                    <a:pt x="747" y="646"/>
                  </a:lnTo>
                  <a:lnTo>
                    <a:pt x="751" y="648"/>
                  </a:lnTo>
                  <a:lnTo>
                    <a:pt x="753" y="648"/>
                  </a:lnTo>
                  <a:lnTo>
                    <a:pt x="755" y="648"/>
                  </a:lnTo>
                  <a:lnTo>
                    <a:pt x="753" y="650"/>
                  </a:lnTo>
                  <a:lnTo>
                    <a:pt x="753" y="653"/>
                  </a:lnTo>
                  <a:lnTo>
                    <a:pt x="753" y="655"/>
                  </a:lnTo>
                  <a:lnTo>
                    <a:pt x="753" y="659"/>
                  </a:lnTo>
                  <a:lnTo>
                    <a:pt x="753" y="663"/>
                  </a:lnTo>
                  <a:lnTo>
                    <a:pt x="753" y="667"/>
                  </a:lnTo>
                  <a:lnTo>
                    <a:pt x="751" y="670"/>
                  </a:lnTo>
                  <a:lnTo>
                    <a:pt x="751" y="676"/>
                  </a:lnTo>
                  <a:lnTo>
                    <a:pt x="751" y="680"/>
                  </a:lnTo>
                  <a:lnTo>
                    <a:pt x="751" y="686"/>
                  </a:lnTo>
                  <a:lnTo>
                    <a:pt x="751" y="691"/>
                  </a:lnTo>
                  <a:lnTo>
                    <a:pt x="751" y="697"/>
                  </a:lnTo>
                  <a:lnTo>
                    <a:pt x="751" y="701"/>
                  </a:lnTo>
                  <a:lnTo>
                    <a:pt x="751" y="705"/>
                  </a:lnTo>
                  <a:lnTo>
                    <a:pt x="751" y="708"/>
                  </a:lnTo>
                  <a:lnTo>
                    <a:pt x="753" y="712"/>
                  </a:lnTo>
                  <a:lnTo>
                    <a:pt x="753" y="716"/>
                  </a:lnTo>
                  <a:lnTo>
                    <a:pt x="753" y="720"/>
                  </a:lnTo>
                  <a:lnTo>
                    <a:pt x="753" y="722"/>
                  </a:lnTo>
                  <a:lnTo>
                    <a:pt x="753" y="726"/>
                  </a:lnTo>
                  <a:lnTo>
                    <a:pt x="753" y="729"/>
                  </a:lnTo>
                  <a:lnTo>
                    <a:pt x="753" y="733"/>
                  </a:lnTo>
                  <a:lnTo>
                    <a:pt x="753" y="737"/>
                  </a:lnTo>
                  <a:lnTo>
                    <a:pt x="755" y="741"/>
                  </a:lnTo>
                  <a:lnTo>
                    <a:pt x="755" y="745"/>
                  </a:lnTo>
                  <a:lnTo>
                    <a:pt x="755" y="748"/>
                  </a:lnTo>
                  <a:lnTo>
                    <a:pt x="755" y="752"/>
                  </a:lnTo>
                  <a:lnTo>
                    <a:pt x="755" y="758"/>
                  </a:lnTo>
                  <a:lnTo>
                    <a:pt x="755" y="760"/>
                  </a:lnTo>
                  <a:lnTo>
                    <a:pt x="756" y="764"/>
                  </a:lnTo>
                  <a:lnTo>
                    <a:pt x="756" y="767"/>
                  </a:lnTo>
                  <a:lnTo>
                    <a:pt x="756" y="773"/>
                  </a:lnTo>
                  <a:lnTo>
                    <a:pt x="756" y="777"/>
                  </a:lnTo>
                  <a:lnTo>
                    <a:pt x="756" y="779"/>
                  </a:lnTo>
                  <a:lnTo>
                    <a:pt x="758" y="785"/>
                  </a:lnTo>
                  <a:lnTo>
                    <a:pt x="758" y="788"/>
                  </a:lnTo>
                  <a:lnTo>
                    <a:pt x="760" y="792"/>
                  </a:lnTo>
                  <a:lnTo>
                    <a:pt x="760" y="796"/>
                  </a:lnTo>
                  <a:lnTo>
                    <a:pt x="760" y="800"/>
                  </a:lnTo>
                  <a:lnTo>
                    <a:pt x="762" y="804"/>
                  </a:lnTo>
                  <a:lnTo>
                    <a:pt x="762" y="807"/>
                  </a:lnTo>
                  <a:lnTo>
                    <a:pt x="762" y="811"/>
                  </a:lnTo>
                  <a:lnTo>
                    <a:pt x="764" y="817"/>
                  </a:lnTo>
                  <a:lnTo>
                    <a:pt x="764" y="821"/>
                  </a:lnTo>
                  <a:lnTo>
                    <a:pt x="764" y="823"/>
                  </a:lnTo>
                  <a:lnTo>
                    <a:pt x="768" y="828"/>
                  </a:lnTo>
                  <a:lnTo>
                    <a:pt x="768" y="832"/>
                  </a:lnTo>
                  <a:lnTo>
                    <a:pt x="770" y="836"/>
                  </a:lnTo>
                  <a:lnTo>
                    <a:pt x="770" y="840"/>
                  </a:lnTo>
                  <a:lnTo>
                    <a:pt x="770" y="842"/>
                  </a:lnTo>
                  <a:lnTo>
                    <a:pt x="772" y="845"/>
                  </a:lnTo>
                  <a:lnTo>
                    <a:pt x="774" y="849"/>
                  </a:lnTo>
                  <a:lnTo>
                    <a:pt x="775" y="853"/>
                  </a:lnTo>
                  <a:lnTo>
                    <a:pt x="775" y="855"/>
                  </a:lnTo>
                  <a:lnTo>
                    <a:pt x="777" y="861"/>
                  </a:lnTo>
                  <a:lnTo>
                    <a:pt x="779" y="864"/>
                  </a:lnTo>
                  <a:lnTo>
                    <a:pt x="779" y="866"/>
                  </a:lnTo>
                  <a:lnTo>
                    <a:pt x="781" y="868"/>
                  </a:lnTo>
                  <a:lnTo>
                    <a:pt x="781" y="872"/>
                  </a:lnTo>
                  <a:lnTo>
                    <a:pt x="783" y="876"/>
                  </a:lnTo>
                  <a:lnTo>
                    <a:pt x="785" y="880"/>
                  </a:lnTo>
                  <a:lnTo>
                    <a:pt x="787" y="883"/>
                  </a:lnTo>
                  <a:lnTo>
                    <a:pt x="789" y="885"/>
                  </a:lnTo>
                  <a:lnTo>
                    <a:pt x="791" y="889"/>
                  </a:lnTo>
                  <a:lnTo>
                    <a:pt x="793" y="893"/>
                  </a:lnTo>
                  <a:lnTo>
                    <a:pt x="796" y="899"/>
                  </a:lnTo>
                  <a:lnTo>
                    <a:pt x="800" y="904"/>
                  </a:lnTo>
                  <a:lnTo>
                    <a:pt x="802" y="910"/>
                  </a:lnTo>
                  <a:lnTo>
                    <a:pt x="806" y="916"/>
                  </a:lnTo>
                  <a:lnTo>
                    <a:pt x="810" y="921"/>
                  </a:lnTo>
                  <a:lnTo>
                    <a:pt x="812" y="925"/>
                  </a:lnTo>
                  <a:lnTo>
                    <a:pt x="815" y="929"/>
                  </a:lnTo>
                  <a:lnTo>
                    <a:pt x="817" y="933"/>
                  </a:lnTo>
                  <a:lnTo>
                    <a:pt x="821" y="937"/>
                  </a:lnTo>
                  <a:lnTo>
                    <a:pt x="825" y="940"/>
                  </a:lnTo>
                  <a:lnTo>
                    <a:pt x="827" y="944"/>
                  </a:lnTo>
                  <a:lnTo>
                    <a:pt x="831" y="950"/>
                  </a:lnTo>
                  <a:lnTo>
                    <a:pt x="836" y="956"/>
                  </a:lnTo>
                  <a:lnTo>
                    <a:pt x="840" y="959"/>
                  </a:lnTo>
                  <a:lnTo>
                    <a:pt x="842" y="961"/>
                  </a:lnTo>
                  <a:lnTo>
                    <a:pt x="844" y="963"/>
                  </a:lnTo>
                  <a:lnTo>
                    <a:pt x="846" y="965"/>
                  </a:lnTo>
                  <a:lnTo>
                    <a:pt x="901" y="952"/>
                  </a:lnTo>
                  <a:lnTo>
                    <a:pt x="901" y="956"/>
                  </a:lnTo>
                  <a:lnTo>
                    <a:pt x="903" y="959"/>
                  </a:lnTo>
                  <a:lnTo>
                    <a:pt x="903" y="961"/>
                  </a:lnTo>
                  <a:lnTo>
                    <a:pt x="905" y="965"/>
                  </a:lnTo>
                  <a:lnTo>
                    <a:pt x="905" y="969"/>
                  </a:lnTo>
                  <a:lnTo>
                    <a:pt x="907" y="973"/>
                  </a:lnTo>
                  <a:lnTo>
                    <a:pt x="907" y="978"/>
                  </a:lnTo>
                  <a:lnTo>
                    <a:pt x="909" y="984"/>
                  </a:lnTo>
                  <a:lnTo>
                    <a:pt x="909" y="988"/>
                  </a:lnTo>
                  <a:lnTo>
                    <a:pt x="910" y="994"/>
                  </a:lnTo>
                  <a:lnTo>
                    <a:pt x="912" y="999"/>
                  </a:lnTo>
                  <a:lnTo>
                    <a:pt x="914" y="1005"/>
                  </a:lnTo>
                  <a:lnTo>
                    <a:pt x="916" y="1011"/>
                  </a:lnTo>
                  <a:lnTo>
                    <a:pt x="918" y="1018"/>
                  </a:lnTo>
                  <a:lnTo>
                    <a:pt x="918" y="1020"/>
                  </a:lnTo>
                  <a:lnTo>
                    <a:pt x="918" y="1024"/>
                  </a:lnTo>
                  <a:lnTo>
                    <a:pt x="918" y="1028"/>
                  </a:lnTo>
                  <a:lnTo>
                    <a:pt x="920" y="1032"/>
                  </a:lnTo>
                  <a:lnTo>
                    <a:pt x="920" y="1035"/>
                  </a:lnTo>
                  <a:lnTo>
                    <a:pt x="920" y="1037"/>
                  </a:lnTo>
                  <a:lnTo>
                    <a:pt x="920" y="1041"/>
                  </a:lnTo>
                  <a:lnTo>
                    <a:pt x="922" y="1045"/>
                  </a:lnTo>
                  <a:lnTo>
                    <a:pt x="922" y="1049"/>
                  </a:lnTo>
                  <a:lnTo>
                    <a:pt x="922" y="1052"/>
                  </a:lnTo>
                  <a:lnTo>
                    <a:pt x="924" y="1056"/>
                  </a:lnTo>
                  <a:lnTo>
                    <a:pt x="926" y="1060"/>
                  </a:lnTo>
                  <a:lnTo>
                    <a:pt x="926" y="1064"/>
                  </a:lnTo>
                  <a:lnTo>
                    <a:pt x="926" y="1068"/>
                  </a:lnTo>
                  <a:lnTo>
                    <a:pt x="926" y="1070"/>
                  </a:lnTo>
                  <a:lnTo>
                    <a:pt x="928" y="1075"/>
                  </a:lnTo>
                  <a:lnTo>
                    <a:pt x="928" y="1079"/>
                  </a:lnTo>
                  <a:lnTo>
                    <a:pt x="928" y="1083"/>
                  </a:lnTo>
                  <a:lnTo>
                    <a:pt x="928" y="1087"/>
                  </a:lnTo>
                  <a:lnTo>
                    <a:pt x="929" y="1090"/>
                  </a:lnTo>
                  <a:lnTo>
                    <a:pt x="929" y="1094"/>
                  </a:lnTo>
                  <a:lnTo>
                    <a:pt x="929" y="1098"/>
                  </a:lnTo>
                  <a:lnTo>
                    <a:pt x="931" y="1102"/>
                  </a:lnTo>
                  <a:lnTo>
                    <a:pt x="931" y="1106"/>
                  </a:lnTo>
                  <a:lnTo>
                    <a:pt x="931" y="1110"/>
                  </a:lnTo>
                  <a:lnTo>
                    <a:pt x="933" y="1113"/>
                  </a:lnTo>
                  <a:lnTo>
                    <a:pt x="933" y="1117"/>
                  </a:lnTo>
                  <a:lnTo>
                    <a:pt x="933" y="1123"/>
                  </a:lnTo>
                  <a:lnTo>
                    <a:pt x="933" y="1127"/>
                  </a:lnTo>
                  <a:lnTo>
                    <a:pt x="933" y="1130"/>
                  </a:lnTo>
                  <a:lnTo>
                    <a:pt x="933" y="1132"/>
                  </a:lnTo>
                  <a:lnTo>
                    <a:pt x="933" y="1138"/>
                  </a:lnTo>
                  <a:lnTo>
                    <a:pt x="933" y="1142"/>
                  </a:lnTo>
                  <a:lnTo>
                    <a:pt x="933" y="1144"/>
                  </a:lnTo>
                  <a:lnTo>
                    <a:pt x="933" y="1149"/>
                  </a:lnTo>
                  <a:lnTo>
                    <a:pt x="933" y="1153"/>
                  </a:lnTo>
                  <a:lnTo>
                    <a:pt x="933" y="1157"/>
                  </a:lnTo>
                  <a:lnTo>
                    <a:pt x="933" y="1161"/>
                  </a:lnTo>
                  <a:lnTo>
                    <a:pt x="933" y="1163"/>
                  </a:lnTo>
                  <a:lnTo>
                    <a:pt x="933" y="1168"/>
                  </a:lnTo>
                  <a:lnTo>
                    <a:pt x="933" y="1170"/>
                  </a:lnTo>
                  <a:lnTo>
                    <a:pt x="933" y="1174"/>
                  </a:lnTo>
                  <a:lnTo>
                    <a:pt x="933" y="1178"/>
                  </a:lnTo>
                  <a:lnTo>
                    <a:pt x="933" y="1182"/>
                  </a:lnTo>
                  <a:lnTo>
                    <a:pt x="933" y="1186"/>
                  </a:lnTo>
                  <a:lnTo>
                    <a:pt x="933" y="1189"/>
                  </a:lnTo>
                  <a:lnTo>
                    <a:pt x="933" y="1193"/>
                  </a:lnTo>
                  <a:lnTo>
                    <a:pt x="933" y="1195"/>
                  </a:lnTo>
                  <a:lnTo>
                    <a:pt x="933" y="1199"/>
                  </a:lnTo>
                  <a:lnTo>
                    <a:pt x="933" y="1203"/>
                  </a:lnTo>
                  <a:lnTo>
                    <a:pt x="933" y="1206"/>
                  </a:lnTo>
                  <a:lnTo>
                    <a:pt x="933" y="1210"/>
                  </a:lnTo>
                  <a:lnTo>
                    <a:pt x="931" y="1214"/>
                  </a:lnTo>
                  <a:lnTo>
                    <a:pt x="931" y="1222"/>
                  </a:lnTo>
                  <a:lnTo>
                    <a:pt x="931" y="1227"/>
                  </a:lnTo>
                  <a:lnTo>
                    <a:pt x="931" y="1233"/>
                  </a:lnTo>
                  <a:lnTo>
                    <a:pt x="929" y="1239"/>
                  </a:lnTo>
                  <a:lnTo>
                    <a:pt x="928" y="1243"/>
                  </a:lnTo>
                  <a:lnTo>
                    <a:pt x="928" y="1248"/>
                  </a:lnTo>
                  <a:lnTo>
                    <a:pt x="928" y="1252"/>
                  </a:lnTo>
                  <a:lnTo>
                    <a:pt x="928" y="1258"/>
                  </a:lnTo>
                  <a:lnTo>
                    <a:pt x="926" y="1262"/>
                  </a:lnTo>
                  <a:lnTo>
                    <a:pt x="926" y="1265"/>
                  </a:lnTo>
                  <a:lnTo>
                    <a:pt x="926" y="1269"/>
                  </a:lnTo>
                  <a:lnTo>
                    <a:pt x="926" y="1275"/>
                  </a:lnTo>
                  <a:lnTo>
                    <a:pt x="924" y="1279"/>
                  </a:lnTo>
                  <a:lnTo>
                    <a:pt x="924" y="1281"/>
                  </a:lnTo>
                  <a:lnTo>
                    <a:pt x="924" y="1282"/>
                  </a:lnTo>
                  <a:lnTo>
                    <a:pt x="977" y="1282"/>
                  </a:lnTo>
                  <a:lnTo>
                    <a:pt x="975" y="1282"/>
                  </a:lnTo>
                  <a:lnTo>
                    <a:pt x="975" y="1286"/>
                  </a:lnTo>
                  <a:lnTo>
                    <a:pt x="975" y="1288"/>
                  </a:lnTo>
                  <a:lnTo>
                    <a:pt x="975" y="1294"/>
                  </a:lnTo>
                  <a:lnTo>
                    <a:pt x="975" y="1296"/>
                  </a:lnTo>
                  <a:lnTo>
                    <a:pt x="975" y="1301"/>
                  </a:lnTo>
                  <a:lnTo>
                    <a:pt x="975" y="1305"/>
                  </a:lnTo>
                  <a:lnTo>
                    <a:pt x="975" y="1311"/>
                  </a:lnTo>
                  <a:lnTo>
                    <a:pt x="973" y="1315"/>
                  </a:lnTo>
                  <a:lnTo>
                    <a:pt x="973" y="1322"/>
                  </a:lnTo>
                  <a:lnTo>
                    <a:pt x="971" y="1326"/>
                  </a:lnTo>
                  <a:lnTo>
                    <a:pt x="971" y="1330"/>
                  </a:lnTo>
                  <a:lnTo>
                    <a:pt x="971" y="1332"/>
                  </a:lnTo>
                  <a:lnTo>
                    <a:pt x="971" y="1336"/>
                  </a:lnTo>
                  <a:lnTo>
                    <a:pt x="969" y="1339"/>
                  </a:lnTo>
                  <a:lnTo>
                    <a:pt x="969" y="1343"/>
                  </a:lnTo>
                  <a:lnTo>
                    <a:pt x="969" y="1345"/>
                  </a:lnTo>
                  <a:lnTo>
                    <a:pt x="969" y="1351"/>
                  </a:lnTo>
                  <a:lnTo>
                    <a:pt x="967" y="1353"/>
                  </a:lnTo>
                  <a:lnTo>
                    <a:pt x="967" y="1357"/>
                  </a:lnTo>
                  <a:lnTo>
                    <a:pt x="966" y="1362"/>
                  </a:lnTo>
                  <a:lnTo>
                    <a:pt x="966" y="1364"/>
                  </a:lnTo>
                  <a:lnTo>
                    <a:pt x="964" y="1370"/>
                  </a:lnTo>
                  <a:lnTo>
                    <a:pt x="964" y="1374"/>
                  </a:lnTo>
                  <a:lnTo>
                    <a:pt x="962" y="1377"/>
                  </a:lnTo>
                  <a:lnTo>
                    <a:pt x="962" y="1381"/>
                  </a:lnTo>
                  <a:lnTo>
                    <a:pt x="962" y="1385"/>
                  </a:lnTo>
                  <a:lnTo>
                    <a:pt x="960" y="1389"/>
                  </a:lnTo>
                  <a:lnTo>
                    <a:pt x="958" y="1395"/>
                  </a:lnTo>
                  <a:lnTo>
                    <a:pt x="958" y="1398"/>
                  </a:lnTo>
                  <a:lnTo>
                    <a:pt x="956" y="1402"/>
                  </a:lnTo>
                  <a:lnTo>
                    <a:pt x="956" y="1408"/>
                  </a:lnTo>
                  <a:lnTo>
                    <a:pt x="954" y="1412"/>
                  </a:lnTo>
                  <a:lnTo>
                    <a:pt x="952" y="1415"/>
                  </a:lnTo>
                  <a:lnTo>
                    <a:pt x="952" y="1421"/>
                  </a:lnTo>
                  <a:lnTo>
                    <a:pt x="950" y="1425"/>
                  </a:lnTo>
                  <a:lnTo>
                    <a:pt x="948" y="1429"/>
                  </a:lnTo>
                  <a:lnTo>
                    <a:pt x="947" y="1434"/>
                  </a:lnTo>
                  <a:lnTo>
                    <a:pt x="945" y="1438"/>
                  </a:lnTo>
                  <a:lnTo>
                    <a:pt x="943" y="1442"/>
                  </a:lnTo>
                  <a:lnTo>
                    <a:pt x="943" y="1446"/>
                  </a:lnTo>
                  <a:lnTo>
                    <a:pt x="941" y="1452"/>
                  </a:lnTo>
                  <a:lnTo>
                    <a:pt x="939" y="1455"/>
                  </a:lnTo>
                  <a:lnTo>
                    <a:pt x="937" y="1459"/>
                  </a:lnTo>
                  <a:lnTo>
                    <a:pt x="933" y="1465"/>
                  </a:lnTo>
                  <a:lnTo>
                    <a:pt x="933" y="1469"/>
                  </a:lnTo>
                  <a:lnTo>
                    <a:pt x="929" y="1472"/>
                  </a:lnTo>
                  <a:lnTo>
                    <a:pt x="928" y="1478"/>
                  </a:lnTo>
                  <a:lnTo>
                    <a:pt x="926" y="1482"/>
                  </a:lnTo>
                  <a:lnTo>
                    <a:pt x="924" y="1488"/>
                  </a:lnTo>
                  <a:lnTo>
                    <a:pt x="922" y="1490"/>
                  </a:lnTo>
                  <a:lnTo>
                    <a:pt x="920" y="1495"/>
                  </a:lnTo>
                  <a:lnTo>
                    <a:pt x="916" y="1497"/>
                  </a:lnTo>
                  <a:lnTo>
                    <a:pt x="914" y="1503"/>
                  </a:lnTo>
                  <a:lnTo>
                    <a:pt x="910" y="1507"/>
                  </a:lnTo>
                  <a:lnTo>
                    <a:pt x="909" y="1511"/>
                  </a:lnTo>
                  <a:lnTo>
                    <a:pt x="907" y="1514"/>
                  </a:lnTo>
                  <a:lnTo>
                    <a:pt x="903" y="1518"/>
                  </a:lnTo>
                  <a:lnTo>
                    <a:pt x="901" y="1522"/>
                  </a:lnTo>
                  <a:lnTo>
                    <a:pt x="897" y="1526"/>
                  </a:lnTo>
                  <a:lnTo>
                    <a:pt x="893" y="1530"/>
                  </a:lnTo>
                  <a:lnTo>
                    <a:pt x="891" y="1533"/>
                  </a:lnTo>
                  <a:lnTo>
                    <a:pt x="888" y="1537"/>
                  </a:lnTo>
                  <a:lnTo>
                    <a:pt x="886" y="1541"/>
                  </a:lnTo>
                  <a:lnTo>
                    <a:pt x="882" y="1545"/>
                  </a:lnTo>
                  <a:lnTo>
                    <a:pt x="880" y="1549"/>
                  </a:lnTo>
                  <a:lnTo>
                    <a:pt x="876" y="1550"/>
                  </a:lnTo>
                  <a:lnTo>
                    <a:pt x="874" y="1556"/>
                  </a:lnTo>
                  <a:lnTo>
                    <a:pt x="871" y="1558"/>
                  </a:lnTo>
                  <a:lnTo>
                    <a:pt x="869" y="1562"/>
                  </a:lnTo>
                  <a:lnTo>
                    <a:pt x="865" y="1564"/>
                  </a:lnTo>
                  <a:lnTo>
                    <a:pt x="861" y="1568"/>
                  </a:lnTo>
                  <a:lnTo>
                    <a:pt x="859" y="1571"/>
                  </a:lnTo>
                  <a:lnTo>
                    <a:pt x="855" y="1575"/>
                  </a:lnTo>
                  <a:lnTo>
                    <a:pt x="850" y="1579"/>
                  </a:lnTo>
                  <a:lnTo>
                    <a:pt x="844" y="1587"/>
                  </a:lnTo>
                  <a:lnTo>
                    <a:pt x="838" y="1592"/>
                  </a:lnTo>
                  <a:lnTo>
                    <a:pt x="833" y="1598"/>
                  </a:lnTo>
                  <a:lnTo>
                    <a:pt x="827" y="1602"/>
                  </a:lnTo>
                  <a:lnTo>
                    <a:pt x="821" y="1607"/>
                  </a:lnTo>
                  <a:lnTo>
                    <a:pt x="815" y="1611"/>
                  </a:lnTo>
                  <a:lnTo>
                    <a:pt x="812" y="1615"/>
                  </a:lnTo>
                  <a:lnTo>
                    <a:pt x="806" y="1621"/>
                  </a:lnTo>
                  <a:lnTo>
                    <a:pt x="800" y="1623"/>
                  </a:lnTo>
                  <a:lnTo>
                    <a:pt x="796" y="1626"/>
                  </a:lnTo>
                  <a:lnTo>
                    <a:pt x="793" y="1630"/>
                  </a:lnTo>
                  <a:lnTo>
                    <a:pt x="789" y="1632"/>
                  </a:lnTo>
                  <a:lnTo>
                    <a:pt x="787" y="1634"/>
                  </a:lnTo>
                  <a:lnTo>
                    <a:pt x="783" y="1638"/>
                  </a:lnTo>
                  <a:lnTo>
                    <a:pt x="781" y="1640"/>
                  </a:lnTo>
                  <a:lnTo>
                    <a:pt x="779" y="1642"/>
                  </a:lnTo>
                  <a:lnTo>
                    <a:pt x="777" y="1642"/>
                  </a:lnTo>
                  <a:lnTo>
                    <a:pt x="842" y="1682"/>
                  </a:lnTo>
                  <a:lnTo>
                    <a:pt x="840" y="1683"/>
                  </a:lnTo>
                  <a:lnTo>
                    <a:pt x="836" y="1685"/>
                  </a:lnTo>
                  <a:lnTo>
                    <a:pt x="833" y="1687"/>
                  </a:lnTo>
                  <a:lnTo>
                    <a:pt x="831" y="1691"/>
                  </a:lnTo>
                  <a:lnTo>
                    <a:pt x="827" y="1693"/>
                  </a:lnTo>
                  <a:lnTo>
                    <a:pt x="823" y="1697"/>
                  </a:lnTo>
                  <a:lnTo>
                    <a:pt x="817" y="1701"/>
                  </a:lnTo>
                  <a:lnTo>
                    <a:pt x="814" y="1704"/>
                  </a:lnTo>
                  <a:lnTo>
                    <a:pt x="808" y="1710"/>
                  </a:lnTo>
                  <a:lnTo>
                    <a:pt x="802" y="1716"/>
                  </a:lnTo>
                  <a:lnTo>
                    <a:pt x="798" y="1716"/>
                  </a:lnTo>
                  <a:lnTo>
                    <a:pt x="795" y="1720"/>
                  </a:lnTo>
                  <a:lnTo>
                    <a:pt x="793" y="1721"/>
                  </a:lnTo>
                  <a:lnTo>
                    <a:pt x="789" y="1725"/>
                  </a:lnTo>
                  <a:lnTo>
                    <a:pt x="783" y="1727"/>
                  </a:lnTo>
                  <a:lnTo>
                    <a:pt x="781" y="1731"/>
                  </a:lnTo>
                  <a:lnTo>
                    <a:pt x="777" y="1733"/>
                  </a:lnTo>
                  <a:lnTo>
                    <a:pt x="774" y="1737"/>
                  </a:lnTo>
                  <a:lnTo>
                    <a:pt x="768" y="1739"/>
                  </a:lnTo>
                  <a:lnTo>
                    <a:pt x="764" y="1742"/>
                  </a:lnTo>
                  <a:lnTo>
                    <a:pt x="760" y="1746"/>
                  </a:lnTo>
                  <a:lnTo>
                    <a:pt x="756" y="1748"/>
                  </a:lnTo>
                  <a:lnTo>
                    <a:pt x="751" y="1752"/>
                  </a:lnTo>
                  <a:lnTo>
                    <a:pt x="747" y="1754"/>
                  </a:lnTo>
                  <a:lnTo>
                    <a:pt x="743" y="1758"/>
                  </a:lnTo>
                  <a:lnTo>
                    <a:pt x="737" y="1761"/>
                  </a:lnTo>
                  <a:lnTo>
                    <a:pt x="732" y="1765"/>
                  </a:lnTo>
                  <a:lnTo>
                    <a:pt x="726" y="1767"/>
                  </a:lnTo>
                  <a:lnTo>
                    <a:pt x="720" y="1771"/>
                  </a:lnTo>
                  <a:lnTo>
                    <a:pt x="717" y="1775"/>
                  </a:lnTo>
                  <a:lnTo>
                    <a:pt x="713" y="1777"/>
                  </a:lnTo>
                  <a:lnTo>
                    <a:pt x="707" y="1780"/>
                  </a:lnTo>
                  <a:lnTo>
                    <a:pt x="701" y="1784"/>
                  </a:lnTo>
                  <a:lnTo>
                    <a:pt x="698" y="1788"/>
                  </a:lnTo>
                  <a:lnTo>
                    <a:pt x="690" y="1790"/>
                  </a:lnTo>
                  <a:lnTo>
                    <a:pt x="684" y="1794"/>
                  </a:lnTo>
                  <a:lnTo>
                    <a:pt x="679" y="1797"/>
                  </a:lnTo>
                  <a:lnTo>
                    <a:pt x="673" y="1799"/>
                  </a:lnTo>
                  <a:lnTo>
                    <a:pt x="667" y="1803"/>
                  </a:lnTo>
                  <a:lnTo>
                    <a:pt x="661" y="1805"/>
                  </a:lnTo>
                  <a:lnTo>
                    <a:pt x="656" y="1809"/>
                  </a:lnTo>
                  <a:lnTo>
                    <a:pt x="650" y="1813"/>
                  </a:lnTo>
                  <a:lnTo>
                    <a:pt x="642" y="1816"/>
                  </a:lnTo>
                  <a:lnTo>
                    <a:pt x="637" y="1820"/>
                  </a:lnTo>
                  <a:lnTo>
                    <a:pt x="631" y="1822"/>
                  </a:lnTo>
                  <a:lnTo>
                    <a:pt x="623" y="1824"/>
                  </a:lnTo>
                  <a:lnTo>
                    <a:pt x="618" y="1828"/>
                  </a:lnTo>
                  <a:lnTo>
                    <a:pt x="610" y="1830"/>
                  </a:lnTo>
                  <a:lnTo>
                    <a:pt x="604" y="1834"/>
                  </a:lnTo>
                  <a:lnTo>
                    <a:pt x="599" y="1837"/>
                  </a:lnTo>
                  <a:lnTo>
                    <a:pt x="591" y="1839"/>
                  </a:lnTo>
                  <a:lnTo>
                    <a:pt x="585" y="1841"/>
                  </a:lnTo>
                  <a:lnTo>
                    <a:pt x="578" y="1843"/>
                  </a:lnTo>
                  <a:lnTo>
                    <a:pt x="570" y="1847"/>
                  </a:lnTo>
                  <a:lnTo>
                    <a:pt x="563" y="1849"/>
                  </a:lnTo>
                  <a:lnTo>
                    <a:pt x="557" y="1853"/>
                  </a:lnTo>
                  <a:lnTo>
                    <a:pt x="549" y="1855"/>
                  </a:lnTo>
                  <a:lnTo>
                    <a:pt x="542" y="1858"/>
                  </a:lnTo>
                  <a:lnTo>
                    <a:pt x="536" y="1858"/>
                  </a:lnTo>
                  <a:lnTo>
                    <a:pt x="528" y="1860"/>
                  </a:lnTo>
                  <a:lnTo>
                    <a:pt x="521" y="1862"/>
                  </a:lnTo>
                  <a:lnTo>
                    <a:pt x="513" y="1866"/>
                  </a:lnTo>
                  <a:lnTo>
                    <a:pt x="506" y="1868"/>
                  </a:lnTo>
                  <a:lnTo>
                    <a:pt x="500" y="1870"/>
                  </a:lnTo>
                  <a:lnTo>
                    <a:pt x="492" y="1872"/>
                  </a:lnTo>
                  <a:lnTo>
                    <a:pt x="485" y="1874"/>
                  </a:lnTo>
                  <a:lnTo>
                    <a:pt x="477" y="1875"/>
                  </a:lnTo>
                  <a:lnTo>
                    <a:pt x="471" y="1877"/>
                  </a:lnTo>
                  <a:lnTo>
                    <a:pt x="462" y="1879"/>
                  </a:lnTo>
                  <a:lnTo>
                    <a:pt x="456" y="1881"/>
                  </a:lnTo>
                  <a:lnTo>
                    <a:pt x="449" y="1881"/>
                  </a:lnTo>
                  <a:lnTo>
                    <a:pt x="441" y="1885"/>
                  </a:lnTo>
                  <a:lnTo>
                    <a:pt x="433" y="1885"/>
                  </a:lnTo>
                  <a:lnTo>
                    <a:pt x="428" y="1887"/>
                  </a:lnTo>
                  <a:lnTo>
                    <a:pt x="418" y="1889"/>
                  </a:lnTo>
                  <a:lnTo>
                    <a:pt x="411" y="1891"/>
                  </a:lnTo>
                  <a:lnTo>
                    <a:pt x="405" y="1891"/>
                  </a:lnTo>
                  <a:lnTo>
                    <a:pt x="397" y="1893"/>
                  </a:lnTo>
                  <a:lnTo>
                    <a:pt x="390" y="1893"/>
                  </a:lnTo>
                  <a:lnTo>
                    <a:pt x="382" y="1894"/>
                  </a:lnTo>
                  <a:lnTo>
                    <a:pt x="374" y="1896"/>
                  </a:lnTo>
                  <a:lnTo>
                    <a:pt x="367" y="1898"/>
                  </a:lnTo>
                  <a:lnTo>
                    <a:pt x="361" y="1898"/>
                  </a:lnTo>
                  <a:lnTo>
                    <a:pt x="353" y="1898"/>
                  </a:lnTo>
                  <a:lnTo>
                    <a:pt x="346" y="1898"/>
                  </a:lnTo>
                  <a:lnTo>
                    <a:pt x="338" y="1900"/>
                  </a:lnTo>
                  <a:lnTo>
                    <a:pt x="333" y="1900"/>
                  </a:lnTo>
                  <a:lnTo>
                    <a:pt x="325" y="1900"/>
                  </a:lnTo>
                  <a:lnTo>
                    <a:pt x="317" y="1900"/>
                  </a:lnTo>
                  <a:lnTo>
                    <a:pt x="310" y="1902"/>
                  </a:lnTo>
                  <a:lnTo>
                    <a:pt x="304" y="1902"/>
                  </a:lnTo>
                  <a:lnTo>
                    <a:pt x="296" y="1902"/>
                  </a:lnTo>
                  <a:lnTo>
                    <a:pt x="289" y="1902"/>
                  </a:lnTo>
                  <a:lnTo>
                    <a:pt x="283" y="1904"/>
                  </a:lnTo>
                  <a:lnTo>
                    <a:pt x="276" y="1904"/>
                  </a:lnTo>
                  <a:lnTo>
                    <a:pt x="270" y="1904"/>
                  </a:lnTo>
                  <a:lnTo>
                    <a:pt x="262" y="1904"/>
                  </a:lnTo>
                  <a:lnTo>
                    <a:pt x="255" y="1904"/>
                  </a:lnTo>
                  <a:lnTo>
                    <a:pt x="249" y="1904"/>
                  </a:lnTo>
                  <a:lnTo>
                    <a:pt x="241" y="1902"/>
                  </a:lnTo>
                  <a:lnTo>
                    <a:pt x="236" y="1902"/>
                  </a:lnTo>
                  <a:lnTo>
                    <a:pt x="230" y="1902"/>
                  </a:lnTo>
                  <a:lnTo>
                    <a:pt x="222" y="1900"/>
                  </a:lnTo>
                  <a:lnTo>
                    <a:pt x="217" y="1900"/>
                  </a:lnTo>
                  <a:lnTo>
                    <a:pt x="211" y="1900"/>
                  </a:lnTo>
                  <a:lnTo>
                    <a:pt x="205" y="1900"/>
                  </a:lnTo>
                  <a:lnTo>
                    <a:pt x="198" y="1898"/>
                  </a:lnTo>
                  <a:lnTo>
                    <a:pt x="192" y="1898"/>
                  </a:lnTo>
                  <a:lnTo>
                    <a:pt x="186" y="1898"/>
                  </a:lnTo>
                  <a:lnTo>
                    <a:pt x="182" y="1898"/>
                  </a:lnTo>
                  <a:lnTo>
                    <a:pt x="175" y="1896"/>
                  </a:lnTo>
                  <a:lnTo>
                    <a:pt x="171" y="1896"/>
                  </a:lnTo>
                  <a:lnTo>
                    <a:pt x="165" y="1894"/>
                  </a:lnTo>
                  <a:lnTo>
                    <a:pt x="160" y="1893"/>
                  </a:lnTo>
                  <a:lnTo>
                    <a:pt x="154" y="1893"/>
                  </a:lnTo>
                  <a:lnTo>
                    <a:pt x="150" y="1891"/>
                  </a:lnTo>
                  <a:lnTo>
                    <a:pt x="144" y="1889"/>
                  </a:lnTo>
                  <a:lnTo>
                    <a:pt x="139" y="1887"/>
                  </a:lnTo>
                  <a:lnTo>
                    <a:pt x="133" y="1887"/>
                  </a:lnTo>
                  <a:lnTo>
                    <a:pt x="127" y="1885"/>
                  </a:lnTo>
                  <a:lnTo>
                    <a:pt x="123" y="1883"/>
                  </a:lnTo>
                  <a:lnTo>
                    <a:pt x="120" y="1881"/>
                  </a:lnTo>
                  <a:lnTo>
                    <a:pt x="114" y="1879"/>
                  </a:lnTo>
                  <a:lnTo>
                    <a:pt x="110" y="1877"/>
                  </a:lnTo>
                  <a:lnTo>
                    <a:pt x="106" y="1875"/>
                  </a:lnTo>
                  <a:lnTo>
                    <a:pt x="103" y="1874"/>
                  </a:lnTo>
                  <a:lnTo>
                    <a:pt x="97" y="1872"/>
                  </a:lnTo>
                  <a:lnTo>
                    <a:pt x="93" y="1870"/>
                  </a:lnTo>
                  <a:lnTo>
                    <a:pt x="89" y="1868"/>
                  </a:lnTo>
                  <a:lnTo>
                    <a:pt x="87" y="1866"/>
                  </a:lnTo>
                  <a:lnTo>
                    <a:pt x="82" y="1864"/>
                  </a:lnTo>
                  <a:lnTo>
                    <a:pt x="78" y="1862"/>
                  </a:lnTo>
                  <a:lnTo>
                    <a:pt x="74" y="1860"/>
                  </a:lnTo>
                  <a:lnTo>
                    <a:pt x="70" y="1858"/>
                  </a:lnTo>
                  <a:lnTo>
                    <a:pt x="68" y="1856"/>
                  </a:lnTo>
                  <a:lnTo>
                    <a:pt x="65" y="1855"/>
                  </a:lnTo>
                  <a:lnTo>
                    <a:pt x="61" y="1853"/>
                  </a:lnTo>
                  <a:lnTo>
                    <a:pt x="59" y="1851"/>
                  </a:lnTo>
                  <a:lnTo>
                    <a:pt x="51" y="1845"/>
                  </a:lnTo>
                  <a:lnTo>
                    <a:pt x="46" y="1841"/>
                  </a:lnTo>
                  <a:lnTo>
                    <a:pt x="42" y="1837"/>
                  </a:lnTo>
                  <a:lnTo>
                    <a:pt x="38" y="1834"/>
                  </a:lnTo>
                  <a:lnTo>
                    <a:pt x="32" y="1830"/>
                  </a:lnTo>
                  <a:lnTo>
                    <a:pt x="27" y="1824"/>
                  </a:lnTo>
                  <a:lnTo>
                    <a:pt x="25" y="1822"/>
                  </a:lnTo>
                  <a:lnTo>
                    <a:pt x="21" y="1818"/>
                  </a:lnTo>
                  <a:lnTo>
                    <a:pt x="15" y="1815"/>
                  </a:lnTo>
                  <a:lnTo>
                    <a:pt x="13" y="1811"/>
                  </a:lnTo>
                  <a:lnTo>
                    <a:pt x="9" y="1809"/>
                  </a:lnTo>
                  <a:lnTo>
                    <a:pt x="9" y="1805"/>
                  </a:lnTo>
                  <a:lnTo>
                    <a:pt x="6" y="1799"/>
                  </a:lnTo>
                  <a:lnTo>
                    <a:pt x="2" y="1797"/>
                  </a:lnTo>
                  <a:lnTo>
                    <a:pt x="0" y="1796"/>
                  </a:lnTo>
                  <a:lnTo>
                    <a:pt x="0" y="1794"/>
                  </a:lnTo>
                  <a:lnTo>
                    <a:pt x="0" y="1792"/>
                  </a:lnTo>
                  <a:lnTo>
                    <a:pt x="2" y="1788"/>
                  </a:lnTo>
                  <a:lnTo>
                    <a:pt x="6" y="1784"/>
                  </a:lnTo>
                  <a:lnTo>
                    <a:pt x="7" y="1778"/>
                  </a:lnTo>
                  <a:lnTo>
                    <a:pt x="11" y="1773"/>
                  </a:lnTo>
                  <a:lnTo>
                    <a:pt x="13" y="1769"/>
                  </a:lnTo>
                  <a:lnTo>
                    <a:pt x="15" y="1765"/>
                  </a:lnTo>
                  <a:lnTo>
                    <a:pt x="17" y="1761"/>
                  </a:lnTo>
                  <a:lnTo>
                    <a:pt x="21" y="1759"/>
                  </a:lnTo>
                  <a:lnTo>
                    <a:pt x="25" y="1758"/>
                  </a:lnTo>
                  <a:lnTo>
                    <a:pt x="27" y="1752"/>
                  </a:lnTo>
                  <a:lnTo>
                    <a:pt x="30" y="1748"/>
                  </a:lnTo>
                  <a:lnTo>
                    <a:pt x="32" y="1746"/>
                  </a:lnTo>
                  <a:lnTo>
                    <a:pt x="38" y="1742"/>
                  </a:lnTo>
                  <a:lnTo>
                    <a:pt x="40" y="1739"/>
                  </a:lnTo>
                  <a:lnTo>
                    <a:pt x="44" y="1735"/>
                  </a:lnTo>
                  <a:lnTo>
                    <a:pt x="49" y="1733"/>
                  </a:lnTo>
                  <a:lnTo>
                    <a:pt x="53" y="1729"/>
                  </a:lnTo>
                  <a:lnTo>
                    <a:pt x="57" y="1727"/>
                  </a:lnTo>
                  <a:lnTo>
                    <a:pt x="63" y="1723"/>
                  </a:lnTo>
                  <a:lnTo>
                    <a:pt x="68" y="1721"/>
                  </a:lnTo>
                  <a:lnTo>
                    <a:pt x="72" y="1720"/>
                  </a:lnTo>
                  <a:lnTo>
                    <a:pt x="78" y="1718"/>
                  </a:lnTo>
                  <a:lnTo>
                    <a:pt x="84" y="1716"/>
                  </a:lnTo>
                  <a:lnTo>
                    <a:pt x="91" y="1716"/>
                  </a:lnTo>
                  <a:lnTo>
                    <a:pt x="95" y="1714"/>
                  </a:lnTo>
                  <a:lnTo>
                    <a:pt x="103" y="1712"/>
                  </a:lnTo>
                  <a:lnTo>
                    <a:pt x="106" y="1712"/>
                  </a:lnTo>
                  <a:lnTo>
                    <a:pt x="108" y="1710"/>
                  </a:lnTo>
                  <a:lnTo>
                    <a:pt x="112" y="1710"/>
                  </a:lnTo>
                  <a:lnTo>
                    <a:pt x="116" y="1710"/>
                  </a:lnTo>
                  <a:lnTo>
                    <a:pt x="120" y="1710"/>
                  </a:lnTo>
                  <a:lnTo>
                    <a:pt x="123" y="1710"/>
                  </a:lnTo>
                  <a:lnTo>
                    <a:pt x="127" y="1710"/>
                  </a:lnTo>
                  <a:lnTo>
                    <a:pt x="131" y="1710"/>
                  </a:lnTo>
                  <a:lnTo>
                    <a:pt x="133" y="1710"/>
                  </a:lnTo>
                  <a:lnTo>
                    <a:pt x="139" y="1710"/>
                  </a:lnTo>
                  <a:lnTo>
                    <a:pt x="141" y="1710"/>
                  </a:lnTo>
                  <a:lnTo>
                    <a:pt x="146" y="1710"/>
                  </a:lnTo>
                  <a:lnTo>
                    <a:pt x="150" y="1710"/>
                  </a:lnTo>
                  <a:lnTo>
                    <a:pt x="154" y="1710"/>
                  </a:lnTo>
                  <a:lnTo>
                    <a:pt x="158" y="1710"/>
                  </a:lnTo>
                  <a:lnTo>
                    <a:pt x="161" y="1710"/>
                  </a:lnTo>
                  <a:lnTo>
                    <a:pt x="165" y="1710"/>
                  </a:lnTo>
                  <a:lnTo>
                    <a:pt x="171" y="1710"/>
                  </a:lnTo>
                  <a:lnTo>
                    <a:pt x="173" y="1710"/>
                  </a:lnTo>
                  <a:lnTo>
                    <a:pt x="179" y="1710"/>
                  </a:lnTo>
                  <a:lnTo>
                    <a:pt x="182" y="1710"/>
                  </a:lnTo>
                  <a:lnTo>
                    <a:pt x="188" y="1710"/>
                  </a:lnTo>
                  <a:lnTo>
                    <a:pt x="192" y="1710"/>
                  </a:lnTo>
                  <a:lnTo>
                    <a:pt x="196" y="1710"/>
                  </a:lnTo>
                  <a:lnTo>
                    <a:pt x="201" y="1710"/>
                  </a:lnTo>
                  <a:lnTo>
                    <a:pt x="205" y="1710"/>
                  </a:lnTo>
                  <a:lnTo>
                    <a:pt x="211" y="1710"/>
                  </a:lnTo>
                  <a:lnTo>
                    <a:pt x="217" y="1710"/>
                  </a:lnTo>
                  <a:lnTo>
                    <a:pt x="220" y="1710"/>
                  </a:lnTo>
                  <a:lnTo>
                    <a:pt x="226" y="1710"/>
                  </a:lnTo>
                  <a:lnTo>
                    <a:pt x="230" y="1710"/>
                  </a:lnTo>
                  <a:lnTo>
                    <a:pt x="236" y="1710"/>
                  </a:lnTo>
                  <a:lnTo>
                    <a:pt x="239" y="1708"/>
                  </a:lnTo>
                  <a:lnTo>
                    <a:pt x="245" y="1708"/>
                  </a:lnTo>
                  <a:lnTo>
                    <a:pt x="251" y="1708"/>
                  </a:lnTo>
                  <a:lnTo>
                    <a:pt x="255" y="1708"/>
                  </a:lnTo>
                  <a:lnTo>
                    <a:pt x="260" y="1706"/>
                  </a:lnTo>
                  <a:lnTo>
                    <a:pt x="266" y="1706"/>
                  </a:lnTo>
                  <a:lnTo>
                    <a:pt x="272" y="1704"/>
                  </a:lnTo>
                  <a:lnTo>
                    <a:pt x="277" y="1704"/>
                  </a:lnTo>
                  <a:lnTo>
                    <a:pt x="283" y="1704"/>
                  </a:lnTo>
                  <a:lnTo>
                    <a:pt x="289" y="1704"/>
                  </a:lnTo>
                  <a:lnTo>
                    <a:pt x="295" y="1702"/>
                  </a:lnTo>
                  <a:lnTo>
                    <a:pt x="302" y="1702"/>
                  </a:lnTo>
                  <a:lnTo>
                    <a:pt x="308" y="1701"/>
                  </a:lnTo>
                  <a:lnTo>
                    <a:pt x="314" y="1699"/>
                  </a:lnTo>
                  <a:lnTo>
                    <a:pt x="317" y="1699"/>
                  </a:lnTo>
                  <a:lnTo>
                    <a:pt x="325" y="1697"/>
                  </a:lnTo>
                  <a:lnTo>
                    <a:pt x="331" y="1695"/>
                  </a:lnTo>
                  <a:lnTo>
                    <a:pt x="336" y="1693"/>
                  </a:lnTo>
                  <a:lnTo>
                    <a:pt x="342" y="1691"/>
                  </a:lnTo>
                  <a:lnTo>
                    <a:pt x="350" y="1689"/>
                  </a:lnTo>
                  <a:lnTo>
                    <a:pt x="355" y="1687"/>
                  </a:lnTo>
                  <a:lnTo>
                    <a:pt x="361" y="1685"/>
                  </a:lnTo>
                  <a:lnTo>
                    <a:pt x="367" y="1683"/>
                  </a:lnTo>
                  <a:lnTo>
                    <a:pt x="374" y="1680"/>
                  </a:lnTo>
                  <a:lnTo>
                    <a:pt x="380" y="1678"/>
                  </a:lnTo>
                  <a:lnTo>
                    <a:pt x="390" y="1676"/>
                  </a:lnTo>
                  <a:lnTo>
                    <a:pt x="395" y="1672"/>
                  </a:lnTo>
                  <a:lnTo>
                    <a:pt x="403" y="1670"/>
                  </a:lnTo>
                  <a:lnTo>
                    <a:pt x="409" y="1666"/>
                  </a:lnTo>
                  <a:lnTo>
                    <a:pt x="416" y="1664"/>
                  </a:lnTo>
                  <a:lnTo>
                    <a:pt x="422" y="1659"/>
                  </a:lnTo>
                  <a:lnTo>
                    <a:pt x="430" y="1657"/>
                  </a:lnTo>
                  <a:lnTo>
                    <a:pt x="435" y="1653"/>
                  </a:lnTo>
                  <a:lnTo>
                    <a:pt x="443" y="1647"/>
                  </a:lnTo>
                  <a:lnTo>
                    <a:pt x="449" y="1644"/>
                  </a:lnTo>
                  <a:lnTo>
                    <a:pt x="456" y="1640"/>
                  </a:lnTo>
                  <a:lnTo>
                    <a:pt x="462" y="1636"/>
                  </a:lnTo>
                  <a:lnTo>
                    <a:pt x="468" y="1632"/>
                  </a:lnTo>
                  <a:lnTo>
                    <a:pt x="475" y="1628"/>
                  </a:lnTo>
                  <a:lnTo>
                    <a:pt x="481" y="1623"/>
                  </a:lnTo>
                  <a:lnTo>
                    <a:pt x="488" y="1619"/>
                  </a:lnTo>
                  <a:lnTo>
                    <a:pt x="494" y="1615"/>
                  </a:lnTo>
                  <a:lnTo>
                    <a:pt x="500" y="1609"/>
                  </a:lnTo>
                  <a:lnTo>
                    <a:pt x="507" y="1606"/>
                  </a:lnTo>
                  <a:lnTo>
                    <a:pt x="513" y="1600"/>
                  </a:lnTo>
                  <a:lnTo>
                    <a:pt x="519" y="1596"/>
                  </a:lnTo>
                  <a:lnTo>
                    <a:pt x="525" y="1590"/>
                  </a:lnTo>
                  <a:lnTo>
                    <a:pt x="532" y="1587"/>
                  </a:lnTo>
                  <a:lnTo>
                    <a:pt x="538" y="1581"/>
                  </a:lnTo>
                  <a:lnTo>
                    <a:pt x="544" y="1577"/>
                  </a:lnTo>
                  <a:lnTo>
                    <a:pt x="549" y="1571"/>
                  </a:lnTo>
                  <a:lnTo>
                    <a:pt x="557" y="1568"/>
                  </a:lnTo>
                  <a:lnTo>
                    <a:pt x="561" y="1562"/>
                  </a:lnTo>
                  <a:lnTo>
                    <a:pt x="568" y="1558"/>
                  </a:lnTo>
                  <a:lnTo>
                    <a:pt x="574" y="1552"/>
                  </a:lnTo>
                  <a:lnTo>
                    <a:pt x="580" y="1547"/>
                  </a:lnTo>
                  <a:lnTo>
                    <a:pt x="585" y="1543"/>
                  </a:lnTo>
                  <a:lnTo>
                    <a:pt x="589" y="1537"/>
                  </a:lnTo>
                  <a:lnTo>
                    <a:pt x="595" y="1533"/>
                  </a:lnTo>
                  <a:lnTo>
                    <a:pt x="601" y="1530"/>
                  </a:lnTo>
                  <a:lnTo>
                    <a:pt x="604" y="1524"/>
                  </a:lnTo>
                  <a:lnTo>
                    <a:pt x="610" y="1520"/>
                  </a:lnTo>
                  <a:lnTo>
                    <a:pt x="614" y="1514"/>
                  </a:lnTo>
                  <a:lnTo>
                    <a:pt x="620" y="1511"/>
                  </a:lnTo>
                  <a:lnTo>
                    <a:pt x="623" y="1505"/>
                  </a:lnTo>
                  <a:lnTo>
                    <a:pt x="627" y="1501"/>
                  </a:lnTo>
                  <a:lnTo>
                    <a:pt x="631" y="1497"/>
                  </a:lnTo>
                  <a:lnTo>
                    <a:pt x="637" y="1493"/>
                  </a:lnTo>
                  <a:lnTo>
                    <a:pt x="639" y="1490"/>
                  </a:lnTo>
                  <a:lnTo>
                    <a:pt x="644" y="1484"/>
                  </a:lnTo>
                  <a:lnTo>
                    <a:pt x="648" y="1482"/>
                  </a:lnTo>
                  <a:lnTo>
                    <a:pt x="652" y="1478"/>
                  </a:lnTo>
                  <a:lnTo>
                    <a:pt x="654" y="1474"/>
                  </a:lnTo>
                  <a:lnTo>
                    <a:pt x="658" y="1471"/>
                  </a:lnTo>
                  <a:lnTo>
                    <a:pt x="661" y="1469"/>
                  </a:lnTo>
                  <a:lnTo>
                    <a:pt x="665" y="1465"/>
                  </a:lnTo>
                  <a:lnTo>
                    <a:pt x="667" y="1461"/>
                  </a:lnTo>
                  <a:lnTo>
                    <a:pt x="669" y="1457"/>
                  </a:lnTo>
                  <a:lnTo>
                    <a:pt x="673" y="1455"/>
                  </a:lnTo>
                  <a:lnTo>
                    <a:pt x="675" y="1453"/>
                  </a:lnTo>
                  <a:lnTo>
                    <a:pt x="679" y="1450"/>
                  </a:lnTo>
                  <a:lnTo>
                    <a:pt x="682" y="1444"/>
                  </a:lnTo>
                  <a:lnTo>
                    <a:pt x="690" y="1438"/>
                  </a:lnTo>
                  <a:lnTo>
                    <a:pt x="688" y="1438"/>
                  </a:lnTo>
                  <a:lnTo>
                    <a:pt x="684" y="1440"/>
                  </a:lnTo>
                  <a:lnTo>
                    <a:pt x="680" y="1444"/>
                  </a:lnTo>
                  <a:lnTo>
                    <a:pt x="679" y="1446"/>
                  </a:lnTo>
                  <a:lnTo>
                    <a:pt x="673" y="1448"/>
                  </a:lnTo>
                  <a:lnTo>
                    <a:pt x="669" y="1452"/>
                  </a:lnTo>
                  <a:lnTo>
                    <a:pt x="663" y="1455"/>
                  </a:lnTo>
                  <a:lnTo>
                    <a:pt x="658" y="1457"/>
                  </a:lnTo>
                  <a:lnTo>
                    <a:pt x="650" y="1463"/>
                  </a:lnTo>
                  <a:lnTo>
                    <a:pt x="644" y="1467"/>
                  </a:lnTo>
                  <a:lnTo>
                    <a:pt x="641" y="1469"/>
                  </a:lnTo>
                  <a:lnTo>
                    <a:pt x="637" y="1471"/>
                  </a:lnTo>
                  <a:lnTo>
                    <a:pt x="635" y="1472"/>
                  </a:lnTo>
                  <a:lnTo>
                    <a:pt x="631" y="1474"/>
                  </a:lnTo>
                  <a:lnTo>
                    <a:pt x="625" y="1478"/>
                  </a:lnTo>
                  <a:lnTo>
                    <a:pt x="623" y="1480"/>
                  </a:lnTo>
                  <a:lnTo>
                    <a:pt x="620" y="1482"/>
                  </a:lnTo>
                  <a:lnTo>
                    <a:pt x="616" y="1486"/>
                  </a:lnTo>
                  <a:lnTo>
                    <a:pt x="610" y="1488"/>
                  </a:lnTo>
                  <a:lnTo>
                    <a:pt x="606" y="1490"/>
                  </a:lnTo>
                  <a:lnTo>
                    <a:pt x="603" y="1493"/>
                  </a:lnTo>
                  <a:lnTo>
                    <a:pt x="599" y="1495"/>
                  </a:lnTo>
                  <a:lnTo>
                    <a:pt x="593" y="1497"/>
                  </a:lnTo>
                  <a:lnTo>
                    <a:pt x="589" y="1501"/>
                  </a:lnTo>
                  <a:lnTo>
                    <a:pt x="585" y="1503"/>
                  </a:lnTo>
                  <a:lnTo>
                    <a:pt x="582" y="1507"/>
                  </a:lnTo>
                  <a:lnTo>
                    <a:pt x="576" y="1509"/>
                  </a:lnTo>
                  <a:lnTo>
                    <a:pt x="572" y="1512"/>
                  </a:lnTo>
                  <a:lnTo>
                    <a:pt x="566" y="1514"/>
                  </a:lnTo>
                  <a:lnTo>
                    <a:pt x="563" y="1516"/>
                  </a:lnTo>
                  <a:lnTo>
                    <a:pt x="557" y="1518"/>
                  </a:lnTo>
                  <a:lnTo>
                    <a:pt x="553" y="1522"/>
                  </a:lnTo>
                  <a:lnTo>
                    <a:pt x="549" y="1526"/>
                  </a:lnTo>
                  <a:lnTo>
                    <a:pt x="544" y="1528"/>
                  </a:lnTo>
                  <a:lnTo>
                    <a:pt x="538" y="1530"/>
                  </a:lnTo>
                  <a:lnTo>
                    <a:pt x="534" y="1531"/>
                  </a:lnTo>
                  <a:lnTo>
                    <a:pt x="530" y="1533"/>
                  </a:lnTo>
                  <a:lnTo>
                    <a:pt x="525" y="1537"/>
                  </a:lnTo>
                  <a:lnTo>
                    <a:pt x="519" y="1539"/>
                  </a:lnTo>
                  <a:lnTo>
                    <a:pt x="515" y="1543"/>
                  </a:lnTo>
                  <a:lnTo>
                    <a:pt x="511" y="1545"/>
                  </a:lnTo>
                  <a:lnTo>
                    <a:pt x="506" y="1547"/>
                  </a:lnTo>
                  <a:lnTo>
                    <a:pt x="502" y="1550"/>
                  </a:lnTo>
                  <a:lnTo>
                    <a:pt x="496" y="1552"/>
                  </a:lnTo>
                  <a:lnTo>
                    <a:pt x="492" y="1554"/>
                  </a:lnTo>
                  <a:lnTo>
                    <a:pt x="487" y="1558"/>
                  </a:lnTo>
                  <a:lnTo>
                    <a:pt x="483" y="1558"/>
                  </a:lnTo>
                  <a:lnTo>
                    <a:pt x="479" y="1562"/>
                  </a:lnTo>
                  <a:lnTo>
                    <a:pt x="473" y="1564"/>
                  </a:lnTo>
                  <a:lnTo>
                    <a:pt x="471" y="1566"/>
                  </a:lnTo>
                  <a:lnTo>
                    <a:pt x="466" y="1568"/>
                  </a:lnTo>
                  <a:lnTo>
                    <a:pt x="460" y="1569"/>
                  </a:lnTo>
                  <a:lnTo>
                    <a:pt x="456" y="1571"/>
                  </a:lnTo>
                  <a:lnTo>
                    <a:pt x="452" y="1573"/>
                  </a:lnTo>
                  <a:lnTo>
                    <a:pt x="447" y="1575"/>
                  </a:lnTo>
                  <a:lnTo>
                    <a:pt x="443" y="1577"/>
                  </a:lnTo>
                  <a:lnTo>
                    <a:pt x="439" y="1579"/>
                  </a:lnTo>
                  <a:lnTo>
                    <a:pt x="435" y="1579"/>
                  </a:lnTo>
                  <a:lnTo>
                    <a:pt x="431" y="1581"/>
                  </a:lnTo>
                  <a:lnTo>
                    <a:pt x="428" y="1583"/>
                  </a:lnTo>
                  <a:lnTo>
                    <a:pt x="424" y="1583"/>
                  </a:lnTo>
                  <a:lnTo>
                    <a:pt x="418" y="1585"/>
                  </a:lnTo>
                  <a:lnTo>
                    <a:pt x="416" y="1587"/>
                  </a:lnTo>
                  <a:lnTo>
                    <a:pt x="412" y="1588"/>
                  </a:lnTo>
                  <a:lnTo>
                    <a:pt x="409" y="1590"/>
                  </a:lnTo>
                  <a:lnTo>
                    <a:pt x="405" y="1590"/>
                  </a:lnTo>
                  <a:lnTo>
                    <a:pt x="401" y="1592"/>
                  </a:lnTo>
                  <a:lnTo>
                    <a:pt x="397" y="1594"/>
                  </a:lnTo>
                  <a:lnTo>
                    <a:pt x="395" y="1594"/>
                  </a:lnTo>
                  <a:lnTo>
                    <a:pt x="391" y="1594"/>
                  </a:lnTo>
                  <a:lnTo>
                    <a:pt x="388" y="1596"/>
                  </a:lnTo>
                  <a:lnTo>
                    <a:pt x="384" y="1596"/>
                  </a:lnTo>
                  <a:lnTo>
                    <a:pt x="380" y="1596"/>
                  </a:lnTo>
                  <a:lnTo>
                    <a:pt x="378" y="1598"/>
                  </a:lnTo>
                  <a:lnTo>
                    <a:pt x="372" y="1598"/>
                  </a:lnTo>
                  <a:lnTo>
                    <a:pt x="365" y="1602"/>
                  </a:lnTo>
                  <a:lnTo>
                    <a:pt x="361" y="1602"/>
                  </a:lnTo>
                  <a:lnTo>
                    <a:pt x="355" y="1604"/>
                  </a:lnTo>
                  <a:lnTo>
                    <a:pt x="350" y="1604"/>
                  </a:lnTo>
                  <a:lnTo>
                    <a:pt x="346" y="1606"/>
                  </a:lnTo>
                  <a:lnTo>
                    <a:pt x="340" y="1606"/>
                  </a:lnTo>
                  <a:lnTo>
                    <a:pt x="336" y="1607"/>
                  </a:lnTo>
                  <a:lnTo>
                    <a:pt x="333" y="1607"/>
                  </a:lnTo>
                  <a:lnTo>
                    <a:pt x="329" y="1607"/>
                  </a:lnTo>
                  <a:lnTo>
                    <a:pt x="312" y="1609"/>
                  </a:lnTo>
                  <a:lnTo>
                    <a:pt x="317" y="1602"/>
                  </a:lnTo>
                  <a:lnTo>
                    <a:pt x="323" y="1598"/>
                  </a:lnTo>
                  <a:lnTo>
                    <a:pt x="327" y="1594"/>
                  </a:lnTo>
                  <a:lnTo>
                    <a:pt x="331" y="1590"/>
                  </a:lnTo>
                  <a:lnTo>
                    <a:pt x="334" y="1587"/>
                  </a:lnTo>
                  <a:lnTo>
                    <a:pt x="340" y="1581"/>
                  </a:lnTo>
                  <a:lnTo>
                    <a:pt x="346" y="1575"/>
                  </a:lnTo>
                  <a:lnTo>
                    <a:pt x="352" y="1569"/>
                  </a:lnTo>
                  <a:lnTo>
                    <a:pt x="353" y="1566"/>
                  </a:lnTo>
                  <a:lnTo>
                    <a:pt x="355" y="1564"/>
                  </a:lnTo>
                  <a:lnTo>
                    <a:pt x="359" y="1560"/>
                  </a:lnTo>
                  <a:lnTo>
                    <a:pt x="363" y="1558"/>
                  </a:lnTo>
                  <a:lnTo>
                    <a:pt x="367" y="1552"/>
                  </a:lnTo>
                  <a:lnTo>
                    <a:pt x="371" y="1550"/>
                  </a:lnTo>
                  <a:lnTo>
                    <a:pt x="372" y="1547"/>
                  </a:lnTo>
                  <a:lnTo>
                    <a:pt x="376" y="1543"/>
                  </a:lnTo>
                  <a:lnTo>
                    <a:pt x="380" y="1539"/>
                  </a:lnTo>
                  <a:lnTo>
                    <a:pt x="384" y="1535"/>
                  </a:lnTo>
                  <a:lnTo>
                    <a:pt x="386" y="1531"/>
                  </a:lnTo>
                  <a:lnTo>
                    <a:pt x="390" y="1528"/>
                  </a:lnTo>
                  <a:lnTo>
                    <a:pt x="393" y="1522"/>
                  </a:lnTo>
                  <a:lnTo>
                    <a:pt x="397" y="1520"/>
                  </a:lnTo>
                  <a:lnTo>
                    <a:pt x="399" y="1514"/>
                  </a:lnTo>
                  <a:lnTo>
                    <a:pt x="405" y="1512"/>
                  </a:lnTo>
                  <a:lnTo>
                    <a:pt x="409" y="1507"/>
                  </a:lnTo>
                  <a:lnTo>
                    <a:pt x="411" y="1503"/>
                  </a:lnTo>
                  <a:lnTo>
                    <a:pt x="414" y="1497"/>
                  </a:lnTo>
                  <a:lnTo>
                    <a:pt x="418" y="1493"/>
                  </a:lnTo>
                  <a:lnTo>
                    <a:pt x="422" y="1490"/>
                  </a:lnTo>
                  <a:lnTo>
                    <a:pt x="424" y="1484"/>
                  </a:lnTo>
                  <a:lnTo>
                    <a:pt x="428" y="1482"/>
                  </a:lnTo>
                  <a:lnTo>
                    <a:pt x="431" y="1476"/>
                  </a:lnTo>
                  <a:lnTo>
                    <a:pt x="435" y="1472"/>
                  </a:lnTo>
                  <a:lnTo>
                    <a:pt x="437" y="1469"/>
                  </a:lnTo>
                  <a:lnTo>
                    <a:pt x="441" y="1463"/>
                  </a:lnTo>
                  <a:lnTo>
                    <a:pt x="445" y="1459"/>
                  </a:lnTo>
                  <a:lnTo>
                    <a:pt x="447" y="1455"/>
                  </a:lnTo>
                  <a:lnTo>
                    <a:pt x="450" y="1450"/>
                  </a:lnTo>
                  <a:lnTo>
                    <a:pt x="454" y="1446"/>
                  </a:lnTo>
                  <a:lnTo>
                    <a:pt x="456" y="1440"/>
                  </a:lnTo>
                  <a:lnTo>
                    <a:pt x="460" y="1436"/>
                  </a:lnTo>
                  <a:lnTo>
                    <a:pt x="462" y="1433"/>
                  </a:lnTo>
                  <a:lnTo>
                    <a:pt x="466" y="1427"/>
                  </a:lnTo>
                  <a:lnTo>
                    <a:pt x="468" y="1423"/>
                  </a:lnTo>
                  <a:lnTo>
                    <a:pt x="471" y="1419"/>
                  </a:lnTo>
                  <a:lnTo>
                    <a:pt x="473" y="1414"/>
                  </a:lnTo>
                  <a:lnTo>
                    <a:pt x="475" y="1410"/>
                  </a:lnTo>
                  <a:lnTo>
                    <a:pt x="479" y="1406"/>
                  </a:lnTo>
                  <a:lnTo>
                    <a:pt x="479" y="1402"/>
                  </a:lnTo>
                  <a:lnTo>
                    <a:pt x="481" y="1396"/>
                  </a:lnTo>
                  <a:lnTo>
                    <a:pt x="485" y="1393"/>
                  </a:lnTo>
                  <a:lnTo>
                    <a:pt x="487" y="1389"/>
                  </a:lnTo>
                  <a:lnTo>
                    <a:pt x="487" y="1383"/>
                  </a:lnTo>
                  <a:lnTo>
                    <a:pt x="490" y="1379"/>
                  </a:lnTo>
                  <a:lnTo>
                    <a:pt x="490" y="1376"/>
                  </a:lnTo>
                  <a:lnTo>
                    <a:pt x="492" y="1372"/>
                  </a:lnTo>
                  <a:lnTo>
                    <a:pt x="494" y="1368"/>
                  </a:lnTo>
                  <a:lnTo>
                    <a:pt x="496" y="1362"/>
                  </a:lnTo>
                  <a:lnTo>
                    <a:pt x="496" y="1358"/>
                  </a:lnTo>
                  <a:lnTo>
                    <a:pt x="498" y="1357"/>
                  </a:lnTo>
                  <a:lnTo>
                    <a:pt x="498" y="1351"/>
                  </a:lnTo>
                  <a:lnTo>
                    <a:pt x="500" y="1347"/>
                  </a:lnTo>
                  <a:lnTo>
                    <a:pt x="500" y="1343"/>
                  </a:lnTo>
                  <a:lnTo>
                    <a:pt x="502" y="1339"/>
                  </a:lnTo>
                  <a:lnTo>
                    <a:pt x="504" y="1336"/>
                  </a:lnTo>
                  <a:lnTo>
                    <a:pt x="504" y="1332"/>
                  </a:lnTo>
                  <a:lnTo>
                    <a:pt x="504" y="1330"/>
                  </a:lnTo>
                  <a:lnTo>
                    <a:pt x="504" y="1326"/>
                  </a:lnTo>
                  <a:lnTo>
                    <a:pt x="506" y="1320"/>
                  </a:lnTo>
                  <a:lnTo>
                    <a:pt x="506" y="1319"/>
                  </a:lnTo>
                  <a:lnTo>
                    <a:pt x="506" y="1315"/>
                  </a:lnTo>
                  <a:lnTo>
                    <a:pt x="506" y="1311"/>
                  </a:lnTo>
                  <a:lnTo>
                    <a:pt x="506" y="1307"/>
                  </a:lnTo>
                  <a:lnTo>
                    <a:pt x="507" y="1305"/>
                  </a:lnTo>
                  <a:lnTo>
                    <a:pt x="507" y="1301"/>
                  </a:lnTo>
                  <a:lnTo>
                    <a:pt x="507" y="1300"/>
                  </a:lnTo>
                  <a:lnTo>
                    <a:pt x="507" y="1292"/>
                  </a:lnTo>
                  <a:lnTo>
                    <a:pt x="509" y="1286"/>
                  </a:lnTo>
                  <a:lnTo>
                    <a:pt x="507" y="1281"/>
                  </a:lnTo>
                  <a:lnTo>
                    <a:pt x="507" y="1277"/>
                  </a:lnTo>
                  <a:lnTo>
                    <a:pt x="506" y="1271"/>
                  </a:lnTo>
                  <a:lnTo>
                    <a:pt x="506" y="1267"/>
                  </a:lnTo>
                  <a:lnTo>
                    <a:pt x="506" y="1262"/>
                  </a:lnTo>
                  <a:lnTo>
                    <a:pt x="506" y="1258"/>
                  </a:lnTo>
                  <a:lnTo>
                    <a:pt x="506" y="1254"/>
                  </a:lnTo>
                  <a:lnTo>
                    <a:pt x="506" y="1250"/>
                  </a:lnTo>
                  <a:lnTo>
                    <a:pt x="504" y="1244"/>
                  </a:lnTo>
                  <a:lnTo>
                    <a:pt x="504" y="1241"/>
                  </a:lnTo>
                  <a:lnTo>
                    <a:pt x="502" y="1239"/>
                  </a:lnTo>
                  <a:lnTo>
                    <a:pt x="504" y="1237"/>
                  </a:lnTo>
                  <a:lnTo>
                    <a:pt x="509" y="1237"/>
                  </a:lnTo>
                  <a:lnTo>
                    <a:pt x="511" y="1235"/>
                  </a:lnTo>
                  <a:lnTo>
                    <a:pt x="517" y="1233"/>
                  </a:lnTo>
                  <a:lnTo>
                    <a:pt x="521" y="1231"/>
                  </a:lnTo>
                  <a:lnTo>
                    <a:pt x="528" y="1231"/>
                  </a:lnTo>
                  <a:lnTo>
                    <a:pt x="530" y="1227"/>
                  </a:lnTo>
                  <a:lnTo>
                    <a:pt x="534" y="1225"/>
                  </a:lnTo>
                  <a:lnTo>
                    <a:pt x="536" y="1224"/>
                  </a:lnTo>
                  <a:lnTo>
                    <a:pt x="540" y="1224"/>
                  </a:lnTo>
                  <a:lnTo>
                    <a:pt x="544" y="1220"/>
                  </a:lnTo>
                  <a:lnTo>
                    <a:pt x="547" y="1218"/>
                  </a:lnTo>
                  <a:lnTo>
                    <a:pt x="551" y="1214"/>
                  </a:lnTo>
                  <a:lnTo>
                    <a:pt x="555" y="1212"/>
                  </a:lnTo>
                  <a:lnTo>
                    <a:pt x="559" y="1210"/>
                  </a:lnTo>
                  <a:lnTo>
                    <a:pt x="563" y="1206"/>
                  </a:lnTo>
                  <a:lnTo>
                    <a:pt x="568" y="1201"/>
                  </a:lnTo>
                  <a:lnTo>
                    <a:pt x="572" y="1199"/>
                  </a:lnTo>
                  <a:lnTo>
                    <a:pt x="576" y="1193"/>
                  </a:lnTo>
                  <a:lnTo>
                    <a:pt x="582" y="1189"/>
                  </a:lnTo>
                  <a:lnTo>
                    <a:pt x="585" y="1186"/>
                  </a:lnTo>
                  <a:lnTo>
                    <a:pt x="591" y="1180"/>
                  </a:lnTo>
                  <a:lnTo>
                    <a:pt x="593" y="1174"/>
                  </a:lnTo>
                  <a:lnTo>
                    <a:pt x="599" y="1168"/>
                  </a:lnTo>
                  <a:lnTo>
                    <a:pt x="604" y="1161"/>
                  </a:lnTo>
                  <a:lnTo>
                    <a:pt x="608" y="1155"/>
                  </a:lnTo>
                  <a:lnTo>
                    <a:pt x="610" y="1151"/>
                  </a:lnTo>
                  <a:lnTo>
                    <a:pt x="612" y="1148"/>
                  </a:lnTo>
                  <a:lnTo>
                    <a:pt x="616" y="1144"/>
                  </a:lnTo>
                  <a:lnTo>
                    <a:pt x="618" y="1142"/>
                  </a:lnTo>
                  <a:lnTo>
                    <a:pt x="620" y="1138"/>
                  </a:lnTo>
                  <a:lnTo>
                    <a:pt x="622" y="1134"/>
                  </a:lnTo>
                  <a:lnTo>
                    <a:pt x="623" y="1130"/>
                  </a:lnTo>
                  <a:lnTo>
                    <a:pt x="627" y="1129"/>
                  </a:lnTo>
                  <a:lnTo>
                    <a:pt x="629" y="1125"/>
                  </a:lnTo>
                  <a:lnTo>
                    <a:pt x="631" y="1119"/>
                  </a:lnTo>
                  <a:lnTo>
                    <a:pt x="635" y="1117"/>
                  </a:lnTo>
                  <a:lnTo>
                    <a:pt x="637" y="1113"/>
                  </a:lnTo>
                  <a:lnTo>
                    <a:pt x="637" y="1110"/>
                  </a:lnTo>
                  <a:lnTo>
                    <a:pt x="641" y="1106"/>
                  </a:lnTo>
                  <a:lnTo>
                    <a:pt x="642" y="1102"/>
                  </a:lnTo>
                  <a:lnTo>
                    <a:pt x="644" y="1098"/>
                  </a:lnTo>
                  <a:lnTo>
                    <a:pt x="648" y="1094"/>
                  </a:lnTo>
                  <a:lnTo>
                    <a:pt x="650" y="1092"/>
                  </a:lnTo>
                  <a:lnTo>
                    <a:pt x="650" y="1089"/>
                  </a:lnTo>
                  <a:lnTo>
                    <a:pt x="654" y="1085"/>
                  </a:lnTo>
                  <a:lnTo>
                    <a:pt x="656" y="1081"/>
                  </a:lnTo>
                  <a:lnTo>
                    <a:pt x="658" y="1079"/>
                  </a:lnTo>
                  <a:lnTo>
                    <a:pt x="660" y="1075"/>
                  </a:lnTo>
                  <a:lnTo>
                    <a:pt x="661" y="1071"/>
                  </a:lnTo>
                  <a:lnTo>
                    <a:pt x="663" y="1068"/>
                  </a:lnTo>
                  <a:lnTo>
                    <a:pt x="665" y="1066"/>
                  </a:lnTo>
                  <a:lnTo>
                    <a:pt x="667" y="1062"/>
                  </a:lnTo>
                  <a:lnTo>
                    <a:pt x="669" y="1056"/>
                  </a:lnTo>
                  <a:lnTo>
                    <a:pt x="673" y="1051"/>
                  </a:lnTo>
                  <a:lnTo>
                    <a:pt x="677" y="1047"/>
                  </a:lnTo>
                  <a:lnTo>
                    <a:pt x="679" y="1041"/>
                  </a:lnTo>
                  <a:lnTo>
                    <a:pt x="682" y="1035"/>
                  </a:lnTo>
                  <a:lnTo>
                    <a:pt x="684" y="1030"/>
                  </a:lnTo>
                  <a:lnTo>
                    <a:pt x="688" y="1026"/>
                  </a:lnTo>
                  <a:lnTo>
                    <a:pt x="688" y="1022"/>
                  </a:lnTo>
                  <a:lnTo>
                    <a:pt x="692" y="1018"/>
                  </a:lnTo>
                  <a:lnTo>
                    <a:pt x="694" y="1014"/>
                  </a:lnTo>
                  <a:lnTo>
                    <a:pt x="696" y="1011"/>
                  </a:lnTo>
                  <a:lnTo>
                    <a:pt x="698" y="1009"/>
                  </a:lnTo>
                  <a:lnTo>
                    <a:pt x="698" y="1007"/>
                  </a:lnTo>
                  <a:lnTo>
                    <a:pt x="694" y="1009"/>
                  </a:lnTo>
                  <a:lnTo>
                    <a:pt x="692" y="1013"/>
                  </a:lnTo>
                  <a:lnTo>
                    <a:pt x="686" y="1016"/>
                  </a:lnTo>
                  <a:lnTo>
                    <a:pt x="682" y="1018"/>
                  </a:lnTo>
                  <a:lnTo>
                    <a:pt x="680" y="1022"/>
                  </a:lnTo>
                  <a:lnTo>
                    <a:pt x="677" y="1024"/>
                  </a:lnTo>
                  <a:lnTo>
                    <a:pt x="673" y="1026"/>
                  </a:lnTo>
                  <a:lnTo>
                    <a:pt x="669" y="1030"/>
                  </a:lnTo>
                  <a:lnTo>
                    <a:pt x="665" y="1032"/>
                  </a:lnTo>
                  <a:lnTo>
                    <a:pt x="661" y="1035"/>
                  </a:lnTo>
                  <a:lnTo>
                    <a:pt x="658" y="1041"/>
                  </a:lnTo>
                  <a:lnTo>
                    <a:pt x="652" y="1043"/>
                  </a:lnTo>
                  <a:lnTo>
                    <a:pt x="648" y="1047"/>
                  </a:lnTo>
                  <a:lnTo>
                    <a:pt x="642" y="1051"/>
                  </a:lnTo>
                  <a:lnTo>
                    <a:pt x="639" y="1054"/>
                  </a:lnTo>
                  <a:lnTo>
                    <a:pt x="633" y="1058"/>
                  </a:lnTo>
                  <a:lnTo>
                    <a:pt x="629" y="1062"/>
                  </a:lnTo>
                  <a:lnTo>
                    <a:pt x="623" y="1066"/>
                  </a:lnTo>
                  <a:lnTo>
                    <a:pt x="618" y="1070"/>
                  </a:lnTo>
                  <a:lnTo>
                    <a:pt x="614" y="1075"/>
                  </a:lnTo>
                  <a:lnTo>
                    <a:pt x="608" y="1079"/>
                  </a:lnTo>
                  <a:lnTo>
                    <a:pt x="603" y="1083"/>
                  </a:lnTo>
                  <a:lnTo>
                    <a:pt x="599" y="1087"/>
                  </a:lnTo>
                  <a:lnTo>
                    <a:pt x="593" y="1090"/>
                  </a:lnTo>
                  <a:lnTo>
                    <a:pt x="587" y="1094"/>
                  </a:lnTo>
                  <a:lnTo>
                    <a:pt x="582" y="1098"/>
                  </a:lnTo>
                  <a:lnTo>
                    <a:pt x="578" y="1104"/>
                  </a:lnTo>
                  <a:lnTo>
                    <a:pt x="572" y="1106"/>
                  </a:lnTo>
                  <a:lnTo>
                    <a:pt x="568" y="1110"/>
                  </a:lnTo>
                  <a:lnTo>
                    <a:pt x="563" y="1113"/>
                  </a:lnTo>
                  <a:lnTo>
                    <a:pt x="559" y="1117"/>
                  </a:lnTo>
                  <a:lnTo>
                    <a:pt x="555" y="1119"/>
                  </a:lnTo>
                  <a:lnTo>
                    <a:pt x="549" y="1123"/>
                  </a:lnTo>
                  <a:lnTo>
                    <a:pt x="547" y="1125"/>
                  </a:lnTo>
                  <a:lnTo>
                    <a:pt x="542" y="1129"/>
                  </a:lnTo>
                  <a:lnTo>
                    <a:pt x="538" y="1130"/>
                  </a:lnTo>
                  <a:lnTo>
                    <a:pt x="534" y="1132"/>
                  </a:lnTo>
                  <a:lnTo>
                    <a:pt x="530" y="1136"/>
                  </a:lnTo>
                  <a:lnTo>
                    <a:pt x="526" y="1138"/>
                  </a:lnTo>
                  <a:lnTo>
                    <a:pt x="523" y="1142"/>
                  </a:lnTo>
                  <a:lnTo>
                    <a:pt x="519" y="1144"/>
                  </a:lnTo>
                  <a:lnTo>
                    <a:pt x="517" y="1146"/>
                  </a:lnTo>
                  <a:lnTo>
                    <a:pt x="515" y="1148"/>
                  </a:lnTo>
                  <a:lnTo>
                    <a:pt x="509" y="1149"/>
                  </a:lnTo>
                  <a:lnTo>
                    <a:pt x="504" y="1155"/>
                  </a:lnTo>
                  <a:lnTo>
                    <a:pt x="500" y="1157"/>
                  </a:lnTo>
                  <a:lnTo>
                    <a:pt x="496" y="1159"/>
                  </a:lnTo>
                  <a:lnTo>
                    <a:pt x="492" y="1161"/>
                  </a:lnTo>
                  <a:lnTo>
                    <a:pt x="490" y="1163"/>
                  </a:lnTo>
                  <a:lnTo>
                    <a:pt x="490" y="1161"/>
                  </a:lnTo>
                  <a:lnTo>
                    <a:pt x="490" y="1159"/>
                  </a:lnTo>
                  <a:lnTo>
                    <a:pt x="488" y="1155"/>
                  </a:lnTo>
                  <a:lnTo>
                    <a:pt x="488" y="1153"/>
                  </a:lnTo>
                  <a:lnTo>
                    <a:pt x="487" y="1149"/>
                  </a:lnTo>
                  <a:lnTo>
                    <a:pt x="487" y="1146"/>
                  </a:lnTo>
                  <a:lnTo>
                    <a:pt x="487" y="1142"/>
                  </a:lnTo>
                  <a:lnTo>
                    <a:pt x="487" y="1138"/>
                  </a:lnTo>
                  <a:lnTo>
                    <a:pt x="487" y="1132"/>
                  </a:lnTo>
                  <a:lnTo>
                    <a:pt x="487" y="1129"/>
                  </a:lnTo>
                  <a:lnTo>
                    <a:pt x="485" y="1123"/>
                  </a:lnTo>
                  <a:lnTo>
                    <a:pt x="485" y="1115"/>
                  </a:lnTo>
                  <a:lnTo>
                    <a:pt x="485" y="1110"/>
                  </a:lnTo>
                  <a:lnTo>
                    <a:pt x="485" y="1104"/>
                  </a:lnTo>
                  <a:lnTo>
                    <a:pt x="485" y="1100"/>
                  </a:lnTo>
                  <a:lnTo>
                    <a:pt x="485" y="1098"/>
                  </a:lnTo>
                  <a:lnTo>
                    <a:pt x="485" y="1094"/>
                  </a:lnTo>
                  <a:lnTo>
                    <a:pt x="485" y="1090"/>
                  </a:lnTo>
                  <a:lnTo>
                    <a:pt x="485" y="1087"/>
                  </a:lnTo>
                  <a:lnTo>
                    <a:pt x="485" y="1085"/>
                  </a:lnTo>
                  <a:lnTo>
                    <a:pt x="485" y="1081"/>
                  </a:lnTo>
                  <a:lnTo>
                    <a:pt x="485" y="1077"/>
                  </a:lnTo>
                  <a:lnTo>
                    <a:pt x="485" y="1073"/>
                  </a:lnTo>
                  <a:lnTo>
                    <a:pt x="485" y="1070"/>
                  </a:lnTo>
                  <a:lnTo>
                    <a:pt x="485" y="1068"/>
                  </a:lnTo>
                  <a:lnTo>
                    <a:pt x="485" y="1064"/>
                  </a:lnTo>
                  <a:lnTo>
                    <a:pt x="485" y="1060"/>
                  </a:lnTo>
                  <a:lnTo>
                    <a:pt x="485" y="1056"/>
                  </a:lnTo>
                  <a:lnTo>
                    <a:pt x="485" y="1052"/>
                  </a:lnTo>
                  <a:lnTo>
                    <a:pt x="487" y="1049"/>
                  </a:lnTo>
                  <a:lnTo>
                    <a:pt x="487" y="1047"/>
                  </a:lnTo>
                  <a:lnTo>
                    <a:pt x="487" y="1041"/>
                  </a:lnTo>
                  <a:lnTo>
                    <a:pt x="487" y="1037"/>
                  </a:lnTo>
                  <a:lnTo>
                    <a:pt x="487" y="1035"/>
                  </a:lnTo>
                  <a:lnTo>
                    <a:pt x="487" y="1032"/>
                  </a:lnTo>
                  <a:lnTo>
                    <a:pt x="488" y="1028"/>
                  </a:lnTo>
                  <a:lnTo>
                    <a:pt x="490" y="1024"/>
                  </a:lnTo>
                  <a:lnTo>
                    <a:pt x="490" y="1022"/>
                  </a:lnTo>
                  <a:lnTo>
                    <a:pt x="490" y="1018"/>
                  </a:lnTo>
                  <a:lnTo>
                    <a:pt x="492" y="1014"/>
                  </a:lnTo>
                  <a:lnTo>
                    <a:pt x="492" y="1011"/>
                  </a:lnTo>
                  <a:lnTo>
                    <a:pt x="492" y="1009"/>
                  </a:lnTo>
                  <a:lnTo>
                    <a:pt x="496" y="1001"/>
                  </a:lnTo>
                  <a:lnTo>
                    <a:pt x="498" y="995"/>
                  </a:lnTo>
                  <a:lnTo>
                    <a:pt x="500" y="992"/>
                  </a:lnTo>
                  <a:lnTo>
                    <a:pt x="500" y="988"/>
                  </a:lnTo>
                  <a:lnTo>
                    <a:pt x="502" y="986"/>
                  </a:lnTo>
                  <a:lnTo>
                    <a:pt x="504" y="982"/>
                  </a:lnTo>
                  <a:lnTo>
                    <a:pt x="506" y="975"/>
                  </a:lnTo>
                  <a:lnTo>
                    <a:pt x="509" y="969"/>
                  </a:lnTo>
                  <a:lnTo>
                    <a:pt x="511" y="963"/>
                  </a:lnTo>
                  <a:lnTo>
                    <a:pt x="515" y="957"/>
                  </a:lnTo>
                  <a:lnTo>
                    <a:pt x="519" y="952"/>
                  </a:lnTo>
                  <a:lnTo>
                    <a:pt x="523" y="946"/>
                  </a:lnTo>
                  <a:lnTo>
                    <a:pt x="525" y="940"/>
                  </a:lnTo>
                  <a:lnTo>
                    <a:pt x="528" y="935"/>
                  </a:lnTo>
                  <a:lnTo>
                    <a:pt x="532" y="927"/>
                  </a:lnTo>
                  <a:lnTo>
                    <a:pt x="536" y="923"/>
                  </a:lnTo>
                  <a:lnTo>
                    <a:pt x="538" y="916"/>
                  </a:lnTo>
                  <a:lnTo>
                    <a:pt x="544" y="910"/>
                  </a:lnTo>
                  <a:lnTo>
                    <a:pt x="547" y="906"/>
                  </a:lnTo>
                  <a:lnTo>
                    <a:pt x="551" y="900"/>
                  </a:lnTo>
                  <a:lnTo>
                    <a:pt x="555" y="895"/>
                  </a:lnTo>
                  <a:lnTo>
                    <a:pt x="557" y="889"/>
                  </a:lnTo>
                  <a:lnTo>
                    <a:pt x="561" y="883"/>
                  </a:lnTo>
                  <a:lnTo>
                    <a:pt x="566" y="878"/>
                  </a:lnTo>
                  <a:lnTo>
                    <a:pt x="568" y="872"/>
                  </a:lnTo>
                  <a:lnTo>
                    <a:pt x="574" y="866"/>
                  </a:lnTo>
                  <a:lnTo>
                    <a:pt x="578" y="862"/>
                  </a:lnTo>
                  <a:lnTo>
                    <a:pt x="582" y="857"/>
                  </a:lnTo>
                  <a:lnTo>
                    <a:pt x="583" y="851"/>
                  </a:lnTo>
                  <a:lnTo>
                    <a:pt x="587" y="847"/>
                  </a:lnTo>
                  <a:lnTo>
                    <a:pt x="591" y="842"/>
                  </a:lnTo>
                  <a:lnTo>
                    <a:pt x="593" y="836"/>
                  </a:lnTo>
                  <a:lnTo>
                    <a:pt x="597" y="830"/>
                  </a:lnTo>
                  <a:lnTo>
                    <a:pt x="601" y="826"/>
                  </a:lnTo>
                  <a:lnTo>
                    <a:pt x="603" y="821"/>
                  </a:lnTo>
                  <a:lnTo>
                    <a:pt x="606" y="815"/>
                  </a:lnTo>
                  <a:lnTo>
                    <a:pt x="608" y="809"/>
                  </a:lnTo>
                  <a:lnTo>
                    <a:pt x="610" y="805"/>
                  </a:lnTo>
                  <a:lnTo>
                    <a:pt x="612" y="800"/>
                  </a:lnTo>
                  <a:lnTo>
                    <a:pt x="616" y="794"/>
                  </a:lnTo>
                  <a:lnTo>
                    <a:pt x="616" y="790"/>
                  </a:lnTo>
                  <a:lnTo>
                    <a:pt x="618" y="785"/>
                  </a:lnTo>
                  <a:lnTo>
                    <a:pt x="620" y="779"/>
                  </a:lnTo>
                  <a:lnTo>
                    <a:pt x="622" y="773"/>
                  </a:lnTo>
                  <a:lnTo>
                    <a:pt x="622" y="769"/>
                  </a:lnTo>
                  <a:lnTo>
                    <a:pt x="623" y="764"/>
                  </a:lnTo>
                  <a:lnTo>
                    <a:pt x="623" y="758"/>
                  </a:lnTo>
                  <a:lnTo>
                    <a:pt x="625" y="754"/>
                  </a:lnTo>
                  <a:lnTo>
                    <a:pt x="625" y="748"/>
                  </a:lnTo>
                  <a:lnTo>
                    <a:pt x="625" y="745"/>
                  </a:lnTo>
                  <a:lnTo>
                    <a:pt x="627" y="739"/>
                  </a:lnTo>
                  <a:lnTo>
                    <a:pt x="629" y="733"/>
                  </a:lnTo>
                  <a:lnTo>
                    <a:pt x="629" y="728"/>
                  </a:lnTo>
                  <a:lnTo>
                    <a:pt x="629" y="722"/>
                  </a:lnTo>
                  <a:lnTo>
                    <a:pt x="629" y="716"/>
                  </a:lnTo>
                  <a:lnTo>
                    <a:pt x="629" y="712"/>
                  </a:lnTo>
                  <a:lnTo>
                    <a:pt x="627" y="707"/>
                  </a:lnTo>
                  <a:lnTo>
                    <a:pt x="627" y="701"/>
                  </a:lnTo>
                  <a:lnTo>
                    <a:pt x="625" y="697"/>
                  </a:lnTo>
                  <a:lnTo>
                    <a:pt x="625" y="691"/>
                  </a:lnTo>
                  <a:lnTo>
                    <a:pt x="625" y="686"/>
                  </a:lnTo>
                  <a:lnTo>
                    <a:pt x="625" y="680"/>
                  </a:lnTo>
                  <a:lnTo>
                    <a:pt x="623" y="676"/>
                  </a:lnTo>
                  <a:lnTo>
                    <a:pt x="623" y="670"/>
                  </a:lnTo>
                  <a:lnTo>
                    <a:pt x="622" y="665"/>
                  </a:lnTo>
                  <a:lnTo>
                    <a:pt x="620" y="659"/>
                  </a:lnTo>
                  <a:lnTo>
                    <a:pt x="620" y="653"/>
                  </a:lnTo>
                  <a:lnTo>
                    <a:pt x="618" y="648"/>
                  </a:lnTo>
                  <a:lnTo>
                    <a:pt x="616" y="644"/>
                  </a:lnTo>
                  <a:lnTo>
                    <a:pt x="616" y="638"/>
                  </a:lnTo>
                  <a:lnTo>
                    <a:pt x="612" y="631"/>
                  </a:lnTo>
                  <a:lnTo>
                    <a:pt x="610" y="627"/>
                  </a:lnTo>
                  <a:lnTo>
                    <a:pt x="608" y="619"/>
                  </a:lnTo>
                  <a:lnTo>
                    <a:pt x="606" y="613"/>
                  </a:lnTo>
                  <a:lnTo>
                    <a:pt x="604" y="608"/>
                  </a:lnTo>
                  <a:lnTo>
                    <a:pt x="603" y="602"/>
                  </a:lnTo>
                  <a:lnTo>
                    <a:pt x="601" y="596"/>
                  </a:lnTo>
                  <a:lnTo>
                    <a:pt x="599" y="591"/>
                  </a:lnTo>
                  <a:lnTo>
                    <a:pt x="595" y="585"/>
                  </a:lnTo>
                  <a:lnTo>
                    <a:pt x="593" y="577"/>
                  </a:lnTo>
                  <a:lnTo>
                    <a:pt x="591" y="572"/>
                  </a:lnTo>
                  <a:lnTo>
                    <a:pt x="589" y="566"/>
                  </a:lnTo>
                  <a:lnTo>
                    <a:pt x="585" y="562"/>
                  </a:lnTo>
                  <a:lnTo>
                    <a:pt x="585" y="556"/>
                  </a:lnTo>
                  <a:lnTo>
                    <a:pt x="582" y="551"/>
                  </a:lnTo>
                  <a:lnTo>
                    <a:pt x="580" y="543"/>
                  </a:lnTo>
                  <a:lnTo>
                    <a:pt x="578" y="537"/>
                  </a:lnTo>
                  <a:lnTo>
                    <a:pt x="574" y="532"/>
                  </a:lnTo>
                  <a:lnTo>
                    <a:pt x="572" y="526"/>
                  </a:lnTo>
                  <a:lnTo>
                    <a:pt x="570" y="520"/>
                  </a:lnTo>
                  <a:lnTo>
                    <a:pt x="568" y="515"/>
                  </a:lnTo>
                  <a:lnTo>
                    <a:pt x="566" y="509"/>
                  </a:lnTo>
                  <a:lnTo>
                    <a:pt x="564" y="503"/>
                  </a:lnTo>
                  <a:lnTo>
                    <a:pt x="563" y="499"/>
                  </a:lnTo>
                  <a:lnTo>
                    <a:pt x="561" y="494"/>
                  </a:lnTo>
                  <a:lnTo>
                    <a:pt x="559" y="488"/>
                  </a:lnTo>
                  <a:lnTo>
                    <a:pt x="557" y="482"/>
                  </a:lnTo>
                  <a:lnTo>
                    <a:pt x="555" y="479"/>
                  </a:lnTo>
                  <a:lnTo>
                    <a:pt x="555" y="473"/>
                  </a:lnTo>
                  <a:lnTo>
                    <a:pt x="555" y="469"/>
                  </a:lnTo>
                  <a:lnTo>
                    <a:pt x="553" y="463"/>
                  </a:lnTo>
                  <a:lnTo>
                    <a:pt x="553" y="458"/>
                  </a:lnTo>
                  <a:lnTo>
                    <a:pt x="551" y="452"/>
                  </a:lnTo>
                  <a:lnTo>
                    <a:pt x="551" y="450"/>
                  </a:lnTo>
                  <a:lnTo>
                    <a:pt x="549" y="444"/>
                  </a:lnTo>
                  <a:lnTo>
                    <a:pt x="549" y="441"/>
                  </a:lnTo>
                  <a:lnTo>
                    <a:pt x="549" y="435"/>
                  </a:lnTo>
                  <a:lnTo>
                    <a:pt x="549" y="431"/>
                  </a:lnTo>
                  <a:lnTo>
                    <a:pt x="549" y="427"/>
                  </a:lnTo>
                  <a:lnTo>
                    <a:pt x="549" y="422"/>
                  </a:lnTo>
                  <a:lnTo>
                    <a:pt x="549" y="420"/>
                  </a:lnTo>
                  <a:lnTo>
                    <a:pt x="549" y="416"/>
                  </a:lnTo>
                  <a:lnTo>
                    <a:pt x="549" y="412"/>
                  </a:lnTo>
                  <a:lnTo>
                    <a:pt x="549" y="408"/>
                  </a:lnTo>
                  <a:lnTo>
                    <a:pt x="549" y="406"/>
                  </a:lnTo>
                  <a:lnTo>
                    <a:pt x="549" y="403"/>
                  </a:lnTo>
                  <a:lnTo>
                    <a:pt x="549" y="397"/>
                  </a:lnTo>
                  <a:lnTo>
                    <a:pt x="551" y="391"/>
                  </a:lnTo>
                  <a:lnTo>
                    <a:pt x="551" y="387"/>
                  </a:lnTo>
                  <a:lnTo>
                    <a:pt x="553" y="384"/>
                  </a:lnTo>
                  <a:lnTo>
                    <a:pt x="553" y="380"/>
                  </a:lnTo>
                  <a:lnTo>
                    <a:pt x="553" y="376"/>
                  </a:lnTo>
                  <a:lnTo>
                    <a:pt x="555" y="376"/>
                  </a:lnTo>
                  <a:lnTo>
                    <a:pt x="553" y="376"/>
                  </a:lnTo>
                  <a:lnTo>
                    <a:pt x="553" y="374"/>
                  </a:lnTo>
                  <a:lnTo>
                    <a:pt x="549" y="372"/>
                  </a:lnTo>
                  <a:lnTo>
                    <a:pt x="549" y="370"/>
                  </a:lnTo>
                  <a:lnTo>
                    <a:pt x="545" y="365"/>
                  </a:lnTo>
                  <a:lnTo>
                    <a:pt x="542" y="363"/>
                  </a:lnTo>
                  <a:lnTo>
                    <a:pt x="540" y="357"/>
                  </a:lnTo>
                  <a:lnTo>
                    <a:pt x="536" y="353"/>
                  </a:lnTo>
                  <a:lnTo>
                    <a:pt x="536" y="349"/>
                  </a:lnTo>
                  <a:lnTo>
                    <a:pt x="534" y="345"/>
                  </a:lnTo>
                  <a:lnTo>
                    <a:pt x="532" y="344"/>
                  </a:lnTo>
                  <a:lnTo>
                    <a:pt x="530" y="340"/>
                  </a:lnTo>
                  <a:lnTo>
                    <a:pt x="528" y="336"/>
                  </a:lnTo>
                  <a:lnTo>
                    <a:pt x="526" y="332"/>
                  </a:lnTo>
                  <a:lnTo>
                    <a:pt x="525" y="330"/>
                  </a:lnTo>
                  <a:lnTo>
                    <a:pt x="525" y="326"/>
                  </a:lnTo>
                  <a:lnTo>
                    <a:pt x="525" y="321"/>
                  </a:lnTo>
                  <a:lnTo>
                    <a:pt x="523" y="319"/>
                  </a:lnTo>
                  <a:lnTo>
                    <a:pt x="523" y="313"/>
                  </a:lnTo>
                  <a:lnTo>
                    <a:pt x="523" y="309"/>
                  </a:lnTo>
                  <a:lnTo>
                    <a:pt x="523" y="306"/>
                  </a:lnTo>
                  <a:lnTo>
                    <a:pt x="523" y="302"/>
                  </a:lnTo>
                  <a:lnTo>
                    <a:pt x="523" y="296"/>
                  </a:lnTo>
                  <a:lnTo>
                    <a:pt x="523" y="292"/>
                  </a:lnTo>
                  <a:lnTo>
                    <a:pt x="523" y="287"/>
                  </a:lnTo>
                  <a:lnTo>
                    <a:pt x="523" y="283"/>
                  </a:lnTo>
                  <a:lnTo>
                    <a:pt x="523" y="279"/>
                  </a:lnTo>
                  <a:lnTo>
                    <a:pt x="525" y="273"/>
                  </a:lnTo>
                  <a:lnTo>
                    <a:pt x="525" y="268"/>
                  </a:lnTo>
                  <a:lnTo>
                    <a:pt x="528" y="264"/>
                  </a:lnTo>
                  <a:lnTo>
                    <a:pt x="528" y="258"/>
                  </a:lnTo>
                  <a:lnTo>
                    <a:pt x="530" y="254"/>
                  </a:lnTo>
                  <a:lnTo>
                    <a:pt x="534" y="249"/>
                  </a:lnTo>
                  <a:lnTo>
                    <a:pt x="534" y="243"/>
                  </a:lnTo>
                  <a:lnTo>
                    <a:pt x="536" y="237"/>
                  </a:lnTo>
                  <a:lnTo>
                    <a:pt x="538" y="231"/>
                  </a:lnTo>
                  <a:lnTo>
                    <a:pt x="542" y="226"/>
                  </a:lnTo>
                  <a:lnTo>
                    <a:pt x="544" y="220"/>
                  </a:lnTo>
                  <a:lnTo>
                    <a:pt x="547" y="216"/>
                  </a:lnTo>
                  <a:lnTo>
                    <a:pt x="549" y="211"/>
                  </a:lnTo>
                  <a:lnTo>
                    <a:pt x="551" y="205"/>
                  </a:lnTo>
                  <a:lnTo>
                    <a:pt x="553" y="199"/>
                  </a:lnTo>
                  <a:lnTo>
                    <a:pt x="555" y="193"/>
                  </a:lnTo>
                  <a:lnTo>
                    <a:pt x="559" y="188"/>
                  </a:lnTo>
                  <a:lnTo>
                    <a:pt x="561" y="182"/>
                  </a:lnTo>
                  <a:lnTo>
                    <a:pt x="564" y="178"/>
                  </a:lnTo>
                  <a:lnTo>
                    <a:pt x="566" y="173"/>
                  </a:lnTo>
                  <a:lnTo>
                    <a:pt x="570" y="167"/>
                  </a:lnTo>
                  <a:lnTo>
                    <a:pt x="572" y="161"/>
                  </a:lnTo>
                  <a:lnTo>
                    <a:pt x="574" y="155"/>
                  </a:lnTo>
                  <a:lnTo>
                    <a:pt x="578" y="150"/>
                  </a:lnTo>
                  <a:lnTo>
                    <a:pt x="580" y="144"/>
                  </a:lnTo>
                  <a:lnTo>
                    <a:pt x="582" y="138"/>
                  </a:lnTo>
                  <a:lnTo>
                    <a:pt x="585" y="133"/>
                  </a:lnTo>
                  <a:lnTo>
                    <a:pt x="587" y="125"/>
                  </a:lnTo>
                  <a:lnTo>
                    <a:pt x="591" y="121"/>
                  </a:lnTo>
                  <a:lnTo>
                    <a:pt x="591" y="116"/>
                  </a:lnTo>
                  <a:lnTo>
                    <a:pt x="593" y="110"/>
                  </a:lnTo>
                  <a:lnTo>
                    <a:pt x="595" y="104"/>
                  </a:lnTo>
                  <a:lnTo>
                    <a:pt x="597" y="98"/>
                  </a:lnTo>
                  <a:lnTo>
                    <a:pt x="599" y="93"/>
                  </a:lnTo>
                  <a:lnTo>
                    <a:pt x="599" y="87"/>
                  </a:lnTo>
                  <a:lnTo>
                    <a:pt x="601" y="81"/>
                  </a:lnTo>
                  <a:lnTo>
                    <a:pt x="603" y="76"/>
                  </a:lnTo>
                  <a:lnTo>
                    <a:pt x="603" y="72"/>
                  </a:lnTo>
                  <a:lnTo>
                    <a:pt x="604" y="66"/>
                  </a:lnTo>
                  <a:lnTo>
                    <a:pt x="604" y="60"/>
                  </a:lnTo>
                  <a:lnTo>
                    <a:pt x="606" y="55"/>
                  </a:lnTo>
                  <a:lnTo>
                    <a:pt x="606" y="49"/>
                  </a:lnTo>
                  <a:lnTo>
                    <a:pt x="608" y="47"/>
                  </a:lnTo>
                  <a:lnTo>
                    <a:pt x="608" y="41"/>
                  </a:lnTo>
                  <a:lnTo>
                    <a:pt x="610" y="38"/>
                  </a:lnTo>
                  <a:lnTo>
                    <a:pt x="610" y="34"/>
                  </a:lnTo>
                  <a:lnTo>
                    <a:pt x="610" y="30"/>
                  </a:lnTo>
                  <a:lnTo>
                    <a:pt x="610" y="26"/>
                  </a:lnTo>
                  <a:lnTo>
                    <a:pt x="612" y="22"/>
                  </a:lnTo>
                  <a:lnTo>
                    <a:pt x="612" y="19"/>
                  </a:lnTo>
                  <a:lnTo>
                    <a:pt x="612" y="15"/>
                  </a:lnTo>
                  <a:lnTo>
                    <a:pt x="612" y="13"/>
                  </a:lnTo>
                  <a:lnTo>
                    <a:pt x="612" y="11"/>
                  </a:lnTo>
                  <a:lnTo>
                    <a:pt x="612" y="5"/>
                  </a:lnTo>
                  <a:lnTo>
                    <a:pt x="614" y="3"/>
                  </a:lnTo>
                  <a:lnTo>
                    <a:pt x="614" y="0"/>
                  </a:lnTo>
                  <a:lnTo>
                    <a:pt x="625" y="26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3" name="Freeform 67"/>
            <p:cNvSpPr>
              <a:spLocks/>
            </p:cNvSpPr>
            <p:nvPr/>
          </p:nvSpPr>
          <p:spPr bwMode="auto">
            <a:xfrm>
              <a:off x="3581400" y="4810125"/>
              <a:ext cx="166688" cy="311150"/>
            </a:xfrm>
            <a:custGeom>
              <a:avLst/>
              <a:gdLst>
                <a:gd name="T0" fmla="*/ 2147483647 w 542"/>
                <a:gd name="T1" fmla="*/ 2147483647 h 1149"/>
                <a:gd name="T2" fmla="*/ 2147483647 w 542"/>
                <a:gd name="T3" fmla="*/ 2147483647 h 1149"/>
                <a:gd name="T4" fmla="*/ 2147483647 w 542"/>
                <a:gd name="T5" fmla="*/ 0 h 1149"/>
                <a:gd name="T6" fmla="*/ 2147483647 w 542"/>
                <a:gd name="T7" fmla="*/ 2147483647 h 1149"/>
                <a:gd name="T8" fmla="*/ 2147483647 w 542"/>
                <a:gd name="T9" fmla="*/ 2147483647 h 1149"/>
                <a:gd name="T10" fmla="*/ 2147483647 w 542"/>
                <a:gd name="T11" fmla="*/ 2147483647 h 1149"/>
                <a:gd name="T12" fmla="*/ 2147483647 w 542"/>
                <a:gd name="T13" fmla="*/ 2147483647 h 1149"/>
                <a:gd name="T14" fmla="*/ 2147483647 w 542"/>
                <a:gd name="T15" fmla="*/ 2147483647 h 1149"/>
                <a:gd name="T16" fmla="*/ 2147483647 w 542"/>
                <a:gd name="T17" fmla="*/ 2147483647 h 1149"/>
                <a:gd name="T18" fmla="*/ 2147483647 w 542"/>
                <a:gd name="T19" fmla="*/ 2147483647 h 1149"/>
                <a:gd name="T20" fmla="*/ 2147483647 w 542"/>
                <a:gd name="T21" fmla="*/ 2147483647 h 1149"/>
                <a:gd name="T22" fmla="*/ 2147483647 w 542"/>
                <a:gd name="T23" fmla="*/ 2147483647 h 1149"/>
                <a:gd name="T24" fmla="*/ 2147483647 w 542"/>
                <a:gd name="T25" fmla="*/ 2147483647 h 1149"/>
                <a:gd name="T26" fmla="*/ 2147483647 w 542"/>
                <a:gd name="T27" fmla="*/ 2147483647 h 1149"/>
                <a:gd name="T28" fmla="*/ 2147483647 w 542"/>
                <a:gd name="T29" fmla="*/ 2147483647 h 1149"/>
                <a:gd name="T30" fmla="*/ 2147483647 w 542"/>
                <a:gd name="T31" fmla="*/ 2147483647 h 1149"/>
                <a:gd name="T32" fmla="*/ 2147483647 w 542"/>
                <a:gd name="T33" fmla="*/ 2147483647 h 1149"/>
                <a:gd name="T34" fmla="*/ 2147483647 w 542"/>
                <a:gd name="T35" fmla="*/ 2147483647 h 1149"/>
                <a:gd name="T36" fmla="*/ 2147483647 w 542"/>
                <a:gd name="T37" fmla="*/ 2147483647 h 1149"/>
                <a:gd name="T38" fmla="*/ 2147483647 w 542"/>
                <a:gd name="T39" fmla="*/ 2147483647 h 1149"/>
                <a:gd name="T40" fmla="*/ 2147483647 w 542"/>
                <a:gd name="T41" fmla="*/ 2147483647 h 1149"/>
                <a:gd name="T42" fmla="*/ 2147483647 w 542"/>
                <a:gd name="T43" fmla="*/ 2147483647 h 1149"/>
                <a:gd name="T44" fmla="*/ 2147483647 w 542"/>
                <a:gd name="T45" fmla="*/ 2147483647 h 1149"/>
                <a:gd name="T46" fmla="*/ 2147483647 w 542"/>
                <a:gd name="T47" fmla="*/ 2147483647 h 1149"/>
                <a:gd name="T48" fmla="*/ 2147483647 w 542"/>
                <a:gd name="T49" fmla="*/ 2147483647 h 1149"/>
                <a:gd name="T50" fmla="*/ 2147483647 w 542"/>
                <a:gd name="T51" fmla="*/ 2147483647 h 1149"/>
                <a:gd name="T52" fmla="*/ 2147483647 w 542"/>
                <a:gd name="T53" fmla="*/ 2147483647 h 1149"/>
                <a:gd name="T54" fmla="*/ 2147483647 w 542"/>
                <a:gd name="T55" fmla="*/ 2147483647 h 1149"/>
                <a:gd name="T56" fmla="*/ 2147483647 w 542"/>
                <a:gd name="T57" fmla="*/ 2147483647 h 1149"/>
                <a:gd name="T58" fmla="*/ 2147483647 w 542"/>
                <a:gd name="T59" fmla="*/ 2147483647 h 1149"/>
                <a:gd name="T60" fmla="*/ 2147483647 w 542"/>
                <a:gd name="T61" fmla="*/ 2147483647 h 1149"/>
                <a:gd name="T62" fmla="*/ 2147483647 w 542"/>
                <a:gd name="T63" fmla="*/ 2147483647 h 1149"/>
                <a:gd name="T64" fmla="*/ 2147483647 w 542"/>
                <a:gd name="T65" fmla="*/ 2147483647 h 1149"/>
                <a:gd name="T66" fmla="*/ 2147483647 w 542"/>
                <a:gd name="T67" fmla="*/ 2147483647 h 1149"/>
                <a:gd name="T68" fmla="*/ 2147483647 w 542"/>
                <a:gd name="T69" fmla="*/ 2147483647 h 1149"/>
                <a:gd name="T70" fmla="*/ 2147483647 w 542"/>
                <a:gd name="T71" fmla="*/ 2147483647 h 1149"/>
                <a:gd name="T72" fmla="*/ 2147483647 w 542"/>
                <a:gd name="T73" fmla="*/ 2147483647 h 1149"/>
                <a:gd name="T74" fmla="*/ 2147483647 w 542"/>
                <a:gd name="T75" fmla="*/ 2147483647 h 1149"/>
                <a:gd name="T76" fmla="*/ 2147483647 w 542"/>
                <a:gd name="T77" fmla="*/ 2147483647 h 1149"/>
                <a:gd name="T78" fmla="*/ 2147483647 w 542"/>
                <a:gd name="T79" fmla="*/ 2147483647 h 1149"/>
                <a:gd name="T80" fmla="*/ 2147483647 w 542"/>
                <a:gd name="T81" fmla="*/ 2147483647 h 1149"/>
                <a:gd name="T82" fmla="*/ 2147483647 w 542"/>
                <a:gd name="T83" fmla="*/ 2147483647 h 1149"/>
                <a:gd name="T84" fmla="*/ 2147483647 w 542"/>
                <a:gd name="T85" fmla="*/ 2147483647 h 1149"/>
                <a:gd name="T86" fmla="*/ 2147483647 w 542"/>
                <a:gd name="T87" fmla="*/ 2147483647 h 1149"/>
                <a:gd name="T88" fmla="*/ 2147483647 w 542"/>
                <a:gd name="T89" fmla="*/ 2147483647 h 1149"/>
                <a:gd name="T90" fmla="*/ 2147483647 w 542"/>
                <a:gd name="T91" fmla="*/ 2147483647 h 1149"/>
                <a:gd name="T92" fmla="*/ 2147483647 w 542"/>
                <a:gd name="T93" fmla="*/ 2147483647 h 1149"/>
                <a:gd name="T94" fmla="*/ 2147483647 w 542"/>
                <a:gd name="T95" fmla="*/ 2147483647 h 1149"/>
                <a:gd name="T96" fmla="*/ 2147483647 w 542"/>
                <a:gd name="T97" fmla="*/ 2147483647 h 1149"/>
                <a:gd name="T98" fmla="*/ 2147483647 w 542"/>
                <a:gd name="T99" fmla="*/ 2147483647 h 1149"/>
                <a:gd name="T100" fmla="*/ 0 w 542"/>
                <a:gd name="T101" fmla="*/ 2147483647 h 1149"/>
                <a:gd name="T102" fmla="*/ 2147483647 w 542"/>
                <a:gd name="T103" fmla="*/ 2147483647 h 1149"/>
                <a:gd name="T104" fmla="*/ 2147483647 w 542"/>
                <a:gd name="T105" fmla="*/ 2147483647 h 1149"/>
                <a:gd name="T106" fmla="*/ 2147483647 w 542"/>
                <a:gd name="T107" fmla="*/ 2147483647 h 1149"/>
                <a:gd name="T108" fmla="*/ 2147483647 w 542"/>
                <a:gd name="T109" fmla="*/ 2147483647 h 1149"/>
                <a:gd name="T110" fmla="*/ 2147483647 w 542"/>
                <a:gd name="T111" fmla="*/ 2147483647 h 1149"/>
                <a:gd name="T112" fmla="*/ 2147483647 w 542"/>
                <a:gd name="T113" fmla="*/ 2147483647 h 1149"/>
                <a:gd name="T114" fmla="*/ 2147483647 w 542"/>
                <a:gd name="T115" fmla="*/ 2147483647 h 1149"/>
                <a:gd name="T116" fmla="*/ 2147483647 w 542"/>
                <a:gd name="T117" fmla="*/ 2147483647 h 1149"/>
                <a:gd name="T118" fmla="*/ 2147483647 w 542"/>
                <a:gd name="T119" fmla="*/ 2147483647 h 1149"/>
                <a:gd name="T120" fmla="*/ 2147483647 w 542"/>
                <a:gd name="T121" fmla="*/ 2147483647 h 1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42"/>
                <a:gd name="T184" fmla="*/ 0 h 1149"/>
                <a:gd name="T185" fmla="*/ 542 w 542"/>
                <a:gd name="T186" fmla="*/ 1149 h 1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42" h="1149">
                  <a:moveTo>
                    <a:pt x="307" y="66"/>
                  </a:moveTo>
                  <a:lnTo>
                    <a:pt x="308" y="64"/>
                  </a:lnTo>
                  <a:lnTo>
                    <a:pt x="310" y="64"/>
                  </a:lnTo>
                  <a:lnTo>
                    <a:pt x="310" y="62"/>
                  </a:lnTo>
                  <a:lnTo>
                    <a:pt x="314" y="60"/>
                  </a:lnTo>
                  <a:lnTo>
                    <a:pt x="316" y="60"/>
                  </a:lnTo>
                  <a:lnTo>
                    <a:pt x="320" y="58"/>
                  </a:lnTo>
                  <a:lnTo>
                    <a:pt x="324" y="57"/>
                  </a:lnTo>
                  <a:lnTo>
                    <a:pt x="327" y="55"/>
                  </a:lnTo>
                  <a:lnTo>
                    <a:pt x="329" y="53"/>
                  </a:lnTo>
                  <a:lnTo>
                    <a:pt x="335" y="51"/>
                  </a:lnTo>
                  <a:lnTo>
                    <a:pt x="339" y="49"/>
                  </a:lnTo>
                  <a:lnTo>
                    <a:pt x="345" y="47"/>
                  </a:lnTo>
                  <a:lnTo>
                    <a:pt x="350" y="45"/>
                  </a:lnTo>
                  <a:lnTo>
                    <a:pt x="354" y="43"/>
                  </a:lnTo>
                  <a:lnTo>
                    <a:pt x="360" y="41"/>
                  </a:lnTo>
                  <a:lnTo>
                    <a:pt x="365" y="38"/>
                  </a:lnTo>
                  <a:lnTo>
                    <a:pt x="371" y="36"/>
                  </a:lnTo>
                  <a:lnTo>
                    <a:pt x="377" y="34"/>
                  </a:lnTo>
                  <a:lnTo>
                    <a:pt x="383" y="30"/>
                  </a:lnTo>
                  <a:lnTo>
                    <a:pt x="388" y="28"/>
                  </a:lnTo>
                  <a:lnTo>
                    <a:pt x="394" y="26"/>
                  </a:lnTo>
                  <a:lnTo>
                    <a:pt x="402" y="26"/>
                  </a:lnTo>
                  <a:lnTo>
                    <a:pt x="407" y="22"/>
                  </a:lnTo>
                  <a:lnTo>
                    <a:pt x="411" y="20"/>
                  </a:lnTo>
                  <a:lnTo>
                    <a:pt x="417" y="17"/>
                  </a:lnTo>
                  <a:lnTo>
                    <a:pt x="424" y="17"/>
                  </a:lnTo>
                  <a:lnTo>
                    <a:pt x="430" y="15"/>
                  </a:lnTo>
                  <a:lnTo>
                    <a:pt x="436" y="11"/>
                  </a:lnTo>
                  <a:lnTo>
                    <a:pt x="442" y="11"/>
                  </a:lnTo>
                  <a:lnTo>
                    <a:pt x="447" y="9"/>
                  </a:lnTo>
                  <a:lnTo>
                    <a:pt x="453" y="7"/>
                  </a:lnTo>
                  <a:lnTo>
                    <a:pt x="457" y="7"/>
                  </a:lnTo>
                  <a:lnTo>
                    <a:pt x="461" y="5"/>
                  </a:lnTo>
                  <a:lnTo>
                    <a:pt x="466" y="3"/>
                  </a:lnTo>
                  <a:lnTo>
                    <a:pt x="472" y="3"/>
                  </a:lnTo>
                  <a:lnTo>
                    <a:pt x="476" y="1"/>
                  </a:lnTo>
                  <a:lnTo>
                    <a:pt x="481" y="1"/>
                  </a:lnTo>
                  <a:lnTo>
                    <a:pt x="485" y="1"/>
                  </a:lnTo>
                  <a:lnTo>
                    <a:pt x="489" y="1"/>
                  </a:lnTo>
                  <a:lnTo>
                    <a:pt x="493" y="0"/>
                  </a:lnTo>
                  <a:lnTo>
                    <a:pt x="497" y="0"/>
                  </a:lnTo>
                  <a:lnTo>
                    <a:pt x="500" y="0"/>
                  </a:lnTo>
                  <a:lnTo>
                    <a:pt x="504" y="0"/>
                  </a:lnTo>
                  <a:lnTo>
                    <a:pt x="508" y="0"/>
                  </a:lnTo>
                  <a:lnTo>
                    <a:pt x="512" y="0"/>
                  </a:lnTo>
                  <a:lnTo>
                    <a:pt x="516" y="0"/>
                  </a:lnTo>
                  <a:lnTo>
                    <a:pt x="519" y="0"/>
                  </a:lnTo>
                  <a:lnTo>
                    <a:pt x="523" y="0"/>
                  </a:lnTo>
                  <a:lnTo>
                    <a:pt x="529" y="0"/>
                  </a:lnTo>
                  <a:lnTo>
                    <a:pt x="533" y="1"/>
                  </a:lnTo>
                  <a:lnTo>
                    <a:pt x="537" y="1"/>
                  </a:lnTo>
                  <a:lnTo>
                    <a:pt x="538" y="1"/>
                  </a:lnTo>
                  <a:lnTo>
                    <a:pt x="537" y="1"/>
                  </a:lnTo>
                  <a:lnTo>
                    <a:pt x="535" y="3"/>
                  </a:lnTo>
                  <a:lnTo>
                    <a:pt x="531" y="7"/>
                  </a:lnTo>
                  <a:lnTo>
                    <a:pt x="527" y="13"/>
                  </a:lnTo>
                  <a:lnTo>
                    <a:pt x="523" y="15"/>
                  </a:lnTo>
                  <a:lnTo>
                    <a:pt x="519" y="19"/>
                  </a:lnTo>
                  <a:lnTo>
                    <a:pt x="516" y="22"/>
                  </a:lnTo>
                  <a:lnTo>
                    <a:pt x="512" y="26"/>
                  </a:lnTo>
                  <a:lnTo>
                    <a:pt x="508" y="30"/>
                  </a:lnTo>
                  <a:lnTo>
                    <a:pt x="504" y="34"/>
                  </a:lnTo>
                  <a:lnTo>
                    <a:pt x="499" y="38"/>
                  </a:lnTo>
                  <a:lnTo>
                    <a:pt x="495" y="41"/>
                  </a:lnTo>
                  <a:lnTo>
                    <a:pt x="489" y="47"/>
                  </a:lnTo>
                  <a:lnTo>
                    <a:pt x="485" y="51"/>
                  </a:lnTo>
                  <a:lnTo>
                    <a:pt x="480" y="55"/>
                  </a:lnTo>
                  <a:lnTo>
                    <a:pt x="474" y="60"/>
                  </a:lnTo>
                  <a:lnTo>
                    <a:pt x="468" y="64"/>
                  </a:lnTo>
                  <a:lnTo>
                    <a:pt x="462" y="68"/>
                  </a:lnTo>
                  <a:lnTo>
                    <a:pt x="457" y="74"/>
                  </a:lnTo>
                  <a:lnTo>
                    <a:pt x="453" y="79"/>
                  </a:lnTo>
                  <a:lnTo>
                    <a:pt x="445" y="83"/>
                  </a:lnTo>
                  <a:lnTo>
                    <a:pt x="440" y="89"/>
                  </a:lnTo>
                  <a:lnTo>
                    <a:pt x="434" y="93"/>
                  </a:lnTo>
                  <a:lnTo>
                    <a:pt x="428" y="96"/>
                  </a:lnTo>
                  <a:lnTo>
                    <a:pt x="423" y="100"/>
                  </a:lnTo>
                  <a:lnTo>
                    <a:pt x="417" y="104"/>
                  </a:lnTo>
                  <a:lnTo>
                    <a:pt x="411" y="110"/>
                  </a:lnTo>
                  <a:lnTo>
                    <a:pt x="407" y="112"/>
                  </a:lnTo>
                  <a:lnTo>
                    <a:pt x="402" y="115"/>
                  </a:lnTo>
                  <a:lnTo>
                    <a:pt x="394" y="119"/>
                  </a:lnTo>
                  <a:lnTo>
                    <a:pt x="390" y="123"/>
                  </a:lnTo>
                  <a:lnTo>
                    <a:pt x="384" y="125"/>
                  </a:lnTo>
                  <a:lnTo>
                    <a:pt x="379" y="127"/>
                  </a:lnTo>
                  <a:lnTo>
                    <a:pt x="373" y="131"/>
                  </a:lnTo>
                  <a:lnTo>
                    <a:pt x="369" y="133"/>
                  </a:lnTo>
                  <a:lnTo>
                    <a:pt x="364" y="136"/>
                  </a:lnTo>
                  <a:lnTo>
                    <a:pt x="360" y="136"/>
                  </a:lnTo>
                  <a:lnTo>
                    <a:pt x="354" y="140"/>
                  </a:lnTo>
                  <a:lnTo>
                    <a:pt x="350" y="140"/>
                  </a:lnTo>
                  <a:lnTo>
                    <a:pt x="346" y="142"/>
                  </a:lnTo>
                  <a:lnTo>
                    <a:pt x="341" y="144"/>
                  </a:lnTo>
                  <a:lnTo>
                    <a:pt x="337" y="146"/>
                  </a:lnTo>
                  <a:lnTo>
                    <a:pt x="333" y="148"/>
                  </a:lnTo>
                  <a:lnTo>
                    <a:pt x="329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0" y="152"/>
                  </a:lnTo>
                  <a:lnTo>
                    <a:pt x="316" y="153"/>
                  </a:lnTo>
                  <a:lnTo>
                    <a:pt x="310" y="153"/>
                  </a:lnTo>
                  <a:lnTo>
                    <a:pt x="307" y="155"/>
                  </a:lnTo>
                  <a:lnTo>
                    <a:pt x="303" y="155"/>
                  </a:lnTo>
                  <a:lnTo>
                    <a:pt x="301" y="155"/>
                  </a:lnTo>
                  <a:lnTo>
                    <a:pt x="299" y="155"/>
                  </a:lnTo>
                  <a:lnTo>
                    <a:pt x="299" y="157"/>
                  </a:lnTo>
                  <a:lnTo>
                    <a:pt x="297" y="157"/>
                  </a:lnTo>
                  <a:lnTo>
                    <a:pt x="297" y="159"/>
                  </a:lnTo>
                  <a:lnTo>
                    <a:pt x="295" y="161"/>
                  </a:lnTo>
                  <a:lnTo>
                    <a:pt x="295" y="165"/>
                  </a:lnTo>
                  <a:lnTo>
                    <a:pt x="291" y="171"/>
                  </a:lnTo>
                  <a:lnTo>
                    <a:pt x="289" y="174"/>
                  </a:lnTo>
                  <a:lnTo>
                    <a:pt x="289" y="176"/>
                  </a:lnTo>
                  <a:lnTo>
                    <a:pt x="286" y="180"/>
                  </a:lnTo>
                  <a:lnTo>
                    <a:pt x="286" y="184"/>
                  </a:lnTo>
                  <a:lnTo>
                    <a:pt x="284" y="186"/>
                  </a:lnTo>
                  <a:lnTo>
                    <a:pt x="284" y="190"/>
                  </a:lnTo>
                  <a:lnTo>
                    <a:pt x="282" y="193"/>
                  </a:lnTo>
                  <a:lnTo>
                    <a:pt x="280" y="197"/>
                  </a:lnTo>
                  <a:lnTo>
                    <a:pt x="278" y="199"/>
                  </a:lnTo>
                  <a:lnTo>
                    <a:pt x="276" y="203"/>
                  </a:lnTo>
                  <a:lnTo>
                    <a:pt x="276" y="209"/>
                  </a:lnTo>
                  <a:lnTo>
                    <a:pt x="272" y="212"/>
                  </a:lnTo>
                  <a:lnTo>
                    <a:pt x="272" y="216"/>
                  </a:lnTo>
                  <a:lnTo>
                    <a:pt x="270" y="218"/>
                  </a:lnTo>
                  <a:lnTo>
                    <a:pt x="269" y="224"/>
                  </a:lnTo>
                  <a:lnTo>
                    <a:pt x="267" y="228"/>
                  </a:lnTo>
                  <a:lnTo>
                    <a:pt x="265" y="231"/>
                  </a:lnTo>
                  <a:lnTo>
                    <a:pt x="263" y="235"/>
                  </a:lnTo>
                  <a:lnTo>
                    <a:pt x="263" y="241"/>
                  </a:lnTo>
                  <a:lnTo>
                    <a:pt x="259" y="245"/>
                  </a:lnTo>
                  <a:lnTo>
                    <a:pt x="259" y="249"/>
                  </a:lnTo>
                  <a:lnTo>
                    <a:pt x="257" y="252"/>
                  </a:lnTo>
                  <a:lnTo>
                    <a:pt x="255" y="256"/>
                  </a:lnTo>
                  <a:lnTo>
                    <a:pt x="253" y="260"/>
                  </a:lnTo>
                  <a:lnTo>
                    <a:pt x="251" y="264"/>
                  </a:lnTo>
                  <a:lnTo>
                    <a:pt x="251" y="268"/>
                  </a:lnTo>
                  <a:lnTo>
                    <a:pt x="250" y="271"/>
                  </a:lnTo>
                  <a:lnTo>
                    <a:pt x="248" y="275"/>
                  </a:lnTo>
                  <a:lnTo>
                    <a:pt x="248" y="279"/>
                  </a:lnTo>
                  <a:lnTo>
                    <a:pt x="246" y="281"/>
                  </a:lnTo>
                  <a:lnTo>
                    <a:pt x="244" y="285"/>
                  </a:lnTo>
                  <a:lnTo>
                    <a:pt x="244" y="290"/>
                  </a:lnTo>
                  <a:lnTo>
                    <a:pt x="244" y="292"/>
                  </a:lnTo>
                  <a:lnTo>
                    <a:pt x="240" y="298"/>
                  </a:lnTo>
                  <a:lnTo>
                    <a:pt x="238" y="306"/>
                  </a:lnTo>
                  <a:lnTo>
                    <a:pt x="238" y="309"/>
                  </a:lnTo>
                  <a:lnTo>
                    <a:pt x="234" y="313"/>
                  </a:lnTo>
                  <a:lnTo>
                    <a:pt x="234" y="317"/>
                  </a:lnTo>
                  <a:lnTo>
                    <a:pt x="234" y="323"/>
                  </a:lnTo>
                  <a:lnTo>
                    <a:pt x="232" y="325"/>
                  </a:lnTo>
                  <a:lnTo>
                    <a:pt x="232" y="326"/>
                  </a:lnTo>
                  <a:lnTo>
                    <a:pt x="232" y="328"/>
                  </a:lnTo>
                  <a:lnTo>
                    <a:pt x="234" y="328"/>
                  </a:lnTo>
                  <a:lnTo>
                    <a:pt x="238" y="326"/>
                  </a:lnTo>
                  <a:lnTo>
                    <a:pt x="244" y="325"/>
                  </a:lnTo>
                  <a:lnTo>
                    <a:pt x="248" y="325"/>
                  </a:lnTo>
                  <a:lnTo>
                    <a:pt x="251" y="325"/>
                  </a:lnTo>
                  <a:lnTo>
                    <a:pt x="253" y="323"/>
                  </a:lnTo>
                  <a:lnTo>
                    <a:pt x="259" y="323"/>
                  </a:lnTo>
                  <a:lnTo>
                    <a:pt x="263" y="321"/>
                  </a:lnTo>
                  <a:lnTo>
                    <a:pt x="267" y="319"/>
                  </a:lnTo>
                  <a:lnTo>
                    <a:pt x="272" y="319"/>
                  </a:lnTo>
                  <a:lnTo>
                    <a:pt x="278" y="317"/>
                  </a:lnTo>
                  <a:lnTo>
                    <a:pt x="284" y="317"/>
                  </a:lnTo>
                  <a:lnTo>
                    <a:pt x="289" y="315"/>
                  </a:lnTo>
                  <a:lnTo>
                    <a:pt x="295" y="313"/>
                  </a:lnTo>
                  <a:lnTo>
                    <a:pt x="301" y="311"/>
                  </a:lnTo>
                  <a:lnTo>
                    <a:pt x="307" y="311"/>
                  </a:lnTo>
                  <a:lnTo>
                    <a:pt x="312" y="309"/>
                  </a:lnTo>
                  <a:lnTo>
                    <a:pt x="316" y="307"/>
                  </a:lnTo>
                  <a:lnTo>
                    <a:pt x="320" y="307"/>
                  </a:lnTo>
                  <a:lnTo>
                    <a:pt x="322" y="306"/>
                  </a:lnTo>
                  <a:lnTo>
                    <a:pt x="326" y="306"/>
                  </a:lnTo>
                  <a:lnTo>
                    <a:pt x="329" y="304"/>
                  </a:lnTo>
                  <a:lnTo>
                    <a:pt x="333" y="304"/>
                  </a:lnTo>
                  <a:lnTo>
                    <a:pt x="335" y="302"/>
                  </a:lnTo>
                  <a:lnTo>
                    <a:pt x="339" y="302"/>
                  </a:lnTo>
                  <a:lnTo>
                    <a:pt x="343" y="300"/>
                  </a:lnTo>
                  <a:lnTo>
                    <a:pt x="346" y="300"/>
                  </a:lnTo>
                  <a:lnTo>
                    <a:pt x="350" y="298"/>
                  </a:lnTo>
                  <a:lnTo>
                    <a:pt x="354" y="298"/>
                  </a:lnTo>
                  <a:lnTo>
                    <a:pt x="358" y="296"/>
                  </a:lnTo>
                  <a:lnTo>
                    <a:pt x="360" y="294"/>
                  </a:lnTo>
                  <a:lnTo>
                    <a:pt x="364" y="294"/>
                  </a:lnTo>
                  <a:lnTo>
                    <a:pt x="367" y="292"/>
                  </a:lnTo>
                  <a:lnTo>
                    <a:pt x="371" y="292"/>
                  </a:lnTo>
                  <a:lnTo>
                    <a:pt x="375" y="290"/>
                  </a:lnTo>
                  <a:lnTo>
                    <a:pt x="379" y="290"/>
                  </a:lnTo>
                  <a:lnTo>
                    <a:pt x="383" y="290"/>
                  </a:lnTo>
                  <a:lnTo>
                    <a:pt x="386" y="287"/>
                  </a:lnTo>
                  <a:lnTo>
                    <a:pt x="390" y="287"/>
                  </a:lnTo>
                  <a:lnTo>
                    <a:pt x="392" y="285"/>
                  </a:lnTo>
                  <a:lnTo>
                    <a:pt x="396" y="283"/>
                  </a:lnTo>
                  <a:lnTo>
                    <a:pt x="400" y="281"/>
                  </a:lnTo>
                  <a:lnTo>
                    <a:pt x="403" y="281"/>
                  </a:lnTo>
                  <a:lnTo>
                    <a:pt x="407" y="279"/>
                  </a:lnTo>
                  <a:lnTo>
                    <a:pt x="411" y="279"/>
                  </a:lnTo>
                  <a:lnTo>
                    <a:pt x="415" y="275"/>
                  </a:lnTo>
                  <a:lnTo>
                    <a:pt x="417" y="275"/>
                  </a:lnTo>
                  <a:lnTo>
                    <a:pt x="421" y="273"/>
                  </a:lnTo>
                  <a:lnTo>
                    <a:pt x="426" y="273"/>
                  </a:lnTo>
                  <a:lnTo>
                    <a:pt x="428" y="271"/>
                  </a:lnTo>
                  <a:lnTo>
                    <a:pt x="432" y="269"/>
                  </a:lnTo>
                  <a:lnTo>
                    <a:pt x="436" y="268"/>
                  </a:lnTo>
                  <a:lnTo>
                    <a:pt x="440" y="268"/>
                  </a:lnTo>
                  <a:lnTo>
                    <a:pt x="442" y="266"/>
                  </a:lnTo>
                  <a:lnTo>
                    <a:pt x="445" y="266"/>
                  </a:lnTo>
                  <a:lnTo>
                    <a:pt x="449" y="264"/>
                  </a:lnTo>
                  <a:lnTo>
                    <a:pt x="453" y="262"/>
                  </a:lnTo>
                  <a:lnTo>
                    <a:pt x="455" y="260"/>
                  </a:lnTo>
                  <a:lnTo>
                    <a:pt x="459" y="260"/>
                  </a:lnTo>
                  <a:lnTo>
                    <a:pt x="462" y="258"/>
                  </a:lnTo>
                  <a:lnTo>
                    <a:pt x="466" y="256"/>
                  </a:lnTo>
                  <a:lnTo>
                    <a:pt x="468" y="254"/>
                  </a:lnTo>
                  <a:lnTo>
                    <a:pt x="472" y="254"/>
                  </a:lnTo>
                  <a:lnTo>
                    <a:pt x="476" y="252"/>
                  </a:lnTo>
                  <a:lnTo>
                    <a:pt x="480" y="250"/>
                  </a:lnTo>
                  <a:lnTo>
                    <a:pt x="485" y="249"/>
                  </a:lnTo>
                  <a:lnTo>
                    <a:pt x="491" y="247"/>
                  </a:lnTo>
                  <a:lnTo>
                    <a:pt x="497" y="245"/>
                  </a:lnTo>
                  <a:lnTo>
                    <a:pt x="502" y="243"/>
                  </a:lnTo>
                  <a:lnTo>
                    <a:pt x="506" y="239"/>
                  </a:lnTo>
                  <a:lnTo>
                    <a:pt x="512" y="237"/>
                  </a:lnTo>
                  <a:lnTo>
                    <a:pt x="516" y="235"/>
                  </a:lnTo>
                  <a:lnTo>
                    <a:pt x="521" y="233"/>
                  </a:lnTo>
                  <a:lnTo>
                    <a:pt x="523" y="231"/>
                  </a:lnTo>
                  <a:lnTo>
                    <a:pt x="529" y="231"/>
                  </a:lnTo>
                  <a:lnTo>
                    <a:pt x="531" y="230"/>
                  </a:lnTo>
                  <a:lnTo>
                    <a:pt x="535" y="228"/>
                  </a:lnTo>
                  <a:lnTo>
                    <a:pt x="537" y="228"/>
                  </a:lnTo>
                  <a:lnTo>
                    <a:pt x="538" y="228"/>
                  </a:lnTo>
                  <a:lnTo>
                    <a:pt x="540" y="224"/>
                  </a:lnTo>
                  <a:lnTo>
                    <a:pt x="542" y="224"/>
                  </a:lnTo>
                  <a:lnTo>
                    <a:pt x="540" y="226"/>
                  </a:lnTo>
                  <a:lnTo>
                    <a:pt x="537" y="230"/>
                  </a:lnTo>
                  <a:lnTo>
                    <a:pt x="535" y="231"/>
                  </a:lnTo>
                  <a:lnTo>
                    <a:pt x="533" y="233"/>
                  </a:lnTo>
                  <a:lnTo>
                    <a:pt x="529" y="237"/>
                  </a:lnTo>
                  <a:lnTo>
                    <a:pt x="527" y="241"/>
                  </a:lnTo>
                  <a:lnTo>
                    <a:pt x="521" y="245"/>
                  </a:lnTo>
                  <a:lnTo>
                    <a:pt x="518" y="249"/>
                  </a:lnTo>
                  <a:lnTo>
                    <a:pt x="512" y="252"/>
                  </a:lnTo>
                  <a:lnTo>
                    <a:pt x="508" y="258"/>
                  </a:lnTo>
                  <a:lnTo>
                    <a:pt x="502" y="264"/>
                  </a:lnTo>
                  <a:lnTo>
                    <a:pt x="497" y="268"/>
                  </a:lnTo>
                  <a:lnTo>
                    <a:pt x="491" y="275"/>
                  </a:lnTo>
                  <a:lnTo>
                    <a:pt x="485" y="281"/>
                  </a:lnTo>
                  <a:lnTo>
                    <a:pt x="481" y="283"/>
                  </a:lnTo>
                  <a:lnTo>
                    <a:pt x="478" y="287"/>
                  </a:lnTo>
                  <a:lnTo>
                    <a:pt x="474" y="290"/>
                  </a:lnTo>
                  <a:lnTo>
                    <a:pt x="470" y="292"/>
                  </a:lnTo>
                  <a:lnTo>
                    <a:pt x="466" y="294"/>
                  </a:lnTo>
                  <a:lnTo>
                    <a:pt x="462" y="298"/>
                  </a:lnTo>
                  <a:lnTo>
                    <a:pt x="459" y="302"/>
                  </a:lnTo>
                  <a:lnTo>
                    <a:pt x="455" y="306"/>
                  </a:lnTo>
                  <a:lnTo>
                    <a:pt x="453" y="309"/>
                  </a:lnTo>
                  <a:lnTo>
                    <a:pt x="447" y="311"/>
                  </a:lnTo>
                  <a:lnTo>
                    <a:pt x="443" y="315"/>
                  </a:lnTo>
                  <a:lnTo>
                    <a:pt x="440" y="319"/>
                  </a:lnTo>
                  <a:lnTo>
                    <a:pt x="436" y="323"/>
                  </a:lnTo>
                  <a:lnTo>
                    <a:pt x="434" y="325"/>
                  </a:lnTo>
                  <a:lnTo>
                    <a:pt x="428" y="328"/>
                  </a:lnTo>
                  <a:lnTo>
                    <a:pt x="426" y="332"/>
                  </a:lnTo>
                  <a:lnTo>
                    <a:pt x="421" y="336"/>
                  </a:lnTo>
                  <a:lnTo>
                    <a:pt x="417" y="338"/>
                  </a:lnTo>
                  <a:lnTo>
                    <a:pt x="411" y="342"/>
                  </a:lnTo>
                  <a:lnTo>
                    <a:pt x="409" y="345"/>
                  </a:lnTo>
                  <a:lnTo>
                    <a:pt x="403" y="349"/>
                  </a:lnTo>
                  <a:lnTo>
                    <a:pt x="402" y="353"/>
                  </a:lnTo>
                  <a:lnTo>
                    <a:pt x="396" y="355"/>
                  </a:lnTo>
                  <a:lnTo>
                    <a:pt x="392" y="359"/>
                  </a:lnTo>
                  <a:lnTo>
                    <a:pt x="386" y="363"/>
                  </a:lnTo>
                  <a:lnTo>
                    <a:pt x="384" y="366"/>
                  </a:lnTo>
                  <a:lnTo>
                    <a:pt x="379" y="368"/>
                  </a:lnTo>
                  <a:lnTo>
                    <a:pt x="375" y="372"/>
                  </a:lnTo>
                  <a:lnTo>
                    <a:pt x="371" y="374"/>
                  </a:lnTo>
                  <a:lnTo>
                    <a:pt x="367" y="378"/>
                  </a:lnTo>
                  <a:lnTo>
                    <a:pt x="362" y="382"/>
                  </a:lnTo>
                  <a:lnTo>
                    <a:pt x="358" y="385"/>
                  </a:lnTo>
                  <a:lnTo>
                    <a:pt x="354" y="387"/>
                  </a:lnTo>
                  <a:lnTo>
                    <a:pt x="350" y="389"/>
                  </a:lnTo>
                  <a:lnTo>
                    <a:pt x="345" y="393"/>
                  </a:lnTo>
                  <a:lnTo>
                    <a:pt x="341" y="395"/>
                  </a:lnTo>
                  <a:lnTo>
                    <a:pt x="337" y="399"/>
                  </a:lnTo>
                  <a:lnTo>
                    <a:pt x="333" y="401"/>
                  </a:lnTo>
                  <a:lnTo>
                    <a:pt x="327" y="402"/>
                  </a:lnTo>
                  <a:lnTo>
                    <a:pt x="326" y="406"/>
                  </a:lnTo>
                  <a:lnTo>
                    <a:pt x="320" y="408"/>
                  </a:lnTo>
                  <a:lnTo>
                    <a:pt x="316" y="410"/>
                  </a:lnTo>
                  <a:lnTo>
                    <a:pt x="310" y="412"/>
                  </a:lnTo>
                  <a:lnTo>
                    <a:pt x="308" y="416"/>
                  </a:lnTo>
                  <a:lnTo>
                    <a:pt x="305" y="418"/>
                  </a:lnTo>
                  <a:lnTo>
                    <a:pt x="301" y="420"/>
                  </a:lnTo>
                  <a:lnTo>
                    <a:pt x="295" y="421"/>
                  </a:lnTo>
                  <a:lnTo>
                    <a:pt x="291" y="425"/>
                  </a:lnTo>
                  <a:lnTo>
                    <a:pt x="288" y="427"/>
                  </a:lnTo>
                  <a:lnTo>
                    <a:pt x="284" y="429"/>
                  </a:lnTo>
                  <a:lnTo>
                    <a:pt x="280" y="431"/>
                  </a:lnTo>
                  <a:lnTo>
                    <a:pt x="276" y="433"/>
                  </a:lnTo>
                  <a:lnTo>
                    <a:pt x="272" y="435"/>
                  </a:lnTo>
                  <a:lnTo>
                    <a:pt x="269" y="437"/>
                  </a:lnTo>
                  <a:lnTo>
                    <a:pt x="265" y="439"/>
                  </a:lnTo>
                  <a:lnTo>
                    <a:pt x="263" y="440"/>
                  </a:lnTo>
                  <a:lnTo>
                    <a:pt x="259" y="442"/>
                  </a:lnTo>
                  <a:lnTo>
                    <a:pt x="253" y="444"/>
                  </a:lnTo>
                  <a:lnTo>
                    <a:pt x="251" y="444"/>
                  </a:lnTo>
                  <a:lnTo>
                    <a:pt x="248" y="448"/>
                  </a:lnTo>
                  <a:lnTo>
                    <a:pt x="244" y="448"/>
                  </a:lnTo>
                  <a:lnTo>
                    <a:pt x="240" y="450"/>
                  </a:lnTo>
                  <a:lnTo>
                    <a:pt x="238" y="452"/>
                  </a:lnTo>
                  <a:lnTo>
                    <a:pt x="234" y="454"/>
                  </a:lnTo>
                  <a:lnTo>
                    <a:pt x="232" y="454"/>
                  </a:lnTo>
                  <a:lnTo>
                    <a:pt x="229" y="456"/>
                  </a:lnTo>
                  <a:lnTo>
                    <a:pt x="225" y="456"/>
                  </a:lnTo>
                  <a:lnTo>
                    <a:pt x="221" y="458"/>
                  </a:lnTo>
                  <a:lnTo>
                    <a:pt x="217" y="461"/>
                  </a:lnTo>
                  <a:lnTo>
                    <a:pt x="211" y="463"/>
                  </a:lnTo>
                  <a:lnTo>
                    <a:pt x="208" y="463"/>
                  </a:lnTo>
                  <a:lnTo>
                    <a:pt x="202" y="467"/>
                  </a:lnTo>
                  <a:lnTo>
                    <a:pt x="198" y="467"/>
                  </a:lnTo>
                  <a:lnTo>
                    <a:pt x="194" y="469"/>
                  </a:lnTo>
                  <a:lnTo>
                    <a:pt x="191" y="471"/>
                  </a:lnTo>
                  <a:lnTo>
                    <a:pt x="189" y="473"/>
                  </a:lnTo>
                  <a:lnTo>
                    <a:pt x="185" y="473"/>
                  </a:lnTo>
                  <a:lnTo>
                    <a:pt x="183" y="475"/>
                  </a:lnTo>
                  <a:lnTo>
                    <a:pt x="181" y="475"/>
                  </a:lnTo>
                  <a:lnTo>
                    <a:pt x="181" y="477"/>
                  </a:lnTo>
                  <a:lnTo>
                    <a:pt x="179" y="477"/>
                  </a:lnTo>
                  <a:lnTo>
                    <a:pt x="177" y="478"/>
                  </a:lnTo>
                  <a:lnTo>
                    <a:pt x="175" y="482"/>
                  </a:lnTo>
                  <a:lnTo>
                    <a:pt x="175" y="486"/>
                  </a:lnTo>
                  <a:lnTo>
                    <a:pt x="172" y="490"/>
                  </a:lnTo>
                  <a:lnTo>
                    <a:pt x="172" y="492"/>
                  </a:lnTo>
                  <a:lnTo>
                    <a:pt x="170" y="496"/>
                  </a:lnTo>
                  <a:lnTo>
                    <a:pt x="168" y="499"/>
                  </a:lnTo>
                  <a:lnTo>
                    <a:pt x="166" y="503"/>
                  </a:lnTo>
                  <a:lnTo>
                    <a:pt x="164" y="507"/>
                  </a:lnTo>
                  <a:lnTo>
                    <a:pt x="164" y="513"/>
                  </a:lnTo>
                  <a:lnTo>
                    <a:pt x="162" y="516"/>
                  </a:lnTo>
                  <a:lnTo>
                    <a:pt x="158" y="520"/>
                  </a:lnTo>
                  <a:lnTo>
                    <a:pt x="156" y="526"/>
                  </a:lnTo>
                  <a:lnTo>
                    <a:pt x="153" y="532"/>
                  </a:lnTo>
                  <a:lnTo>
                    <a:pt x="153" y="537"/>
                  </a:lnTo>
                  <a:lnTo>
                    <a:pt x="149" y="543"/>
                  </a:lnTo>
                  <a:lnTo>
                    <a:pt x="147" y="549"/>
                  </a:lnTo>
                  <a:lnTo>
                    <a:pt x="145" y="555"/>
                  </a:lnTo>
                  <a:lnTo>
                    <a:pt x="143" y="560"/>
                  </a:lnTo>
                  <a:lnTo>
                    <a:pt x="139" y="564"/>
                  </a:lnTo>
                  <a:lnTo>
                    <a:pt x="137" y="572"/>
                  </a:lnTo>
                  <a:lnTo>
                    <a:pt x="135" y="575"/>
                  </a:lnTo>
                  <a:lnTo>
                    <a:pt x="135" y="577"/>
                  </a:lnTo>
                  <a:lnTo>
                    <a:pt x="134" y="581"/>
                  </a:lnTo>
                  <a:lnTo>
                    <a:pt x="134" y="585"/>
                  </a:lnTo>
                  <a:lnTo>
                    <a:pt x="132" y="587"/>
                  </a:lnTo>
                  <a:lnTo>
                    <a:pt x="132" y="591"/>
                  </a:lnTo>
                  <a:lnTo>
                    <a:pt x="128" y="594"/>
                  </a:lnTo>
                  <a:lnTo>
                    <a:pt x="128" y="596"/>
                  </a:lnTo>
                  <a:lnTo>
                    <a:pt x="128" y="600"/>
                  </a:lnTo>
                  <a:lnTo>
                    <a:pt x="126" y="604"/>
                  </a:lnTo>
                  <a:lnTo>
                    <a:pt x="124" y="608"/>
                  </a:lnTo>
                  <a:lnTo>
                    <a:pt x="124" y="612"/>
                  </a:lnTo>
                  <a:lnTo>
                    <a:pt x="120" y="615"/>
                  </a:lnTo>
                  <a:lnTo>
                    <a:pt x="118" y="623"/>
                  </a:lnTo>
                  <a:lnTo>
                    <a:pt x="118" y="625"/>
                  </a:lnTo>
                  <a:lnTo>
                    <a:pt x="118" y="631"/>
                  </a:lnTo>
                  <a:lnTo>
                    <a:pt x="116" y="632"/>
                  </a:lnTo>
                  <a:lnTo>
                    <a:pt x="115" y="636"/>
                  </a:lnTo>
                  <a:lnTo>
                    <a:pt x="113" y="640"/>
                  </a:lnTo>
                  <a:lnTo>
                    <a:pt x="113" y="648"/>
                  </a:lnTo>
                  <a:lnTo>
                    <a:pt x="109" y="651"/>
                  </a:lnTo>
                  <a:lnTo>
                    <a:pt x="109" y="655"/>
                  </a:lnTo>
                  <a:lnTo>
                    <a:pt x="109" y="657"/>
                  </a:lnTo>
                  <a:lnTo>
                    <a:pt x="109" y="661"/>
                  </a:lnTo>
                  <a:lnTo>
                    <a:pt x="107" y="667"/>
                  </a:lnTo>
                  <a:lnTo>
                    <a:pt x="105" y="672"/>
                  </a:lnTo>
                  <a:lnTo>
                    <a:pt x="103" y="678"/>
                  </a:lnTo>
                  <a:lnTo>
                    <a:pt x="103" y="684"/>
                  </a:lnTo>
                  <a:lnTo>
                    <a:pt x="103" y="689"/>
                  </a:lnTo>
                  <a:lnTo>
                    <a:pt x="101" y="695"/>
                  </a:lnTo>
                  <a:lnTo>
                    <a:pt x="101" y="699"/>
                  </a:lnTo>
                  <a:lnTo>
                    <a:pt x="101" y="705"/>
                  </a:lnTo>
                  <a:lnTo>
                    <a:pt x="99" y="708"/>
                  </a:lnTo>
                  <a:lnTo>
                    <a:pt x="99" y="714"/>
                  </a:lnTo>
                  <a:lnTo>
                    <a:pt x="99" y="718"/>
                  </a:lnTo>
                  <a:lnTo>
                    <a:pt x="99" y="722"/>
                  </a:lnTo>
                  <a:lnTo>
                    <a:pt x="99" y="726"/>
                  </a:lnTo>
                  <a:lnTo>
                    <a:pt x="97" y="729"/>
                  </a:lnTo>
                  <a:lnTo>
                    <a:pt x="97" y="733"/>
                  </a:lnTo>
                  <a:lnTo>
                    <a:pt x="97" y="737"/>
                  </a:lnTo>
                  <a:lnTo>
                    <a:pt x="97" y="741"/>
                  </a:lnTo>
                  <a:lnTo>
                    <a:pt x="97" y="745"/>
                  </a:lnTo>
                  <a:lnTo>
                    <a:pt x="97" y="746"/>
                  </a:lnTo>
                  <a:lnTo>
                    <a:pt x="97" y="748"/>
                  </a:lnTo>
                  <a:lnTo>
                    <a:pt x="99" y="748"/>
                  </a:lnTo>
                  <a:lnTo>
                    <a:pt x="101" y="750"/>
                  </a:lnTo>
                  <a:lnTo>
                    <a:pt x="107" y="750"/>
                  </a:lnTo>
                  <a:lnTo>
                    <a:pt x="113" y="750"/>
                  </a:lnTo>
                  <a:lnTo>
                    <a:pt x="115" y="750"/>
                  </a:lnTo>
                  <a:lnTo>
                    <a:pt x="118" y="750"/>
                  </a:lnTo>
                  <a:lnTo>
                    <a:pt x="122" y="750"/>
                  </a:lnTo>
                  <a:lnTo>
                    <a:pt x="126" y="750"/>
                  </a:lnTo>
                  <a:lnTo>
                    <a:pt x="132" y="750"/>
                  </a:lnTo>
                  <a:lnTo>
                    <a:pt x="135" y="750"/>
                  </a:lnTo>
                  <a:lnTo>
                    <a:pt x="139" y="750"/>
                  </a:lnTo>
                  <a:lnTo>
                    <a:pt x="145" y="750"/>
                  </a:lnTo>
                  <a:lnTo>
                    <a:pt x="151" y="750"/>
                  </a:lnTo>
                  <a:lnTo>
                    <a:pt x="156" y="748"/>
                  </a:lnTo>
                  <a:lnTo>
                    <a:pt x="160" y="748"/>
                  </a:lnTo>
                  <a:lnTo>
                    <a:pt x="162" y="746"/>
                  </a:lnTo>
                  <a:lnTo>
                    <a:pt x="166" y="746"/>
                  </a:lnTo>
                  <a:lnTo>
                    <a:pt x="170" y="746"/>
                  </a:lnTo>
                  <a:lnTo>
                    <a:pt x="172" y="746"/>
                  </a:lnTo>
                  <a:lnTo>
                    <a:pt x="177" y="746"/>
                  </a:lnTo>
                  <a:lnTo>
                    <a:pt x="181" y="745"/>
                  </a:lnTo>
                  <a:lnTo>
                    <a:pt x="183" y="745"/>
                  </a:lnTo>
                  <a:lnTo>
                    <a:pt x="187" y="745"/>
                  </a:lnTo>
                  <a:lnTo>
                    <a:pt x="191" y="743"/>
                  </a:lnTo>
                  <a:lnTo>
                    <a:pt x="194" y="741"/>
                  </a:lnTo>
                  <a:lnTo>
                    <a:pt x="198" y="741"/>
                  </a:lnTo>
                  <a:lnTo>
                    <a:pt x="202" y="741"/>
                  </a:lnTo>
                  <a:lnTo>
                    <a:pt x="206" y="739"/>
                  </a:lnTo>
                  <a:lnTo>
                    <a:pt x="210" y="739"/>
                  </a:lnTo>
                  <a:lnTo>
                    <a:pt x="215" y="739"/>
                  </a:lnTo>
                  <a:lnTo>
                    <a:pt x="219" y="737"/>
                  </a:lnTo>
                  <a:lnTo>
                    <a:pt x="225" y="735"/>
                  </a:lnTo>
                  <a:lnTo>
                    <a:pt x="227" y="733"/>
                  </a:lnTo>
                  <a:lnTo>
                    <a:pt x="232" y="733"/>
                  </a:lnTo>
                  <a:lnTo>
                    <a:pt x="236" y="731"/>
                  </a:lnTo>
                  <a:lnTo>
                    <a:pt x="242" y="729"/>
                  </a:lnTo>
                  <a:lnTo>
                    <a:pt x="246" y="727"/>
                  </a:lnTo>
                  <a:lnTo>
                    <a:pt x="251" y="727"/>
                  </a:lnTo>
                  <a:lnTo>
                    <a:pt x="257" y="726"/>
                  </a:lnTo>
                  <a:lnTo>
                    <a:pt x="261" y="724"/>
                  </a:lnTo>
                  <a:lnTo>
                    <a:pt x="265" y="722"/>
                  </a:lnTo>
                  <a:lnTo>
                    <a:pt x="270" y="720"/>
                  </a:lnTo>
                  <a:lnTo>
                    <a:pt x="276" y="718"/>
                  </a:lnTo>
                  <a:lnTo>
                    <a:pt x="280" y="716"/>
                  </a:lnTo>
                  <a:lnTo>
                    <a:pt x="286" y="714"/>
                  </a:lnTo>
                  <a:lnTo>
                    <a:pt x="291" y="712"/>
                  </a:lnTo>
                  <a:lnTo>
                    <a:pt x="295" y="710"/>
                  </a:lnTo>
                  <a:lnTo>
                    <a:pt x="301" y="708"/>
                  </a:lnTo>
                  <a:lnTo>
                    <a:pt x="305" y="707"/>
                  </a:lnTo>
                  <a:lnTo>
                    <a:pt x="310" y="703"/>
                  </a:lnTo>
                  <a:lnTo>
                    <a:pt x="316" y="701"/>
                  </a:lnTo>
                  <a:lnTo>
                    <a:pt x="322" y="697"/>
                  </a:lnTo>
                  <a:lnTo>
                    <a:pt x="327" y="695"/>
                  </a:lnTo>
                  <a:lnTo>
                    <a:pt x="331" y="695"/>
                  </a:lnTo>
                  <a:lnTo>
                    <a:pt x="337" y="691"/>
                  </a:lnTo>
                  <a:lnTo>
                    <a:pt x="341" y="689"/>
                  </a:lnTo>
                  <a:lnTo>
                    <a:pt x="346" y="688"/>
                  </a:lnTo>
                  <a:lnTo>
                    <a:pt x="352" y="684"/>
                  </a:lnTo>
                  <a:lnTo>
                    <a:pt x="356" y="682"/>
                  </a:lnTo>
                  <a:lnTo>
                    <a:pt x="362" y="680"/>
                  </a:lnTo>
                  <a:lnTo>
                    <a:pt x="367" y="676"/>
                  </a:lnTo>
                  <a:lnTo>
                    <a:pt x="371" y="676"/>
                  </a:lnTo>
                  <a:lnTo>
                    <a:pt x="377" y="672"/>
                  </a:lnTo>
                  <a:lnTo>
                    <a:pt x="381" y="670"/>
                  </a:lnTo>
                  <a:lnTo>
                    <a:pt x="386" y="669"/>
                  </a:lnTo>
                  <a:lnTo>
                    <a:pt x="390" y="665"/>
                  </a:lnTo>
                  <a:lnTo>
                    <a:pt x="396" y="663"/>
                  </a:lnTo>
                  <a:lnTo>
                    <a:pt x="400" y="661"/>
                  </a:lnTo>
                  <a:lnTo>
                    <a:pt x="403" y="657"/>
                  </a:lnTo>
                  <a:lnTo>
                    <a:pt x="409" y="657"/>
                  </a:lnTo>
                  <a:lnTo>
                    <a:pt x="413" y="653"/>
                  </a:lnTo>
                  <a:lnTo>
                    <a:pt x="417" y="651"/>
                  </a:lnTo>
                  <a:lnTo>
                    <a:pt x="421" y="650"/>
                  </a:lnTo>
                  <a:lnTo>
                    <a:pt x="426" y="646"/>
                  </a:lnTo>
                  <a:lnTo>
                    <a:pt x="428" y="644"/>
                  </a:lnTo>
                  <a:lnTo>
                    <a:pt x="434" y="642"/>
                  </a:lnTo>
                  <a:lnTo>
                    <a:pt x="436" y="640"/>
                  </a:lnTo>
                  <a:lnTo>
                    <a:pt x="442" y="638"/>
                  </a:lnTo>
                  <a:lnTo>
                    <a:pt x="445" y="636"/>
                  </a:lnTo>
                  <a:lnTo>
                    <a:pt x="447" y="634"/>
                  </a:lnTo>
                  <a:lnTo>
                    <a:pt x="451" y="632"/>
                  </a:lnTo>
                  <a:lnTo>
                    <a:pt x="455" y="631"/>
                  </a:lnTo>
                  <a:lnTo>
                    <a:pt x="461" y="627"/>
                  </a:lnTo>
                  <a:lnTo>
                    <a:pt x="466" y="625"/>
                  </a:lnTo>
                  <a:lnTo>
                    <a:pt x="472" y="621"/>
                  </a:lnTo>
                  <a:lnTo>
                    <a:pt x="476" y="619"/>
                  </a:lnTo>
                  <a:lnTo>
                    <a:pt x="480" y="615"/>
                  </a:lnTo>
                  <a:lnTo>
                    <a:pt x="483" y="615"/>
                  </a:lnTo>
                  <a:lnTo>
                    <a:pt x="487" y="613"/>
                  </a:lnTo>
                  <a:lnTo>
                    <a:pt x="491" y="612"/>
                  </a:lnTo>
                  <a:lnTo>
                    <a:pt x="514" y="688"/>
                  </a:lnTo>
                  <a:lnTo>
                    <a:pt x="512" y="688"/>
                  </a:lnTo>
                  <a:lnTo>
                    <a:pt x="508" y="693"/>
                  </a:lnTo>
                  <a:lnTo>
                    <a:pt x="504" y="693"/>
                  </a:lnTo>
                  <a:lnTo>
                    <a:pt x="502" y="697"/>
                  </a:lnTo>
                  <a:lnTo>
                    <a:pt x="499" y="701"/>
                  </a:lnTo>
                  <a:lnTo>
                    <a:pt x="495" y="705"/>
                  </a:lnTo>
                  <a:lnTo>
                    <a:pt x="489" y="708"/>
                  </a:lnTo>
                  <a:lnTo>
                    <a:pt x="485" y="712"/>
                  </a:lnTo>
                  <a:lnTo>
                    <a:pt x="480" y="718"/>
                  </a:lnTo>
                  <a:lnTo>
                    <a:pt x="474" y="724"/>
                  </a:lnTo>
                  <a:lnTo>
                    <a:pt x="470" y="726"/>
                  </a:lnTo>
                  <a:lnTo>
                    <a:pt x="466" y="727"/>
                  </a:lnTo>
                  <a:lnTo>
                    <a:pt x="462" y="731"/>
                  </a:lnTo>
                  <a:lnTo>
                    <a:pt x="461" y="733"/>
                  </a:lnTo>
                  <a:lnTo>
                    <a:pt x="457" y="737"/>
                  </a:lnTo>
                  <a:lnTo>
                    <a:pt x="453" y="741"/>
                  </a:lnTo>
                  <a:lnTo>
                    <a:pt x="449" y="743"/>
                  </a:lnTo>
                  <a:lnTo>
                    <a:pt x="445" y="746"/>
                  </a:lnTo>
                  <a:lnTo>
                    <a:pt x="442" y="750"/>
                  </a:lnTo>
                  <a:lnTo>
                    <a:pt x="438" y="752"/>
                  </a:lnTo>
                  <a:lnTo>
                    <a:pt x="434" y="756"/>
                  </a:lnTo>
                  <a:lnTo>
                    <a:pt x="428" y="758"/>
                  </a:lnTo>
                  <a:lnTo>
                    <a:pt x="424" y="762"/>
                  </a:lnTo>
                  <a:lnTo>
                    <a:pt x="421" y="764"/>
                  </a:lnTo>
                  <a:lnTo>
                    <a:pt x="417" y="769"/>
                  </a:lnTo>
                  <a:lnTo>
                    <a:pt x="411" y="771"/>
                  </a:lnTo>
                  <a:lnTo>
                    <a:pt x="407" y="775"/>
                  </a:lnTo>
                  <a:lnTo>
                    <a:pt x="403" y="777"/>
                  </a:lnTo>
                  <a:lnTo>
                    <a:pt x="398" y="781"/>
                  </a:lnTo>
                  <a:lnTo>
                    <a:pt x="394" y="784"/>
                  </a:lnTo>
                  <a:lnTo>
                    <a:pt x="390" y="788"/>
                  </a:lnTo>
                  <a:lnTo>
                    <a:pt x="384" y="790"/>
                  </a:lnTo>
                  <a:lnTo>
                    <a:pt x="379" y="794"/>
                  </a:lnTo>
                  <a:lnTo>
                    <a:pt x="377" y="798"/>
                  </a:lnTo>
                  <a:lnTo>
                    <a:pt x="371" y="802"/>
                  </a:lnTo>
                  <a:lnTo>
                    <a:pt x="365" y="803"/>
                  </a:lnTo>
                  <a:lnTo>
                    <a:pt x="360" y="807"/>
                  </a:lnTo>
                  <a:lnTo>
                    <a:pt x="356" y="809"/>
                  </a:lnTo>
                  <a:lnTo>
                    <a:pt x="350" y="813"/>
                  </a:lnTo>
                  <a:lnTo>
                    <a:pt x="346" y="815"/>
                  </a:lnTo>
                  <a:lnTo>
                    <a:pt x="341" y="819"/>
                  </a:lnTo>
                  <a:lnTo>
                    <a:pt x="335" y="822"/>
                  </a:lnTo>
                  <a:lnTo>
                    <a:pt x="329" y="824"/>
                  </a:lnTo>
                  <a:lnTo>
                    <a:pt x="326" y="826"/>
                  </a:lnTo>
                  <a:lnTo>
                    <a:pt x="320" y="830"/>
                  </a:lnTo>
                  <a:lnTo>
                    <a:pt x="316" y="834"/>
                  </a:lnTo>
                  <a:lnTo>
                    <a:pt x="310" y="836"/>
                  </a:lnTo>
                  <a:lnTo>
                    <a:pt x="305" y="838"/>
                  </a:lnTo>
                  <a:lnTo>
                    <a:pt x="301" y="840"/>
                  </a:lnTo>
                  <a:lnTo>
                    <a:pt x="295" y="843"/>
                  </a:lnTo>
                  <a:lnTo>
                    <a:pt x="289" y="845"/>
                  </a:lnTo>
                  <a:lnTo>
                    <a:pt x="284" y="847"/>
                  </a:lnTo>
                  <a:lnTo>
                    <a:pt x="278" y="849"/>
                  </a:lnTo>
                  <a:lnTo>
                    <a:pt x="274" y="851"/>
                  </a:lnTo>
                  <a:lnTo>
                    <a:pt x="267" y="853"/>
                  </a:lnTo>
                  <a:lnTo>
                    <a:pt x="263" y="855"/>
                  </a:lnTo>
                  <a:lnTo>
                    <a:pt x="257" y="857"/>
                  </a:lnTo>
                  <a:lnTo>
                    <a:pt x="251" y="859"/>
                  </a:lnTo>
                  <a:lnTo>
                    <a:pt x="248" y="860"/>
                  </a:lnTo>
                  <a:lnTo>
                    <a:pt x="242" y="862"/>
                  </a:lnTo>
                  <a:lnTo>
                    <a:pt x="236" y="864"/>
                  </a:lnTo>
                  <a:lnTo>
                    <a:pt x="232" y="866"/>
                  </a:lnTo>
                  <a:lnTo>
                    <a:pt x="227" y="866"/>
                  </a:lnTo>
                  <a:lnTo>
                    <a:pt x="221" y="868"/>
                  </a:lnTo>
                  <a:lnTo>
                    <a:pt x="215" y="870"/>
                  </a:lnTo>
                  <a:lnTo>
                    <a:pt x="211" y="872"/>
                  </a:lnTo>
                  <a:lnTo>
                    <a:pt x="208" y="872"/>
                  </a:lnTo>
                  <a:lnTo>
                    <a:pt x="202" y="872"/>
                  </a:lnTo>
                  <a:lnTo>
                    <a:pt x="196" y="874"/>
                  </a:lnTo>
                  <a:lnTo>
                    <a:pt x="192" y="876"/>
                  </a:lnTo>
                  <a:lnTo>
                    <a:pt x="187" y="876"/>
                  </a:lnTo>
                  <a:lnTo>
                    <a:pt x="183" y="878"/>
                  </a:lnTo>
                  <a:lnTo>
                    <a:pt x="177" y="878"/>
                  </a:lnTo>
                  <a:lnTo>
                    <a:pt x="173" y="879"/>
                  </a:lnTo>
                  <a:lnTo>
                    <a:pt x="168" y="879"/>
                  </a:lnTo>
                  <a:lnTo>
                    <a:pt x="164" y="879"/>
                  </a:lnTo>
                  <a:lnTo>
                    <a:pt x="160" y="879"/>
                  </a:lnTo>
                  <a:lnTo>
                    <a:pt x="156" y="881"/>
                  </a:lnTo>
                  <a:lnTo>
                    <a:pt x="151" y="881"/>
                  </a:lnTo>
                  <a:lnTo>
                    <a:pt x="147" y="883"/>
                  </a:lnTo>
                  <a:lnTo>
                    <a:pt x="143" y="883"/>
                  </a:lnTo>
                  <a:lnTo>
                    <a:pt x="139" y="883"/>
                  </a:lnTo>
                  <a:lnTo>
                    <a:pt x="134" y="883"/>
                  </a:lnTo>
                  <a:lnTo>
                    <a:pt x="132" y="885"/>
                  </a:lnTo>
                  <a:lnTo>
                    <a:pt x="128" y="885"/>
                  </a:lnTo>
                  <a:lnTo>
                    <a:pt x="122" y="885"/>
                  </a:lnTo>
                  <a:lnTo>
                    <a:pt x="120" y="885"/>
                  </a:lnTo>
                  <a:lnTo>
                    <a:pt x="116" y="885"/>
                  </a:lnTo>
                  <a:lnTo>
                    <a:pt x="113" y="885"/>
                  </a:lnTo>
                  <a:lnTo>
                    <a:pt x="109" y="885"/>
                  </a:lnTo>
                  <a:lnTo>
                    <a:pt x="107" y="885"/>
                  </a:lnTo>
                  <a:lnTo>
                    <a:pt x="103" y="885"/>
                  </a:lnTo>
                  <a:lnTo>
                    <a:pt x="99" y="885"/>
                  </a:lnTo>
                  <a:lnTo>
                    <a:pt x="97" y="887"/>
                  </a:lnTo>
                  <a:lnTo>
                    <a:pt x="92" y="887"/>
                  </a:lnTo>
                  <a:lnTo>
                    <a:pt x="88" y="887"/>
                  </a:lnTo>
                  <a:lnTo>
                    <a:pt x="82" y="887"/>
                  </a:lnTo>
                  <a:lnTo>
                    <a:pt x="78" y="887"/>
                  </a:lnTo>
                  <a:lnTo>
                    <a:pt x="75" y="887"/>
                  </a:lnTo>
                  <a:lnTo>
                    <a:pt x="71" y="887"/>
                  </a:lnTo>
                  <a:lnTo>
                    <a:pt x="69" y="887"/>
                  </a:lnTo>
                  <a:lnTo>
                    <a:pt x="67" y="887"/>
                  </a:lnTo>
                  <a:lnTo>
                    <a:pt x="67" y="889"/>
                  </a:lnTo>
                  <a:lnTo>
                    <a:pt x="65" y="893"/>
                  </a:lnTo>
                  <a:lnTo>
                    <a:pt x="65" y="895"/>
                  </a:lnTo>
                  <a:lnTo>
                    <a:pt x="65" y="897"/>
                  </a:lnTo>
                  <a:lnTo>
                    <a:pt x="65" y="900"/>
                  </a:lnTo>
                  <a:lnTo>
                    <a:pt x="65" y="904"/>
                  </a:lnTo>
                  <a:lnTo>
                    <a:pt x="65" y="910"/>
                  </a:lnTo>
                  <a:lnTo>
                    <a:pt x="63" y="914"/>
                  </a:lnTo>
                  <a:lnTo>
                    <a:pt x="63" y="919"/>
                  </a:lnTo>
                  <a:lnTo>
                    <a:pt x="63" y="925"/>
                  </a:lnTo>
                  <a:lnTo>
                    <a:pt x="63" y="929"/>
                  </a:lnTo>
                  <a:lnTo>
                    <a:pt x="63" y="937"/>
                  </a:lnTo>
                  <a:lnTo>
                    <a:pt x="63" y="940"/>
                  </a:lnTo>
                  <a:lnTo>
                    <a:pt x="63" y="942"/>
                  </a:lnTo>
                  <a:lnTo>
                    <a:pt x="63" y="946"/>
                  </a:lnTo>
                  <a:lnTo>
                    <a:pt x="63" y="950"/>
                  </a:lnTo>
                  <a:lnTo>
                    <a:pt x="63" y="956"/>
                  </a:lnTo>
                  <a:lnTo>
                    <a:pt x="63" y="961"/>
                  </a:lnTo>
                  <a:lnTo>
                    <a:pt x="63" y="965"/>
                  </a:lnTo>
                  <a:lnTo>
                    <a:pt x="63" y="969"/>
                  </a:lnTo>
                  <a:lnTo>
                    <a:pt x="63" y="973"/>
                  </a:lnTo>
                  <a:lnTo>
                    <a:pt x="63" y="976"/>
                  </a:lnTo>
                  <a:lnTo>
                    <a:pt x="63" y="978"/>
                  </a:lnTo>
                  <a:lnTo>
                    <a:pt x="63" y="982"/>
                  </a:lnTo>
                  <a:lnTo>
                    <a:pt x="63" y="986"/>
                  </a:lnTo>
                  <a:lnTo>
                    <a:pt x="63" y="990"/>
                  </a:lnTo>
                  <a:lnTo>
                    <a:pt x="63" y="992"/>
                  </a:lnTo>
                  <a:lnTo>
                    <a:pt x="63" y="995"/>
                  </a:lnTo>
                  <a:lnTo>
                    <a:pt x="65" y="999"/>
                  </a:lnTo>
                  <a:lnTo>
                    <a:pt x="65" y="1003"/>
                  </a:lnTo>
                  <a:lnTo>
                    <a:pt x="65" y="1009"/>
                  </a:lnTo>
                  <a:lnTo>
                    <a:pt x="67" y="1014"/>
                  </a:lnTo>
                  <a:lnTo>
                    <a:pt x="67" y="1020"/>
                  </a:lnTo>
                  <a:lnTo>
                    <a:pt x="69" y="1028"/>
                  </a:lnTo>
                  <a:lnTo>
                    <a:pt x="71" y="1033"/>
                  </a:lnTo>
                  <a:lnTo>
                    <a:pt x="73" y="1039"/>
                  </a:lnTo>
                  <a:lnTo>
                    <a:pt x="75" y="1043"/>
                  </a:lnTo>
                  <a:lnTo>
                    <a:pt x="77" y="1049"/>
                  </a:lnTo>
                  <a:lnTo>
                    <a:pt x="78" y="1052"/>
                  </a:lnTo>
                  <a:lnTo>
                    <a:pt x="82" y="1056"/>
                  </a:lnTo>
                  <a:lnTo>
                    <a:pt x="86" y="1058"/>
                  </a:lnTo>
                  <a:lnTo>
                    <a:pt x="92" y="1062"/>
                  </a:lnTo>
                  <a:lnTo>
                    <a:pt x="94" y="1062"/>
                  </a:lnTo>
                  <a:lnTo>
                    <a:pt x="97" y="1064"/>
                  </a:lnTo>
                  <a:lnTo>
                    <a:pt x="101" y="1066"/>
                  </a:lnTo>
                  <a:lnTo>
                    <a:pt x="103" y="1066"/>
                  </a:lnTo>
                  <a:lnTo>
                    <a:pt x="107" y="1068"/>
                  </a:lnTo>
                  <a:lnTo>
                    <a:pt x="111" y="1068"/>
                  </a:lnTo>
                  <a:lnTo>
                    <a:pt x="115" y="1068"/>
                  </a:lnTo>
                  <a:lnTo>
                    <a:pt x="120" y="1070"/>
                  </a:lnTo>
                  <a:lnTo>
                    <a:pt x="122" y="1070"/>
                  </a:lnTo>
                  <a:lnTo>
                    <a:pt x="128" y="1071"/>
                  </a:lnTo>
                  <a:lnTo>
                    <a:pt x="132" y="1071"/>
                  </a:lnTo>
                  <a:lnTo>
                    <a:pt x="137" y="1071"/>
                  </a:lnTo>
                  <a:lnTo>
                    <a:pt x="139" y="1071"/>
                  </a:lnTo>
                  <a:lnTo>
                    <a:pt x="145" y="1071"/>
                  </a:lnTo>
                  <a:lnTo>
                    <a:pt x="151" y="1071"/>
                  </a:lnTo>
                  <a:lnTo>
                    <a:pt x="154" y="1073"/>
                  </a:lnTo>
                  <a:lnTo>
                    <a:pt x="158" y="1073"/>
                  </a:lnTo>
                  <a:lnTo>
                    <a:pt x="164" y="1073"/>
                  </a:lnTo>
                  <a:lnTo>
                    <a:pt x="168" y="1073"/>
                  </a:lnTo>
                  <a:lnTo>
                    <a:pt x="173" y="1073"/>
                  </a:lnTo>
                  <a:lnTo>
                    <a:pt x="177" y="1073"/>
                  </a:lnTo>
                  <a:lnTo>
                    <a:pt x="183" y="1073"/>
                  </a:lnTo>
                  <a:lnTo>
                    <a:pt x="189" y="1073"/>
                  </a:lnTo>
                  <a:lnTo>
                    <a:pt x="194" y="1073"/>
                  </a:lnTo>
                  <a:lnTo>
                    <a:pt x="198" y="1073"/>
                  </a:lnTo>
                  <a:lnTo>
                    <a:pt x="202" y="1071"/>
                  </a:lnTo>
                  <a:lnTo>
                    <a:pt x="208" y="1071"/>
                  </a:lnTo>
                  <a:lnTo>
                    <a:pt x="213" y="1071"/>
                  </a:lnTo>
                  <a:lnTo>
                    <a:pt x="217" y="1071"/>
                  </a:lnTo>
                  <a:lnTo>
                    <a:pt x="221" y="1071"/>
                  </a:lnTo>
                  <a:lnTo>
                    <a:pt x="227" y="1071"/>
                  </a:lnTo>
                  <a:lnTo>
                    <a:pt x="232" y="1071"/>
                  </a:lnTo>
                  <a:lnTo>
                    <a:pt x="234" y="1070"/>
                  </a:lnTo>
                  <a:lnTo>
                    <a:pt x="240" y="1070"/>
                  </a:lnTo>
                  <a:lnTo>
                    <a:pt x="244" y="1068"/>
                  </a:lnTo>
                  <a:lnTo>
                    <a:pt x="248" y="1068"/>
                  </a:lnTo>
                  <a:lnTo>
                    <a:pt x="251" y="1068"/>
                  </a:lnTo>
                  <a:lnTo>
                    <a:pt x="257" y="1068"/>
                  </a:lnTo>
                  <a:lnTo>
                    <a:pt x="259" y="1068"/>
                  </a:lnTo>
                  <a:lnTo>
                    <a:pt x="265" y="1068"/>
                  </a:lnTo>
                  <a:lnTo>
                    <a:pt x="267" y="1068"/>
                  </a:lnTo>
                  <a:lnTo>
                    <a:pt x="270" y="1066"/>
                  </a:lnTo>
                  <a:lnTo>
                    <a:pt x="272" y="1066"/>
                  </a:lnTo>
                  <a:lnTo>
                    <a:pt x="276" y="1066"/>
                  </a:lnTo>
                  <a:lnTo>
                    <a:pt x="282" y="1066"/>
                  </a:lnTo>
                  <a:lnTo>
                    <a:pt x="286" y="1066"/>
                  </a:lnTo>
                  <a:lnTo>
                    <a:pt x="289" y="1064"/>
                  </a:lnTo>
                  <a:lnTo>
                    <a:pt x="291" y="1064"/>
                  </a:lnTo>
                  <a:lnTo>
                    <a:pt x="295" y="1064"/>
                  </a:lnTo>
                  <a:lnTo>
                    <a:pt x="118" y="1149"/>
                  </a:lnTo>
                  <a:lnTo>
                    <a:pt x="12" y="1130"/>
                  </a:lnTo>
                  <a:lnTo>
                    <a:pt x="12" y="1125"/>
                  </a:lnTo>
                  <a:lnTo>
                    <a:pt x="10" y="1121"/>
                  </a:lnTo>
                  <a:lnTo>
                    <a:pt x="8" y="1117"/>
                  </a:lnTo>
                  <a:lnTo>
                    <a:pt x="8" y="1113"/>
                  </a:lnTo>
                  <a:lnTo>
                    <a:pt x="8" y="1109"/>
                  </a:lnTo>
                  <a:lnTo>
                    <a:pt x="8" y="1104"/>
                  </a:lnTo>
                  <a:lnTo>
                    <a:pt x="6" y="1102"/>
                  </a:lnTo>
                  <a:lnTo>
                    <a:pt x="6" y="1098"/>
                  </a:lnTo>
                  <a:lnTo>
                    <a:pt x="6" y="1096"/>
                  </a:lnTo>
                  <a:lnTo>
                    <a:pt x="6" y="1090"/>
                  </a:lnTo>
                  <a:lnTo>
                    <a:pt x="6" y="1087"/>
                  </a:lnTo>
                  <a:lnTo>
                    <a:pt x="6" y="1085"/>
                  </a:lnTo>
                  <a:lnTo>
                    <a:pt x="6" y="1081"/>
                  </a:lnTo>
                  <a:lnTo>
                    <a:pt x="4" y="1077"/>
                  </a:lnTo>
                  <a:lnTo>
                    <a:pt x="4" y="1071"/>
                  </a:lnTo>
                  <a:lnTo>
                    <a:pt x="2" y="1068"/>
                  </a:lnTo>
                  <a:lnTo>
                    <a:pt x="2" y="1064"/>
                  </a:lnTo>
                  <a:lnTo>
                    <a:pt x="2" y="1058"/>
                  </a:lnTo>
                  <a:lnTo>
                    <a:pt x="2" y="1054"/>
                  </a:lnTo>
                  <a:lnTo>
                    <a:pt x="2" y="1049"/>
                  </a:lnTo>
                  <a:lnTo>
                    <a:pt x="2" y="1045"/>
                  </a:lnTo>
                  <a:lnTo>
                    <a:pt x="2" y="1041"/>
                  </a:lnTo>
                  <a:lnTo>
                    <a:pt x="2" y="1035"/>
                  </a:lnTo>
                  <a:lnTo>
                    <a:pt x="0" y="1030"/>
                  </a:lnTo>
                  <a:lnTo>
                    <a:pt x="0" y="1024"/>
                  </a:lnTo>
                  <a:lnTo>
                    <a:pt x="0" y="1020"/>
                  </a:lnTo>
                  <a:lnTo>
                    <a:pt x="0" y="1013"/>
                  </a:lnTo>
                  <a:lnTo>
                    <a:pt x="0" y="1007"/>
                  </a:lnTo>
                  <a:lnTo>
                    <a:pt x="0" y="1003"/>
                  </a:lnTo>
                  <a:lnTo>
                    <a:pt x="0" y="995"/>
                  </a:lnTo>
                  <a:lnTo>
                    <a:pt x="0" y="990"/>
                  </a:lnTo>
                  <a:lnTo>
                    <a:pt x="0" y="984"/>
                  </a:lnTo>
                  <a:lnTo>
                    <a:pt x="0" y="978"/>
                  </a:lnTo>
                  <a:lnTo>
                    <a:pt x="0" y="971"/>
                  </a:lnTo>
                  <a:lnTo>
                    <a:pt x="0" y="965"/>
                  </a:lnTo>
                  <a:lnTo>
                    <a:pt x="0" y="959"/>
                  </a:lnTo>
                  <a:lnTo>
                    <a:pt x="2" y="952"/>
                  </a:lnTo>
                  <a:lnTo>
                    <a:pt x="2" y="946"/>
                  </a:lnTo>
                  <a:lnTo>
                    <a:pt x="2" y="938"/>
                  </a:lnTo>
                  <a:lnTo>
                    <a:pt x="2" y="933"/>
                  </a:lnTo>
                  <a:lnTo>
                    <a:pt x="2" y="925"/>
                  </a:lnTo>
                  <a:lnTo>
                    <a:pt x="2" y="919"/>
                  </a:lnTo>
                  <a:lnTo>
                    <a:pt x="2" y="912"/>
                  </a:lnTo>
                  <a:lnTo>
                    <a:pt x="2" y="904"/>
                  </a:lnTo>
                  <a:lnTo>
                    <a:pt x="4" y="898"/>
                  </a:lnTo>
                  <a:lnTo>
                    <a:pt x="4" y="891"/>
                  </a:lnTo>
                  <a:lnTo>
                    <a:pt x="6" y="883"/>
                  </a:lnTo>
                  <a:lnTo>
                    <a:pt x="6" y="876"/>
                  </a:lnTo>
                  <a:lnTo>
                    <a:pt x="8" y="870"/>
                  </a:lnTo>
                  <a:lnTo>
                    <a:pt x="8" y="860"/>
                  </a:lnTo>
                  <a:lnTo>
                    <a:pt x="8" y="855"/>
                  </a:lnTo>
                  <a:lnTo>
                    <a:pt x="10" y="847"/>
                  </a:lnTo>
                  <a:lnTo>
                    <a:pt x="12" y="840"/>
                  </a:lnTo>
                  <a:lnTo>
                    <a:pt x="12" y="832"/>
                  </a:lnTo>
                  <a:lnTo>
                    <a:pt x="14" y="824"/>
                  </a:lnTo>
                  <a:lnTo>
                    <a:pt x="16" y="817"/>
                  </a:lnTo>
                  <a:lnTo>
                    <a:pt x="18" y="809"/>
                  </a:lnTo>
                  <a:lnTo>
                    <a:pt x="18" y="802"/>
                  </a:lnTo>
                  <a:lnTo>
                    <a:pt x="19" y="794"/>
                  </a:lnTo>
                  <a:lnTo>
                    <a:pt x="21" y="786"/>
                  </a:lnTo>
                  <a:lnTo>
                    <a:pt x="21" y="779"/>
                  </a:lnTo>
                  <a:lnTo>
                    <a:pt x="23" y="771"/>
                  </a:lnTo>
                  <a:lnTo>
                    <a:pt x="25" y="764"/>
                  </a:lnTo>
                  <a:lnTo>
                    <a:pt x="27" y="756"/>
                  </a:lnTo>
                  <a:lnTo>
                    <a:pt x="29" y="746"/>
                  </a:lnTo>
                  <a:lnTo>
                    <a:pt x="31" y="739"/>
                  </a:lnTo>
                  <a:lnTo>
                    <a:pt x="33" y="731"/>
                  </a:lnTo>
                  <a:lnTo>
                    <a:pt x="35" y="724"/>
                  </a:lnTo>
                  <a:lnTo>
                    <a:pt x="37" y="716"/>
                  </a:lnTo>
                  <a:lnTo>
                    <a:pt x="39" y="707"/>
                  </a:lnTo>
                  <a:lnTo>
                    <a:pt x="40" y="699"/>
                  </a:lnTo>
                  <a:lnTo>
                    <a:pt x="42" y="691"/>
                  </a:lnTo>
                  <a:lnTo>
                    <a:pt x="44" y="684"/>
                  </a:lnTo>
                  <a:lnTo>
                    <a:pt x="46" y="676"/>
                  </a:lnTo>
                  <a:lnTo>
                    <a:pt x="50" y="669"/>
                  </a:lnTo>
                  <a:lnTo>
                    <a:pt x="52" y="659"/>
                  </a:lnTo>
                  <a:lnTo>
                    <a:pt x="56" y="651"/>
                  </a:lnTo>
                  <a:lnTo>
                    <a:pt x="56" y="644"/>
                  </a:lnTo>
                  <a:lnTo>
                    <a:pt x="59" y="636"/>
                  </a:lnTo>
                  <a:lnTo>
                    <a:pt x="61" y="627"/>
                  </a:lnTo>
                  <a:lnTo>
                    <a:pt x="65" y="619"/>
                  </a:lnTo>
                  <a:lnTo>
                    <a:pt x="67" y="612"/>
                  </a:lnTo>
                  <a:lnTo>
                    <a:pt x="69" y="604"/>
                  </a:lnTo>
                  <a:lnTo>
                    <a:pt x="71" y="594"/>
                  </a:lnTo>
                  <a:lnTo>
                    <a:pt x="75" y="589"/>
                  </a:lnTo>
                  <a:lnTo>
                    <a:pt x="77" y="579"/>
                  </a:lnTo>
                  <a:lnTo>
                    <a:pt x="80" y="572"/>
                  </a:lnTo>
                  <a:lnTo>
                    <a:pt x="82" y="562"/>
                  </a:lnTo>
                  <a:lnTo>
                    <a:pt x="86" y="556"/>
                  </a:lnTo>
                  <a:lnTo>
                    <a:pt x="88" y="547"/>
                  </a:lnTo>
                  <a:lnTo>
                    <a:pt x="90" y="539"/>
                  </a:lnTo>
                  <a:lnTo>
                    <a:pt x="94" y="532"/>
                  </a:lnTo>
                  <a:lnTo>
                    <a:pt x="97" y="524"/>
                  </a:lnTo>
                  <a:lnTo>
                    <a:pt x="99" y="515"/>
                  </a:lnTo>
                  <a:lnTo>
                    <a:pt x="103" y="507"/>
                  </a:lnTo>
                  <a:lnTo>
                    <a:pt x="105" y="499"/>
                  </a:lnTo>
                  <a:lnTo>
                    <a:pt x="109" y="492"/>
                  </a:lnTo>
                  <a:lnTo>
                    <a:pt x="113" y="484"/>
                  </a:lnTo>
                  <a:lnTo>
                    <a:pt x="115" y="477"/>
                  </a:lnTo>
                  <a:lnTo>
                    <a:pt x="118" y="469"/>
                  </a:lnTo>
                  <a:lnTo>
                    <a:pt x="120" y="461"/>
                  </a:lnTo>
                  <a:lnTo>
                    <a:pt x="124" y="454"/>
                  </a:lnTo>
                  <a:lnTo>
                    <a:pt x="128" y="444"/>
                  </a:lnTo>
                  <a:lnTo>
                    <a:pt x="130" y="437"/>
                  </a:lnTo>
                  <a:lnTo>
                    <a:pt x="134" y="429"/>
                  </a:lnTo>
                  <a:lnTo>
                    <a:pt x="137" y="421"/>
                  </a:lnTo>
                  <a:lnTo>
                    <a:pt x="139" y="414"/>
                  </a:lnTo>
                  <a:lnTo>
                    <a:pt x="143" y="406"/>
                  </a:lnTo>
                  <a:lnTo>
                    <a:pt x="145" y="399"/>
                  </a:lnTo>
                  <a:lnTo>
                    <a:pt x="149" y="391"/>
                  </a:lnTo>
                  <a:lnTo>
                    <a:pt x="153" y="385"/>
                  </a:lnTo>
                  <a:lnTo>
                    <a:pt x="154" y="376"/>
                  </a:lnTo>
                  <a:lnTo>
                    <a:pt x="158" y="370"/>
                  </a:lnTo>
                  <a:lnTo>
                    <a:pt x="162" y="363"/>
                  </a:lnTo>
                  <a:lnTo>
                    <a:pt x="164" y="355"/>
                  </a:lnTo>
                  <a:lnTo>
                    <a:pt x="168" y="347"/>
                  </a:lnTo>
                  <a:lnTo>
                    <a:pt x="172" y="342"/>
                  </a:lnTo>
                  <a:lnTo>
                    <a:pt x="175" y="332"/>
                  </a:lnTo>
                  <a:lnTo>
                    <a:pt x="177" y="325"/>
                  </a:lnTo>
                  <a:lnTo>
                    <a:pt x="181" y="319"/>
                  </a:lnTo>
                  <a:lnTo>
                    <a:pt x="183" y="311"/>
                  </a:lnTo>
                  <a:lnTo>
                    <a:pt x="187" y="306"/>
                  </a:lnTo>
                  <a:lnTo>
                    <a:pt x="191" y="298"/>
                  </a:lnTo>
                  <a:lnTo>
                    <a:pt x="192" y="290"/>
                  </a:lnTo>
                  <a:lnTo>
                    <a:pt x="196" y="285"/>
                  </a:lnTo>
                  <a:lnTo>
                    <a:pt x="200" y="277"/>
                  </a:lnTo>
                  <a:lnTo>
                    <a:pt x="202" y="269"/>
                  </a:lnTo>
                  <a:lnTo>
                    <a:pt x="204" y="264"/>
                  </a:lnTo>
                  <a:lnTo>
                    <a:pt x="208" y="256"/>
                  </a:lnTo>
                  <a:lnTo>
                    <a:pt x="211" y="250"/>
                  </a:lnTo>
                  <a:lnTo>
                    <a:pt x="213" y="245"/>
                  </a:lnTo>
                  <a:lnTo>
                    <a:pt x="217" y="237"/>
                  </a:lnTo>
                  <a:lnTo>
                    <a:pt x="221" y="231"/>
                  </a:lnTo>
                  <a:lnTo>
                    <a:pt x="223" y="224"/>
                  </a:lnTo>
                  <a:lnTo>
                    <a:pt x="227" y="218"/>
                  </a:lnTo>
                  <a:lnTo>
                    <a:pt x="229" y="212"/>
                  </a:lnTo>
                  <a:lnTo>
                    <a:pt x="232" y="209"/>
                  </a:lnTo>
                  <a:lnTo>
                    <a:pt x="234" y="201"/>
                  </a:lnTo>
                  <a:lnTo>
                    <a:pt x="238" y="195"/>
                  </a:lnTo>
                  <a:lnTo>
                    <a:pt x="240" y="190"/>
                  </a:lnTo>
                  <a:lnTo>
                    <a:pt x="244" y="186"/>
                  </a:lnTo>
                  <a:lnTo>
                    <a:pt x="246" y="180"/>
                  </a:lnTo>
                  <a:lnTo>
                    <a:pt x="248" y="174"/>
                  </a:lnTo>
                  <a:lnTo>
                    <a:pt x="251" y="169"/>
                  </a:lnTo>
                  <a:lnTo>
                    <a:pt x="253" y="165"/>
                  </a:lnTo>
                  <a:lnTo>
                    <a:pt x="257" y="159"/>
                  </a:lnTo>
                  <a:lnTo>
                    <a:pt x="259" y="153"/>
                  </a:lnTo>
                  <a:lnTo>
                    <a:pt x="261" y="148"/>
                  </a:lnTo>
                  <a:lnTo>
                    <a:pt x="265" y="144"/>
                  </a:lnTo>
                  <a:lnTo>
                    <a:pt x="265" y="140"/>
                  </a:lnTo>
                  <a:lnTo>
                    <a:pt x="267" y="134"/>
                  </a:lnTo>
                  <a:lnTo>
                    <a:pt x="270" y="129"/>
                  </a:lnTo>
                  <a:lnTo>
                    <a:pt x="272" y="127"/>
                  </a:lnTo>
                  <a:lnTo>
                    <a:pt x="274" y="121"/>
                  </a:lnTo>
                  <a:lnTo>
                    <a:pt x="276" y="117"/>
                  </a:lnTo>
                  <a:lnTo>
                    <a:pt x="278" y="114"/>
                  </a:lnTo>
                  <a:lnTo>
                    <a:pt x="282" y="110"/>
                  </a:lnTo>
                  <a:lnTo>
                    <a:pt x="282" y="108"/>
                  </a:lnTo>
                  <a:lnTo>
                    <a:pt x="284" y="104"/>
                  </a:lnTo>
                  <a:lnTo>
                    <a:pt x="286" y="98"/>
                  </a:lnTo>
                  <a:lnTo>
                    <a:pt x="288" y="96"/>
                  </a:lnTo>
                  <a:lnTo>
                    <a:pt x="291" y="91"/>
                  </a:lnTo>
                  <a:lnTo>
                    <a:pt x="295" y="87"/>
                  </a:lnTo>
                  <a:lnTo>
                    <a:pt x="297" y="81"/>
                  </a:lnTo>
                  <a:lnTo>
                    <a:pt x="299" y="77"/>
                  </a:lnTo>
                  <a:lnTo>
                    <a:pt x="301" y="74"/>
                  </a:lnTo>
                  <a:lnTo>
                    <a:pt x="303" y="72"/>
                  </a:lnTo>
                  <a:lnTo>
                    <a:pt x="305" y="66"/>
                  </a:lnTo>
                  <a:lnTo>
                    <a:pt x="307" y="66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4" name="Freeform 68"/>
            <p:cNvSpPr>
              <a:spLocks/>
            </p:cNvSpPr>
            <p:nvPr/>
          </p:nvSpPr>
          <p:spPr bwMode="auto">
            <a:xfrm>
              <a:off x="3529013" y="5141913"/>
              <a:ext cx="71437" cy="120650"/>
            </a:xfrm>
            <a:custGeom>
              <a:avLst/>
              <a:gdLst>
                <a:gd name="T0" fmla="*/ 2147483647 w 230"/>
                <a:gd name="T1" fmla="*/ 0 h 449"/>
                <a:gd name="T2" fmla="*/ 2147483647 w 230"/>
                <a:gd name="T3" fmla="*/ 2147483647 h 449"/>
                <a:gd name="T4" fmla="*/ 2147483647 w 230"/>
                <a:gd name="T5" fmla="*/ 2147483647 h 449"/>
                <a:gd name="T6" fmla="*/ 2147483647 w 230"/>
                <a:gd name="T7" fmla="*/ 2147483647 h 449"/>
                <a:gd name="T8" fmla="*/ 2147483647 w 230"/>
                <a:gd name="T9" fmla="*/ 2147483647 h 449"/>
                <a:gd name="T10" fmla="*/ 2147483647 w 230"/>
                <a:gd name="T11" fmla="*/ 2147483647 h 449"/>
                <a:gd name="T12" fmla="*/ 2147483647 w 230"/>
                <a:gd name="T13" fmla="*/ 2147483647 h 449"/>
                <a:gd name="T14" fmla="*/ 2147483647 w 230"/>
                <a:gd name="T15" fmla="*/ 2147483647 h 449"/>
                <a:gd name="T16" fmla="*/ 2147483647 w 230"/>
                <a:gd name="T17" fmla="*/ 2147483647 h 449"/>
                <a:gd name="T18" fmla="*/ 2147483647 w 230"/>
                <a:gd name="T19" fmla="*/ 2147483647 h 449"/>
                <a:gd name="T20" fmla="*/ 2147483647 w 230"/>
                <a:gd name="T21" fmla="*/ 2147483647 h 449"/>
                <a:gd name="T22" fmla="*/ 2147483647 w 230"/>
                <a:gd name="T23" fmla="*/ 2147483647 h 449"/>
                <a:gd name="T24" fmla="*/ 2147483647 w 230"/>
                <a:gd name="T25" fmla="*/ 2147483647 h 449"/>
                <a:gd name="T26" fmla="*/ 2147483647 w 230"/>
                <a:gd name="T27" fmla="*/ 2147483647 h 449"/>
                <a:gd name="T28" fmla="*/ 2147483647 w 230"/>
                <a:gd name="T29" fmla="*/ 2147483647 h 449"/>
                <a:gd name="T30" fmla="*/ 2147483647 w 230"/>
                <a:gd name="T31" fmla="*/ 2147483647 h 449"/>
                <a:gd name="T32" fmla="*/ 2147483647 w 230"/>
                <a:gd name="T33" fmla="*/ 2147483647 h 449"/>
                <a:gd name="T34" fmla="*/ 2147483647 w 230"/>
                <a:gd name="T35" fmla="*/ 2147483647 h 449"/>
                <a:gd name="T36" fmla="*/ 2147483647 w 230"/>
                <a:gd name="T37" fmla="*/ 2147483647 h 449"/>
                <a:gd name="T38" fmla="*/ 2147483647 w 230"/>
                <a:gd name="T39" fmla="*/ 2147483647 h 449"/>
                <a:gd name="T40" fmla="*/ 2147483647 w 230"/>
                <a:gd name="T41" fmla="*/ 2147483647 h 449"/>
                <a:gd name="T42" fmla="*/ 2147483647 w 230"/>
                <a:gd name="T43" fmla="*/ 2147483647 h 449"/>
                <a:gd name="T44" fmla="*/ 2147483647 w 230"/>
                <a:gd name="T45" fmla="*/ 2147483647 h 449"/>
                <a:gd name="T46" fmla="*/ 2147483647 w 230"/>
                <a:gd name="T47" fmla="*/ 2147483647 h 449"/>
                <a:gd name="T48" fmla="*/ 2147483647 w 230"/>
                <a:gd name="T49" fmla="*/ 2147483647 h 449"/>
                <a:gd name="T50" fmla="*/ 2147483647 w 230"/>
                <a:gd name="T51" fmla="*/ 2147483647 h 449"/>
                <a:gd name="T52" fmla="*/ 2147483647 w 230"/>
                <a:gd name="T53" fmla="*/ 2147483647 h 449"/>
                <a:gd name="T54" fmla="*/ 2147483647 w 230"/>
                <a:gd name="T55" fmla="*/ 2147483647 h 449"/>
                <a:gd name="T56" fmla="*/ 2147483647 w 230"/>
                <a:gd name="T57" fmla="*/ 2147483647 h 449"/>
                <a:gd name="T58" fmla="*/ 2147483647 w 230"/>
                <a:gd name="T59" fmla="*/ 2147483647 h 449"/>
                <a:gd name="T60" fmla="*/ 2147483647 w 230"/>
                <a:gd name="T61" fmla="*/ 2147483647 h 449"/>
                <a:gd name="T62" fmla="*/ 2147483647 w 230"/>
                <a:gd name="T63" fmla="*/ 2147483647 h 449"/>
                <a:gd name="T64" fmla="*/ 2147483647 w 230"/>
                <a:gd name="T65" fmla="*/ 2147483647 h 449"/>
                <a:gd name="T66" fmla="*/ 2147483647 w 230"/>
                <a:gd name="T67" fmla="*/ 2147483647 h 449"/>
                <a:gd name="T68" fmla="*/ 2147483647 w 230"/>
                <a:gd name="T69" fmla="*/ 2147483647 h 449"/>
                <a:gd name="T70" fmla="*/ 2147483647 w 230"/>
                <a:gd name="T71" fmla="*/ 2147483647 h 449"/>
                <a:gd name="T72" fmla="*/ 2147483647 w 230"/>
                <a:gd name="T73" fmla="*/ 2147483647 h 449"/>
                <a:gd name="T74" fmla="*/ 2147483647 w 230"/>
                <a:gd name="T75" fmla="*/ 2147483647 h 449"/>
                <a:gd name="T76" fmla="*/ 2147483647 w 230"/>
                <a:gd name="T77" fmla="*/ 2147483647 h 449"/>
                <a:gd name="T78" fmla="*/ 2147483647 w 230"/>
                <a:gd name="T79" fmla="*/ 2147483647 h 449"/>
                <a:gd name="T80" fmla="*/ 2147483647 w 230"/>
                <a:gd name="T81" fmla="*/ 2147483647 h 449"/>
                <a:gd name="T82" fmla="*/ 2147483647 w 230"/>
                <a:gd name="T83" fmla="*/ 2147483647 h 449"/>
                <a:gd name="T84" fmla="*/ 2147483647 w 230"/>
                <a:gd name="T85" fmla="*/ 2147483647 h 449"/>
                <a:gd name="T86" fmla="*/ 2147483647 w 230"/>
                <a:gd name="T87" fmla="*/ 2147483647 h 449"/>
                <a:gd name="T88" fmla="*/ 2147483647 w 230"/>
                <a:gd name="T89" fmla="*/ 2147483647 h 449"/>
                <a:gd name="T90" fmla="*/ 2147483647 w 230"/>
                <a:gd name="T91" fmla="*/ 2147483647 h 449"/>
                <a:gd name="T92" fmla="*/ 2147483647 w 230"/>
                <a:gd name="T93" fmla="*/ 2147483647 h 449"/>
                <a:gd name="T94" fmla="*/ 2147483647 w 230"/>
                <a:gd name="T95" fmla="*/ 2147483647 h 44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0"/>
                <a:gd name="T145" fmla="*/ 0 h 449"/>
                <a:gd name="T146" fmla="*/ 230 w 230"/>
                <a:gd name="T147" fmla="*/ 449 h 44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0" h="449">
                  <a:moveTo>
                    <a:pt x="171" y="0"/>
                  </a:moveTo>
                  <a:lnTo>
                    <a:pt x="171" y="0"/>
                  </a:lnTo>
                  <a:lnTo>
                    <a:pt x="173" y="4"/>
                  </a:lnTo>
                  <a:lnTo>
                    <a:pt x="173" y="6"/>
                  </a:lnTo>
                  <a:lnTo>
                    <a:pt x="173" y="10"/>
                  </a:lnTo>
                  <a:lnTo>
                    <a:pt x="175" y="14"/>
                  </a:lnTo>
                  <a:lnTo>
                    <a:pt x="175" y="18"/>
                  </a:lnTo>
                  <a:lnTo>
                    <a:pt x="175" y="21"/>
                  </a:lnTo>
                  <a:lnTo>
                    <a:pt x="177" y="27"/>
                  </a:lnTo>
                  <a:lnTo>
                    <a:pt x="179" y="31"/>
                  </a:lnTo>
                  <a:lnTo>
                    <a:pt x="179" y="37"/>
                  </a:lnTo>
                  <a:lnTo>
                    <a:pt x="179" y="40"/>
                  </a:lnTo>
                  <a:lnTo>
                    <a:pt x="181" y="42"/>
                  </a:lnTo>
                  <a:lnTo>
                    <a:pt x="181" y="46"/>
                  </a:lnTo>
                  <a:lnTo>
                    <a:pt x="183" y="50"/>
                  </a:lnTo>
                  <a:lnTo>
                    <a:pt x="183" y="52"/>
                  </a:lnTo>
                  <a:lnTo>
                    <a:pt x="185" y="56"/>
                  </a:lnTo>
                  <a:lnTo>
                    <a:pt x="185" y="59"/>
                  </a:lnTo>
                  <a:lnTo>
                    <a:pt x="185" y="63"/>
                  </a:lnTo>
                  <a:lnTo>
                    <a:pt x="185" y="67"/>
                  </a:lnTo>
                  <a:lnTo>
                    <a:pt x="185" y="71"/>
                  </a:lnTo>
                  <a:lnTo>
                    <a:pt x="185" y="75"/>
                  </a:lnTo>
                  <a:lnTo>
                    <a:pt x="186" y="77"/>
                  </a:lnTo>
                  <a:lnTo>
                    <a:pt x="186" y="80"/>
                  </a:lnTo>
                  <a:lnTo>
                    <a:pt x="186" y="84"/>
                  </a:lnTo>
                  <a:lnTo>
                    <a:pt x="186" y="90"/>
                  </a:lnTo>
                  <a:lnTo>
                    <a:pt x="186" y="94"/>
                  </a:lnTo>
                  <a:lnTo>
                    <a:pt x="186" y="97"/>
                  </a:lnTo>
                  <a:lnTo>
                    <a:pt x="186" y="101"/>
                  </a:lnTo>
                  <a:lnTo>
                    <a:pt x="186" y="105"/>
                  </a:lnTo>
                  <a:lnTo>
                    <a:pt x="186" y="109"/>
                  </a:lnTo>
                  <a:lnTo>
                    <a:pt x="185" y="115"/>
                  </a:lnTo>
                  <a:lnTo>
                    <a:pt x="185" y="118"/>
                  </a:lnTo>
                  <a:lnTo>
                    <a:pt x="185" y="122"/>
                  </a:lnTo>
                  <a:lnTo>
                    <a:pt x="185" y="128"/>
                  </a:lnTo>
                  <a:lnTo>
                    <a:pt x="185" y="132"/>
                  </a:lnTo>
                  <a:lnTo>
                    <a:pt x="185" y="137"/>
                  </a:lnTo>
                  <a:lnTo>
                    <a:pt x="183" y="139"/>
                  </a:lnTo>
                  <a:lnTo>
                    <a:pt x="183" y="145"/>
                  </a:lnTo>
                  <a:lnTo>
                    <a:pt x="181" y="149"/>
                  </a:lnTo>
                  <a:lnTo>
                    <a:pt x="181" y="153"/>
                  </a:lnTo>
                  <a:lnTo>
                    <a:pt x="179" y="158"/>
                  </a:lnTo>
                  <a:lnTo>
                    <a:pt x="179" y="162"/>
                  </a:lnTo>
                  <a:lnTo>
                    <a:pt x="177" y="166"/>
                  </a:lnTo>
                  <a:lnTo>
                    <a:pt x="175" y="172"/>
                  </a:lnTo>
                  <a:lnTo>
                    <a:pt x="175" y="175"/>
                  </a:lnTo>
                  <a:lnTo>
                    <a:pt x="173" y="181"/>
                  </a:lnTo>
                  <a:lnTo>
                    <a:pt x="171" y="185"/>
                  </a:lnTo>
                  <a:lnTo>
                    <a:pt x="169" y="191"/>
                  </a:lnTo>
                  <a:lnTo>
                    <a:pt x="167" y="194"/>
                  </a:lnTo>
                  <a:lnTo>
                    <a:pt x="167" y="200"/>
                  </a:lnTo>
                  <a:lnTo>
                    <a:pt x="164" y="204"/>
                  </a:lnTo>
                  <a:lnTo>
                    <a:pt x="162" y="208"/>
                  </a:lnTo>
                  <a:lnTo>
                    <a:pt x="160" y="213"/>
                  </a:lnTo>
                  <a:lnTo>
                    <a:pt x="156" y="217"/>
                  </a:lnTo>
                  <a:lnTo>
                    <a:pt x="154" y="221"/>
                  </a:lnTo>
                  <a:lnTo>
                    <a:pt x="152" y="227"/>
                  </a:lnTo>
                  <a:lnTo>
                    <a:pt x="148" y="230"/>
                  </a:lnTo>
                  <a:lnTo>
                    <a:pt x="147" y="234"/>
                  </a:lnTo>
                  <a:lnTo>
                    <a:pt x="143" y="240"/>
                  </a:lnTo>
                  <a:lnTo>
                    <a:pt x="141" y="244"/>
                  </a:lnTo>
                  <a:lnTo>
                    <a:pt x="137" y="248"/>
                  </a:lnTo>
                  <a:lnTo>
                    <a:pt x="135" y="251"/>
                  </a:lnTo>
                  <a:lnTo>
                    <a:pt x="131" y="257"/>
                  </a:lnTo>
                  <a:lnTo>
                    <a:pt x="129" y="261"/>
                  </a:lnTo>
                  <a:lnTo>
                    <a:pt x="126" y="265"/>
                  </a:lnTo>
                  <a:lnTo>
                    <a:pt x="122" y="270"/>
                  </a:lnTo>
                  <a:lnTo>
                    <a:pt x="118" y="272"/>
                  </a:lnTo>
                  <a:lnTo>
                    <a:pt x="116" y="278"/>
                  </a:lnTo>
                  <a:lnTo>
                    <a:pt x="112" y="282"/>
                  </a:lnTo>
                  <a:lnTo>
                    <a:pt x="109" y="286"/>
                  </a:lnTo>
                  <a:lnTo>
                    <a:pt x="105" y="289"/>
                  </a:lnTo>
                  <a:lnTo>
                    <a:pt x="101" y="293"/>
                  </a:lnTo>
                  <a:lnTo>
                    <a:pt x="97" y="297"/>
                  </a:lnTo>
                  <a:lnTo>
                    <a:pt x="93" y="301"/>
                  </a:lnTo>
                  <a:lnTo>
                    <a:pt x="91" y="305"/>
                  </a:lnTo>
                  <a:lnTo>
                    <a:pt x="88" y="308"/>
                  </a:lnTo>
                  <a:lnTo>
                    <a:pt x="84" y="310"/>
                  </a:lnTo>
                  <a:lnTo>
                    <a:pt x="80" y="316"/>
                  </a:lnTo>
                  <a:lnTo>
                    <a:pt x="78" y="320"/>
                  </a:lnTo>
                  <a:lnTo>
                    <a:pt x="74" y="322"/>
                  </a:lnTo>
                  <a:lnTo>
                    <a:pt x="69" y="325"/>
                  </a:lnTo>
                  <a:lnTo>
                    <a:pt x="67" y="329"/>
                  </a:lnTo>
                  <a:lnTo>
                    <a:pt x="65" y="333"/>
                  </a:lnTo>
                  <a:lnTo>
                    <a:pt x="61" y="335"/>
                  </a:lnTo>
                  <a:lnTo>
                    <a:pt x="57" y="339"/>
                  </a:lnTo>
                  <a:lnTo>
                    <a:pt x="53" y="341"/>
                  </a:lnTo>
                  <a:lnTo>
                    <a:pt x="50" y="344"/>
                  </a:lnTo>
                  <a:lnTo>
                    <a:pt x="46" y="346"/>
                  </a:lnTo>
                  <a:lnTo>
                    <a:pt x="44" y="350"/>
                  </a:lnTo>
                  <a:lnTo>
                    <a:pt x="40" y="352"/>
                  </a:lnTo>
                  <a:lnTo>
                    <a:pt x="34" y="358"/>
                  </a:lnTo>
                  <a:lnTo>
                    <a:pt x="29" y="363"/>
                  </a:lnTo>
                  <a:lnTo>
                    <a:pt x="23" y="367"/>
                  </a:lnTo>
                  <a:lnTo>
                    <a:pt x="19" y="371"/>
                  </a:lnTo>
                  <a:lnTo>
                    <a:pt x="15" y="373"/>
                  </a:lnTo>
                  <a:lnTo>
                    <a:pt x="12" y="377"/>
                  </a:lnTo>
                  <a:lnTo>
                    <a:pt x="8" y="379"/>
                  </a:lnTo>
                  <a:lnTo>
                    <a:pt x="6" y="382"/>
                  </a:lnTo>
                  <a:lnTo>
                    <a:pt x="2" y="384"/>
                  </a:lnTo>
                  <a:lnTo>
                    <a:pt x="0" y="386"/>
                  </a:lnTo>
                  <a:lnTo>
                    <a:pt x="0" y="449"/>
                  </a:lnTo>
                  <a:lnTo>
                    <a:pt x="139" y="447"/>
                  </a:lnTo>
                  <a:lnTo>
                    <a:pt x="139" y="445"/>
                  </a:lnTo>
                  <a:lnTo>
                    <a:pt x="141" y="445"/>
                  </a:lnTo>
                  <a:lnTo>
                    <a:pt x="145" y="441"/>
                  </a:lnTo>
                  <a:lnTo>
                    <a:pt x="148" y="438"/>
                  </a:lnTo>
                  <a:lnTo>
                    <a:pt x="150" y="436"/>
                  </a:lnTo>
                  <a:lnTo>
                    <a:pt x="152" y="434"/>
                  </a:lnTo>
                  <a:lnTo>
                    <a:pt x="154" y="430"/>
                  </a:lnTo>
                  <a:lnTo>
                    <a:pt x="158" y="428"/>
                  </a:lnTo>
                  <a:lnTo>
                    <a:pt x="160" y="422"/>
                  </a:lnTo>
                  <a:lnTo>
                    <a:pt x="164" y="420"/>
                  </a:lnTo>
                  <a:lnTo>
                    <a:pt x="167" y="417"/>
                  </a:lnTo>
                  <a:lnTo>
                    <a:pt x="169" y="413"/>
                  </a:lnTo>
                  <a:lnTo>
                    <a:pt x="173" y="407"/>
                  </a:lnTo>
                  <a:lnTo>
                    <a:pt x="177" y="403"/>
                  </a:lnTo>
                  <a:lnTo>
                    <a:pt x="179" y="398"/>
                  </a:lnTo>
                  <a:lnTo>
                    <a:pt x="185" y="392"/>
                  </a:lnTo>
                  <a:lnTo>
                    <a:pt x="186" y="386"/>
                  </a:lnTo>
                  <a:lnTo>
                    <a:pt x="188" y="382"/>
                  </a:lnTo>
                  <a:lnTo>
                    <a:pt x="192" y="375"/>
                  </a:lnTo>
                  <a:lnTo>
                    <a:pt x="196" y="369"/>
                  </a:lnTo>
                  <a:lnTo>
                    <a:pt x="198" y="365"/>
                  </a:lnTo>
                  <a:lnTo>
                    <a:pt x="200" y="362"/>
                  </a:lnTo>
                  <a:lnTo>
                    <a:pt x="200" y="358"/>
                  </a:lnTo>
                  <a:lnTo>
                    <a:pt x="204" y="354"/>
                  </a:lnTo>
                  <a:lnTo>
                    <a:pt x="204" y="352"/>
                  </a:lnTo>
                  <a:lnTo>
                    <a:pt x="206" y="346"/>
                  </a:lnTo>
                  <a:lnTo>
                    <a:pt x="206" y="344"/>
                  </a:lnTo>
                  <a:lnTo>
                    <a:pt x="209" y="341"/>
                  </a:lnTo>
                  <a:lnTo>
                    <a:pt x="209" y="335"/>
                  </a:lnTo>
                  <a:lnTo>
                    <a:pt x="211" y="333"/>
                  </a:lnTo>
                  <a:lnTo>
                    <a:pt x="211" y="327"/>
                  </a:lnTo>
                  <a:lnTo>
                    <a:pt x="213" y="325"/>
                  </a:lnTo>
                  <a:lnTo>
                    <a:pt x="215" y="320"/>
                  </a:lnTo>
                  <a:lnTo>
                    <a:pt x="217" y="316"/>
                  </a:lnTo>
                  <a:lnTo>
                    <a:pt x="217" y="310"/>
                  </a:lnTo>
                  <a:lnTo>
                    <a:pt x="219" y="308"/>
                  </a:lnTo>
                  <a:lnTo>
                    <a:pt x="219" y="303"/>
                  </a:lnTo>
                  <a:lnTo>
                    <a:pt x="219" y="297"/>
                  </a:lnTo>
                  <a:lnTo>
                    <a:pt x="221" y="293"/>
                  </a:lnTo>
                  <a:lnTo>
                    <a:pt x="223" y="289"/>
                  </a:lnTo>
                  <a:lnTo>
                    <a:pt x="223" y="284"/>
                  </a:lnTo>
                  <a:lnTo>
                    <a:pt x="223" y="278"/>
                  </a:lnTo>
                  <a:lnTo>
                    <a:pt x="225" y="272"/>
                  </a:lnTo>
                  <a:lnTo>
                    <a:pt x="225" y="268"/>
                  </a:lnTo>
                  <a:lnTo>
                    <a:pt x="225" y="263"/>
                  </a:lnTo>
                  <a:lnTo>
                    <a:pt x="225" y="259"/>
                  </a:lnTo>
                  <a:lnTo>
                    <a:pt x="226" y="253"/>
                  </a:lnTo>
                  <a:lnTo>
                    <a:pt x="226" y="248"/>
                  </a:lnTo>
                  <a:lnTo>
                    <a:pt x="228" y="244"/>
                  </a:lnTo>
                  <a:lnTo>
                    <a:pt x="228" y="238"/>
                  </a:lnTo>
                  <a:lnTo>
                    <a:pt x="228" y="232"/>
                  </a:lnTo>
                  <a:lnTo>
                    <a:pt x="228" y="229"/>
                  </a:lnTo>
                  <a:lnTo>
                    <a:pt x="228" y="223"/>
                  </a:lnTo>
                  <a:lnTo>
                    <a:pt x="228" y="219"/>
                  </a:lnTo>
                  <a:lnTo>
                    <a:pt x="228" y="213"/>
                  </a:lnTo>
                  <a:lnTo>
                    <a:pt x="230" y="208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30" y="191"/>
                  </a:lnTo>
                  <a:lnTo>
                    <a:pt x="230" y="187"/>
                  </a:lnTo>
                  <a:lnTo>
                    <a:pt x="230" y="183"/>
                  </a:lnTo>
                  <a:lnTo>
                    <a:pt x="230" y="177"/>
                  </a:lnTo>
                  <a:lnTo>
                    <a:pt x="230" y="172"/>
                  </a:lnTo>
                  <a:lnTo>
                    <a:pt x="230" y="168"/>
                  </a:lnTo>
                  <a:lnTo>
                    <a:pt x="230" y="162"/>
                  </a:lnTo>
                  <a:lnTo>
                    <a:pt x="230" y="158"/>
                  </a:lnTo>
                  <a:lnTo>
                    <a:pt x="230" y="153"/>
                  </a:lnTo>
                  <a:lnTo>
                    <a:pt x="230" y="149"/>
                  </a:lnTo>
                  <a:lnTo>
                    <a:pt x="230" y="143"/>
                  </a:lnTo>
                  <a:lnTo>
                    <a:pt x="230" y="139"/>
                  </a:lnTo>
                  <a:lnTo>
                    <a:pt x="230" y="135"/>
                  </a:lnTo>
                  <a:lnTo>
                    <a:pt x="230" y="132"/>
                  </a:lnTo>
                  <a:lnTo>
                    <a:pt x="230" y="126"/>
                  </a:lnTo>
                  <a:lnTo>
                    <a:pt x="230" y="122"/>
                  </a:lnTo>
                  <a:lnTo>
                    <a:pt x="230" y="118"/>
                  </a:lnTo>
                  <a:lnTo>
                    <a:pt x="230" y="115"/>
                  </a:lnTo>
                  <a:lnTo>
                    <a:pt x="228" y="111"/>
                  </a:lnTo>
                  <a:lnTo>
                    <a:pt x="228" y="107"/>
                  </a:lnTo>
                  <a:lnTo>
                    <a:pt x="228" y="103"/>
                  </a:lnTo>
                  <a:lnTo>
                    <a:pt x="228" y="99"/>
                  </a:lnTo>
                  <a:lnTo>
                    <a:pt x="228" y="96"/>
                  </a:lnTo>
                  <a:lnTo>
                    <a:pt x="228" y="94"/>
                  </a:lnTo>
                  <a:lnTo>
                    <a:pt x="228" y="90"/>
                  </a:lnTo>
                  <a:lnTo>
                    <a:pt x="228" y="88"/>
                  </a:lnTo>
                  <a:lnTo>
                    <a:pt x="228" y="82"/>
                  </a:lnTo>
                  <a:lnTo>
                    <a:pt x="228" y="77"/>
                  </a:lnTo>
                  <a:lnTo>
                    <a:pt x="226" y="73"/>
                  </a:lnTo>
                  <a:lnTo>
                    <a:pt x="226" y="69"/>
                  </a:lnTo>
                  <a:lnTo>
                    <a:pt x="226" y="65"/>
                  </a:lnTo>
                  <a:lnTo>
                    <a:pt x="226" y="6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5" name="Line 69"/>
            <p:cNvSpPr>
              <a:spLocks noChangeShapeType="1"/>
            </p:cNvSpPr>
            <p:nvPr/>
          </p:nvSpPr>
          <p:spPr bwMode="auto">
            <a:xfrm flipH="1">
              <a:off x="1447800" y="2214563"/>
              <a:ext cx="914400" cy="12954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70"/>
            <p:cNvSpPr>
              <a:spLocks noChangeArrowheads="1"/>
            </p:cNvSpPr>
            <p:nvPr/>
          </p:nvSpPr>
          <p:spPr bwMode="auto">
            <a:xfrm>
              <a:off x="2133600" y="2062163"/>
              <a:ext cx="381000" cy="38100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8" name="Oval 71"/>
            <p:cNvSpPr>
              <a:spLocks noChangeArrowheads="1"/>
            </p:cNvSpPr>
            <p:nvPr/>
          </p:nvSpPr>
          <p:spPr bwMode="auto">
            <a:xfrm>
              <a:off x="1295400" y="3281363"/>
              <a:ext cx="381000" cy="38100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3548" name="Line 72"/>
            <p:cNvSpPr>
              <a:spLocks noChangeShapeType="1"/>
            </p:cNvSpPr>
            <p:nvPr/>
          </p:nvSpPr>
          <p:spPr bwMode="auto">
            <a:xfrm flipH="1">
              <a:off x="2590800" y="3509963"/>
              <a:ext cx="533400" cy="9906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73"/>
            <p:cNvSpPr>
              <a:spLocks noChangeArrowheads="1"/>
            </p:cNvSpPr>
            <p:nvPr/>
          </p:nvSpPr>
          <p:spPr bwMode="auto">
            <a:xfrm>
              <a:off x="2971800" y="3281363"/>
              <a:ext cx="381000" cy="38100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0467" name="Text Box 74"/>
            <p:cNvSpPr txBox="1">
              <a:spLocks noChangeArrowheads="1"/>
            </p:cNvSpPr>
            <p:nvPr/>
          </p:nvSpPr>
          <p:spPr bwMode="auto">
            <a:xfrm>
              <a:off x="2667000" y="4616450"/>
              <a:ext cx="515938" cy="336550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 type="none" w="med" len="lg"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chemeClr val="accent2"/>
                  </a:solidFill>
                  <a:latin typeface="Arial Narrow" pitchFamily="34" charset="0"/>
                </a:rPr>
                <a:t>70%</a:t>
              </a:r>
            </a:p>
          </p:txBody>
        </p:sp>
        <p:grpSp>
          <p:nvGrpSpPr>
            <p:cNvPr id="10" name="Group 75"/>
            <p:cNvGrpSpPr>
              <a:grpSpLocks/>
            </p:cNvGrpSpPr>
            <p:nvPr/>
          </p:nvGrpSpPr>
          <p:grpSpPr bwMode="auto">
            <a:xfrm flipH="1">
              <a:off x="2286000" y="4195763"/>
              <a:ext cx="533400" cy="649287"/>
              <a:chOff x="576" y="2496"/>
              <a:chExt cx="864" cy="11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482" name="Freeform 76"/>
              <p:cNvSpPr>
                <a:spLocks/>
              </p:cNvSpPr>
              <p:nvPr/>
            </p:nvSpPr>
            <p:spPr bwMode="auto">
              <a:xfrm>
                <a:off x="600" y="2503"/>
                <a:ext cx="748" cy="1109"/>
              </a:xfrm>
              <a:custGeom>
                <a:avLst/>
                <a:gdLst>
                  <a:gd name="T0" fmla="*/ 21 w 1496"/>
                  <a:gd name="T1" fmla="*/ 0 h 2218"/>
                  <a:gd name="T2" fmla="*/ 21 w 1496"/>
                  <a:gd name="T3" fmla="*/ 1 h 2218"/>
                  <a:gd name="T4" fmla="*/ 20 w 1496"/>
                  <a:gd name="T5" fmla="*/ 4 h 2218"/>
                  <a:gd name="T6" fmla="*/ 21 w 1496"/>
                  <a:gd name="T7" fmla="*/ 9 h 2218"/>
                  <a:gd name="T8" fmla="*/ 23 w 1496"/>
                  <a:gd name="T9" fmla="*/ 15 h 2218"/>
                  <a:gd name="T10" fmla="*/ 23 w 1496"/>
                  <a:gd name="T11" fmla="*/ 20 h 2218"/>
                  <a:gd name="T12" fmla="*/ 22 w 1496"/>
                  <a:gd name="T13" fmla="*/ 26 h 2218"/>
                  <a:gd name="T14" fmla="*/ 12 w 1496"/>
                  <a:gd name="T15" fmla="*/ 27 h 2218"/>
                  <a:gd name="T16" fmla="*/ 12 w 1496"/>
                  <a:gd name="T17" fmla="*/ 30 h 2218"/>
                  <a:gd name="T18" fmla="*/ 10 w 1496"/>
                  <a:gd name="T19" fmla="*/ 35 h 2218"/>
                  <a:gd name="T20" fmla="*/ 9 w 1496"/>
                  <a:gd name="T21" fmla="*/ 35 h 2218"/>
                  <a:gd name="T22" fmla="*/ 9 w 1496"/>
                  <a:gd name="T23" fmla="*/ 34 h 2218"/>
                  <a:gd name="T24" fmla="*/ 10 w 1496"/>
                  <a:gd name="T25" fmla="*/ 31 h 2218"/>
                  <a:gd name="T26" fmla="*/ 11 w 1496"/>
                  <a:gd name="T27" fmla="*/ 29 h 2218"/>
                  <a:gd name="T28" fmla="*/ 10 w 1496"/>
                  <a:gd name="T29" fmla="*/ 27 h 2218"/>
                  <a:gd name="T30" fmla="*/ 5 w 1496"/>
                  <a:gd name="T31" fmla="*/ 27 h 2218"/>
                  <a:gd name="T32" fmla="*/ 0 w 1496"/>
                  <a:gd name="T33" fmla="*/ 20 h 2218"/>
                  <a:gd name="T34" fmla="*/ 1 w 1496"/>
                  <a:gd name="T35" fmla="*/ 14 h 2218"/>
                  <a:gd name="T36" fmla="*/ 1 w 1496"/>
                  <a:gd name="T37" fmla="*/ 14 h 2218"/>
                  <a:gd name="T38" fmla="*/ 6 w 1496"/>
                  <a:gd name="T39" fmla="*/ 9 h 2218"/>
                  <a:gd name="T40" fmla="*/ 6 w 1496"/>
                  <a:gd name="T41" fmla="*/ 9 h 2218"/>
                  <a:gd name="T42" fmla="*/ 11 w 1496"/>
                  <a:gd name="T43" fmla="*/ 5 h 2218"/>
                  <a:gd name="T44" fmla="*/ 12 w 1496"/>
                  <a:gd name="T45" fmla="*/ 5 h 2218"/>
                  <a:gd name="T46" fmla="*/ 14 w 1496"/>
                  <a:gd name="T47" fmla="*/ 3 h 2218"/>
                  <a:gd name="T48" fmla="*/ 18 w 1496"/>
                  <a:gd name="T49" fmla="*/ 3 h 2218"/>
                  <a:gd name="T50" fmla="*/ 21 w 1496"/>
                  <a:gd name="T51" fmla="*/ 0 h 2218"/>
                  <a:gd name="T52" fmla="*/ 21 w 1496"/>
                  <a:gd name="T53" fmla="*/ 0 h 22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496"/>
                  <a:gd name="T82" fmla="*/ 0 h 2218"/>
                  <a:gd name="T83" fmla="*/ 1496 w 1496"/>
                  <a:gd name="T84" fmla="*/ 2218 h 221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496" h="2218">
                    <a:moveTo>
                      <a:pt x="1304" y="0"/>
                    </a:moveTo>
                    <a:lnTo>
                      <a:pt x="1338" y="78"/>
                    </a:lnTo>
                    <a:lnTo>
                      <a:pt x="1279" y="291"/>
                    </a:lnTo>
                    <a:lnTo>
                      <a:pt x="1309" y="521"/>
                    </a:lnTo>
                    <a:lnTo>
                      <a:pt x="1433" y="1002"/>
                    </a:lnTo>
                    <a:lnTo>
                      <a:pt x="1496" y="1298"/>
                    </a:lnTo>
                    <a:lnTo>
                      <a:pt x="1395" y="1692"/>
                    </a:lnTo>
                    <a:lnTo>
                      <a:pt x="752" y="1787"/>
                    </a:lnTo>
                    <a:lnTo>
                      <a:pt x="733" y="1981"/>
                    </a:lnTo>
                    <a:lnTo>
                      <a:pt x="610" y="2218"/>
                    </a:lnTo>
                    <a:lnTo>
                      <a:pt x="547" y="2205"/>
                    </a:lnTo>
                    <a:lnTo>
                      <a:pt x="534" y="2121"/>
                    </a:lnTo>
                    <a:lnTo>
                      <a:pt x="636" y="1986"/>
                    </a:lnTo>
                    <a:lnTo>
                      <a:pt x="642" y="1889"/>
                    </a:lnTo>
                    <a:lnTo>
                      <a:pt x="604" y="1749"/>
                    </a:lnTo>
                    <a:lnTo>
                      <a:pt x="277" y="1730"/>
                    </a:lnTo>
                    <a:lnTo>
                      <a:pt x="0" y="1338"/>
                    </a:lnTo>
                    <a:lnTo>
                      <a:pt x="32" y="920"/>
                    </a:lnTo>
                    <a:lnTo>
                      <a:pt x="89" y="920"/>
                    </a:lnTo>
                    <a:lnTo>
                      <a:pt x="321" y="578"/>
                    </a:lnTo>
                    <a:lnTo>
                      <a:pt x="444" y="572"/>
                    </a:lnTo>
                    <a:lnTo>
                      <a:pt x="693" y="361"/>
                    </a:lnTo>
                    <a:lnTo>
                      <a:pt x="764" y="380"/>
                    </a:lnTo>
                    <a:lnTo>
                      <a:pt x="950" y="253"/>
                    </a:lnTo>
                    <a:lnTo>
                      <a:pt x="1093" y="226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83" name="Freeform 77"/>
              <p:cNvSpPr>
                <a:spLocks/>
              </p:cNvSpPr>
              <p:nvPr/>
            </p:nvSpPr>
            <p:spPr bwMode="auto">
              <a:xfrm>
                <a:off x="1072" y="2646"/>
                <a:ext cx="110" cy="174"/>
              </a:xfrm>
              <a:custGeom>
                <a:avLst/>
                <a:gdLst>
                  <a:gd name="T0" fmla="*/ 3 w 221"/>
                  <a:gd name="T1" fmla="*/ 1 h 348"/>
                  <a:gd name="T2" fmla="*/ 2 w 221"/>
                  <a:gd name="T3" fmla="*/ 1 h 348"/>
                  <a:gd name="T4" fmla="*/ 2 w 221"/>
                  <a:gd name="T5" fmla="*/ 1 h 348"/>
                  <a:gd name="T6" fmla="*/ 2 w 221"/>
                  <a:gd name="T7" fmla="*/ 1 h 348"/>
                  <a:gd name="T8" fmla="*/ 2 w 221"/>
                  <a:gd name="T9" fmla="*/ 1 h 348"/>
                  <a:gd name="T10" fmla="*/ 2 w 221"/>
                  <a:gd name="T11" fmla="*/ 3 h 348"/>
                  <a:gd name="T12" fmla="*/ 2 w 221"/>
                  <a:gd name="T13" fmla="*/ 3 h 348"/>
                  <a:gd name="T14" fmla="*/ 2 w 221"/>
                  <a:gd name="T15" fmla="*/ 3 h 348"/>
                  <a:gd name="T16" fmla="*/ 2 w 221"/>
                  <a:gd name="T17" fmla="*/ 3 h 348"/>
                  <a:gd name="T18" fmla="*/ 1 w 221"/>
                  <a:gd name="T19" fmla="*/ 3 h 348"/>
                  <a:gd name="T20" fmla="*/ 1 w 221"/>
                  <a:gd name="T21" fmla="*/ 3 h 348"/>
                  <a:gd name="T22" fmla="*/ 1 w 221"/>
                  <a:gd name="T23" fmla="*/ 3 h 348"/>
                  <a:gd name="T24" fmla="*/ 1 w 221"/>
                  <a:gd name="T25" fmla="*/ 3 h 348"/>
                  <a:gd name="T26" fmla="*/ 1 w 221"/>
                  <a:gd name="T27" fmla="*/ 3 h 348"/>
                  <a:gd name="T28" fmla="*/ 1 w 221"/>
                  <a:gd name="T29" fmla="*/ 3 h 348"/>
                  <a:gd name="T30" fmla="*/ 1 w 221"/>
                  <a:gd name="T31" fmla="*/ 3 h 348"/>
                  <a:gd name="T32" fmla="*/ 1 w 221"/>
                  <a:gd name="T33" fmla="*/ 5 h 348"/>
                  <a:gd name="T34" fmla="*/ 0 w 221"/>
                  <a:gd name="T35" fmla="*/ 5 h 348"/>
                  <a:gd name="T36" fmla="*/ 0 w 221"/>
                  <a:gd name="T37" fmla="*/ 5 h 348"/>
                  <a:gd name="T38" fmla="*/ 0 w 221"/>
                  <a:gd name="T39" fmla="*/ 5 h 348"/>
                  <a:gd name="T40" fmla="*/ 0 w 221"/>
                  <a:gd name="T41" fmla="*/ 5 h 348"/>
                  <a:gd name="T42" fmla="*/ 0 w 221"/>
                  <a:gd name="T43" fmla="*/ 5 h 348"/>
                  <a:gd name="T44" fmla="*/ 0 w 221"/>
                  <a:gd name="T45" fmla="*/ 5 h 348"/>
                  <a:gd name="T46" fmla="*/ 0 w 221"/>
                  <a:gd name="T47" fmla="*/ 5 h 348"/>
                  <a:gd name="T48" fmla="*/ 0 w 221"/>
                  <a:gd name="T49" fmla="*/ 5 h 348"/>
                  <a:gd name="T50" fmla="*/ 0 w 221"/>
                  <a:gd name="T51" fmla="*/ 5 h 348"/>
                  <a:gd name="T52" fmla="*/ 0 w 221"/>
                  <a:gd name="T53" fmla="*/ 5 h 348"/>
                  <a:gd name="T54" fmla="*/ 0 w 221"/>
                  <a:gd name="T55" fmla="*/ 5 h 348"/>
                  <a:gd name="T56" fmla="*/ 0 w 221"/>
                  <a:gd name="T57" fmla="*/ 5 h 348"/>
                  <a:gd name="T58" fmla="*/ 0 w 221"/>
                  <a:gd name="T59" fmla="*/ 5 h 348"/>
                  <a:gd name="T60" fmla="*/ 0 w 221"/>
                  <a:gd name="T61" fmla="*/ 5 h 348"/>
                  <a:gd name="T62" fmla="*/ 0 w 221"/>
                  <a:gd name="T63" fmla="*/ 5 h 348"/>
                  <a:gd name="T64" fmla="*/ 0 w 221"/>
                  <a:gd name="T65" fmla="*/ 3 h 348"/>
                  <a:gd name="T66" fmla="*/ 0 w 221"/>
                  <a:gd name="T67" fmla="*/ 3 h 348"/>
                  <a:gd name="T68" fmla="*/ 0 w 221"/>
                  <a:gd name="T69" fmla="*/ 3 h 348"/>
                  <a:gd name="T70" fmla="*/ 0 w 221"/>
                  <a:gd name="T71" fmla="*/ 3 h 348"/>
                  <a:gd name="T72" fmla="*/ 0 w 221"/>
                  <a:gd name="T73" fmla="*/ 3 h 348"/>
                  <a:gd name="T74" fmla="*/ 0 w 221"/>
                  <a:gd name="T75" fmla="*/ 3 h 348"/>
                  <a:gd name="T76" fmla="*/ 0 w 221"/>
                  <a:gd name="T77" fmla="*/ 3 h 348"/>
                  <a:gd name="T78" fmla="*/ 0 w 221"/>
                  <a:gd name="T79" fmla="*/ 3 h 348"/>
                  <a:gd name="T80" fmla="*/ 0 w 221"/>
                  <a:gd name="T81" fmla="*/ 3 h 348"/>
                  <a:gd name="T82" fmla="*/ 0 w 221"/>
                  <a:gd name="T83" fmla="*/ 1 h 348"/>
                  <a:gd name="T84" fmla="*/ 0 w 221"/>
                  <a:gd name="T85" fmla="*/ 1 h 348"/>
                  <a:gd name="T86" fmla="*/ 0 w 221"/>
                  <a:gd name="T87" fmla="*/ 1 h 348"/>
                  <a:gd name="T88" fmla="*/ 0 w 221"/>
                  <a:gd name="T89" fmla="*/ 1 h 348"/>
                  <a:gd name="T90" fmla="*/ 0 w 221"/>
                  <a:gd name="T91" fmla="*/ 1 h 348"/>
                  <a:gd name="T92" fmla="*/ 0 w 221"/>
                  <a:gd name="T93" fmla="*/ 1 h 348"/>
                  <a:gd name="T94" fmla="*/ 1 w 221"/>
                  <a:gd name="T95" fmla="*/ 1 h 348"/>
                  <a:gd name="T96" fmla="*/ 1 w 221"/>
                  <a:gd name="T97" fmla="*/ 1 h 348"/>
                  <a:gd name="T98" fmla="*/ 1 w 221"/>
                  <a:gd name="T99" fmla="*/ 1 h 348"/>
                  <a:gd name="T100" fmla="*/ 1 w 221"/>
                  <a:gd name="T101" fmla="*/ 1 h 348"/>
                  <a:gd name="T102" fmla="*/ 1 w 221"/>
                  <a:gd name="T103" fmla="*/ 1 h 348"/>
                  <a:gd name="T104" fmla="*/ 2 w 221"/>
                  <a:gd name="T105" fmla="*/ 1 h 348"/>
                  <a:gd name="T106" fmla="*/ 2 w 221"/>
                  <a:gd name="T107" fmla="*/ 1 h 348"/>
                  <a:gd name="T108" fmla="*/ 2 w 221"/>
                  <a:gd name="T109" fmla="*/ 1 h 348"/>
                  <a:gd name="T110" fmla="*/ 2 w 221"/>
                  <a:gd name="T111" fmla="*/ 1 h 348"/>
                  <a:gd name="T112" fmla="*/ 2 w 221"/>
                  <a:gd name="T113" fmla="*/ 1 h 348"/>
                  <a:gd name="T114" fmla="*/ 3 w 221"/>
                  <a:gd name="T115" fmla="*/ 1 h 348"/>
                  <a:gd name="T116" fmla="*/ 3 w 221"/>
                  <a:gd name="T117" fmla="*/ 1 h 348"/>
                  <a:gd name="T118" fmla="*/ 3 w 221"/>
                  <a:gd name="T119" fmla="*/ 0 h 348"/>
                  <a:gd name="T120" fmla="*/ 3 w 221"/>
                  <a:gd name="T121" fmla="*/ 1 h 34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21"/>
                  <a:gd name="T184" fmla="*/ 0 h 348"/>
                  <a:gd name="T185" fmla="*/ 221 w 221"/>
                  <a:gd name="T186" fmla="*/ 348 h 34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21" h="348">
                    <a:moveTo>
                      <a:pt x="198" y="63"/>
                    </a:moveTo>
                    <a:lnTo>
                      <a:pt x="196" y="65"/>
                    </a:lnTo>
                    <a:lnTo>
                      <a:pt x="194" y="69"/>
                    </a:lnTo>
                    <a:lnTo>
                      <a:pt x="192" y="71"/>
                    </a:lnTo>
                    <a:lnTo>
                      <a:pt x="189" y="76"/>
                    </a:lnTo>
                    <a:lnTo>
                      <a:pt x="187" y="82"/>
                    </a:lnTo>
                    <a:lnTo>
                      <a:pt x="183" y="88"/>
                    </a:lnTo>
                    <a:lnTo>
                      <a:pt x="181" y="90"/>
                    </a:lnTo>
                    <a:lnTo>
                      <a:pt x="177" y="92"/>
                    </a:lnTo>
                    <a:lnTo>
                      <a:pt x="175" y="95"/>
                    </a:lnTo>
                    <a:lnTo>
                      <a:pt x="173" y="101"/>
                    </a:lnTo>
                    <a:lnTo>
                      <a:pt x="171" y="103"/>
                    </a:lnTo>
                    <a:lnTo>
                      <a:pt x="170" y="109"/>
                    </a:lnTo>
                    <a:lnTo>
                      <a:pt x="166" y="112"/>
                    </a:lnTo>
                    <a:lnTo>
                      <a:pt x="164" y="116"/>
                    </a:lnTo>
                    <a:lnTo>
                      <a:pt x="160" y="122"/>
                    </a:lnTo>
                    <a:lnTo>
                      <a:pt x="156" y="128"/>
                    </a:lnTo>
                    <a:lnTo>
                      <a:pt x="154" y="133"/>
                    </a:lnTo>
                    <a:lnTo>
                      <a:pt x="150" y="139"/>
                    </a:lnTo>
                    <a:lnTo>
                      <a:pt x="145" y="145"/>
                    </a:lnTo>
                    <a:lnTo>
                      <a:pt x="143" y="149"/>
                    </a:lnTo>
                    <a:lnTo>
                      <a:pt x="139" y="152"/>
                    </a:lnTo>
                    <a:lnTo>
                      <a:pt x="137" y="156"/>
                    </a:lnTo>
                    <a:lnTo>
                      <a:pt x="135" y="160"/>
                    </a:lnTo>
                    <a:lnTo>
                      <a:pt x="133" y="164"/>
                    </a:lnTo>
                    <a:lnTo>
                      <a:pt x="131" y="166"/>
                    </a:lnTo>
                    <a:lnTo>
                      <a:pt x="130" y="169"/>
                    </a:lnTo>
                    <a:lnTo>
                      <a:pt x="126" y="173"/>
                    </a:lnTo>
                    <a:lnTo>
                      <a:pt x="124" y="177"/>
                    </a:lnTo>
                    <a:lnTo>
                      <a:pt x="120" y="179"/>
                    </a:lnTo>
                    <a:lnTo>
                      <a:pt x="118" y="185"/>
                    </a:lnTo>
                    <a:lnTo>
                      <a:pt x="116" y="188"/>
                    </a:lnTo>
                    <a:lnTo>
                      <a:pt x="114" y="190"/>
                    </a:lnTo>
                    <a:lnTo>
                      <a:pt x="111" y="194"/>
                    </a:lnTo>
                    <a:lnTo>
                      <a:pt x="109" y="198"/>
                    </a:lnTo>
                    <a:lnTo>
                      <a:pt x="107" y="202"/>
                    </a:lnTo>
                    <a:lnTo>
                      <a:pt x="105" y="206"/>
                    </a:lnTo>
                    <a:lnTo>
                      <a:pt x="101" y="209"/>
                    </a:lnTo>
                    <a:lnTo>
                      <a:pt x="99" y="213"/>
                    </a:lnTo>
                    <a:lnTo>
                      <a:pt x="95" y="217"/>
                    </a:lnTo>
                    <a:lnTo>
                      <a:pt x="93" y="221"/>
                    </a:lnTo>
                    <a:lnTo>
                      <a:pt x="90" y="225"/>
                    </a:lnTo>
                    <a:lnTo>
                      <a:pt x="88" y="228"/>
                    </a:lnTo>
                    <a:lnTo>
                      <a:pt x="86" y="232"/>
                    </a:lnTo>
                    <a:lnTo>
                      <a:pt x="82" y="236"/>
                    </a:lnTo>
                    <a:lnTo>
                      <a:pt x="78" y="240"/>
                    </a:lnTo>
                    <a:lnTo>
                      <a:pt x="76" y="244"/>
                    </a:lnTo>
                    <a:lnTo>
                      <a:pt x="74" y="247"/>
                    </a:lnTo>
                    <a:lnTo>
                      <a:pt x="73" y="251"/>
                    </a:lnTo>
                    <a:lnTo>
                      <a:pt x="69" y="255"/>
                    </a:lnTo>
                    <a:lnTo>
                      <a:pt x="67" y="259"/>
                    </a:lnTo>
                    <a:lnTo>
                      <a:pt x="63" y="263"/>
                    </a:lnTo>
                    <a:lnTo>
                      <a:pt x="61" y="266"/>
                    </a:lnTo>
                    <a:lnTo>
                      <a:pt x="57" y="270"/>
                    </a:lnTo>
                    <a:lnTo>
                      <a:pt x="55" y="274"/>
                    </a:lnTo>
                    <a:lnTo>
                      <a:pt x="54" y="278"/>
                    </a:lnTo>
                    <a:lnTo>
                      <a:pt x="52" y="282"/>
                    </a:lnTo>
                    <a:lnTo>
                      <a:pt x="48" y="283"/>
                    </a:lnTo>
                    <a:lnTo>
                      <a:pt x="46" y="287"/>
                    </a:lnTo>
                    <a:lnTo>
                      <a:pt x="44" y="291"/>
                    </a:lnTo>
                    <a:lnTo>
                      <a:pt x="42" y="295"/>
                    </a:lnTo>
                    <a:lnTo>
                      <a:pt x="38" y="297"/>
                    </a:lnTo>
                    <a:lnTo>
                      <a:pt x="36" y="301"/>
                    </a:lnTo>
                    <a:lnTo>
                      <a:pt x="35" y="304"/>
                    </a:lnTo>
                    <a:lnTo>
                      <a:pt x="33" y="308"/>
                    </a:lnTo>
                    <a:lnTo>
                      <a:pt x="29" y="312"/>
                    </a:lnTo>
                    <a:lnTo>
                      <a:pt x="25" y="318"/>
                    </a:lnTo>
                    <a:lnTo>
                      <a:pt x="21" y="323"/>
                    </a:lnTo>
                    <a:lnTo>
                      <a:pt x="17" y="329"/>
                    </a:lnTo>
                    <a:lnTo>
                      <a:pt x="14" y="331"/>
                    </a:lnTo>
                    <a:lnTo>
                      <a:pt x="12" y="335"/>
                    </a:lnTo>
                    <a:lnTo>
                      <a:pt x="10" y="339"/>
                    </a:lnTo>
                    <a:lnTo>
                      <a:pt x="10" y="342"/>
                    </a:lnTo>
                    <a:lnTo>
                      <a:pt x="6" y="346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2"/>
                    </a:lnTo>
                    <a:lnTo>
                      <a:pt x="4" y="340"/>
                    </a:lnTo>
                    <a:lnTo>
                      <a:pt x="4" y="335"/>
                    </a:lnTo>
                    <a:lnTo>
                      <a:pt x="2" y="331"/>
                    </a:lnTo>
                    <a:lnTo>
                      <a:pt x="0" y="327"/>
                    </a:lnTo>
                    <a:lnTo>
                      <a:pt x="0" y="320"/>
                    </a:lnTo>
                    <a:lnTo>
                      <a:pt x="0" y="31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4"/>
                    </a:lnTo>
                    <a:lnTo>
                      <a:pt x="0" y="301"/>
                    </a:lnTo>
                    <a:lnTo>
                      <a:pt x="0" y="297"/>
                    </a:lnTo>
                    <a:lnTo>
                      <a:pt x="0" y="293"/>
                    </a:lnTo>
                    <a:lnTo>
                      <a:pt x="0" y="289"/>
                    </a:lnTo>
                    <a:lnTo>
                      <a:pt x="0" y="283"/>
                    </a:lnTo>
                    <a:lnTo>
                      <a:pt x="0" y="278"/>
                    </a:lnTo>
                    <a:lnTo>
                      <a:pt x="0" y="272"/>
                    </a:lnTo>
                    <a:lnTo>
                      <a:pt x="2" y="268"/>
                    </a:lnTo>
                    <a:lnTo>
                      <a:pt x="2" y="264"/>
                    </a:lnTo>
                    <a:lnTo>
                      <a:pt x="4" y="259"/>
                    </a:lnTo>
                    <a:lnTo>
                      <a:pt x="4" y="253"/>
                    </a:lnTo>
                    <a:lnTo>
                      <a:pt x="6" y="247"/>
                    </a:lnTo>
                    <a:lnTo>
                      <a:pt x="6" y="245"/>
                    </a:lnTo>
                    <a:lnTo>
                      <a:pt x="6" y="242"/>
                    </a:lnTo>
                    <a:lnTo>
                      <a:pt x="6" y="238"/>
                    </a:lnTo>
                    <a:lnTo>
                      <a:pt x="8" y="234"/>
                    </a:lnTo>
                    <a:lnTo>
                      <a:pt x="10" y="228"/>
                    </a:lnTo>
                    <a:lnTo>
                      <a:pt x="10" y="223"/>
                    </a:lnTo>
                    <a:lnTo>
                      <a:pt x="12" y="219"/>
                    </a:lnTo>
                    <a:lnTo>
                      <a:pt x="12" y="217"/>
                    </a:lnTo>
                    <a:lnTo>
                      <a:pt x="12" y="211"/>
                    </a:lnTo>
                    <a:lnTo>
                      <a:pt x="14" y="209"/>
                    </a:lnTo>
                    <a:lnTo>
                      <a:pt x="16" y="204"/>
                    </a:lnTo>
                    <a:lnTo>
                      <a:pt x="17" y="198"/>
                    </a:lnTo>
                    <a:lnTo>
                      <a:pt x="17" y="194"/>
                    </a:lnTo>
                    <a:lnTo>
                      <a:pt x="19" y="190"/>
                    </a:lnTo>
                    <a:lnTo>
                      <a:pt x="19" y="188"/>
                    </a:lnTo>
                    <a:lnTo>
                      <a:pt x="21" y="185"/>
                    </a:lnTo>
                    <a:lnTo>
                      <a:pt x="23" y="179"/>
                    </a:lnTo>
                    <a:lnTo>
                      <a:pt x="25" y="173"/>
                    </a:lnTo>
                    <a:lnTo>
                      <a:pt x="25" y="166"/>
                    </a:lnTo>
                    <a:lnTo>
                      <a:pt x="29" y="160"/>
                    </a:lnTo>
                    <a:lnTo>
                      <a:pt x="31" y="154"/>
                    </a:lnTo>
                    <a:lnTo>
                      <a:pt x="33" y="149"/>
                    </a:lnTo>
                    <a:lnTo>
                      <a:pt x="33" y="145"/>
                    </a:lnTo>
                    <a:lnTo>
                      <a:pt x="36" y="139"/>
                    </a:lnTo>
                    <a:lnTo>
                      <a:pt x="36" y="133"/>
                    </a:lnTo>
                    <a:lnTo>
                      <a:pt x="38" y="130"/>
                    </a:lnTo>
                    <a:lnTo>
                      <a:pt x="40" y="126"/>
                    </a:lnTo>
                    <a:lnTo>
                      <a:pt x="42" y="122"/>
                    </a:lnTo>
                    <a:lnTo>
                      <a:pt x="42" y="116"/>
                    </a:lnTo>
                    <a:lnTo>
                      <a:pt x="44" y="114"/>
                    </a:lnTo>
                    <a:lnTo>
                      <a:pt x="44" y="111"/>
                    </a:lnTo>
                    <a:lnTo>
                      <a:pt x="46" y="109"/>
                    </a:lnTo>
                    <a:lnTo>
                      <a:pt x="48" y="107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2" y="99"/>
                    </a:lnTo>
                    <a:lnTo>
                      <a:pt x="54" y="97"/>
                    </a:lnTo>
                    <a:lnTo>
                      <a:pt x="55" y="95"/>
                    </a:lnTo>
                    <a:lnTo>
                      <a:pt x="57" y="93"/>
                    </a:lnTo>
                    <a:lnTo>
                      <a:pt x="61" y="92"/>
                    </a:lnTo>
                    <a:lnTo>
                      <a:pt x="63" y="90"/>
                    </a:lnTo>
                    <a:lnTo>
                      <a:pt x="67" y="86"/>
                    </a:lnTo>
                    <a:lnTo>
                      <a:pt x="73" y="84"/>
                    </a:lnTo>
                    <a:lnTo>
                      <a:pt x="76" y="80"/>
                    </a:lnTo>
                    <a:lnTo>
                      <a:pt x="82" y="76"/>
                    </a:lnTo>
                    <a:lnTo>
                      <a:pt x="86" y="74"/>
                    </a:lnTo>
                    <a:lnTo>
                      <a:pt x="88" y="72"/>
                    </a:lnTo>
                    <a:lnTo>
                      <a:pt x="92" y="71"/>
                    </a:lnTo>
                    <a:lnTo>
                      <a:pt x="93" y="69"/>
                    </a:lnTo>
                    <a:lnTo>
                      <a:pt x="99" y="67"/>
                    </a:lnTo>
                    <a:lnTo>
                      <a:pt x="101" y="65"/>
                    </a:lnTo>
                    <a:lnTo>
                      <a:pt x="105" y="63"/>
                    </a:lnTo>
                    <a:lnTo>
                      <a:pt x="111" y="61"/>
                    </a:lnTo>
                    <a:lnTo>
                      <a:pt x="114" y="57"/>
                    </a:lnTo>
                    <a:lnTo>
                      <a:pt x="118" y="55"/>
                    </a:lnTo>
                    <a:lnTo>
                      <a:pt x="122" y="52"/>
                    </a:lnTo>
                    <a:lnTo>
                      <a:pt x="126" y="50"/>
                    </a:lnTo>
                    <a:lnTo>
                      <a:pt x="131" y="48"/>
                    </a:lnTo>
                    <a:lnTo>
                      <a:pt x="135" y="46"/>
                    </a:lnTo>
                    <a:lnTo>
                      <a:pt x="139" y="42"/>
                    </a:lnTo>
                    <a:lnTo>
                      <a:pt x="145" y="40"/>
                    </a:lnTo>
                    <a:lnTo>
                      <a:pt x="150" y="38"/>
                    </a:lnTo>
                    <a:lnTo>
                      <a:pt x="154" y="34"/>
                    </a:lnTo>
                    <a:lnTo>
                      <a:pt x="158" y="33"/>
                    </a:lnTo>
                    <a:lnTo>
                      <a:pt x="164" y="29"/>
                    </a:lnTo>
                    <a:lnTo>
                      <a:pt x="168" y="27"/>
                    </a:lnTo>
                    <a:lnTo>
                      <a:pt x="173" y="25"/>
                    </a:lnTo>
                    <a:lnTo>
                      <a:pt x="177" y="21"/>
                    </a:lnTo>
                    <a:lnTo>
                      <a:pt x="181" y="21"/>
                    </a:lnTo>
                    <a:lnTo>
                      <a:pt x="185" y="19"/>
                    </a:lnTo>
                    <a:lnTo>
                      <a:pt x="189" y="15"/>
                    </a:lnTo>
                    <a:lnTo>
                      <a:pt x="192" y="14"/>
                    </a:lnTo>
                    <a:lnTo>
                      <a:pt x="196" y="14"/>
                    </a:lnTo>
                    <a:lnTo>
                      <a:pt x="200" y="10"/>
                    </a:lnTo>
                    <a:lnTo>
                      <a:pt x="204" y="8"/>
                    </a:lnTo>
                    <a:lnTo>
                      <a:pt x="206" y="8"/>
                    </a:lnTo>
                    <a:lnTo>
                      <a:pt x="209" y="6"/>
                    </a:lnTo>
                    <a:lnTo>
                      <a:pt x="215" y="2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198" y="63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84" name="Freeform 78"/>
              <p:cNvSpPr>
                <a:spLocks/>
              </p:cNvSpPr>
              <p:nvPr/>
            </p:nvSpPr>
            <p:spPr bwMode="auto">
              <a:xfrm>
                <a:off x="951" y="2704"/>
                <a:ext cx="130" cy="307"/>
              </a:xfrm>
              <a:custGeom>
                <a:avLst/>
                <a:gdLst>
                  <a:gd name="T0" fmla="*/ 4 w 258"/>
                  <a:gd name="T1" fmla="*/ 1 h 614"/>
                  <a:gd name="T2" fmla="*/ 4 w 258"/>
                  <a:gd name="T3" fmla="*/ 1 h 614"/>
                  <a:gd name="T4" fmla="*/ 3 w 258"/>
                  <a:gd name="T5" fmla="*/ 1 h 614"/>
                  <a:gd name="T6" fmla="*/ 3 w 258"/>
                  <a:gd name="T7" fmla="*/ 1 h 614"/>
                  <a:gd name="T8" fmla="*/ 3 w 258"/>
                  <a:gd name="T9" fmla="*/ 1 h 614"/>
                  <a:gd name="T10" fmla="*/ 2 w 258"/>
                  <a:gd name="T11" fmla="*/ 1 h 614"/>
                  <a:gd name="T12" fmla="*/ 2 w 258"/>
                  <a:gd name="T13" fmla="*/ 1 h 614"/>
                  <a:gd name="T14" fmla="*/ 2 w 258"/>
                  <a:gd name="T15" fmla="*/ 2 h 614"/>
                  <a:gd name="T16" fmla="*/ 1 w 258"/>
                  <a:gd name="T17" fmla="*/ 2 h 614"/>
                  <a:gd name="T18" fmla="*/ 1 w 258"/>
                  <a:gd name="T19" fmla="*/ 2 h 614"/>
                  <a:gd name="T20" fmla="*/ 1 w 258"/>
                  <a:gd name="T21" fmla="*/ 2 h 614"/>
                  <a:gd name="T22" fmla="*/ 1 w 258"/>
                  <a:gd name="T23" fmla="*/ 3 h 614"/>
                  <a:gd name="T24" fmla="*/ 1 w 258"/>
                  <a:gd name="T25" fmla="*/ 3 h 614"/>
                  <a:gd name="T26" fmla="*/ 1 w 258"/>
                  <a:gd name="T27" fmla="*/ 3 h 614"/>
                  <a:gd name="T28" fmla="*/ 1 w 258"/>
                  <a:gd name="T29" fmla="*/ 5 h 614"/>
                  <a:gd name="T30" fmla="*/ 0 w 258"/>
                  <a:gd name="T31" fmla="*/ 5 h 614"/>
                  <a:gd name="T32" fmla="*/ 0 w 258"/>
                  <a:gd name="T33" fmla="*/ 5 h 614"/>
                  <a:gd name="T34" fmla="*/ 0 w 258"/>
                  <a:gd name="T35" fmla="*/ 5 h 614"/>
                  <a:gd name="T36" fmla="*/ 0 w 258"/>
                  <a:gd name="T37" fmla="*/ 5 h 614"/>
                  <a:gd name="T38" fmla="*/ 1 w 258"/>
                  <a:gd name="T39" fmla="*/ 5 h 614"/>
                  <a:gd name="T40" fmla="*/ 1 w 258"/>
                  <a:gd name="T41" fmla="*/ 6 h 614"/>
                  <a:gd name="T42" fmla="*/ 1 w 258"/>
                  <a:gd name="T43" fmla="*/ 6 h 614"/>
                  <a:gd name="T44" fmla="*/ 1 w 258"/>
                  <a:gd name="T45" fmla="*/ 6 h 614"/>
                  <a:gd name="T46" fmla="*/ 1 w 258"/>
                  <a:gd name="T47" fmla="*/ 7 h 614"/>
                  <a:gd name="T48" fmla="*/ 1 w 258"/>
                  <a:gd name="T49" fmla="*/ 7 h 614"/>
                  <a:gd name="T50" fmla="*/ 1 w 258"/>
                  <a:gd name="T51" fmla="*/ 9 h 614"/>
                  <a:gd name="T52" fmla="*/ 1 w 258"/>
                  <a:gd name="T53" fmla="*/ 9 h 614"/>
                  <a:gd name="T54" fmla="*/ 2 w 258"/>
                  <a:gd name="T55" fmla="*/ 10 h 614"/>
                  <a:gd name="T56" fmla="*/ 2 w 258"/>
                  <a:gd name="T57" fmla="*/ 10 h 614"/>
                  <a:gd name="T58" fmla="*/ 2 w 258"/>
                  <a:gd name="T59" fmla="*/ 10 h 614"/>
                  <a:gd name="T60" fmla="*/ 2 w 258"/>
                  <a:gd name="T61" fmla="*/ 10 h 614"/>
                  <a:gd name="T62" fmla="*/ 2 w 258"/>
                  <a:gd name="T63" fmla="*/ 9 h 614"/>
                  <a:gd name="T64" fmla="*/ 2 w 258"/>
                  <a:gd name="T65" fmla="*/ 9 h 614"/>
                  <a:gd name="T66" fmla="*/ 2 w 258"/>
                  <a:gd name="T67" fmla="*/ 7 h 614"/>
                  <a:gd name="T68" fmla="*/ 2 w 258"/>
                  <a:gd name="T69" fmla="*/ 7 h 614"/>
                  <a:gd name="T70" fmla="*/ 3 w 258"/>
                  <a:gd name="T71" fmla="*/ 7 h 614"/>
                  <a:gd name="T72" fmla="*/ 3 w 258"/>
                  <a:gd name="T73" fmla="*/ 6 h 614"/>
                  <a:gd name="T74" fmla="*/ 3 w 258"/>
                  <a:gd name="T75" fmla="*/ 6 h 614"/>
                  <a:gd name="T76" fmla="*/ 3 w 258"/>
                  <a:gd name="T77" fmla="*/ 6 h 614"/>
                  <a:gd name="T78" fmla="*/ 3 w 258"/>
                  <a:gd name="T79" fmla="*/ 5 h 614"/>
                  <a:gd name="T80" fmla="*/ 3 w 258"/>
                  <a:gd name="T81" fmla="*/ 5 h 614"/>
                  <a:gd name="T82" fmla="*/ 3 w 258"/>
                  <a:gd name="T83" fmla="*/ 5 h 614"/>
                  <a:gd name="T84" fmla="*/ 3 w 258"/>
                  <a:gd name="T85" fmla="*/ 5 h 614"/>
                  <a:gd name="T86" fmla="*/ 3 w 258"/>
                  <a:gd name="T87" fmla="*/ 5 h 614"/>
                  <a:gd name="T88" fmla="*/ 3 w 258"/>
                  <a:gd name="T89" fmla="*/ 3 h 614"/>
                  <a:gd name="T90" fmla="*/ 3 w 258"/>
                  <a:gd name="T91" fmla="*/ 3 h 614"/>
                  <a:gd name="T92" fmla="*/ 3 w 258"/>
                  <a:gd name="T93" fmla="*/ 3 h 614"/>
                  <a:gd name="T94" fmla="*/ 3 w 258"/>
                  <a:gd name="T95" fmla="*/ 2 h 614"/>
                  <a:gd name="T96" fmla="*/ 3 w 258"/>
                  <a:gd name="T97" fmla="*/ 2 h 614"/>
                  <a:gd name="T98" fmla="*/ 3 w 258"/>
                  <a:gd name="T99" fmla="*/ 2 h 614"/>
                  <a:gd name="T100" fmla="*/ 3 w 258"/>
                  <a:gd name="T101" fmla="*/ 1 h 614"/>
                  <a:gd name="T102" fmla="*/ 4 w 258"/>
                  <a:gd name="T103" fmla="*/ 1 h 614"/>
                  <a:gd name="T104" fmla="*/ 4 w 258"/>
                  <a:gd name="T105" fmla="*/ 1 h 614"/>
                  <a:gd name="T106" fmla="*/ 4 w 258"/>
                  <a:gd name="T107" fmla="*/ 1 h 614"/>
                  <a:gd name="T108" fmla="*/ 4 w 258"/>
                  <a:gd name="T109" fmla="*/ 1 h 614"/>
                  <a:gd name="T110" fmla="*/ 5 w 258"/>
                  <a:gd name="T111" fmla="*/ 0 h 61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58"/>
                  <a:gd name="T169" fmla="*/ 0 h 614"/>
                  <a:gd name="T170" fmla="*/ 258 w 258"/>
                  <a:gd name="T171" fmla="*/ 614 h 61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58" h="614">
                    <a:moveTo>
                      <a:pt x="258" y="0"/>
                    </a:moveTo>
                    <a:lnTo>
                      <a:pt x="258" y="0"/>
                    </a:lnTo>
                    <a:lnTo>
                      <a:pt x="255" y="0"/>
                    </a:lnTo>
                    <a:lnTo>
                      <a:pt x="251" y="0"/>
                    </a:lnTo>
                    <a:lnTo>
                      <a:pt x="249" y="2"/>
                    </a:lnTo>
                    <a:lnTo>
                      <a:pt x="245" y="4"/>
                    </a:lnTo>
                    <a:lnTo>
                      <a:pt x="241" y="6"/>
                    </a:lnTo>
                    <a:lnTo>
                      <a:pt x="238" y="6"/>
                    </a:lnTo>
                    <a:lnTo>
                      <a:pt x="234" y="8"/>
                    </a:lnTo>
                    <a:lnTo>
                      <a:pt x="228" y="10"/>
                    </a:lnTo>
                    <a:lnTo>
                      <a:pt x="224" y="12"/>
                    </a:lnTo>
                    <a:lnTo>
                      <a:pt x="219" y="12"/>
                    </a:lnTo>
                    <a:lnTo>
                      <a:pt x="213" y="14"/>
                    </a:lnTo>
                    <a:lnTo>
                      <a:pt x="207" y="17"/>
                    </a:lnTo>
                    <a:lnTo>
                      <a:pt x="203" y="19"/>
                    </a:lnTo>
                    <a:lnTo>
                      <a:pt x="196" y="21"/>
                    </a:lnTo>
                    <a:lnTo>
                      <a:pt x="190" y="23"/>
                    </a:lnTo>
                    <a:lnTo>
                      <a:pt x="184" y="25"/>
                    </a:lnTo>
                    <a:lnTo>
                      <a:pt x="179" y="29"/>
                    </a:lnTo>
                    <a:lnTo>
                      <a:pt x="173" y="31"/>
                    </a:lnTo>
                    <a:lnTo>
                      <a:pt x="169" y="33"/>
                    </a:lnTo>
                    <a:lnTo>
                      <a:pt x="163" y="36"/>
                    </a:lnTo>
                    <a:lnTo>
                      <a:pt x="158" y="38"/>
                    </a:lnTo>
                    <a:lnTo>
                      <a:pt x="154" y="40"/>
                    </a:lnTo>
                    <a:lnTo>
                      <a:pt x="148" y="44"/>
                    </a:lnTo>
                    <a:lnTo>
                      <a:pt x="144" y="46"/>
                    </a:lnTo>
                    <a:lnTo>
                      <a:pt x="141" y="48"/>
                    </a:lnTo>
                    <a:lnTo>
                      <a:pt x="135" y="52"/>
                    </a:lnTo>
                    <a:lnTo>
                      <a:pt x="133" y="55"/>
                    </a:lnTo>
                    <a:lnTo>
                      <a:pt x="129" y="57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20" y="69"/>
                    </a:lnTo>
                    <a:lnTo>
                      <a:pt x="116" y="74"/>
                    </a:lnTo>
                    <a:lnTo>
                      <a:pt x="114" y="80"/>
                    </a:lnTo>
                    <a:lnTo>
                      <a:pt x="110" y="84"/>
                    </a:lnTo>
                    <a:lnTo>
                      <a:pt x="108" y="88"/>
                    </a:lnTo>
                    <a:lnTo>
                      <a:pt x="106" y="91"/>
                    </a:lnTo>
                    <a:lnTo>
                      <a:pt x="106" y="95"/>
                    </a:lnTo>
                    <a:lnTo>
                      <a:pt x="104" y="101"/>
                    </a:lnTo>
                    <a:lnTo>
                      <a:pt x="103" y="105"/>
                    </a:lnTo>
                    <a:lnTo>
                      <a:pt x="101" y="109"/>
                    </a:lnTo>
                    <a:lnTo>
                      <a:pt x="99" y="112"/>
                    </a:lnTo>
                    <a:lnTo>
                      <a:pt x="95" y="116"/>
                    </a:lnTo>
                    <a:lnTo>
                      <a:pt x="93" y="120"/>
                    </a:lnTo>
                    <a:lnTo>
                      <a:pt x="89" y="124"/>
                    </a:lnTo>
                    <a:lnTo>
                      <a:pt x="87" y="126"/>
                    </a:lnTo>
                    <a:lnTo>
                      <a:pt x="82" y="129"/>
                    </a:lnTo>
                    <a:lnTo>
                      <a:pt x="78" y="133"/>
                    </a:lnTo>
                    <a:lnTo>
                      <a:pt x="72" y="135"/>
                    </a:lnTo>
                    <a:lnTo>
                      <a:pt x="66" y="139"/>
                    </a:lnTo>
                    <a:lnTo>
                      <a:pt x="59" y="141"/>
                    </a:lnTo>
                    <a:lnTo>
                      <a:pt x="55" y="145"/>
                    </a:lnTo>
                    <a:lnTo>
                      <a:pt x="49" y="148"/>
                    </a:lnTo>
                    <a:lnTo>
                      <a:pt x="44" y="150"/>
                    </a:lnTo>
                    <a:lnTo>
                      <a:pt x="38" y="152"/>
                    </a:lnTo>
                    <a:lnTo>
                      <a:pt x="32" y="154"/>
                    </a:lnTo>
                    <a:lnTo>
                      <a:pt x="27" y="156"/>
                    </a:lnTo>
                    <a:lnTo>
                      <a:pt x="25" y="156"/>
                    </a:lnTo>
                    <a:lnTo>
                      <a:pt x="21" y="158"/>
                    </a:lnTo>
                    <a:lnTo>
                      <a:pt x="17" y="158"/>
                    </a:lnTo>
                    <a:lnTo>
                      <a:pt x="15" y="160"/>
                    </a:lnTo>
                    <a:lnTo>
                      <a:pt x="15" y="162"/>
                    </a:lnTo>
                    <a:lnTo>
                      <a:pt x="15" y="164"/>
                    </a:lnTo>
                    <a:lnTo>
                      <a:pt x="13" y="167"/>
                    </a:lnTo>
                    <a:lnTo>
                      <a:pt x="13" y="169"/>
                    </a:lnTo>
                    <a:lnTo>
                      <a:pt x="13" y="173"/>
                    </a:lnTo>
                    <a:lnTo>
                      <a:pt x="13" y="179"/>
                    </a:lnTo>
                    <a:lnTo>
                      <a:pt x="11" y="183"/>
                    </a:lnTo>
                    <a:lnTo>
                      <a:pt x="9" y="188"/>
                    </a:lnTo>
                    <a:lnTo>
                      <a:pt x="9" y="194"/>
                    </a:lnTo>
                    <a:lnTo>
                      <a:pt x="9" y="200"/>
                    </a:lnTo>
                    <a:lnTo>
                      <a:pt x="9" y="202"/>
                    </a:lnTo>
                    <a:lnTo>
                      <a:pt x="7" y="205"/>
                    </a:lnTo>
                    <a:lnTo>
                      <a:pt x="7" y="207"/>
                    </a:lnTo>
                    <a:lnTo>
                      <a:pt x="7" y="211"/>
                    </a:lnTo>
                    <a:lnTo>
                      <a:pt x="7" y="215"/>
                    </a:lnTo>
                    <a:lnTo>
                      <a:pt x="7" y="219"/>
                    </a:lnTo>
                    <a:lnTo>
                      <a:pt x="7" y="223"/>
                    </a:lnTo>
                    <a:lnTo>
                      <a:pt x="7" y="226"/>
                    </a:lnTo>
                    <a:lnTo>
                      <a:pt x="6" y="228"/>
                    </a:lnTo>
                    <a:lnTo>
                      <a:pt x="6" y="232"/>
                    </a:lnTo>
                    <a:lnTo>
                      <a:pt x="6" y="234"/>
                    </a:lnTo>
                    <a:lnTo>
                      <a:pt x="6" y="240"/>
                    </a:lnTo>
                    <a:lnTo>
                      <a:pt x="6" y="243"/>
                    </a:lnTo>
                    <a:lnTo>
                      <a:pt x="4" y="245"/>
                    </a:lnTo>
                    <a:lnTo>
                      <a:pt x="4" y="249"/>
                    </a:lnTo>
                    <a:lnTo>
                      <a:pt x="4" y="255"/>
                    </a:lnTo>
                    <a:lnTo>
                      <a:pt x="2" y="257"/>
                    </a:lnTo>
                    <a:lnTo>
                      <a:pt x="2" y="261"/>
                    </a:lnTo>
                    <a:lnTo>
                      <a:pt x="2" y="264"/>
                    </a:lnTo>
                    <a:lnTo>
                      <a:pt x="2" y="268"/>
                    </a:lnTo>
                    <a:lnTo>
                      <a:pt x="0" y="272"/>
                    </a:lnTo>
                    <a:lnTo>
                      <a:pt x="0" y="276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7"/>
                    </a:lnTo>
                    <a:lnTo>
                      <a:pt x="0" y="291"/>
                    </a:lnTo>
                    <a:lnTo>
                      <a:pt x="0" y="295"/>
                    </a:lnTo>
                    <a:lnTo>
                      <a:pt x="0" y="297"/>
                    </a:lnTo>
                    <a:lnTo>
                      <a:pt x="0" y="300"/>
                    </a:lnTo>
                    <a:lnTo>
                      <a:pt x="0" y="304"/>
                    </a:lnTo>
                    <a:lnTo>
                      <a:pt x="0" y="308"/>
                    </a:lnTo>
                    <a:lnTo>
                      <a:pt x="0" y="312"/>
                    </a:lnTo>
                    <a:lnTo>
                      <a:pt x="0" y="316"/>
                    </a:lnTo>
                    <a:lnTo>
                      <a:pt x="0" y="319"/>
                    </a:lnTo>
                    <a:lnTo>
                      <a:pt x="0" y="321"/>
                    </a:lnTo>
                    <a:lnTo>
                      <a:pt x="0" y="325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7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2" y="359"/>
                    </a:lnTo>
                    <a:lnTo>
                      <a:pt x="2" y="365"/>
                    </a:lnTo>
                    <a:lnTo>
                      <a:pt x="4" y="369"/>
                    </a:lnTo>
                    <a:lnTo>
                      <a:pt x="6" y="373"/>
                    </a:lnTo>
                    <a:lnTo>
                      <a:pt x="6" y="378"/>
                    </a:lnTo>
                    <a:lnTo>
                      <a:pt x="7" y="382"/>
                    </a:lnTo>
                    <a:lnTo>
                      <a:pt x="7" y="384"/>
                    </a:lnTo>
                    <a:lnTo>
                      <a:pt x="9" y="388"/>
                    </a:lnTo>
                    <a:lnTo>
                      <a:pt x="9" y="394"/>
                    </a:lnTo>
                    <a:lnTo>
                      <a:pt x="11" y="396"/>
                    </a:lnTo>
                    <a:lnTo>
                      <a:pt x="13" y="399"/>
                    </a:lnTo>
                    <a:lnTo>
                      <a:pt x="15" y="403"/>
                    </a:lnTo>
                    <a:lnTo>
                      <a:pt x="17" y="407"/>
                    </a:lnTo>
                    <a:lnTo>
                      <a:pt x="19" y="409"/>
                    </a:lnTo>
                    <a:lnTo>
                      <a:pt x="21" y="413"/>
                    </a:lnTo>
                    <a:lnTo>
                      <a:pt x="21" y="416"/>
                    </a:lnTo>
                    <a:lnTo>
                      <a:pt x="25" y="420"/>
                    </a:lnTo>
                    <a:lnTo>
                      <a:pt x="25" y="422"/>
                    </a:lnTo>
                    <a:lnTo>
                      <a:pt x="27" y="426"/>
                    </a:lnTo>
                    <a:lnTo>
                      <a:pt x="28" y="430"/>
                    </a:lnTo>
                    <a:lnTo>
                      <a:pt x="30" y="434"/>
                    </a:lnTo>
                    <a:lnTo>
                      <a:pt x="32" y="437"/>
                    </a:lnTo>
                    <a:lnTo>
                      <a:pt x="34" y="441"/>
                    </a:lnTo>
                    <a:lnTo>
                      <a:pt x="36" y="445"/>
                    </a:lnTo>
                    <a:lnTo>
                      <a:pt x="38" y="449"/>
                    </a:lnTo>
                    <a:lnTo>
                      <a:pt x="40" y="453"/>
                    </a:lnTo>
                    <a:lnTo>
                      <a:pt x="40" y="458"/>
                    </a:lnTo>
                    <a:lnTo>
                      <a:pt x="44" y="462"/>
                    </a:lnTo>
                    <a:lnTo>
                      <a:pt x="44" y="466"/>
                    </a:lnTo>
                    <a:lnTo>
                      <a:pt x="46" y="472"/>
                    </a:lnTo>
                    <a:lnTo>
                      <a:pt x="46" y="477"/>
                    </a:lnTo>
                    <a:lnTo>
                      <a:pt x="47" y="483"/>
                    </a:lnTo>
                    <a:lnTo>
                      <a:pt x="49" y="489"/>
                    </a:lnTo>
                    <a:lnTo>
                      <a:pt x="49" y="494"/>
                    </a:lnTo>
                    <a:lnTo>
                      <a:pt x="51" y="500"/>
                    </a:lnTo>
                    <a:lnTo>
                      <a:pt x="53" y="506"/>
                    </a:lnTo>
                    <a:lnTo>
                      <a:pt x="53" y="511"/>
                    </a:lnTo>
                    <a:lnTo>
                      <a:pt x="55" y="519"/>
                    </a:lnTo>
                    <a:lnTo>
                      <a:pt x="57" y="523"/>
                    </a:lnTo>
                    <a:lnTo>
                      <a:pt x="57" y="529"/>
                    </a:lnTo>
                    <a:lnTo>
                      <a:pt x="57" y="536"/>
                    </a:lnTo>
                    <a:lnTo>
                      <a:pt x="59" y="542"/>
                    </a:lnTo>
                    <a:lnTo>
                      <a:pt x="59" y="548"/>
                    </a:lnTo>
                    <a:lnTo>
                      <a:pt x="61" y="553"/>
                    </a:lnTo>
                    <a:lnTo>
                      <a:pt x="63" y="559"/>
                    </a:lnTo>
                    <a:lnTo>
                      <a:pt x="63" y="565"/>
                    </a:lnTo>
                    <a:lnTo>
                      <a:pt x="63" y="570"/>
                    </a:lnTo>
                    <a:lnTo>
                      <a:pt x="63" y="576"/>
                    </a:lnTo>
                    <a:lnTo>
                      <a:pt x="65" y="580"/>
                    </a:lnTo>
                    <a:lnTo>
                      <a:pt x="65" y="586"/>
                    </a:lnTo>
                    <a:lnTo>
                      <a:pt x="65" y="589"/>
                    </a:lnTo>
                    <a:lnTo>
                      <a:pt x="65" y="595"/>
                    </a:lnTo>
                    <a:lnTo>
                      <a:pt x="66" y="599"/>
                    </a:lnTo>
                    <a:lnTo>
                      <a:pt x="66" y="601"/>
                    </a:lnTo>
                    <a:lnTo>
                      <a:pt x="66" y="605"/>
                    </a:lnTo>
                    <a:lnTo>
                      <a:pt x="66" y="606"/>
                    </a:lnTo>
                    <a:lnTo>
                      <a:pt x="68" y="610"/>
                    </a:lnTo>
                    <a:lnTo>
                      <a:pt x="68" y="614"/>
                    </a:lnTo>
                    <a:lnTo>
                      <a:pt x="70" y="612"/>
                    </a:lnTo>
                    <a:lnTo>
                      <a:pt x="70" y="608"/>
                    </a:lnTo>
                    <a:lnTo>
                      <a:pt x="72" y="605"/>
                    </a:lnTo>
                    <a:lnTo>
                      <a:pt x="72" y="601"/>
                    </a:lnTo>
                    <a:lnTo>
                      <a:pt x="74" y="599"/>
                    </a:lnTo>
                    <a:lnTo>
                      <a:pt x="76" y="595"/>
                    </a:lnTo>
                    <a:lnTo>
                      <a:pt x="78" y="591"/>
                    </a:lnTo>
                    <a:lnTo>
                      <a:pt x="80" y="587"/>
                    </a:lnTo>
                    <a:lnTo>
                      <a:pt x="82" y="584"/>
                    </a:lnTo>
                    <a:lnTo>
                      <a:pt x="84" y="580"/>
                    </a:lnTo>
                    <a:lnTo>
                      <a:pt x="85" y="576"/>
                    </a:lnTo>
                    <a:lnTo>
                      <a:pt x="87" y="570"/>
                    </a:lnTo>
                    <a:lnTo>
                      <a:pt x="89" y="567"/>
                    </a:lnTo>
                    <a:lnTo>
                      <a:pt x="91" y="561"/>
                    </a:lnTo>
                    <a:lnTo>
                      <a:pt x="93" y="557"/>
                    </a:lnTo>
                    <a:lnTo>
                      <a:pt x="95" y="551"/>
                    </a:lnTo>
                    <a:lnTo>
                      <a:pt x="97" y="546"/>
                    </a:lnTo>
                    <a:lnTo>
                      <a:pt x="101" y="540"/>
                    </a:lnTo>
                    <a:lnTo>
                      <a:pt x="103" y="534"/>
                    </a:lnTo>
                    <a:lnTo>
                      <a:pt x="104" y="532"/>
                    </a:lnTo>
                    <a:lnTo>
                      <a:pt x="106" y="529"/>
                    </a:lnTo>
                    <a:lnTo>
                      <a:pt x="106" y="525"/>
                    </a:lnTo>
                    <a:lnTo>
                      <a:pt x="108" y="521"/>
                    </a:lnTo>
                    <a:lnTo>
                      <a:pt x="110" y="515"/>
                    </a:lnTo>
                    <a:lnTo>
                      <a:pt x="114" y="510"/>
                    </a:lnTo>
                    <a:lnTo>
                      <a:pt x="114" y="506"/>
                    </a:lnTo>
                    <a:lnTo>
                      <a:pt x="116" y="502"/>
                    </a:lnTo>
                    <a:lnTo>
                      <a:pt x="116" y="498"/>
                    </a:lnTo>
                    <a:lnTo>
                      <a:pt x="120" y="496"/>
                    </a:lnTo>
                    <a:lnTo>
                      <a:pt x="120" y="492"/>
                    </a:lnTo>
                    <a:lnTo>
                      <a:pt x="122" y="489"/>
                    </a:lnTo>
                    <a:lnTo>
                      <a:pt x="122" y="485"/>
                    </a:lnTo>
                    <a:lnTo>
                      <a:pt x="123" y="483"/>
                    </a:lnTo>
                    <a:lnTo>
                      <a:pt x="125" y="479"/>
                    </a:lnTo>
                    <a:lnTo>
                      <a:pt x="125" y="475"/>
                    </a:lnTo>
                    <a:lnTo>
                      <a:pt x="127" y="472"/>
                    </a:lnTo>
                    <a:lnTo>
                      <a:pt x="127" y="468"/>
                    </a:lnTo>
                    <a:lnTo>
                      <a:pt x="129" y="464"/>
                    </a:lnTo>
                    <a:lnTo>
                      <a:pt x="131" y="460"/>
                    </a:lnTo>
                    <a:lnTo>
                      <a:pt x="131" y="458"/>
                    </a:lnTo>
                    <a:lnTo>
                      <a:pt x="133" y="454"/>
                    </a:lnTo>
                    <a:lnTo>
                      <a:pt x="133" y="451"/>
                    </a:lnTo>
                    <a:lnTo>
                      <a:pt x="135" y="447"/>
                    </a:lnTo>
                    <a:lnTo>
                      <a:pt x="135" y="441"/>
                    </a:lnTo>
                    <a:lnTo>
                      <a:pt x="139" y="439"/>
                    </a:lnTo>
                    <a:lnTo>
                      <a:pt x="139" y="435"/>
                    </a:lnTo>
                    <a:lnTo>
                      <a:pt x="141" y="432"/>
                    </a:lnTo>
                    <a:lnTo>
                      <a:pt x="141" y="428"/>
                    </a:lnTo>
                    <a:lnTo>
                      <a:pt x="142" y="426"/>
                    </a:lnTo>
                    <a:lnTo>
                      <a:pt x="144" y="420"/>
                    </a:lnTo>
                    <a:lnTo>
                      <a:pt x="144" y="416"/>
                    </a:lnTo>
                    <a:lnTo>
                      <a:pt x="146" y="415"/>
                    </a:lnTo>
                    <a:lnTo>
                      <a:pt x="146" y="411"/>
                    </a:lnTo>
                    <a:lnTo>
                      <a:pt x="148" y="407"/>
                    </a:lnTo>
                    <a:lnTo>
                      <a:pt x="150" y="403"/>
                    </a:lnTo>
                    <a:lnTo>
                      <a:pt x="150" y="399"/>
                    </a:lnTo>
                    <a:lnTo>
                      <a:pt x="152" y="396"/>
                    </a:lnTo>
                    <a:lnTo>
                      <a:pt x="152" y="394"/>
                    </a:lnTo>
                    <a:lnTo>
                      <a:pt x="152" y="390"/>
                    </a:lnTo>
                    <a:lnTo>
                      <a:pt x="154" y="386"/>
                    </a:lnTo>
                    <a:lnTo>
                      <a:pt x="154" y="382"/>
                    </a:lnTo>
                    <a:lnTo>
                      <a:pt x="158" y="377"/>
                    </a:lnTo>
                    <a:lnTo>
                      <a:pt x="160" y="371"/>
                    </a:lnTo>
                    <a:lnTo>
                      <a:pt x="160" y="365"/>
                    </a:lnTo>
                    <a:lnTo>
                      <a:pt x="163" y="358"/>
                    </a:lnTo>
                    <a:lnTo>
                      <a:pt x="163" y="354"/>
                    </a:lnTo>
                    <a:lnTo>
                      <a:pt x="165" y="348"/>
                    </a:lnTo>
                    <a:lnTo>
                      <a:pt x="167" y="342"/>
                    </a:lnTo>
                    <a:lnTo>
                      <a:pt x="169" y="339"/>
                    </a:lnTo>
                    <a:lnTo>
                      <a:pt x="169" y="335"/>
                    </a:lnTo>
                    <a:lnTo>
                      <a:pt x="171" y="331"/>
                    </a:lnTo>
                    <a:lnTo>
                      <a:pt x="171" y="327"/>
                    </a:lnTo>
                    <a:lnTo>
                      <a:pt x="171" y="323"/>
                    </a:lnTo>
                    <a:lnTo>
                      <a:pt x="173" y="321"/>
                    </a:lnTo>
                    <a:lnTo>
                      <a:pt x="173" y="319"/>
                    </a:lnTo>
                    <a:lnTo>
                      <a:pt x="175" y="316"/>
                    </a:lnTo>
                    <a:lnTo>
                      <a:pt x="175" y="314"/>
                    </a:lnTo>
                    <a:lnTo>
                      <a:pt x="173" y="312"/>
                    </a:lnTo>
                    <a:lnTo>
                      <a:pt x="173" y="306"/>
                    </a:lnTo>
                    <a:lnTo>
                      <a:pt x="173" y="302"/>
                    </a:lnTo>
                    <a:lnTo>
                      <a:pt x="171" y="297"/>
                    </a:lnTo>
                    <a:lnTo>
                      <a:pt x="171" y="295"/>
                    </a:lnTo>
                    <a:lnTo>
                      <a:pt x="171" y="291"/>
                    </a:lnTo>
                    <a:lnTo>
                      <a:pt x="171" y="287"/>
                    </a:lnTo>
                    <a:lnTo>
                      <a:pt x="171" y="281"/>
                    </a:lnTo>
                    <a:lnTo>
                      <a:pt x="169" y="278"/>
                    </a:lnTo>
                    <a:lnTo>
                      <a:pt x="169" y="274"/>
                    </a:lnTo>
                    <a:lnTo>
                      <a:pt x="169" y="268"/>
                    </a:lnTo>
                    <a:lnTo>
                      <a:pt x="169" y="262"/>
                    </a:lnTo>
                    <a:lnTo>
                      <a:pt x="169" y="257"/>
                    </a:lnTo>
                    <a:lnTo>
                      <a:pt x="167" y="251"/>
                    </a:lnTo>
                    <a:lnTo>
                      <a:pt x="167" y="245"/>
                    </a:lnTo>
                    <a:lnTo>
                      <a:pt x="167" y="242"/>
                    </a:lnTo>
                    <a:lnTo>
                      <a:pt x="167" y="238"/>
                    </a:lnTo>
                    <a:lnTo>
                      <a:pt x="167" y="234"/>
                    </a:lnTo>
                    <a:lnTo>
                      <a:pt x="167" y="232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7" y="223"/>
                    </a:lnTo>
                    <a:lnTo>
                      <a:pt x="167" y="219"/>
                    </a:lnTo>
                    <a:lnTo>
                      <a:pt x="167" y="215"/>
                    </a:lnTo>
                    <a:lnTo>
                      <a:pt x="167" y="213"/>
                    </a:lnTo>
                    <a:lnTo>
                      <a:pt x="167" y="209"/>
                    </a:lnTo>
                    <a:lnTo>
                      <a:pt x="167" y="205"/>
                    </a:lnTo>
                    <a:lnTo>
                      <a:pt x="167" y="202"/>
                    </a:lnTo>
                    <a:lnTo>
                      <a:pt x="167" y="198"/>
                    </a:lnTo>
                    <a:lnTo>
                      <a:pt x="167" y="194"/>
                    </a:lnTo>
                    <a:lnTo>
                      <a:pt x="169" y="192"/>
                    </a:lnTo>
                    <a:lnTo>
                      <a:pt x="169" y="188"/>
                    </a:lnTo>
                    <a:lnTo>
                      <a:pt x="169" y="185"/>
                    </a:lnTo>
                    <a:lnTo>
                      <a:pt x="169" y="181"/>
                    </a:lnTo>
                    <a:lnTo>
                      <a:pt x="169" y="177"/>
                    </a:lnTo>
                    <a:lnTo>
                      <a:pt x="169" y="173"/>
                    </a:lnTo>
                    <a:lnTo>
                      <a:pt x="169" y="169"/>
                    </a:lnTo>
                    <a:lnTo>
                      <a:pt x="171" y="167"/>
                    </a:lnTo>
                    <a:lnTo>
                      <a:pt x="171" y="164"/>
                    </a:lnTo>
                    <a:lnTo>
                      <a:pt x="171" y="160"/>
                    </a:lnTo>
                    <a:lnTo>
                      <a:pt x="171" y="156"/>
                    </a:lnTo>
                    <a:lnTo>
                      <a:pt x="173" y="152"/>
                    </a:lnTo>
                    <a:lnTo>
                      <a:pt x="173" y="148"/>
                    </a:lnTo>
                    <a:lnTo>
                      <a:pt x="173" y="145"/>
                    </a:lnTo>
                    <a:lnTo>
                      <a:pt x="175" y="141"/>
                    </a:lnTo>
                    <a:lnTo>
                      <a:pt x="177" y="137"/>
                    </a:lnTo>
                    <a:lnTo>
                      <a:pt x="179" y="133"/>
                    </a:lnTo>
                    <a:lnTo>
                      <a:pt x="179" y="129"/>
                    </a:lnTo>
                    <a:lnTo>
                      <a:pt x="179" y="126"/>
                    </a:lnTo>
                    <a:lnTo>
                      <a:pt x="180" y="122"/>
                    </a:lnTo>
                    <a:lnTo>
                      <a:pt x="182" y="118"/>
                    </a:lnTo>
                    <a:lnTo>
                      <a:pt x="184" y="114"/>
                    </a:lnTo>
                    <a:lnTo>
                      <a:pt x="186" y="112"/>
                    </a:lnTo>
                    <a:lnTo>
                      <a:pt x="188" y="109"/>
                    </a:lnTo>
                    <a:lnTo>
                      <a:pt x="190" y="105"/>
                    </a:lnTo>
                    <a:lnTo>
                      <a:pt x="190" y="101"/>
                    </a:lnTo>
                    <a:lnTo>
                      <a:pt x="192" y="99"/>
                    </a:lnTo>
                    <a:lnTo>
                      <a:pt x="194" y="93"/>
                    </a:lnTo>
                    <a:lnTo>
                      <a:pt x="196" y="91"/>
                    </a:lnTo>
                    <a:lnTo>
                      <a:pt x="198" y="88"/>
                    </a:lnTo>
                    <a:lnTo>
                      <a:pt x="199" y="84"/>
                    </a:lnTo>
                    <a:lnTo>
                      <a:pt x="201" y="80"/>
                    </a:lnTo>
                    <a:lnTo>
                      <a:pt x="203" y="76"/>
                    </a:lnTo>
                    <a:lnTo>
                      <a:pt x="205" y="74"/>
                    </a:lnTo>
                    <a:lnTo>
                      <a:pt x="207" y="71"/>
                    </a:lnTo>
                    <a:lnTo>
                      <a:pt x="209" y="67"/>
                    </a:lnTo>
                    <a:lnTo>
                      <a:pt x="213" y="63"/>
                    </a:lnTo>
                    <a:lnTo>
                      <a:pt x="215" y="57"/>
                    </a:lnTo>
                    <a:lnTo>
                      <a:pt x="220" y="52"/>
                    </a:lnTo>
                    <a:lnTo>
                      <a:pt x="222" y="46"/>
                    </a:lnTo>
                    <a:lnTo>
                      <a:pt x="226" y="42"/>
                    </a:lnTo>
                    <a:lnTo>
                      <a:pt x="230" y="36"/>
                    </a:lnTo>
                    <a:lnTo>
                      <a:pt x="234" y="31"/>
                    </a:lnTo>
                    <a:lnTo>
                      <a:pt x="236" y="25"/>
                    </a:lnTo>
                    <a:lnTo>
                      <a:pt x="239" y="21"/>
                    </a:lnTo>
                    <a:lnTo>
                      <a:pt x="243" y="17"/>
                    </a:lnTo>
                    <a:lnTo>
                      <a:pt x="247" y="14"/>
                    </a:lnTo>
                    <a:lnTo>
                      <a:pt x="249" y="12"/>
                    </a:lnTo>
                    <a:lnTo>
                      <a:pt x="251" y="8"/>
                    </a:lnTo>
                    <a:lnTo>
                      <a:pt x="253" y="6"/>
                    </a:lnTo>
                    <a:lnTo>
                      <a:pt x="255" y="4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85" name="Freeform 79"/>
              <p:cNvSpPr>
                <a:spLocks/>
              </p:cNvSpPr>
              <p:nvPr/>
            </p:nvSpPr>
            <p:spPr bwMode="auto">
              <a:xfrm>
                <a:off x="800" y="2788"/>
                <a:ext cx="148" cy="359"/>
              </a:xfrm>
              <a:custGeom>
                <a:avLst/>
                <a:gdLst>
                  <a:gd name="T0" fmla="*/ 4 w 294"/>
                  <a:gd name="T1" fmla="*/ 0 h 719"/>
                  <a:gd name="T2" fmla="*/ 4 w 294"/>
                  <a:gd name="T3" fmla="*/ 0 h 719"/>
                  <a:gd name="T4" fmla="*/ 4 w 294"/>
                  <a:gd name="T5" fmla="*/ 0 h 719"/>
                  <a:gd name="T6" fmla="*/ 3 w 294"/>
                  <a:gd name="T7" fmla="*/ 0 h 719"/>
                  <a:gd name="T8" fmla="*/ 3 w 294"/>
                  <a:gd name="T9" fmla="*/ 0 h 719"/>
                  <a:gd name="T10" fmla="*/ 3 w 294"/>
                  <a:gd name="T11" fmla="*/ 0 h 719"/>
                  <a:gd name="T12" fmla="*/ 2 w 294"/>
                  <a:gd name="T13" fmla="*/ 0 h 719"/>
                  <a:gd name="T14" fmla="*/ 2 w 294"/>
                  <a:gd name="T15" fmla="*/ 1 h 719"/>
                  <a:gd name="T16" fmla="*/ 2 w 294"/>
                  <a:gd name="T17" fmla="*/ 1 h 719"/>
                  <a:gd name="T18" fmla="*/ 1 w 294"/>
                  <a:gd name="T19" fmla="*/ 1 h 719"/>
                  <a:gd name="T20" fmla="*/ 1 w 294"/>
                  <a:gd name="T21" fmla="*/ 1 h 719"/>
                  <a:gd name="T22" fmla="*/ 1 w 294"/>
                  <a:gd name="T23" fmla="*/ 2 h 719"/>
                  <a:gd name="T24" fmla="*/ 1 w 294"/>
                  <a:gd name="T25" fmla="*/ 2 h 719"/>
                  <a:gd name="T26" fmla="*/ 1 w 294"/>
                  <a:gd name="T27" fmla="*/ 2 h 719"/>
                  <a:gd name="T28" fmla="*/ 1 w 294"/>
                  <a:gd name="T29" fmla="*/ 2 h 719"/>
                  <a:gd name="T30" fmla="*/ 1 w 294"/>
                  <a:gd name="T31" fmla="*/ 2 h 719"/>
                  <a:gd name="T32" fmla="*/ 1 w 294"/>
                  <a:gd name="T33" fmla="*/ 3 h 719"/>
                  <a:gd name="T34" fmla="*/ 1 w 294"/>
                  <a:gd name="T35" fmla="*/ 3 h 719"/>
                  <a:gd name="T36" fmla="*/ 0 w 294"/>
                  <a:gd name="T37" fmla="*/ 4 h 719"/>
                  <a:gd name="T38" fmla="*/ 0 w 294"/>
                  <a:gd name="T39" fmla="*/ 4 h 719"/>
                  <a:gd name="T40" fmla="*/ 0 w 294"/>
                  <a:gd name="T41" fmla="*/ 5 h 719"/>
                  <a:gd name="T42" fmla="*/ 0 w 294"/>
                  <a:gd name="T43" fmla="*/ 5 h 719"/>
                  <a:gd name="T44" fmla="*/ 1 w 294"/>
                  <a:gd name="T45" fmla="*/ 5 h 719"/>
                  <a:gd name="T46" fmla="*/ 1 w 294"/>
                  <a:gd name="T47" fmla="*/ 6 h 719"/>
                  <a:gd name="T48" fmla="*/ 1 w 294"/>
                  <a:gd name="T49" fmla="*/ 6 h 719"/>
                  <a:gd name="T50" fmla="*/ 1 w 294"/>
                  <a:gd name="T51" fmla="*/ 6 h 719"/>
                  <a:gd name="T52" fmla="*/ 1 w 294"/>
                  <a:gd name="T53" fmla="*/ 7 h 719"/>
                  <a:gd name="T54" fmla="*/ 1 w 294"/>
                  <a:gd name="T55" fmla="*/ 7 h 719"/>
                  <a:gd name="T56" fmla="*/ 1 w 294"/>
                  <a:gd name="T57" fmla="*/ 7 h 719"/>
                  <a:gd name="T58" fmla="*/ 1 w 294"/>
                  <a:gd name="T59" fmla="*/ 8 h 719"/>
                  <a:gd name="T60" fmla="*/ 2 w 294"/>
                  <a:gd name="T61" fmla="*/ 8 h 719"/>
                  <a:gd name="T62" fmla="*/ 2 w 294"/>
                  <a:gd name="T63" fmla="*/ 8 h 719"/>
                  <a:gd name="T64" fmla="*/ 3 w 294"/>
                  <a:gd name="T65" fmla="*/ 9 h 719"/>
                  <a:gd name="T66" fmla="*/ 3 w 294"/>
                  <a:gd name="T67" fmla="*/ 9 h 719"/>
                  <a:gd name="T68" fmla="*/ 3 w 294"/>
                  <a:gd name="T69" fmla="*/ 10 h 719"/>
                  <a:gd name="T70" fmla="*/ 4 w 294"/>
                  <a:gd name="T71" fmla="*/ 10 h 719"/>
                  <a:gd name="T72" fmla="*/ 4 w 294"/>
                  <a:gd name="T73" fmla="*/ 10 h 719"/>
                  <a:gd name="T74" fmla="*/ 4 w 294"/>
                  <a:gd name="T75" fmla="*/ 11 h 719"/>
                  <a:gd name="T76" fmla="*/ 5 w 294"/>
                  <a:gd name="T77" fmla="*/ 7 h 719"/>
                  <a:gd name="T78" fmla="*/ 5 w 294"/>
                  <a:gd name="T79" fmla="*/ 7 h 719"/>
                  <a:gd name="T80" fmla="*/ 5 w 294"/>
                  <a:gd name="T81" fmla="*/ 6 h 719"/>
                  <a:gd name="T82" fmla="*/ 5 w 294"/>
                  <a:gd name="T83" fmla="*/ 6 h 719"/>
                  <a:gd name="T84" fmla="*/ 5 w 294"/>
                  <a:gd name="T85" fmla="*/ 6 h 719"/>
                  <a:gd name="T86" fmla="*/ 5 w 294"/>
                  <a:gd name="T87" fmla="*/ 5 h 719"/>
                  <a:gd name="T88" fmla="*/ 5 w 294"/>
                  <a:gd name="T89" fmla="*/ 5 h 719"/>
                  <a:gd name="T90" fmla="*/ 5 w 294"/>
                  <a:gd name="T91" fmla="*/ 4 h 719"/>
                  <a:gd name="T92" fmla="*/ 5 w 294"/>
                  <a:gd name="T93" fmla="*/ 4 h 719"/>
                  <a:gd name="T94" fmla="*/ 5 w 294"/>
                  <a:gd name="T95" fmla="*/ 4 h 719"/>
                  <a:gd name="T96" fmla="*/ 5 w 294"/>
                  <a:gd name="T97" fmla="*/ 3 h 719"/>
                  <a:gd name="T98" fmla="*/ 5 w 294"/>
                  <a:gd name="T99" fmla="*/ 3 h 719"/>
                  <a:gd name="T100" fmla="*/ 5 w 294"/>
                  <a:gd name="T101" fmla="*/ 3 h 719"/>
                  <a:gd name="T102" fmla="*/ 5 w 294"/>
                  <a:gd name="T103" fmla="*/ 2 h 719"/>
                  <a:gd name="T104" fmla="*/ 5 w 294"/>
                  <a:gd name="T105" fmla="*/ 2 h 719"/>
                  <a:gd name="T106" fmla="*/ 5 w 294"/>
                  <a:gd name="T107" fmla="*/ 2 h 719"/>
                  <a:gd name="T108" fmla="*/ 5 w 294"/>
                  <a:gd name="T109" fmla="*/ 2 h 719"/>
                  <a:gd name="T110" fmla="*/ 5 w 294"/>
                  <a:gd name="T111" fmla="*/ 1 h 719"/>
                  <a:gd name="T112" fmla="*/ 5 w 294"/>
                  <a:gd name="T113" fmla="*/ 1 h 719"/>
                  <a:gd name="T114" fmla="*/ 5 w 294"/>
                  <a:gd name="T115" fmla="*/ 1 h 719"/>
                  <a:gd name="T116" fmla="*/ 5 w 294"/>
                  <a:gd name="T117" fmla="*/ 0 h 719"/>
                  <a:gd name="T118" fmla="*/ 5 w 294"/>
                  <a:gd name="T119" fmla="*/ 0 h 719"/>
                  <a:gd name="T120" fmla="*/ 5 w 294"/>
                  <a:gd name="T121" fmla="*/ 0 h 71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4"/>
                  <a:gd name="T184" fmla="*/ 0 h 719"/>
                  <a:gd name="T185" fmla="*/ 294 w 294"/>
                  <a:gd name="T186" fmla="*/ 719 h 71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4" h="719">
                    <a:moveTo>
                      <a:pt x="258" y="4"/>
                    </a:moveTo>
                    <a:lnTo>
                      <a:pt x="258" y="2"/>
                    </a:lnTo>
                    <a:lnTo>
                      <a:pt x="254" y="2"/>
                    </a:lnTo>
                    <a:lnTo>
                      <a:pt x="252" y="2"/>
                    </a:lnTo>
                    <a:lnTo>
                      <a:pt x="249" y="2"/>
                    </a:lnTo>
                    <a:lnTo>
                      <a:pt x="245" y="0"/>
                    </a:lnTo>
                    <a:lnTo>
                      <a:pt x="239" y="0"/>
                    </a:lnTo>
                    <a:lnTo>
                      <a:pt x="233" y="0"/>
                    </a:lnTo>
                    <a:lnTo>
                      <a:pt x="228" y="0"/>
                    </a:lnTo>
                    <a:lnTo>
                      <a:pt x="224" y="0"/>
                    </a:lnTo>
                    <a:lnTo>
                      <a:pt x="220" y="0"/>
                    </a:lnTo>
                    <a:lnTo>
                      <a:pt x="216" y="0"/>
                    </a:lnTo>
                    <a:lnTo>
                      <a:pt x="214" y="0"/>
                    </a:lnTo>
                    <a:lnTo>
                      <a:pt x="209" y="0"/>
                    </a:lnTo>
                    <a:lnTo>
                      <a:pt x="207" y="0"/>
                    </a:lnTo>
                    <a:lnTo>
                      <a:pt x="203" y="0"/>
                    </a:lnTo>
                    <a:lnTo>
                      <a:pt x="199" y="0"/>
                    </a:lnTo>
                    <a:lnTo>
                      <a:pt x="195" y="0"/>
                    </a:lnTo>
                    <a:lnTo>
                      <a:pt x="192" y="2"/>
                    </a:lnTo>
                    <a:lnTo>
                      <a:pt x="188" y="2"/>
                    </a:lnTo>
                    <a:lnTo>
                      <a:pt x="184" y="2"/>
                    </a:lnTo>
                    <a:lnTo>
                      <a:pt x="180" y="4"/>
                    </a:lnTo>
                    <a:lnTo>
                      <a:pt x="176" y="6"/>
                    </a:lnTo>
                    <a:lnTo>
                      <a:pt x="173" y="6"/>
                    </a:lnTo>
                    <a:lnTo>
                      <a:pt x="171" y="8"/>
                    </a:lnTo>
                    <a:lnTo>
                      <a:pt x="167" y="10"/>
                    </a:lnTo>
                    <a:lnTo>
                      <a:pt x="163" y="10"/>
                    </a:lnTo>
                    <a:lnTo>
                      <a:pt x="159" y="14"/>
                    </a:lnTo>
                    <a:lnTo>
                      <a:pt x="157" y="16"/>
                    </a:lnTo>
                    <a:lnTo>
                      <a:pt x="152" y="19"/>
                    </a:lnTo>
                    <a:lnTo>
                      <a:pt x="146" y="23"/>
                    </a:lnTo>
                    <a:lnTo>
                      <a:pt x="140" y="27"/>
                    </a:lnTo>
                    <a:lnTo>
                      <a:pt x="137" y="33"/>
                    </a:lnTo>
                    <a:lnTo>
                      <a:pt x="133" y="38"/>
                    </a:lnTo>
                    <a:lnTo>
                      <a:pt x="127" y="46"/>
                    </a:lnTo>
                    <a:lnTo>
                      <a:pt x="121" y="50"/>
                    </a:lnTo>
                    <a:lnTo>
                      <a:pt x="117" y="57"/>
                    </a:lnTo>
                    <a:lnTo>
                      <a:pt x="114" y="63"/>
                    </a:lnTo>
                    <a:lnTo>
                      <a:pt x="108" y="69"/>
                    </a:lnTo>
                    <a:lnTo>
                      <a:pt x="102" y="75"/>
                    </a:lnTo>
                    <a:lnTo>
                      <a:pt x="97" y="80"/>
                    </a:lnTo>
                    <a:lnTo>
                      <a:pt x="91" y="88"/>
                    </a:lnTo>
                    <a:lnTo>
                      <a:pt x="87" y="92"/>
                    </a:lnTo>
                    <a:lnTo>
                      <a:pt x="83" y="95"/>
                    </a:lnTo>
                    <a:lnTo>
                      <a:pt x="81" y="97"/>
                    </a:lnTo>
                    <a:lnTo>
                      <a:pt x="76" y="99"/>
                    </a:lnTo>
                    <a:lnTo>
                      <a:pt x="74" y="103"/>
                    </a:lnTo>
                    <a:lnTo>
                      <a:pt x="70" y="103"/>
                    </a:lnTo>
                    <a:lnTo>
                      <a:pt x="68" y="107"/>
                    </a:lnTo>
                    <a:lnTo>
                      <a:pt x="62" y="109"/>
                    </a:lnTo>
                    <a:lnTo>
                      <a:pt x="60" y="111"/>
                    </a:lnTo>
                    <a:lnTo>
                      <a:pt x="57" y="113"/>
                    </a:lnTo>
                    <a:lnTo>
                      <a:pt x="53" y="114"/>
                    </a:lnTo>
                    <a:lnTo>
                      <a:pt x="51" y="116"/>
                    </a:lnTo>
                    <a:lnTo>
                      <a:pt x="45" y="118"/>
                    </a:lnTo>
                    <a:lnTo>
                      <a:pt x="40" y="122"/>
                    </a:lnTo>
                    <a:lnTo>
                      <a:pt x="34" y="126"/>
                    </a:lnTo>
                    <a:lnTo>
                      <a:pt x="28" y="126"/>
                    </a:lnTo>
                    <a:lnTo>
                      <a:pt x="24" y="128"/>
                    </a:lnTo>
                    <a:lnTo>
                      <a:pt x="19" y="130"/>
                    </a:lnTo>
                    <a:lnTo>
                      <a:pt x="15" y="133"/>
                    </a:lnTo>
                    <a:lnTo>
                      <a:pt x="11" y="133"/>
                    </a:lnTo>
                    <a:lnTo>
                      <a:pt x="9" y="135"/>
                    </a:lnTo>
                    <a:lnTo>
                      <a:pt x="7" y="135"/>
                    </a:lnTo>
                    <a:lnTo>
                      <a:pt x="7" y="137"/>
                    </a:lnTo>
                    <a:lnTo>
                      <a:pt x="7" y="139"/>
                    </a:lnTo>
                    <a:lnTo>
                      <a:pt x="7" y="143"/>
                    </a:lnTo>
                    <a:lnTo>
                      <a:pt x="5" y="147"/>
                    </a:lnTo>
                    <a:lnTo>
                      <a:pt x="5" y="152"/>
                    </a:lnTo>
                    <a:lnTo>
                      <a:pt x="5" y="154"/>
                    </a:lnTo>
                    <a:lnTo>
                      <a:pt x="5" y="158"/>
                    </a:lnTo>
                    <a:lnTo>
                      <a:pt x="5" y="162"/>
                    </a:lnTo>
                    <a:lnTo>
                      <a:pt x="5" y="166"/>
                    </a:lnTo>
                    <a:lnTo>
                      <a:pt x="5" y="170"/>
                    </a:lnTo>
                    <a:lnTo>
                      <a:pt x="5" y="173"/>
                    </a:lnTo>
                    <a:lnTo>
                      <a:pt x="3" y="177"/>
                    </a:lnTo>
                    <a:lnTo>
                      <a:pt x="3" y="181"/>
                    </a:lnTo>
                    <a:lnTo>
                      <a:pt x="3" y="185"/>
                    </a:lnTo>
                    <a:lnTo>
                      <a:pt x="3" y="189"/>
                    </a:lnTo>
                    <a:lnTo>
                      <a:pt x="3" y="192"/>
                    </a:lnTo>
                    <a:lnTo>
                      <a:pt x="3" y="198"/>
                    </a:lnTo>
                    <a:lnTo>
                      <a:pt x="2" y="204"/>
                    </a:lnTo>
                    <a:lnTo>
                      <a:pt x="2" y="208"/>
                    </a:lnTo>
                    <a:lnTo>
                      <a:pt x="2" y="213"/>
                    </a:lnTo>
                    <a:lnTo>
                      <a:pt x="2" y="217"/>
                    </a:lnTo>
                    <a:lnTo>
                      <a:pt x="2" y="223"/>
                    </a:lnTo>
                    <a:lnTo>
                      <a:pt x="2" y="229"/>
                    </a:lnTo>
                    <a:lnTo>
                      <a:pt x="2" y="234"/>
                    </a:lnTo>
                    <a:lnTo>
                      <a:pt x="2" y="240"/>
                    </a:lnTo>
                    <a:lnTo>
                      <a:pt x="0" y="246"/>
                    </a:lnTo>
                    <a:lnTo>
                      <a:pt x="0" y="249"/>
                    </a:lnTo>
                    <a:lnTo>
                      <a:pt x="0" y="257"/>
                    </a:lnTo>
                    <a:lnTo>
                      <a:pt x="0" y="263"/>
                    </a:lnTo>
                    <a:lnTo>
                      <a:pt x="0" y="267"/>
                    </a:lnTo>
                    <a:lnTo>
                      <a:pt x="0" y="274"/>
                    </a:lnTo>
                    <a:lnTo>
                      <a:pt x="0" y="280"/>
                    </a:lnTo>
                    <a:lnTo>
                      <a:pt x="0" y="286"/>
                    </a:lnTo>
                    <a:lnTo>
                      <a:pt x="0" y="291"/>
                    </a:lnTo>
                    <a:lnTo>
                      <a:pt x="0" y="297"/>
                    </a:lnTo>
                    <a:lnTo>
                      <a:pt x="0" y="303"/>
                    </a:lnTo>
                    <a:lnTo>
                      <a:pt x="0" y="310"/>
                    </a:lnTo>
                    <a:lnTo>
                      <a:pt x="0" y="314"/>
                    </a:lnTo>
                    <a:lnTo>
                      <a:pt x="0" y="322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0" y="360"/>
                    </a:lnTo>
                    <a:lnTo>
                      <a:pt x="2" y="367"/>
                    </a:lnTo>
                    <a:lnTo>
                      <a:pt x="2" y="373"/>
                    </a:lnTo>
                    <a:lnTo>
                      <a:pt x="2" y="379"/>
                    </a:lnTo>
                    <a:lnTo>
                      <a:pt x="2" y="384"/>
                    </a:lnTo>
                    <a:lnTo>
                      <a:pt x="3" y="388"/>
                    </a:lnTo>
                    <a:lnTo>
                      <a:pt x="3" y="394"/>
                    </a:lnTo>
                    <a:lnTo>
                      <a:pt x="5" y="400"/>
                    </a:lnTo>
                    <a:lnTo>
                      <a:pt x="5" y="403"/>
                    </a:lnTo>
                    <a:lnTo>
                      <a:pt x="5" y="409"/>
                    </a:lnTo>
                    <a:lnTo>
                      <a:pt x="7" y="413"/>
                    </a:lnTo>
                    <a:lnTo>
                      <a:pt x="7" y="419"/>
                    </a:lnTo>
                    <a:lnTo>
                      <a:pt x="7" y="422"/>
                    </a:lnTo>
                    <a:lnTo>
                      <a:pt x="9" y="428"/>
                    </a:lnTo>
                    <a:lnTo>
                      <a:pt x="9" y="432"/>
                    </a:lnTo>
                    <a:lnTo>
                      <a:pt x="9" y="436"/>
                    </a:lnTo>
                    <a:lnTo>
                      <a:pt x="11" y="439"/>
                    </a:lnTo>
                    <a:lnTo>
                      <a:pt x="13" y="443"/>
                    </a:lnTo>
                    <a:lnTo>
                      <a:pt x="13" y="447"/>
                    </a:lnTo>
                    <a:lnTo>
                      <a:pt x="13" y="453"/>
                    </a:lnTo>
                    <a:lnTo>
                      <a:pt x="15" y="455"/>
                    </a:lnTo>
                    <a:lnTo>
                      <a:pt x="15" y="458"/>
                    </a:lnTo>
                    <a:lnTo>
                      <a:pt x="17" y="462"/>
                    </a:lnTo>
                    <a:lnTo>
                      <a:pt x="19" y="466"/>
                    </a:lnTo>
                    <a:lnTo>
                      <a:pt x="21" y="468"/>
                    </a:lnTo>
                    <a:lnTo>
                      <a:pt x="21" y="472"/>
                    </a:lnTo>
                    <a:lnTo>
                      <a:pt x="22" y="476"/>
                    </a:lnTo>
                    <a:lnTo>
                      <a:pt x="24" y="479"/>
                    </a:lnTo>
                    <a:lnTo>
                      <a:pt x="26" y="483"/>
                    </a:lnTo>
                    <a:lnTo>
                      <a:pt x="28" y="489"/>
                    </a:lnTo>
                    <a:lnTo>
                      <a:pt x="34" y="495"/>
                    </a:lnTo>
                    <a:lnTo>
                      <a:pt x="38" y="498"/>
                    </a:lnTo>
                    <a:lnTo>
                      <a:pt x="40" y="504"/>
                    </a:lnTo>
                    <a:lnTo>
                      <a:pt x="43" y="508"/>
                    </a:lnTo>
                    <a:lnTo>
                      <a:pt x="47" y="512"/>
                    </a:lnTo>
                    <a:lnTo>
                      <a:pt x="51" y="517"/>
                    </a:lnTo>
                    <a:lnTo>
                      <a:pt x="55" y="519"/>
                    </a:lnTo>
                    <a:lnTo>
                      <a:pt x="59" y="523"/>
                    </a:lnTo>
                    <a:lnTo>
                      <a:pt x="62" y="527"/>
                    </a:lnTo>
                    <a:lnTo>
                      <a:pt x="68" y="531"/>
                    </a:lnTo>
                    <a:lnTo>
                      <a:pt x="72" y="534"/>
                    </a:lnTo>
                    <a:lnTo>
                      <a:pt x="76" y="538"/>
                    </a:lnTo>
                    <a:lnTo>
                      <a:pt x="81" y="542"/>
                    </a:lnTo>
                    <a:lnTo>
                      <a:pt x="87" y="546"/>
                    </a:lnTo>
                    <a:lnTo>
                      <a:pt x="91" y="550"/>
                    </a:lnTo>
                    <a:lnTo>
                      <a:pt x="95" y="554"/>
                    </a:lnTo>
                    <a:lnTo>
                      <a:pt x="100" y="557"/>
                    </a:lnTo>
                    <a:lnTo>
                      <a:pt x="106" y="561"/>
                    </a:lnTo>
                    <a:lnTo>
                      <a:pt x="110" y="565"/>
                    </a:lnTo>
                    <a:lnTo>
                      <a:pt x="116" y="569"/>
                    </a:lnTo>
                    <a:lnTo>
                      <a:pt x="121" y="574"/>
                    </a:lnTo>
                    <a:lnTo>
                      <a:pt x="127" y="578"/>
                    </a:lnTo>
                    <a:lnTo>
                      <a:pt x="133" y="584"/>
                    </a:lnTo>
                    <a:lnTo>
                      <a:pt x="137" y="588"/>
                    </a:lnTo>
                    <a:lnTo>
                      <a:pt x="142" y="593"/>
                    </a:lnTo>
                    <a:lnTo>
                      <a:pt x="148" y="599"/>
                    </a:lnTo>
                    <a:lnTo>
                      <a:pt x="154" y="605"/>
                    </a:lnTo>
                    <a:lnTo>
                      <a:pt x="159" y="611"/>
                    </a:lnTo>
                    <a:lnTo>
                      <a:pt x="165" y="616"/>
                    </a:lnTo>
                    <a:lnTo>
                      <a:pt x="171" y="622"/>
                    </a:lnTo>
                    <a:lnTo>
                      <a:pt x="175" y="628"/>
                    </a:lnTo>
                    <a:lnTo>
                      <a:pt x="180" y="633"/>
                    </a:lnTo>
                    <a:lnTo>
                      <a:pt x="186" y="639"/>
                    </a:lnTo>
                    <a:lnTo>
                      <a:pt x="190" y="645"/>
                    </a:lnTo>
                    <a:lnTo>
                      <a:pt x="195" y="650"/>
                    </a:lnTo>
                    <a:lnTo>
                      <a:pt x="201" y="656"/>
                    </a:lnTo>
                    <a:lnTo>
                      <a:pt x="205" y="662"/>
                    </a:lnTo>
                    <a:lnTo>
                      <a:pt x="211" y="668"/>
                    </a:lnTo>
                    <a:lnTo>
                      <a:pt x="214" y="673"/>
                    </a:lnTo>
                    <a:lnTo>
                      <a:pt x="218" y="677"/>
                    </a:lnTo>
                    <a:lnTo>
                      <a:pt x="222" y="683"/>
                    </a:lnTo>
                    <a:lnTo>
                      <a:pt x="226" y="687"/>
                    </a:lnTo>
                    <a:lnTo>
                      <a:pt x="228" y="692"/>
                    </a:lnTo>
                    <a:lnTo>
                      <a:pt x="232" y="696"/>
                    </a:lnTo>
                    <a:lnTo>
                      <a:pt x="235" y="700"/>
                    </a:lnTo>
                    <a:lnTo>
                      <a:pt x="239" y="704"/>
                    </a:lnTo>
                    <a:lnTo>
                      <a:pt x="241" y="707"/>
                    </a:lnTo>
                    <a:lnTo>
                      <a:pt x="243" y="709"/>
                    </a:lnTo>
                    <a:lnTo>
                      <a:pt x="245" y="711"/>
                    </a:lnTo>
                    <a:lnTo>
                      <a:pt x="247" y="715"/>
                    </a:lnTo>
                    <a:lnTo>
                      <a:pt x="249" y="717"/>
                    </a:lnTo>
                    <a:lnTo>
                      <a:pt x="251" y="719"/>
                    </a:lnTo>
                    <a:lnTo>
                      <a:pt x="273" y="582"/>
                    </a:lnTo>
                    <a:lnTo>
                      <a:pt x="294" y="481"/>
                    </a:lnTo>
                    <a:lnTo>
                      <a:pt x="294" y="479"/>
                    </a:lnTo>
                    <a:lnTo>
                      <a:pt x="294" y="474"/>
                    </a:lnTo>
                    <a:lnTo>
                      <a:pt x="294" y="468"/>
                    </a:lnTo>
                    <a:lnTo>
                      <a:pt x="294" y="466"/>
                    </a:lnTo>
                    <a:lnTo>
                      <a:pt x="294" y="462"/>
                    </a:lnTo>
                    <a:lnTo>
                      <a:pt x="294" y="457"/>
                    </a:lnTo>
                    <a:lnTo>
                      <a:pt x="294" y="453"/>
                    </a:lnTo>
                    <a:lnTo>
                      <a:pt x="294" y="449"/>
                    </a:lnTo>
                    <a:lnTo>
                      <a:pt x="294" y="445"/>
                    </a:lnTo>
                    <a:lnTo>
                      <a:pt x="294" y="439"/>
                    </a:lnTo>
                    <a:lnTo>
                      <a:pt x="294" y="436"/>
                    </a:lnTo>
                    <a:lnTo>
                      <a:pt x="294" y="430"/>
                    </a:lnTo>
                    <a:lnTo>
                      <a:pt x="294" y="424"/>
                    </a:lnTo>
                    <a:lnTo>
                      <a:pt x="294" y="419"/>
                    </a:lnTo>
                    <a:lnTo>
                      <a:pt x="294" y="413"/>
                    </a:lnTo>
                    <a:lnTo>
                      <a:pt x="292" y="409"/>
                    </a:lnTo>
                    <a:lnTo>
                      <a:pt x="292" y="403"/>
                    </a:lnTo>
                    <a:lnTo>
                      <a:pt x="292" y="398"/>
                    </a:lnTo>
                    <a:lnTo>
                      <a:pt x="292" y="392"/>
                    </a:lnTo>
                    <a:lnTo>
                      <a:pt x="292" y="386"/>
                    </a:lnTo>
                    <a:lnTo>
                      <a:pt x="292" y="381"/>
                    </a:lnTo>
                    <a:lnTo>
                      <a:pt x="292" y="373"/>
                    </a:lnTo>
                    <a:lnTo>
                      <a:pt x="290" y="369"/>
                    </a:lnTo>
                    <a:lnTo>
                      <a:pt x="290" y="362"/>
                    </a:lnTo>
                    <a:lnTo>
                      <a:pt x="290" y="358"/>
                    </a:lnTo>
                    <a:lnTo>
                      <a:pt x="290" y="352"/>
                    </a:lnTo>
                    <a:lnTo>
                      <a:pt x="290" y="348"/>
                    </a:lnTo>
                    <a:lnTo>
                      <a:pt x="289" y="343"/>
                    </a:lnTo>
                    <a:lnTo>
                      <a:pt x="289" y="337"/>
                    </a:lnTo>
                    <a:lnTo>
                      <a:pt x="287" y="333"/>
                    </a:lnTo>
                    <a:lnTo>
                      <a:pt x="285" y="327"/>
                    </a:lnTo>
                    <a:lnTo>
                      <a:pt x="285" y="324"/>
                    </a:lnTo>
                    <a:lnTo>
                      <a:pt x="283" y="320"/>
                    </a:lnTo>
                    <a:lnTo>
                      <a:pt x="283" y="314"/>
                    </a:lnTo>
                    <a:lnTo>
                      <a:pt x="283" y="310"/>
                    </a:lnTo>
                    <a:lnTo>
                      <a:pt x="281" y="306"/>
                    </a:lnTo>
                    <a:lnTo>
                      <a:pt x="279" y="303"/>
                    </a:lnTo>
                    <a:lnTo>
                      <a:pt x="279" y="297"/>
                    </a:lnTo>
                    <a:lnTo>
                      <a:pt x="277" y="293"/>
                    </a:lnTo>
                    <a:lnTo>
                      <a:pt x="277" y="289"/>
                    </a:lnTo>
                    <a:lnTo>
                      <a:pt x="275" y="286"/>
                    </a:lnTo>
                    <a:lnTo>
                      <a:pt x="273" y="280"/>
                    </a:lnTo>
                    <a:lnTo>
                      <a:pt x="273" y="278"/>
                    </a:lnTo>
                    <a:lnTo>
                      <a:pt x="271" y="272"/>
                    </a:lnTo>
                    <a:lnTo>
                      <a:pt x="270" y="268"/>
                    </a:lnTo>
                    <a:lnTo>
                      <a:pt x="270" y="265"/>
                    </a:lnTo>
                    <a:lnTo>
                      <a:pt x="268" y="259"/>
                    </a:lnTo>
                    <a:lnTo>
                      <a:pt x="266" y="253"/>
                    </a:lnTo>
                    <a:lnTo>
                      <a:pt x="266" y="249"/>
                    </a:lnTo>
                    <a:lnTo>
                      <a:pt x="264" y="246"/>
                    </a:lnTo>
                    <a:lnTo>
                      <a:pt x="264" y="240"/>
                    </a:lnTo>
                    <a:lnTo>
                      <a:pt x="262" y="234"/>
                    </a:lnTo>
                    <a:lnTo>
                      <a:pt x="262" y="229"/>
                    </a:lnTo>
                    <a:lnTo>
                      <a:pt x="260" y="223"/>
                    </a:lnTo>
                    <a:lnTo>
                      <a:pt x="260" y="217"/>
                    </a:lnTo>
                    <a:lnTo>
                      <a:pt x="260" y="215"/>
                    </a:lnTo>
                    <a:lnTo>
                      <a:pt x="260" y="211"/>
                    </a:lnTo>
                    <a:lnTo>
                      <a:pt x="258" y="208"/>
                    </a:lnTo>
                    <a:lnTo>
                      <a:pt x="258" y="204"/>
                    </a:lnTo>
                    <a:lnTo>
                      <a:pt x="258" y="202"/>
                    </a:lnTo>
                    <a:lnTo>
                      <a:pt x="258" y="198"/>
                    </a:lnTo>
                    <a:lnTo>
                      <a:pt x="258" y="196"/>
                    </a:lnTo>
                    <a:lnTo>
                      <a:pt x="258" y="192"/>
                    </a:lnTo>
                    <a:lnTo>
                      <a:pt x="258" y="189"/>
                    </a:lnTo>
                    <a:lnTo>
                      <a:pt x="258" y="185"/>
                    </a:lnTo>
                    <a:lnTo>
                      <a:pt x="258" y="181"/>
                    </a:lnTo>
                    <a:lnTo>
                      <a:pt x="258" y="177"/>
                    </a:lnTo>
                    <a:lnTo>
                      <a:pt x="256" y="173"/>
                    </a:lnTo>
                    <a:lnTo>
                      <a:pt x="256" y="170"/>
                    </a:lnTo>
                    <a:lnTo>
                      <a:pt x="256" y="166"/>
                    </a:lnTo>
                    <a:lnTo>
                      <a:pt x="256" y="162"/>
                    </a:lnTo>
                    <a:lnTo>
                      <a:pt x="256" y="158"/>
                    </a:lnTo>
                    <a:lnTo>
                      <a:pt x="256" y="154"/>
                    </a:lnTo>
                    <a:lnTo>
                      <a:pt x="256" y="149"/>
                    </a:lnTo>
                    <a:lnTo>
                      <a:pt x="256" y="147"/>
                    </a:lnTo>
                    <a:lnTo>
                      <a:pt x="256" y="141"/>
                    </a:lnTo>
                    <a:lnTo>
                      <a:pt x="256" y="139"/>
                    </a:lnTo>
                    <a:lnTo>
                      <a:pt x="256" y="133"/>
                    </a:lnTo>
                    <a:lnTo>
                      <a:pt x="256" y="130"/>
                    </a:lnTo>
                    <a:lnTo>
                      <a:pt x="256" y="126"/>
                    </a:lnTo>
                    <a:lnTo>
                      <a:pt x="256" y="122"/>
                    </a:lnTo>
                    <a:lnTo>
                      <a:pt x="256" y="118"/>
                    </a:lnTo>
                    <a:lnTo>
                      <a:pt x="256" y="114"/>
                    </a:lnTo>
                    <a:lnTo>
                      <a:pt x="256" y="111"/>
                    </a:lnTo>
                    <a:lnTo>
                      <a:pt x="256" y="107"/>
                    </a:lnTo>
                    <a:lnTo>
                      <a:pt x="256" y="103"/>
                    </a:lnTo>
                    <a:lnTo>
                      <a:pt x="256" y="99"/>
                    </a:lnTo>
                    <a:lnTo>
                      <a:pt x="256" y="95"/>
                    </a:lnTo>
                    <a:lnTo>
                      <a:pt x="256" y="92"/>
                    </a:lnTo>
                    <a:lnTo>
                      <a:pt x="256" y="88"/>
                    </a:lnTo>
                    <a:lnTo>
                      <a:pt x="256" y="84"/>
                    </a:lnTo>
                    <a:lnTo>
                      <a:pt x="256" y="80"/>
                    </a:lnTo>
                    <a:lnTo>
                      <a:pt x="256" y="76"/>
                    </a:lnTo>
                    <a:lnTo>
                      <a:pt x="256" y="73"/>
                    </a:lnTo>
                    <a:lnTo>
                      <a:pt x="256" y="71"/>
                    </a:lnTo>
                    <a:lnTo>
                      <a:pt x="256" y="65"/>
                    </a:lnTo>
                    <a:lnTo>
                      <a:pt x="256" y="63"/>
                    </a:lnTo>
                    <a:lnTo>
                      <a:pt x="256" y="59"/>
                    </a:lnTo>
                    <a:lnTo>
                      <a:pt x="256" y="56"/>
                    </a:lnTo>
                    <a:lnTo>
                      <a:pt x="256" y="48"/>
                    </a:lnTo>
                    <a:lnTo>
                      <a:pt x="256" y="44"/>
                    </a:lnTo>
                    <a:lnTo>
                      <a:pt x="256" y="37"/>
                    </a:lnTo>
                    <a:lnTo>
                      <a:pt x="256" y="33"/>
                    </a:lnTo>
                    <a:lnTo>
                      <a:pt x="256" y="27"/>
                    </a:lnTo>
                    <a:lnTo>
                      <a:pt x="258" y="21"/>
                    </a:lnTo>
                    <a:lnTo>
                      <a:pt x="258" y="18"/>
                    </a:lnTo>
                    <a:lnTo>
                      <a:pt x="258" y="14"/>
                    </a:lnTo>
                    <a:lnTo>
                      <a:pt x="258" y="10"/>
                    </a:lnTo>
                    <a:lnTo>
                      <a:pt x="258" y="8"/>
                    </a:lnTo>
                    <a:lnTo>
                      <a:pt x="258" y="6"/>
                    </a:lnTo>
                    <a:lnTo>
                      <a:pt x="258" y="4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86" name="Freeform 80"/>
              <p:cNvSpPr>
                <a:spLocks/>
              </p:cNvSpPr>
              <p:nvPr/>
            </p:nvSpPr>
            <p:spPr bwMode="auto">
              <a:xfrm>
                <a:off x="699" y="2873"/>
                <a:ext cx="225" cy="479"/>
              </a:xfrm>
              <a:custGeom>
                <a:avLst/>
                <a:gdLst>
                  <a:gd name="T0" fmla="*/ 2 w 451"/>
                  <a:gd name="T1" fmla="*/ 1 h 957"/>
                  <a:gd name="T2" fmla="*/ 1 w 451"/>
                  <a:gd name="T3" fmla="*/ 1 h 957"/>
                  <a:gd name="T4" fmla="*/ 1 w 451"/>
                  <a:gd name="T5" fmla="*/ 2 h 957"/>
                  <a:gd name="T6" fmla="*/ 1 w 451"/>
                  <a:gd name="T7" fmla="*/ 2 h 957"/>
                  <a:gd name="T8" fmla="*/ 0 w 451"/>
                  <a:gd name="T9" fmla="*/ 3 h 957"/>
                  <a:gd name="T10" fmla="*/ 0 w 451"/>
                  <a:gd name="T11" fmla="*/ 3 h 957"/>
                  <a:gd name="T12" fmla="*/ 0 w 451"/>
                  <a:gd name="T13" fmla="*/ 4 h 957"/>
                  <a:gd name="T14" fmla="*/ 0 w 451"/>
                  <a:gd name="T15" fmla="*/ 4 h 957"/>
                  <a:gd name="T16" fmla="*/ 0 w 451"/>
                  <a:gd name="T17" fmla="*/ 5 h 957"/>
                  <a:gd name="T18" fmla="*/ 0 w 451"/>
                  <a:gd name="T19" fmla="*/ 5 h 957"/>
                  <a:gd name="T20" fmla="*/ 0 w 451"/>
                  <a:gd name="T21" fmla="*/ 6 h 957"/>
                  <a:gd name="T22" fmla="*/ 0 w 451"/>
                  <a:gd name="T23" fmla="*/ 6 h 957"/>
                  <a:gd name="T24" fmla="*/ 0 w 451"/>
                  <a:gd name="T25" fmla="*/ 7 h 957"/>
                  <a:gd name="T26" fmla="*/ 0 w 451"/>
                  <a:gd name="T27" fmla="*/ 8 h 957"/>
                  <a:gd name="T28" fmla="*/ 0 w 451"/>
                  <a:gd name="T29" fmla="*/ 9 h 957"/>
                  <a:gd name="T30" fmla="*/ 0 w 451"/>
                  <a:gd name="T31" fmla="*/ 10 h 957"/>
                  <a:gd name="T32" fmla="*/ 0 w 451"/>
                  <a:gd name="T33" fmla="*/ 11 h 957"/>
                  <a:gd name="T34" fmla="*/ 0 w 451"/>
                  <a:gd name="T35" fmla="*/ 11 h 957"/>
                  <a:gd name="T36" fmla="*/ 1 w 451"/>
                  <a:gd name="T37" fmla="*/ 12 h 957"/>
                  <a:gd name="T38" fmla="*/ 1 w 451"/>
                  <a:gd name="T39" fmla="*/ 12 h 957"/>
                  <a:gd name="T40" fmla="*/ 2 w 451"/>
                  <a:gd name="T41" fmla="*/ 13 h 957"/>
                  <a:gd name="T42" fmla="*/ 2 w 451"/>
                  <a:gd name="T43" fmla="*/ 13 h 957"/>
                  <a:gd name="T44" fmla="*/ 3 w 451"/>
                  <a:gd name="T45" fmla="*/ 13 h 957"/>
                  <a:gd name="T46" fmla="*/ 4 w 451"/>
                  <a:gd name="T47" fmla="*/ 14 h 957"/>
                  <a:gd name="T48" fmla="*/ 4 w 451"/>
                  <a:gd name="T49" fmla="*/ 14 h 957"/>
                  <a:gd name="T50" fmla="*/ 5 w 451"/>
                  <a:gd name="T51" fmla="*/ 14 h 957"/>
                  <a:gd name="T52" fmla="*/ 6 w 451"/>
                  <a:gd name="T53" fmla="*/ 15 h 957"/>
                  <a:gd name="T54" fmla="*/ 6 w 451"/>
                  <a:gd name="T55" fmla="*/ 15 h 957"/>
                  <a:gd name="T56" fmla="*/ 7 w 451"/>
                  <a:gd name="T57" fmla="*/ 15 h 957"/>
                  <a:gd name="T58" fmla="*/ 6 w 451"/>
                  <a:gd name="T59" fmla="*/ 15 h 957"/>
                  <a:gd name="T60" fmla="*/ 6 w 451"/>
                  <a:gd name="T61" fmla="*/ 15 h 957"/>
                  <a:gd name="T62" fmla="*/ 6 w 451"/>
                  <a:gd name="T63" fmla="*/ 14 h 957"/>
                  <a:gd name="T64" fmla="*/ 6 w 451"/>
                  <a:gd name="T65" fmla="*/ 14 h 957"/>
                  <a:gd name="T66" fmla="*/ 6 w 451"/>
                  <a:gd name="T67" fmla="*/ 13 h 957"/>
                  <a:gd name="T68" fmla="*/ 6 w 451"/>
                  <a:gd name="T69" fmla="*/ 13 h 957"/>
                  <a:gd name="T70" fmla="*/ 6 w 451"/>
                  <a:gd name="T71" fmla="*/ 12 h 957"/>
                  <a:gd name="T72" fmla="*/ 6 w 451"/>
                  <a:gd name="T73" fmla="*/ 12 h 957"/>
                  <a:gd name="T74" fmla="*/ 6 w 451"/>
                  <a:gd name="T75" fmla="*/ 11 h 957"/>
                  <a:gd name="T76" fmla="*/ 6 w 451"/>
                  <a:gd name="T77" fmla="*/ 11 h 957"/>
                  <a:gd name="T78" fmla="*/ 6 w 451"/>
                  <a:gd name="T79" fmla="*/ 10 h 957"/>
                  <a:gd name="T80" fmla="*/ 6 w 451"/>
                  <a:gd name="T81" fmla="*/ 10 h 957"/>
                  <a:gd name="T82" fmla="*/ 5 w 451"/>
                  <a:gd name="T83" fmla="*/ 9 h 957"/>
                  <a:gd name="T84" fmla="*/ 5 w 451"/>
                  <a:gd name="T85" fmla="*/ 9 h 957"/>
                  <a:gd name="T86" fmla="*/ 5 w 451"/>
                  <a:gd name="T87" fmla="*/ 9 h 957"/>
                  <a:gd name="T88" fmla="*/ 4 w 451"/>
                  <a:gd name="T89" fmla="*/ 8 h 957"/>
                  <a:gd name="T90" fmla="*/ 4 w 451"/>
                  <a:gd name="T91" fmla="*/ 8 h 957"/>
                  <a:gd name="T92" fmla="*/ 4 w 451"/>
                  <a:gd name="T93" fmla="*/ 7 h 957"/>
                  <a:gd name="T94" fmla="*/ 3 w 451"/>
                  <a:gd name="T95" fmla="*/ 7 h 957"/>
                  <a:gd name="T96" fmla="*/ 3 w 451"/>
                  <a:gd name="T97" fmla="*/ 6 h 957"/>
                  <a:gd name="T98" fmla="*/ 2 w 451"/>
                  <a:gd name="T99" fmla="*/ 6 h 957"/>
                  <a:gd name="T100" fmla="*/ 2 w 451"/>
                  <a:gd name="T101" fmla="*/ 5 h 957"/>
                  <a:gd name="T102" fmla="*/ 2 w 451"/>
                  <a:gd name="T103" fmla="*/ 5 h 957"/>
                  <a:gd name="T104" fmla="*/ 2 w 451"/>
                  <a:gd name="T105" fmla="*/ 4 h 957"/>
                  <a:gd name="T106" fmla="*/ 2 w 451"/>
                  <a:gd name="T107" fmla="*/ 4 h 957"/>
                  <a:gd name="T108" fmla="*/ 2 w 451"/>
                  <a:gd name="T109" fmla="*/ 3 h 957"/>
                  <a:gd name="T110" fmla="*/ 2 w 451"/>
                  <a:gd name="T111" fmla="*/ 2 h 957"/>
                  <a:gd name="T112" fmla="*/ 2 w 451"/>
                  <a:gd name="T113" fmla="*/ 1 h 957"/>
                  <a:gd name="T114" fmla="*/ 2 w 451"/>
                  <a:gd name="T115" fmla="*/ 1 h 957"/>
                  <a:gd name="T116" fmla="*/ 2 w 451"/>
                  <a:gd name="T117" fmla="*/ 1 h 9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1"/>
                  <a:gd name="T178" fmla="*/ 0 h 957"/>
                  <a:gd name="T179" fmla="*/ 451 w 451"/>
                  <a:gd name="T180" fmla="*/ 957 h 95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1" h="957">
                    <a:moveTo>
                      <a:pt x="179" y="0"/>
                    </a:moveTo>
                    <a:lnTo>
                      <a:pt x="177" y="0"/>
                    </a:lnTo>
                    <a:lnTo>
                      <a:pt x="175" y="1"/>
                    </a:lnTo>
                    <a:lnTo>
                      <a:pt x="171" y="1"/>
                    </a:lnTo>
                    <a:lnTo>
                      <a:pt x="168" y="5"/>
                    </a:lnTo>
                    <a:lnTo>
                      <a:pt x="164" y="9"/>
                    </a:lnTo>
                    <a:lnTo>
                      <a:pt x="158" y="13"/>
                    </a:lnTo>
                    <a:lnTo>
                      <a:pt x="154" y="15"/>
                    </a:lnTo>
                    <a:lnTo>
                      <a:pt x="150" y="19"/>
                    </a:lnTo>
                    <a:lnTo>
                      <a:pt x="149" y="20"/>
                    </a:lnTo>
                    <a:lnTo>
                      <a:pt x="147" y="24"/>
                    </a:lnTo>
                    <a:lnTo>
                      <a:pt x="141" y="26"/>
                    </a:lnTo>
                    <a:lnTo>
                      <a:pt x="137" y="30"/>
                    </a:lnTo>
                    <a:lnTo>
                      <a:pt x="133" y="34"/>
                    </a:lnTo>
                    <a:lnTo>
                      <a:pt x="129" y="39"/>
                    </a:lnTo>
                    <a:lnTo>
                      <a:pt x="126" y="43"/>
                    </a:lnTo>
                    <a:lnTo>
                      <a:pt x="122" y="47"/>
                    </a:lnTo>
                    <a:lnTo>
                      <a:pt x="116" y="51"/>
                    </a:lnTo>
                    <a:lnTo>
                      <a:pt x="112" y="57"/>
                    </a:lnTo>
                    <a:lnTo>
                      <a:pt x="109" y="62"/>
                    </a:lnTo>
                    <a:lnTo>
                      <a:pt x="105" y="66"/>
                    </a:lnTo>
                    <a:lnTo>
                      <a:pt x="99" y="72"/>
                    </a:lnTo>
                    <a:lnTo>
                      <a:pt x="95" y="77"/>
                    </a:lnTo>
                    <a:lnTo>
                      <a:pt x="91" y="83"/>
                    </a:lnTo>
                    <a:lnTo>
                      <a:pt x="86" y="89"/>
                    </a:lnTo>
                    <a:lnTo>
                      <a:pt x="84" y="93"/>
                    </a:lnTo>
                    <a:lnTo>
                      <a:pt x="82" y="96"/>
                    </a:lnTo>
                    <a:lnTo>
                      <a:pt x="80" y="100"/>
                    </a:lnTo>
                    <a:lnTo>
                      <a:pt x="78" y="102"/>
                    </a:lnTo>
                    <a:lnTo>
                      <a:pt x="76" y="106"/>
                    </a:lnTo>
                    <a:lnTo>
                      <a:pt x="74" y="110"/>
                    </a:lnTo>
                    <a:lnTo>
                      <a:pt x="72" y="114"/>
                    </a:lnTo>
                    <a:lnTo>
                      <a:pt x="69" y="117"/>
                    </a:lnTo>
                    <a:lnTo>
                      <a:pt x="67" y="119"/>
                    </a:lnTo>
                    <a:lnTo>
                      <a:pt x="67" y="125"/>
                    </a:lnTo>
                    <a:lnTo>
                      <a:pt x="65" y="127"/>
                    </a:lnTo>
                    <a:lnTo>
                      <a:pt x="63" y="133"/>
                    </a:lnTo>
                    <a:lnTo>
                      <a:pt x="59" y="136"/>
                    </a:lnTo>
                    <a:lnTo>
                      <a:pt x="59" y="138"/>
                    </a:lnTo>
                    <a:lnTo>
                      <a:pt x="55" y="142"/>
                    </a:lnTo>
                    <a:lnTo>
                      <a:pt x="53" y="146"/>
                    </a:lnTo>
                    <a:lnTo>
                      <a:pt x="53" y="150"/>
                    </a:lnTo>
                    <a:lnTo>
                      <a:pt x="50" y="153"/>
                    </a:lnTo>
                    <a:lnTo>
                      <a:pt x="50" y="157"/>
                    </a:lnTo>
                    <a:lnTo>
                      <a:pt x="48" y="163"/>
                    </a:lnTo>
                    <a:lnTo>
                      <a:pt x="46" y="165"/>
                    </a:lnTo>
                    <a:lnTo>
                      <a:pt x="44" y="169"/>
                    </a:lnTo>
                    <a:lnTo>
                      <a:pt x="42" y="172"/>
                    </a:lnTo>
                    <a:lnTo>
                      <a:pt x="40" y="176"/>
                    </a:lnTo>
                    <a:lnTo>
                      <a:pt x="38" y="180"/>
                    </a:lnTo>
                    <a:lnTo>
                      <a:pt x="36" y="184"/>
                    </a:lnTo>
                    <a:lnTo>
                      <a:pt x="34" y="188"/>
                    </a:lnTo>
                    <a:lnTo>
                      <a:pt x="34" y="193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3"/>
                    </a:lnTo>
                    <a:lnTo>
                      <a:pt x="27" y="207"/>
                    </a:lnTo>
                    <a:lnTo>
                      <a:pt x="27" y="210"/>
                    </a:lnTo>
                    <a:lnTo>
                      <a:pt x="25" y="214"/>
                    </a:lnTo>
                    <a:lnTo>
                      <a:pt x="23" y="218"/>
                    </a:lnTo>
                    <a:lnTo>
                      <a:pt x="23" y="222"/>
                    </a:lnTo>
                    <a:lnTo>
                      <a:pt x="21" y="226"/>
                    </a:lnTo>
                    <a:lnTo>
                      <a:pt x="19" y="228"/>
                    </a:lnTo>
                    <a:lnTo>
                      <a:pt x="17" y="231"/>
                    </a:lnTo>
                    <a:lnTo>
                      <a:pt x="17" y="235"/>
                    </a:lnTo>
                    <a:lnTo>
                      <a:pt x="15" y="241"/>
                    </a:lnTo>
                    <a:lnTo>
                      <a:pt x="12" y="247"/>
                    </a:lnTo>
                    <a:lnTo>
                      <a:pt x="10" y="252"/>
                    </a:lnTo>
                    <a:lnTo>
                      <a:pt x="8" y="258"/>
                    </a:lnTo>
                    <a:lnTo>
                      <a:pt x="8" y="264"/>
                    </a:lnTo>
                    <a:lnTo>
                      <a:pt x="6" y="267"/>
                    </a:lnTo>
                    <a:lnTo>
                      <a:pt x="4" y="271"/>
                    </a:lnTo>
                    <a:lnTo>
                      <a:pt x="2" y="275"/>
                    </a:lnTo>
                    <a:lnTo>
                      <a:pt x="2" y="279"/>
                    </a:lnTo>
                    <a:lnTo>
                      <a:pt x="2" y="281"/>
                    </a:lnTo>
                    <a:lnTo>
                      <a:pt x="0" y="285"/>
                    </a:lnTo>
                    <a:lnTo>
                      <a:pt x="0" y="286"/>
                    </a:lnTo>
                    <a:lnTo>
                      <a:pt x="0" y="288"/>
                    </a:lnTo>
                    <a:lnTo>
                      <a:pt x="0" y="290"/>
                    </a:lnTo>
                    <a:lnTo>
                      <a:pt x="0" y="296"/>
                    </a:lnTo>
                    <a:lnTo>
                      <a:pt x="0" y="302"/>
                    </a:lnTo>
                    <a:lnTo>
                      <a:pt x="0" y="307"/>
                    </a:lnTo>
                    <a:lnTo>
                      <a:pt x="0" y="309"/>
                    </a:lnTo>
                    <a:lnTo>
                      <a:pt x="0" y="313"/>
                    </a:lnTo>
                    <a:lnTo>
                      <a:pt x="0" y="319"/>
                    </a:lnTo>
                    <a:lnTo>
                      <a:pt x="0" y="323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2" y="340"/>
                    </a:lnTo>
                    <a:lnTo>
                      <a:pt x="2" y="345"/>
                    </a:lnTo>
                    <a:lnTo>
                      <a:pt x="2" y="351"/>
                    </a:lnTo>
                    <a:lnTo>
                      <a:pt x="2" y="357"/>
                    </a:lnTo>
                    <a:lnTo>
                      <a:pt x="2" y="362"/>
                    </a:lnTo>
                    <a:lnTo>
                      <a:pt x="2" y="368"/>
                    </a:lnTo>
                    <a:lnTo>
                      <a:pt x="2" y="374"/>
                    </a:lnTo>
                    <a:lnTo>
                      <a:pt x="4" y="380"/>
                    </a:lnTo>
                    <a:lnTo>
                      <a:pt x="4" y="385"/>
                    </a:lnTo>
                    <a:lnTo>
                      <a:pt x="4" y="391"/>
                    </a:lnTo>
                    <a:lnTo>
                      <a:pt x="4" y="399"/>
                    </a:lnTo>
                    <a:lnTo>
                      <a:pt x="4" y="404"/>
                    </a:lnTo>
                    <a:lnTo>
                      <a:pt x="6" y="414"/>
                    </a:lnTo>
                    <a:lnTo>
                      <a:pt x="6" y="420"/>
                    </a:lnTo>
                    <a:lnTo>
                      <a:pt x="8" y="425"/>
                    </a:lnTo>
                    <a:lnTo>
                      <a:pt x="8" y="433"/>
                    </a:lnTo>
                    <a:lnTo>
                      <a:pt x="8" y="440"/>
                    </a:lnTo>
                    <a:lnTo>
                      <a:pt x="8" y="446"/>
                    </a:lnTo>
                    <a:lnTo>
                      <a:pt x="10" y="454"/>
                    </a:lnTo>
                    <a:lnTo>
                      <a:pt x="10" y="459"/>
                    </a:lnTo>
                    <a:lnTo>
                      <a:pt x="10" y="467"/>
                    </a:lnTo>
                    <a:lnTo>
                      <a:pt x="10" y="475"/>
                    </a:lnTo>
                    <a:lnTo>
                      <a:pt x="12" y="482"/>
                    </a:lnTo>
                    <a:lnTo>
                      <a:pt x="12" y="490"/>
                    </a:lnTo>
                    <a:lnTo>
                      <a:pt x="14" y="497"/>
                    </a:lnTo>
                    <a:lnTo>
                      <a:pt x="15" y="503"/>
                    </a:lnTo>
                    <a:lnTo>
                      <a:pt x="15" y="511"/>
                    </a:lnTo>
                    <a:lnTo>
                      <a:pt x="15" y="520"/>
                    </a:lnTo>
                    <a:lnTo>
                      <a:pt x="17" y="526"/>
                    </a:lnTo>
                    <a:lnTo>
                      <a:pt x="17" y="534"/>
                    </a:lnTo>
                    <a:lnTo>
                      <a:pt x="19" y="541"/>
                    </a:lnTo>
                    <a:lnTo>
                      <a:pt x="21" y="547"/>
                    </a:lnTo>
                    <a:lnTo>
                      <a:pt x="21" y="554"/>
                    </a:lnTo>
                    <a:lnTo>
                      <a:pt x="23" y="562"/>
                    </a:lnTo>
                    <a:lnTo>
                      <a:pt x="23" y="568"/>
                    </a:lnTo>
                    <a:lnTo>
                      <a:pt x="25" y="575"/>
                    </a:lnTo>
                    <a:lnTo>
                      <a:pt x="27" y="583"/>
                    </a:lnTo>
                    <a:lnTo>
                      <a:pt x="27" y="591"/>
                    </a:lnTo>
                    <a:lnTo>
                      <a:pt x="29" y="596"/>
                    </a:lnTo>
                    <a:lnTo>
                      <a:pt x="31" y="602"/>
                    </a:lnTo>
                    <a:lnTo>
                      <a:pt x="33" y="610"/>
                    </a:lnTo>
                    <a:lnTo>
                      <a:pt x="34" y="615"/>
                    </a:lnTo>
                    <a:lnTo>
                      <a:pt x="36" y="623"/>
                    </a:lnTo>
                    <a:lnTo>
                      <a:pt x="36" y="629"/>
                    </a:lnTo>
                    <a:lnTo>
                      <a:pt x="40" y="634"/>
                    </a:lnTo>
                    <a:lnTo>
                      <a:pt x="40" y="640"/>
                    </a:lnTo>
                    <a:lnTo>
                      <a:pt x="42" y="646"/>
                    </a:lnTo>
                    <a:lnTo>
                      <a:pt x="44" y="651"/>
                    </a:lnTo>
                    <a:lnTo>
                      <a:pt x="46" y="657"/>
                    </a:lnTo>
                    <a:lnTo>
                      <a:pt x="48" y="661"/>
                    </a:lnTo>
                    <a:lnTo>
                      <a:pt x="50" y="667"/>
                    </a:lnTo>
                    <a:lnTo>
                      <a:pt x="50" y="672"/>
                    </a:lnTo>
                    <a:lnTo>
                      <a:pt x="53" y="678"/>
                    </a:lnTo>
                    <a:lnTo>
                      <a:pt x="55" y="682"/>
                    </a:lnTo>
                    <a:lnTo>
                      <a:pt x="55" y="686"/>
                    </a:lnTo>
                    <a:lnTo>
                      <a:pt x="59" y="691"/>
                    </a:lnTo>
                    <a:lnTo>
                      <a:pt x="61" y="697"/>
                    </a:lnTo>
                    <a:lnTo>
                      <a:pt x="63" y="699"/>
                    </a:lnTo>
                    <a:lnTo>
                      <a:pt x="65" y="705"/>
                    </a:lnTo>
                    <a:lnTo>
                      <a:pt x="67" y="708"/>
                    </a:lnTo>
                    <a:lnTo>
                      <a:pt x="69" y="712"/>
                    </a:lnTo>
                    <a:lnTo>
                      <a:pt x="72" y="716"/>
                    </a:lnTo>
                    <a:lnTo>
                      <a:pt x="74" y="720"/>
                    </a:lnTo>
                    <a:lnTo>
                      <a:pt x="76" y="724"/>
                    </a:lnTo>
                    <a:lnTo>
                      <a:pt x="78" y="727"/>
                    </a:lnTo>
                    <a:lnTo>
                      <a:pt x="80" y="729"/>
                    </a:lnTo>
                    <a:lnTo>
                      <a:pt x="84" y="735"/>
                    </a:lnTo>
                    <a:lnTo>
                      <a:pt x="86" y="737"/>
                    </a:lnTo>
                    <a:lnTo>
                      <a:pt x="90" y="741"/>
                    </a:lnTo>
                    <a:lnTo>
                      <a:pt x="93" y="746"/>
                    </a:lnTo>
                    <a:lnTo>
                      <a:pt x="99" y="752"/>
                    </a:lnTo>
                    <a:lnTo>
                      <a:pt x="105" y="758"/>
                    </a:lnTo>
                    <a:lnTo>
                      <a:pt x="110" y="764"/>
                    </a:lnTo>
                    <a:lnTo>
                      <a:pt x="114" y="767"/>
                    </a:lnTo>
                    <a:lnTo>
                      <a:pt x="120" y="773"/>
                    </a:lnTo>
                    <a:lnTo>
                      <a:pt x="126" y="775"/>
                    </a:lnTo>
                    <a:lnTo>
                      <a:pt x="131" y="781"/>
                    </a:lnTo>
                    <a:lnTo>
                      <a:pt x="135" y="784"/>
                    </a:lnTo>
                    <a:lnTo>
                      <a:pt x="141" y="786"/>
                    </a:lnTo>
                    <a:lnTo>
                      <a:pt x="147" y="790"/>
                    </a:lnTo>
                    <a:lnTo>
                      <a:pt x="152" y="794"/>
                    </a:lnTo>
                    <a:lnTo>
                      <a:pt x="158" y="798"/>
                    </a:lnTo>
                    <a:lnTo>
                      <a:pt x="164" y="800"/>
                    </a:lnTo>
                    <a:lnTo>
                      <a:pt x="169" y="803"/>
                    </a:lnTo>
                    <a:lnTo>
                      <a:pt x="175" y="805"/>
                    </a:lnTo>
                    <a:lnTo>
                      <a:pt x="181" y="807"/>
                    </a:lnTo>
                    <a:lnTo>
                      <a:pt x="187" y="809"/>
                    </a:lnTo>
                    <a:lnTo>
                      <a:pt x="192" y="811"/>
                    </a:lnTo>
                    <a:lnTo>
                      <a:pt x="198" y="815"/>
                    </a:lnTo>
                    <a:lnTo>
                      <a:pt x="204" y="817"/>
                    </a:lnTo>
                    <a:lnTo>
                      <a:pt x="209" y="819"/>
                    </a:lnTo>
                    <a:lnTo>
                      <a:pt x="215" y="819"/>
                    </a:lnTo>
                    <a:lnTo>
                      <a:pt x="221" y="822"/>
                    </a:lnTo>
                    <a:lnTo>
                      <a:pt x="226" y="824"/>
                    </a:lnTo>
                    <a:lnTo>
                      <a:pt x="232" y="824"/>
                    </a:lnTo>
                    <a:lnTo>
                      <a:pt x="238" y="828"/>
                    </a:lnTo>
                    <a:lnTo>
                      <a:pt x="244" y="830"/>
                    </a:lnTo>
                    <a:lnTo>
                      <a:pt x="247" y="832"/>
                    </a:lnTo>
                    <a:lnTo>
                      <a:pt x="253" y="832"/>
                    </a:lnTo>
                    <a:lnTo>
                      <a:pt x="259" y="836"/>
                    </a:lnTo>
                    <a:lnTo>
                      <a:pt x="263" y="838"/>
                    </a:lnTo>
                    <a:lnTo>
                      <a:pt x="268" y="838"/>
                    </a:lnTo>
                    <a:lnTo>
                      <a:pt x="274" y="841"/>
                    </a:lnTo>
                    <a:lnTo>
                      <a:pt x="280" y="843"/>
                    </a:lnTo>
                    <a:lnTo>
                      <a:pt x="285" y="845"/>
                    </a:lnTo>
                    <a:lnTo>
                      <a:pt x="291" y="847"/>
                    </a:lnTo>
                    <a:lnTo>
                      <a:pt x="295" y="849"/>
                    </a:lnTo>
                    <a:lnTo>
                      <a:pt x="301" y="851"/>
                    </a:lnTo>
                    <a:lnTo>
                      <a:pt x="304" y="853"/>
                    </a:lnTo>
                    <a:lnTo>
                      <a:pt x="310" y="855"/>
                    </a:lnTo>
                    <a:lnTo>
                      <a:pt x="314" y="857"/>
                    </a:lnTo>
                    <a:lnTo>
                      <a:pt x="320" y="860"/>
                    </a:lnTo>
                    <a:lnTo>
                      <a:pt x="325" y="862"/>
                    </a:lnTo>
                    <a:lnTo>
                      <a:pt x="329" y="862"/>
                    </a:lnTo>
                    <a:lnTo>
                      <a:pt x="333" y="866"/>
                    </a:lnTo>
                    <a:lnTo>
                      <a:pt x="339" y="868"/>
                    </a:lnTo>
                    <a:lnTo>
                      <a:pt x="344" y="870"/>
                    </a:lnTo>
                    <a:lnTo>
                      <a:pt x="348" y="874"/>
                    </a:lnTo>
                    <a:lnTo>
                      <a:pt x="354" y="876"/>
                    </a:lnTo>
                    <a:lnTo>
                      <a:pt x="358" y="879"/>
                    </a:lnTo>
                    <a:lnTo>
                      <a:pt x="361" y="881"/>
                    </a:lnTo>
                    <a:lnTo>
                      <a:pt x="367" y="885"/>
                    </a:lnTo>
                    <a:lnTo>
                      <a:pt x="371" y="887"/>
                    </a:lnTo>
                    <a:lnTo>
                      <a:pt x="375" y="889"/>
                    </a:lnTo>
                    <a:lnTo>
                      <a:pt x="379" y="893"/>
                    </a:lnTo>
                    <a:lnTo>
                      <a:pt x="382" y="897"/>
                    </a:lnTo>
                    <a:lnTo>
                      <a:pt x="388" y="900"/>
                    </a:lnTo>
                    <a:lnTo>
                      <a:pt x="392" y="902"/>
                    </a:lnTo>
                    <a:lnTo>
                      <a:pt x="396" y="906"/>
                    </a:lnTo>
                    <a:lnTo>
                      <a:pt x="399" y="910"/>
                    </a:lnTo>
                    <a:lnTo>
                      <a:pt x="403" y="912"/>
                    </a:lnTo>
                    <a:lnTo>
                      <a:pt x="407" y="916"/>
                    </a:lnTo>
                    <a:lnTo>
                      <a:pt x="411" y="919"/>
                    </a:lnTo>
                    <a:lnTo>
                      <a:pt x="413" y="923"/>
                    </a:lnTo>
                    <a:lnTo>
                      <a:pt x="417" y="925"/>
                    </a:lnTo>
                    <a:lnTo>
                      <a:pt x="420" y="929"/>
                    </a:lnTo>
                    <a:lnTo>
                      <a:pt x="424" y="931"/>
                    </a:lnTo>
                    <a:lnTo>
                      <a:pt x="430" y="936"/>
                    </a:lnTo>
                    <a:lnTo>
                      <a:pt x="434" y="942"/>
                    </a:lnTo>
                    <a:lnTo>
                      <a:pt x="439" y="946"/>
                    </a:lnTo>
                    <a:lnTo>
                      <a:pt x="443" y="950"/>
                    </a:lnTo>
                    <a:lnTo>
                      <a:pt x="445" y="954"/>
                    </a:lnTo>
                    <a:lnTo>
                      <a:pt x="449" y="955"/>
                    </a:lnTo>
                    <a:lnTo>
                      <a:pt x="449" y="957"/>
                    </a:lnTo>
                    <a:lnTo>
                      <a:pt x="451" y="957"/>
                    </a:lnTo>
                    <a:lnTo>
                      <a:pt x="449" y="955"/>
                    </a:lnTo>
                    <a:lnTo>
                      <a:pt x="449" y="952"/>
                    </a:lnTo>
                    <a:lnTo>
                      <a:pt x="447" y="948"/>
                    </a:lnTo>
                    <a:lnTo>
                      <a:pt x="445" y="944"/>
                    </a:lnTo>
                    <a:lnTo>
                      <a:pt x="445" y="942"/>
                    </a:lnTo>
                    <a:lnTo>
                      <a:pt x="443" y="938"/>
                    </a:lnTo>
                    <a:lnTo>
                      <a:pt x="443" y="936"/>
                    </a:lnTo>
                    <a:lnTo>
                      <a:pt x="443" y="931"/>
                    </a:lnTo>
                    <a:lnTo>
                      <a:pt x="441" y="929"/>
                    </a:lnTo>
                    <a:lnTo>
                      <a:pt x="441" y="923"/>
                    </a:lnTo>
                    <a:lnTo>
                      <a:pt x="439" y="919"/>
                    </a:lnTo>
                    <a:lnTo>
                      <a:pt x="439" y="914"/>
                    </a:lnTo>
                    <a:lnTo>
                      <a:pt x="437" y="910"/>
                    </a:lnTo>
                    <a:lnTo>
                      <a:pt x="437" y="904"/>
                    </a:lnTo>
                    <a:lnTo>
                      <a:pt x="436" y="900"/>
                    </a:lnTo>
                    <a:lnTo>
                      <a:pt x="434" y="895"/>
                    </a:lnTo>
                    <a:lnTo>
                      <a:pt x="434" y="889"/>
                    </a:lnTo>
                    <a:lnTo>
                      <a:pt x="434" y="883"/>
                    </a:lnTo>
                    <a:lnTo>
                      <a:pt x="432" y="878"/>
                    </a:lnTo>
                    <a:lnTo>
                      <a:pt x="432" y="874"/>
                    </a:lnTo>
                    <a:lnTo>
                      <a:pt x="432" y="870"/>
                    </a:lnTo>
                    <a:lnTo>
                      <a:pt x="432" y="868"/>
                    </a:lnTo>
                    <a:lnTo>
                      <a:pt x="432" y="864"/>
                    </a:lnTo>
                    <a:lnTo>
                      <a:pt x="430" y="859"/>
                    </a:lnTo>
                    <a:lnTo>
                      <a:pt x="430" y="851"/>
                    </a:lnTo>
                    <a:lnTo>
                      <a:pt x="428" y="849"/>
                    </a:lnTo>
                    <a:lnTo>
                      <a:pt x="428" y="845"/>
                    </a:lnTo>
                    <a:lnTo>
                      <a:pt x="426" y="841"/>
                    </a:lnTo>
                    <a:lnTo>
                      <a:pt x="426" y="838"/>
                    </a:lnTo>
                    <a:lnTo>
                      <a:pt x="426" y="836"/>
                    </a:lnTo>
                    <a:lnTo>
                      <a:pt x="426" y="832"/>
                    </a:lnTo>
                    <a:lnTo>
                      <a:pt x="426" y="828"/>
                    </a:lnTo>
                    <a:lnTo>
                      <a:pt x="426" y="824"/>
                    </a:lnTo>
                    <a:lnTo>
                      <a:pt x="426" y="822"/>
                    </a:lnTo>
                    <a:lnTo>
                      <a:pt x="426" y="819"/>
                    </a:lnTo>
                    <a:lnTo>
                      <a:pt x="424" y="815"/>
                    </a:lnTo>
                    <a:lnTo>
                      <a:pt x="424" y="811"/>
                    </a:lnTo>
                    <a:lnTo>
                      <a:pt x="424" y="807"/>
                    </a:lnTo>
                    <a:lnTo>
                      <a:pt x="424" y="803"/>
                    </a:lnTo>
                    <a:lnTo>
                      <a:pt x="424" y="800"/>
                    </a:lnTo>
                    <a:lnTo>
                      <a:pt x="424" y="798"/>
                    </a:lnTo>
                    <a:lnTo>
                      <a:pt x="424" y="792"/>
                    </a:lnTo>
                    <a:lnTo>
                      <a:pt x="424" y="788"/>
                    </a:lnTo>
                    <a:lnTo>
                      <a:pt x="424" y="786"/>
                    </a:lnTo>
                    <a:lnTo>
                      <a:pt x="424" y="783"/>
                    </a:lnTo>
                    <a:lnTo>
                      <a:pt x="424" y="779"/>
                    </a:lnTo>
                    <a:lnTo>
                      <a:pt x="424" y="775"/>
                    </a:lnTo>
                    <a:lnTo>
                      <a:pt x="424" y="773"/>
                    </a:lnTo>
                    <a:lnTo>
                      <a:pt x="424" y="769"/>
                    </a:lnTo>
                    <a:lnTo>
                      <a:pt x="424" y="765"/>
                    </a:lnTo>
                    <a:lnTo>
                      <a:pt x="424" y="762"/>
                    </a:lnTo>
                    <a:lnTo>
                      <a:pt x="424" y="758"/>
                    </a:lnTo>
                    <a:lnTo>
                      <a:pt x="424" y="754"/>
                    </a:lnTo>
                    <a:lnTo>
                      <a:pt x="424" y="750"/>
                    </a:lnTo>
                    <a:lnTo>
                      <a:pt x="424" y="746"/>
                    </a:lnTo>
                    <a:lnTo>
                      <a:pt x="424" y="743"/>
                    </a:lnTo>
                    <a:lnTo>
                      <a:pt x="424" y="741"/>
                    </a:lnTo>
                    <a:lnTo>
                      <a:pt x="424" y="737"/>
                    </a:lnTo>
                    <a:lnTo>
                      <a:pt x="424" y="735"/>
                    </a:lnTo>
                    <a:lnTo>
                      <a:pt x="424" y="729"/>
                    </a:lnTo>
                    <a:lnTo>
                      <a:pt x="424" y="727"/>
                    </a:lnTo>
                    <a:lnTo>
                      <a:pt x="424" y="722"/>
                    </a:lnTo>
                    <a:lnTo>
                      <a:pt x="424" y="716"/>
                    </a:lnTo>
                    <a:lnTo>
                      <a:pt x="424" y="710"/>
                    </a:lnTo>
                    <a:lnTo>
                      <a:pt x="424" y="705"/>
                    </a:lnTo>
                    <a:lnTo>
                      <a:pt x="424" y="699"/>
                    </a:lnTo>
                    <a:lnTo>
                      <a:pt x="424" y="693"/>
                    </a:lnTo>
                    <a:lnTo>
                      <a:pt x="424" y="687"/>
                    </a:lnTo>
                    <a:lnTo>
                      <a:pt x="424" y="684"/>
                    </a:lnTo>
                    <a:lnTo>
                      <a:pt x="424" y="680"/>
                    </a:lnTo>
                    <a:lnTo>
                      <a:pt x="426" y="678"/>
                    </a:lnTo>
                    <a:lnTo>
                      <a:pt x="426" y="674"/>
                    </a:lnTo>
                    <a:lnTo>
                      <a:pt x="426" y="670"/>
                    </a:lnTo>
                    <a:lnTo>
                      <a:pt x="426" y="667"/>
                    </a:lnTo>
                    <a:lnTo>
                      <a:pt x="426" y="663"/>
                    </a:lnTo>
                    <a:lnTo>
                      <a:pt x="426" y="661"/>
                    </a:lnTo>
                    <a:lnTo>
                      <a:pt x="424" y="659"/>
                    </a:lnTo>
                    <a:lnTo>
                      <a:pt x="424" y="655"/>
                    </a:lnTo>
                    <a:lnTo>
                      <a:pt x="422" y="653"/>
                    </a:lnTo>
                    <a:lnTo>
                      <a:pt x="420" y="649"/>
                    </a:lnTo>
                    <a:lnTo>
                      <a:pt x="420" y="648"/>
                    </a:lnTo>
                    <a:lnTo>
                      <a:pt x="418" y="644"/>
                    </a:lnTo>
                    <a:lnTo>
                      <a:pt x="417" y="640"/>
                    </a:lnTo>
                    <a:lnTo>
                      <a:pt x="415" y="636"/>
                    </a:lnTo>
                    <a:lnTo>
                      <a:pt x="413" y="632"/>
                    </a:lnTo>
                    <a:lnTo>
                      <a:pt x="409" y="627"/>
                    </a:lnTo>
                    <a:lnTo>
                      <a:pt x="407" y="623"/>
                    </a:lnTo>
                    <a:lnTo>
                      <a:pt x="405" y="617"/>
                    </a:lnTo>
                    <a:lnTo>
                      <a:pt x="401" y="611"/>
                    </a:lnTo>
                    <a:lnTo>
                      <a:pt x="399" y="606"/>
                    </a:lnTo>
                    <a:lnTo>
                      <a:pt x="394" y="602"/>
                    </a:lnTo>
                    <a:lnTo>
                      <a:pt x="392" y="594"/>
                    </a:lnTo>
                    <a:lnTo>
                      <a:pt x="388" y="589"/>
                    </a:lnTo>
                    <a:lnTo>
                      <a:pt x="386" y="585"/>
                    </a:lnTo>
                    <a:lnTo>
                      <a:pt x="382" y="583"/>
                    </a:lnTo>
                    <a:lnTo>
                      <a:pt x="380" y="579"/>
                    </a:lnTo>
                    <a:lnTo>
                      <a:pt x="379" y="575"/>
                    </a:lnTo>
                    <a:lnTo>
                      <a:pt x="377" y="572"/>
                    </a:lnTo>
                    <a:lnTo>
                      <a:pt x="375" y="570"/>
                    </a:lnTo>
                    <a:lnTo>
                      <a:pt x="373" y="566"/>
                    </a:lnTo>
                    <a:lnTo>
                      <a:pt x="371" y="564"/>
                    </a:lnTo>
                    <a:lnTo>
                      <a:pt x="369" y="560"/>
                    </a:lnTo>
                    <a:lnTo>
                      <a:pt x="367" y="556"/>
                    </a:lnTo>
                    <a:lnTo>
                      <a:pt x="363" y="553"/>
                    </a:lnTo>
                    <a:lnTo>
                      <a:pt x="361" y="549"/>
                    </a:lnTo>
                    <a:lnTo>
                      <a:pt x="358" y="547"/>
                    </a:lnTo>
                    <a:lnTo>
                      <a:pt x="356" y="543"/>
                    </a:lnTo>
                    <a:lnTo>
                      <a:pt x="354" y="539"/>
                    </a:lnTo>
                    <a:lnTo>
                      <a:pt x="352" y="535"/>
                    </a:lnTo>
                    <a:lnTo>
                      <a:pt x="350" y="534"/>
                    </a:lnTo>
                    <a:lnTo>
                      <a:pt x="346" y="530"/>
                    </a:lnTo>
                    <a:lnTo>
                      <a:pt x="342" y="526"/>
                    </a:lnTo>
                    <a:lnTo>
                      <a:pt x="341" y="522"/>
                    </a:lnTo>
                    <a:lnTo>
                      <a:pt x="339" y="520"/>
                    </a:lnTo>
                    <a:lnTo>
                      <a:pt x="337" y="516"/>
                    </a:lnTo>
                    <a:lnTo>
                      <a:pt x="333" y="513"/>
                    </a:lnTo>
                    <a:lnTo>
                      <a:pt x="331" y="511"/>
                    </a:lnTo>
                    <a:lnTo>
                      <a:pt x="327" y="507"/>
                    </a:lnTo>
                    <a:lnTo>
                      <a:pt x="323" y="503"/>
                    </a:lnTo>
                    <a:lnTo>
                      <a:pt x="320" y="499"/>
                    </a:lnTo>
                    <a:lnTo>
                      <a:pt x="318" y="496"/>
                    </a:lnTo>
                    <a:lnTo>
                      <a:pt x="314" y="492"/>
                    </a:lnTo>
                    <a:lnTo>
                      <a:pt x="312" y="490"/>
                    </a:lnTo>
                    <a:lnTo>
                      <a:pt x="308" y="486"/>
                    </a:lnTo>
                    <a:lnTo>
                      <a:pt x="306" y="484"/>
                    </a:lnTo>
                    <a:lnTo>
                      <a:pt x="302" y="480"/>
                    </a:lnTo>
                    <a:lnTo>
                      <a:pt x="299" y="477"/>
                    </a:lnTo>
                    <a:lnTo>
                      <a:pt x="295" y="473"/>
                    </a:lnTo>
                    <a:lnTo>
                      <a:pt x="293" y="471"/>
                    </a:lnTo>
                    <a:lnTo>
                      <a:pt x="289" y="467"/>
                    </a:lnTo>
                    <a:lnTo>
                      <a:pt x="285" y="465"/>
                    </a:lnTo>
                    <a:lnTo>
                      <a:pt x="282" y="461"/>
                    </a:lnTo>
                    <a:lnTo>
                      <a:pt x="280" y="459"/>
                    </a:lnTo>
                    <a:lnTo>
                      <a:pt x="276" y="456"/>
                    </a:lnTo>
                    <a:lnTo>
                      <a:pt x="272" y="452"/>
                    </a:lnTo>
                    <a:lnTo>
                      <a:pt x="268" y="448"/>
                    </a:lnTo>
                    <a:lnTo>
                      <a:pt x="266" y="446"/>
                    </a:lnTo>
                    <a:lnTo>
                      <a:pt x="263" y="442"/>
                    </a:lnTo>
                    <a:lnTo>
                      <a:pt x="259" y="439"/>
                    </a:lnTo>
                    <a:lnTo>
                      <a:pt x="255" y="435"/>
                    </a:lnTo>
                    <a:lnTo>
                      <a:pt x="253" y="433"/>
                    </a:lnTo>
                    <a:lnTo>
                      <a:pt x="249" y="429"/>
                    </a:lnTo>
                    <a:lnTo>
                      <a:pt x="245" y="425"/>
                    </a:lnTo>
                    <a:lnTo>
                      <a:pt x="244" y="421"/>
                    </a:lnTo>
                    <a:lnTo>
                      <a:pt x="240" y="420"/>
                    </a:lnTo>
                    <a:lnTo>
                      <a:pt x="236" y="416"/>
                    </a:lnTo>
                    <a:lnTo>
                      <a:pt x="232" y="414"/>
                    </a:lnTo>
                    <a:lnTo>
                      <a:pt x="230" y="410"/>
                    </a:lnTo>
                    <a:lnTo>
                      <a:pt x="228" y="406"/>
                    </a:lnTo>
                    <a:lnTo>
                      <a:pt x="225" y="402"/>
                    </a:lnTo>
                    <a:lnTo>
                      <a:pt x="221" y="399"/>
                    </a:lnTo>
                    <a:lnTo>
                      <a:pt x="217" y="395"/>
                    </a:lnTo>
                    <a:lnTo>
                      <a:pt x="215" y="391"/>
                    </a:lnTo>
                    <a:lnTo>
                      <a:pt x="211" y="387"/>
                    </a:lnTo>
                    <a:lnTo>
                      <a:pt x="209" y="383"/>
                    </a:lnTo>
                    <a:lnTo>
                      <a:pt x="206" y="382"/>
                    </a:lnTo>
                    <a:lnTo>
                      <a:pt x="204" y="376"/>
                    </a:lnTo>
                    <a:lnTo>
                      <a:pt x="200" y="372"/>
                    </a:lnTo>
                    <a:lnTo>
                      <a:pt x="198" y="368"/>
                    </a:lnTo>
                    <a:lnTo>
                      <a:pt x="194" y="364"/>
                    </a:lnTo>
                    <a:lnTo>
                      <a:pt x="192" y="361"/>
                    </a:lnTo>
                    <a:lnTo>
                      <a:pt x="190" y="357"/>
                    </a:lnTo>
                    <a:lnTo>
                      <a:pt x="187" y="353"/>
                    </a:lnTo>
                    <a:lnTo>
                      <a:pt x="185" y="349"/>
                    </a:lnTo>
                    <a:lnTo>
                      <a:pt x="183" y="345"/>
                    </a:lnTo>
                    <a:lnTo>
                      <a:pt x="179" y="340"/>
                    </a:lnTo>
                    <a:lnTo>
                      <a:pt x="177" y="338"/>
                    </a:lnTo>
                    <a:lnTo>
                      <a:pt x="175" y="332"/>
                    </a:lnTo>
                    <a:lnTo>
                      <a:pt x="173" y="328"/>
                    </a:lnTo>
                    <a:lnTo>
                      <a:pt x="171" y="323"/>
                    </a:lnTo>
                    <a:lnTo>
                      <a:pt x="169" y="319"/>
                    </a:lnTo>
                    <a:lnTo>
                      <a:pt x="168" y="313"/>
                    </a:lnTo>
                    <a:lnTo>
                      <a:pt x="166" y="309"/>
                    </a:lnTo>
                    <a:lnTo>
                      <a:pt x="164" y="304"/>
                    </a:lnTo>
                    <a:lnTo>
                      <a:pt x="162" y="300"/>
                    </a:lnTo>
                    <a:lnTo>
                      <a:pt x="160" y="296"/>
                    </a:lnTo>
                    <a:lnTo>
                      <a:pt x="160" y="290"/>
                    </a:lnTo>
                    <a:lnTo>
                      <a:pt x="158" y="285"/>
                    </a:lnTo>
                    <a:lnTo>
                      <a:pt x="156" y="281"/>
                    </a:lnTo>
                    <a:lnTo>
                      <a:pt x="154" y="275"/>
                    </a:lnTo>
                    <a:lnTo>
                      <a:pt x="154" y="271"/>
                    </a:lnTo>
                    <a:lnTo>
                      <a:pt x="152" y="266"/>
                    </a:lnTo>
                    <a:lnTo>
                      <a:pt x="152" y="260"/>
                    </a:lnTo>
                    <a:lnTo>
                      <a:pt x="150" y="254"/>
                    </a:lnTo>
                    <a:lnTo>
                      <a:pt x="150" y="248"/>
                    </a:lnTo>
                    <a:lnTo>
                      <a:pt x="149" y="243"/>
                    </a:lnTo>
                    <a:lnTo>
                      <a:pt x="149" y="237"/>
                    </a:lnTo>
                    <a:lnTo>
                      <a:pt x="149" y="231"/>
                    </a:lnTo>
                    <a:lnTo>
                      <a:pt x="149" y="228"/>
                    </a:lnTo>
                    <a:lnTo>
                      <a:pt x="149" y="220"/>
                    </a:lnTo>
                    <a:lnTo>
                      <a:pt x="149" y="214"/>
                    </a:lnTo>
                    <a:lnTo>
                      <a:pt x="149" y="209"/>
                    </a:lnTo>
                    <a:lnTo>
                      <a:pt x="149" y="203"/>
                    </a:lnTo>
                    <a:lnTo>
                      <a:pt x="149" y="199"/>
                    </a:lnTo>
                    <a:lnTo>
                      <a:pt x="149" y="193"/>
                    </a:lnTo>
                    <a:lnTo>
                      <a:pt x="149" y="186"/>
                    </a:lnTo>
                    <a:lnTo>
                      <a:pt x="149" y="182"/>
                    </a:lnTo>
                    <a:lnTo>
                      <a:pt x="149" y="174"/>
                    </a:lnTo>
                    <a:lnTo>
                      <a:pt x="149" y="169"/>
                    </a:lnTo>
                    <a:lnTo>
                      <a:pt x="149" y="163"/>
                    </a:lnTo>
                    <a:lnTo>
                      <a:pt x="149" y="157"/>
                    </a:lnTo>
                    <a:lnTo>
                      <a:pt x="149" y="152"/>
                    </a:lnTo>
                    <a:lnTo>
                      <a:pt x="150" y="146"/>
                    </a:lnTo>
                    <a:lnTo>
                      <a:pt x="150" y="140"/>
                    </a:lnTo>
                    <a:lnTo>
                      <a:pt x="150" y="136"/>
                    </a:lnTo>
                    <a:lnTo>
                      <a:pt x="150" y="131"/>
                    </a:lnTo>
                    <a:lnTo>
                      <a:pt x="152" y="125"/>
                    </a:lnTo>
                    <a:lnTo>
                      <a:pt x="152" y="119"/>
                    </a:lnTo>
                    <a:lnTo>
                      <a:pt x="154" y="114"/>
                    </a:lnTo>
                    <a:lnTo>
                      <a:pt x="154" y="108"/>
                    </a:lnTo>
                    <a:lnTo>
                      <a:pt x="156" y="102"/>
                    </a:lnTo>
                    <a:lnTo>
                      <a:pt x="156" y="98"/>
                    </a:lnTo>
                    <a:lnTo>
                      <a:pt x="158" y="93"/>
                    </a:lnTo>
                    <a:lnTo>
                      <a:pt x="158" y="89"/>
                    </a:lnTo>
                    <a:lnTo>
                      <a:pt x="160" y="83"/>
                    </a:lnTo>
                    <a:lnTo>
                      <a:pt x="160" y="77"/>
                    </a:lnTo>
                    <a:lnTo>
                      <a:pt x="162" y="74"/>
                    </a:lnTo>
                    <a:lnTo>
                      <a:pt x="162" y="68"/>
                    </a:lnTo>
                    <a:lnTo>
                      <a:pt x="162" y="64"/>
                    </a:lnTo>
                    <a:lnTo>
                      <a:pt x="164" y="58"/>
                    </a:lnTo>
                    <a:lnTo>
                      <a:pt x="166" y="57"/>
                    </a:lnTo>
                    <a:lnTo>
                      <a:pt x="166" y="51"/>
                    </a:lnTo>
                    <a:lnTo>
                      <a:pt x="166" y="47"/>
                    </a:lnTo>
                    <a:lnTo>
                      <a:pt x="168" y="43"/>
                    </a:lnTo>
                    <a:lnTo>
                      <a:pt x="168" y="39"/>
                    </a:lnTo>
                    <a:lnTo>
                      <a:pt x="168" y="36"/>
                    </a:lnTo>
                    <a:lnTo>
                      <a:pt x="169" y="32"/>
                    </a:lnTo>
                    <a:lnTo>
                      <a:pt x="171" y="30"/>
                    </a:lnTo>
                    <a:lnTo>
                      <a:pt x="171" y="26"/>
                    </a:lnTo>
                    <a:lnTo>
                      <a:pt x="171" y="24"/>
                    </a:lnTo>
                    <a:lnTo>
                      <a:pt x="173" y="20"/>
                    </a:lnTo>
                    <a:lnTo>
                      <a:pt x="173" y="17"/>
                    </a:lnTo>
                    <a:lnTo>
                      <a:pt x="173" y="15"/>
                    </a:lnTo>
                    <a:lnTo>
                      <a:pt x="175" y="11"/>
                    </a:lnTo>
                    <a:lnTo>
                      <a:pt x="175" y="7"/>
                    </a:lnTo>
                    <a:lnTo>
                      <a:pt x="177" y="3"/>
                    </a:lnTo>
                    <a:lnTo>
                      <a:pt x="177" y="1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87" name="Freeform 81"/>
              <p:cNvSpPr>
                <a:spLocks/>
              </p:cNvSpPr>
              <p:nvPr/>
            </p:nvSpPr>
            <p:spPr bwMode="auto">
              <a:xfrm>
                <a:off x="576" y="2496"/>
                <a:ext cx="675" cy="934"/>
              </a:xfrm>
              <a:custGeom>
                <a:avLst/>
                <a:gdLst>
                  <a:gd name="T0" fmla="*/ 20 w 1350"/>
                  <a:gd name="T1" fmla="*/ 2 h 1868"/>
                  <a:gd name="T2" fmla="*/ 19 w 1350"/>
                  <a:gd name="T3" fmla="*/ 3 h 1868"/>
                  <a:gd name="T4" fmla="*/ 18 w 1350"/>
                  <a:gd name="T5" fmla="*/ 4 h 1868"/>
                  <a:gd name="T6" fmla="*/ 17 w 1350"/>
                  <a:gd name="T7" fmla="*/ 4 h 1868"/>
                  <a:gd name="T8" fmla="*/ 15 w 1350"/>
                  <a:gd name="T9" fmla="*/ 4 h 1868"/>
                  <a:gd name="T10" fmla="*/ 13 w 1350"/>
                  <a:gd name="T11" fmla="*/ 6 h 1868"/>
                  <a:gd name="T12" fmla="*/ 12 w 1350"/>
                  <a:gd name="T13" fmla="*/ 6 h 1868"/>
                  <a:gd name="T14" fmla="*/ 11 w 1350"/>
                  <a:gd name="T15" fmla="*/ 6 h 1868"/>
                  <a:gd name="T16" fmla="*/ 11 w 1350"/>
                  <a:gd name="T17" fmla="*/ 7 h 1868"/>
                  <a:gd name="T18" fmla="*/ 9 w 1350"/>
                  <a:gd name="T19" fmla="*/ 7 h 1868"/>
                  <a:gd name="T20" fmla="*/ 7 w 1350"/>
                  <a:gd name="T21" fmla="*/ 9 h 1868"/>
                  <a:gd name="T22" fmla="*/ 6 w 1350"/>
                  <a:gd name="T23" fmla="*/ 9 h 1868"/>
                  <a:gd name="T24" fmla="*/ 5 w 1350"/>
                  <a:gd name="T25" fmla="*/ 10 h 1868"/>
                  <a:gd name="T26" fmla="*/ 3 w 1350"/>
                  <a:gd name="T27" fmla="*/ 12 h 1868"/>
                  <a:gd name="T28" fmla="*/ 3 w 1350"/>
                  <a:gd name="T29" fmla="*/ 13 h 1868"/>
                  <a:gd name="T30" fmla="*/ 3 w 1350"/>
                  <a:gd name="T31" fmla="*/ 14 h 1868"/>
                  <a:gd name="T32" fmla="*/ 1 w 1350"/>
                  <a:gd name="T33" fmla="*/ 15 h 1868"/>
                  <a:gd name="T34" fmla="*/ 1 w 1350"/>
                  <a:gd name="T35" fmla="*/ 15 h 1868"/>
                  <a:gd name="T36" fmla="*/ 1 w 1350"/>
                  <a:gd name="T37" fmla="*/ 17 h 1868"/>
                  <a:gd name="T38" fmla="*/ 1 w 1350"/>
                  <a:gd name="T39" fmla="*/ 19 h 1868"/>
                  <a:gd name="T40" fmla="*/ 1 w 1350"/>
                  <a:gd name="T41" fmla="*/ 20 h 1868"/>
                  <a:gd name="T42" fmla="*/ 0 w 1350"/>
                  <a:gd name="T43" fmla="*/ 21 h 1868"/>
                  <a:gd name="T44" fmla="*/ 1 w 1350"/>
                  <a:gd name="T45" fmla="*/ 23 h 1868"/>
                  <a:gd name="T46" fmla="*/ 1 w 1350"/>
                  <a:gd name="T47" fmla="*/ 24 h 1868"/>
                  <a:gd name="T48" fmla="*/ 1 w 1350"/>
                  <a:gd name="T49" fmla="*/ 25 h 1868"/>
                  <a:gd name="T50" fmla="*/ 3 w 1350"/>
                  <a:gd name="T51" fmla="*/ 27 h 1868"/>
                  <a:gd name="T52" fmla="*/ 3 w 1350"/>
                  <a:gd name="T53" fmla="*/ 28 h 1868"/>
                  <a:gd name="T54" fmla="*/ 3 w 1350"/>
                  <a:gd name="T55" fmla="*/ 29 h 1868"/>
                  <a:gd name="T56" fmla="*/ 5 w 1350"/>
                  <a:gd name="T57" fmla="*/ 29 h 1868"/>
                  <a:gd name="T58" fmla="*/ 7 w 1350"/>
                  <a:gd name="T59" fmla="*/ 29 h 1868"/>
                  <a:gd name="T60" fmla="*/ 9 w 1350"/>
                  <a:gd name="T61" fmla="*/ 29 h 1868"/>
                  <a:gd name="T62" fmla="*/ 11 w 1350"/>
                  <a:gd name="T63" fmla="*/ 29 h 1868"/>
                  <a:gd name="T64" fmla="*/ 11 w 1350"/>
                  <a:gd name="T65" fmla="*/ 28 h 1868"/>
                  <a:gd name="T66" fmla="*/ 9 w 1350"/>
                  <a:gd name="T67" fmla="*/ 28 h 1868"/>
                  <a:gd name="T68" fmla="*/ 7 w 1350"/>
                  <a:gd name="T69" fmla="*/ 27 h 1868"/>
                  <a:gd name="T70" fmla="*/ 6 w 1350"/>
                  <a:gd name="T71" fmla="*/ 27 h 1868"/>
                  <a:gd name="T72" fmla="*/ 5 w 1350"/>
                  <a:gd name="T73" fmla="*/ 26 h 1868"/>
                  <a:gd name="T74" fmla="*/ 5 w 1350"/>
                  <a:gd name="T75" fmla="*/ 25 h 1868"/>
                  <a:gd name="T76" fmla="*/ 3 w 1350"/>
                  <a:gd name="T77" fmla="*/ 23 h 1868"/>
                  <a:gd name="T78" fmla="*/ 3 w 1350"/>
                  <a:gd name="T79" fmla="*/ 21 h 1868"/>
                  <a:gd name="T80" fmla="*/ 3 w 1350"/>
                  <a:gd name="T81" fmla="*/ 20 h 1868"/>
                  <a:gd name="T82" fmla="*/ 3 w 1350"/>
                  <a:gd name="T83" fmla="*/ 19 h 1868"/>
                  <a:gd name="T84" fmla="*/ 1 w 1350"/>
                  <a:gd name="T85" fmla="*/ 20 h 1868"/>
                  <a:gd name="T86" fmla="*/ 1 w 1350"/>
                  <a:gd name="T87" fmla="*/ 19 h 1868"/>
                  <a:gd name="T88" fmla="*/ 1 w 1350"/>
                  <a:gd name="T89" fmla="*/ 18 h 1868"/>
                  <a:gd name="T90" fmla="*/ 1 w 1350"/>
                  <a:gd name="T91" fmla="*/ 17 h 1868"/>
                  <a:gd name="T92" fmla="*/ 3 w 1350"/>
                  <a:gd name="T93" fmla="*/ 15 h 1868"/>
                  <a:gd name="T94" fmla="*/ 3 w 1350"/>
                  <a:gd name="T95" fmla="*/ 15 h 1868"/>
                  <a:gd name="T96" fmla="*/ 3 w 1350"/>
                  <a:gd name="T97" fmla="*/ 13 h 1868"/>
                  <a:gd name="T98" fmla="*/ 5 w 1350"/>
                  <a:gd name="T99" fmla="*/ 12 h 1868"/>
                  <a:gd name="T100" fmla="*/ 5 w 1350"/>
                  <a:gd name="T101" fmla="*/ 10 h 1868"/>
                  <a:gd name="T102" fmla="*/ 6 w 1350"/>
                  <a:gd name="T103" fmla="*/ 10 h 1868"/>
                  <a:gd name="T104" fmla="*/ 7 w 1350"/>
                  <a:gd name="T105" fmla="*/ 10 h 1868"/>
                  <a:gd name="T106" fmla="*/ 10 w 1350"/>
                  <a:gd name="T107" fmla="*/ 9 h 1868"/>
                  <a:gd name="T108" fmla="*/ 11 w 1350"/>
                  <a:gd name="T109" fmla="*/ 7 h 1868"/>
                  <a:gd name="T110" fmla="*/ 13 w 1350"/>
                  <a:gd name="T111" fmla="*/ 7 h 1868"/>
                  <a:gd name="T112" fmla="*/ 14 w 1350"/>
                  <a:gd name="T113" fmla="*/ 6 h 1868"/>
                  <a:gd name="T114" fmla="*/ 15 w 1350"/>
                  <a:gd name="T115" fmla="*/ 5 h 1868"/>
                  <a:gd name="T116" fmla="*/ 17 w 1350"/>
                  <a:gd name="T117" fmla="*/ 5 h 1868"/>
                  <a:gd name="T118" fmla="*/ 19 w 1350"/>
                  <a:gd name="T119" fmla="*/ 4 h 1868"/>
                  <a:gd name="T120" fmla="*/ 20 w 1350"/>
                  <a:gd name="T121" fmla="*/ 3 h 1868"/>
                  <a:gd name="T122" fmla="*/ 21 w 1350"/>
                  <a:gd name="T123" fmla="*/ 2 h 186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50"/>
                  <a:gd name="T187" fmla="*/ 0 h 1868"/>
                  <a:gd name="T188" fmla="*/ 1350 w 1350"/>
                  <a:gd name="T189" fmla="*/ 1868 h 186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50" h="1868">
                    <a:moveTo>
                      <a:pt x="1325" y="0"/>
                    </a:moveTo>
                    <a:lnTo>
                      <a:pt x="1323" y="2"/>
                    </a:lnTo>
                    <a:lnTo>
                      <a:pt x="1319" y="6"/>
                    </a:lnTo>
                    <a:lnTo>
                      <a:pt x="1317" y="8"/>
                    </a:lnTo>
                    <a:lnTo>
                      <a:pt x="1314" y="13"/>
                    </a:lnTo>
                    <a:lnTo>
                      <a:pt x="1312" y="17"/>
                    </a:lnTo>
                    <a:lnTo>
                      <a:pt x="1308" y="23"/>
                    </a:lnTo>
                    <a:lnTo>
                      <a:pt x="1302" y="27"/>
                    </a:lnTo>
                    <a:lnTo>
                      <a:pt x="1298" y="32"/>
                    </a:lnTo>
                    <a:lnTo>
                      <a:pt x="1295" y="36"/>
                    </a:lnTo>
                    <a:lnTo>
                      <a:pt x="1293" y="38"/>
                    </a:lnTo>
                    <a:lnTo>
                      <a:pt x="1289" y="42"/>
                    </a:lnTo>
                    <a:lnTo>
                      <a:pt x="1287" y="46"/>
                    </a:lnTo>
                    <a:lnTo>
                      <a:pt x="1285" y="49"/>
                    </a:lnTo>
                    <a:lnTo>
                      <a:pt x="1281" y="53"/>
                    </a:lnTo>
                    <a:lnTo>
                      <a:pt x="1277" y="57"/>
                    </a:lnTo>
                    <a:lnTo>
                      <a:pt x="1276" y="61"/>
                    </a:lnTo>
                    <a:lnTo>
                      <a:pt x="1272" y="63"/>
                    </a:lnTo>
                    <a:lnTo>
                      <a:pt x="1268" y="68"/>
                    </a:lnTo>
                    <a:lnTo>
                      <a:pt x="1266" y="70"/>
                    </a:lnTo>
                    <a:lnTo>
                      <a:pt x="1262" y="76"/>
                    </a:lnTo>
                    <a:lnTo>
                      <a:pt x="1258" y="80"/>
                    </a:lnTo>
                    <a:lnTo>
                      <a:pt x="1255" y="82"/>
                    </a:lnTo>
                    <a:lnTo>
                      <a:pt x="1251" y="87"/>
                    </a:lnTo>
                    <a:lnTo>
                      <a:pt x="1247" y="89"/>
                    </a:lnTo>
                    <a:lnTo>
                      <a:pt x="1243" y="93"/>
                    </a:lnTo>
                    <a:lnTo>
                      <a:pt x="1241" y="99"/>
                    </a:lnTo>
                    <a:lnTo>
                      <a:pt x="1236" y="103"/>
                    </a:lnTo>
                    <a:lnTo>
                      <a:pt x="1232" y="106"/>
                    </a:lnTo>
                    <a:lnTo>
                      <a:pt x="1228" y="110"/>
                    </a:lnTo>
                    <a:lnTo>
                      <a:pt x="1224" y="114"/>
                    </a:lnTo>
                    <a:lnTo>
                      <a:pt x="1220" y="118"/>
                    </a:lnTo>
                    <a:lnTo>
                      <a:pt x="1217" y="124"/>
                    </a:lnTo>
                    <a:lnTo>
                      <a:pt x="1213" y="127"/>
                    </a:lnTo>
                    <a:lnTo>
                      <a:pt x="1209" y="131"/>
                    </a:lnTo>
                    <a:lnTo>
                      <a:pt x="1205" y="135"/>
                    </a:lnTo>
                    <a:lnTo>
                      <a:pt x="1201" y="139"/>
                    </a:lnTo>
                    <a:lnTo>
                      <a:pt x="1198" y="143"/>
                    </a:lnTo>
                    <a:lnTo>
                      <a:pt x="1192" y="146"/>
                    </a:lnTo>
                    <a:lnTo>
                      <a:pt x="1188" y="150"/>
                    </a:lnTo>
                    <a:lnTo>
                      <a:pt x="1184" y="154"/>
                    </a:lnTo>
                    <a:lnTo>
                      <a:pt x="1181" y="158"/>
                    </a:lnTo>
                    <a:lnTo>
                      <a:pt x="1177" y="162"/>
                    </a:lnTo>
                    <a:lnTo>
                      <a:pt x="1173" y="163"/>
                    </a:lnTo>
                    <a:lnTo>
                      <a:pt x="1169" y="169"/>
                    </a:lnTo>
                    <a:lnTo>
                      <a:pt x="1165" y="171"/>
                    </a:lnTo>
                    <a:lnTo>
                      <a:pt x="1160" y="175"/>
                    </a:lnTo>
                    <a:lnTo>
                      <a:pt x="1156" y="177"/>
                    </a:lnTo>
                    <a:lnTo>
                      <a:pt x="1152" y="181"/>
                    </a:lnTo>
                    <a:lnTo>
                      <a:pt x="1148" y="184"/>
                    </a:lnTo>
                    <a:lnTo>
                      <a:pt x="1144" y="186"/>
                    </a:lnTo>
                    <a:lnTo>
                      <a:pt x="1141" y="190"/>
                    </a:lnTo>
                    <a:lnTo>
                      <a:pt x="1137" y="194"/>
                    </a:lnTo>
                    <a:lnTo>
                      <a:pt x="1133" y="194"/>
                    </a:lnTo>
                    <a:lnTo>
                      <a:pt x="1129" y="196"/>
                    </a:lnTo>
                    <a:lnTo>
                      <a:pt x="1125" y="200"/>
                    </a:lnTo>
                    <a:lnTo>
                      <a:pt x="1122" y="201"/>
                    </a:lnTo>
                    <a:lnTo>
                      <a:pt x="1118" y="203"/>
                    </a:lnTo>
                    <a:lnTo>
                      <a:pt x="1114" y="205"/>
                    </a:lnTo>
                    <a:lnTo>
                      <a:pt x="1110" y="207"/>
                    </a:lnTo>
                    <a:lnTo>
                      <a:pt x="1106" y="209"/>
                    </a:lnTo>
                    <a:lnTo>
                      <a:pt x="1104" y="209"/>
                    </a:lnTo>
                    <a:lnTo>
                      <a:pt x="1101" y="211"/>
                    </a:lnTo>
                    <a:lnTo>
                      <a:pt x="1097" y="213"/>
                    </a:lnTo>
                    <a:lnTo>
                      <a:pt x="1093" y="215"/>
                    </a:lnTo>
                    <a:lnTo>
                      <a:pt x="1091" y="215"/>
                    </a:lnTo>
                    <a:lnTo>
                      <a:pt x="1085" y="217"/>
                    </a:lnTo>
                    <a:lnTo>
                      <a:pt x="1084" y="219"/>
                    </a:lnTo>
                    <a:lnTo>
                      <a:pt x="1080" y="220"/>
                    </a:lnTo>
                    <a:lnTo>
                      <a:pt x="1078" y="220"/>
                    </a:lnTo>
                    <a:lnTo>
                      <a:pt x="1074" y="220"/>
                    </a:lnTo>
                    <a:lnTo>
                      <a:pt x="1070" y="220"/>
                    </a:lnTo>
                    <a:lnTo>
                      <a:pt x="1068" y="222"/>
                    </a:lnTo>
                    <a:lnTo>
                      <a:pt x="1063" y="224"/>
                    </a:lnTo>
                    <a:lnTo>
                      <a:pt x="1057" y="224"/>
                    </a:lnTo>
                    <a:lnTo>
                      <a:pt x="1051" y="224"/>
                    </a:lnTo>
                    <a:lnTo>
                      <a:pt x="1046" y="226"/>
                    </a:lnTo>
                    <a:lnTo>
                      <a:pt x="1040" y="226"/>
                    </a:lnTo>
                    <a:lnTo>
                      <a:pt x="1036" y="226"/>
                    </a:lnTo>
                    <a:lnTo>
                      <a:pt x="1030" y="226"/>
                    </a:lnTo>
                    <a:lnTo>
                      <a:pt x="1028" y="226"/>
                    </a:lnTo>
                    <a:lnTo>
                      <a:pt x="1023" y="224"/>
                    </a:lnTo>
                    <a:lnTo>
                      <a:pt x="1021" y="224"/>
                    </a:lnTo>
                    <a:lnTo>
                      <a:pt x="1017" y="224"/>
                    </a:lnTo>
                    <a:lnTo>
                      <a:pt x="1013" y="224"/>
                    </a:lnTo>
                    <a:lnTo>
                      <a:pt x="1009" y="222"/>
                    </a:lnTo>
                    <a:lnTo>
                      <a:pt x="1008" y="222"/>
                    </a:lnTo>
                    <a:lnTo>
                      <a:pt x="1004" y="220"/>
                    </a:lnTo>
                    <a:lnTo>
                      <a:pt x="1000" y="220"/>
                    </a:lnTo>
                    <a:lnTo>
                      <a:pt x="998" y="220"/>
                    </a:lnTo>
                    <a:lnTo>
                      <a:pt x="996" y="220"/>
                    </a:lnTo>
                    <a:lnTo>
                      <a:pt x="992" y="224"/>
                    </a:lnTo>
                    <a:lnTo>
                      <a:pt x="990" y="226"/>
                    </a:lnTo>
                    <a:lnTo>
                      <a:pt x="989" y="228"/>
                    </a:lnTo>
                    <a:lnTo>
                      <a:pt x="985" y="232"/>
                    </a:lnTo>
                    <a:lnTo>
                      <a:pt x="983" y="236"/>
                    </a:lnTo>
                    <a:lnTo>
                      <a:pt x="979" y="239"/>
                    </a:lnTo>
                    <a:lnTo>
                      <a:pt x="975" y="243"/>
                    </a:lnTo>
                    <a:lnTo>
                      <a:pt x="971" y="247"/>
                    </a:lnTo>
                    <a:lnTo>
                      <a:pt x="966" y="253"/>
                    </a:lnTo>
                    <a:lnTo>
                      <a:pt x="960" y="258"/>
                    </a:lnTo>
                    <a:lnTo>
                      <a:pt x="956" y="262"/>
                    </a:lnTo>
                    <a:lnTo>
                      <a:pt x="952" y="270"/>
                    </a:lnTo>
                    <a:lnTo>
                      <a:pt x="947" y="276"/>
                    </a:lnTo>
                    <a:lnTo>
                      <a:pt x="941" y="279"/>
                    </a:lnTo>
                    <a:lnTo>
                      <a:pt x="935" y="285"/>
                    </a:lnTo>
                    <a:lnTo>
                      <a:pt x="930" y="291"/>
                    </a:lnTo>
                    <a:lnTo>
                      <a:pt x="922" y="296"/>
                    </a:lnTo>
                    <a:lnTo>
                      <a:pt x="920" y="298"/>
                    </a:lnTo>
                    <a:lnTo>
                      <a:pt x="916" y="302"/>
                    </a:lnTo>
                    <a:lnTo>
                      <a:pt x="914" y="304"/>
                    </a:lnTo>
                    <a:lnTo>
                      <a:pt x="911" y="308"/>
                    </a:lnTo>
                    <a:lnTo>
                      <a:pt x="907" y="310"/>
                    </a:lnTo>
                    <a:lnTo>
                      <a:pt x="903" y="314"/>
                    </a:lnTo>
                    <a:lnTo>
                      <a:pt x="901" y="315"/>
                    </a:lnTo>
                    <a:lnTo>
                      <a:pt x="897" y="319"/>
                    </a:lnTo>
                    <a:lnTo>
                      <a:pt x="893" y="321"/>
                    </a:lnTo>
                    <a:lnTo>
                      <a:pt x="890" y="323"/>
                    </a:lnTo>
                    <a:lnTo>
                      <a:pt x="886" y="325"/>
                    </a:lnTo>
                    <a:lnTo>
                      <a:pt x="884" y="329"/>
                    </a:lnTo>
                    <a:lnTo>
                      <a:pt x="880" y="329"/>
                    </a:lnTo>
                    <a:lnTo>
                      <a:pt x="878" y="333"/>
                    </a:lnTo>
                    <a:lnTo>
                      <a:pt x="874" y="334"/>
                    </a:lnTo>
                    <a:lnTo>
                      <a:pt x="871" y="336"/>
                    </a:lnTo>
                    <a:lnTo>
                      <a:pt x="867" y="338"/>
                    </a:lnTo>
                    <a:lnTo>
                      <a:pt x="865" y="340"/>
                    </a:lnTo>
                    <a:lnTo>
                      <a:pt x="861" y="342"/>
                    </a:lnTo>
                    <a:lnTo>
                      <a:pt x="859" y="344"/>
                    </a:lnTo>
                    <a:lnTo>
                      <a:pt x="852" y="348"/>
                    </a:lnTo>
                    <a:lnTo>
                      <a:pt x="846" y="352"/>
                    </a:lnTo>
                    <a:lnTo>
                      <a:pt x="842" y="352"/>
                    </a:lnTo>
                    <a:lnTo>
                      <a:pt x="840" y="353"/>
                    </a:lnTo>
                    <a:lnTo>
                      <a:pt x="836" y="353"/>
                    </a:lnTo>
                    <a:lnTo>
                      <a:pt x="833" y="355"/>
                    </a:lnTo>
                    <a:lnTo>
                      <a:pt x="827" y="357"/>
                    </a:lnTo>
                    <a:lnTo>
                      <a:pt x="821" y="359"/>
                    </a:lnTo>
                    <a:lnTo>
                      <a:pt x="816" y="359"/>
                    </a:lnTo>
                    <a:lnTo>
                      <a:pt x="810" y="359"/>
                    </a:lnTo>
                    <a:lnTo>
                      <a:pt x="804" y="359"/>
                    </a:lnTo>
                    <a:lnTo>
                      <a:pt x="800" y="361"/>
                    </a:lnTo>
                    <a:lnTo>
                      <a:pt x="795" y="359"/>
                    </a:lnTo>
                    <a:lnTo>
                      <a:pt x="789" y="359"/>
                    </a:lnTo>
                    <a:lnTo>
                      <a:pt x="783" y="359"/>
                    </a:lnTo>
                    <a:lnTo>
                      <a:pt x="781" y="359"/>
                    </a:lnTo>
                    <a:lnTo>
                      <a:pt x="776" y="357"/>
                    </a:lnTo>
                    <a:lnTo>
                      <a:pt x="772" y="355"/>
                    </a:lnTo>
                    <a:lnTo>
                      <a:pt x="766" y="353"/>
                    </a:lnTo>
                    <a:lnTo>
                      <a:pt x="764" y="353"/>
                    </a:lnTo>
                    <a:lnTo>
                      <a:pt x="758" y="352"/>
                    </a:lnTo>
                    <a:lnTo>
                      <a:pt x="757" y="352"/>
                    </a:lnTo>
                    <a:lnTo>
                      <a:pt x="753" y="348"/>
                    </a:lnTo>
                    <a:lnTo>
                      <a:pt x="749" y="348"/>
                    </a:lnTo>
                    <a:lnTo>
                      <a:pt x="743" y="344"/>
                    </a:lnTo>
                    <a:lnTo>
                      <a:pt x="739" y="342"/>
                    </a:lnTo>
                    <a:lnTo>
                      <a:pt x="734" y="338"/>
                    </a:lnTo>
                    <a:lnTo>
                      <a:pt x="732" y="336"/>
                    </a:lnTo>
                    <a:lnTo>
                      <a:pt x="732" y="334"/>
                    </a:lnTo>
                    <a:lnTo>
                      <a:pt x="728" y="336"/>
                    </a:lnTo>
                    <a:lnTo>
                      <a:pt x="726" y="340"/>
                    </a:lnTo>
                    <a:lnTo>
                      <a:pt x="722" y="344"/>
                    </a:lnTo>
                    <a:lnTo>
                      <a:pt x="719" y="348"/>
                    </a:lnTo>
                    <a:lnTo>
                      <a:pt x="715" y="352"/>
                    </a:lnTo>
                    <a:lnTo>
                      <a:pt x="709" y="357"/>
                    </a:lnTo>
                    <a:lnTo>
                      <a:pt x="703" y="363"/>
                    </a:lnTo>
                    <a:lnTo>
                      <a:pt x="700" y="367"/>
                    </a:lnTo>
                    <a:lnTo>
                      <a:pt x="696" y="371"/>
                    </a:lnTo>
                    <a:lnTo>
                      <a:pt x="694" y="374"/>
                    </a:lnTo>
                    <a:lnTo>
                      <a:pt x="688" y="378"/>
                    </a:lnTo>
                    <a:lnTo>
                      <a:pt x="686" y="382"/>
                    </a:lnTo>
                    <a:lnTo>
                      <a:pt x="682" y="384"/>
                    </a:lnTo>
                    <a:lnTo>
                      <a:pt x="679" y="388"/>
                    </a:lnTo>
                    <a:lnTo>
                      <a:pt x="677" y="392"/>
                    </a:lnTo>
                    <a:lnTo>
                      <a:pt x="671" y="395"/>
                    </a:lnTo>
                    <a:lnTo>
                      <a:pt x="669" y="397"/>
                    </a:lnTo>
                    <a:lnTo>
                      <a:pt x="665" y="401"/>
                    </a:lnTo>
                    <a:lnTo>
                      <a:pt x="662" y="407"/>
                    </a:lnTo>
                    <a:lnTo>
                      <a:pt x="658" y="411"/>
                    </a:lnTo>
                    <a:lnTo>
                      <a:pt x="652" y="414"/>
                    </a:lnTo>
                    <a:lnTo>
                      <a:pt x="650" y="416"/>
                    </a:lnTo>
                    <a:lnTo>
                      <a:pt x="644" y="422"/>
                    </a:lnTo>
                    <a:lnTo>
                      <a:pt x="641" y="426"/>
                    </a:lnTo>
                    <a:lnTo>
                      <a:pt x="637" y="428"/>
                    </a:lnTo>
                    <a:lnTo>
                      <a:pt x="633" y="433"/>
                    </a:lnTo>
                    <a:lnTo>
                      <a:pt x="629" y="437"/>
                    </a:lnTo>
                    <a:lnTo>
                      <a:pt x="625" y="441"/>
                    </a:lnTo>
                    <a:lnTo>
                      <a:pt x="620" y="445"/>
                    </a:lnTo>
                    <a:lnTo>
                      <a:pt x="616" y="449"/>
                    </a:lnTo>
                    <a:lnTo>
                      <a:pt x="612" y="452"/>
                    </a:lnTo>
                    <a:lnTo>
                      <a:pt x="606" y="456"/>
                    </a:lnTo>
                    <a:lnTo>
                      <a:pt x="603" y="460"/>
                    </a:lnTo>
                    <a:lnTo>
                      <a:pt x="599" y="464"/>
                    </a:lnTo>
                    <a:lnTo>
                      <a:pt x="595" y="468"/>
                    </a:lnTo>
                    <a:lnTo>
                      <a:pt x="589" y="471"/>
                    </a:lnTo>
                    <a:lnTo>
                      <a:pt x="586" y="475"/>
                    </a:lnTo>
                    <a:lnTo>
                      <a:pt x="582" y="479"/>
                    </a:lnTo>
                    <a:lnTo>
                      <a:pt x="576" y="483"/>
                    </a:lnTo>
                    <a:lnTo>
                      <a:pt x="572" y="487"/>
                    </a:lnTo>
                    <a:lnTo>
                      <a:pt x="568" y="490"/>
                    </a:lnTo>
                    <a:lnTo>
                      <a:pt x="565" y="492"/>
                    </a:lnTo>
                    <a:lnTo>
                      <a:pt x="559" y="496"/>
                    </a:lnTo>
                    <a:lnTo>
                      <a:pt x="555" y="502"/>
                    </a:lnTo>
                    <a:lnTo>
                      <a:pt x="551" y="504"/>
                    </a:lnTo>
                    <a:lnTo>
                      <a:pt x="546" y="507"/>
                    </a:lnTo>
                    <a:lnTo>
                      <a:pt x="542" y="509"/>
                    </a:lnTo>
                    <a:lnTo>
                      <a:pt x="538" y="511"/>
                    </a:lnTo>
                    <a:lnTo>
                      <a:pt x="534" y="515"/>
                    </a:lnTo>
                    <a:lnTo>
                      <a:pt x="530" y="517"/>
                    </a:lnTo>
                    <a:lnTo>
                      <a:pt x="527" y="521"/>
                    </a:lnTo>
                    <a:lnTo>
                      <a:pt x="523" y="523"/>
                    </a:lnTo>
                    <a:lnTo>
                      <a:pt x="519" y="526"/>
                    </a:lnTo>
                    <a:lnTo>
                      <a:pt x="515" y="528"/>
                    </a:lnTo>
                    <a:lnTo>
                      <a:pt x="511" y="530"/>
                    </a:lnTo>
                    <a:lnTo>
                      <a:pt x="508" y="532"/>
                    </a:lnTo>
                    <a:lnTo>
                      <a:pt x="504" y="534"/>
                    </a:lnTo>
                    <a:lnTo>
                      <a:pt x="500" y="536"/>
                    </a:lnTo>
                    <a:lnTo>
                      <a:pt x="496" y="536"/>
                    </a:lnTo>
                    <a:lnTo>
                      <a:pt x="494" y="540"/>
                    </a:lnTo>
                    <a:lnTo>
                      <a:pt x="490" y="540"/>
                    </a:lnTo>
                    <a:lnTo>
                      <a:pt x="487" y="542"/>
                    </a:lnTo>
                    <a:lnTo>
                      <a:pt x="483" y="542"/>
                    </a:lnTo>
                    <a:lnTo>
                      <a:pt x="481" y="545"/>
                    </a:lnTo>
                    <a:lnTo>
                      <a:pt x="473" y="547"/>
                    </a:lnTo>
                    <a:lnTo>
                      <a:pt x="470" y="549"/>
                    </a:lnTo>
                    <a:lnTo>
                      <a:pt x="462" y="549"/>
                    </a:lnTo>
                    <a:lnTo>
                      <a:pt x="456" y="549"/>
                    </a:lnTo>
                    <a:lnTo>
                      <a:pt x="452" y="551"/>
                    </a:lnTo>
                    <a:lnTo>
                      <a:pt x="447" y="553"/>
                    </a:lnTo>
                    <a:lnTo>
                      <a:pt x="443" y="553"/>
                    </a:lnTo>
                    <a:lnTo>
                      <a:pt x="437" y="553"/>
                    </a:lnTo>
                    <a:lnTo>
                      <a:pt x="435" y="553"/>
                    </a:lnTo>
                    <a:lnTo>
                      <a:pt x="430" y="553"/>
                    </a:lnTo>
                    <a:lnTo>
                      <a:pt x="426" y="551"/>
                    </a:lnTo>
                    <a:lnTo>
                      <a:pt x="424" y="551"/>
                    </a:lnTo>
                    <a:lnTo>
                      <a:pt x="420" y="549"/>
                    </a:lnTo>
                    <a:lnTo>
                      <a:pt x="416" y="549"/>
                    </a:lnTo>
                    <a:lnTo>
                      <a:pt x="411" y="547"/>
                    </a:lnTo>
                    <a:lnTo>
                      <a:pt x="407" y="547"/>
                    </a:lnTo>
                    <a:lnTo>
                      <a:pt x="403" y="545"/>
                    </a:lnTo>
                    <a:lnTo>
                      <a:pt x="401" y="545"/>
                    </a:lnTo>
                    <a:lnTo>
                      <a:pt x="399" y="542"/>
                    </a:lnTo>
                    <a:lnTo>
                      <a:pt x="397" y="545"/>
                    </a:lnTo>
                    <a:lnTo>
                      <a:pt x="394" y="547"/>
                    </a:lnTo>
                    <a:lnTo>
                      <a:pt x="392" y="549"/>
                    </a:lnTo>
                    <a:lnTo>
                      <a:pt x="388" y="553"/>
                    </a:lnTo>
                    <a:lnTo>
                      <a:pt x="382" y="557"/>
                    </a:lnTo>
                    <a:lnTo>
                      <a:pt x="380" y="561"/>
                    </a:lnTo>
                    <a:lnTo>
                      <a:pt x="374" y="566"/>
                    </a:lnTo>
                    <a:lnTo>
                      <a:pt x="369" y="572"/>
                    </a:lnTo>
                    <a:lnTo>
                      <a:pt x="363" y="578"/>
                    </a:lnTo>
                    <a:lnTo>
                      <a:pt x="357" y="583"/>
                    </a:lnTo>
                    <a:lnTo>
                      <a:pt x="354" y="585"/>
                    </a:lnTo>
                    <a:lnTo>
                      <a:pt x="350" y="589"/>
                    </a:lnTo>
                    <a:lnTo>
                      <a:pt x="346" y="593"/>
                    </a:lnTo>
                    <a:lnTo>
                      <a:pt x="344" y="597"/>
                    </a:lnTo>
                    <a:lnTo>
                      <a:pt x="340" y="599"/>
                    </a:lnTo>
                    <a:lnTo>
                      <a:pt x="336" y="602"/>
                    </a:lnTo>
                    <a:lnTo>
                      <a:pt x="333" y="608"/>
                    </a:lnTo>
                    <a:lnTo>
                      <a:pt x="331" y="610"/>
                    </a:lnTo>
                    <a:lnTo>
                      <a:pt x="325" y="614"/>
                    </a:lnTo>
                    <a:lnTo>
                      <a:pt x="323" y="618"/>
                    </a:lnTo>
                    <a:lnTo>
                      <a:pt x="317" y="621"/>
                    </a:lnTo>
                    <a:lnTo>
                      <a:pt x="314" y="627"/>
                    </a:lnTo>
                    <a:lnTo>
                      <a:pt x="310" y="629"/>
                    </a:lnTo>
                    <a:lnTo>
                      <a:pt x="306" y="633"/>
                    </a:lnTo>
                    <a:lnTo>
                      <a:pt x="302" y="637"/>
                    </a:lnTo>
                    <a:lnTo>
                      <a:pt x="298" y="642"/>
                    </a:lnTo>
                    <a:lnTo>
                      <a:pt x="295" y="646"/>
                    </a:lnTo>
                    <a:lnTo>
                      <a:pt x="291" y="650"/>
                    </a:lnTo>
                    <a:lnTo>
                      <a:pt x="287" y="656"/>
                    </a:lnTo>
                    <a:lnTo>
                      <a:pt x="283" y="659"/>
                    </a:lnTo>
                    <a:lnTo>
                      <a:pt x="279" y="663"/>
                    </a:lnTo>
                    <a:lnTo>
                      <a:pt x="276" y="669"/>
                    </a:lnTo>
                    <a:lnTo>
                      <a:pt x="272" y="673"/>
                    </a:lnTo>
                    <a:lnTo>
                      <a:pt x="268" y="678"/>
                    </a:lnTo>
                    <a:lnTo>
                      <a:pt x="262" y="680"/>
                    </a:lnTo>
                    <a:lnTo>
                      <a:pt x="259" y="686"/>
                    </a:lnTo>
                    <a:lnTo>
                      <a:pt x="255" y="690"/>
                    </a:lnTo>
                    <a:lnTo>
                      <a:pt x="251" y="694"/>
                    </a:lnTo>
                    <a:lnTo>
                      <a:pt x="247" y="699"/>
                    </a:lnTo>
                    <a:lnTo>
                      <a:pt x="243" y="705"/>
                    </a:lnTo>
                    <a:lnTo>
                      <a:pt x="240" y="709"/>
                    </a:lnTo>
                    <a:lnTo>
                      <a:pt x="236" y="713"/>
                    </a:lnTo>
                    <a:lnTo>
                      <a:pt x="232" y="718"/>
                    </a:lnTo>
                    <a:lnTo>
                      <a:pt x="228" y="722"/>
                    </a:lnTo>
                    <a:lnTo>
                      <a:pt x="224" y="728"/>
                    </a:lnTo>
                    <a:lnTo>
                      <a:pt x="222" y="732"/>
                    </a:lnTo>
                    <a:lnTo>
                      <a:pt x="219" y="735"/>
                    </a:lnTo>
                    <a:lnTo>
                      <a:pt x="215" y="741"/>
                    </a:lnTo>
                    <a:lnTo>
                      <a:pt x="211" y="745"/>
                    </a:lnTo>
                    <a:lnTo>
                      <a:pt x="209" y="751"/>
                    </a:lnTo>
                    <a:lnTo>
                      <a:pt x="205" y="755"/>
                    </a:lnTo>
                    <a:lnTo>
                      <a:pt x="202" y="758"/>
                    </a:lnTo>
                    <a:lnTo>
                      <a:pt x="198" y="762"/>
                    </a:lnTo>
                    <a:lnTo>
                      <a:pt x="196" y="768"/>
                    </a:lnTo>
                    <a:lnTo>
                      <a:pt x="192" y="772"/>
                    </a:lnTo>
                    <a:lnTo>
                      <a:pt x="190" y="775"/>
                    </a:lnTo>
                    <a:lnTo>
                      <a:pt x="186" y="779"/>
                    </a:lnTo>
                    <a:lnTo>
                      <a:pt x="184" y="785"/>
                    </a:lnTo>
                    <a:lnTo>
                      <a:pt x="181" y="789"/>
                    </a:lnTo>
                    <a:lnTo>
                      <a:pt x="179" y="793"/>
                    </a:lnTo>
                    <a:lnTo>
                      <a:pt x="175" y="796"/>
                    </a:lnTo>
                    <a:lnTo>
                      <a:pt x="173" y="800"/>
                    </a:lnTo>
                    <a:lnTo>
                      <a:pt x="171" y="804"/>
                    </a:lnTo>
                    <a:lnTo>
                      <a:pt x="169" y="810"/>
                    </a:lnTo>
                    <a:lnTo>
                      <a:pt x="167" y="813"/>
                    </a:lnTo>
                    <a:lnTo>
                      <a:pt x="165" y="817"/>
                    </a:lnTo>
                    <a:lnTo>
                      <a:pt x="163" y="819"/>
                    </a:lnTo>
                    <a:lnTo>
                      <a:pt x="162" y="825"/>
                    </a:lnTo>
                    <a:lnTo>
                      <a:pt x="158" y="829"/>
                    </a:lnTo>
                    <a:lnTo>
                      <a:pt x="156" y="832"/>
                    </a:lnTo>
                    <a:lnTo>
                      <a:pt x="154" y="836"/>
                    </a:lnTo>
                    <a:lnTo>
                      <a:pt x="154" y="838"/>
                    </a:lnTo>
                    <a:lnTo>
                      <a:pt x="152" y="842"/>
                    </a:lnTo>
                    <a:lnTo>
                      <a:pt x="150" y="846"/>
                    </a:lnTo>
                    <a:lnTo>
                      <a:pt x="148" y="850"/>
                    </a:lnTo>
                    <a:lnTo>
                      <a:pt x="146" y="853"/>
                    </a:lnTo>
                    <a:lnTo>
                      <a:pt x="144" y="855"/>
                    </a:lnTo>
                    <a:lnTo>
                      <a:pt x="143" y="859"/>
                    </a:lnTo>
                    <a:lnTo>
                      <a:pt x="141" y="863"/>
                    </a:lnTo>
                    <a:lnTo>
                      <a:pt x="141" y="867"/>
                    </a:lnTo>
                    <a:lnTo>
                      <a:pt x="139" y="869"/>
                    </a:lnTo>
                    <a:lnTo>
                      <a:pt x="139" y="872"/>
                    </a:lnTo>
                    <a:lnTo>
                      <a:pt x="135" y="876"/>
                    </a:lnTo>
                    <a:lnTo>
                      <a:pt x="133" y="882"/>
                    </a:lnTo>
                    <a:lnTo>
                      <a:pt x="131" y="888"/>
                    </a:lnTo>
                    <a:lnTo>
                      <a:pt x="129" y="893"/>
                    </a:lnTo>
                    <a:lnTo>
                      <a:pt x="127" y="897"/>
                    </a:lnTo>
                    <a:lnTo>
                      <a:pt x="127" y="901"/>
                    </a:lnTo>
                    <a:lnTo>
                      <a:pt x="125" y="905"/>
                    </a:lnTo>
                    <a:lnTo>
                      <a:pt x="124" y="908"/>
                    </a:lnTo>
                    <a:lnTo>
                      <a:pt x="122" y="914"/>
                    </a:lnTo>
                    <a:lnTo>
                      <a:pt x="122" y="918"/>
                    </a:lnTo>
                    <a:lnTo>
                      <a:pt x="122" y="922"/>
                    </a:lnTo>
                    <a:lnTo>
                      <a:pt x="122" y="924"/>
                    </a:lnTo>
                    <a:lnTo>
                      <a:pt x="67" y="899"/>
                    </a:lnTo>
                    <a:lnTo>
                      <a:pt x="65" y="899"/>
                    </a:lnTo>
                    <a:lnTo>
                      <a:pt x="65" y="903"/>
                    </a:lnTo>
                    <a:lnTo>
                      <a:pt x="63" y="905"/>
                    </a:lnTo>
                    <a:lnTo>
                      <a:pt x="61" y="907"/>
                    </a:lnTo>
                    <a:lnTo>
                      <a:pt x="61" y="910"/>
                    </a:lnTo>
                    <a:lnTo>
                      <a:pt x="61" y="912"/>
                    </a:lnTo>
                    <a:lnTo>
                      <a:pt x="59" y="916"/>
                    </a:lnTo>
                    <a:lnTo>
                      <a:pt x="57" y="920"/>
                    </a:lnTo>
                    <a:lnTo>
                      <a:pt x="55" y="924"/>
                    </a:lnTo>
                    <a:lnTo>
                      <a:pt x="55" y="929"/>
                    </a:lnTo>
                    <a:lnTo>
                      <a:pt x="53" y="935"/>
                    </a:lnTo>
                    <a:lnTo>
                      <a:pt x="53" y="939"/>
                    </a:lnTo>
                    <a:lnTo>
                      <a:pt x="51" y="943"/>
                    </a:lnTo>
                    <a:lnTo>
                      <a:pt x="51" y="945"/>
                    </a:lnTo>
                    <a:lnTo>
                      <a:pt x="49" y="950"/>
                    </a:lnTo>
                    <a:lnTo>
                      <a:pt x="49" y="954"/>
                    </a:lnTo>
                    <a:lnTo>
                      <a:pt x="48" y="956"/>
                    </a:lnTo>
                    <a:lnTo>
                      <a:pt x="48" y="958"/>
                    </a:lnTo>
                    <a:lnTo>
                      <a:pt x="46" y="962"/>
                    </a:lnTo>
                    <a:lnTo>
                      <a:pt x="46" y="965"/>
                    </a:lnTo>
                    <a:lnTo>
                      <a:pt x="46" y="969"/>
                    </a:lnTo>
                    <a:lnTo>
                      <a:pt x="44" y="973"/>
                    </a:lnTo>
                    <a:lnTo>
                      <a:pt x="42" y="975"/>
                    </a:lnTo>
                    <a:lnTo>
                      <a:pt x="42" y="981"/>
                    </a:lnTo>
                    <a:lnTo>
                      <a:pt x="42" y="983"/>
                    </a:lnTo>
                    <a:lnTo>
                      <a:pt x="42" y="986"/>
                    </a:lnTo>
                    <a:lnTo>
                      <a:pt x="40" y="992"/>
                    </a:lnTo>
                    <a:lnTo>
                      <a:pt x="40" y="996"/>
                    </a:lnTo>
                    <a:lnTo>
                      <a:pt x="38" y="1000"/>
                    </a:lnTo>
                    <a:lnTo>
                      <a:pt x="38" y="1003"/>
                    </a:lnTo>
                    <a:lnTo>
                      <a:pt x="36" y="1007"/>
                    </a:lnTo>
                    <a:lnTo>
                      <a:pt x="36" y="1013"/>
                    </a:lnTo>
                    <a:lnTo>
                      <a:pt x="36" y="1015"/>
                    </a:lnTo>
                    <a:lnTo>
                      <a:pt x="36" y="1021"/>
                    </a:lnTo>
                    <a:lnTo>
                      <a:pt x="34" y="1024"/>
                    </a:lnTo>
                    <a:lnTo>
                      <a:pt x="34" y="1030"/>
                    </a:lnTo>
                    <a:lnTo>
                      <a:pt x="34" y="1032"/>
                    </a:lnTo>
                    <a:lnTo>
                      <a:pt x="34" y="1038"/>
                    </a:lnTo>
                    <a:lnTo>
                      <a:pt x="32" y="1043"/>
                    </a:lnTo>
                    <a:lnTo>
                      <a:pt x="32" y="1047"/>
                    </a:lnTo>
                    <a:lnTo>
                      <a:pt x="30" y="1051"/>
                    </a:lnTo>
                    <a:lnTo>
                      <a:pt x="30" y="1057"/>
                    </a:lnTo>
                    <a:lnTo>
                      <a:pt x="30" y="1060"/>
                    </a:lnTo>
                    <a:lnTo>
                      <a:pt x="30" y="1066"/>
                    </a:lnTo>
                    <a:lnTo>
                      <a:pt x="29" y="1070"/>
                    </a:lnTo>
                    <a:lnTo>
                      <a:pt x="29" y="1076"/>
                    </a:lnTo>
                    <a:lnTo>
                      <a:pt x="29" y="1081"/>
                    </a:lnTo>
                    <a:lnTo>
                      <a:pt x="29" y="1087"/>
                    </a:lnTo>
                    <a:lnTo>
                      <a:pt x="29" y="1091"/>
                    </a:lnTo>
                    <a:lnTo>
                      <a:pt x="29" y="1095"/>
                    </a:lnTo>
                    <a:lnTo>
                      <a:pt x="29" y="1100"/>
                    </a:lnTo>
                    <a:lnTo>
                      <a:pt x="29" y="1106"/>
                    </a:lnTo>
                    <a:lnTo>
                      <a:pt x="29" y="1112"/>
                    </a:lnTo>
                    <a:lnTo>
                      <a:pt x="29" y="1116"/>
                    </a:lnTo>
                    <a:lnTo>
                      <a:pt x="29" y="1121"/>
                    </a:lnTo>
                    <a:lnTo>
                      <a:pt x="29" y="1127"/>
                    </a:lnTo>
                    <a:lnTo>
                      <a:pt x="29" y="1131"/>
                    </a:lnTo>
                    <a:lnTo>
                      <a:pt x="29" y="1137"/>
                    </a:lnTo>
                    <a:lnTo>
                      <a:pt x="29" y="1140"/>
                    </a:lnTo>
                    <a:lnTo>
                      <a:pt x="29" y="1146"/>
                    </a:lnTo>
                    <a:lnTo>
                      <a:pt x="29" y="1152"/>
                    </a:lnTo>
                    <a:lnTo>
                      <a:pt x="29" y="1157"/>
                    </a:lnTo>
                    <a:lnTo>
                      <a:pt x="29" y="1161"/>
                    </a:lnTo>
                    <a:lnTo>
                      <a:pt x="29" y="1167"/>
                    </a:lnTo>
                    <a:lnTo>
                      <a:pt x="29" y="1171"/>
                    </a:lnTo>
                    <a:lnTo>
                      <a:pt x="29" y="1176"/>
                    </a:lnTo>
                    <a:lnTo>
                      <a:pt x="29" y="1182"/>
                    </a:lnTo>
                    <a:lnTo>
                      <a:pt x="29" y="1188"/>
                    </a:lnTo>
                    <a:lnTo>
                      <a:pt x="29" y="1192"/>
                    </a:lnTo>
                    <a:lnTo>
                      <a:pt x="29" y="1197"/>
                    </a:lnTo>
                    <a:lnTo>
                      <a:pt x="29" y="1201"/>
                    </a:lnTo>
                    <a:lnTo>
                      <a:pt x="30" y="1207"/>
                    </a:lnTo>
                    <a:lnTo>
                      <a:pt x="30" y="1211"/>
                    </a:lnTo>
                    <a:lnTo>
                      <a:pt x="30" y="1216"/>
                    </a:lnTo>
                    <a:lnTo>
                      <a:pt x="30" y="1220"/>
                    </a:lnTo>
                    <a:lnTo>
                      <a:pt x="30" y="1226"/>
                    </a:lnTo>
                    <a:lnTo>
                      <a:pt x="30" y="1230"/>
                    </a:lnTo>
                    <a:lnTo>
                      <a:pt x="30" y="1233"/>
                    </a:lnTo>
                    <a:lnTo>
                      <a:pt x="32" y="1239"/>
                    </a:lnTo>
                    <a:lnTo>
                      <a:pt x="34" y="1243"/>
                    </a:lnTo>
                    <a:lnTo>
                      <a:pt x="34" y="1247"/>
                    </a:lnTo>
                    <a:lnTo>
                      <a:pt x="34" y="1251"/>
                    </a:lnTo>
                    <a:lnTo>
                      <a:pt x="34" y="1254"/>
                    </a:lnTo>
                    <a:lnTo>
                      <a:pt x="34" y="1258"/>
                    </a:lnTo>
                    <a:lnTo>
                      <a:pt x="34" y="1262"/>
                    </a:lnTo>
                    <a:lnTo>
                      <a:pt x="34" y="1266"/>
                    </a:lnTo>
                    <a:lnTo>
                      <a:pt x="36" y="1270"/>
                    </a:lnTo>
                    <a:lnTo>
                      <a:pt x="36" y="1275"/>
                    </a:lnTo>
                    <a:lnTo>
                      <a:pt x="36" y="1277"/>
                    </a:lnTo>
                    <a:lnTo>
                      <a:pt x="36" y="1281"/>
                    </a:lnTo>
                    <a:lnTo>
                      <a:pt x="36" y="1285"/>
                    </a:lnTo>
                    <a:lnTo>
                      <a:pt x="36" y="1289"/>
                    </a:lnTo>
                    <a:lnTo>
                      <a:pt x="38" y="1294"/>
                    </a:lnTo>
                    <a:lnTo>
                      <a:pt x="40" y="1300"/>
                    </a:lnTo>
                    <a:lnTo>
                      <a:pt x="40" y="1304"/>
                    </a:lnTo>
                    <a:lnTo>
                      <a:pt x="40" y="1308"/>
                    </a:lnTo>
                    <a:lnTo>
                      <a:pt x="40" y="1311"/>
                    </a:lnTo>
                    <a:lnTo>
                      <a:pt x="40" y="1315"/>
                    </a:lnTo>
                    <a:lnTo>
                      <a:pt x="42" y="1321"/>
                    </a:lnTo>
                    <a:lnTo>
                      <a:pt x="42" y="1323"/>
                    </a:lnTo>
                    <a:lnTo>
                      <a:pt x="0" y="1323"/>
                    </a:lnTo>
                    <a:lnTo>
                      <a:pt x="0" y="1327"/>
                    </a:lnTo>
                    <a:lnTo>
                      <a:pt x="0" y="1330"/>
                    </a:lnTo>
                    <a:lnTo>
                      <a:pt x="0" y="1334"/>
                    </a:lnTo>
                    <a:lnTo>
                      <a:pt x="0" y="1338"/>
                    </a:lnTo>
                    <a:lnTo>
                      <a:pt x="0" y="1344"/>
                    </a:lnTo>
                    <a:lnTo>
                      <a:pt x="0" y="1347"/>
                    </a:lnTo>
                    <a:lnTo>
                      <a:pt x="0" y="1353"/>
                    </a:lnTo>
                    <a:lnTo>
                      <a:pt x="0" y="1357"/>
                    </a:lnTo>
                    <a:lnTo>
                      <a:pt x="0" y="1361"/>
                    </a:lnTo>
                    <a:lnTo>
                      <a:pt x="0" y="1365"/>
                    </a:lnTo>
                    <a:lnTo>
                      <a:pt x="0" y="1366"/>
                    </a:lnTo>
                    <a:lnTo>
                      <a:pt x="0" y="1370"/>
                    </a:lnTo>
                    <a:lnTo>
                      <a:pt x="0" y="1374"/>
                    </a:lnTo>
                    <a:lnTo>
                      <a:pt x="0" y="1378"/>
                    </a:lnTo>
                    <a:lnTo>
                      <a:pt x="2" y="1382"/>
                    </a:lnTo>
                    <a:lnTo>
                      <a:pt x="2" y="1385"/>
                    </a:lnTo>
                    <a:lnTo>
                      <a:pt x="2" y="1389"/>
                    </a:lnTo>
                    <a:lnTo>
                      <a:pt x="4" y="1393"/>
                    </a:lnTo>
                    <a:lnTo>
                      <a:pt x="4" y="1399"/>
                    </a:lnTo>
                    <a:lnTo>
                      <a:pt x="6" y="1403"/>
                    </a:lnTo>
                    <a:lnTo>
                      <a:pt x="8" y="1406"/>
                    </a:lnTo>
                    <a:lnTo>
                      <a:pt x="8" y="1410"/>
                    </a:lnTo>
                    <a:lnTo>
                      <a:pt x="8" y="1416"/>
                    </a:lnTo>
                    <a:lnTo>
                      <a:pt x="10" y="1420"/>
                    </a:lnTo>
                    <a:lnTo>
                      <a:pt x="10" y="1423"/>
                    </a:lnTo>
                    <a:lnTo>
                      <a:pt x="11" y="1427"/>
                    </a:lnTo>
                    <a:lnTo>
                      <a:pt x="13" y="1433"/>
                    </a:lnTo>
                    <a:lnTo>
                      <a:pt x="15" y="1437"/>
                    </a:lnTo>
                    <a:lnTo>
                      <a:pt x="15" y="1441"/>
                    </a:lnTo>
                    <a:lnTo>
                      <a:pt x="17" y="1446"/>
                    </a:lnTo>
                    <a:lnTo>
                      <a:pt x="19" y="1452"/>
                    </a:lnTo>
                    <a:lnTo>
                      <a:pt x="21" y="1456"/>
                    </a:lnTo>
                    <a:lnTo>
                      <a:pt x="23" y="1461"/>
                    </a:lnTo>
                    <a:lnTo>
                      <a:pt x="23" y="1465"/>
                    </a:lnTo>
                    <a:lnTo>
                      <a:pt x="27" y="1471"/>
                    </a:lnTo>
                    <a:lnTo>
                      <a:pt x="27" y="1477"/>
                    </a:lnTo>
                    <a:lnTo>
                      <a:pt x="29" y="1480"/>
                    </a:lnTo>
                    <a:lnTo>
                      <a:pt x="30" y="1484"/>
                    </a:lnTo>
                    <a:lnTo>
                      <a:pt x="30" y="1490"/>
                    </a:lnTo>
                    <a:lnTo>
                      <a:pt x="34" y="1494"/>
                    </a:lnTo>
                    <a:lnTo>
                      <a:pt x="36" y="1498"/>
                    </a:lnTo>
                    <a:lnTo>
                      <a:pt x="36" y="1503"/>
                    </a:lnTo>
                    <a:lnTo>
                      <a:pt x="40" y="1509"/>
                    </a:lnTo>
                    <a:lnTo>
                      <a:pt x="42" y="1513"/>
                    </a:lnTo>
                    <a:lnTo>
                      <a:pt x="44" y="1517"/>
                    </a:lnTo>
                    <a:lnTo>
                      <a:pt x="46" y="1522"/>
                    </a:lnTo>
                    <a:lnTo>
                      <a:pt x="48" y="1528"/>
                    </a:lnTo>
                    <a:lnTo>
                      <a:pt x="51" y="1530"/>
                    </a:lnTo>
                    <a:lnTo>
                      <a:pt x="53" y="1536"/>
                    </a:lnTo>
                    <a:lnTo>
                      <a:pt x="55" y="1541"/>
                    </a:lnTo>
                    <a:lnTo>
                      <a:pt x="57" y="1545"/>
                    </a:lnTo>
                    <a:lnTo>
                      <a:pt x="59" y="1549"/>
                    </a:lnTo>
                    <a:lnTo>
                      <a:pt x="61" y="1555"/>
                    </a:lnTo>
                    <a:lnTo>
                      <a:pt x="65" y="1558"/>
                    </a:lnTo>
                    <a:lnTo>
                      <a:pt x="67" y="1562"/>
                    </a:lnTo>
                    <a:lnTo>
                      <a:pt x="68" y="1566"/>
                    </a:lnTo>
                    <a:lnTo>
                      <a:pt x="72" y="1572"/>
                    </a:lnTo>
                    <a:lnTo>
                      <a:pt x="74" y="1574"/>
                    </a:lnTo>
                    <a:lnTo>
                      <a:pt x="76" y="1579"/>
                    </a:lnTo>
                    <a:lnTo>
                      <a:pt x="78" y="1583"/>
                    </a:lnTo>
                    <a:lnTo>
                      <a:pt x="82" y="1587"/>
                    </a:lnTo>
                    <a:lnTo>
                      <a:pt x="84" y="1591"/>
                    </a:lnTo>
                    <a:lnTo>
                      <a:pt x="87" y="1593"/>
                    </a:lnTo>
                    <a:lnTo>
                      <a:pt x="89" y="1598"/>
                    </a:lnTo>
                    <a:lnTo>
                      <a:pt x="91" y="1602"/>
                    </a:lnTo>
                    <a:lnTo>
                      <a:pt x="93" y="1604"/>
                    </a:lnTo>
                    <a:lnTo>
                      <a:pt x="97" y="1608"/>
                    </a:lnTo>
                    <a:lnTo>
                      <a:pt x="99" y="1612"/>
                    </a:lnTo>
                    <a:lnTo>
                      <a:pt x="103" y="1615"/>
                    </a:lnTo>
                    <a:lnTo>
                      <a:pt x="105" y="1617"/>
                    </a:lnTo>
                    <a:lnTo>
                      <a:pt x="108" y="1621"/>
                    </a:lnTo>
                    <a:lnTo>
                      <a:pt x="110" y="1623"/>
                    </a:lnTo>
                    <a:lnTo>
                      <a:pt x="112" y="1627"/>
                    </a:lnTo>
                    <a:lnTo>
                      <a:pt x="116" y="1631"/>
                    </a:lnTo>
                    <a:lnTo>
                      <a:pt x="118" y="1634"/>
                    </a:lnTo>
                    <a:lnTo>
                      <a:pt x="124" y="1640"/>
                    </a:lnTo>
                    <a:lnTo>
                      <a:pt x="129" y="1644"/>
                    </a:lnTo>
                    <a:lnTo>
                      <a:pt x="135" y="1650"/>
                    </a:lnTo>
                    <a:lnTo>
                      <a:pt x="139" y="1655"/>
                    </a:lnTo>
                    <a:lnTo>
                      <a:pt x="143" y="1661"/>
                    </a:lnTo>
                    <a:lnTo>
                      <a:pt x="148" y="1665"/>
                    </a:lnTo>
                    <a:lnTo>
                      <a:pt x="152" y="1669"/>
                    </a:lnTo>
                    <a:lnTo>
                      <a:pt x="156" y="1672"/>
                    </a:lnTo>
                    <a:lnTo>
                      <a:pt x="160" y="1676"/>
                    </a:lnTo>
                    <a:lnTo>
                      <a:pt x="165" y="1680"/>
                    </a:lnTo>
                    <a:lnTo>
                      <a:pt x="167" y="1684"/>
                    </a:lnTo>
                    <a:lnTo>
                      <a:pt x="171" y="1686"/>
                    </a:lnTo>
                    <a:lnTo>
                      <a:pt x="177" y="1691"/>
                    </a:lnTo>
                    <a:lnTo>
                      <a:pt x="181" y="1693"/>
                    </a:lnTo>
                    <a:lnTo>
                      <a:pt x="184" y="1697"/>
                    </a:lnTo>
                    <a:lnTo>
                      <a:pt x="137" y="1722"/>
                    </a:lnTo>
                    <a:lnTo>
                      <a:pt x="141" y="1726"/>
                    </a:lnTo>
                    <a:lnTo>
                      <a:pt x="143" y="1726"/>
                    </a:lnTo>
                    <a:lnTo>
                      <a:pt x="146" y="1729"/>
                    </a:lnTo>
                    <a:lnTo>
                      <a:pt x="148" y="1731"/>
                    </a:lnTo>
                    <a:lnTo>
                      <a:pt x="152" y="1735"/>
                    </a:lnTo>
                    <a:lnTo>
                      <a:pt x="156" y="1741"/>
                    </a:lnTo>
                    <a:lnTo>
                      <a:pt x="160" y="1743"/>
                    </a:lnTo>
                    <a:lnTo>
                      <a:pt x="165" y="1748"/>
                    </a:lnTo>
                    <a:lnTo>
                      <a:pt x="171" y="1754"/>
                    </a:lnTo>
                    <a:lnTo>
                      <a:pt x="175" y="1756"/>
                    </a:lnTo>
                    <a:lnTo>
                      <a:pt x="181" y="1762"/>
                    </a:lnTo>
                    <a:lnTo>
                      <a:pt x="184" y="1766"/>
                    </a:lnTo>
                    <a:lnTo>
                      <a:pt x="188" y="1767"/>
                    </a:lnTo>
                    <a:lnTo>
                      <a:pt x="192" y="1769"/>
                    </a:lnTo>
                    <a:lnTo>
                      <a:pt x="194" y="1773"/>
                    </a:lnTo>
                    <a:lnTo>
                      <a:pt x="198" y="1775"/>
                    </a:lnTo>
                    <a:lnTo>
                      <a:pt x="202" y="1779"/>
                    </a:lnTo>
                    <a:lnTo>
                      <a:pt x="205" y="1781"/>
                    </a:lnTo>
                    <a:lnTo>
                      <a:pt x="209" y="1785"/>
                    </a:lnTo>
                    <a:lnTo>
                      <a:pt x="213" y="1786"/>
                    </a:lnTo>
                    <a:lnTo>
                      <a:pt x="217" y="1788"/>
                    </a:lnTo>
                    <a:lnTo>
                      <a:pt x="219" y="1792"/>
                    </a:lnTo>
                    <a:lnTo>
                      <a:pt x="224" y="1794"/>
                    </a:lnTo>
                    <a:lnTo>
                      <a:pt x="228" y="1798"/>
                    </a:lnTo>
                    <a:lnTo>
                      <a:pt x="234" y="1800"/>
                    </a:lnTo>
                    <a:lnTo>
                      <a:pt x="236" y="1804"/>
                    </a:lnTo>
                    <a:lnTo>
                      <a:pt x="241" y="1805"/>
                    </a:lnTo>
                    <a:lnTo>
                      <a:pt x="245" y="1807"/>
                    </a:lnTo>
                    <a:lnTo>
                      <a:pt x="249" y="1811"/>
                    </a:lnTo>
                    <a:lnTo>
                      <a:pt x="255" y="1813"/>
                    </a:lnTo>
                    <a:lnTo>
                      <a:pt x="260" y="1817"/>
                    </a:lnTo>
                    <a:lnTo>
                      <a:pt x="262" y="1819"/>
                    </a:lnTo>
                    <a:lnTo>
                      <a:pt x="268" y="1823"/>
                    </a:lnTo>
                    <a:lnTo>
                      <a:pt x="272" y="1824"/>
                    </a:lnTo>
                    <a:lnTo>
                      <a:pt x="278" y="1826"/>
                    </a:lnTo>
                    <a:lnTo>
                      <a:pt x="281" y="1828"/>
                    </a:lnTo>
                    <a:lnTo>
                      <a:pt x="287" y="1832"/>
                    </a:lnTo>
                    <a:lnTo>
                      <a:pt x="293" y="1834"/>
                    </a:lnTo>
                    <a:lnTo>
                      <a:pt x="298" y="1836"/>
                    </a:lnTo>
                    <a:lnTo>
                      <a:pt x="302" y="1838"/>
                    </a:lnTo>
                    <a:lnTo>
                      <a:pt x="308" y="1842"/>
                    </a:lnTo>
                    <a:lnTo>
                      <a:pt x="312" y="1842"/>
                    </a:lnTo>
                    <a:lnTo>
                      <a:pt x="317" y="1845"/>
                    </a:lnTo>
                    <a:lnTo>
                      <a:pt x="323" y="1847"/>
                    </a:lnTo>
                    <a:lnTo>
                      <a:pt x="329" y="1849"/>
                    </a:lnTo>
                    <a:lnTo>
                      <a:pt x="335" y="1851"/>
                    </a:lnTo>
                    <a:lnTo>
                      <a:pt x="340" y="1853"/>
                    </a:lnTo>
                    <a:lnTo>
                      <a:pt x="344" y="1855"/>
                    </a:lnTo>
                    <a:lnTo>
                      <a:pt x="350" y="1855"/>
                    </a:lnTo>
                    <a:lnTo>
                      <a:pt x="355" y="1857"/>
                    </a:lnTo>
                    <a:lnTo>
                      <a:pt x="361" y="1857"/>
                    </a:lnTo>
                    <a:lnTo>
                      <a:pt x="367" y="1859"/>
                    </a:lnTo>
                    <a:lnTo>
                      <a:pt x="373" y="1861"/>
                    </a:lnTo>
                    <a:lnTo>
                      <a:pt x="376" y="1862"/>
                    </a:lnTo>
                    <a:lnTo>
                      <a:pt x="382" y="1862"/>
                    </a:lnTo>
                    <a:lnTo>
                      <a:pt x="388" y="1862"/>
                    </a:lnTo>
                    <a:lnTo>
                      <a:pt x="394" y="1864"/>
                    </a:lnTo>
                    <a:lnTo>
                      <a:pt x="399" y="1864"/>
                    </a:lnTo>
                    <a:lnTo>
                      <a:pt x="407" y="1866"/>
                    </a:lnTo>
                    <a:lnTo>
                      <a:pt x="411" y="1866"/>
                    </a:lnTo>
                    <a:lnTo>
                      <a:pt x="416" y="1866"/>
                    </a:lnTo>
                    <a:lnTo>
                      <a:pt x="424" y="1866"/>
                    </a:lnTo>
                    <a:lnTo>
                      <a:pt x="430" y="1868"/>
                    </a:lnTo>
                    <a:lnTo>
                      <a:pt x="435" y="1868"/>
                    </a:lnTo>
                    <a:lnTo>
                      <a:pt x="439" y="1868"/>
                    </a:lnTo>
                    <a:lnTo>
                      <a:pt x="445" y="1868"/>
                    </a:lnTo>
                    <a:lnTo>
                      <a:pt x="451" y="1868"/>
                    </a:lnTo>
                    <a:lnTo>
                      <a:pt x="456" y="1868"/>
                    </a:lnTo>
                    <a:lnTo>
                      <a:pt x="462" y="1868"/>
                    </a:lnTo>
                    <a:lnTo>
                      <a:pt x="468" y="1868"/>
                    </a:lnTo>
                    <a:lnTo>
                      <a:pt x="473" y="1868"/>
                    </a:lnTo>
                    <a:lnTo>
                      <a:pt x="477" y="1868"/>
                    </a:lnTo>
                    <a:lnTo>
                      <a:pt x="483" y="1868"/>
                    </a:lnTo>
                    <a:lnTo>
                      <a:pt x="489" y="1866"/>
                    </a:lnTo>
                    <a:lnTo>
                      <a:pt x="494" y="1866"/>
                    </a:lnTo>
                    <a:lnTo>
                      <a:pt x="500" y="1866"/>
                    </a:lnTo>
                    <a:lnTo>
                      <a:pt x="506" y="1866"/>
                    </a:lnTo>
                    <a:lnTo>
                      <a:pt x="509" y="1866"/>
                    </a:lnTo>
                    <a:lnTo>
                      <a:pt x="517" y="1866"/>
                    </a:lnTo>
                    <a:lnTo>
                      <a:pt x="521" y="1864"/>
                    </a:lnTo>
                    <a:lnTo>
                      <a:pt x="525" y="1864"/>
                    </a:lnTo>
                    <a:lnTo>
                      <a:pt x="530" y="1862"/>
                    </a:lnTo>
                    <a:lnTo>
                      <a:pt x="536" y="1862"/>
                    </a:lnTo>
                    <a:lnTo>
                      <a:pt x="540" y="1861"/>
                    </a:lnTo>
                    <a:lnTo>
                      <a:pt x="546" y="1861"/>
                    </a:lnTo>
                    <a:lnTo>
                      <a:pt x="549" y="1859"/>
                    </a:lnTo>
                    <a:lnTo>
                      <a:pt x="555" y="1859"/>
                    </a:lnTo>
                    <a:lnTo>
                      <a:pt x="559" y="1857"/>
                    </a:lnTo>
                    <a:lnTo>
                      <a:pt x="565" y="1857"/>
                    </a:lnTo>
                    <a:lnTo>
                      <a:pt x="568" y="1855"/>
                    </a:lnTo>
                    <a:lnTo>
                      <a:pt x="574" y="1855"/>
                    </a:lnTo>
                    <a:lnTo>
                      <a:pt x="578" y="1853"/>
                    </a:lnTo>
                    <a:lnTo>
                      <a:pt x="582" y="1851"/>
                    </a:lnTo>
                    <a:lnTo>
                      <a:pt x="587" y="1851"/>
                    </a:lnTo>
                    <a:lnTo>
                      <a:pt x="591" y="1851"/>
                    </a:lnTo>
                    <a:lnTo>
                      <a:pt x="595" y="1849"/>
                    </a:lnTo>
                    <a:lnTo>
                      <a:pt x="599" y="1847"/>
                    </a:lnTo>
                    <a:lnTo>
                      <a:pt x="603" y="1847"/>
                    </a:lnTo>
                    <a:lnTo>
                      <a:pt x="606" y="1845"/>
                    </a:lnTo>
                    <a:lnTo>
                      <a:pt x="612" y="1843"/>
                    </a:lnTo>
                    <a:lnTo>
                      <a:pt x="614" y="1842"/>
                    </a:lnTo>
                    <a:lnTo>
                      <a:pt x="618" y="1842"/>
                    </a:lnTo>
                    <a:lnTo>
                      <a:pt x="622" y="1840"/>
                    </a:lnTo>
                    <a:lnTo>
                      <a:pt x="625" y="1838"/>
                    </a:lnTo>
                    <a:lnTo>
                      <a:pt x="629" y="1838"/>
                    </a:lnTo>
                    <a:lnTo>
                      <a:pt x="631" y="1836"/>
                    </a:lnTo>
                    <a:lnTo>
                      <a:pt x="635" y="1834"/>
                    </a:lnTo>
                    <a:lnTo>
                      <a:pt x="641" y="1832"/>
                    </a:lnTo>
                    <a:lnTo>
                      <a:pt x="646" y="1828"/>
                    </a:lnTo>
                    <a:lnTo>
                      <a:pt x="652" y="1824"/>
                    </a:lnTo>
                    <a:lnTo>
                      <a:pt x="656" y="1823"/>
                    </a:lnTo>
                    <a:lnTo>
                      <a:pt x="660" y="1819"/>
                    </a:lnTo>
                    <a:lnTo>
                      <a:pt x="663" y="1817"/>
                    </a:lnTo>
                    <a:lnTo>
                      <a:pt x="669" y="1809"/>
                    </a:lnTo>
                    <a:lnTo>
                      <a:pt x="673" y="1805"/>
                    </a:lnTo>
                    <a:lnTo>
                      <a:pt x="677" y="1798"/>
                    </a:lnTo>
                    <a:lnTo>
                      <a:pt x="679" y="1792"/>
                    </a:lnTo>
                    <a:lnTo>
                      <a:pt x="679" y="1786"/>
                    </a:lnTo>
                    <a:lnTo>
                      <a:pt x="679" y="1783"/>
                    </a:lnTo>
                    <a:lnTo>
                      <a:pt x="679" y="1777"/>
                    </a:lnTo>
                    <a:lnTo>
                      <a:pt x="679" y="1773"/>
                    </a:lnTo>
                    <a:lnTo>
                      <a:pt x="677" y="1769"/>
                    </a:lnTo>
                    <a:lnTo>
                      <a:pt x="675" y="1767"/>
                    </a:lnTo>
                    <a:lnTo>
                      <a:pt x="671" y="1762"/>
                    </a:lnTo>
                    <a:lnTo>
                      <a:pt x="669" y="1762"/>
                    </a:lnTo>
                    <a:lnTo>
                      <a:pt x="665" y="1762"/>
                    </a:lnTo>
                    <a:lnTo>
                      <a:pt x="660" y="1762"/>
                    </a:lnTo>
                    <a:lnTo>
                      <a:pt x="656" y="1760"/>
                    </a:lnTo>
                    <a:lnTo>
                      <a:pt x="654" y="1760"/>
                    </a:lnTo>
                    <a:lnTo>
                      <a:pt x="650" y="1760"/>
                    </a:lnTo>
                    <a:lnTo>
                      <a:pt x="646" y="1760"/>
                    </a:lnTo>
                    <a:lnTo>
                      <a:pt x="643" y="1760"/>
                    </a:lnTo>
                    <a:lnTo>
                      <a:pt x="639" y="1760"/>
                    </a:lnTo>
                    <a:lnTo>
                      <a:pt x="633" y="1760"/>
                    </a:lnTo>
                    <a:lnTo>
                      <a:pt x="631" y="1760"/>
                    </a:lnTo>
                    <a:lnTo>
                      <a:pt x="624" y="1758"/>
                    </a:lnTo>
                    <a:lnTo>
                      <a:pt x="620" y="1758"/>
                    </a:lnTo>
                    <a:lnTo>
                      <a:pt x="614" y="1756"/>
                    </a:lnTo>
                    <a:lnTo>
                      <a:pt x="608" y="1756"/>
                    </a:lnTo>
                    <a:lnTo>
                      <a:pt x="601" y="1756"/>
                    </a:lnTo>
                    <a:lnTo>
                      <a:pt x="595" y="1754"/>
                    </a:lnTo>
                    <a:lnTo>
                      <a:pt x="593" y="1754"/>
                    </a:lnTo>
                    <a:lnTo>
                      <a:pt x="589" y="1754"/>
                    </a:lnTo>
                    <a:lnTo>
                      <a:pt x="586" y="1752"/>
                    </a:lnTo>
                    <a:lnTo>
                      <a:pt x="584" y="1752"/>
                    </a:lnTo>
                    <a:lnTo>
                      <a:pt x="578" y="1750"/>
                    </a:lnTo>
                    <a:lnTo>
                      <a:pt x="576" y="1750"/>
                    </a:lnTo>
                    <a:lnTo>
                      <a:pt x="572" y="1748"/>
                    </a:lnTo>
                    <a:lnTo>
                      <a:pt x="568" y="1748"/>
                    </a:lnTo>
                    <a:lnTo>
                      <a:pt x="565" y="1748"/>
                    </a:lnTo>
                    <a:lnTo>
                      <a:pt x="561" y="1747"/>
                    </a:lnTo>
                    <a:lnTo>
                      <a:pt x="557" y="1747"/>
                    </a:lnTo>
                    <a:lnTo>
                      <a:pt x="555" y="1745"/>
                    </a:lnTo>
                    <a:lnTo>
                      <a:pt x="549" y="1745"/>
                    </a:lnTo>
                    <a:lnTo>
                      <a:pt x="546" y="1743"/>
                    </a:lnTo>
                    <a:lnTo>
                      <a:pt x="542" y="1743"/>
                    </a:lnTo>
                    <a:lnTo>
                      <a:pt x="538" y="1743"/>
                    </a:lnTo>
                    <a:lnTo>
                      <a:pt x="534" y="1741"/>
                    </a:lnTo>
                    <a:lnTo>
                      <a:pt x="530" y="1741"/>
                    </a:lnTo>
                    <a:lnTo>
                      <a:pt x="527" y="1737"/>
                    </a:lnTo>
                    <a:lnTo>
                      <a:pt x="523" y="1737"/>
                    </a:lnTo>
                    <a:lnTo>
                      <a:pt x="519" y="1735"/>
                    </a:lnTo>
                    <a:lnTo>
                      <a:pt x="515" y="1733"/>
                    </a:lnTo>
                    <a:lnTo>
                      <a:pt x="511" y="1731"/>
                    </a:lnTo>
                    <a:lnTo>
                      <a:pt x="506" y="1731"/>
                    </a:lnTo>
                    <a:lnTo>
                      <a:pt x="502" y="1729"/>
                    </a:lnTo>
                    <a:lnTo>
                      <a:pt x="498" y="1728"/>
                    </a:lnTo>
                    <a:lnTo>
                      <a:pt x="494" y="1726"/>
                    </a:lnTo>
                    <a:lnTo>
                      <a:pt x="489" y="1724"/>
                    </a:lnTo>
                    <a:lnTo>
                      <a:pt x="485" y="1722"/>
                    </a:lnTo>
                    <a:lnTo>
                      <a:pt x="481" y="1720"/>
                    </a:lnTo>
                    <a:lnTo>
                      <a:pt x="475" y="1718"/>
                    </a:lnTo>
                    <a:lnTo>
                      <a:pt x="473" y="1716"/>
                    </a:lnTo>
                    <a:lnTo>
                      <a:pt x="468" y="1714"/>
                    </a:lnTo>
                    <a:lnTo>
                      <a:pt x="464" y="1712"/>
                    </a:lnTo>
                    <a:lnTo>
                      <a:pt x="458" y="1710"/>
                    </a:lnTo>
                    <a:lnTo>
                      <a:pt x="454" y="1709"/>
                    </a:lnTo>
                    <a:lnTo>
                      <a:pt x="449" y="1707"/>
                    </a:lnTo>
                    <a:lnTo>
                      <a:pt x="445" y="1705"/>
                    </a:lnTo>
                    <a:lnTo>
                      <a:pt x="439" y="1701"/>
                    </a:lnTo>
                    <a:lnTo>
                      <a:pt x="437" y="1699"/>
                    </a:lnTo>
                    <a:lnTo>
                      <a:pt x="432" y="1697"/>
                    </a:lnTo>
                    <a:lnTo>
                      <a:pt x="428" y="1693"/>
                    </a:lnTo>
                    <a:lnTo>
                      <a:pt x="424" y="1691"/>
                    </a:lnTo>
                    <a:lnTo>
                      <a:pt x="418" y="1690"/>
                    </a:lnTo>
                    <a:lnTo>
                      <a:pt x="413" y="1686"/>
                    </a:lnTo>
                    <a:lnTo>
                      <a:pt x="411" y="1684"/>
                    </a:lnTo>
                    <a:lnTo>
                      <a:pt x="405" y="1682"/>
                    </a:lnTo>
                    <a:lnTo>
                      <a:pt x="401" y="1680"/>
                    </a:lnTo>
                    <a:lnTo>
                      <a:pt x="395" y="1676"/>
                    </a:lnTo>
                    <a:lnTo>
                      <a:pt x="392" y="1674"/>
                    </a:lnTo>
                    <a:lnTo>
                      <a:pt x="388" y="1671"/>
                    </a:lnTo>
                    <a:lnTo>
                      <a:pt x="382" y="1669"/>
                    </a:lnTo>
                    <a:lnTo>
                      <a:pt x="378" y="1665"/>
                    </a:lnTo>
                    <a:lnTo>
                      <a:pt x="374" y="1663"/>
                    </a:lnTo>
                    <a:lnTo>
                      <a:pt x="371" y="1659"/>
                    </a:lnTo>
                    <a:lnTo>
                      <a:pt x="367" y="1655"/>
                    </a:lnTo>
                    <a:lnTo>
                      <a:pt x="361" y="1653"/>
                    </a:lnTo>
                    <a:lnTo>
                      <a:pt x="357" y="1650"/>
                    </a:lnTo>
                    <a:lnTo>
                      <a:pt x="354" y="1648"/>
                    </a:lnTo>
                    <a:lnTo>
                      <a:pt x="350" y="1644"/>
                    </a:lnTo>
                    <a:lnTo>
                      <a:pt x="344" y="1640"/>
                    </a:lnTo>
                    <a:lnTo>
                      <a:pt x="340" y="1636"/>
                    </a:lnTo>
                    <a:lnTo>
                      <a:pt x="336" y="1634"/>
                    </a:lnTo>
                    <a:lnTo>
                      <a:pt x="333" y="1631"/>
                    </a:lnTo>
                    <a:lnTo>
                      <a:pt x="329" y="1625"/>
                    </a:lnTo>
                    <a:lnTo>
                      <a:pt x="325" y="1623"/>
                    </a:lnTo>
                    <a:lnTo>
                      <a:pt x="319" y="1619"/>
                    </a:lnTo>
                    <a:lnTo>
                      <a:pt x="317" y="1617"/>
                    </a:lnTo>
                    <a:lnTo>
                      <a:pt x="314" y="1612"/>
                    </a:lnTo>
                    <a:lnTo>
                      <a:pt x="310" y="1610"/>
                    </a:lnTo>
                    <a:lnTo>
                      <a:pt x="306" y="1604"/>
                    </a:lnTo>
                    <a:lnTo>
                      <a:pt x="302" y="1602"/>
                    </a:lnTo>
                    <a:lnTo>
                      <a:pt x="298" y="1598"/>
                    </a:lnTo>
                    <a:lnTo>
                      <a:pt x="295" y="1593"/>
                    </a:lnTo>
                    <a:lnTo>
                      <a:pt x="293" y="1591"/>
                    </a:lnTo>
                    <a:lnTo>
                      <a:pt x="289" y="1587"/>
                    </a:lnTo>
                    <a:lnTo>
                      <a:pt x="285" y="1583"/>
                    </a:lnTo>
                    <a:lnTo>
                      <a:pt x="281" y="1577"/>
                    </a:lnTo>
                    <a:lnTo>
                      <a:pt x="279" y="1574"/>
                    </a:lnTo>
                    <a:lnTo>
                      <a:pt x="276" y="1570"/>
                    </a:lnTo>
                    <a:lnTo>
                      <a:pt x="272" y="1566"/>
                    </a:lnTo>
                    <a:lnTo>
                      <a:pt x="270" y="1560"/>
                    </a:lnTo>
                    <a:lnTo>
                      <a:pt x="268" y="1558"/>
                    </a:lnTo>
                    <a:lnTo>
                      <a:pt x="266" y="1553"/>
                    </a:lnTo>
                    <a:lnTo>
                      <a:pt x="262" y="1549"/>
                    </a:lnTo>
                    <a:lnTo>
                      <a:pt x="260" y="1543"/>
                    </a:lnTo>
                    <a:lnTo>
                      <a:pt x="257" y="1539"/>
                    </a:lnTo>
                    <a:lnTo>
                      <a:pt x="255" y="1536"/>
                    </a:lnTo>
                    <a:lnTo>
                      <a:pt x="251" y="1530"/>
                    </a:lnTo>
                    <a:lnTo>
                      <a:pt x="249" y="1526"/>
                    </a:lnTo>
                    <a:lnTo>
                      <a:pt x="247" y="1520"/>
                    </a:lnTo>
                    <a:lnTo>
                      <a:pt x="243" y="1517"/>
                    </a:lnTo>
                    <a:lnTo>
                      <a:pt x="241" y="1511"/>
                    </a:lnTo>
                    <a:lnTo>
                      <a:pt x="240" y="1507"/>
                    </a:lnTo>
                    <a:lnTo>
                      <a:pt x="238" y="1501"/>
                    </a:lnTo>
                    <a:lnTo>
                      <a:pt x="236" y="1498"/>
                    </a:lnTo>
                    <a:lnTo>
                      <a:pt x="234" y="1492"/>
                    </a:lnTo>
                    <a:lnTo>
                      <a:pt x="232" y="1486"/>
                    </a:lnTo>
                    <a:lnTo>
                      <a:pt x="230" y="1482"/>
                    </a:lnTo>
                    <a:lnTo>
                      <a:pt x="230" y="1479"/>
                    </a:lnTo>
                    <a:lnTo>
                      <a:pt x="228" y="1473"/>
                    </a:lnTo>
                    <a:lnTo>
                      <a:pt x="226" y="1467"/>
                    </a:lnTo>
                    <a:lnTo>
                      <a:pt x="224" y="1461"/>
                    </a:lnTo>
                    <a:lnTo>
                      <a:pt x="222" y="1458"/>
                    </a:lnTo>
                    <a:lnTo>
                      <a:pt x="221" y="1452"/>
                    </a:lnTo>
                    <a:lnTo>
                      <a:pt x="219" y="1448"/>
                    </a:lnTo>
                    <a:lnTo>
                      <a:pt x="219" y="1442"/>
                    </a:lnTo>
                    <a:lnTo>
                      <a:pt x="217" y="1439"/>
                    </a:lnTo>
                    <a:lnTo>
                      <a:pt x="215" y="1433"/>
                    </a:lnTo>
                    <a:lnTo>
                      <a:pt x="215" y="1427"/>
                    </a:lnTo>
                    <a:lnTo>
                      <a:pt x="213" y="1422"/>
                    </a:lnTo>
                    <a:lnTo>
                      <a:pt x="213" y="1418"/>
                    </a:lnTo>
                    <a:lnTo>
                      <a:pt x="211" y="1414"/>
                    </a:lnTo>
                    <a:lnTo>
                      <a:pt x="211" y="1408"/>
                    </a:lnTo>
                    <a:lnTo>
                      <a:pt x="209" y="1403"/>
                    </a:lnTo>
                    <a:lnTo>
                      <a:pt x="209" y="1397"/>
                    </a:lnTo>
                    <a:lnTo>
                      <a:pt x="209" y="1391"/>
                    </a:lnTo>
                    <a:lnTo>
                      <a:pt x="207" y="1387"/>
                    </a:lnTo>
                    <a:lnTo>
                      <a:pt x="205" y="1382"/>
                    </a:lnTo>
                    <a:lnTo>
                      <a:pt x="205" y="1376"/>
                    </a:lnTo>
                    <a:lnTo>
                      <a:pt x="205" y="1372"/>
                    </a:lnTo>
                    <a:lnTo>
                      <a:pt x="203" y="1366"/>
                    </a:lnTo>
                    <a:lnTo>
                      <a:pt x="203" y="1361"/>
                    </a:lnTo>
                    <a:lnTo>
                      <a:pt x="203" y="1357"/>
                    </a:lnTo>
                    <a:lnTo>
                      <a:pt x="203" y="1351"/>
                    </a:lnTo>
                    <a:lnTo>
                      <a:pt x="202" y="1346"/>
                    </a:lnTo>
                    <a:lnTo>
                      <a:pt x="202" y="1340"/>
                    </a:lnTo>
                    <a:lnTo>
                      <a:pt x="202" y="1336"/>
                    </a:lnTo>
                    <a:lnTo>
                      <a:pt x="200" y="1330"/>
                    </a:lnTo>
                    <a:lnTo>
                      <a:pt x="200" y="1327"/>
                    </a:lnTo>
                    <a:lnTo>
                      <a:pt x="200" y="1321"/>
                    </a:lnTo>
                    <a:lnTo>
                      <a:pt x="200" y="1315"/>
                    </a:lnTo>
                    <a:lnTo>
                      <a:pt x="200" y="1311"/>
                    </a:lnTo>
                    <a:lnTo>
                      <a:pt x="200" y="1306"/>
                    </a:lnTo>
                    <a:lnTo>
                      <a:pt x="198" y="1302"/>
                    </a:lnTo>
                    <a:lnTo>
                      <a:pt x="198" y="1296"/>
                    </a:lnTo>
                    <a:lnTo>
                      <a:pt x="198" y="1290"/>
                    </a:lnTo>
                    <a:lnTo>
                      <a:pt x="198" y="1287"/>
                    </a:lnTo>
                    <a:lnTo>
                      <a:pt x="198" y="1283"/>
                    </a:lnTo>
                    <a:lnTo>
                      <a:pt x="198" y="1277"/>
                    </a:lnTo>
                    <a:lnTo>
                      <a:pt x="198" y="1271"/>
                    </a:lnTo>
                    <a:lnTo>
                      <a:pt x="198" y="1268"/>
                    </a:lnTo>
                    <a:lnTo>
                      <a:pt x="198" y="1264"/>
                    </a:lnTo>
                    <a:lnTo>
                      <a:pt x="198" y="1258"/>
                    </a:lnTo>
                    <a:lnTo>
                      <a:pt x="198" y="1254"/>
                    </a:lnTo>
                    <a:lnTo>
                      <a:pt x="198" y="1251"/>
                    </a:lnTo>
                    <a:lnTo>
                      <a:pt x="198" y="1245"/>
                    </a:lnTo>
                    <a:lnTo>
                      <a:pt x="198" y="1241"/>
                    </a:lnTo>
                    <a:lnTo>
                      <a:pt x="198" y="1237"/>
                    </a:lnTo>
                    <a:lnTo>
                      <a:pt x="198" y="1233"/>
                    </a:lnTo>
                    <a:lnTo>
                      <a:pt x="198" y="1228"/>
                    </a:lnTo>
                    <a:lnTo>
                      <a:pt x="198" y="1224"/>
                    </a:lnTo>
                    <a:lnTo>
                      <a:pt x="196" y="1220"/>
                    </a:lnTo>
                    <a:lnTo>
                      <a:pt x="196" y="1214"/>
                    </a:lnTo>
                    <a:lnTo>
                      <a:pt x="196" y="1213"/>
                    </a:lnTo>
                    <a:lnTo>
                      <a:pt x="196" y="1207"/>
                    </a:lnTo>
                    <a:lnTo>
                      <a:pt x="196" y="1203"/>
                    </a:lnTo>
                    <a:lnTo>
                      <a:pt x="196" y="1199"/>
                    </a:lnTo>
                    <a:lnTo>
                      <a:pt x="196" y="1195"/>
                    </a:lnTo>
                    <a:lnTo>
                      <a:pt x="196" y="1192"/>
                    </a:lnTo>
                    <a:lnTo>
                      <a:pt x="196" y="1188"/>
                    </a:lnTo>
                    <a:lnTo>
                      <a:pt x="196" y="1184"/>
                    </a:lnTo>
                    <a:lnTo>
                      <a:pt x="196" y="1182"/>
                    </a:lnTo>
                    <a:lnTo>
                      <a:pt x="196" y="1176"/>
                    </a:lnTo>
                    <a:lnTo>
                      <a:pt x="196" y="1175"/>
                    </a:lnTo>
                    <a:lnTo>
                      <a:pt x="196" y="1171"/>
                    </a:lnTo>
                    <a:lnTo>
                      <a:pt x="196" y="1167"/>
                    </a:lnTo>
                    <a:lnTo>
                      <a:pt x="196" y="1163"/>
                    </a:lnTo>
                    <a:lnTo>
                      <a:pt x="196" y="1159"/>
                    </a:lnTo>
                    <a:lnTo>
                      <a:pt x="196" y="1157"/>
                    </a:lnTo>
                    <a:lnTo>
                      <a:pt x="196" y="1154"/>
                    </a:lnTo>
                    <a:lnTo>
                      <a:pt x="196" y="1152"/>
                    </a:lnTo>
                    <a:lnTo>
                      <a:pt x="196" y="1144"/>
                    </a:lnTo>
                    <a:lnTo>
                      <a:pt x="196" y="1138"/>
                    </a:lnTo>
                    <a:lnTo>
                      <a:pt x="196" y="1133"/>
                    </a:lnTo>
                    <a:lnTo>
                      <a:pt x="196" y="1129"/>
                    </a:lnTo>
                    <a:lnTo>
                      <a:pt x="196" y="1123"/>
                    </a:lnTo>
                    <a:lnTo>
                      <a:pt x="196" y="1119"/>
                    </a:lnTo>
                    <a:lnTo>
                      <a:pt x="196" y="1114"/>
                    </a:lnTo>
                    <a:lnTo>
                      <a:pt x="196" y="1110"/>
                    </a:lnTo>
                    <a:lnTo>
                      <a:pt x="196" y="1106"/>
                    </a:lnTo>
                    <a:lnTo>
                      <a:pt x="196" y="1102"/>
                    </a:lnTo>
                    <a:lnTo>
                      <a:pt x="196" y="1098"/>
                    </a:lnTo>
                    <a:lnTo>
                      <a:pt x="198" y="1097"/>
                    </a:lnTo>
                    <a:lnTo>
                      <a:pt x="198" y="1087"/>
                    </a:lnTo>
                    <a:lnTo>
                      <a:pt x="97" y="1262"/>
                    </a:lnTo>
                    <a:lnTo>
                      <a:pt x="97" y="1260"/>
                    </a:lnTo>
                    <a:lnTo>
                      <a:pt x="97" y="1258"/>
                    </a:lnTo>
                    <a:lnTo>
                      <a:pt x="97" y="1252"/>
                    </a:lnTo>
                    <a:lnTo>
                      <a:pt x="97" y="1249"/>
                    </a:lnTo>
                    <a:lnTo>
                      <a:pt x="95" y="1245"/>
                    </a:lnTo>
                    <a:lnTo>
                      <a:pt x="95" y="1241"/>
                    </a:lnTo>
                    <a:lnTo>
                      <a:pt x="95" y="1237"/>
                    </a:lnTo>
                    <a:lnTo>
                      <a:pt x="95" y="1233"/>
                    </a:lnTo>
                    <a:lnTo>
                      <a:pt x="95" y="1228"/>
                    </a:lnTo>
                    <a:lnTo>
                      <a:pt x="95" y="1224"/>
                    </a:lnTo>
                    <a:lnTo>
                      <a:pt x="95" y="1218"/>
                    </a:lnTo>
                    <a:lnTo>
                      <a:pt x="95" y="1214"/>
                    </a:lnTo>
                    <a:lnTo>
                      <a:pt x="93" y="1209"/>
                    </a:lnTo>
                    <a:lnTo>
                      <a:pt x="93" y="1203"/>
                    </a:lnTo>
                    <a:lnTo>
                      <a:pt x="93" y="1197"/>
                    </a:lnTo>
                    <a:lnTo>
                      <a:pt x="93" y="1190"/>
                    </a:lnTo>
                    <a:lnTo>
                      <a:pt x="93" y="1188"/>
                    </a:lnTo>
                    <a:lnTo>
                      <a:pt x="93" y="1184"/>
                    </a:lnTo>
                    <a:lnTo>
                      <a:pt x="93" y="1182"/>
                    </a:lnTo>
                    <a:lnTo>
                      <a:pt x="93" y="1178"/>
                    </a:lnTo>
                    <a:lnTo>
                      <a:pt x="93" y="1175"/>
                    </a:lnTo>
                    <a:lnTo>
                      <a:pt x="93" y="1171"/>
                    </a:lnTo>
                    <a:lnTo>
                      <a:pt x="93" y="1169"/>
                    </a:lnTo>
                    <a:lnTo>
                      <a:pt x="93" y="1165"/>
                    </a:lnTo>
                    <a:lnTo>
                      <a:pt x="93" y="1161"/>
                    </a:lnTo>
                    <a:lnTo>
                      <a:pt x="93" y="1157"/>
                    </a:lnTo>
                    <a:lnTo>
                      <a:pt x="93" y="1156"/>
                    </a:lnTo>
                    <a:lnTo>
                      <a:pt x="93" y="1152"/>
                    </a:lnTo>
                    <a:lnTo>
                      <a:pt x="93" y="1148"/>
                    </a:lnTo>
                    <a:lnTo>
                      <a:pt x="93" y="1144"/>
                    </a:lnTo>
                    <a:lnTo>
                      <a:pt x="93" y="1140"/>
                    </a:lnTo>
                    <a:lnTo>
                      <a:pt x="93" y="1138"/>
                    </a:lnTo>
                    <a:lnTo>
                      <a:pt x="93" y="1135"/>
                    </a:lnTo>
                    <a:lnTo>
                      <a:pt x="93" y="1131"/>
                    </a:lnTo>
                    <a:lnTo>
                      <a:pt x="93" y="1127"/>
                    </a:lnTo>
                    <a:lnTo>
                      <a:pt x="93" y="1125"/>
                    </a:lnTo>
                    <a:lnTo>
                      <a:pt x="93" y="1121"/>
                    </a:lnTo>
                    <a:lnTo>
                      <a:pt x="93" y="1117"/>
                    </a:lnTo>
                    <a:lnTo>
                      <a:pt x="93" y="1114"/>
                    </a:lnTo>
                    <a:lnTo>
                      <a:pt x="93" y="1110"/>
                    </a:lnTo>
                    <a:lnTo>
                      <a:pt x="91" y="1106"/>
                    </a:lnTo>
                    <a:lnTo>
                      <a:pt x="91" y="1102"/>
                    </a:lnTo>
                    <a:lnTo>
                      <a:pt x="91" y="1098"/>
                    </a:lnTo>
                    <a:lnTo>
                      <a:pt x="91" y="1095"/>
                    </a:lnTo>
                    <a:lnTo>
                      <a:pt x="91" y="1093"/>
                    </a:lnTo>
                    <a:lnTo>
                      <a:pt x="91" y="1089"/>
                    </a:lnTo>
                    <a:lnTo>
                      <a:pt x="91" y="1083"/>
                    </a:lnTo>
                    <a:lnTo>
                      <a:pt x="91" y="1081"/>
                    </a:lnTo>
                    <a:lnTo>
                      <a:pt x="91" y="1078"/>
                    </a:lnTo>
                    <a:lnTo>
                      <a:pt x="91" y="1074"/>
                    </a:lnTo>
                    <a:lnTo>
                      <a:pt x="91" y="1070"/>
                    </a:lnTo>
                    <a:lnTo>
                      <a:pt x="91" y="1068"/>
                    </a:lnTo>
                    <a:lnTo>
                      <a:pt x="91" y="1064"/>
                    </a:lnTo>
                    <a:lnTo>
                      <a:pt x="91" y="1060"/>
                    </a:lnTo>
                    <a:lnTo>
                      <a:pt x="91" y="1057"/>
                    </a:lnTo>
                    <a:lnTo>
                      <a:pt x="91" y="1055"/>
                    </a:lnTo>
                    <a:lnTo>
                      <a:pt x="91" y="1051"/>
                    </a:lnTo>
                    <a:lnTo>
                      <a:pt x="91" y="1047"/>
                    </a:lnTo>
                    <a:lnTo>
                      <a:pt x="91" y="1043"/>
                    </a:lnTo>
                    <a:lnTo>
                      <a:pt x="91" y="1040"/>
                    </a:lnTo>
                    <a:lnTo>
                      <a:pt x="91" y="1034"/>
                    </a:lnTo>
                    <a:lnTo>
                      <a:pt x="91" y="1028"/>
                    </a:lnTo>
                    <a:lnTo>
                      <a:pt x="91" y="1021"/>
                    </a:lnTo>
                    <a:lnTo>
                      <a:pt x="91" y="1015"/>
                    </a:lnTo>
                    <a:lnTo>
                      <a:pt x="91" y="1011"/>
                    </a:lnTo>
                    <a:lnTo>
                      <a:pt x="91" y="1005"/>
                    </a:lnTo>
                    <a:lnTo>
                      <a:pt x="91" y="1000"/>
                    </a:lnTo>
                    <a:lnTo>
                      <a:pt x="91" y="994"/>
                    </a:lnTo>
                    <a:lnTo>
                      <a:pt x="91" y="988"/>
                    </a:lnTo>
                    <a:lnTo>
                      <a:pt x="91" y="986"/>
                    </a:lnTo>
                    <a:lnTo>
                      <a:pt x="91" y="981"/>
                    </a:lnTo>
                    <a:lnTo>
                      <a:pt x="91" y="977"/>
                    </a:lnTo>
                    <a:lnTo>
                      <a:pt x="91" y="973"/>
                    </a:lnTo>
                    <a:lnTo>
                      <a:pt x="91" y="971"/>
                    </a:lnTo>
                    <a:lnTo>
                      <a:pt x="91" y="965"/>
                    </a:lnTo>
                    <a:lnTo>
                      <a:pt x="91" y="962"/>
                    </a:lnTo>
                    <a:lnTo>
                      <a:pt x="91" y="958"/>
                    </a:lnTo>
                    <a:lnTo>
                      <a:pt x="93" y="958"/>
                    </a:lnTo>
                    <a:lnTo>
                      <a:pt x="152" y="994"/>
                    </a:lnTo>
                    <a:lnTo>
                      <a:pt x="154" y="992"/>
                    </a:lnTo>
                    <a:lnTo>
                      <a:pt x="154" y="990"/>
                    </a:lnTo>
                    <a:lnTo>
                      <a:pt x="156" y="986"/>
                    </a:lnTo>
                    <a:lnTo>
                      <a:pt x="156" y="983"/>
                    </a:lnTo>
                    <a:lnTo>
                      <a:pt x="158" y="979"/>
                    </a:lnTo>
                    <a:lnTo>
                      <a:pt x="162" y="973"/>
                    </a:lnTo>
                    <a:lnTo>
                      <a:pt x="163" y="969"/>
                    </a:lnTo>
                    <a:lnTo>
                      <a:pt x="165" y="965"/>
                    </a:lnTo>
                    <a:lnTo>
                      <a:pt x="165" y="962"/>
                    </a:lnTo>
                    <a:lnTo>
                      <a:pt x="167" y="958"/>
                    </a:lnTo>
                    <a:lnTo>
                      <a:pt x="169" y="956"/>
                    </a:lnTo>
                    <a:lnTo>
                      <a:pt x="171" y="952"/>
                    </a:lnTo>
                    <a:lnTo>
                      <a:pt x="173" y="948"/>
                    </a:lnTo>
                    <a:lnTo>
                      <a:pt x="173" y="945"/>
                    </a:lnTo>
                    <a:lnTo>
                      <a:pt x="177" y="941"/>
                    </a:lnTo>
                    <a:lnTo>
                      <a:pt x="179" y="937"/>
                    </a:lnTo>
                    <a:lnTo>
                      <a:pt x="181" y="933"/>
                    </a:lnTo>
                    <a:lnTo>
                      <a:pt x="181" y="929"/>
                    </a:lnTo>
                    <a:lnTo>
                      <a:pt x="184" y="926"/>
                    </a:lnTo>
                    <a:lnTo>
                      <a:pt x="186" y="920"/>
                    </a:lnTo>
                    <a:lnTo>
                      <a:pt x="188" y="916"/>
                    </a:lnTo>
                    <a:lnTo>
                      <a:pt x="190" y="912"/>
                    </a:lnTo>
                    <a:lnTo>
                      <a:pt x="194" y="907"/>
                    </a:lnTo>
                    <a:lnTo>
                      <a:pt x="194" y="903"/>
                    </a:lnTo>
                    <a:lnTo>
                      <a:pt x="198" y="897"/>
                    </a:lnTo>
                    <a:lnTo>
                      <a:pt x="200" y="893"/>
                    </a:lnTo>
                    <a:lnTo>
                      <a:pt x="202" y="888"/>
                    </a:lnTo>
                    <a:lnTo>
                      <a:pt x="203" y="882"/>
                    </a:lnTo>
                    <a:lnTo>
                      <a:pt x="207" y="878"/>
                    </a:lnTo>
                    <a:lnTo>
                      <a:pt x="209" y="872"/>
                    </a:lnTo>
                    <a:lnTo>
                      <a:pt x="213" y="869"/>
                    </a:lnTo>
                    <a:lnTo>
                      <a:pt x="215" y="863"/>
                    </a:lnTo>
                    <a:lnTo>
                      <a:pt x="217" y="857"/>
                    </a:lnTo>
                    <a:lnTo>
                      <a:pt x="219" y="853"/>
                    </a:lnTo>
                    <a:lnTo>
                      <a:pt x="222" y="848"/>
                    </a:lnTo>
                    <a:lnTo>
                      <a:pt x="224" y="842"/>
                    </a:lnTo>
                    <a:lnTo>
                      <a:pt x="228" y="836"/>
                    </a:lnTo>
                    <a:lnTo>
                      <a:pt x="230" y="832"/>
                    </a:lnTo>
                    <a:lnTo>
                      <a:pt x="234" y="829"/>
                    </a:lnTo>
                    <a:lnTo>
                      <a:pt x="236" y="823"/>
                    </a:lnTo>
                    <a:lnTo>
                      <a:pt x="240" y="817"/>
                    </a:lnTo>
                    <a:lnTo>
                      <a:pt x="241" y="812"/>
                    </a:lnTo>
                    <a:lnTo>
                      <a:pt x="245" y="806"/>
                    </a:lnTo>
                    <a:lnTo>
                      <a:pt x="247" y="800"/>
                    </a:lnTo>
                    <a:lnTo>
                      <a:pt x="251" y="796"/>
                    </a:lnTo>
                    <a:lnTo>
                      <a:pt x="253" y="791"/>
                    </a:lnTo>
                    <a:lnTo>
                      <a:pt x="257" y="785"/>
                    </a:lnTo>
                    <a:lnTo>
                      <a:pt x="260" y="781"/>
                    </a:lnTo>
                    <a:lnTo>
                      <a:pt x="262" y="775"/>
                    </a:lnTo>
                    <a:lnTo>
                      <a:pt x="266" y="772"/>
                    </a:lnTo>
                    <a:lnTo>
                      <a:pt x="268" y="766"/>
                    </a:lnTo>
                    <a:lnTo>
                      <a:pt x="272" y="760"/>
                    </a:lnTo>
                    <a:lnTo>
                      <a:pt x="274" y="756"/>
                    </a:lnTo>
                    <a:lnTo>
                      <a:pt x="278" y="753"/>
                    </a:lnTo>
                    <a:lnTo>
                      <a:pt x="281" y="747"/>
                    </a:lnTo>
                    <a:lnTo>
                      <a:pt x="283" y="741"/>
                    </a:lnTo>
                    <a:lnTo>
                      <a:pt x="285" y="737"/>
                    </a:lnTo>
                    <a:lnTo>
                      <a:pt x="289" y="732"/>
                    </a:lnTo>
                    <a:lnTo>
                      <a:pt x="293" y="728"/>
                    </a:lnTo>
                    <a:lnTo>
                      <a:pt x="295" y="724"/>
                    </a:lnTo>
                    <a:lnTo>
                      <a:pt x="297" y="720"/>
                    </a:lnTo>
                    <a:lnTo>
                      <a:pt x="300" y="716"/>
                    </a:lnTo>
                    <a:lnTo>
                      <a:pt x="302" y="711"/>
                    </a:lnTo>
                    <a:lnTo>
                      <a:pt x="304" y="709"/>
                    </a:lnTo>
                    <a:lnTo>
                      <a:pt x="308" y="703"/>
                    </a:lnTo>
                    <a:lnTo>
                      <a:pt x="312" y="699"/>
                    </a:lnTo>
                    <a:lnTo>
                      <a:pt x="314" y="696"/>
                    </a:lnTo>
                    <a:lnTo>
                      <a:pt x="316" y="692"/>
                    </a:lnTo>
                    <a:lnTo>
                      <a:pt x="319" y="690"/>
                    </a:lnTo>
                    <a:lnTo>
                      <a:pt x="323" y="686"/>
                    </a:lnTo>
                    <a:lnTo>
                      <a:pt x="325" y="682"/>
                    </a:lnTo>
                    <a:lnTo>
                      <a:pt x="327" y="678"/>
                    </a:lnTo>
                    <a:lnTo>
                      <a:pt x="329" y="675"/>
                    </a:lnTo>
                    <a:lnTo>
                      <a:pt x="331" y="673"/>
                    </a:lnTo>
                    <a:lnTo>
                      <a:pt x="335" y="669"/>
                    </a:lnTo>
                    <a:lnTo>
                      <a:pt x="338" y="661"/>
                    </a:lnTo>
                    <a:lnTo>
                      <a:pt x="344" y="656"/>
                    </a:lnTo>
                    <a:lnTo>
                      <a:pt x="350" y="650"/>
                    </a:lnTo>
                    <a:lnTo>
                      <a:pt x="354" y="646"/>
                    </a:lnTo>
                    <a:lnTo>
                      <a:pt x="357" y="640"/>
                    </a:lnTo>
                    <a:lnTo>
                      <a:pt x="363" y="637"/>
                    </a:lnTo>
                    <a:lnTo>
                      <a:pt x="367" y="631"/>
                    </a:lnTo>
                    <a:lnTo>
                      <a:pt x="371" y="627"/>
                    </a:lnTo>
                    <a:lnTo>
                      <a:pt x="374" y="623"/>
                    </a:lnTo>
                    <a:lnTo>
                      <a:pt x="376" y="620"/>
                    </a:lnTo>
                    <a:lnTo>
                      <a:pt x="380" y="616"/>
                    </a:lnTo>
                    <a:lnTo>
                      <a:pt x="382" y="612"/>
                    </a:lnTo>
                    <a:lnTo>
                      <a:pt x="386" y="610"/>
                    </a:lnTo>
                    <a:lnTo>
                      <a:pt x="390" y="608"/>
                    </a:lnTo>
                    <a:lnTo>
                      <a:pt x="394" y="604"/>
                    </a:lnTo>
                    <a:lnTo>
                      <a:pt x="395" y="602"/>
                    </a:lnTo>
                    <a:lnTo>
                      <a:pt x="399" y="599"/>
                    </a:lnTo>
                    <a:lnTo>
                      <a:pt x="401" y="602"/>
                    </a:lnTo>
                    <a:lnTo>
                      <a:pt x="403" y="602"/>
                    </a:lnTo>
                    <a:lnTo>
                      <a:pt x="407" y="606"/>
                    </a:lnTo>
                    <a:lnTo>
                      <a:pt x="411" y="608"/>
                    </a:lnTo>
                    <a:lnTo>
                      <a:pt x="416" y="612"/>
                    </a:lnTo>
                    <a:lnTo>
                      <a:pt x="418" y="612"/>
                    </a:lnTo>
                    <a:lnTo>
                      <a:pt x="422" y="614"/>
                    </a:lnTo>
                    <a:lnTo>
                      <a:pt x="426" y="616"/>
                    </a:lnTo>
                    <a:lnTo>
                      <a:pt x="430" y="618"/>
                    </a:lnTo>
                    <a:lnTo>
                      <a:pt x="433" y="618"/>
                    </a:lnTo>
                    <a:lnTo>
                      <a:pt x="437" y="618"/>
                    </a:lnTo>
                    <a:lnTo>
                      <a:pt x="441" y="618"/>
                    </a:lnTo>
                    <a:lnTo>
                      <a:pt x="447" y="620"/>
                    </a:lnTo>
                    <a:lnTo>
                      <a:pt x="451" y="620"/>
                    </a:lnTo>
                    <a:lnTo>
                      <a:pt x="456" y="620"/>
                    </a:lnTo>
                    <a:lnTo>
                      <a:pt x="462" y="620"/>
                    </a:lnTo>
                    <a:lnTo>
                      <a:pt x="468" y="620"/>
                    </a:lnTo>
                    <a:lnTo>
                      <a:pt x="473" y="618"/>
                    </a:lnTo>
                    <a:lnTo>
                      <a:pt x="479" y="616"/>
                    </a:lnTo>
                    <a:lnTo>
                      <a:pt x="483" y="616"/>
                    </a:lnTo>
                    <a:lnTo>
                      <a:pt x="487" y="616"/>
                    </a:lnTo>
                    <a:lnTo>
                      <a:pt x="490" y="614"/>
                    </a:lnTo>
                    <a:lnTo>
                      <a:pt x="494" y="612"/>
                    </a:lnTo>
                    <a:lnTo>
                      <a:pt x="496" y="612"/>
                    </a:lnTo>
                    <a:lnTo>
                      <a:pt x="500" y="610"/>
                    </a:lnTo>
                    <a:lnTo>
                      <a:pt x="504" y="608"/>
                    </a:lnTo>
                    <a:lnTo>
                      <a:pt x="508" y="608"/>
                    </a:lnTo>
                    <a:lnTo>
                      <a:pt x="511" y="604"/>
                    </a:lnTo>
                    <a:lnTo>
                      <a:pt x="515" y="602"/>
                    </a:lnTo>
                    <a:lnTo>
                      <a:pt x="519" y="602"/>
                    </a:lnTo>
                    <a:lnTo>
                      <a:pt x="523" y="599"/>
                    </a:lnTo>
                    <a:lnTo>
                      <a:pt x="527" y="597"/>
                    </a:lnTo>
                    <a:lnTo>
                      <a:pt x="530" y="595"/>
                    </a:lnTo>
                    <a:lnTo>
                      <a:pt x="536" y="591"/>
                    </a:lnTo>
                    <a:lnTo>
                      <a:pt x="538" y="589"/>
                    </a:lnTo>
                    <a:lnTo>
                      <a:pt x="544" y="585"/>
                    </a:lnTo>
                    <a:lnTo>
                      <a:pt x="547" y="583"/>
                    </a:lnTo>
                    <a:lnTo>
                      <a:pt x="551" y="580"/>
                    </a:lnTo>
                    <a:lnTo>
                      <a:pt x="555" y="578"/>
                    </a:lnTo>
                    <a:lnTo>
                      <a:pt x="559" y="574"/>
                    </a:lnTo>
                    <a:lnTo>
                      <a:pt x="565" y="570"/>
                    </a:lnTo>
                    <a:lnTo>
                      <a:pt x="568" y="566"/>
                    </a:lnTo>
                    <a:lnTo>
                      <a:pt x="574" y="564"/>
                    </a:lnTo>
                    <a:lnTo>
                      <a:pt x="578" y="559"/>
                    </a:lnTo>
                    <a:lnTo>
                      <a:pt x="582" y="555"/>
                    </a:lnTo>
                    <a:lnTo>
                      <a:pt x="586" y="553"/>
                    </a:lnTo>
                    <a:lnTo>
                      <a:pt x="591" y="549"/>
                    </a:lnTo>
                    <a:lnTo>
                      <a:pt x="595" y="545"/>
                    </a:lnTo>
                    <a:lnTo>
                      <a:pt x="601" y="540"/>
                    </a:lnTo>
                    <a:lnTo>
                      <a:pt x="603" y="536"/>
                    </a:lnTo>
                    <a:lnTo>
                      <a:pt x="608" y="532"/>
                    </a:lnTo>
                    <a:lnTo>
                      <a:pt x="612" y="528"/>
                    </a:lnTo>
                    <a:lnTo>
                      <a:pt x="618" y="525"/>
                    </a:lnTo>
                    <a:lnTo>
                      <a:pt x="622" y="521"/>
                    </a:lnTo>
                    <a:lnTo>
                      <a:pt x="627" y="517"/>
                    </a:lnTo>
                    <a:lnTo>
                      <a:pt x="631" y="511"/>
                    </a:lnTo>
                    <a:lnTo>
                      <a:pt x="635" y="509"/>
                    </a:lnTo>
                    <a:lnTo>
                      <a:pt x="639" y="504"/>
                    </a:lnTo>
                    <a:lnTo>
                      <a:pt x="644" y="502"/>
                    </a:lnTo>
                    <a:lnTo>
                      <a:pt x="646" y="496"/>
                    </a:lnTo>
                    <a:lnTo>
                      <a:pt x="652" y="492"/>
                    </a:lnTo>
                    <a:lnTo>
                      <a:pt x="656" y="488"/>
                    </a:lnTo>
                    <a:lnTo>
                      <a:pt x="660" y="485"/>
                    </a:lnTo>
                    <a:lnTo>
                      <a:pt x="663" y="481"/>
                    </a:lnTo>
                    <a:lnTo>
                      <a:pt x="667" y="477"/>
                    </a:lnTo>
                    <a:lnTo>
                      <a:pt x="671" y="473"/>
                    </a:lnTo>
                    <a:lnTo>
                      <a:pt x="675" y="469"/>
                    </a:lnTo>
                    <a:lnTo>
                      <a:pt x="679" y="466"/>
                    </a:lnTo>
                    <a:lnTo>
                      <a:pt x="682" y="462"/>
                    </a:lnTo>
                    <a:lnTo>
                      <a:pt x="684" y="458"/>
                    </a:lnTo>
                    <a:lnTo>
                      <a:pt x="690" y="454"/>
                    </a:lnTo>
                    <a:lnTo>
                      <a:pt x="694" y="452"/>
                    </a:lnTo>
                    <a:lnTo>
                      <a:pt x="696" y="449"/>
                    </a:lnTo>
                    <a:lnTo>
                      <a:pt x="700" y="445"/>
                    </a:lnTo>
                    <a:lnTo>
                      <a:pt x="701" y="441"/>
                    </a:lnTo>
                    <a:lnTo>
                      <a:pt x="707" y="435"/>
                    </a:lnTo>
                    <a:lnTo>
                      <a:pt x="713" y="430"/>
                    </a:lnTo>
                    <a:lnTo>
                      <a:pt x="719" y="426"/>
                    </a:lnTo>
                    <a:lnTo>
                      <a:pt x="722" y="422"/>
                    </a:lnTo>
                    <a:lnTo>
                      <a:pt x="726" y="416"/>
                    </a:lnTo>
                    <a:lnTo>
                      <a:pt x="728" y="414"/>
                    </a:lnTo>
                    <a:lnTo>
                      <a:pt x="734" y="409"/>
                    </a:lnTo>
                    <a:lnTo>
                      <a:pt x="827" y="428"/>
                    </a:lnTo>
                    <a:lnTo>
                      <a:pt x="829" y="426"/>
                    </a:lnTo>
                    <a:lnTo>
                      <a:pt x="833" y="424"/>
                    </a:lnTo>
                    <a:lnTo>
                      <a:pt x="836" y="422"/>
                    </a:lnTo>
                    <a:lnTo>
                      <a:pt x="840" y="420"/>
                    </a:lnTo>
                    <a:lnTo>
                      <a:pt x="848" y="416"/>
                    </a:lnTo>
                    <a:lnTo>
                      <a:pt x="852" y="416"/>
                    </a:lnTo>
                    <a:lnTo>
                      <a:pt x="854" y="414"/>
                    </a:lnTo>
                    <a:lnTo>
                      <a:pt x="857" y="412"/>
                    </a:lnTo>
                    <a:lnTo>
                      <a:pt x="861" y="411"/>
                    </a:lnTo>
                    <a:lnTo>
                      <a:pt x="865" y="409"/>
                    </a:lnTo>
                    <a:lnTo>
                      <a:pt x="871" y="407"/>
                    </a:lnTo>
                    <a:lnTo>
                      <a:pt x="873" y="403"/>
                    </a:lnTo>
                    <a:lnTo>
                      <a:pt x="878" y="403"/>
                    </a:lnTo>
                    <a:lnTo>
                      <a:pt x="882" y="399"/>
                    </a:lnTo>
                    <a:lnTo>
                      <a:pt x="886" y="397"/>
                    </a:lnTo>
                    <a:lnTo>
                      <a:pt x="892" y="395"/>
                    </a:lnTo>
                    <a:lnTo>
                      <a:pt x="895" y="392"/>
                    </a:lnTo>
                    <a:lnTo>
                      <a:pt x="901" y="390"/>
                    </a:lnTo>
                    <a:lnTo>
                      <a:pt x="905" y="386"/>
                    </a:lnTo>
                    <a:lnTo>
                      <a:pt x="911" y="384"/>
                    </a:lnTo>
                    <a:lnTo>
                      <a:pt x="916" y="380"/>
                    </a:lnTo>
                    <a:lnTo>
                      <a:pt x="920" y="376"/>
                    </a:lnTo>
                    <a:lnTo>
                      <a:pt x="924" y="374"/>
                    </a:lnTo>
                    <a:lnTo>
                      <a:pt x="930" y="371"/>
                    </a:lnTo>
                    <a:lnTo>
                      <a:pt x="935" y="367"/>
                    </a:lnTo>
                    <a:lnTo>
                      <a:pt x="939" y="365"/>
                    </a:lnTo>
                    <a:lnTo>
                      <a:pt x="943" y="361"/>
                    </a:lnTo>
                    <a:lnTo>
                      <a:pt x="949" y="357"/>
                    </a:lnTo>
                    <a:lnTo>
                      <a:pt x="952" y="353"/>
                    </a:lnTo>
                    <a:lnTo>
                      <a:pt x="956" y="348"/>
                    </a:lnTo>
                    <a:lnTo>
                      <a:pt x="960" y="346"/>
                    </a:lnTo>
                    <a:lnTo>
                      <a:pt x="966" y="342"/>
                    </a:lnTo>
                    <a:lnTo>
                      <a:pt x="970" y="338"/>
                    </a:lnTo>
                    <a:lnTo>
                      <a:pt x="973" y="334"/>
                    </a:lnTo>
                    <a:lnTo>
                      <a:pt x="977" y="331"/>
                    </a:lnTo>
                    <a:lnTo>
                      <a:pt x="981" y="327"/>
                    </a:lnTo>
                    <a:lnTo>
                      <a:pt x="985" y="323"/>
                    </a:lnTo>
                    <a:lnTo>
                      <a:pt x="989" y="319"/>
                    </a:lnTo>
                    <a:lnTo>
                      <a:pt x="992" y="315"/>
                    </a:lnTo>
                    <a:lnTo>
                      <a:pt x="996" y="314"/>
                    </a:lnTo>
                    <a:lnTo>
                      <a:pt x="998" y="310"/>
                    </a:lnTo>
                    <a:lnTo>
                      <a:pt x="1002" y="306"/>
                    </a:lnTo>
                    <a:lnTo>
                      <a:pt x="1004" y="302"/>
                    </a:lnTo>
                    <a:lnTo>
                      <a:pt x="1006" y="300"/>
                    </a:lnTo>
                    <a:lnTo>
                      <a:pt x="1009" y="298"/>
                    </a:lnTo>
                    <a:lnTo>
                      <a:pt x="1015" y="291"/>
                    </a:lnTo>
                    <a:lnTo>
                      <a:pt x="1019" y="289"/>
                    </a:lnTo>
                    <a:lnTo>
                      <a:pt x="1021" y="283"/>
                    </a:lnTo>
                    <a:lnTo>
                      <a:pt x="1023" y="281"/>
                    </a:lnTo>
                    <a:lnTo>
                      <a:pt x="1025" y="279"/>
                    </a:lnTo>
                    <a:lnTo>
                      <a:pt x="1028" y="281"/>
                    </a:lnTo>
                    <a:lnTo>
                      <a:pt x="1030" y="281"/>
                    </a:lnTo>
                    <a:lnTo>
                      <a:pt x="1034" y="283"/>
                    </a:lnTo>
                    <a:lnTo>
                      <a:pt x="1040" y="283"/>
                    </a:lnTo>
                    <a:lnTo>
                      <a:pt x="1046" y="285"/>
                    </a:lnTo>
                    <a:lnTo>
                      <a:pt x="1047" y="285"/>
                    </a:lnTo>
                    <a:lnTo>
                      <a:pt x="1051" y="285"/>
                    </a:lnTo>
                    <a:lnTo>
                      <a:pt x="1055" y="285"/>
                    </a:lnTo>
                    <a:lnTo>
                      <a:pt x="1061" y="285"/>
                    </a:lnTo>
                    <a:lnTo>
                      <a:pt x="1065" y="285"/>
                    </a:lnTo>
                    <a:lnTo>
                      <a:pt x="1068" y="285"/>
                    </a:lnTo>
                    <a:lnTo>
                      <a:pt x="1072" y="285"/>
                    </a:lnTo>
                    <a:lnTo>
                      <a:pt x="1078" y="283"/>
                    </a:lnTo>
                    <a:lnTo>
                      <a:pt x="1084" y="283"/>
                    </a:lnTo>
                    <a:lnTo>
                      <a:pt x="1087" y="281"/>
                    </a:lnTo>
                    <a:lnTo>
                      <a:pt x="1093" y="281"/>
                    </a:lnTo>
                    <a:lnTo>
                      <a:pt x="1099" y="279"/>
                    </a:lnTo>
                    <a:lnTo>
                      <a:pt x="1104" y="277"/>
                    </a:lnTo>
                    <a:lnTo>
                      <a:pt x="1110" y="276"/>
                    </a:lnTo>
                    <a:lnTo>
                      <a:pt x="1116" y="272"/>
                    </a:lnTo>
                    <a:lnTo>
                      <a:pt x="1123" y="270"/>
                    </a:lnTo>
                    <a:lnTo>
                      <a:pt x="1125" y="268"/>
                    </a:lnTo>
                    <a:lnTo>
                      <a:pt x="1129" y="266"/>
                    </a:lnTo>
                    <a:lnTo>
                      <a:pt x="1131" y="264"/>
                    </a:lnTo>
                    <a:lnTo>
                      <a:pt x="1135" y="264"/>
                    </a:lnTo>
                    <a:lnTo>
                      <a:pt x="1141" y="262"/>
                    </a:lnTo>
                    <a:lnTo>
                      <a:pt x="1142" y="258"/>
                    </a:lnTo>
                    <a:lnTo>
                      <a:pt x="1146" y="258"/>
                    </a:lnTo>
                    <a:lnTo>
                      <a:pt x="1150" y="257"/>
                    </a:lnTo>
                    <a:lnTo>
                      <a:pt x="1152" y="253"/>
                    </a:lnTo>
                    <a:lnTo>
                      <a:pt x="1156" y="251"/>
                    </a:lnTo>
                    <a:lnTo>
                      <a:pt x="1160" y="247"/>
                    </a:lnTo>
                    <a:lnTo>
                      <a:pt x="1163" y="245"/>
                    </a:lnTo>
                    <a:lnTo>
                      <a:pt x="1167" y="243"/>
                    </a:lnTo>
                    <a:lnTo>
                      <a:pt x="1169" y="239"/>
                    </a:lnTo>
                    <a:lnTo>
                      <a:pt x="1173" y="238"/>
                    </a:lnTo>
                    <a:lnTo>
                      <a:pt x="1179" y="234"/>
                    </a:lnTo>
                    <a:lnTo>
                      <a:pt x="1181" y="232"/>
                    </a:lnTo>
                    <a:lnTo>
                      <a:pt x="1184" y="228"/>
                    </a:lnTo>
                    <a:lnTo>
                      <a:pt x="1188" y="226"/>
                    </a:lnTo>
                    <a:lnTo>
                      <a:pt x="1192" y="222"/>
                    </a:lnTo>
                    <a:lnTo>
                      <a:pt x="1196" y="219"/>
                    </a:lnTo>
                    <a:lnTo>
                      <a:pt x="1200" y="215"/>
                    </a:lnTo>
                    <a:lnTo>
                      <a:pt x="1203" y="213"/>
                    </a:lnTo>
                    <a:lnTo>
                      <a:pt x="1207" y="209"/>
                    </a:lnTo>
                    <a:lnTo>
                      <a:pt x="1211" y="205"/>
                    </a:lnTo>
                    <a:lnTo>
                      <a:pt x="1213" y="201"/>
                    </a:lnTo>
                    <a:lnTo>
                      <a:pt x="1217" y="200"/>
                    </a:lnTo>
                    <a:lnTo>
                      <a:pt x="1222" y="196"/>
                    </a:lnTo>
                    <a:lnTo>
                      <a:pt x="1224" y="192"/>
                    </a:lnTo>
                    <a:lnTo>
                      <a:pt x="1228" y="188"/>
                    </a:lnTo>
                    <a:lnTo>
                      <a:pt x="1232" y="184"/>
                    </a:lnTo>
                    <a:lnTo>
                      <a:pt x="1236" y="181"/>
                    </a:lnTo>
                    <a:lnTo>
                      <a:pt x="1239" y="177"/>
                    </a:lnTo>
                    <a:lnTo>
                      <a:pt x="1243" y="175"/>
                    </a:lnTo>
                    <a:lnTo>
                      <a:pt x="1247" y="171"/>
                    </a:lnTo>
                    <a:lnTo>
                      <a:pt x="1249" y="167"/>
                    </a:lnTo>
                    <a:lnTo>
                      <a:pt x="1253" y="163"/>
                    </a:lnTo>
                    <a:lnTo>
                      <a:pt x="1257" y="162"/>
                    </a:lnTo>
                    <a:lnTo>
                      <a:pt x="1260" y="156"/>
                    </a:lnTo>
                    <a:lnTo>
                      <a:pt x="1262" y="154"/>
                    </a:lnTo>
                    <a:lnTo>
                      <a:pt x="1266" y="150"/>
                    </a:lnTo>
                    <a:lnTo>
                      <a:pt x="1268" y="146"/>
                    </a:lnTo>
                    <a:lnTo>
                      <a:pt x="1272" y="144"/>
                    </a:lnTo>
                    <a:lnTo>
                      <a:pt x="1274" y="139"/>
                    </a:lnTo>
                    <a:lnTo>
                      <a:pt x="1279" y="133"/>
                    </a:lnTo>
                    <a:lnTo>
                      <a:pt x="1287" y="127"/>
                    </a:lnTo>
                    <a:lnTo>
                      <a:pt x="1291" y="122"/>
                    </a:lnTo>
                    <a:lnTo>
                      <a:pt x="1295" y="118"/>
                    </a:lnTo>
                    <a:lnTo>
                      <a:pt x="1300" y="112"/>
                    </a:lnTo>
                    <a:lnTo>
                      <a:pt x="1304" y="106"/>
                    </a:lnTo>
                    <a:lnTo>
                      <a:pt x="1308" y="103"/>
                    </a:lnTo>
                    <a:lnTo>
                      <a:pt x="1312" y="99"/>
                    </a:lnTo>
                    <a:lnTo>
                      <a:pt x="1314" y="95"/>
                    </a:lnTo>
                    <a:lnTo>
                      <a:pt x="1317" y="93"/>
                    </a:lnTo>
                    <a:lnTo>
                      <a:pt x="1319" y="89"/>
                    </a:lnTo>
                    <a:lnTo>
                      <a:pt x="1321" y="87"/>
                    </a:lnTo>
                    <a:lnTo>
                      <a:pt x="1350" y="36"/>
                    </a:lnTo>
                    <a:lnTo>
                      <a:pt x="1325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88" name="Freeform 82"/>
              <p:cNvSpPr>
                <a:spLocks/>
              </p:cNvSpPr>
              <p:nvPr/>
            </p:nvSpPr>
            <p:spPr bwMode="auto">
              <a:xfrm>
                <a:off x="951" y="2509"/>
                <a:ext cx="489" cy="952"/>
              </a:xfrm>
              <a:custGeom>
                <a:avLst/>
                <a:gdLst>
                  <a:gd name="T0" fmla="*/ 11 w 977"/>
                  <a:gd name="T1" fmla="*/ 2 h 1904"/>
                  <a:gd name="T2" fmla="*/ 10 w 977"/>
                  <a:gd name="T3" fmla="*/ 4 h 1904"/>
                  <a:gd name="T4" fmla="*/ 10 w 977"/>
                  <a:gd name="T5" fmla="*/ 5 h 1904"/>
                  <a:gd name="T6" fmla="*/ 11 w 977"/>
                  <a:gd name="T7" fmla="*/ 6 h 1904"/>
                  <a:gd name="T8" fmla="*/ 11 w 977"/>
                  <a:gd name="T9" fmla="*/ 7 h 1904"/>
                  <a:gd name="T10" fmla="*/ 11 w 977"/>
                  <a:gd name="T11" fmla="*/ 9 h 1904"/>
                  <a:gd name="T12" fmla="*/ 11 w 977"/>
                  <a:gd name="T13" fmla="*/ 10 h 1904"/>
                  <a:gd name="T14" fmla="*/ 12 w 977"/>
                  <a:gd name="T15" fmla="*/ 11 h 1904"/>
                  <a:gd name="T16" fmla="*/ 12 w 977"/>
                  <a:gd name="T17" fmla="*/ 12 h 1904"/>
                  <a:gd name="T18" fmla="*/ 12 w 977"/>
                  <a:gd name="T19" fmla="*/ 13 h 1904"/>
                  <a:gd name="T20" fmla="*/ 13 w 977"/>
                  <a:gd name="T21" fmla="*/ 14 h 1904"/>
                  <a:gd name="T22" fmla="*/ 14 w 977"/>
                  <a:gd name="T23" fmla="*/ 15 h 1904"/>
                  <a:gd name="T24" fmla="*/ 15 w 977"/>
                  <a:gd name="T25" fmla="*/ 17 h 1904"/>
                  <a:gd name="T26" fmla="*/ 15 w 977"/>
                  <a:gd name="T27" fmla="*/ 18 h 1904"/>
                  <a:gd name="T28" fmla="*/ 15 w 977"/>
                  <a:gd name="T29" fmla="*/ 19 h 1904"/>
                  <a:gd name="T30" fmla="*/ 15 w 977"/>
                  <a:gd name="T31" fmla="*/ 20 h 1904"/>
                  <a:gd name="T32" fmla="*/ 16 w 977"/>
                  <a:gd name="T33" fmla="*/ 21 h 1904"/>
                  <a:gd name="T34" fmla="*/ 15 w 977"/>
                  <a:gd name="T35" fmla="*/ 23 h 1904"/>
                  <a:gd name="T36" fmla="*/ 15 w 977"/>
                  <a:gd name="T37" fmla="*/ 24 h 1904"/>
                  <a:gd name="T38" fmla="*/ 14 w 977"/>
                  <a:gd name="T39" fmla="*/ 25 h 1904"/>
                  <a:gd name="T40" fmla="*/ 14 w 977"/>
                  <a:gd name="T41" fmla="*/ 27 h 1904"/>
                  <a:gd name="T42" fmla="*/ 12 w 977"/>
                  <a:gd name="T43" fmla="*/ 28 h 1904"/>
                  <a:gd name="T44" fmla="*/ 11 w 977"/>
                  <a:gd name="T45" fmla="*/ 29 h 1904"/>
                  <a:gd name="T46" fmla="*/ 9 w 977"/>
                  <a:gd name="T47" fmla="*/ 30 h 1904"/>
                  <a:gd name="T48" fmla="*/ 6 w 977"/>
                  <a:gd name="T49" fmla="*/ 30 h 1904"/>
                  <a:gd name="T50" fmla="*/ 4 w 977"/>
                  <a:gd name="T51" fmla="*/ 30 h 1904"/>
                  <a:gd name="T52" fmla="*/ 2 w 977"/>
                  <a:gd name="T53" fmla="*/ 30 h 1904"/>
                  <a:gd name="T54" fmla="*/ 1 w 977"/>
                  <a:gd name="T55" fmla="*/ 29 h 1904"/>
                  <a:gd name="T56" fmla="*/ 1 w 977"/>
                  <a:gd name="T57" fmla="*/ 28 h 1904"/>
                  <a:gd name="T58" fmla="*/ 2 w 977"/>
                  <a:gd name="T59" fmla="*/ 27 h 1904"/>
                  <a:gd name="T60" fmla="*/ 3 w 977"/>
                  <a:gd name="T61" fmla="*/ 27 h 1904"/>
                  <a:gd name="T62" fmla="*/ 5 w 977"/>
                  <a:gd name="T63" fmla="*/ 27 h 1904"/>
                  <a:gd name="T64" fmla="*/ 7 w 977"/>
                  <a:gd name="T65" fmla="*/ 27 h 1904"/>
                  <a:gd name="T66" fmla="*/ 9 w 977"/>
                  <a:gd name="T67" fmla="*/ 25 h 1904"/>
                  <a:gd name="T68" fmla="*/ 10 w 977"/>
                  <a:gd name="T69" fmla="*/ 24 h 1904"/>
                  <a:gd name="T70" fmla="*/ 11 w 977"/>
                  <a:gd name="T71" fmla="*/ 23 h 1904"/>
                  <a:gd name="T72" fmla="*/ 10 w 977"/>
                  <a:gd name="T73" fmla="*/ 24 h 1904"/>
                  <a:gd name="T74" fmla="*/ 8 w 977"/>
                  <a:gd name="T75" fmla="*/ 25 h 1904"/>
                  <a:gd name="T76" fmla="*/ 7 w 977"/>
                  <a:gd name="T77" fmla="*/ 25 h 1904"/>
                  <a:gd name="T78" fmla="*/ 6 w 977"/>
                  <a:gd name="T79" fmla="*/ 26 h 1904"/>
                  <a:gd name="T80" fmla="*/ 7 w 977"/>
                  <a:gd name="T81" fmla="*/ 24 h 1904"/>
                  <a:gd name="T82" fmla="*/ 8 w 977"/>
                  <a:gd name="T83" fmla="*/ 23 h 1904"/>
                  <a:gd name="T84" fmla="*/ 8 w 977"/>
                  <a:gd name="T85" fmla="*/ 22 h 1904"/>
                  <a:gd name="T86" fmla="*/ 8 w 977"/>
                  <a:gd name="T87" fmla="*/ 21 h 1904"/>
                  <a:gd name="T88" fmla="*/ 9 w 977"/>
                  <a:gd name="T89" fmla="*/ 20 h 1904"/>
                  <a:gd name="T90" fmla="*/ 10 w 977"/>
                  <a:gd name="T91" fmla="*/ 18 h 1904"/>
                  <a:gd name="T92" fmla="*/ 11 w 977"/>
                  <a:gd name="T93" fmla="*/ 17 h 1904"/>
                  <a:gd name="T94" fmla="*/ 11 w 977"/>
                  <a:gd name="T95" fmla="*/ 15 h 1904"/>
                  <a:gd name="T96" fmla="*/ 10 w 977"/>
                  <a:gd name="T97" fmla="*/ 17 h 1904"/>
                  <a:gd name="T98" fmla="*/ 9 w 977"/>
                  <a:gd name="T99" fmla="*/ 18 h 1904"/>
                  <a:gd name="T100" fmla="*/ 8 w 977"/>
                  <a:gd name="T101" fmla="*/ 18 h 1904"/>
                  <a:gd name="T102" fmla="*/ 8 w 977"/>
                  <a:gd name="T103" fmla="*/ 17 h 1904"/>
                  <a:gd name="T104" fmla="*/ 9 w 977"/>
                  <a:gd name="T105" fmla="*/ 15 h 1904"/>
                  <a:gd name="T106" fmla="*/ 10 w 977"/>
                  <a:gd name="T107" fmla="*/ 14 h 1904"/>
                  <a:gd name="T108" fmla="*/ 10 w 977"/>
                  <a:gd name="T109" fmla="*/ 12 h 1904"/>
                  <a:gd name="T110" fmla="*/ 10 w 977"/>
                  <a:gd name="T111" fmla="*/ 10 h 1904"/>
                  <a:gd name="T112" fmla="*/ 9 w 977"/>
                  <a:gd name="T113" fmla="*/ 9 h 1904"/>
                  <a:gd name="T114" fmla="*/ 9 w 977"/>
                  <a:gd name="T115" fmla="*/ 7 h 1904"/>
                  <a:gd name="T116" fmla="*/ 9 w 977"/>
                  <a:gd name="T117" fmla="*/ 6 h 1904"/>
                  <a:gd name="T118" fmla="*/ 9 w 977"/>
                  <a:gd name="T119" fmla="*/ 5 h 1904"/>
                  <a:gd name="T120" fmla="*/ 9 w 977"/>
                  <a:gd name="T121" fmla="*/ 3 h 1904"/>
                  <a:gd name="T122" fmla="*/ 10 w 977"/>
                  <a:gd name="T123" fmla="*/ 1 h 190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977"/>
                  <a:gd name="T187" fmla="*/ 0 h 1904"/>
                  <a:gd name="T188" fmla="*/ 977 w 977"/>
                  <a:gd name="T189" fmla="*/ 1904 h 190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977" h="1904">
                    <a:moveTo>
                      <a:pt x="625" y="26"/>
                    </a:moveTo>
                    <a:lnTo>
                      <a:pt x="627" y="28"/>
                    </a:lnTo>
                    <a:lnTo>
                      <a:pt x="629" y="30"/>
                    </a:lnTo>
                    <a:lnTo>
                      <a:pt x="631" y="34"/>
                    </a:lnTo>
                    <a:lnTo>
                      <a:pt x="635" y="36"/>
                    </a:lnTo>
                    <a:lnTo>
                      <a:pt x="637" y="41"/>
                    </a:lnTo>
                    <a:lnTo>
                      <a:pt x="639" y="43"/>
                    </a:lnTo>
                    <a:lnTo>
                      <a:pt x="639" y="47"/>
                    </a:lnTo>
                    <a:lnTo>
                      <a:pt x="642" y="49"/>
                    </a:lnTo>
                    <a:lnTo>
                      <a:pt x="642" y="53"/>
                    </a:lnTo>
                    <a:lnTo>
                      <a:pt x="644" y="57"/>
                    </a:lnTo>
                    <a:lnTo>
                      <a:pt x="646" y="60"/>
                    </a:lnTo>
                    <a:lnTo>
                      <a:pt x="648" y="62"/>
                    </a:lnTo>
                    <a:lnTo>
                      <a:pt x="648" y="66"/>
                    </a:lnTo>
                    <a:lnTo>
                      <a:pt x="650" y="72"/>
                    </a:lnTo>
                    <a:lnTo>
                      <a:pt x="650" y="76"/>
                    </a:lnTo>
                    <a:lnTo>
                      <a:pt x="652" y="79"/>
                    </a:lnTo>
                    <a:lnTo>
                      <a:pt x="654" y="85"/>
                    </a:lnTo>
                    <a:lnTo>
                      <a:pt x="654" y="89"/>
                    </a:lnTo>
                    <a:lnTo>
                      <a:pt x="654" y="93"/>
                    </a:lnTo>
                    <a:lnTo>
                      <a:pt x="654" y="98"/>
                    </a:lnTo>
                    <a:lnTo>
                      <a:pt x="654" y="104"/>
                    </a:lnTo>
                    <a:lnTo>
                      <a:pt x="654" y="110"/>
                    </a:lnTo>
                    <a:lnTo>
                      <a:pt x="654" y="114"/>
                    </a:lnTo>
                    <a:lnTo>
                      <a:pt x="654" y="119"/>
                    </a:lnTo>
                    <a:lnTo>
                      <a:pt x="654" y="125"/>
                    </a:lnTo>
                    <a:lnTo>
                      <a:pt x="654" y="131"/>
                    </a:lnTo>
                    <a:lnTo>
                      <a:pt x="652" y="136"/>
                    </a:lnTo>
                    <a:lnTo>
                      <a:pt x="650" y="142"/>
                    </a:lnTo>
                    <a:lnTo>
                      <a:pt x="648" y="148"/>
                    </a:lnTo>
                    <a:lnTo>
                      <a:pt x="646" y="154"/>
                    </a:lnTo>
                    <a:lnTo>
                      <a:pt x="644" y="159"/>
                    </a:lnTo>
                    <a:lnTo>
                      <a:pt x="642" y="167"/>
                    </a:lnTo>
                    <a:lnTo>
                      <a:pt x="641" y="173"/>
                    </a:lnTo>
                    <a:lnTo>
                      <a:pt x="637" y="178"/>
                    </a:lnTo>
                    <a:lnTo>
                      <a:pt x="635" y="184"/>
                    </a:lnTo>
                    <a:lnTo>
                      <a:pt x="633" y="190"/>
                    </a:lnTo>
                    <a:lnTo>
                      <a:pt x="631" y="197"/>
                    </a:lnTo>
                    <a:lnTo>
                      <a:pt x="627" y="201"/>
                    </a:lnTo>
                    <a:lnTo>
                      <a:pt x="625" y="209"/>
                    </a:lnTo>
                    <a:lnTo>
                      <a:pt x="623" y="212"/>
                    </a:lnTo>
                    <a:lnTo>
                      <a:pt x="623" y="216"/>
                    </a:lnTo>
                    <a:lnTo>
                      <a:pt x="622" y="218"/>
                    </a:lnTo>
                    <a:lnTo>
                      <a:pt x="620" y="220"/>
                    </a:lnTo>
                    <a:lnTo>
                      <a:pt x="618" y="226"/>
                    </a:lnTo>
                    <a:lnTo>
                      <a:pt x="616" y="233"/>
                    </a:lnTo>
                    <a:lnTo>
                      <a:pt x="612" y="239"/>
                    </a:lnTo>
                    <a:lnTo>
                      <a:pt x="610" y="245"/>
                    </a:lnTo>
                    <a:lnTo>
                      <a:pt x="606" y="250"/>
                    </a:lnTo>
                    <a:lnTo>
                      <a:pt x="606" y="256"/>
                    </a:lnTo>
                    <a:lnTo>
                      <a:pt x="604" y="262"/>
                    </a:lnTo>
                    <a:lnTo>
                      <a:pt x="603" y="268"/>
                    </a:lnTo>
                    <a:lnTo>
                      <a:pt x="601" y="273"/>
                    </a:lnTo>
                    <a:lnTo>
                      <a:pt x="599" y="279"/>
                    </a:lnTo>
                    <a:lnTo>
                      <a:pt x="599" y="283"/>
                    </a:lnTo>
                    <a:lnTo>
                      <a:pt x="599" y="288"/>
                    </a:lnTo>
                    <a:lnTo>
                      <a:pt x="597" y="294"/>
                    </a:lnTo>
                    <a:lnTo>
                      <a:pt x="597" y="298"/>
                    </a:lnTo>
                    <a:lnTo>
                      <a:pt x="597" y="304"/>
                    </a:lnTo>
                    <a:lnTo>
                      <a:pt x="599" y="307"/>
                    </a:lnTo>
                    <a:lnTo>
                      <a:pt x="599" y="313"/>
                    </a:lnTo>
                    <a:lnTo>
                      <a:pt x="599" y="317"/>
                    </a:lnTo>
                    <a:lnTo>
                      <a:pt x="601" y="321"/>
                    </a:lnTo>
                    <a:lnTo>
                      <a:pt x="603" y="325"/>
                    </a:lnTo>
                    <a:lnTo>
                      <a:pt x="604" y="328"/>
                    </a:lnTo>
                    <a:lnTo>
                      <a:pt x="606" y="332"/>
                    </a:lnTo>
                    <a:lnTo>
                      <a:pt x="608" y="336"/>
                    </a:lnTo>
                    <a:lnTo>
                      <a:pt x="612" y="340"/>
                    </a:lnTo>
                    <a:lnTo>
                      <a:pt x="618" y="345"/>
                    </a:lnTo>
                    <a:lnTo>
                      <a:pt x="623" y="351"/>
                    </a:lnTo>
                    <a:lnTo>
                      <a:pt x="625" y="353"/>
                    </a:lnTo>
                    <a:lnTo>
                      <a:pt x="629" y="355"/>
                    </a:lnTo>
                    <a:lnTo>
                      <a:pt x="633" y="357"/>
                    </a:lnTo>
                    <a:lnTo>
                      <a:pt x="637" y="361"/>
                    </a:lnTo>
                    <a:lnTo>
                      <a:pt x="642" y="365"/>
                    </a:lnTo>
                    <a:lnTo>
                      <a:pt x="648" y="368"/>
                    </a:lnTo>
                    <a:lnTo>
                      <a:pt x="654" y="370"/>
                    </a:lnTo>
                    <a:lnTo>
                      <a:pt x="658" y="372"/>
                    </a:lnTo>
                    <a:lnTo>
                      <a:pt x="663" y="374"/>
                    </a:lnTo>
                    <a:lnTo>
                      <a:pt x="667" y="376"/>
                    </a:lnTo>
                    <a:lnTo>
                      <a:pt x="669" y="376"/>
                    </a:lnTo>
                    <a:lnTo>
                      <a:pt x="669" y="378"/>
                    </a:lnTo>
                    <a:lnTo>
                      <a:pt x="667" y="382"/>
                    </a:lnTo>
                    <a:lnTo>
                      <a:pt x="667" y="384"/>
                    </a:lnTo>
                    <a:lnTo>
                      <a:pt x="667" y="387"/>
                    </a:lnTo>
                    <a:lnTo>
                      <a:pt x="665" y="389"/>
                    </a:lnTo>
                    <a:lnTo>
                      <a:pt x="665" y="395"/>
                    </a:lnTo>
                    <a:lnTo>
                      <a:pt x="663" y="399"/>
                    </a:lnTo>
                    <a:lnTo>
                      <a:pt x="663" y="403"/>
                    </a:lnTo>
                    <a:lnTo>
                      <a:pt x="661" y="408"/>
                    </a:lnTo>
                    <a:lnTo>
                      <a:pt x="661" y="414"/>
                    </a:lnTo>
                    <a:lnTo>
                      <a:pt x="660" y="420"/>
                    </a:lnTo>
                    <a:lnTo>
                      <a:pt x="660" y="427"/>
                    </a:lnTo>
                    <a:lnTo>
                      <a:pt x="658" y="431"/>
                    </a:lnTo>
                    <a:lnTo>
                      <a:pt x="658" y="433"/>
                    </a:lnTo>
                    <a:lnTo>
                      <a:pt x="658" y="437"/>
                    </a:lnTo>
                    <a:lnTo>
                      <a:pt x="658" y="441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4"/>
                    </a:lnTo>
                    <a:lnTo>
                      <a:pt x="656" y="458"/>
                    </a:lnTo>
                    <a:lnTo>
                      <a:pt x="654" y="461"/>
                    </a:lnTo>
                    <a:lnTo>
                      <a:pt x="654" y="465"/>
                    </a:lnTo>
                    <a:lnTo>
                      <a:pt x="654" y="469"/>
                    </a:lnTo>
                    <a:lnTo>
                      <a:pt x="654" y="473"/>
                    </a:lnTo>
                    <a:lnTo>
                      <a:pt x="654" y="477"/>
                    </a:lnTo>
                    <a:lnTo>
                      <a:pt x="654" y="480"/>
                    </a:lnTo>
                    <a:lnTo>
                      <a:pt x="654" y="484"/>
                    </a:lnTo>
                    <a:lnTo>
                      <a:pt x="654" y="488"/>
                    </a:lnTo>
                    <a:lnTo>
                      <a:pt x="654" y="492"/>
                    </a:lnTo>
                    <a:lnTo>
                      <a:pt x="654" y="496"/>
                    </a:lnTo>
                    <a:lnTo>
                      <a:pt x="654" y="499"/>
                    </a:lnTo>
                    <a:lnTo>
                      <a:pt x="654" y="503"/>
                    </a:lnTo>
                    <a:lnTo>
                      <a:pt x="654" y="507"/>
                    </a:lnTo>
                    <a:lnTo>
                      <a:pt x="654" y="509"/>
                    </a:lnTo>
                    <a:lnTo>
                      <a:pt x="654" y="515"/>
                    </a:lnTo>
                    <a:lnTo>
                      <a:pt x="654" y="518"/>
                    </a:lnTo>
                    <a:lnTo>
                      <a:pt x="654" y="520"/>
                    </a:lnTo>
                    <a:lnTo>
                      <a:pt x="656" y="524"/>
                    </a:lnTo>
                    <a:lnTo>
                      <a:pt x="656" y="528"/>
                    </a:lnTo>
                    <a:lnTo>
                      <a:pt x="656" y="532"/>
                    </a:lnTo>
                    <a:lnTo>
                      <a:pt x="656" y="536"/>
                    </a:lnTo>
                    <a:lnTo>
                      <a:pt x="656" y="539"/>
                    </a:lnTo>
                    <a:lnTo>
                      <a:pt x="658" y="543"/>
                    </a:lnTo>
                    <a:lnTo>
                      <a:pt x="658" y="545"/>
                    </a:lnTo>
                    <a:lnTo>
                      <a:pt x="660" y="551"/>
                    </a:lnTo>
                    <a:lnTo>
                      <a:pt x="660" y="553"/>
                    </a:lnTo>
                    <a:lnTo>
                      <a:pt x="661" y="556"/>
                    </a:lnTo>
                    <a:lnTo>
                      <a:pt x="663" y="562"/>
                    </a:lnTo>
                    <a:lnTo>
                      <a:pt x="665" y="568"/>
                    </a:lnTo>
                    <a:lnTo>
                      <a:pt x="667" y="574"/>
                    </a:lnTo>
                    <a:lnTo>
                      <a:pt x="671" y="579"/>
                    </a:lnTo>
                    <a:lnTo>
                      <a:pt x="673" y="585"/>
                    </a:lnTo>
                    <a:lnTo>
                      <a:pt x="679" y="589"/>
                    </a:lnTo>
                    <a:lnTo>
                      <a:pt x="680" y="594"/>
                    </a:lnTo>
                    <a:lnTo>
                      <a:pt x="684" y="600"/>
                    </a:lnTo>
                    <a:lnTo>
                      <a:pt x="688" y="602"/>
                    </a:lnTo>
                    <a:lnTo>
                      <a:pt x="692" y="608"/>
                    </a:lnTo>
                    <a:lnTo>
                      <a:pt x="696" y="610"/>
                    </a:lnTo>
                    <a:lnTo>
                      <a:pt x="699" y="615"/>
                    </a:lnTo>
                    <a:lnTo>
                      <a:pt x="701" y="619"/>
                    </a:lnTo>
                    <a:lnTo>
                      <a:pt x="707" y="621"/>
                    </a:lnTo>
                    <a:lnTo>
                      <a:pt x="711" y="623"/>
                    </a:lnTo>
                    <a:lnTo>
                      <a:pt x="717" y="629"/>
                    </a:lnTo>
                    <a:lnTo>
                      <a:pt x="718" y="631"/>
                    </a:lnTo>
                    <a:lnTo>
                      <a:pt x="722" y="632"/>
                    </a:lnTo>
                    <a:lnTo>
                      <a:pt x="726" y="634"/>
                    </a:lnTo>
                    <a:lnTo>
                      <a:pt x="730" y="636"/>
                    </a:lnTo>
                    <a:lnTo>
                      <a:pt x="732" y="638"/>
                    </a:lnTo>
                    <a:lnTo>
                      <a:pt x="736" y="640"/>
                    </a:lnTo>
                    <a:lnTo>
                      <a:pt x="739" y="642"/>
                    </a:lnTo>
                    <a:lnTo>
                      <a:pt x="743" y="644"/>
                    </a:lnTo>
                    <a:lnTo>
                      <a:pt x="747" y="646"/>
                    </a:lnTo>
                    <a:lnTo>
                      <a:pt x="751" y="648"/>
                    </a:lnTo>
                    <a:lnTo>
                      <a:pt x="753" y="648"/>
                    </a:lnTo>
                    <a:lnTo>
                      <a:pt x="755" y="648"/>
                    </a:lnTo>
                    <a:lnTo>
                      <a:pt x="753" y="650"/>
                    </a:lnTo>
                    <a:lnTo>
                      <a:pt x="753" y="653"/>
                    </a:lnTo>
                    <a:lnTo>
                      <a:pt x="753" y="655"/>
                    </a:lnTo>
                    <a:lnTo>
                      <a:pt x="753" y="659"/>
                    </a:lnTo>
                    <a:lnTo>
                      <a:pt x="753" y="663"/>
                    </a:lnTo>
                    <a:lnTo>
                      <a:pt x="753" y="667"/>
                    </a:lnTo>
                    <a:lnTo>
                      <a:pt x="751" y="670"/>
                    </a:lnTo>
                    <a:lnTo>
                      <a:pt x="751" y="676"/>
                    </a:lnTo>
                    <a:lnTo>
                      <a:pt x="751" y="680"/>
                    </a:lnTo>
                    <a:lnTo>
                      <a:pt x="751" y="686"/>
                    </a:lnTo>
                    <a:lnTo>
                      <a:pt x="751" y="691"/>
                    </a:lnTo>
                    <a:lnTo>
                      <a:pt x="751" y="697"/>
                    </a:lnTo>
                    <a:lnTo>
                      <a:pt x="751" y="701"/>
                    </a:lnTo>
                    <a:lnTo>
                      <a:pt x="751" y="705"/>
                    </a:lnTo>
                    <a:lnTo>
                      <a:pt x="751" y="708"/>
                    </a:lnTo>
                    <a:lnTo>
                      <a:pt x="753" y="712"/>
                    </a:lnTo>
                    <a:lnTo>
                      <a:pt x="753" y="716"/>
                    </a:lnTo>
                    <a:lnTo>
                      <a:pt x="753" y="720"/>
                    </a:lnTo>
                    <a:lnTo>
                      <a:pt x="753" y="722"/>
                    </a:lnTo>
                    <a:lnTo>
                      <a:pt x="753" y="726"/>
                    </a:lnTo>
                    <a:lnTo>
                      <a:pt x="753" y="729"/>
                    </a:lnTo>
                    <a:lnTo>
                      <a:pt x="753" y="733"/>
                    </a:lnTo>
                    <a:lnTo>
                      <a:pt x="753" y="737"/>
                    </a:lnTo>
                    <a:lnTo>
                      <a:pt x="755" y="741"/>
                    </a:lnTo>
                    <a:lnTo>
                      <a:pt x="755" y="745"/>
                    </a:lnTo>
                    <a:lnTo>
                      <a:pt x="755" y="748"/>
                    </a:lnTo>
                    <a:lnTo>
                      <a:pt x="755" y="752"/>
                    </a:lnTo>
                    <a:lnTo>
                      <a:pt x="755" y="758"/>
                    </a:lnTo>
                    <a:lnTo>
                      <a:pt x="755" y="760"/>
                    </a:lnTo>
                    <a:lnTo>
                      <a:pt x="756" y="764"/>
                    </a:lnTo>
                    <a:lnTo>
                      <a:pt x="756" y="767"/>
                    </a:lnTo>
                    <a:lnTo>
                      <a:pt x="756" y="773"/>
                    </a:lnTo>
                    <a:lnTo>
                      <a:pt x="756" y="777"/>
                    </a:lnTo>
                    <a:lnTo>
                      <a:pt x="756" y="779"/>
                    </a:lnTo>
                    <a:lnTo>
                      <a:pt x="758" y="785"/>
                    </a:lnTo>
                    <a:lnTo>
                      <a:pt x="758" y="788"/>
                    </a:lnTo>
                    <a:lnTo>
                      <a:pt x="760" y="792"/>
                    </a:lnTo>
                    <a:lnTo>
                      <a:pt x="760" y="796"/>
                    </a:lnTo>
                    <a:lnTo>
                      <a:pt x="760" y="800"/>
                    </a:lnTo>
                    <a:lnTo>
                      <a:pt x="762" y="804"/>
                    </a:lnTo>
                    <a:lnTo>
                      <a:pt x="762" y="807"/>
                    </a:lnTo>
                    <a:lnTo>
                      <a:pt x="762" y="811"/>
                    </a:lnTo>
                    <a:lnTo>
                      <a:pt x="764" y="817"/>
                    </a:lnTo>
                    <a:lnTo>
                      <a:pt x="764" y="821"/>
                    </a:lnTo>
                    <a:lnTo>
                      <a:pt x="764" y="823"/>
                    </a:lnTo>
                    <a:lnTo>
                      <a:pt x="768" y="828"/>
                    </a:lnTo>
                    <a:lnTo>
                      <a:pt x="768" y="832"/>
                    </a:lnTo>
                    <a:lnTo>
                      <a:pt x="770" y="836"/>
                    </a:lnTo>
                    <a:lnTo>
                      <a:pt x="770" y="840"/>
                    </a:lnTo>
                    <a:lnTo>
                      <a:pt x="770" y="842"/>
                    </a:lnTo>
                    <a:lnTo>
                      <a:pt x="772" y="845"/>
                    </a:lnTo>
                    <a:lnTo>
                      <a:pt x="774" y="849"/>
                    </a:lnTo>
                    <a:lnTo>
                      <a:pt x="775" y="853"/>
                    </a:lnTo>
                    <a:lnTo>
                      <a:pt x="775" y="855"/>
                    </a:lnTo>
                    <a:lnTo>
                      <a:pt x="777" y="861"/>
                    </a:lnTo>
                    <a:lnTo>
                      <a:pt x="779" y="864"/>
                    </a:lnTo>
                    <a:lnTo>
                      <a:pt x="779" y="866"/>
                    </a:lnTo>
                    <a:lnTo>
                      <a:pt x="781" y="868"/>
                    </a:lnTo>
                    <a:lnTo>
                      <a:pt x="781" y="872"/>
                    </a:lnTo>
                    <a:lnTo>
                      <a:pt x="783" y="876"/>
                    </a:lnTo>
                    <a:lnTo>
                      <a:pt x="785" y="880"/>
                    </a:lnTo>
                    <a:lnTo>
                      <a:pt x="787" y="883"/>
                    </a:lnTo>
                    <a:lnTo>
                      <a:pt x="789" y="885"/>
                    </a:lnTo>
                    <a:lnTo>
                      <a:pt x="791" y="889"/>
                    </a:lnTo>
                    <a:lnTo>
                      <a:pt x="793" y="893"/>
                    </a:lnTo>
                    <a:lnTo>
                      <a:pt x="796" y="899"/>
                    </a:lnTo>
                    <a:lnTo>
                      <a:pt x="800" y="904"/>
                    </a:lnTo>
                    <a:lnTo>
                      <a:pt x="802" y="910"/>
                    </a:lnTo>
                    <a:lnTo>
                      <a:pt x="806" y="916"/>
                    </a:lnTo>
                    <a:lnTo>
                      <a:pt x="810" y="921"/>
                    </a:lnTo>
                    <a:lnTo>
                      <a:pt x="812" y="925"/>
                    </a:lnTo>
                    <a:lnTo>
                      <a:pt x="815" y="929"/>
                    </a:lnTo>
                    <a:lnTo>
                      <a:pt x="817" y="933"/>
                    </a:lnTo>
                    <a:lnTo>
                      <a:pt x="821" y="937"/>
                    </a:lnTo>
                    <a:lnTo>
                      <a:pt x="825" y="940"/>
                    </a:lnTo>
                    <a:lnTo>
                      <a:pt x="827" y="944"/>
                    </a:lnTo>
                    <a:lnTo>
                      <a:pt x="831" y="950"/>
                    </a:lnTo>
                    <a:lnTo>
                      <a:pt x="836" y="956"/>
                    </a:lnTo>
                    <a:lnTo>
                      <a:pt x="840" y="959"/>
                    </a:lnTo>
                    <a:lnTo>
                      <a:pt x="842" y="961"/>
                    </a:lnTo>
                    <a:lnTo>
                      <a:pt x="844" y="963"/>
                    </a:lnTo>
                    <a:lnTo>
                      <a:pt x="846" y="965"/>
                    </a:lnTo>
                    <a:lnTo>
                      <a:pt x="901" y="952"/>
                    </a:lnTo>
                    <a:lnTo>
                      <a:pt x="901" y="956"/>
                    </a:lnTo>
                    <a:lnTo>
                      <a:pt x="903" y="959"/>
                    </a:lnTo>
                    <a:lnTo>
                      <a:pt x="903" y="961"/>
                    </a:lnTo>
                    <a:lnTo>
                      <a:pt x="905" y="965"/>
                    </a:lnTo>
                    <a:lnTo>
                      <a:pt x="905" y="969"/>
                    </a:lnTo>
                    <a:lnTo>
                      <a:pt x="907" y="973"/>
                    </a:lnTo>
                    <a:lnTo>
                      <a:pt x="907" y="978"/>
                    </a:lnTo>
                    <a:lnTo>
                      <a:pt x="909" y="984"/>
                    </a:lnTo>
                    <a:lnTo>
                      <a:pt x="909" y="988"/>
                    </a:lnTo>
                    <a:lnTo>
                      <a:pt x="910" y="994"/>
                    </a:lnTo>
                    <a:lnTo>
                      <a:pt x="912" y="999"/>
                    </a:lnTo>
                    <a:lnTo>
                      <a:pt x="914" y="1005"/>
                    </a:lnTo>
                    <a:lnTo>
                      <a:pt x="916" y="1011"/>
                    </a:lnTo>
                    <a:lnTo>
                      <a:pt x="918" y="1018"/>
                    </a:lnTo>
                    <a:lnTo>
                      <a:pt x="918" y="1020"/>
                    </a:lnTo>
                    <a:lnTo>
                      <a:pt x="918" y="1024"/>
                    </a:lnTo>
                    <a:lnTo>
                      <a:pt x="918" y="1028"/>
                    </a:lnTo>
                    <a:lnTo>
                      <a:pt x="920" y="1032"/>
                    </a:lnTo>
                    <a:lnTo>
                      <a:pt x="920" y="1035"/>
                    </a:lnTo>
                    <a:lnTo>
                      <a:pt x="920" y="1037"/>
                    </a:lnTo>
                    <a:lnTo>
                      <a:pt x="920" y="1041"/>
                    </a:lnTo>
                    <a:lnTo>
                      <a:pt x="922" y="1045"/>
                    </a:lnTo>
                    <a:lnTo>
                      <a:pt x="922" y="1049"/>
                    </a:lnTo>
                    <a:lnTo>
                      <a:pt x="922" y="1052"/>
                    </a:lnTo>
                    <a:lnTo>
                      <a:pt x="924" y="1056"/>
                    </a:lnTo>
                    <a:lnTo>
                      <a:pt x="926" y="1060"/>
                    </a:lnTo>
                    <a:lnTo>
                      <a:pt x="926" y="1064"/>
                    </a:lnTo>
                    <a:lnTo>
                      <a:pt x="926" y="1068"/>
                    </a:lnTo>
                    <a:lnTo>
                      <a:pt x="926" y="1070"/>
                    </a:lnTo>
                    <a:lnTo>
                      <a:pt x="928" y="1075"/>
                    </a:lnTo>
                    <a:lnTo>
                      <a:pt x="928" y="1079"/>
                    </a:lnTo>
                    <a:lnTo>
                      <a:pt x="928" y="1083"/>
                    </a:lnTo>
                    <a:lnTo>
                      <a:pt x="928" y="1087"/>
                    </a:lnTo>
                    <a:lnTo>
                      <a:pt x="929" y="1090"/>
                    </a:lnTo>
                    <a:lnTo>
                      <a:pt x="929" y="1094"/>
                    </a:lnTo>
                    <a:lnTo>
                      <a:pt x="929" y="1098"/>
                    </a:lnTo>
                    <a:lnTo>
                      <a:pt x="931" y="1102"/>
                    </a:lnTo>
                    <a:lnTo>
                      <a:pt x="931" y="1106"/>
                    </a:lnTo>
                    <a:lnTo>
                      <a:pt x="931" y="1110"/>
                    </a:lnTo>
                    <a:lnTo>
                      <a:pt x="933" y="1113"/>
                    </a:lnTo>
                    <a:lnTo>
                      <a:pt x="933" y="1117"/>
                    </a:lnTo>
                    <a:lnTo>
                      <a:pt x="933" y="1123"/>
                    </a:lnTo>
                    <a:lnTo>
                      <a:pt x="933" y="1127"/>
                    </a:lnTo>
                    <a:lnTo>
                      <a:pt x="933" y="1130"/>
                    </a:lnTo>
                    <a:lnTo>
                      <a:pt x="933" y="1132"/>
                    </a:lnTo>
                    <a:lnTo>
                      <a:pt x="933" y="1138"/>
                    </a:lnTo>
                    <a:lnTo>
                      <a:pt x="933" y="1142"/>
                    </a:lnTo>
                    <a:lnTo>
                      <a:pt x="933" y="1144"/>
                    </a:lnTo>
                    <a:lnTo>
                      <a:pt x="933" y="1149"/>
                    </a:lnTo>
                    <a:lnTo>
                      <a:pt x="933" y="1153"/>
                    </a:lnTo>
                    <a:lnTo>
                      <a:pt x="933" y="1157"/>
                    </a:lnTo>
                    <a:lnTo>
                      <a:pt x="933" y="1161"/>
                    </a:lnTo>
                    <a:lnTo>
                      <a:pt x="933" y="1163"/>
                    </a:lnTo>
                    <a:lnTo>
                      <a:pt x="933" y="1168"/>
                    </a:lnTo>
                    <a:lnTo>
                      <a:pt x="933" y="1170"/>
                    </a:lnTo>
                    <a:lnTo>
                      <a:pt x="933" y="1174"/>
                    </a:lnTo>
                    <a:lnTo>
                      <a:pt x="933" y="1178"/>
                    </a:lnTo>
                    <a:lnTo>
                      <a:pt x="933" y="1182"/>
                    </a:lnTo>
                    <a:lnTo>
                      <a:pt x="933" y="1186"/>
                    </a:lnTo>
                    <a:lnTo>
                      <a:pt x="933" y="1189"/>
                    </a:lnTo>
                    <a:lnTo>
                      <a:pt x="933" y="1193"/>
                    </a:lnTo>
                    <a:lnTo>
                      <a:pt x="933" y="1195"/>
                    </a:lnTo>
                    <a:lnTo>
                      <a:pt x="933" y="1199"/>
                    </a:lnTo>
                    <a:lnTo>
                      <a:pt x="933" y="1203"/>
                    </a:lnTo>
                    <a:lnTo>
                      <a:pt x="933" y="1206"/>
                    </a:lnTo>
                    <a:lnTo>
                      <a:pt x="933" y="1210"/>
                    </a:lnTo>
                    <a:lnTo>
                      <a:pt x="931" y="1214"/>
                    </a:lnTo>
                    <a:lnTo>
                      <a:pt x="931" y="1222"/>
                    </a:lnTo>
                    <a:lnTo>
                      <a:pt x="931" y="1227"/>
                    </a:lnTo>
                    <a:lnTo>
                      <a:pt x="931" y="1233"/>
                    </a:lnTo>
                    <a:lnTo>
                      <a:pt x="929" y="1239"/>
                    </a:lnTo>
                    <a:lnTo>
                      <a:pt x="928" y="1243"/>
                    </a:lnTo>
                    <a:lnTo>
                      <a:pt x="928" y="1248"/>
                    </a:lnTo>
                    <a:lnTo>
                      <a:pt x="928" y="1252"/>
                    </a:lnTo>
                    <a:lnTo>
                      <a:pt x="928" y="1258"/>
                    </a:lnTo>
                    <a:lnTo>
                      <a:pt x="926" y="1262"/>
                    </a:lnTo>
                    <a:lnTo>
                      <a:pt x="926" y="1265"/>
                    </a:lnTo>
                    <a:lnTo>
                      <a:pt x="926" y="1269"/>
                    </a:lnTo>
                    <a:lnTo>
                      <a:pt x="926" y="1275"/>
                    </a:lnTo>
                    <a:lnTo>
                      <a:pt x="924" y="1279"/>
                    </a:lnTo>
                    <a:lnTo>
                      <a:pt x="924" y="1281"/>
                    </a:lnTo>
                    <a:lnTo>
                      <a:pt x="924" y="1282"/>
                    </a:lnTo>
                    <a:lnTo>
                      <a:pt x="977" y="1282"/>
                    </a:lnTo>
                    <a:lnTo>
                      <a:pt x="975" y="1282"/>
                    </a:lnTo>
                    <a:lnTo>
                      <a:pt x="975" y="1286"/>
                    </a:lnTo>
                    <a:lnTo>
                      <a:pt x="975" y="1288"/>
                    </a:lnTo>
                    <a:lnTo>
                      <a:pt x="975" y="1294"/>
                    </a:lnTo>
                    <a:lnTo>
                      <a:pt x="975" y="1296"/>
                    </a:lnTo>
                    <a:lnTo>
                      <a:pt x="975" y="1301"/>
                    </a:lnTo>
                    <a:lnTo>
                      <a:pt x="975" y="1305"/>
                    </a:lnTo>
                    <a:lnTo>
                      <a:pt x="975" y="1311"/>
                    </a:lnTo>
                    <a:lnTo>
                      <a:pt x="973" y="1315"/>
                    </a:lnTo>
                    <a:lnTo>
                      <a:pt x="973" y="1322"/>
                    </a:lnTo>
                    <a:lnTo>
                      <a:pt x="971" y="1326"/>
                    </a:lnTo>
                    <a:lnTo>
                      <a:pt x="971" y="1330"/>
                    </a:lnTo>
                    <a:lnTo>
                      <a:pt x="971" y="1332"/>
                    </a:lnTo>
                    <a:lnTo>
                      <a:pt x="971" y="1336"/>
                    </a:lnTo>
                    <a:lnTo>
                      <a:pt x="969" y="1339"/>
                    </a:lnTo>
                    <a:lnTo>
                      <a:pt x="969" y="1343"/>
                    </a:lnTo>
                    <a:lnTo>
                      <a:pt x="969" y="1345"/>
                    </a:lnTo>
                    <a:lnTo>
                      <a:pt x="969" y="1351"/>
                    </a:lnTo>
                    <a:lnTo>
                      <a:pt x="967" y="1353"/>
                    </a:lnTo>
                    <a:lnTo>
                      <a:pt x="967" y="1357"/>
                    </a:lnTo>
                    <a:lnTo>
                      <a:pt x="966" y="1362"/>
                    </a:lnTo>
                    <a:lnTo>
                      <a:pt x="966" y="1364"/>
                    </a:lnTo>
                    <a:lnTo>
                      <a:pt x="964" y="1370"/>
                    </a:lnTo>
                    <a:lnTo>
                      <a:pt x="964" y="1374"/>
                    </a:lnTo>
                    <a:lnTo>
                      <a:pt x="962" y="1377"/>
                    </a:lnTo>
                    <a:lnTo>
                      <a:pt x="962" y="1381"/>
                    </a:lnTo>
                    <a:lnTo>
                      <a:pt x="962" y="1385"/>
                    </a:lnTo>
                    <a:lnTo>
                      <a:pt x="960" y="1389"/>
                    </a:lnTo>
                    <a:lnTo>
                      <a:pt x="958" y="1395"/>
                    </a:lnTo>
                    <a:lnTo>
                      <a:pt x="958" y="1398"/>
                    </a:lnTo>
                    <a:lnTo>
                      <a:pt x="956" y="1402"/>
                    </a:lnTo>
                    <a:lnTo>
                      <a:pt x="956" y="1408"/>
                    </a:lnTo>
                    <a:lnTo>
                      <a:pt x="954" y="1412"/>
                    </a:lnTo>
                    <a:lnTo>
                      <a:pt x="952" y="1415"/>
                    </a:lnTo>
                    <a:lnTo>
                      <a:pt x="952" y="1421"/>
                    </a:lnTo>
                    <a:lnTo>
                      <a:pt x="950" y="1425"/>
                    </a:lnTo>
                    <a:lnTo>
                      <a:pt x="948" y="1429"/>
                    </a:lnTo>
                    <a:lnTo>
                      <a:pt x="947" y="1434"/>
                    </a:lnTo>
                    <a:lnTo>
                      <a:pt x="945" y="1438"/>
                    </a:lnTo>
                    <a:lnTo>
                      <a:pt x="943" y="1442"/>
                    </a:lnTo>
                    <a:lnTo>
                      <a:pt x="943" y="1446"/>
                    </a:lnTo>
                    <a:lnTo>
                      <a:pt x="941" y="1452"/>
                    </a:lnTo>
                    <a:lnTo>
                      <a:pt x="939" y="1455"/>
                    </a:lnTo>
                    <a:lnTo>
                      <a:pt x="937" y="1459"/>
                    </a:lnTo>
                    <a:lnTo>
                      <a:pt x="933" y="1465"/>
                    </a:lnTo>
                    <a:lnTo>
                      <a:pt x="933" y="1469"/>
                    </a:lnTo>
                    <a:lnTo>
                      <a:pt x="929" y="1472"/>
                    </a:lnTo>
                    <a:lnTo>
                      <a:pt x="928" y="1478"/>
                    </a:lnTo>
                    <a:lnTo>
                      <a:pt x="926" y="1482"/>
                    </a:lnTo>
                    <a:lnTo>
                      <a:pt x="924" y="1488"/>
                    </a:lnTo>
                    <a:lnTo>
                      <a:pt x="922" y="1490"/>
                    </a:lnTo>
                    <a:lnTo>
                      <a:pt x="920" y="1495"/>
                    </a:lnTo>
                    <a:lnTo>
                      <a:pt x="916" y="1497"/>
                    </a:lnTo>
                    <a:lnTo>
                      <a:pt x="914" y="1503"/>
                    </a:lnTo>
                    <a:lnTo>
                      <a:pt x="910" y="1507"/>
                    </a:lnTo>
                    <a:lnTo>
                      <a:pt x="909" y="1511"/>
                    </a:lnTo>
                    <a:lnTo>
                      <a:pt x="907" y="1514"/>
                    </a:lnTo>
                    <a:lnTo>
                      <a:pt x="903" y="1518"/>
                    </a:lnTo>
                    <a:lnTo>
                      <a:pt x="901" y="1522"/>
                    </a:lnTo>
                    <a:lnTo>
                      <a:pt x="897" y="1526"/>
                    </a:lnTo>
                    <a:lnTo>
                      <a:pt x="893" y="1530"/>
                    </a:lnTo>
                    <a:lnTo>
                      <a:pt x="891" y="1533"/>
                    </a:lnTo>
                    <a:lnTo>
                      <a:pt x="888" y="1537"/>
                    </a:lnTo>
                    <a:lnTo>
                      <a:pt x="886" y="1541"/>
                    </a:lnTo>
                    <a:lnTo>
                      <a:pt x="882" y="1545"/>
                    </a:lnTo>
                    <a:lnTo>
                      <a:pt x="880" y="1549"/>
                    </a:lnTo>
                    <a:lnTo>
                      <a:pt x="876" y="1550"/>
                    </a:lnTo>
                    <a:lnTo>
                      <a:pt x="874" y="1556"/>
                    </a:lnTo>
                    <a:lnTo>
                      <a:pt x="871" y="1558"/>
                    </a:lnTo>
                    <a:lnTo>
                      <a:pt x="869" y="1562"/>
                    </a:lnTo>
                    <a:lnTo>
                      <a:pt x="865" y="1564"/>
                    </a:lnTo>
                    <a:lnTo>
                      <a:pt x="861" y="1568"/>
                    </a:lnTo>
                    <a:lnTo>
                      <a:pt x="859" y="1571"/>
                    </a:lnTo>
                    <a:lnTo>
                      <a:pt x="855" y="1575"/>
                    </a:lnTo>
                    <a:lnTo>
                      <a:pt x="850" y="1579"/>
                    </a:lnTo>
                    <a:lnTo>
                      <a:pt x="844" y="1587"/>
                    </a:lnTo>
                    <a:lnTo>
                      <a:pt x="838" y="1592"/>
                    </a:lnTo>
                    <a:lnTo>
                      <a:pt x="833" y="1598"/>
                    </a:lnTo>
                    <a:lnTo>
                      <a:pt x="827" y="1602"/>
                    </a:lnTo>
                    <a:lnTo>
                      <a:pt x="821" y="1607"/>
                    </a:lnTo>
                    <a:lnTo>
                      <a:pt x="815" y="1611"/>
                    </a:lnTo>
                    <a:lnTo>
                      <a:pt x="812" y="1615"/>
                    </a:lnTo>
                    <a:lnTo>
                      <a:pt x="806" y="1621"/>
                    </a:lnTo>
                    <a:lnTo>
                      <a:pt x="800" y="1623"/>
                    </a:lnTo>
                    <a:lnTo>
                      <a:pt x="796" y="1626"/>
                    </a:lnTo>
                    <a:lnTo>
                      <a:pt x="793" y="1630"/>
                    </a:lnTo>
                    <a:lnTo>
                      <a:pt x="789" y="1632"/>
                    </a:lnTo>
                    <a:lnTo>
                      <a:pt x="787" y="1634"/>
                    </a:lnTo>
                    <a:lnTo>
                      <a:pt x="783" y="1638"/>
                    </a:lnTo>
                    <a:lnTo>
                      <a:pt x="781" y="1640"/>
                    </a:lnTo>
                    <a:lnTo>
                      <a:pt x="779" y="1642"/>
                    </a:lnTo>
                    <a:lnTo>
                      <a:pt x="777" y="1642"/>
                    </a:lnTo>
                    <a:lnTo>
                      <a:pt x="842" y="1682"/>
                    </a:lnTo>
                    <a:lnTo>
                      <a:pt x="840" y="1683"/>
                    </a:lnTo>
                    <a:lnTo>
                      <a:pt x="836" y="1685"/>
                    </a:lnTo>
                    <a:lnTo>
                      <a:pt x="833" y="1687"/>
                    </a:lnTo>
                    <a:lnTo>
                      <a:pt x="831" y="1691"/>
                    </a:lnTo>
                    <a:lnTo>
                      <a:pt x="827" y="1693"/>
                    </a:lnTo>
                    <a:lnTo>
                      <a:pt x="823" y="1697"/>
                    </a:lnTo>
                    <a:lnTo>
                      <a:pt x="817" y="1701"/>
                    </a:lnTo>
                    <a:lnTo>
                      <a:pt x="814" y="1704"/>
                    </a:lnTo>
                    <a:lnTo>
                      <a:pt x="808" y="1710"/>
                    </a:lnTo>
                    <a:lnTo>
                      <a:pt x="802" y="1716"/>
                    </a:lnTo>
                    <a:lnTo>
                      <a:pt x="798" y="1716"/>
                    </a:lnTo>
                    <a:lnTo>
                      <a:pt x="795" y="1720"/>
                    </a:lnTo>
                    <a:lnTo>
                      <a:pt x="793" y="1721"/>
                    </a:lnTo>
                    <a:lnTo>
                      <a:pt x="789" y="1725"/>
                    </a:lnTo>
                    <a:lnTo>
                      <a:pt x="783" y="1727"/>
                    </a:lnTo>
                    <a:lnTo>
                      <a:pt x="781" y="1731"/>
                    </a:lnTo>
                    <a:lnTo>
                      <a:pt x="777" y="1733"/>
                    </a:lnTo>
                    <a:lnTo>
                      <a:pt x="774" y="1737"/>
                    </a:lnTo>
                    <a:lnTo>
                      <a:pt x="768" y="1739"/>
                    </a:lnTo>
                    <a:lnTo>
                      <a:pt x="764" y="1742"/>
                    </a:lnTo>
                    <a:lnTo>
                      <a:pt x="760" y="1746"/>
                    </a:lnTo>
                    <a:lnTo>
                      <a:pt x="756" y="1748"/>
                    </a:lnTo>
                    <a:lnTo>
                      <a:pt x="751" y="1752"/>
                    </a:lnTo>
                    <a:lnTo>
                      <a:pt x="747" y="1754"/>
                    </a:lnTo>
                    <a:lnTo>
                      <a:pt x="743" y="1758"/>
                    </a:lnTo>
                    <a:lnTo>
                      <a:pt x="737" y="1761"/>
                    </a:lnTo>
                    <a:lnTo>
                      <a:pt x="732" y="1765"/>
                    </a:lnTo>
                    <a:lnTo>
                      <a:pt x="726" y="1767"/>
                    </a:lnTo>
                    <a:lnTo>
                      <a:pt x="720" y="1771"/>
                    </a:lnTo>
                    <a:lnTo>
                      <a:pt x="717" y="1775"/>
                    </a:lnTo>
                    <a:lnTo>
                      <a:pt x="713" y="1777"/>
                    </a:lnTo>
                    <a:lnTo>
                      <a:pt x="707" y="1780"/>
                    </a:lnTo>
                    <a:lnTo>
                      <a:pt x="701" y="1784"/>
                    </a:lnTo>
                    <a:lnTo>
                      <a:pt x="698" y="1788"/>
                    </a:lnTo>
                    <a:lnTo>
                      <a:pt x="690" y="1790"/>
                    </a:lnTo>
                    <a:lnTo>
                      <a:pt x="684" y="1794"/>
                    </a:lnTo>
                    <a:lnTo>
                      <a:pt x="679" y="1797"/>
                    </a:lnTo>
                    <a:lnTo>
                      <a:pt x="673" y="1799"/>
                    </a:lnTo>
                    <a:lnTo>
                      <a:pt x="667" y="1803"/>
                    </a:lnTo>
                    <a:lnTo>
                      <a:pt x="661" y="1805"/>
                    </a:lnTo>
                    <a:lnTo>
                      <a:pt x="656" y="1809"/>
                    </a:lnTo>
                    <a:lnTo>
                      <a:pt x="650" y="1813"/>
                    </a:lnTo>
                    <a:lnTo>
                      <a:pt x="642" y="1816"/>
                    </a:lnTo>
                    <a:lnTo>
                      <a:pt x="637" y="1820"/>
                    </a:lnTo>
                    <a:lnTo>
                      <a:pt x="631" y="1822"/>
                    </a:lnTo>
                    <a:lnTo>
                      <a:pt x="623" y="1824"/>
                    </a:lnTo>
                    <a:lnTo>
                      <a:pt x="618" y="1828"/>
                    </a:lnTo>
                    <a:lnTo>
                      <a:pt x="610" y="1830"/>
                    </a:lnTo>
                    <a:lnTo>
                      <a:pt x="604" y="1834"/>
                    </a:lnTo>
                    <a:lnTo>
                      <a:pt x="599" y="1837"/>
                    </a:lnTo>
                    <a:lnTo>
                      <a:pt x="591" y="1839"/>
                    </a:lnTo>
                    <a:lnTo>
                      <a:pt x="585" y="1841"/>
                    </a:lnTo>
                    <a:lnTo>
                      <a:pt x="578" y="1843"/>
                    </a:lnTo>
                    <a:lnTo>
                      <a:pt x="570" y="1847"/>
                    </a:lnTo>
                    <a:lnTo>
                      <a:pt x="563" y="1849"/>
                    </a:lnTo>
                    <a:lnTo>
                      <a:pt x="557" y="1853"/>
                    </a:lnTo>
                    <a:lnTo>
                      <a:pt x="549" y="1855"/>
                    </a:lnTo>
                    <a:lnTo>
                      <a:pt x="542" y="1858"/>
                    </a:lnTo>
                    <a:lnTo>
                      <a:pt x="536" y="1858"/>
                    </a:lnTo>
                    <a:lnTo>
                      <a:pt x="528" y="1860"/>
                    </a:lnTo>
                    <a:lnTo>
                      <a:pt x="521" y="1862"/>
                    </a:lnTo>
                    <a:lnTo>
                      <a:pt x="513" y="1866"/>
                    </a:lnTo>
                    <a:lnTo>
                      <a:pt x="506" y="1868"/>
                    </a:lnTo>
                    <a:lnTo>
                      <a:pt x="500" y="1870"/>
                    </a:lnTo>
                    <a:lnTo>
                      <a:pt x="492" y="1872"/>
                    </a:lnTo>
                    <a:lnTo>
                      <a:pt x="485" y="1874"/>
                    </a:lnTo>
                    <a:lnTo>
                      <a:pt x="477" y="1875"/>
                    </a:lnTo>
                    <a:lnTo>
                      <a:pt x="471" y="1877"/>
                    </a:lnTo>
                    <a:lnTo>
                      <a:pt x="462" y="1879"/>
                    </a:lnTo>
                    <a:lnTo>
                      <a:pt x="456" y="1881"/>
                    </a:lnTo>
                    <a:lnTo>
                      <a:pt x="449" y="1881"/>
                    </a:lnTo>
                    <a:lnTo>
                      <a:pt x="441" y="1885"/>
                    </a:lnTo>
                    <a:lnTo>
                      <a:pt x="433" y="1885"/>
                    </a:lnTo>
                    <a:lnTo>
                      <a:pt x="428" y="1887"/>
                    </a:lnTo>
                    <a:lnTo>
                      <a:pt x="418" y="1889"/>
                    </a:lnTo>
                    <a:lnTo>
                      <a:pt x="411" y="1891"/>
                    </a:lnTo>
                    <a:lnTo>
                      <a:pt x="405" y="1891"/>
                    </a:lnTo>
                    <a:lnTo>
                      <a:pt x="397" y="1893"/>
                    </a:lnTo>
                    <a:lnTo>
                      <a:pt x="390" y="1893"/>
                    </a:lnTo>
                    <a:lnTo>
                      <a:pt x="382" y="1894"/>
                    </a:lnTo>
                    <a:lnTo>
                      <a:pt x="374" y="1896"/>
                    </a:lnTo>
                    <a:lnTo>
                      <a:pt x="367" y="1898"/>
                    </a:lnTo>
                    <a:lnTo>
                      <a:pt x="361" y="1898"/>
                    </a:lnTo>
                    <a:lnTo>
                      <a:pt x="353" y="1898"/>
                    </a:lnTo>
                    <a:lnTo>
                      <a:pt x="346" y="1898"/>
                    </a:lnTo>
                    <a:lnTo>
                      <a:pt x="338" y="1900"/>
                    </a:lnTo>
                    <a:lnTo>
                      <a:pt x="333" y="1900"/>
                    </a:lnTo>
                    <a:lnTo>
                      <a:pt x="325" y="1900"/>
                    </a:lnTo>
                    <a:lnTo>
                      <a:pt x="317" y="1900"/>
                    </a:lnTo>
                    <a:lnTo>
                      <a:pt x="310" y="1902"/>
                    </a:lnTo>
                    <a:lnTo>
                      <a:pt x="304" y="1902"/>
                    </a:lnTo>
                    <a:lnTo>
                      <a:pt x="296" y="1902"/>
                    </a:lnTo>
                    <a:lnTo>
                      <a:pt x="289" y="1902"/>
                    </a:lnTo>
                    <a:lnTo>
                      <a:pt x="283" y="1904"/>
                    </a:lnTo>
                    <a:lnTo>
                      <a:pt x="276" y="1904"/>
                    </a:lnTo>
                    <a:lnTo>
                      <a:pt x="270" y="1904"/>
                    </a:lnTo>
                    <a:lnTo>
                      <a:pt x="262" y="1904"/>
                    </a:lnTo>
                    <a:lnTo>
                      <a:pt x="255" y="1904"/>
                    </a:lnTo>
                    <a:lnTo>
                      <a:pt x="249" y="1904"/>
                    </a:lnTo>
                    <a:lnTo>
                      <a:pt x="241" y="1902"/>
                    </a:lnTo>
                    <a:lnTo>
                      <a:pt x="236" y="1902"/>
                    </a:lnTo>
                    <a:lnTo>
                      <a:pt x="230" y="1902"/>
                    </a:lnTo>
                    <a:lnTo>
                      <a:pt x="222" y="1900"/>
                    </a:lnTo>
                    <a:lnTo>
                      <a:pt x="217" y="1900"/>
                    </a:lnTo>
                    <a:lnTo>
                      <a:pt x="211" y="1900"/>
                    </a:lnTo>
                    <a:lnTo>
                      <a:pt x="205" y="1900"/>
                    </a:lnTo>
                    <a:lnTo>
                      <a:pt x="198" y="1898"/>
                    </a:lnTo>
                    <a:lnTo>
                      <a:pt x="192" y="1898"/>
                    </a:lnTo>
                    <a:lnTo>
                      <a:pt x="186" y="1898"/>
                    </a:lnTo>
                    <a:lnTo>
                      <a:pt x="182" y="1898"/>
                    </a:lnTo>
                    <a:lnTo>
                      <a:pt x="175" y="1896"/>
                    </a:lnTo>
                    <a:lnTo>
                      <a:pt x="171" y="1896"/>
                    </a:lnTo>
                    <a:lnTo>
                      <a:pt x="165" y="1894"/>
                    </a:lnTo>
                    <a:lnTo>
                      <a:pt x="160" y="1893"/>
                    </a:lnTo>
                    <a:lnTo>
                      <a:pt x="154" y="1893"/>
                    </a:lnTo>
                    <a:lnTo>
                      <a:pt x="150" y="1891"/>
                    </a:lnTo>
                    <a:lnTo>
                      <a:pt x="144" y="1889"/>
                    </a:lnTo>
                    <a:lnTo>
                      <a:pt x="139" y="1887"/>
                    </a:lnTo>
                    <a:lnTo>
                      <a:pt x="133" y="1887"/>
                    </a:lnTo>
                    <a:lnTo>
                      <a:pt x="127" y="1885"/>
                    </a:lnTo>
                    <a:lnTo>
                      <a:pt x="123" y="1883"/>
                    </a:lnTo>
                    <a:lnTo>
                      <a:pt x="120" y="1881"/>
                    </a:lnTo>
                    <a:lnTo>
                      <a:pt x="114" y="1879"/>
                    </a:lnTo>
                    <a:lnTo>
                      <a:pt x="110" y="1877"/>
                    </a:lnTo>
                    <a:lnTo>
                      <a:pt x="106" y="1875"/>
                    </a:lnTo>
                    <a:lnTo>
                      <a:pt x="103" y="1874"/>
                    </a:lnTo>
                    <a:lnTo>
                      <a:pt x="97" y="1872"/>
                    </a:lnTo>
                    <a:lnTo>
                      <a:pt x="93" y="1870"/>
                    </a:lnTo>
                    <a:lnTo>
                      <a:pt x="89" y="1868"/>
                    </a:lnTo>
                    <a:lnTo>
                      <a:pt x="87" y="1866"/>
                    </a:lnTo>
                    <a:lnTo>
                      <a:pt x="82" y="1864"/>
                    </a:lnTo>
                    <a:lnTo>
                      <a:pt x="78" y="1862"/>
                    </a:lnTo>
                    <a:lnTo>
                      <a:pt x="74" y="1860"/>
                    </a:lnTo>
                    <a:lnTo>
                      <a:pt x="70" y="1858"/>
                    </a:lnTo>
                    <a:lnTo>
                      <a:pt x="68" y="1856"/>
                    </a:lnTo>
                    <a:lnTo>
                      <a:pt x="65" y="1855"/>
                    </a:lnTo>
                    <a:lnTo>
                      <a:pt x="61" y="1853"/>
                    </a:lnTo>
                    <a:lnTo>
                      <a:pt x="59" y="1851"/>
                    </a:lnTo>
                    <a:lnTo>
                      <a:pt x="51" y="1845"/>
                    </a:lnTo>
                    <a:lnTo>
                      <a:pt x="46" y="1841"/>
                    </a:lnTo>
                    <a:lnTo>
                      <a:pt x="42" y="1837"/>
                    </a:lnTo>
                    <a:lnTo>
                      <a:pt x="38" y="1834"/>
                    </a:lnTo>
                    <a:lnTo>
                      <a:pt x="32" y="1830"/>
                    </a:lnTo>
                    <a:lnTo>
                      <a:pt x="27" y="1824"/>
                    </a:lnTo>
                    <a:lnTo>
                      <a:pt x="25" y="1822"/>
                    </a:lnTo>
                    <a:lnTo>
                      <a:pt x="21" y="1818"/>
                    </a:lnTo>
                    <a:lnTo>
                      <a:pt x="15" y="1815"/>
                    </a:lnTo>
                    <a:lnTo>
                      <a:pt x="13" y="1811"/>
                    </a:lnTo>
                    <a:lnTo>
                      <a:pt x="9" y="1809"/>
                    </a:lnTo>
                    <a:lnTo>
                      <a:pt x="9" y="1805"/>
                    </a:lnTo>
                    <a:lnTo>
                      <a:pt x="6" y="1799"/>
                    </a:lnTo>
                    <a:lnTo>
                      <a:pt x="2" y="1797"/>
                    </a:lnTo>
                    <a:lnTo>
                      <a:pt x="0" y="1796"/>
                    </a:lnTo>
                    <a:lnTo>
                      <a:pt x="0" y="1794"/>
                    </a:lnTo>
                    <a:lnTo>
                      <a:pt x="0" y="1792"/>
                    </a:lnTo>
                    <a:lnTo>
                      <a:pt x="2" y="1788"/>
                    </a:lnTo>
                    <a:lnTo>
                      <a:pt x="6" y="1784"/>
                    </a:lnTo>
                    <a:lnTo>
                      <a:pt x="7" y="1778"/>
                    </a:lnTo>
                    <a:lnTo>
                      <a:pt x="11" y="1773"/>
                    </a:lnTo>
                    <a:lnTo>
                      <a:pt x="13" y="1769"/>
                    </a:lnTo>
                    <a:lnTo>
                      <a:pt x="15" y="1765"/>
                    </a:lnTo>
                    <a:lnTo>
                      <a:pt x="17" y="1761"/>
                    </a:lnTo>
                    <a:lnTo>
                      <a:pt x="21" y="1759"/>
                    </a:lnTo>
                    <a:lnTo>
                      <a:pt x="25" y="1758"/>
                    </a:lnTo>
                    <a:lnTo>
                      <a:pt x="27" y="1752"/>
                    </a:lnTo>
                    <a:lnTo>
                      <a:pt x="30" y="1748"/>
                    </a:lnTo>
                    <a:lnTo>
                      <a:pt x="32" y="1746"/>
                    </a:lnTo>
                    <a:lnTo>
                      <a:pt x="38" y="1742"/>
                    </a:lnTo>
                    <a:lnTo>
                      <a:pt x="40" y="1739"/>
                    </a:lnTo>
                    <a:lnTo>
                      <a:pt x="44" y="1735"/>
                    </a:lnTo>
                    <a:lnTo>
                      <a:pt x="49" y="1733"/>
                    </a:lnTo>
                    <a:lnTo>
                      <a:pt x="53" y="1729"/>
                    </a:lnTo>
                    <a:lnTo>
                      <a:pt x="57" y="1727"/>
                    </a:lnTo>
                    <a:lnTo>
                      <a:pt x="63" y="1723"/>
                    </a:lnTo>
                    <a:lnTo>
                      <a:pt x="68" y="1721"/>
                    </a:lnTo>
                    <a:lnTo>
                      <a:pt x="72" y="1720"/>
                    </a:lnTo>
                    <a:lnTo>
                      <a:pt x="78" y="1718"/>
                    </a:lnTo>
                    <a:lnTo>
                      <a:pt x="84" y="1716"/>
                    </a:lnTo>
                    <a:lnTo>
                      <a:pt x="91" y="1716"/>
                    </a:lnTo>
                    <a:lnTo>
                      <a:pt x="95" y="1714"/>
                    </a:lnTo>
                    <a:lnTo>
                      <a:pt x="103" y="1712"/>
                    </a:lnTo>
                    <a:lnTo>
                      <a:pt x="106" y="1712"/>
                    </a:lnTo>
                    <a:lnTo>
                      <a:pt x="108" y="1710"/>
                    </a:lnTo>
                    <a:lnTo>
                      <a:pt x="112" y="1710"/>
                    </a:lnTo>
                    <a:lnTo>
                      <a:pt x="116" y="1710"/>
                    </a:lnTo>
                    <a:lnTo>
                      <a:pt x="120" y="1710"/>
                    </a:lnTo>
                    <a:lnTo>
                      <a:pt x="123" y="1710"/>
                    </a:lnTo>
                    <a:lnTo>
                      <a:pt x="127" y="1710"/>
                    </a:lnTo>
                    <a:lnTo>
                      <a:pt x="131" y="1710"/>
                    </a:lnTo>
                    <a:lnTo>
                      <a:pt x="133" y="1710"/>
                    </a:lnTo>
                    <a:lnTo>
                      <a:pt x="139" y="1710"/>
                    </a:lnTo>
                    <a:lnTo>
                      <a:pt x="141" y="1710"/>
                    </a:lnTo>
                    <a:lnTo>
                      <a:pt x="146" y="1710"/>
                    </a:lnTo>
                    <a:lnTo>
                      <a:pt x="150" y="1710"/>
                    </a:lnTo>
                    <a:lnTo>
                      <a:pt x="154" y="1710"/>
                    </a:lnTo>
                    <a:lnTo>
                      <a:pt x="158" y="1710"/>
                    </a:lnTo>
                    <a:lnTo>
                      <a:pt x="161" y="1710"/>
                    </a:lnTo>
                    <a:lnTo>
                      <a:pt x="165" y="1710"/>
                    </a:lnTo>
                    <a:lnTo>
                      <a:pt x="171" y="1710"/>
                    </a:lnTo>
                    <a:lnTo>
                      <a:pt x="173" y="1710"/>
                    </a:lnTo>
                    <a:lnTo>
                      <a:pt x="179" y="1710"/>
                    </a:lnTo>
                    <a:lnTo>
                      <a:pt x="182" y="1710"/>
                    </a:lnTo>
                    <a:lnTo>
                      <a:pt x="188" y="1710"/>
                    </a:lnTo>
                    <a:lnTo>
                      <a:pt x="192" y="1710"/>
                    </a:lnTo>
                    <a:lnTo>
                      <a:pt x="196" y="1710"/>
                    </a:lnTo>
                    <a:lnTo>
                      <a:pt x="201" y="1710"/>
                    </a:lnTo>
                    <a:lnTo>
                      <a:pt x="205" y="1710"/>
                    </a:lnTo>
                    <a:lnTo>
                      <a:pt x="211" y="1710"/>
                    </a:lnTo>
                    <a:lnTo>
                      <a:pt x="217" y="1710"/>
                    </a:lnTo>
                    <a:lnTo>
                      <a:pt x="220" y="1710"/>
                    </a:lnTo>
                    <a:lnTo>
                      <a:pt x="226" y="1710"/>
                    </a:lnTo>
                    <a:lnTo>
                      <a:pt x="230" y="1710"/>
                    </a:lnTo>
                    <a:lnTo>
                      <a:pt x="236" y="1710"/>
                    </a:lnTo>
                    <a:lnTo>
                      <a:pt x="239" y="1708"/>
                    </a:lnTo>
                    <a:lnTo>
                      <a:pt x="245" y="1708"/>
                    </a:lnTo>
                    <a:lnTo>
                      <a:pt x="251" y="1708"/>
                    </a:lnTo>
                    <a:lnTo>
                      <a:pt x="255" y="1708"/>
                    </a:lnTo>
                    <a:lnTo>
                      <a:pt x="260" y="1706"/>
                    </a:lnTo>
                    <a:lnTo>
                      <a:pt x="266" y="1706"/>
                    </a:lnTo>
                    <a:lnTo>
                      <a:pt x="272" y="1704"/>
                    </a:lnTo>
                    <a:lnTo>
                      <a:pt x="277" y="1704"/>
                    </a:lnTo>
                    <a:lnTo>
                      <a:pt x="283" y="1704"/>
                    </a:lnTo>
                    <a:lnTo>
                      <a:pt x="289" y="1704"/>
                    </a:lnTo>
                    <a:lnTo>
                      <a:pt x="295" y="1702"/>
                    </a:lnTo>
                    <a:lnTo>
                      <a:pt x="302" y="1702"/>
                    </a:lnTo>
                    <a:lnTo>
                      <a:pt x="308" y="1701"/>
                    </a:lnTo>
                    <a:lnTo>
                      <a:pt x="314" y="1699"/>
                    </a:lnTo>
                    <a:lnTo>
                      <a:pt x="317" y="1699"/>
                    </a:lnTo>
                    <a:lnTo>
                      <a:pt x="325" y="1697"/>
                    </a:lnTo>
                    <a:lnTo>
                      <a:pt x="331" y="1695"/>
                    </a:lnTo>
                    <a:lnTo>
                      <a:pt x="336" y="1693"/>
                    </a:lnTo>
                    <a:lnTo>
                      <a:pt x="342" y="1691"/>
                    </a:lnTo>
                    <a:lnTo>
                      <a:pt x="350" y="1689"/>
                    </a:lnTo>
                    <a:lnTo>
                      <a:pt x="355" y="1687"/>
                    </a:lnTo>
                    <a:lnTo>
                      <a:pt x="361" y="1685"/>
                    </a:lnTo>
                    <a:lnTo>
                      <a:pt x="367" y="1683"/>
                    </a:lnTo>
                    <a:lnTo>
                      <a:pt x="374" y="1680"/>
                    </a:lnTo>
                    <a:lnTo>
                      <a:pt x="380" y="1678"/>
                    </a:lnTo>
                    <a:lnTo>
                      <a:pt x="390" y="1676"/>
                    </a:lnTo>
                    <a:lnTo>
                      <a:pt x="395" y="1672"/>
                    </a:lnTo>
                    <a:lnTo>
                      <a:pt x="403" y="1670"/>
                    </a:lnTo>
                    <a:lnTo>
                      <a:pt x="409" y="1666"/>
                    </a:lnTo>
                    <a:lnTo>
                      <a:pt x="416" y="1664"/>
                    </a:lnTo>
                    <a:lnTo>
                      <a:pt x="422" y="1659"/>
                    </a:lnTo>
                    <a:lnTo>
                      <a:pt x="430" y="1657"/>
                    </a:lnTo>
                    <a:lnTo>
                      <a:pt x="435" y="1653"/>
                    </a:lnTo>
                    <a:lnTo>
                      <a:pt x="443" y="1647"/>
                    </a:lnTo>
                    <a:lnTo>
                      <a:pt x="449" y="1644"/>
                    </a:lnTo>
                    <a:lnTo>
                      <a:pt x="456" y="1640"/>
                    </a:lnTo>
                    <a:lnTo>
                      <a:pt x="462" y="1636"/>
                    </a:lnTo>
                    <a:lnTo>
                      <a:pt x="468" y="1632"/>
                    </a:lnTo>
                    <a:lnTo>
                      <a:pt x="475" y="1628"/>
                    </a:lnTo>
                    <a:lnTo>
                      <a:pt x="481" y="1623"/>
                    </a:lnTo>
                    <a:lnTo>
                      <a:pt x="488" y="1619"/>
                    </a:lnTo>
                    <a:lnTo>
                      <a:pt x="494" y="1615"/>
                    </a:lnTo>
                    <a:lnTo>
                      <a:pt x="500" y="1609"/>
                    </a:lnTo>
                    <a:lnTo>
                      <a:pt x="507" y="1606"/>
                    </a:lnTo>
                    <a:lnTo>
                      <a:pt x="513" y="1600"/>
                    </a:lnTo>
                    <a:lnTo>
                      <a:pt x="519" y="1596"/>
                    </a:lnTo>
                    <a:lnTo>
                      <a:pt x="525" y="1590"/>
                    </a:lnTo>
                    <a:lnTo>
                      <a:pt x="532" y="1587"/>
                    </a:lnTo>
                    <a:lnTo>
                      <a:pt x="538" y="1581"/>
                    </a:lnTo>
                    <a:lnTo>
                      <a:pt x="544" y="1577"/>
                    </a:lnTo>
                    <a:lnTo>
                      <a:pt x="549" y="1571"/>
                    </a:lnTo>
                    <a:lnTo>
                      <a:pt x="557" y="1568"/>
                    </a:lnTo>
                    <a:lnTo>
                      <a:pt x="561" y="1562"/>
                    </a:lnTo>
                    <a:lnTo>
                      <a:pt x="568" y="1558"/>
                    </a:lnTo>
                    <a:lnTo>
                      <a:pt x="574" y="1552"/>
                    </a:lnTo>
                    <a:lnTo>
                      <a:pt x="580" y="1547"/>
                    </a:lnTo>
                    <a:lnTo>
                      <a:pt x="585" y="1543"/>
                    </a:lnTo>
                    <a:lnTo>
                      <a:pt x="589" y="1537"/>
                    </a:lnTo>
                    <a:lnTo>
                      <a:pt x="595" y="1533"/>
                    </a:lnTo>
                    <a:lnTo>
                      <a:pt x="601" y="1530"/>
                    </a:lnTo>
                    <a:lnTo>
                      <a:pt x="604" y="1524"/>
                    </a:lnTo>
                    <a:lnTo>
                      <a:pt x="610" y="1520"/>
                    </a:lnTo>
                    <a:lnTo>
                      <a:pt x="614" y="1514"/>
                    </a:lnTo>
                    <a:lnTo>
                      <a:pt x="620" y="1511"/>
                    </a:lnTo>
                    <a:lnTo>
                      <a:pt x="623" y="1505"/>
                    </a:lnTo>
                    <a:lnTo>
                      <a:pt x="627" y="1501"/>
                    </a:lnTo>
                    <a:lnTo>
                      <a:pt x="631" y="1497"/>
                    </a:lnTo>
                    <a:lnTo>
                      <a:pt x="637" y="1493"/>
                    </a:lnTo>
                    <a:lnTo>
                      <a:pt x="639" y="1490"/>
                    </a:lnTo>
                    <a:lnTo>
                      <a:pt x="644" y="1484"/>
                    </a:lnTo>
                    <a:lnTo>
                      <a:pt x="648" y="1482"/>
                    </a:lnTo>
                    <a:lnTo>
                      <a:pt x="652" y="1478"/>
                    </a:lnTo>
                    <a:lnTo>
                      <a:pt x="654" y="1474"/>
                    </a:lnTo>
                    <a:lnTo>
                      <a:pt x="658" y="1471"/>
                    </a:lnTo>
                    <a:lnTo>
                      <a:pt x="661" y="1469"/>
                    </a:lnTo>
                    <a:lnTo>
                      <a:pt x="665" y="1465"/>
                    </a:lnTo>
                    <a:lnTo>
                      <a:pt x="667" y="1461"/>
                    </a:lnTo>
                    <a:lnTo>
                      <a:pt x="669" y="1457"/>
                    </a:lnTo>
                    <a:lnTo>
                      <a:pt x="673" y="1455"/>
                    </a:lnTo>
                    <a:lnTo>
                      <a:pt x="675" y="1453"/>
                    </a:lnTo>
                    <a:lnTo>
                      <a:pt x="679" y="1450"/>
                    </a:lnTo>
                    <a:lnTo>
                      <a:pt x="682" y="1444"/>
                    </a:lnTo>
                    <a:lnTo>
                      <a:pt x="690" y="1438"/>
                    </a:lnTo>
                    <a:lnTo>
                      <a:pt x="688" y="1438"/>
                    </a:lnTo>
                    <a:lnTo>
                      <a:pt x="684" y="1440"/>
                    </a:lnTo>
                    <a:lnTo>
                      <a:pt x="680" y="1444"/>
                    </a:lnTo>
                    <a:lnTo>
                      <a:pt x="679" y="1446"/>
                    </a:lnTo>
                    <a:lnTo>
                      <a:pt x="673" y="1448"/>
                    </a:lnTo>
                    <a:lnTo>
                      <a:pt x="669" y="1452"/>
                    </a:lnTo>
                    <a:lnTo>
                      <a:pt x="663" y="1455"/>
                    </a:lnTo>
                    <a:lnTo>
                      <a:pt x="658" y="1457"/>
                    </a:lnTo>
                    <a:lnTo>
                      <a:pt x="650" y="1463"/>
                    </a:lnTo>
                    <a:lnTo>
                      <a:pt x="644" y="1467"/>
                    </a:lnTo>
                    <a:lnTo>
                      <a:pt x="641" y="1469"/>
                    </a:lnTo>
                    <a:lnTo>
                      <a:pt x="637" y="1471"/>
                    </a:lnTo>
                    <a:lnTo>
                      <a:pt x="635" y="1472"/>
                    </a:lnTo>
                    <a:lnTo>
                      <a:pt x="631" y="1474"/>
                    </a:lnTo>
                    <a:lnTo>
                      <a:pt x="625" y="1478"/>
                    </a:lnTo>
                    <a:lnTo>
                      <a:pt x="623" y="1480"/>
                    </a:lnTo>
                    <a:lnTo>
                      <a:pt x="620" y="1482"/>
                    </a:lnTo>
                    <a:lnTo>
                      <a:pt x="616" y="1486"/>
                    </a:lnTo>
                    <a:lnTo>
                      <a:pt x="610" y="1488"/>
                    </a:lnTo>
                    <a:lnTo>
                      <a:pt x="606" y="1490"/>
                    </a:lnTo>
                    <a:lnTo>
                      <a:pt x="603" y="1493"/>
                    </a:lnTo>
                    <a:lnTo>
                      <a:pt x="599" y="1495"/>
                    </a:lnTo>
                    <a:lnTo>
                      <a:pt x="593" y="1497"/>
                    </a:lnTo>
                    <a:lnTo>
                      <a:pt x="589" y="1501"/>
                    </a:lnTo>
                    <a:lnTo>
                      <a:pt x="585" y="1503"/>
                    </a:lnTo>
                    <a:lnTo>
                      <a:pt x="582" y="1507"/>
                    </a:lnTo>
                    <a:lnTo>
                      <a:pt x="576" y="1509"/>
                    </a:lnTo>
                    <a:lnTo>
                      <a:pt x="572" y="1512"/>
                    </a:lnTo>
                    <a:lnTo>
                      <a:pt x="566" y="1514"/>
                    </a:lnTo>
                    <a:lnTo>
                      <a:pt x="563" y="1516"/>
                    </a:lnTo>
                    <a:lnTo>
                      <a:pt x="557" y="1518"/>
                    </a:lnTo>
                    <a:lnTo>
                      <a:pt x="553" y="1522"/>
                    </a:lnTo>
                    <a:lnTo>
                      <a:pt x="549" y="1526"/>
                    </a:lnTo>
                    <a:lnTo>
                      <a:pt x="544" y="1528"/>
                    </a:lnTo>
                    <a:lnTo>
                      <a:pt x="538" y="1530"/>
                    </a:lnTo>
                    <a:lnTo>
                      <a:pt x="534" y="1531"/>
                    </a:lnTo>
                    <a:lnTo>
                      <a:pt x="530" y="1533"/>
                    </a:lnTo>
                    <a:lnTo>
                      <a:pt x="525" y="1537"/>
                    </a:lnTo>
                    <a:lnTo>
                      <a:pt x="519" y="1539"/>
                    </a:lnTo>
                    <a:lnTo>
                      <a:pt x="515" y="1543"/>
                    </a:lnTo>
                    <a:lnTo>
                      <a:pt x="511" y="1545"/>
                    </a:lnTo>
                    <a:lnTo>
                      <a:pt x="506" y="1547"/>
                    </a:lnTo>
                    <a:lnTo>
                      <a:pt x="502" y="1550"/>
                    </a:lnTo>
                    <a:lnTo>
                      <a:pt x="496" y="1552"/>
                    </a:lnTo>
                    <a:lnTo>
                      <a:pt x="492" y="1554"/>
                    </a:lnTo>
                    <a:lnTo>
                      <a:pt x="487" y="1558"/>
                    </a:lnTo>
                    <a:lnTo>
                      <a:pt x="483" y="1558"/>
                    </a:lnTo>
                    <a:lnTo>
                      <a:pt x="479" y="1562"/>
                    </a:lnTo>
                    <a:lnTo>
                      <a:pt x="473" y="1564"/>
                    </a:lnTo>
                    <a:lnTo>
                      <a:pt x="471" y="1566"/>
                    </a:lnTo>
                    <a:lnTo>
                      <a:pt x="466" y="1568"/>
                    </a:lnTo>
                    <a:lnTo>
                      <a:pt x="460" y="1569"/>
                    </a:lnTo>
                    <a:lnTo>
                      <a:pt x="456" y="1571"/>
                    </a:lnTo>
                    <a:lnTo>
                      <a:pt x="452" y="1573"/>
                    </a:lnTo>
                    <a:lnTo>
                      <a:pt x="447" y="1575"/>
                    </a:lnTo>
                    <a:lnTo>
                      <a:pt x="443" y="1577"/>
                    </a:lnTo>
                    <a:lnTo>
                      <a:pt x="439" y="1579"/>
                    </a:lnTo>
                    <a:lnTo>
                      <a:pt x="435" y="1579"/>
                    </a:lnTo>
                    <a:lnTo>
                      <a:pt x="431" y="1581"/>
                    </a:lnTo>
                    <a:lnTo>
                      <a:pt x="428" y="1583"/>
                    </a:lnTo>
                    <a:lnTo>
                      <a:pt x="424" y="1583"/>
                    </a:lnTo>
                    <a:lnTo>
                      <a:pt x="418" y="1585"/>
                    </a:lnTo>
                    <a:lnTo>
                      <a:pt x="416" y="1587"/>
                    </a:lnTo>
                    <a:lnTo>
                      <a:pt x="412" y="1588"/>
                    </a:lnTo>
                    <a:lnTo>
                      <a:pt x="409" y="1590"/>
                    </a:lnTo>
                    <a:lnTo>
                      <a:pt x="405" y="1590"/>
                    </a:lnTo>
                    <a:lnTo>
                      <a:pt x="401" y="1592"/>
                    </a:lnTo>
                    <a:lnTo>
                      <a:pt x="397" y="1594"/>
                    </a:lnTo>
                    <a:lnTo>
                      <a:pt x="395" y="1594"/>
                    </a:lnTo>
                    <a:lnTo>
                      <a:pt x="391" y="1594"/>
                    </a:lnTo>
                    <a:lnTo>
                      <a:pt x="388" y="1596"/>
                    </a:lnTo>
                    <a:lnTo>
                      <a:pt x="384" y="1596"/>
                    </a:lnTo>
                    <a:lnTo>
                      <a:pt x="380" y="1596"/>
                    </a:lnTo>
                    <a:lnTo>
                      <a:pt x="378" y="1598"/>
                    </a:lnTo>
                    <a:lnTo>
                      <a:pt x="372" y="1598"/>
                    </a:lnTo>
                    <a:lnTo>
                      <a:pt x="365" y="1602"/>
                    </a:lnTo>
                    <a:lnTo>
                      <a:pt x="361" y="1602"/>
                    </a:lnTo>
                    <a:lnTo>
                      <a:pt x="355" y="1604"/>
                    </a:lnTo>
                    <a:lnTo>
                      <a:pt x="350" y="1604"/>
                    </a:lnTo>
                    <a:lnTo>
                      <a:pt x="346" y="1606"/>
                    </a:lnTo>
                    <a:lnTo>
                      <a:pt x="340" y="1606"/>
                    </a:lnTo>
                    <a:lnTo>
                      <a:pt x="336" y="1607"/>
                    </a:lnTo>
                    <a:lnTo>
                      <a:pt x="333" y="1607"/>
                    </a:lnTo>
                    <a:lnTo>
                      <a:pt x="329" y="1607"/>
                    </a:lnTo>
                    <a:lnTo>
                      <a:pt x="312" y="1609"/>
                    </a:lnTo>
                    <a:lnTo>
                      <a:pt x="317" y="1602"/>
                    </a:lnTo>
                    <a:lnTo>
                      <a:pt x="323" y="1598"/>
                    </a:lnTo>
                    <a:lnTo>
                      <a:pt x="327" y="1594"/>
                    </a:lnTo>
                    <a:lnTo>
                      <a:pt x="331" y="1590"/>
                    </a:lnTo>
                    <a:lnTo>
                      <a:pt x="334" y="1587"/>
                    </a:lnTo>
                    <a:lnTo>
                      <a:pt x="340" y="1581"/>
                    </a:lnTo>
                    <a:lnTo>
                      <a:pt x="346" y="1575"/>
                    </a:lnTo>
                    <a:lnTo>
                      <a:pt x="352" y="1569"/>
                    </a:lnTo>
                    <a:lnTo>
                      <a:pt x="353" y="1566"/>
                    </a:lnTo>
                    <a:lnTo>
                      <a:pt x="355" y="1564"/>
                    </a:lnTo>
                    <a:lnTo>
                      <a:pt x="359" y="1560"/>
                    </a:lnTo>
                    <a:lnTo>
                      <a:pt x="363" y="1558"/>
                    </a:lnTo>
                    <a:lnTo>
                      <a:pt x="367" y="1552"/>
                    </a:lnTo>
                    <a:lnTo>
                      <a:pt x="371" y="1550"/>
                    </a:lnTo>
                    <a:lnTo>
                      <a:pt x="372" y="1547"/>
                    </a:lnTo>
                    <a:lnTo>
                      <a:pt x="376" y="1543"/>
                    </a:lnTo>
                    <a:lnTo>
                      <a:pt x="380" y="1539"/>
                    </a:lnTo>
                    <a:lnTo>
                      <a:pt x="384" y="1535"/>
                    </a:lnTo>
                    <a:lnTo>
                      <a:pt x="386" y="1531"/>
                    </a:lnTo>
                    <a:lnTo>
                      <a:pt x="390" y="1528"/>
                    </a:lnTo>
                    <a:lnTo>
                      <a:pt x="393" y="1522"/>
                    </a:lnTo>
                    <a:lnTo>
                      <a:pt x="397" y="1520"/>
                    </a:lnTo>
                    <a:lnTo>
                      <a:pt x="399" y="1514"/>
                    </a:lnTo>
                    <a:lnTo>
                      <a:pt x="405" y="1512"/>
                    </a:lnTo>
                    <a:lnTo>
                      <a:pt x="409" y="1507"/>
                    </a:lnTo>
                    <a:lnTo>
                      <a:pt x="411" y="1503"/>
                    </a:lnTo>
                    <a:lnTo>
                      <a:pt x="414" y="1497"/>
                    </a:lnTo>
                    <a:lnTo>
                      <a:pt x="418" y="1493"/>
                    </a:lnTo>
                    <a:lnTo>
                      <a:pt x="422" y="1490"/>
                    </a:lnTo>
                    <a:lnTo>
                      <a:pt x="424" y="1484"/>
                    </a:lnTo>
                    <a:lnTo>
                      <a:pt x="428" y="1482"/>
                    </a:lnTo>
                    <a:lnTo>
                      <a:pt x="431" y="1476"/>
                    </a:lnTo>
                    <a:lnTo>
                      <a:pt x="435" y="1472"/>
                    </a:lnTo>
                    <a:lnTo>
                      <a:pt x="437" y="1469"/>
                    </a:lnTo>
                    <a:lnTo>
                      <a:pt x="441" y="1463"/>
                    </a:lnTo>
                    <a:lnTo>
                      <a:pt x="445" y="1459"/>
                    </a:lnTo>
                    <a:lnTo>
                      <a:pt x="447" y="1455"/>
                    </a:lnTo>
                    <a:lnTo>
                      <a:pt x="450" y="1450"/>
                    </a:lnTo>
                    <a:lnTo>
                      <a:pt x="454" y="1446"/>
                    </a:lnTo>
                    <a:lnTo>
                      <a:pt x="456" y="1440"/>
                    </a:lnTo>
                    <a:lnTo>
                      <a:pt x="460" y="1436"/>
                    </a:lnTo>
                    <a:lnTo>
                      <a:pt x="462" y="1433"/>
                    </a:lnTo>
                    <a:lnTo>
                      <a:pt x="466" y="1427"/>
                    </a:lnTo>
                    <a:lnTo>
                      <a:pt x="468" y="1423"/>
                    </a:lnTo>
                    <a:lnTo>
                      <a:pt x="471" y="1419"/>
                    </a:lnTo>
                    <a:lnTo>
                      <a:pt x="473" y="1414"/>
                    </a:lnTo>
                    <a:lnTo>
                      <a:pt x="475" y="1410"/>
                    </a:lnTo>
                    <a:lnTo>
                      <a:pt x="479" y="1406"/>
                    </a:lnTo>
                    <a:lnTo>
                      <a:pt x="479" y="1402"/>
                    </a:lnTo>
                    <a:lnTo>
                      <a:pt x="481" y="1396"/>
                    </a:lnTo>
                    <a:lnTo>
                      <a:pt x="485" y="1393"/>
                    </a:lnTo>
                    <a:lnTo>
                      <a:pt x="487" y="1389"/>
                    </a:lnTo>
                    <a:lnTo>
                      <a:pt x="487" y="1383"/>
                    </a:lnTo>
                    <a:lnTo>
                      <a:pt x="490" y="1379"/>
                    </a:lnTo>
                    <a:lnTo>
                      <a:pt x="490" y="1376"/>
                    </a:lnTo>
                    <a:lnTo>
                      <a:pt x="492" y="1372"/>
                    </a:lnTo>
                    <a:lnTo>
                      <a:pt x="494" y="1368"/>
                    </a:lnTo>
                    <a:lnTo>
                      <a:pt x="496" y="1362"/>
                    </a:lnTo>
                    <a:lnTo>
                      <a:pt x="496" y="1358"/>
                    </a:lnTo>
                    <a:lnTo>
                      <a:pt x="498" y="1357"/>
                    </a:lnTo>
                    <a:lnTo>
                      <a:pt x="498" y="1351"/>
                    </a:lnTo>
                    <a:lnTo>
                      <a:pt x="500" y="1347"/>
                    </a:lnTo>
                    <a:lnTo>
                      <a:pt x="500" y="1343"/>
                    </a:lnTo>
                    <a:lnTo>
                      <a:pt x="502" y="1339"/>
                    </a:lnTo>
                    <a:lnTo>
                      <a:pt x="504" y="1336"/>
                    </a:lnTo>
                    <a:lnTo>
                      <a:pt x="504" y="1332"/>
                    </a:lnTo>
                    <a:lnTo>
                      <a:pt x="504" y="1330"/>
                    </a:lnTo>
                    <a:lnTo>
                      <a:pt x="504" y="1326"/>
                    </a:lnTo>
                    <a:lnTo>
                      <a:pt x="506" y="1320"/>
                    </a:lnTo>
                    <a:lnTo>
                      <a:pt x="506" y="1319"/>
                    </a:lnTo>
                    <a:lnTo>
                      <a:pt x="506" y="1315"/>
                    </a:lnTo>
                    <a:lnTo>
                      <a:pt x="506" y="1311"/>
                    </a:lnTo>
                    <a:lnTo>
                      <a:pt x="506" y="1307"/>
                    </a:lnTo>
                    <a:lnTo>
                      <a:pt x="507" y="1305"/>
                    </a:lnTo>
                    <a:lnTo>
                      <a:pt x="507" y="1301"/>
                    </a:lnTo>
                    <a:lnTo>
                      <a:pt x="507" y="1300"/>
                    </a:lnTo>
                    <a:lnTo>
                      <a:pt x="507" y="1292"/>
                    </a:lnTo>
                    <a:lnTo>
                      <a:pt x="509" y="1286"/>
                    </a:lnTo>
                    <a:lnTo>
                      <a:pt x="507" y="1281"/>
                    </a:lnTo>
                    <a:lnTo>
                      <a:pt x="507" y="1277"/>
                    </a:lnTo>
                    <a:lnTo>
                      <a:pt x="506" y="1271"/>
                    </a:lnTo>
                    <a:lnTo>
                      <a:pt x="506" y="1267"/>
                    </a:lnTo>
                    <a:lnTo>
                      <a:pt x="506" y="1262"/>
                    </a:lnTo>
                    <a:lnTo>
                      <a:pt x="506" y="1258"/>
                    </a:lnTo>
                    <a:lnTo>
                      <a:pt x="506" y="1254"/>
                    </a:lnTo>
                    <a:lnTo>
                      <a:pt x="506" y="1250"/>
                    </a:lnTo>
                    <a:lnTo>
                      <a:pt x="504" y="1244"/>
                    </a:lnTo>
                    <a:lnTo>
                      <a:pt x="504" y="1241"/>
                    </a:lnTo>
                    <a:lnTo>
                      <a:pt x="502" y="1239"/>
                    </a:lnTo>
                    <a:lnTo>
                      <a:pt x="504" y="1237"/>
                    </a:lnTo>
                    <a:lnTo>
                      <a:pt x="509" y="1237"/>
                    </a:lnTo>
                    <a:lnTo>
                      <a:pt x="511" y="1235"/>
                    </a:lnTo>
                    <a:lnTo>
                      <a:pt x="517" y="1233"/>
                    </a:lnTo>
                    <a:lnTo>
                      <a:pt x="521" y="1231"/>
                    </a:lnTo>
                    <a:lnTo>
                      <a:pt x="528" y="1231"/>
                    </a:lnTo>
                    <a:lnTo>
                      <a:pt x="530" y="1227"/>
                    </a:lnTo>
                    <a:lnTo>
                      <a:pt x="534" y="1225"/>
                    </a:lnTo>
                    <a:lnTo>
                      <a:pt x="536" y="1224"/>
                    </a:lnTo>
                    <a:lnTo>
                      <a:pt x="540" y="1224"/>
                    </a:lnTo>
                    <a:lnTo>
                      <a:pt x="544" y="1220"/>
                    </a:lnTo>
                    <a:lnTo>
                      <a:pt x="547" y="1218"/>
                    </a:lnTo>
                    <a:lnTo>
                      <a:pt x="551" y="1214"/>
                    </a:lnTo>
                    <a:lnTo>
                      <a:pt x="555" y="1212"/>
                    </a:lnTo>
                    <a:lnTo>
                      <a:pt x="559" y="1210"/>
                    </a:lnTo>
                    <a:lnTo>
                      <a:pt x="563" y="1206"/>
                    </a:lnTo>
                    <a:lnTo>
                      <a:pt x="568" y="1201"/>
                    </a:lnTo>
                    <a:lnTo>
                      <a:pt x="572" y="1199"/>
                    </a:lnTo>
                    <a:lnTo>
                      <a:pt x="576" y="1193"/>
                    </a:lnTo>
                    <a:lnTo>
                      <a:pt x="582" y="1189"/>
                    </a:lnTo>
                    <a:lnTo>
                      <a:pt x="585" y="1186"/>
                    </a:lnTo>
                    <a:lnTo>
                      <a:pt x="591" y="1180"/>
                    </a:lnTo>
                    <a:lnTo>
                      <a:pt x="593" y="1174"/>
                    </a:lnTo>
                    <a:lnTo>
                      <a:pt x="599" y="1168"/>
                    </a:lnTo>
                    <a:lnTo>
                      <a:pt x="604" y="1161"/>
                    </a:lnTo>
                    <a:lnTo>
                      <a:pt x="608" y="1155"/>
                    </a:lnTo>
                    <a:lnTo>
                      <a:pt x="610" y="1151"/>
                    </a:lnTo>
                    <a:lnTo>
                      <a:pt x="612" y="1148"/>
                    </a:lnTo>
                    <a:lnTo>
                      <a:pt x="616" y="1144"/>
                    </a:lnTo>
                    <a:lnTo>
                      <a:pt x="618" y="1142"/>
                    </a:lnTo>
                    <a:lnTo>
                      <a:pt x="620" y="1138"/>
                    </a:lnTo>
                    <a:lnTo>
                      <a:pt x="622" y="1134"/>
                    </a:lnTo>
                    <a:lnTo>
                      <a:pt x="623" y="1130"/>
                    </a:lnTo>
                    <a:lnTo>
                      <a:pt x="627" y="1129"/>
                    </a:lnTo>
                    <a:lnTo>
                      <a:pt x="629" y="1125"/>
                    </a:lnTo>
                    <a:lnTo>
                      <a:pt x="631" y="1119"/>
                    </a:lnTo>
                    <a:lnTo>
                      <a:pt x="635" y="1117"/>
                    </a:lnTo>
                    <a:lnTo>
                      <a:pt x="637" y="1113"/>
                    </a:lnTo>
                    <a:lnTo>
                      <a:pt x="637" y="1110"/>
                    </a:lnTo>
                    <a:lnTo>
                      <a:pt x="641" y="1106"/>
                    </a:lnTo>
                    <a:lnTo>
                      <a:pt x="642" y="1102"/>
                    </a:lnTo>
                    <a:lnTo>
                      <a:pt x="644" y="1098"/>
                    </a:lnTo>
                    <a:lnTo>
                      <a:pt x="648" y="1094"/>
                    </a:lnTo>
                    <a:lnTo>
                      <a:pt x="650" y="1092"/>
                    </a:lnTo>
                    <a:lnTo>
                      <a:pt x="650" y="1089"/>
                    </a:lnTo>
                    <a:lnTo>
                      <a:pt x="654" y="1085"/>
                    </a:lnTo>
                    <a:lnTo>
                      <a:pt x="656" y="1081"/>
                    </a:lnTo>
                    <a:lnTo>
                      <a:pt x="658" y="1079"/>
                    </a:lnTo>
                    <a:lnTo>
                      <a:pt x="660" y="1075"/>
                    </a:lnTo>
                    <a:lnTo>
                      <a:pt x="661" y="1071"/>
                    </a:lnTo>
                    <a:lnTo>
                      <a:pt x="663" y="1068"/>
                    </a:lnTo>
                    <a:lnTo>
                      <a:pt x="665" y="1066"/>
                    </a:lnTo>
                    <a:lnTo>
                      <a:pt x="667" y="1062"/>
                    </a:lnTo>
                    <a:lnTo>
                      <a:pt x="669" y="1056"/>
                    </a:lnTo>
                    <a:lnTo>
                      <a:pt x="673" y="1051"/>
                    </a:lnTo>
                    <a:lnTo>
                      <a:pt x="677" y="1047"/>
                    </a:lnTo>
                    <a:lnTo>
                      <a:pt x="679" y="1041"/>
                    </a:lnTo>
                    <a:lnTo>
                      <a:pt x="682" y="1035"/>
                    </a:lnTo>
                    <a:lnTo>
                      <a:pt x="684" y="1030"/>
                    </a:lnTo>
                    <a:lnTo>
                      <a:pt x="688" y="1026"/>
                    </a:lnTo>
                    <a:lnTo>
                      <a:pt x="688" y="1022"/>
                    </a:lnTo>
                    <a:lnTo>
                      <a:pt x="692" y="1018"/>
                    </a:lnTo>
                    <a:lnTo>
                      <a:pt x="694" y="1014"/>
                    </a:lnTo>
                    <a:lnTo>
                      <a:pt x="696" y="1011"/>
                    </a:lnTo>
                    <a:lnTo>
                      <a:pt x="698" y="1009"/>
                    </a:lnTo>
                    <a:lnTo>
                      <a:pt x="698" y="1007"/>
                    </a:lnTo>
                    <a:lnTo>
                      <a:pt x="694" y="1009"/>
                    </a:lnTo>
                    <a:lnTo>
                      <a:pt x="692" y="1013"/>
                    </a:lnTo>
                    <a:lnTo>
                      <a:pt x="686" y="1016"/>
                    </a:lnTo>
                    <a:lnTo>
                      <a:pt x="682" y="1018"/>
                    </a:lnTo>
                    <a:lnTo>
                      <a:pt x="680" y="1022"/>
                    </a:lnTo>
                    <a:lnTo>
                      <a:pt x="677" y="1024"/>
                    </a:lnTo>
                    <a:lnTo>
                      <a:pt x="673" y="1026"/>
                    </a:lnTo>
                    <a:lnTo>
                      <a:pt x="669" y="1030"/>
                    </a:lnTo>
                    <a:lnTo>
                      <a:pt x="665" y="1032"/>
                    </a:lnTo>
                    <a:lnTo>
                      <a:pt x="661" y="1035"/>
                    </a:lnTo>
                    <a:lnTo>
                      <a:pt x="658" y="1041"/>
                    </a:lnTo>
                    <a:lnTo>
                      <a:pt x="652" y="1043"/>
                    </a:lnTo>
                    <a:lnTo>
                      <a:pt x="648" y="1047"/>
                    </a:lnTo>
                    <a:lnTo>
                      <a:pt x="642" y="1051"/>
                    </a:lnTo>
                    <a:lnTo>
                      <a:pt x="639" y="1054"/>
                    </a:lnTo>
                    <a:lnTo>
                      <a:pt x="633" y="1058"/>
                    </a:lnTo>
                    <a:lnTo>
                      <a:pt x="629" y="1062"/>
                    </a:lnTo>
                    <a:lnTo>
                      <a:pt x="623" y="1066"/>
                    </a:lnTo>
                    <a:lnTo>
                      <a:pt x="618" y="1070"/>
                    </a:lnTo>
                    <a:lnTo>
                      <a:pt x="614" y="1075"/>
                    </a:lnTo>
                    <a:lnTo>
                      <a:pt x="608" y="1079"/>
                    </a:lnTo>
                    <a:lnTo>
                      <a:pt x="603" y="1083"/>
                    </a:lnTo>
                    <a:lnTo>
                      <a:pt x="599" y="1087"/>
                    </a:lnTo>
                    <a:lnTo>
                      <a:pt x="593" y="1090"/>
                    </a:lnTo>
                    <a:lnTo>
                      <a:pt x="587" y="1094"/>
                    </a:lnTo>
                    <a:lnTo>
                      <a:pt x="582" y="1098"/>
                    </a:lnTo>
                    <a:lnTo>
                      <a:pt x="578" y="1104"/>
                    </a:lnTo>
                    <a:lnTo>
                      <a:pt x="572" y="1106"/>
                    </a:lnTo>
                    <a:lnTo>
                      <a:pt x="568" y="1110"/>
                    </a:lnTo>
                    <a:lnTo>
                      <a:pt x="563" y="1113"/>
                    </a:lnTo>
                    <a:lnTo>
                      <a:pt x="559" y="1117"/>
                    </a:lnTo>
                    <a:lnTo>
                      <a:pt x="555" y="1119"/>
                    </a:lnTo>
                    <a:lnTo>
                      <a:pt x="549" y="1123"/>
                    </a:lnTo>
                    <a:lnTo>
                      <a:pt x="547" y="1125"/>
                    </a:lnTo>
                    <a:lnTo>
                      <a:pt x="542" y="1129"/>
                    </a:lnTo>
                    <a:lnTo>
                      <a:pt x="538" y="1130"/>
                    </a:lnTo>
                    <a:lnTo>
                      <a:pt x="534" y="1132"/>
                    </a:lnTo>
                    <a:lnTo>
                      <a:pt x="530" y="1136"/>
                    </a:lnTo>
                    <a:lnTo>
                      <a:pt x="526" y="1138"/>
                    </a:lnTo>
                    <a:lnTo>
                      <a:pt x="523" y="1142"/>
                    </a:lnTo>
                    <a:lnTo>
                      <a:pt x="519" y="1144"/>
                    </a:lnTo>
                    <a:lnTo>
                      <a:pt x="517" y="1146"/>
                    </a:lnTo>
                    <a:lnTo>
                      <a:pt x="515" y="1148"/>
                    </a:lnTo>
                    <a:lnTo>
                      <a:pt x="509" y="1149"/>
                    </a:lnTo>
                    <a:lnTo>
                      <a:pt x="504" y="1155"/>
                    </a:lnTo>
                    <a:lnTo>
                      <a:pt x="500" y="1157"/>
                    </a:lnTo>
                    <a:lnTo>
                      <a:pt x="496" y="1159"/>
                    </a:lnTo>
                    <a:lnTo>
                      <a:pt x="492" y="1161"/>
                    </a:lnTo>
                    <a:lnTo>
                      <a:pt x="490" y="1163"/>
                    </a:lnTo>
                    <a:lnTo>
                      <a:pt x="490" y="1161"/>
                    </a:lnTo>
                    <a:lnTo>
                      <a:pt x="490" y="1159"/>
                    </a:lnTo>
                    <a:lnTo>
                      <a:pt x="488" y="1155"/>
                    </a:lnTo>
                    <a:lnTo>
                      <a:pt x="488" y="1153"/>
                    </a:lnTo>
                    <a:lnTo>
                      <a:pt x="487" y="1149"/>
                    </a:lnTo>
                    <a:lnTo>
                      <a:pt x="487" y="1146"/>
                    </a:lnTo>
                    <a:lnTo>
                      <a:pt x="487" y="1142"/>
                    </a:lnTo>
                    <a:lnTo>
                      <a:pt x="487" y="1138"/>
                    </a:lnTo>
                    <a:lnTo>
                      <a:pt x="487" y="1132"/>
                    </a:lnTo>
                    <a:lnTo>
                      <a:pt x="487" y="1129"/>
                    </a:lnTo>
                    <a:lnTo>
                      <a:pt x="485" y="1123"/>
                    </a:lnTo>
                    <a:lnTo>
                      <a:pt x="485" y="1115"/>
                    </a:lnTo>
                    <a:lnTo>
                      <a:pt x="485" y="1110"/>
                    </a:lnTo>
                    <a:lnTo>
                      <a:pt x="485" y="1104"/>
                    </a:lnTo>
                    <a:lnTo>
                      <a:pt x="485" y="1100"/>
                    </a:lnTo>
                    <a:lnTo>
                      <a:pt x="485" y="1098"/>
                    </a:lnTo>
                    <a:lnTo>
                      <a:pt x="485" y="1094"/>
                    </a:lnTo>
                    <a:lnTo>
                      <a:pt x="485" y="1090"/>
                    </a:lnTo>
                    <a:lnTo>
                      <a:pt x="485" y="1087"/>
                    </a:lnTo>
                    <a:lnTo>
                      <a:pt x="485" y="1085"/>
                    </a:lnTo>
                    <a:lnTo>
                      <a:pt x="485" y="1081"/>
                    </a:lnTo>
                    <a:lnTo>
                      <a:pt x="485" y="1077"/>
                    </a:lnTo>
                    <a:lnTo>
                      <a:pt x="485" y="1073"/>
                    </a:lnTo>
                    <a:lnTo>
                      <a:pt x="485" y="1070"/>
                    </a:lnTo>
                    <a:lnTo>
                      <a:pt x="485" y="1068"/>
                    </a:lnTo>
                    <a:lnTo>
                      <a:pt x="485" y="1064"/>
                    </a:lnTo>
                    <a:lnTo>
                      <a:pt x="485" y="1060"/>
                    </a:lnTo>
                    <a:lnTo>
                      <a:pt x="485" y="1056"/>
                    </a:lnTo>
                    <a:lnTo>
                      <a:pt x="485" y="1052"/>
                    </a:lnTo>
                    <a:lnTo>
                      <a:pt x="487" y="1049"/>
                    </a:lnTo>
                    <a:lnTo>
                      <a:pt x="487" y="1047"/>
                    </a:lnTo>
                    <a:lnTo>
                      <a:pt x="487" y="1041"/>
                    </a:lnTo>
                    <a:lnTo>
                      <a:pt x="487" y="1037"/>
                    </a:lnTo>
                    <a:lnTo>
                      <a:pt x="487" y="1035"/>
                    </a:lnTo>
                    <a:lnTo>
                      <a:pt x="487" y="1032"/>
                    </a:lnTo>
                    <a:lnTo>
                      <a:pt x="488" y="1028"/>
                    </a:lnTo>
                    <a:lnTo>
                      <a:pt x="490" y="1024"/>
                    </a:lnTo>
                    <a:lnTo>
                      <a:pt x="490" y="1022"/>
                    </a:lnTo>
                    <a:lnTo>
                      <a:pt x="490" y="1018"/>
                    </a:lnTo>
                    <a:lnTo>
                      <a:pt x="492" y="1014"/>
                    </a:lnTo>
                    <a:lnTo>
                      <a:pt x="492" y="1011"/>
                    </a:lnTo>
                    <a:lnTo>
                      <a:pt x="492" y="1009"/>
                    </a:lnTo>
                    <a:lnTo>
                      <a:pt x="496" y="1001"/>
                    </a:lnTo>
                    <a:lnTo>
                      <a:pt x="498" y="995"/>
                    </a:lnTo>
                    <a:lnTo>
                      <a:pt x="500" y="992"/>
                    </a:lnTo>
                    <a:lnTo>
                      <a:pt x="500" y="988"/>
                    </a:lnTo>
                    <a:lnTo>
                      <a:pt x="502" y="986"/>
                    </a:lnTo>
                    <a:lnTo>
                      <a:pt x="504" y="982"/>
                    </a:lnTo>
                    <a:lnTo>
                      <a:pt x="506" y="975"/>
                    </a:lnTo>
                    <a:lnTo>
                      <a:pt x="509" y="969"/>
                    </a:lnTo>
                    <a:lnTo>
                      <a:pt x="511" y="963"/>
                    </a:lnTo>
                    <a:lnTo>
                      <a:pt x="515" y="957"/>
                    </a:lnTo>
                    <a:lnTo>
                      <a:pt x="519" y="952"/>
                    </a:lnTo>
                    <a:lnTo>
                      <a:pt x="523" y="946"/>
                    </a:lnTo>
                    <a:lnTo>
                      <a:pt x="525" y="940"/>
                    </a:lnTo>
                    <a:lnTo>
                      <a:pt x="528" y="935"/>
                    </a:lnTo>
                    <a:lnTo>
                      <a:pt x="532" y="927"/>
                    </a:lnTo>
                    <a:lnTo>
                      <a:pt x="536" y="923"/>
                    </a:lnTo>
                    <a:lnTo>
                      <a:pt x="538" y="916"/>
                    </a:lnTo>
                    <a:lnTo>
                      <a:pt x="544" y="910"/>
                    </a:lnTo>
                    <a:lnTo>
                      <a:pt x="547" y="906"/>
                    </a:lnTo>
                    <a:lnTo>
                      <a:pt x="551" y="900"/>
                    </a:lnTo>
                    <a:lnTo>
                      <a:pt x="555" y="895"/>
                    </a:lnTo>
                    <a:lnTo>
                      <a:pt x="557" y="889"/>
                    </a:lnTo>
                    <a:lnTo>
                      <a:pt x="561" y="883"/>
                    </a:lnTo>
                    <a:lnTo>
                      <a:pt x="566" y="878"/>
                    </a:lnTo>
                    <a:lnTo>
                      <a:pt x="568" y="872"/>
                    </a:lnTo>
                    <a:lnTo>
                      <a:pt x="574" y="866"/>
                    </a:lnTo>
                    <a:lnTo>
                      <a:pt x="578" y="862"/>
                    </a:lnTo>
                    <a:lnTo>
                      <a:pt x="582" y="857"/>
                    </a:lnTo>
                    <a:lnTo>
                      <a:pt x="583" y="851"/>
                    </a:lnTo>
                    <a:lnTo>
                      <a:pt x="587" y="847"/>
                    </a:lnTo>
                    <a:lnTo>
                      <a:pt x="591" y="842"/>
                    </a:lnTo>
                    <a:lnTo>
                      <a:pt x="593" y="836"/>
                    </a:lnTo>
                    <a:lnTo>
                      <a:pt x="597" y="830"/>
                    </a:lnTo>
                    <a:lnTo>
                      <a:pt x="601" y="826"/>
                    </a:lnTo>
                    <a:lnTo>
                      <a:pt x="603" y="821"/>
                    </a:lnTo>
                    <a:lnTo>
                      <a:pt x="606" y="815"/>
                    </a:lnTo>
                    <a:lnTo>
                      <a:pt x="608" y="809"/>
                    </a:lnTo>
                    <a:lnTo>
                      <a:pt x="610" y="805"/>
                    </a:lnTo>
                    <a:lnTo>
                      <a:pt x="612" y="800"/>
                    </a:lnTo>
                    <a:lnTo>
                      <a:pt x="616" y="794"/>
                    </a:lnTo>
                    <a:lnTo>
                      <a:pt x="616" y="790"/>
                    </a:lnTo>
                    <a:lnTo>
                      <a:pt x="618" y="785"/>
                    </a:lnTo>
                    <a:lnTo>
                      <a:pt x="620" y="779"/>
                    </a:lnTo>
                    <a:lnTo>
                      <a:pt x="622" y="773"/>
                    </a:lnTo>
                    <a:lnTo>
                      <a:pt x="622" y="769"/>
                    </a:lnTo>
                    <a:lnTo>
                      <a:pt x="623" y="764"/>
                    </a:lnTo>
                    <a:lnTo>
                      <a:pt x="623" y="758"/>
                    </a:lnTo>
                    <a:lnTo>
                      <a:pt x="625" y="754"/>
                    </a:lnTo>
                    <a:lnTo>
                      <a:pt x="625" y="748"/>
                    </a:lnTo>
                    <a:lnTo>
                      <a:pt x="625" y="745"/>
                    </a:lnTo>
                    <a:lnTo>
                      <a:pt x="627" y="739"/>
                    </a:lnTo>
                    <a:lnTo>
                      <a:pt x="629" y="733"/>
                    </a:lnTo>
                    <a:lnTo>
                      <a:pt x="629" y="728"/>
                    </a:lnTo>
                    <a:lnTo>
                      <a:pt x="629" y="722"/>
                    </a:lnTo>
                    <a:lnTo>
                      <a:pt x="629" y="716"/>
                    </a:lnTo>
                    <a:lnTo>
                      <a:pt x="629" y="712"/>
                    </a:lnTo>
                    <a:lnTo>
                      <a:pt x="627" y="707"/>
                    </a:lnTo>
                    <a:lnTo>
                      <a:pt x="627" y="701"/>
                    </a:lnTo>
                    <a:lnTo>
                      <a:pt x="625" y="697"/>
                    </a:lnTo>
                    <a:lnTo>
                      <a:pt x="625" y="691"/>
                    </a:lnTo>
                    <a:lnTo>
                      <a:pt x="625" y="686"/>
                    </a:lnTo>
                    <a:lnTo>
                      <a:pt x="625" y="680"/>
                    </a:lnTo>
                    <a:lnTo>
                      <a:pt x="623" y="676"/>
                    </a:lnTo>
                    <a:lnTo>
                      <a:pt x="623" y="670"/>
                    </a:lnTo>
                    <a:lnTo>
                      <a:pt x="622" y="665"/>
                    </a:lnTo>
                    <a:lnTo>
                      <a:pt x="620" y="659"/>
                    </a:lnTo>
                    <a:lnTo>
                      <a:pt x="620" y="653"/>
                    </a:lnTo>
                    <a:lnTo>
                      <a:pt x="618" y="648"/>
                    </a:lnTo>
                    <a:lnTo>
                      <a:pt x="616" y="644"/>
                    </a:lnTo>
                    <a:lnTo>
                      <a:pt x="616" y="638"/>
                    </a:lnTo>
                    <a:lnTo>
                      <a:pt x="612" y="631"/>
                    </a:lnTo>
                    <a:lnTo>
                      <a:pt x="610" y="627"/>
                    </a:lnTo>
                    <a:lnTo>
                      <a:pt x="608" y="619"/>
                    </a:lnTo>
                    <a:lnTo>
                      <a:pt x="606" y="613"/>
                    </a:lnTo>
                    <a:lnTo>
                      <a:pt x="604" y="608"/>
                    </a:lnTo>
                    <a:lnTo>
                      <a:pt x="603" y="602"/>
                    </a:lnTo>
                    <a:lnTo>
                      <a:pt x="601" y="596"/>
                    </a:lnTo>
                    <a:lnTo>
                      <a:pt x="599" y="591"/>
                    </a:lnTo>
                    <a:lnTo>
                      <a:pt x="595" y="585"/>
                    </a:lnTo>
                    <a:lnTo>
                      <a:pt x="593" y="577"/>
                    </a:lnTo>
                    <a:lnTo>
                      <a:pt x="591" y="572"/>
                    </a:lnTo>
                    <a:lnTo>
                      <a:pt x="589" y="566"/>
                    </a:lnTo>
                    <a:lnTo>
                      <a:pt x="585" y="562"/>
                    </a:lnTo>
                    <a:lnTo>
                      <a:pt x="585" y="556"/>
                    </a:lnTo>
                    <a:lnTo>
                      <a:pt x="582" y="551"/>
                    </a:lnTo>
                    <a:lnTo>
                      <a:pt x="580" y="543"/>
                    </a:lnTo>
                    <a:lnTo>
                      <a:pt x="578" y="537"/>
                    </a:lnTo>
                    <a:lnTo>
                      <a:pt x="574" y="532"/>
                    </a:lnTo>
                    <a:lnTo>
                      <a:pt x="572" y="526"/>
                    </a:lnTo>
                    <a:lnTo>
                      <a:pt x="570" y="520"/>
                    </a:lnTo>
                    <a:lnTo>
                      <a:pt x="568" y="515"/>
                    </a:lnTo>
                    <a:lnTo>
                      <a:pt x="566" y="509"/>
                    </a:lnTo>
                    <a:lnTo>
                      <a:pt x="564" y="503"/>
                    </a:lnTo>
                    <a:lnTo>
                      <a:pt x="563" y="499"/>
                    </a:lnTo>
                    <a:lnTo>
                      <a:pt x="561" y="494"/>
                    </a:lnTo>
                    <a:lnTo>
                      <a:pt x="559" y="488"/>
                    </a:lnTo>
                    <a:lnTo>
                      <a:pt x="557" y="482"/>
                    </a:lnTo>
                    <a:lnTo>
                      <a:pt x="555" y="479"/>
                    </a:lnTo>
                    <a:lnTo>
                      <a:pt x="555" y="473"/>
                    </a:lnTo>
                    <a:lnTo>
                      <a:pt x="555" y="469"/>
                    </a:lnTo>
                    <a:lnTo>
                      <a:pt x="553" y="463"/>
                    </a:lnTo>
                    <a:lnTo>
                      <a:pt x="553" y="458"/>
                    </a:lnTo>
                    <a:lnTo>
                      <a:pt x="551" y="452"/>
                    </a:lnTo>
                    <a:lnTo>
                      <a:pt x="551" y="450"/>
                    </a:lnTo>
                    <a:lnTo>
                      <a:pt x="549" y="444"/>
                    </a:lnTo>
                    <a:lnTo>
                      <a:pt x="549" y="441"/>
                    </a:lnTo>
                    <a:lnTo>
                      <a:pt x="549" y="435"/>
                    </a:lnTo>
                    <a:lnTo>
                      <a:pt x="549" y="431"/>
                    </a:lnTo>
                    <a:lnTo>
                      <a:pt x="549" y="427"/>
                    </a:lnTo>
                    <a:lnTo>
                      <a:pt x="549" y="422"/>
                    </a:lnTo>
                    <a:lnTo>
                      <a:pt x="549" y="420"/>
                    </a:lnTo>
                    <a:lnTo>
                      <a:pt x="549" y="416"/>
                    </a:lnTo>
                    <a:lnTo>
                      <a:pt x="549" y="412"/>
                    </a:lnTo>
                    <a:lnTo>
                      <a:pt x="549" y="408"/>
                    </a:lnTo>
                    <a:lnTo>
                      <a:pt x="549" y="406"/>
                    </a:lnTo>
                    <a:lnTo>
                      <a:pt x="549" y="403"/>
                    </a:lnTo>
                    <a:lnTo>
                      <a:pt x="549" y="397"/>
                    </a:lnTo>
                    <a:lnTo>
                      <a:pt x="551" y="391"/>
                    </a:lnTo>
                    <a:lnTo>
                      <a:pt x="551" y="387"/>
                    </a:lnTo>
                    <a:lnTo>
                      <a:pt x="553" y="384"/>
                    </a:lnTo>
                    <a:lnTo>
                      <a:pt x="553" y="380"/>
                    </a:lnTo>
                    <a:lnTo>
                      <a:pt x="553" y="376"/>
                    </a:lnTo>
                    <a:lnTo>
                      <a:pt x="555" y="376"/>
                    </a:lnTo>
                    <a:lnTo>
                      <a:pt x="553" y="376"/>
                    </a:lnTo>
                    <a:lnTo>
                      <a:pt x="553" y="374"/>
                    </a:lnTo>
                    <a:lnTo>
                      <a:pt x="549" y="372"/>
                    </a:lnTo>
                    <a:lnTo>
                      <a:pt x="549" y="370"/>
                    </a:lnTo>
                    <a:lnTo>
                      <a:pt x="545" y="365"/>
                    </a:lnTo>
                    <a:lnTo>
                      <a:pt x="542" y="363"/>
                    </a:lnTo>
                    <a:lnTo>
                      <a:pt x="540" y="357"/>
                    </a:lnTo>
                    <a:lnTo>
                      <a:pt x="536" y="353"/>
                    </a:lnTo>
                    <a:lnTo>
                      <a:pt x="536" y="349"/>
                    </a:lnTo>
                    <a:lnTo>
                      <a:pt x="534" y="345"/>
                    </a:lnTo>
                    <a:lnTo>
                      <a:pt x="532" y="344"/>
                    </a:lnTo>
                    <a:lnTo>
                      <a:pt x="530" y="340"/>
                    </a:lnTo>
                    <a:lnTo>
                      <a:pt x="528" y="336"/>
                    </a:lnTo>
                    <a:lnTo>
                      <a:pt x="526" y="332"/>
                    </a:lnTo>
                    <a:lnTo>
                      <a:pt x="525" y="330"/>
                    </a:lnTo>
                    <a:lnTo>
                      <a:pt x="525" y="326"/>
                    </a:lnTo>
                    <a:lnTo>
                      <a:pt x="525" y="321"/>
                    </a:lnTo>
                    <a:lnTo>
                      <a:pt x="523" y="319"/>
                    </a:lnTo>
                    <a:lnTo>
                      <a:pt x="523" y="313"/>
                    </a:lnTo>
                    <a:lnTo>
                      <a:pt x="523" y="309"/>
                    </a:lnTo>
                    <a:lnTo>
                      <a:pt x="523" y="306"/>
                    </a:lnTo>
                    <a:lnTo>
                      <a:pt x="523" y="302"/>
                    </a:lnTo>
                    <a:lnTo>
                      <a:pt x="523" y="296"/>
                    </a:lnTo>
                    <a:lnTo>
                      <a:pt x="523" y="292"/>
                    </a:lnTo>
                    <a:lnTo>
                      <a:pt x="523" y="287"/>
                    </a:lnTo>
                    <a:lnTo>
                      <a:pt x="523" y="283"/>
                    </a:lnTo>
                    <a:lnTo>
                      <a:pt x="523" y="279"/>
                    </a:lnTo>
                    <a:lnTo>
                      <a:pt x="525" y="273"/>
                    </a:lnTo>
                    <a:lnTo>
                      <a:pt x="525" y="268"/>
                    </a:lnTo>
                    <a:lnTo>
                      <a:pt x="528" y="264"/>
                    </a:lnTo>
                    <a:lnTo>
                      <a:pt x="528" y="258"/>
                    </a:lnTo>
                    <a:lnTo>
                      <a:pt x="530" y="254"/>
                    </a:lnTo>
                    <a:lnTo>
                      <a:pt x="534" y="249"/>
                    </a:lnTo>
                    <a:lnTo>
                      <a:pt x="534" y="243"/>
                    </a:lnTo>
                    <a:lnTo>
                      <a:pt x="536" y="237"/>
                    </a:lnTo>
                    <a:lnTo>
                      <a:pt x="538" y="231"/>
                    </a:lnTo>
                    <a:lnTo>
                      <a:pt x="542" y="226"/>
                    </a:lnTo>
                    <a:lnTo>
                      <a:pt x="544" y="220"/>
                    </a:lnTo>
                    <a:lnTo>
                      <a:pt x="547" y="216"/>
                    </a:lnTo>
                    <a:lnTo>
                      <a:pt x="549" y="211"/>
                    </a:lnTo>
                    <a:lnTo>
                      <a:pt x="551" y="205"/>
                    </a:lnTo>
                    <a:lnTo>
                      <a:pt x="553" y="199"/>
                    </a:lnTo>
                    <a:lnTo>
                      <a:pt x="555" y="193"/>
                    </a:lnTo>
                    <a:lnTo>
                      <a:pt x="559" y="188"/>
                    </a:lnTo>
                    <a:lnTo>
                      <a:pt x="561" y="182"/>
                    </a:lnTo>
                    <a:lnTo>
                      <a:pt x="564" y="178"/>
                    </a:lnTo>
                    <a:lnTo>
                      <a:pt x="566" y="173"/>
                    </a:lnTo>
                    <a:lnTo>
                      <a:pt x="570" y="167"/>
                    </a:lnTo>
                    <a:lnTo>
                      <a:pt x="572" y="161"/>
                    </a:lnTo>
                    <a:lnTo>
                      <a:pt x="574" y="155"/>
                    </a:lnTo>
                    <a:lnTo>
                      <a:pt x="578" y="150"/>
                    </a:lnTo>
                    <a:lnTo>
                      <a:pt x="580" y="144"/>
                    </a:lnTo>
                    <a:lnTo>
                      <a:pt x="582" y="138"/>
                    </a:lnTo>
                    <a:lnTo>
                      <a:pt x="585" y="133"/>
                    </a:lnTo>
                    <a:lnTo>
                      <a:pt x="587" y="125"/>
                    </a:lnTo>
                    <a:lnTo>
                      <a:pt x="591" y="121"/>
                    </a:lnTo>
                    <a:lnTo>
                      <a:pt x="591" y="116"/>
                    </a:lnTo>
                    <a:lnTo>
                      <a:pt x="593" y="110"/>
                    </a:lnTo>
                    <a:lnTo>
                      <a:pt x="595" y="104"/>
                    </a:lnTo>
                    <a:lnTo>
                      <a:pt x="597" y="98"/>
                    </a:lnTo>
                    <a:lnTo>
                      <a:pt x="599" y="93"/>
                    </a:lnTo>
                    <a:lnTo>
                      <a:pt x="599" y="87"/>
                    </a:lnTo>
                    <a:lnTo>
                      <a:pt x="601" y="81"/>
                    </a:lnTo>
                    <a:lnTo>
                      <a:pt x="603" y="76"/>
                    </a:lnTo>
                    <a:lnTo>
                      <a:pt x="603" y="72"/>
                    </a:lnTo>
                    <a:lnTo>
                      <a:pt x="604" y="66"/>
                    </a:lnTo>
                    <a:lnTo>
                      <a:pt x="604" y="60"/>
                    </a:lnTo>
                    <a:lnTo>
                      <a:pt x="606" y="55"/>
                    </a:lnTo>
                    <a:lnTo>
                      <a:pt x="606" y="49"/>
                    </a:lnTo>
                    <a:lnTo>
                      <a:pt x="608" y="47"/>
                    </a:lnTo>
                    <a:lnTo>
                      <a:pt x="608" y="41"/>
                    </a:lnTo>
                    <a:lnTo>
                      <a:pt x="610" y="38"/>
                    </a:lnTo>
                    <a:lnTo>
                      <a:pt x="610" y="34"/>
                    </a:lnTo>
                    <a:lnTo>
                      <a:pt x="610" y="30"/>
                    </a:lnTo>
                    <a:lnTo>
                      <a:pt x="610" y="26"/>
                    </a:lnTo>
                    <a:lnTo>
                      <a:pt x="612" y="22"/>
                    </a:lnTo>
                    <a:lnTo>
                      <a:pt x="612" y="19"/>
                    </a:lnTo>
                    <a:lnTo>
                      <a:pt x="612" y="15"/>
                    </a:lnTo>
                    <a:lnTo>
                      <a:pt x="612" y="13"/>
                    </a:lnTo>
                    <a:lnTo>
                      <a:pt x="612" y="11"/>
                    </a:lnTo>
                    <a:lnTo>
                      <a:pt x="612" y="5"/>
                    </a:lnTo>
                    <a:lnTo>
                      <a:pt x="614" y="3"/>
                    </a:lnTo>
                    <a:lnTo>
                      <a:pt x="614" y="0"/>
                    </a:lnTo>
                    <a:lnTo>
                      <a:pt x="625" y="26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89" name="Freeform 83"/>
              <p:cNvSpPr>
                <a:spLocks/>
              </p:cNvSpPr>
              <p:nvPr/>
            </p:nvSpPr>
            <p:spPr bwMode="auto">
              <a:xfrm>
                <a:off x="946" y="2787"/>
                <a:ext cx="271" cy="575"/>
              </a:xfrm>
              <a:custGeom>
                <a:avLst/>
                <a:gdLst>
                  <a:gd name="T0" fmla="*/ 5 w 542"/>
                  <a:gd name="T1" fmla="*/ 1 h 1149"/>
                  <a:gd name="T2" fmla="*/ 6 w 542"/>
                  <a:gd name="T3" fmla="*/ 1 h 1149"/>
                  <a:gd name="T4" fmla="*/ 7 w 542"/>
                  <a:gd name="T5" fmla="*/ 0 h 1149"/>
                  <a:gd name="T6" fmla="*/ 8 w 542"/>
                  <a:gd name="T7" fmla="*/ 1 h 1149"/>
                  <a:gd name="T8" fmla="*/ 7 w 542"/>
                  <a:gd name="T9" fmla="*/ 1 h 1149"/>
                  <a:gd name="T10" fmla="*/ 6 w 542"/>
                  <a:gd name="T11" fmla="*/ 2 h 1149"/>
                  <a:gd name="T12" fmla="*/ 5 w 542"/>
                  <a:gd name="T13" fmla="*/ 3 h 1149"/>
                  <a:gd name="T14" fmla="*/ 4 w 542"/>
                  <a:gd name="T15" fmla="*/ 3 h 1149"/>
                  <a:gd name="T16" fmla="*/ 4 w 542"/>
                  <a:gd name="T17" fmla="*/ 4 h 1149"/>
                  <a:gd name="T18" fmla="*/ 3 w 542"/>
                  <a:gd name="T19" fmla="*/ 5 h 1149"/>
                  <a:gd name="T20" fmla="*/ 3 w 542"/>
                  <a:gd name="T21" fmla="*/ 6 h 1149"/>
                  <a:gd name="T22" fmla="*/ 4 w 542"/>
                  <a:gd name="T23" fmla="*/ 5 h 1149"/>
                  <a:gd name="T24" fmla="*/ 5 w 542"/>
                  <a:gd name="T25" fmla="*/ 5 h 1149"/>
                  <a:gd name="T26" fmla="*/ 6 w 542"/>
                  <a:gd name="T27" fmla="*/ 5 h 1149"/>
                  <a:gd name="T28" fmla="*/ 6 w 542"/>
                  <a:gd name="T29" fmla="*/ 5 h 1149"/>
                  <a:gd name="T30" fmla="*/ 7 w 542"/>
                  <a:gd name="T31" fmla="*/ 4 h 1149"/>
                  <a:gd name="T32" fmla="*/ 8 w 542"/>
                  <a:gd name="T33" fmla="*/ 4 h 1149"/>
                  <a:gd name="T34" fmla="*/ 7 w 542"/>
                  <a:gd name="T35" fmla="*/ 5 h 1149"/>
                  <a:gd name="T36" fmla="*/ 6 w 542"/>
                  <a:gd name="T37" fmla="*/ 6 h 1149"/>
                  <a:gd name="T38" fmla="*/ 5 w 542"/>
                  <a:gd name="T39" fmla="*/ 6 h 1149"/>
                  <a:gd name="T40" fmla="*/ 4 w 542"/>
                  <a:gd name="T41" fmla="*/ 7 h 1149"/>
                  <a:gd name="T42" fmla="*/ 4 w 542"/>
                  <a:gd name="T43" fmla="*/ 7 h 1149"/>
                  <a:gd name="T44" fmla="*/ 3 w 542"/>
                  <a:gd name="T45" fmla="*/ 8 h 1149"/>
                  <a:gd name="T46" fmla="*/ 2 w 542"/>
                  <a:gd name="T47" fmla="*/ 8 h 1149"/>
                  <a:gd name="T48" fmla="*/ 2 w 542"/>
                  <a:gd name="T49" fmla="*/ 9 h 1149"/>
                  <a:gd name="T50" fmla="*/ 1 w 542"/>
                  <a:gd name="T51" fmla="*/ 10 h 1149"/>
                  <a:gd name="T52" fmla="*/ 1 w 542"/>
                  <a:gd name="T53" fmla="*/ 11 h 1149"/>
                  <a:gd name="T54" fmla="*/ 1 w 542"/>
                  <a:gd name="T55" fmla="*/ 12 h 1149"/>
                  <a:gd name="T56" fmla="*/ 1 w 542"/>
                  <a:gd name="T57" fmla="*/ 12 h 1149"/>
                  <a:gd name="T58" fmla="*/ 2 w 542"/>
                  <a:gd name="T59" fmla="*/ 12 h 1149"/>
                  <a:gd name="T60" fmla="*/ 3 w 542"/>
                  <a:gd name="T61" fmla="*/ 12 h 1149"/>
                  <a:gd name="T62" fmla="*/ 4 w 542"/>
                  <a:gd name="T63" fmla="*/ 11 h 1149"/>
                  <a:gd name="T64" fmla="*/ 5 w 542"/>
                  <a:gd name="T65" fmla="*/ 11 h 1149"/>
                  <a:gd name="T66" fmla="*/ 6 w 542"/>
                  <a:gd name="T67" fmla="*/ 10 h 1149"/>
                  <a:gd name="T68" fmla="*/ 8 w 542"/>
                  <a:gd name="T69" fmla="*/ 11 h 1149"/>
                  <a:gd name="T70" fmla="*/ 7 w 542"/>
                  <a:gd name="T71" fmla="*/ 12 h 1149"/>
                  <a:gd name="T72" fmla="*/ 6 w 542"/>
                  <a:gd name="T73" fmla="*/ 13 h 1149"/>
                  <a:gd name="T74" fmla="*/ 5 w 542"/>
                  <a:gd name="T75" fmla="*/ 13 h 1149"/>
                  <a:gd name="T76" fmla="*/ 4 w 542"/>
                  <a:gd name="T77" fmla="*/ 14 h 1149"/>
                  <a:gd name="T78" fmla="*/ 2 w 542"/>
                  <a:gd name="T79" fmla="*/ 14 h 1149"/>
                  <a:gd name="T80" fmla="*/ 2 w 542"/>
                  <a:gd name="T81" fmla="*/ 14 h 1149"/>
                  <a:gd name="T82" fmla="*/ 1 w 542"/>
                  <a:gd name="T83" fmla="*/ 14 h 1149"/>
                  <a:gd name="T84" fmla="*/ 1 w 542"/>
                  <a:gd name="T85" fmla="*/ 15 h 1149"/>
                  <a:gd name="T86" fmla="*/ 1 w 542"/>
                  <a:gd name="T87" fmla="*/ 16 h 1149"/>
                  <a:gd name="T88" fmla="*/ 1 w 542"/>
                  <a:gd name="T89" fmla="*/ 17 h 1149"/>
                  <a:gd name="T90" fmla="*/ 2 w 542"/>
                  <a:gd name="T91" fmla="*/ 17 h 1149"/>
                  <a:gd name="T92" fmla="*/ 3 w 542"/>
                  <a:gd name="T93" fmla="*/ 17 h 1149"/>
                  <a:gd name="T94" fmla="*/ 4 w 542"/>
                  <a:gd name="T95" fmla="*/ 17 h 1149"/>
                  <a:gd name="T96" fmla="*/ 1 w 542"/>
                  <a:gd name="T97" fmla="*/ 18 h 1149"/>
                  <a:gd name="T98" fmla="*/ 1 w 542"/>
                  <a:gd name="T99" fmla="*/ 17 h 1149"/>
                  <a:gd name="T100" fmla="*/ 0 w 542"/>
                  <a:gd name="T101" fmla="*/ 16 h 1149"/>
                  <a:gd name="T102" fmla="*/ 1 w 542"/>
                  <a:gd name="T103" fmla="*/ 15 h 1149"/>
                  <a:gd name="T104" fmla="*/ 1 w 542"/>
                  <a:gd name="T105" fmla="*/ 13 h 1149"/>
                  <a:gd name="T106" fmla="*/ 1 w 542"/>
                  <a:gd name="T107" fmla="*/ 12 h 1149"/>
                  <a:gd name="T108" fmla="*/ 1 w 542"/>
                  <a:gd name="T109" fmla="*/ 10 h 1149"/>
                  <a:gd name="T110" fmla="*/ 1 w 542"/>
                  <a:gd name="T111" fmla="*/ 8 h 1149"/>
                  <a:gd name="T112" fmla="*/ 2 w 542"/>
                  <a:gd name="T113" fmla="*/ 6 h 1149"/>
                  <a:gd name="T114" fmla="*/ 3 w 542"/>
                  <a:gd name="T115" fmla="*/ 5 h 1149"/>
                  <a:gd name="T116" fmla="*/ 3 w 542"/>
                  <a:gd name="T117" fmla="*/ 3 h 1149"/>
                  <a:gd name="T118" fmla="*/ 4 w 542"/>
                  <a:gd name="T119" fmla="*/ 2 h 1149"/>
                  <a:gd name="T120" fmla="*/ 4 w 542"/>
                  <a:gd name="T121" fmla="*/ 2 h 114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42"/>
                  <a:gd name="T184" fmla="*/ 0 h 1149"/>
                  <a:gd name="T185" fmla="*/ 542 w 542"/>
                  <a:gd name="T186" fmla="*/ 1149 h 114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42" h="1149">
                    <a:moveTo>
                      <a:pt x="307" y="66"/>
                    </a:moveTo>
                    <a:lnTo>
                      <a:pt x="308" y="64"/>
                    </a:lnTo>
                    <a:lnTo>
                      <a:pt x="310" y="64"/>
                    </a:lnTo>
                    <a:lnTo>
                      <a:pt x="310" y="62"/>
                    </a:lnTo>
                    <a:lnTo>
                      <a:pt x="314" y="60"/>
                    </a:lnTo>
                    <a:lnTo>
                      <a:pt x="316" y="60"/>
                    </a:lnTo>
                    <a:lnTo>
                      <a:pt x="320" y="58"/>
                    </a:lnTo>
                    <a:lnTo>
                      <a:pt x="324" y="57"/>
                    </a:lnTo>
                    <a:lnTo>
                      <a:pt x="327" y="55"/>
                    </a:lnTo>
                    <a:lnTo>
                      <a:pt x="329" y="53"/>
                    </a:lnTo>
                    <a:lnTo>
                      <a:pt x="335" y="51"/>
                    </a:lnTo>
                    <a:lnTo>
                      <a:pt x="339" y="49"/>
                    </a:lnTo>
                    <a:lnTo>
                      <a:pt x="345" y="47"/>
                    </a:lnTo>
                    <a:lnTo>
                      <a:pt x="350" y="45"/>
                    </a:lnTo>
                    <a:lnTo>
                      <a:pt x="354" y="43"/>
                    </a:lnTo>
                    <a:lnTo>
                      <a:pt x="360" y="41"/>
                    </a:lnTo>
                    <a:lnTo>
                      <a:pt x="365" y="38"/>
                    </a:lnTo>
                    <a:lnTo>
                      <a:pt x="371" y="36"/>
                    </a:lnTo>
                    <a:lnTo>
                      <a:pt x="377" y="34"/>
                    </a:lnTo>
                    <a:lnTo>
                      <a:pt x="383" y="30"/>
                    </a:lnTo>
                    <a:lnTo>
                      <a:pt x="388" y="28"/>
                    </a:lnTo>
                    <a:lnTo>
                      <a:pt x="394" y="26"/>
                    </a:lnTo>
                    <a:lnTo>
                      <a:pt x="402" y="26"/>
                    </a:lnTo>
                    <a:lnTo>
                      <a:pt x="407" y="22"/>
                    </a:lnTo>
                    <a:lnTo>
                      <a:pt x="411" y="20"/>
                    </a:lnTo>
                    <a:lnTo>
                      <a:pt x="417" y="17"/>
                    </a:lnTo>
                    <a:lnTo>
                      <a:pt x="424" y="17"/>
                    </a:lnTo>
                    <a:lnTo>
                      <a:pt x="430" y="15"/>
                    </a:lnTo>
                    <a:lnTo>
                      <a:pt x="436" y="11"/>
                    </a:lnTo>
                    <a:lnTo>
                      <a:pt x="442" y="11"/>
                    </a:lnTo>
                    <a:lnTo>
                      <a:pt x="447" y="9"/>
                    </a:lnTo>
                    <a:lnTo>
                      <a:pt x="453" y="7"/>
                    </a:lnTo>
                    <a:lnTo>
                      <a:pt x="457" y="7"/>
                    </a:lnTo>
                    <a:lnTo>
                      <a:pt x="461" y="5"/>
                    </a:lnTo>
                    <a:lnTo>
                      <a:pt x="466" y="3"/>
                    </a:lnTo>
                    <a:lnTo>
                      <a:pt x="472" y="3"/>
                    </a:lnTo>
                    <a:lnTo>
                      <a:pt x="476" y="1"/>
                    </a:lnTo>
                    <a:lnTo>
                      <a:pt x="481" y="1"/>
                    </a:lnTo>
                    <a:lnTo>
                      <a:pt x="485" y="1"/>
                    </a:lnTo>
                    <a:lnTo>
                      <a:pt x="489" y="1"/>
                    </a:lnTo>
                    <a:lnTo>
                      <a:pt x="493" y="0"/>
                    </a:lnTo>
                    <a:lnTo>
                      <a:pt x="497" y="0"/>
                    </a:lnTo>
                    <a:lnTo>
                      <a:pt x="500" y="0"/>
                    </a:lnTo>
                    <a:lnTo>
                      <a:pt x="504" y="0"/>
                    </a:lnTo>
                    <a:lnTo>
                      <a:pt x="508" y="0"/>
                    </a:lnTo>
                    <a:lnTo>
                      <a:pt x="512" y="0"/>
                    </a:lnTo>
                    <a:lnTo>
                      <a:pt x="516" y="0"/>
                    </a:lnTo>
                    <a:lnTo>
                      <a:pt x="519" y="0"/>
                    </a:lnTo>
                    <a:lnTo>
                      <a:pt x="523" y="0"/>
                    </a:lnTo>
                    <a:lnTo>
                      <a:pt x="529" y="0"/>
                    </a:lnTo>
                    <a:lnTo>
                      <a:pt x="533" y="1"/>
                    </a:lnTo>
                    <a:lnTo>
                      <a:pt x="537" y="1"/>
                    </a:lnTo>
                    <a:lnTo>
                      <a:pt x="538" y="1"/>
                    </a:lnTo>
                    <a:lnTo>
                      <a:pt x="537" y="1"/>
                    </a:lnTo>
                    <a:lnTo>
                      <a:pt x="535" y="3"/>
                    </a:lnTo>
                    <a:lnTo>
                      <a:pt x="531" y="7"/>
                    </a:lnTo>
                    <a:lnTo>
                      <a:pt x="527" y="13"/>
                    </a:lnTo>
                    <a:lnTo>
                      <a:pt x="523" y="15"/>
                    </a:lnTo>
                    <a:lnTo>
                      <a:pt x="519" y="19"/>
                    </a:lnTo>
                    <a:lnTo>
                      <a:pt x="516" y="22"/>
                    </a:lnTo>
                    <a:lnTo>
                      <a:pt x="512" y="26"/>
                    </a:lnTo>
                    <a:lnTo>
                      <a:pt x="508" y="30"/>
                    </a:lnTo>
                    <a:lnTo>
                      <a:pt x="504" y="34"/>
                    </a:lnTo>
                    <a:lnTo>
                      <a:pt x="499" y="38"/>
                    </a:lnTo>
                    <a:lnTo>
                      <a:pt x="495" y="41"/>
                    </a:lnTo>
                    <a:lnTo>
                      <a:pt x="489" y="47"/>
                    </a:lnTo>
                    <a:lnTo>
                      <a:pt x="485" y="51"/>
                    </a:lnTo>
                    <a:lnTo>
                      <a:pt x="480" y="55"/>
                    </a:lnTo>
                    <a:lnTo>
                      <a:pt x="474" y="60"/>
                    </a:lnTo>
                    <a:lnTo>
                      <a:pt x="468" y="64"/>
                    </a:lnTo>
                    <a:lnTo>
                      <a:pt x="462" y="68"/>
                    </a:lnTo>
                    <a:lnTo>
                      <a:pt x="457" y="74"/>
                    </a:lnTo>
                    <a:lnTo>
                      <a:pt x="453" y="79"/>
                    </a:lnTo>
                    <a:lnTo>
                      <a:pt x="445" y="83"/>
                    </a:lnTo>
                    <a:lnTo>
                      <a:pt x="440" y="89"/>
                    </a:lnTo>
                    <a:lnTo>
                      <a:pt x="434" y="93"/>
                    </a:lnTo>
                    <a:lnTo>
                      <a:pt x="428" y="96"/>
                    </a:lnTo>
                    <a:lnTo>
                      <a:pt x="423" y="100"/>
                    </a:lnTo>
                    <a:lnTo>
                      <a:pt x="417" y="104"/>
                    </a:lnTo>
                    <a:lnTo>
                      <a:pt x="411" y="110"/>
                    </a:lnTo>
                    <a:lnTo>
                      <a:pt x="407" y="112"/>
                    </a:lnTo>
                    <a:lnTo>
                      <a:pt x="402" y="115"/>
                    </a:lnTo>
                    <a:lnTo>
                      <a:pt x="394" y="119"/>
                    </a:lnTo>
                    <a:lnTo>
                      <a:pt x="390" y="123"/>
                    </a:lnTo>
                    <a:lnTo>
                      <a:pt x="384" y="125"/>
                    </a:lnTo>
                    <a:lnTo>
                      <a:pt x="379" y="127"/>
                    </a:lnTo>
                    <a:lnTo>
                      <a:pt x="373" y="131"/>
                    </a:lnTo>
                    <a:lnTo>
                      <a:pt x="369" y="133"/>
                    </a:lnTo>
                    <a:lnTo>
                      <a:pt x="364" y="136"/>
                    </a:lnTo>
                    <a:lnTo>
                      <a:pt x="360" y="136"/>
                    </a:lnTo>
                    <a:lnTo>
                      <a:pt x="354" y="140"/>
                    </a:lnTo>
                    <a:lnTo>
                      <a:pt x="350" y="140"/>
                    </a:lnTo>
                    <a:lnTo>
                      <a:pt x="346" y="142"/>
                    </a:lnTo>
                    <a:lnTo>
                      <a:pt x="341" y="144"/>
                    </a:lnTo>
                    <a:lnTo>
                      <a:pt x="337" y="146"/>
                    </a:lnTo>
                    <a:lnTo>
                      <a:pt x="333" y="148"/>
                    </a:lnTo>
                    <a:lnTo>
                      <a:pt x="329" y="150"/>
                    </a:lnTo>
                    <a:lnTo>
                      <a:pt x="326" y="150"/>
                    </a:lnTo>
                    <a:lnTo>
                      <a:pt x="322" y="150"/>
                    </a:lnTo>
                    <a:lnTo>
                      <a:pt x="320" y="152"/>
                    </a:lnTo>
                    <a:lnTo>
                      <a:pt x="316" y="153"/>
                    </a:lnTo>
                    <a:lnTo>
                      <a:pt x="310" y="153"/>
                    </a:lnTo>
                    <a:lnTo>
                      <a:pt x="307" y="155"/>
                    </a:lnTo>
                    <a:lnTo>
                      <a:pt x="303" y="155"/>
                    </a:lnTo>
                    <a:lnTo>
                      <a:pt x="301" y="155"/>
                    </a:lnTo>
                    <a:lnTo>
                      <a:pt x="299" y="155"/>
                    </a:lnTo>
                    <a:lnTo>
                      <a:pt x="299" y="157"/>
                    </a:lnTo>
                    <a:lnTo>
                      <a:pt x="297" y="157"/>
                    </a:lnTo>
                    <a:lnTo>
                      <a:pt x="297" y="159"/>
                    </a:lnTo>
                    <a:lnTo>
                      <a:pt x="295" y="161"/>
                    </a:lnTo>
                    <a:lnTo>
                      <a:pt x="295" y="165"/>
                    </a:lnTo>
                    <a:lnTo>
                      <a:pt x="291" y="171"/>
                    </a:lnTo>
                    <a:lnTo>
                      <a:pt x="289" y="174"/>
                    </a:lnTo>
                    <a:lnTo>
                      <a:pt x="289" y="176"/>
                    </a:lnTo>
                    <a:lnTo>
                      <a:pt x="286" y="180"/>
                    </a:lnTo>
                    <a:lnTo>
                      <a:pt x="286" y="184"/>
                    </a:lnTo>
                    <a:lnTo>
                      <a:pt x="284" y="186"/>
                    </a:lnTo>
                    <a:lnTo>
                      <a:pt x="284" y="190"/>
                    </a:lnTo>
                    <a:lnTo>
                      <a:pt x="282" y="193"/>
                    </a:lnTo>
                    <a:lnTo>
                      <a:pt x="280" y="197"/>
                    </a:lnTo>
                    <a:lnTo>
                      <a:pt x="278" y="199"/>
                    </a:lnTo>
                    <a:lnTo>
                      <a:pt x="276" y="203"/>
                    </a:lnTo>
                    <a:lnTo>
                      <a:pt x="276" y="209"/>
                    </a:lnTo>
                    <a:lnTo>
                      <a:pt x="272" y="212"/>
                    </a:lnTo>
                    <a:lnTo>
                      <a:pt x="272" y="216"/>
                    </a:lnTo>
                    <a:lnTo>
                      <a:pt x="270" y="218"/>
                    </a:lnTo>
                    <a:lnTo>
                      <a:pt x="269" y="224"/>
                    </a:lnTo>
                    <a:lnTo>
                      <a:pt x="267" y="228"/>
                    </a:lnTo>
                    <a:lnTo>
                      <a:pt x="265" y="231"/>
                    </a:lnTo>
                    <a:lnTo>
                      <a:pt x="263" y="235"/>
                    </a:lnTo>
                    <a:lnTo>
                      <a:pt x="263" y="241"/>
                    </a:lnTo>
                    <a:lnTo>
                      <a:pt x="259" y="245"/>
                    </a:lnTo>
                    <a:lnTo>
                      <a:pt x="259" y="249"/>
                    </a:lnTo>
                    <a:lnTo>
                      <a:pt x="257" y="252"/>
                    </a:lnTo>
                    <a:lnTo>
                      <a:pt x="255" y="256"/>
                    </a:lnTo>
                    <a:lnTo>
                      <a:pt x="253" y="260"/>
                    </a:lnTo>
                    <a:lnTo>
                      <a:pt x="251" y="264"/>
                    </a:lnTo>
                    <a:lnTo>
                      <a:pt x="251" y="268"/>
                    </a:lnTo>
                    <a:lnTo>
                      <a:pt x="250" y="271"/>
                    </a:lnTo>
                    <a:lnTo>
                      <a:pt x="248" y="275"/>
                    </a:lnTo>
                    <a:lnTo>
                      <a:pt x="248" y="279"/>
                    </a:lnTo>
                    <a:lnTo>
                      <a:pt x="246" y="281"/>
                    </a:lnTo>
                    <a:lnTo>
                      <a:pt x="244" y="285"/>
                    </a:lnTo>
                    <a:lnTo>
                      <a:pt x="244" y="290"/>
                    </a:lnTo>
                    <a:lnTo>
                      <a:pt x="244" y="292"/>
                    </a:lnTo>
                    <a:lnTo>
                      <a:pt x="240" y="298"/>
                    </a:lnTo>
                    <a:lnTo>
                      <a:pt x="238" y="306"/>
                    </a:lnTo>
                    <a:lnTo>
                      <a:pt x="238" y="309"/>
                    </a:lnTo>
                    <a:lnTo>
                      <a:pt x="234" y="313"/>
                    </a:lnTo>
                    <a:lnTo>
                      <a:pt x="234" y="317"/>
                    </a:lnTo>
                    <a:lnTo>
                      <a:pt x="234" y="323"/>
                    </a:lnTo>
                    <a:lnTo>
                      <a:pt x="232" y="325"/>
                    </a:lnTo>
                    <a:lnTo>
                      <a:pt x="232" y="326"/>
                    </a:lnTo>
                    <a:lnTo>
                      <a:pt x="232" y="328"/>
                    </a:lnTo>
                    <a:lnTo>
                      <a:pt x="234" y="328"/>
                    </a:lnTo>
                    <a:lnTo>
                      <a:pt x="238" y="326"/>
                    </a:lnTo>
                    <a:lnTo>
                      <a:pt x="244" y="325"/>
                    </a:lnTo>
                    <a:lnTo>
                      <a:pt x="248" y="325"/>
                    </a:lnTo>
                    <a:lnTo>
                      <a:pt x="251" y="325"/>
                    </a:lnTo>
                    <a:lnTo>
                      <a:pt x="253" y="323"/>
                    </a:lnTo>
                    <a:lnTo>
                      <a:pt x="259" y="323"/>
                    </a:lnTo>
                    <a:lnTo>
                      <a:pt x="263" y="321"/>
                    </a:lnTo>
                    <a:lnTo>
                      <a:pt x="267" y="319"/>
                    </a:lnTo>
                    <a:lnTo>
                      <a:pt x="272" y="319"/>
                    </a:lnTo>
                    <a:lnTo>
                      <a:pt x="278" y="317"/>
                    </a:lnTo>
                    <a:lnTo>
                      <a:pt x="284" y="317"/>
                    </a:lnTo>
                    <a:lnTo>
                      <a:pt x="289" y="315"/>
                    </a:lnTo>
                    <a:lnTo>
                      <a:pt x="295" y="313"/>
                    </a:lnTo>
                    <a:lnTo>
                      <a:pt x="301" y="311"/>
                    </a:lnTo>
                    <a:lnTo>
                      <a:pt x="307" y="311"/>
                    </a:lnTo>
                    <a:lnTo>
                      <a:pt x="312" y="309"/>
                    </a:lnTo>
                    <a:lnTo>
                      <a:pt x="316" y="307"/>
                    </a:lnTo>
                    <a:lnTo>
                      <a:pt x="320" y="307"/>
                    </a:lnTo>
                    <a:lnTo>
                      <a:pt x="322" y="306"/>
                    </a:lnTo>
                    <a:lnTo>
                      <a:pt x="326" y="306"/>
                    </a:lnTo>
                    <a:lnTo>
                      <a:pt x="329" y="304"/>
                    </a:lnTo>
                    <a:lnTo>
                      <a:pt x="333" y="304"/>
                    </a:lnTo>
                    <a:lnTo>
                      <a:pt x="335" y="302"/>
                    </a:lnTo>
                    <a:lnTo>
                      <a:pt x="339" y="302"/>
                    </a:lnTo>
                    <a:lnTo>
                      <a:pt x="343" y="300"/>
                    </a:lnTo>
                    <a:lnTo>
                      <a:pt x="346" y="300"/>
                    </a:lnTo>
                    <a:lnTo>
                      <a:pt x="350" y="298"/>
                    </a:lnTo>
                    <a:lnTo>
                      <a:pt x="354" y="298"/>
                    </a:lnTo>
                    <a:lnTo>
                      <a:pt x="358" y="296"/>
                    </a:lnTo>
                    <a:lnTo>
                      <a:pt x="360" y="294"/>
                    </a:lnTo>
                    <a:lnTo>
                      <a:pt x="364" y="294"/>
                    </a:lnTo>
                    <a:lnTo>
                      <a:pt x="367" y="292"/>
                    </a:lnTo>
                    <a:lnTo>
                      <a:pt x="371" y="292"/>
                    </a:lnTo>
                    <a:lnTo>
                      <a:pt x="375" y="290"/>
                    </a:lnTo>
                    <a:lnTo>
                      <a:pt x="379" y="290"/>
                    </a:lnTo>
                    <a:lnTo>
                      <a:pt x="383" y="290"/>
                    </a:lnTo>
                    <a:lnTo>
                      <a:pt x="386" y="287"/>
                    </a:lnTo>
                    <a:lnTo>
                      <a:pt x="390" y="287"/>
                    </a:lnTo>
                    <a:lnTo>
                      <a:pt x="392" y="285"/>
                    </a:lnTo>
                    <a:lnTo>
                      <a:pt x="396" y="283"/>
                    </a:lnTo>
                    <a:lnTo>
                      <a:pt x="400" y="281"/>
                    </a:lnTo>
                    <a:lnTo>
                      <a:pt x="403" y="281"/>
                    </a:lnTo>
                    <a:lnTo>
                      <a:pt x="407" y="279"/>
                    </a:lnTo>
                    <a:lnTo>
                      <a:pt x="411" y="279"/>
                    </a:lnTo>
                    <a:lnTo>
                      <a:pt x="415" y="275"/>
                    </a:lnTo>
                    <a:lnTo>
                      <a:pt x="417" y="275"/>
                    </a:lnTo>
                    <a:lnTo>
                      <a:pt x="421" y="273"/>
                    </a:lnTo>
                    <a:lnTo>
                      <a:pt x="426" y="273"/>
                    </a:lnTo>
                    <a:lnTo>
                      <a:pt x="428" y="271"/>
                    </a:lnTo>
                    <a:lnTo>
                      <a:pt x="432" y="269"/>
                    </a:lnTo>
                    <a:lnTo>
                      <a:pt x="436" y="268"/>
                    </a:lnTo>
                    <a:lnTo>
                      <a:pt x="440" y="268"/>
                    </a:lnTo>
                    <a:lnTo>
                      <a:pt x="442" y="266"/>
                    </a:lnTo>
                    <a:lnTo>
                      <a:pt x="445" y="266"/>
                    </a:lnTo>
                    <a:lnTo>
                      <a:pt x="449" y="264"/>
                    </a:lnTo>
                    <a:lnTo>
                      <a:pt x="453" y="262"/>
                    </a:lnTo>
                    <a:lnTo>
                      <a:pt x="455" y="260"/>
                    </a:lnTo>
                    <a:lnTo>
                      <a:pt x="459" y="260"/>
                    </a:lnTo>
                    <a:lnTo>
                      <a:pt x="462" y="258"/>
                    </a:lnTo>
                    <a:lnTo>
                      <a:pt x="466" y="256"/>
                    </a:lnTo>
                    <a:lnTo>
                      <a:pt x="468" y="254"/>
                    </a:lnTo>
                    <a:lnTo>
                      <a:pt x="472" y="254"/>
                    </a:lnTo>
                    <a:lnTo>
                      <a:pt x="476" y="252"/>
                    </a:lnTo>
                    <a:lnTo>
                      <a:pt x="480" y="250"/>
                    </a:lnTo>
                    <a:lnTo>
                      <a:pt x="485" y="249"/>
                    </a:lnTo>
                    <a:lnTo>
                      <a:pt x="491" y="247"/>
                    </a:lnTo>
                    <a:lnTo>
                      <a:pt x="497" y="245"/>
                    </a:lnTo>
                    <a:lnTo>
                      <a:pt x="502" y="243"/>
                    </a:lnTo>
                    <a:lnTo>
                      <a:pt x="506" y="239"/>
                    </a:lnTo>
                    <a:lnTo>
                      <a:pt x="512" y="237"/>
                    </a:lnTo>
                    <a:lnTo>
                      <a:pt x="516" y="235"/>
                    </a:lnTo>
                    <a:lnTo>
                      <a:pt x="521" y="233"/>
                    </a:lnTo>
                    <a:lnTo>
                      <a:pt x="523" y="231"/>
                    </a:lnTo>
                    <a:lnTo>
                      <a:pt x="529" y="231"/>
                    </a:lnTo>
                    <a:lnTo>
                      <a:pt x="531" y="230"/>
                    </a:lnTo>
                    <a:lnTo>
                      <a:pt x="535" y="228"/>
                    </a:lnTo>
                    <a:lnTo>
                      <a:pt x="537" y="228"/>
                    </a:lnTo>
                    <a:lnTo>
                      <a:pt x="538" y="228"/>
                    </a:lnTo>
                    <a:lnTo>
                      <a:pt x="540" y="224"/>
                    </a:lnTo>
                    <a:lnTo>
                      <a:pt x="542" y="224"/>
                    </a:lnTo>
                    <a:lnTo>
                      <a:pt x="540" y="226"/>
                    </a:lnTo>
                    <a:lnTo>
                      <a:pt x="537" y="230"/>
                    </a:lnTo>
                    <a:lnTo>
                      <a:pt x="535" y="231"/>
                    </a:lnTo>
                    <a:lnTo>
                      <a:pt x="533" y="233"/>
                    </a:lnTo>
                    <a:lnTo>
                      <a:pt x="529" y="237"/>
                    </a:lnTo>
                    <a:lnTo>
                      <a:pt x="527" y="241"/>
                    </a:lnTo>
                    <a:lnTo>
                      <a:pt x="521" y="245"/>
                    </a:lnTo>
                    <a:lnTo>
                      <a:pt x="518" y="249"/>
                    </a:lnTo>
                    <a:lnTo>
                      <a:pt x="512" y="252"/>
                    </a:lnTo>
                    <a:lnTo>
                      <a:pt x="508" y="258"/>
                    </a:lnTo>
                    <a:lnTo>
                      <a:pt x="502" y="264"/>
                    </a:lnTo>
                    <a:lnTo>
                      <a:pt x="497" y="268"/>
                    </a:lnTo>
                    <a:lnTo>
                      <a:pt x="491" y="275"/>
                    </a:lnTo>
                    <a:lnTo>
                      <a:pt x="485" y="281"/>
                    </a:lnTo>
                    <a:lnTo>
                      <a:pt x="481" y="283"/>
                    </a:lnTo>
                    <a:lnTo>
                      <a:pt x="478" y="287"/>
                    </a:lnTo>
                    <a:lnTo>
                      <a:pt x="474" y="290"/>
                    </a:lnTo>
                    <a:lnTo>
                      <a:pt x="470" y="292"/>
                    </a:lnTo>
                    <a:lnTo>
                      <a:pt x="466" y="294"/>
                    </a:lnTo>
                    <a:lnTo>
                      <a:pt x="462" y="298"/>
                    </a:lnTo>
                    <a:lnTo>
                      <a:pt x="459" y="302"/>
                    </a:lnTo>
                    <a:lnTo>
                      <a:pt x="455" y="306"/>
                    </a:lnTo>
                    <a:lnTo>
                      <a:pt x="453" y="309"/>
                    </a:lnTo>
                    <a:lnTo>
                      <a:pt x="447" y="311"/>
                    </a:lnTo>
                    <a:lnTo>
                      <a:pt x="443" y="315"/>
                    </a:lnTo>
                    <a:lnTo>
                      <a:pt x="440" y="319"/>
                    </a:lnTo>
                    <a:lnTo>
                      <a:pt x="436" y="323"/>
                    </a:lnTo>
                    <a:lnTo>
                      <a:pt x="434" y="325"/>
                    </a:lnTo>
                    <a:lnTo>
                      <a:pt x="428" y="328"/>
                    </a:lnTo>
                    <a:lnTo>
                      <a:pt x="426" y="332"/>
                    </a:lnTo>
                    <a:lnTo>
                      <a:pt x="421" y="336"/>
                    </a:lnTo>
                    <a:lnTo>
                      <a:pt x="417" y="338"/>
                    </a:lnTo>
                    <a:lnTo>
                      <a:pt x="411" y="342"/>
                    </a:lnTo>
                    <a:lnTo>
                      <a:pt x="409" y="345"/>
                    </a:lnTo>
                    <a:lnTo>
                      <a:pt x="403" y="349"/>
                    </a:lnTo>
                    <a:lnTo>
                      <a:pt x="402" y="353"/>
                    </a:lnTo>
                    <a:lnTo>
                      <a:pt x="396" y="355"/>
                    </a:lnTo>
                    <a:lnTo>
                      <a:pt x="392" y="359"/>
                    </a:lnTo>
                    <a:lnTo>
                      <a:pt x="386" y="363"/>
                    </a:lnTo>
                    <a:lnTo>
                      <a:pt x="384" y="366"/>
                    </a:lnTo>
                    <a:lnTo>
                      <a:pt x="379" y="368"/>
                    </a:lnTo>
                    <a:lnTo>
                      <a:pt x="375" y="372"/>
                    </a:lnTo>
                    <a:lnTo>
                      <a:pt x="371" y="374"/>
                    </a:lnTo>
                    <a:lnTo>
                      <a:pt x="367" y="378"/>
                    </a:lnTo>
                    <a:lnTo>
                      <a:pt x="362" y="382"/>
                    </a:lnTo>
                    <a:lnTo>
                      <a:pt x="358" y="385"/>
                    </a:lnTo>
                    <a:lnTo>
                      <a:pt x="354" y="387"/>
                    </a:lnTo>
                    <a:lnTo>
                      <a:pt x="350" y="389"/>
                    </a:lnTo>
                    <a:lnTo>
                      <a:pt x="345" y="393"/>
                    </a:lnTo>
                    <a:lnTo>
                      <a:pt x="341" y="395"/>
                    </a:lnTo>
                    <a:lnTo>
                      <a:pt x="337" y="399"/>
                    </a:lnTo>
                    <a:lnTo>
                      <a:pt x="333" y="401"/>
                    </a:lnTo>
                    <a:lnTo>
                      <a:pt x="327" y="402"/>
                    </a:lnTo>
                    <a:lnTo>
                      <a:pt x="326" y="406"/>
                    </a:lnTo>
                    <a:lnTo>
                      <a:pt x="320" y="408"/>
                    </a:lnTo>
                    <a:lnTo>
                      <a:pt x="316" y="410"/>
                    </a:lnTo>
                    <a:lnTo>
                      <a:pt x="310" y="412"/>
                    </a:lnTo>
                    <a:lnTo>
                      <a:pt x="308" y="416"/>
                    </a:lnTo>
                    <a:lnTo>
                      <a:pt x="305" y="418"/>
                    </a:lnTo>
                    <a:lnTo>
                      <a:pt x="301" y="420"/>
                    </a:lnTo>
                    <a:lnTo>
                      <a:pt x="295" y="421"/>
                    </a:lnTo>
                    <a:lnTo>
                      <a:pt x="291" y="425"/>
                    </a:lnTo>
                    <a:lnTo>
                      <a:pt x="288" y="427"/>
                    </a:lnTo>
                    <a:lnTo>
                      <a:pt x="284" y="429"/>
                    </a:lnTo>
                    <a:lnTo>
                      <a:pt x="280" y="431"/>
                    </a:lnTo>
                    <a:lnTo>
                      <a:pt x="276" y="433"/>
                    </a:lnTo>
                    <a:lnTo>
                      <a:pt x="272" y="435"/>
                    </a:lnTo>
                    <a:lnTo>
                      <a:pt x="269" y="437"/>
                    </a:lnTo>
                    <a:lnTo>
                      <a:pt x="265" y="439"/>
                    </a:lnTo>
                    <a:lnTo>
                      <a:pt x="263" y="440"/>
                    </a:lnTo>
                    <a:lnTo>
                      <a:pt x="259" y="442"/>
                    </a:lnTo>
                    <a:lnTo>
                      <a:pt x="253" y="444"/>
                    </a:lnTo>
                    <a:lnTo>
                      <a:pt x="251" y="444"/>
                    </a:lnTo>
                    <a:lnTo>
                      <a:pt x="248" y="448"/>
                    </a:lnTo>
                    <a:lnTo>
                      <a:pt x="244" y="448"/>
                    </a:lnTo>
                    <a:lnTo>
                      <a:pt x="240" y="450"/>
                    </a:lnTo>
                    <a:lnTo>
                      <a:pt x="238" y="452"/>
                    </a:lnTo>
                    <a:lnTo>
                      <a:pt x="234" y="454"/>
                    </a:lnTo>
                    <a:lnTo>
                      <a:pt x="232" y="454"/>
                    </a:lnTo>
                    <a:lnTo>
                      <a:pt x="229" y="456"/>
                    </a:lnTo>
                    <a:lnTo>
                      <a:pt x="225" y="456"/>
                    </a:lnTo>
                    <a:lnTo>
                      <a:pt x="221" y="458"/>
                    </a:lnTo>
                    <a:lnTo>
                      <a:pt x="217" y="461"/>
                    </a:lnTo>
                    <a:lnTo>
                      <a:pt x="211" y="463"/>
                    </a:lnTo>
                    <a:lnTo>
                      <a:pt x="208" y="463"/>
                    </a:lnTo>
                    <a:lnTo>
                      <a:pt x="202" y="467"/>
                    </a:lnTo>
                    <a:lnTo>
                      <a:pt x="198" y="467"/>
                    </a:lnTo>
                    <a:lnTo>
                      <a:pt x="194" y="469"/>
                    </a:lnTo>
                    <a:lnTo>
                      <a:pt x="191" y="471"/>
                    </a:lnTo>
                    <a:lnTo>
                      <a:pt x="189" y="473"/>
                    </a:lnTo>
                    <a:lnTo>
                      <a:pt x="185" y="473"/>
                    </a:lnTo>
                    <a:lnTo>
                      <a:pt x="183" y="475"/>
                    </a:lnTo>
                    <a:lnTo>
                      <a:pt x="181" y="475"/>
                    </a:lnTo>
                    <a:lnTo>
                      <a:pt x="181" y="477"/>
                    </a:lnTo>
                    <a:lnTo>
                      <a:pt x="179" y="477"/>
                    </a:lnTo>
                    <a:lnTo>
                      <a:pt x="177" y="478"/>
                    </a:lnTo>
                    <a:lnTo>
                      <a:pt x="175" y="482"/>
                    </a:lnTo>
                    <a:lnTo>
                      <a:pt x="175" y="486"/>
                    </a:lnTo>
                    <a:lnTo>
                      <a:pt x="172" y="490"/>
                    </a:lnTo>
                    <a:lnTo>
                      <a:pt x="172" y="492"/>
                    </a:lnTo>
                    <a:lnTo>
                      <a:pt x="170" y="496"/>
                    </a:lnTo>
                    <a:lnTo>
                      <a:pt x="168" y="499"/>
                    </a:lnTo>
                    <a:lnTo>
                      <a:pt x="166" y="503"/>
                    </a:lnTo>
                    <a:lnTo>
                      <a:pt x="164" y="507"/>
                    </a:lnTo>
                    <a:lnTo>
                      <a:pt x="164" y="513"/>
                    </a:lnTo>
                    <a:lnTo>
                      <a:pt x="162" y="516"/>
                    </a:lnTo>
                    <a:lnTo>
                      <a:pt x="158" y="520"/>
                    </a:lnTo>
                    <a:lnTo>
                      <a:pt x="156" y="526"/>
                    </a:lnTo>
                    <a:lnTo>
                      <a:pt x="153" y="532"/>
                    </a:lnTo>
                    <a:lnTo>
                      <a:pt x="153" y="537"/>
                    </a:lnTo>
                    <a:lnTo>
                      <a:pt x="149" y="543"/>
                    </a:lnTo>
                    <a:lnTo>
                      <a:pt x="147" y="549"/>
                    </a:lnTo>
                    <a:lnTo>
                      <a:pt x="145" y="555"/>
                    </a:lnTo>
                    <a:lnTo>
                      <a:pt x="143" y="560"/>
                    </a:lnTo>
                    <a:lnTo>
                      <a:pt x="139" y="564"/>
                    </a:lnTo>
                    <a:lnTo>
                      <a:pt x="137" y="572"/>
                    </a:lnTo>
                    <a:lnTo>
                      <a:pt x="135" y="575"/>
                    </a:lnTo>
                    <a:lnTo>
                      <a:pt x="135" y="577"/>
                    </a:lnTo>
                    <a:lnTo>
                      <a:pt x="134" y="581"/>
                    </a:lnTo>
                    <a:lnTo>
                      <a:pt x="134" y="585"/>
                    </a:lnTo>
                    <a:lnTo>
                      <a:pt x="132" y="587"/>
                    </a:lnTo>
                    <a:lnTo>
                      <a:pt x="132" y="591"/>
                    </a:lnTo>
                    <a:lnTo>
                      <a:pt x="128" y="594"/>
                    </a:lnTo>
                    <a:lnTo>
                      <a:pt x="128" y="596"/>
                    </a:lnTo>
                    <a:lnTo>
                      <a:pt x="128" y="600"/>
                    </a:lnTo>
                    <a:lnTo>
                      <a:pt x="126" y="604"/>
                    </a:lnTo>
                    <a:lnTo>
                      <a:pt x="124" y="608"/>
                    </a:lnTo>
                    <a:lnTo>
                      <a:pt x="124" y="612"/>
                    </a:lnTo>
                    <a:lnTo>
                      <a:pt x="120" y="615"/>
                    </a:lnTo>
                    <a:lnTo>
                      <a:pt x="118" y="623"/>
                    </a:lnTo>
                    <a:lnTo>
                      <a:pt x="118" y="625"/>
                    </a:lnTo>
                    <a:lnTo>
                      <a:pt x="118" y="631"/>
                    </a:lnTo>
                    <a:lnTo>
                      <a:pt x="116" y="632"/>
                    </a:lnTo>
                    <a:lnTo>
                      <a:pt x="115" y="636"/>
                    </a:lnTo>
                    <a:lnTo>
                      <a:pt x="113" y="640"/>
                    </a:lnTo>
                    <a:lnTo>
                      <a:pt x="113" y="648"/>
                    </a:lnTo>
                    <a:lnTo>
                      <a:pt x="109" y="651"/>
                    </a:lnTo>
                    <a:lnTo>
                      <a:pt x="109" y="655"/>
                    </a:lnTo>
                    <a:lnTo>
                      <a:pt x="109" y="657"/>
                    </a:lnTo>
                    <a:lnTo>
                      <a:pt x="109" y="661"/>
                    </a:lnTo>
                    <a:lnTo>
                      <a:pt x="107" y="667"/>
                    </a:lnTo>
                    <a:lnTo>
                      <a:pt x="105" y="672"/>
                    </a:lnTo>
                    <a:lnTo>
                      <a:pt x="103" y="678"/>
                    </a:lnTo>
                    <a:lnTo>
                      <a:pt x="103" y="684"/>
                    </a:lnTo>
                    <a:lnTo>
                      <a:pt x="103" y="689"/>
                    </a:lnTo>
                    <a:lnTo>
                      <a:pt x="101" y="695"/>
                    </a:lnTo>
                    <a:lnTo>
                      <a:pt x="101" y="699"/>
                    </a:lnTo>
                    <a:lnTo>
                      <a:pt x="101" y="705"/>
                    </a:lnTo>
                    <a:lnTo>
                      <a:pt x="99" y="708"/>
                    </a:lnTo>
                    <a:lnTo>
                      <a:pt x="99" y="714"/>
                    </a:lnTo>
                    <a:lnTo>
                      <a:pt x="99" y="718"/>
                    </a:lnTo>
                    <a:lnTo>
                      <a:pt x="99" y="722"/>
                    </a:lnTo>
                    <a:lnTo>
                      <a:pt x="99" y="726"/>
                    </a:lnTo>
                    <a:lnTo>
                      <a:pt x="97" y="729"/>
                    </a:lnTo>
                    <a:lnTo>
                      <a:pt x="97" y="733"/>
                    </a:lnTo>
                    <a:lnTo>
                      <a:pt x="97" y="737"/>
                    </a:lnTo>
                    <a:lnTo>
                      <a:pt x="97" y="741"/>
                    </a:lnTo>
                    <a:lnTo>
                      <a:pt x="97" y="745"/>
                    </a:lnTo>
                    <a:lnTo>
                      <a:pt x="97" y="746"/>
                    </a:lnTo>
                    <a:lnTo>
                      <a:pt x="97" y="748"/>
                    </a:lnTo>
                    <a:lnTo>
                      <a:pt x="99" y="748"/>
                    </a:lnTo>
                    <a:lnTo>
                      <a:pt x="101" y="750"/>
                    </a:lnTo>
                    <a:lnTo>
                      <a:pt x="107" y="750"/>
                    </a:lnTo>
                    <a:lnTo>
                      <a:pt x="113" y="750"/>
                    </a:lnTo>
                    <a:lnTo>
                      <a:pt x="115" y="750"/>
                    </a:lnTo>
                    <a:lnTo>
                      <a:pt x="118" y="750"/>
                    </a:lnTo>
                    <a:lnTo>
                      <a:pt x="122" y="750"/>
                    </a:lnTo>
                    <a:lnTo>
                      <a:pt x="126" y="750"/>
                    </a:lnTo>
                    <a:lnTo>
                      <a:pt x="132" y="750"/>
                    </a:lnTo>
                    <a:lnTo>
                      <a:pt x="135" y="750"/>
                    </a:lnTo>
                    <a:lnTo>
                      <a:pt x="139" y="750"/>
                    </a:lnTo>
                    <a:lnTo>
                      <a:pt x="145" y="750"/>
                    </a:lnTo>
                    <a:lnTo>
                      <a:pt x="151" y="750"/>
                    </a:lnTo>
                    <a:lnTo>
                      <a:pt x="156" y="748"/>
                    </a:lnTo>
                    <a:lnTo>
                      <a:pt x="160" y="748"/>
                    </a:lnTo>
                    <a:lnTo>
                      <a:pt x="162" y="746"/>
                    </a:lnTo>
                    <a:lnTo>
                      <a:pt x="166" y="746"/>
                    </a:lnTo>
                    <a:lnTo>
                      <a:pt x="170" y="746"/>
                    </a:lnTo>
                    <a:lnTo>
                      <a:pt x="172" y="746"/>
                    </a:lnTo>
                    <a:lnTo>
                      <a:pt x="177" y="746"/>
                    </a:lnTo>
                    <a:lnTo>
                      <a:pt x="181" y="745"/>
                    </a:lnTo>
                    <a:lnTo>
                      <a:pt x="183" y="745"/>
                    </a:lnTo>
                    <a:lnTo>
                      <a:pt x="187" y="745"/>
                    </a:lnTo>
                    <a:lnTo>
                      <a:pt x="191" y="743"/>
                    </a:lnTo>
                    <a:lnTo>
                      <a:pt x="194" y="741"/>
                    </a:lnTo>
                    <a:lnTo>
                      <a:pt x="198" y="741"/>
                    </a:lnTo>
                    <a:lnTo>
                      <a:pt x="202" y="741"/>
                    </a:lnTo>
                    <a:lnTo>
                      <a:pt x="206" y="739"/>
                    </a:lnTo>
                    <a:lnTo>
                      <a:pt x="210" y="739"/>
                    </a:lnTo>
                    <a:lnTo>
                      <a:pt x="215" y="739"/>
                    </a:lnTo>
                    <a:lnTo>
                      <a:pt x="219" y="737"/>
                    </a:lnTo>
                    <a:lnTo>
                      <a:pt x="225" y="735"/>
                    </a:lnTo>
                    <a:lnTo>
                      <a:pt x="227" y="733"/>
                    </a:lnTo>
                    <a:lnTo>
                      <a:pt x="232" y="733"/>
                    </a:lnTo>
                    <a:lnTo>
                      <a:pt x="236" y="731"/>
                    </a:lnTo>
                    <a:lnTo>
                      <a:pt x="242" y="729"/>
                    </a:lnTo>
                    <a:lnTo>
                      <a:pt x="246" y="727"/>
                    </a:lnTo>
                    <a:lnTo>
                      <a:pt x="251" y="727"/>
                    </a:lnTo>
                    <a:lnTo>
                      <a:pt x="257" y="726"/>
                    </a:lnTo>
                    <a:lnTo>
                      <a:pt x="261" y="724"/>
                    </a:lnTo>
                    <a:lnTo>
                      <a:pt x="265" y="722"/>
                    </a:lnTo>
                    <a:lnTo>
                      <a:pt x="270" y="720"/>
                    </a:lnTo>
                    <a:lnTo>
                      <a:pt x="276" y="718"/>
                    </a:lnTo>
                    <a:lnTo>
                      <a:pt x="280" y="716"/>
                    </a:lnTo>
                    <a:lnTo>
                      <a:pt x="286" y="714"/>
                    </a:lnTo>
                    <a:lnTo>
                      <a:pt x="291" y="712"/>
                    </a:lnTo>
                    <a:lnTo>
                      <a:pt x="295" y="710"/>
                    </a:lnTo>
                    <a:lnTo>
                      <a:pt x="301" y="708"/>
                    </a:lnTo>
                    <a:lnTo>
                      <a:pt x="305" y="707"/>
                    </a:lnTo>
                    <a:lnTo>
                      <a:pt x="310" y="703"/>
                    </a:lnTo>
                    <a:lnTo>
                      <a:pt x="316" y="701"/>
                    </a:lnTo>
                    <a:lnTo>
                      <a:pt x="322" y="697"/>
                    </a:lnTo>
                    <a:lnTo>
                      <a:pt x="327" y="695"/>
                    </a:lnTo>
                    <a:lnTo>
                      <a:pt x="331" y="695"/>
                    </a:lnTo>
                    <a:lnTo>
                      <a:pt x="337" y="691"/>
                    </a:lnTo>
                    <a:lnTo>
                      <a:pt x="341" y="689"/>
                    </a:lnTo>
                    <a:lnTo>
                      <a:pt x="346" y="688"/>
                    </a:lnTo>
                    <a:lnTo>
                      <a:pt x="352" y="684"/>
                    </a:lnTo>
                    <a:lnTo>
                      <a:pt x="356" y="682"/>
                    </a:lnTo>
                    <a:lnTo>
                      <a:pt x="362" y="680"/>
                    </a:lnTo>
                    <a:lnTo>
                      <a:pt x="367" y="676"/>
                    </a:lnTo>
                    <a:lnTo>
                      <a:pt x="371" y="676"/>
                    </a:lnTo>
                    <a:lnTo>
                      <a:pt x="377" y="672"/>
                    </a:lnTo>
                    <a:lnTo>
                      <a:pt x="381" y="670"/>
                    </a:lnTo>
                    <a:lnTo>
                      <a:pt x="386" y="669"/>
                    </a:lnTo>
                    <a:lnTo>
                      <a:pt x="390" y="665"/>
                    </a:lnTo>
                    <a:lnTo>
                      <a:pt x="396" y="663"/>
                    </a:lnTo>
                    <a:lnTo>
                      <a:pt x="400" y="661"/>
                    </a:lnTo>
                    <a:lnTo>
                      <a:pt x="403" y="657"/>
                    </a:lnTo>
                    <a:lnTo>
                      <a:pt x="409" y="657"/>
                    </a:lnTo>
                    <a:lnTo>
                      <a:pt x="413" y="653"/>
                    </a:lnTo>
                    <a:lnTo>
                      <a:pt x="417" y="651"/>
                    </a:lnTo>
                    <a:lnTo>
                      <a:pt x="421" y="650"/>
                    </a:lnTo>
                    <a:lnTo>
                      <a:pt x="426" y="646"/>
                    </a:lnTo>
                    <a:lnTo>
                      <a:pt x="428" y="644"/>
                    </a:lnTo>
                    <a:lnTo>
                      <a:pt x="434" y="642"/>
                    </a:lnTo>
                    <a:lnTo>
                      <a:pt x="436" y="640"/>
                    </a:lnTo>
                    <a:lnTo>
                      <a:pt x="442" y="638"/>
                    </a:lnTo>
                    <a:lnTo>
                      <a:pt x="445" y="636"/>
                    </a:lnTo>
                    <a:lnTo>
                      <a:pt x="447" y="634"/>
                    </a:lnTo>
                    <a:lnTo>
                      <a:pt x="451" y="632"/>
                    </a:lnTo>
                    <a:lnTo>
                      <a:pt x="455" y="631"/>
                    </a:lnTo>
                    <a:lnTo>
                      <a:pt x="461" y="627"/>
                    </a:lnTo>
                    <a:lnTo>
                      <a:pt x="466" y="625"/>
                    </a:lnTo>
                    <a:lnTo>
                      <a:pt x="472" y="621"/>
                    </a:lnTo>
                    <a:lnTo>
                      <a:pt x="476" y="619"/>
                    </a:lnTo>
                    <a:lnTo>
                      <a:pt x="480" y="615"/>
                    </a:lnTo>
                    <a:lnTo>
                      <a:pt x="483" y="615"/>
                    </a:lnTo>
                    <a:lnTo>
                      <a:pt x="487" y="613"/>
                    </a:lnTo>
                    <a:lnTo>
                      <a:pt x="491" y="612"/>
                    </a:lnTo>
                    <a:lnTo>
                      <a:pt x="514" y="688"/>
                    </a:lnTo>
                    <a:lnTo>
                      <a:pt x="512" y="688"/>
                    </a:lnTo>
                    <a:lnTo>
                      <a:pt x="508" y="693"/>
                    </a:lnTo>
                    <a:lnTo>
                      <a:pt x="504" y="693"/>
                    </a:lnTo>
                    <a:lnTo>
                      <a:pt x="502" y="697"/>
                    </a:lnTo>
                    <a:lnTo>
                      <a:pt x="499" y="701"/>
                    </a:lnTo>
                    <a:lnTo>
                      <a:pt x="495" y="705"/>
                    </a:lnTo>
                    <a:lnTo>
                      <a:pt x="489" y="708"/>
                    </a:lnTo>
                    <a:lnTo>
                      <a:pt x="485" y="712"/>
                    </a:lnTo>
                    <a:lnTo>
                      <a:pt x="480" y="718"/>
                    </a:lnTo>
                    <a:lnTo>
                      <a:pt x="474" y="724"/>
                    </a:lnTo>
                    <a:lnTo>
                      <a:pt x="470" y="726"/>
                    </a:lnTo>
                    <a:lnTo>
                      <a:pt x="466" y="727"/>
                    </a:lnTo>
                    <a:lnTo>
                      <a:pt x="462" y="731"/>
                    </a:lnTo>
                    <a:lnTo>
                      <a:pt x="461" y="733"/>
                    </a:lnTo>
                    <a:lnTo>
                      <a:pt x="457" y="737"/>
                    </a:lnTo>
                    <a:lnTo>
                      <a:pt x="453" y="741"/>
                    </a:lnTo>
                    <a:lnTo>
                      <a:pt x="449" y="743"/>
                    </a:lnTo>
                    <a:lnTo>
                      <a:pt x="445" y="746"/>
                    </a:lnTo>
                    <a:lnTo>
                      <a:pt x="442" y="750"/>
                    </a:lnTo>
                    <a:lnTo>
                      <a:pt x="438" y="752"/>
                    </a:lnTo>
                    <a:lnTo>
                      <a:pt x="434" y="756"/>
                    </a:lnTo>
                    <a:lnTo>
                      <a:pt x="428" y="758"/>
                    </a:lnTo>
                    <a:lnTo>
                      <a:pt x="424" y="762"/>
                    </a:lnTo>
                    <a:lnTo>
                      <a:pt x="421" y="764"/>
                    </a:lnTo>
                    <a:lnTo>
                      <a:pt x="417" y="769"/>
                    </a:lnTo>
                    <a:lnTo>
                      <a:pt x="411" y="771"/>
                    </a:lnTo>
                    <a:lnTo>
                      <a:pt x="407" y="775"/>
                    </a:lnTo>
                    <a:lnTo>
                      <a:pt x="403" y="777"/>
                    </a:lnTo>
                    <a:lnTo>
                      <a:pt x="398" y="781"/>
                    </a:lnTo>
                    <a:lnTo>
                      <a:pt x="394" y="784"/>
                    </a:lnTo>
                    <a:lnTo>
                      <a:pt x="390" y="788"/>
                    </a:lnTo>
                    <a:lnTo>
                      <a:pt x="384" y="790"/>
                    </a:lnTo>
                    <a:lnTo>
                      <a:pt x="379" y="794"/>
                    </a:lnTo>
                    <a:lnTo>
                      <a:pt x="377" y="798"/>
                    </a:lnTo>
                    <a:lnTo>
                      <a:pt x="371" y="802"/>
                    </a:lnTo>
                    <a:lnTo>
                      <a:pt x="365" y="803"/>
                    </a:lnTo>
                    <a:lnTo>
                      <a:pt x="360" y="807"/>
                    </a:lnTo>
                    <a:lnTo>
                      <a:pt x="356" y="809"/>
                    </a:lnTo>
                    <a:lnTo>
                      <a:pt x="350" y="813"/>
                    </a:lnTo>
                    <a:lnTo>
                      <a:pt x="346" y="815"/>
                    </a:lnTo>
                    <a:lnTo>
                      <a:pt x="341" y="819"/>
                    </a:lnTo>
                    <a:lnTo>
                      <a:pt x="335" y="822"/>
                    </a:lnTo>
                    <a:lnTo>
                      <a:pt x="329" y="824"/>
                    </a:lnTo>
                    <a:lnTo>
                      <a:pt x="326" y="826"/>
                    </a:lnTo>
                    <a:lnTo>
                      <a:pt x="320" y="830"/>
                    </a:lnTo>
                    <a:lnTo>
                      <a:pt x="316" y="834"/>
                    </a:lnTo>
                    <a:lnTo>
                      <a:pt x="310" y="836"/>
                    </a:lnTo>
                    <a:lnTo>
                      <a:pt x="305" y="838"/>
                    </a:lnTo>
                    <a:lnTo>
                      <a:pt x="301" y="840"/>
                    </a:lnTo>
                    <a:lnTo>
                      <a:pt x="295" y="843"/>
                    </a:lnTo>
                    <a:lnTo>
                      <a:pt x="289" y="845"/>
                    </a:lnTo>
                    <a:lnTo>
                      <a:pt x="284" y="847"/>
                    </a:lnTo>
                    <a:lnTo>
                      <a:pt x="278" y="849"/>
                    </a:lnTo>
                    <a:lnTo>
                      <a:pt x="274" y="851"/>
                    </a:lnTo>
                    <a:lnTo>
                      <a:pt x="267" y="853"/>
                    </a:lnTo>
                    <a:lnTo>
                      <a:pt x="263" y="855"/>
                    </a:lnTo>
                    <a:lnTo>
                      <a:pt x="257" y="857"/>
                    </a:lnTo>
                    <a:lnTo>
                      <a:pt x="251" y="859"/>
                    </a:lnTo>
                    <a:lnTo>
                      <a:pt x="248" y="860"/>
                    </a:lnTo>
                    <a:lnTo>
                      <a:pt x="242" y="862"/>
                    </a:lnTo>
                    <a:lnTo>
                      <a:pt x="236" y="864"/>
                    </a:lnTo>
                    <a:lnTo>
                      <a:pt x="232" y="866"/>
                    </a:lnTo>
                    <a:lnTo>
                      <a:pt x="227" y="866"/>
                    </a:lnTo>
                    <a:lnTo>
                      <a:pt x="221" y="868"/>
                    </a:lnTo>
                    <a:lnTo>
                      <a:pt x="215" y="870"/>
                    </a:lnTo>
                    <a:lnTo>
                      <a:pt x="211" y="872"/>
                    </a:lnTo>
                    <a:lnTo>
                      <a:pt x="208" y="872"/>
                    </a:lnTo>
                    <a:lnTo>
                      <a:pt x="202" y="872"/>
                    </a:lnTo>
                    <a:lnTo>
                      <a:pt x="196" y="874"/>
                    </a:lnTo>
                    <a:lnTo>
                      <a:pt x="192" y="876"/>
                    </a:lnTo>
                    <a:lnTo>
                      <a:pt x="187" y="876"/>
                    </a:lnTo>
                    <a:lnTo>
                      <a:pt x="183" y="878"/>
                    </a:lnTo>
                    <a:lnTo>
                      <a:pt x="177" y="878"/>
                    </a:lnTo>
                    <a:lnTo>
                      <a:pt x="173" y="879"/>
                    </a:lnTo>
                    <a:lnTo>
                      <a:pt x="168" y="879"/>
                    </a:lnTo>
                    <a:lnTo>
                      <a:pt x="164" y="879"/>
                    </a:lnTo>
                    <a:lnTo>
                      <a:pt x="160" y="879"/>
                    </a:lnTo>
                    <a:lnTo>
                      <a:pt x="156" y="881"/>
                    </a:lnTo>
                    <a:lnTo>
                      <a:pt x="151" y="881"/>
                    </a:lnTo>
                    <a:lnTo>
                      <a:pt x="147" y="883"/>
                    </a:lnTo>
                    <a:lnTo>
                      <a:pt x="143" y="883"/>
                    </a:lnTo>
                    <a:lnTo>
                      <a:pt x="139" y="883"/>
                    </a:lnTo>
                    <a:lnTo>
                      <a:pt x="134" y="883"/>
                    </a:lnTo>
                    <a:lnTo>
                      <a:pt x="132" y="885"/>
                    </a:lnTo>
                    <a:lnTo>
                      <a:pt x="128" y="885"/>
                    </a:lnTo>
                    <a:lnTo>
                      <a:pt x="122" y="885"/>
                    </a:lnTo>
                    <a:lnTo>
                      <a:pt x="120" y="885"/>
                    </a:lnTo>
                    <a:lnTo>
                      <a:pt x="116" y="885"/>
                    </a:lnTo>
                    <a:lnTo>
                      <a:pt x="113" y="885"/>
                    </a:lnTo>
                    <a:lnTo>
                      <a:pt x="109" y="885"/>
                    </a:lnTo>
                    <a:lnTo>
                      <a:pt x="107" y="885"/>
                    </a:lnTo>
                    <a:lnTo>
                      <a:pt x="103" y="885"/>
                    </a:lnTo>
                    <a:lnTo>
                      <a:pt x="99" y="885"/>
                    </a:lnTo>
                    <a:lnTo>
                      <a:pt x="97" y="887"/>
                    </a:lnTo>
                    <a:lnTo>
                      <a:pt x="92" y="887"/>
                    </a:lnTo>
                    <a:lnTo>
                      <a:pt x="88" y="887"/>
                    </a:lnTo>
                    <a:lnTo>
                      <a:pt x="82" y="887"/>
                    </a:lnTo>
                    <a:lnTo>
                      <a:pt x="78" y="887"/>
                    </a:lnTo>
                    <a:lnTo>
                      <a:pt x="75" y="887"/>
                    </a:lnTo>
                    <a:lnTo>
                      <a:pt x="71" y="887"/>
                    </a:lnTo>
                    <a:lnTo>
                      <a:pt x="69" y="887"/>
                    </a:lnTo>
                    <a:lnTo>
                      <a:pt x="67" y="887"/>
                    </a:lnTo>
                    <a:lnTo>
                      <a:pt x="67" y="889"/>
                    </a:lnTo>
                    <a:lnTo>
                      <a:pt x="65" y="893"/>
                    </a:lnTo>
                    <a:lnTo>
                      <a:pt x="65" y="895"/>
                    </a:lnTo>
                    <a:lnTo>
                      <a:pt x="65" y="897"/>
                    </a:lnTo>
                    <a:lnTo>
                      <a:pt x="65" y="900"/>
                    </a:lnTo>
                    <a:lnTo>
                      <a:pt x="65" y="904"/>
                    </a:lnTo>
                    <a:lnTo>
                      <a:pt x="65" y="910"/>
                    </a:lnTo>
                    <a:lnTo>
                      <a:pt x="63" y="914"/>
                    </a:lnTo>
                    <a:lnTo>
                      <a:pt x="63" y="919"/>
                    </a:lnTo>
                    <a:lnTo>
                      <a:pt x="63" y="925"/>
                    </a:lnTo>
                    <a:lnTo>
                      <a:pt x="63" y="929"/>
                    </a:lnTo>
                    <a:lnTo>
                      <a:pt x="63" y="937"/>
                    </a:lnTo>
                    <a:lnTo>
                      <a:pt x="63" y="940"/>
                    </a:lnTo>
                    <a:lnTo>
                      <a:pt x="63" y="942"/>
                    </a:lnTo>
                    <a:lnTo>
                      <a:pt x="63" y="946"/>
                    </a:lnTo>
                    <a:lnTo>
                      <a:pt x="63" y="950"/>
                    </a:lnTo>
                    <a:lnTo>
                      <a:pt x="63" y="956"/>
                    </a:lnTo>
                    <a:lnTo>
                      <a:pt x="63" y="961"/>
                    </a:lnTo>
                    <a:lnTo>
                      <a:pt x="63" y="965"/>
                    </a:lnTo>
                    <a:lnTo>
                      <a:pt x="63" y="969"/>
                    </a:lnTo>
                    <a:lnTo>
                      <a:pt x="63" y="973"/>
                    </a:lnTo>
                    <a:lnTo>
                      <a:pt x="63" y="976"/>
                    </a:lnTo>
                    <a:lnTo>
                      <a:pt x="63" y="978"/>
                    </a:lnTo>
                    <a:lnTo>
                      <a:pt x="63" y="982"/>
                    </a:lnTo>
                    <a:lnTo>
                      <a:pt x="63" y="986"/>
                    </a:lnTo>
                    <a:lnTo>
                      <a:pt x="63" y="990"/>
                    </a:lnTo>
                    <a:lnTo>
                      <a:pt x="63" y="992"/>
                    </a:lnTo>
                    <a:lnTo>
                      <a:pt x="63" y="995"/>
                    </a:lnTo>
                    <a:lnTo>
                      <a:pt x="65" y="999"/>
                    </a:lnTo>
                    <a:lnTo>
                      <a:pt x="65" y="1003"/>
                    </a:lnTo>
                    <a:lnTo>
                      <a:pt x="65" y="1009"/>
                    </a:lnTo>
                    <a:lnTo>
                      <a:pt x="67" y="1014"/>
                    </a:lnTo>
                    <a:lnTo>
                      <a:pt x="67" y="1020"/>
                    </a:lnTo>
                    <a:lnTo>
                      <a:pt x="69" y="1028"/>
                    </a:lnTo>
                    <a:lnTo>
                      <a:pt x="71" y="1033"/>
                    </a:lnTo>
                    <a:lnTo>
                      <a:pt x="73" y="1039"/>
                    </a:lnTo>
                    <a:lnTo>
                      <a:pt x="75" y="1043"/>
                    </a:lnTo>
                    <a:lnTo>
                      <a:pt x="77" y="1049"/>
                    </a:lnTo>
                    <a:lnTo>
                      <a:pt x="78" y="1052"/>
                    </a:lnTo>
                    <a:lnTo>
                      <a:pt x="82" y="1056"/>
                    </a:lnTo>
                    <a:lnTo>
                      <a:pt x="86" y="1058"/>
                    </a:lnTo>
                    <a:lnTo>
                      <a:pt x="92" y="1062"/>
                    </a:lnTo>
                    <a:lnTo>
                      <a:pt x="94" y="1062"/>
                    </a:lnTo>
                    <a:lnTo>
                      <a:pt x="97" y="1064"/>
                    </a:lnTo>
                    <a:lnTo>
                      <a:pt x="101" y="1066"/>
                    </a:lnTo>
                    <a:lnTo>
                      <a:pt x="103" y="1066"/>
                    </a:lnTo>
                    <a:lnTo>
                      <a:pt x="107" y="1068"/>
                    </a:lnTo>
                    <a:lnTo>
                      <a:pt x="111" y="1068"/>
                    </a:lnTo>
                    <a:lnTo>
                      <a:pt x="115" y="1068"/>
                    </a:lnTo>
                    <a:lnTo>
                      <a:pt x="120" y="1070"/>
                    </a:lnTo>
                    <a:lnTo>
                      <a:pt x="122" y="1070"/>
                    </a:lnTo>
                    <a:lnTo>
                      <a:pt x="128" y="1071"/>
                    </a:lnTo>
                    <a:lnTo>
                      <a:pt x="132" y="1071"/>
                    </a:lnTo>
                    <a:lnTo>
                      <a:pt x="137" y="1071"/>
                    </a:lnTo>
                    <a:lnTo>
                      <a:pt x="139" y="1071"/>
                    </a:lnTo>
                    <a:lnTo>
                      <a:pt x="145" y="1071"/>
                    </a:lnTo>
                    <a:lnTo>
                      <a:pt x="151" y="1071"/>
                    </a:lnTo>
                    <a:lnTo>
                      <a:pt x="154" y="1073"/>
                    </a:lnTo>
                    <a:lnTo>
                      <a:pt x="158" y="1073"/>
                    </a:lnTo>
                    <a:lnTo>
                      <a:pt x="164" y="1073"/>
                    </a:lnTo>
                    <a:lnTo>
                      <a:pt x="168" y="1073"/>
                    </a:lnTo>
                    <a:lnTo>
                      <a:pt x="173" y="1073"/>
                    </a:lnTo>
                    <a:lnTo>
                      <a:pt x="177" y="1073"/>
                    </a:lnTo>
                    <a:lnTo>
                      <a:pt x="183" y="1073"/>
                    </a:lnTo>
                    <a:lnTo>
                      <a:pt x="189" y="1073"/>
                    </a:lnTo>
                    <a:lnTo>
                      <a:pt x="194" y="1073"/>
                    </a:lnTo>
                    <a:lnTo>
                      <a:pt x="198" y="1073"/>
                    </a:lnTo>
                    <a:lnTo>
                      <a:pt x="202" y="1071"/>
                    </a:lnTo>
                    <a:lnTo>
                      <a:pt x="208" y="1071"/>
                    </a:lnTo>
                    <a:lnTo>
                      <a:pt x="213" y="1071"/>
                    </a:lnTo>
                    <a:lnTo>
                      <a:pt x="217" y="1071"/>
                    </a:lnTo>
                    <a:lnTo>
                      <a:pt x="221" y="1071"/>
                    </a:lnTo>
                    <a:lnTo>
                      <a:pt x="227" y="1071"/>
                    </a:lnTo>
                    <a:lnTo>
                      <a:pt x="232" y="1071"/>
                    </a:lnTo>
                    <a:lnTo>
                      <a:pt x="234" y="1070"/>
                    </a:lnTo>
                    <a:lnTo>
                      <a:pt x="240" y="1070"/>
                    </a:lnTo>
                    <a:lnTo>
                      <a:pt x="244" y="1068"/>
                    </a:lnTo>
                    <a:lnTo>
                      <a:pt x="248" y="1068"/>
                    </a:lnTo>
                    <a:lnTo>
                      <a:pt x="251" y="1068"/>
                    </a:lnTo>
                    <a:lnTo>
                      <a:pt x="257" y="1068"/>
                    </a:lnTo>
                    <a:lnTo>
                      <a:pt x="259" y="1068"/>
                    </a:lnTo>
                    <a:lnTo>
                      <a:pt x="265" y="1068"/>
                    </a:lnTo>
                    <a:lnTo>
                      <a:pt x="267" y="1068"/>
                    </a:lnTo>
                    <a:lnTo>
                      <a:pt x="270" y="1066"/>
                    </a:lnTo>
                    <a:lnTo>
                      <a:pt x="272" y="1066"/>
                    </a:lnTo>
                    <a:lnTo>
                      <a:pt x="276" y="1066"/>
                    </a:lnTo>
                    <a:lnTo>
                      <a:pt x="282" y="1066"/>
                    </a:lnTo>
                    <a:lnTo>
                      <a:pt x="286" y="1066"/>
                    </a:lnTo>
                    <a:lnTo>
                      <a:pt x="289" y="1064"/>
                    </a:lnTo>
                    <a:lnTo>
                      <a:pt x="291" y="1064"/>
                    </a:lnTo>
                    <a:lnTo>
                      <a:pt x="295" y="1064"/>
                    </a:lnTo>
                    <a:lnTo>
                      <a:pt x="118" y="1149"/>
                    </a:lnTo>
                    <a:lnTo>
                      <a:pt x="12" y="1130"/>
                    </a:lnTo>
                    <a:lnTo>
                      <a:pt x="12" y="1125"/>
                    </a:lnTo>
                    <a:lnTo>
                      <a:pt x="10" y="1121"/>
                    </a:lnTo>
                    <a:lnTo>
                      <a:pt x="8" y="1117"/>
                    </a:lnTo>
                    <a:lnTo>
                      <a:pt x="8" y="1113"/>
                    </a:lnTo>
                    <a:lnTo>
                      <a:pt x="8" y="1109"/>
                    </a:lnTo>
                    <a:lnTo>
                      <a:pt x="8" y="1104"/>
                    </a:lnTo>
                    <a:lnTo>
                      <a:pt x="6" y="1102"/>
                    </a:lnTo>
                    <a:lnTo>
                      <a:pt x="6" y="1098"/>
                    </a:lnTo>
                    <a:lnTo>
                      <a:pt x="6" y="1096"/>
                    </a:lnTo>
                    <a:lnTo>
                      <a:pt x="6" y="1090"/>
                    </a:lnTo>
                    <a:lnTo>
                      <a:pt x="6" y="1087"/>
                    </a:lnTo>
                    <a:lnTo>
                      <a:pt x="6" y="1085"/>
                    </a:lnTo>
                    <a:lnTo>
                      <a:pt x="6" y="1081"/>
                    </a:lnTo>
                    <a:lnTo>
                      <a:pt x="4" y="1077"/>
                    </a:lnTo>
                    <a:lnTo>
                      <a:pt x="4" y="1071"/>
                    </a:lnTo>
                    <a:lnTo>
                      <a:pt x="2" y="1068"/>
                    </a:lnTo>
                    <a:lnTo>
                      <a:pt x="2" y="1064"/>
                    </a:lnTo>
                    <a:lnTo>
                      <a:pt x="2" y="1058"/>
                    </a:lnTo>
                    <a:lnTo>
                      <a:pt x="2" y="1054"/>
                    </a:lnTo>
                    <a:lnTo>
                      <a:pt x="2" y="1049"/>
                    </a:lnTo>
                    <a:lnTo>
                      <a:pt x="2" y="1045"/>
                    </a:lnTo>
                    <a:lnTo>
                      <a:pt x="2" y="1041"/>
                    </a:lnTo>
                    <a:lnTo>
                      <a:pt x="2" y="1035"/>
                    </a:lnTo>
                    <a:lnTo>
                      <a:pt x="0" y="1030"/>
                    </a:lnTo>
                    <a:lnTo>
                      <a:pt x="0" y="1024"/>
                    </a:lnTo>
                    <a:lnTo>
                      <a:pt x="0" y="1020"/>
                    </a:lnTo>
                    <a:lnTo>
                      <a:pt x="0" y="1013"/>
                    </a:lnTo>
                    <a:lnTo>
                      <a:pt x="0" y="1007"/>
                    </a:lnTo>
                    <a:lnTo>
                      <a:pt x="0" y="1003"/>
                    </a:lnTo>
                    <a:lnTo>
                      <a:pt x="0" y="995"/>
                    </a:lnTo>
                    <a:lnTo>
                      <a:pt x="0" y="990"/>
                    </a:lnTo>
                    <a:lnTo>
                      <a:pt x="0" y="984"/>
                    </a:lnTo>
                    <a:lnTo>
                      <a:pt x="0" y="978"/>
                    </a:lnTo>
                    <a:lnTo>
                      <a:pt x="0" y="971"/>
                    </a:lnTo>
                    <a:lnTo>
                      <a:pt x="0" y="965"/>
                    </a:lnTo>
                    <a:lnTo>
                      <a:pt x="0" y="959"/>
                    </a:lnTo>
                    <a:lnTo>
                      <a:pt x="2" y="952"/>
                    </a:lnTo>
                    <a:lnTo>
                      <a:pt x="2" y="946"/>
                    </a:lnTo>
                    <a:lnTo>
                      <a:pt x="2" y="938"/>
                    </a:lnTo>
                    <a:lnTo>
                      <a:pt x="2" y="933"/>
                    </a:lnTo>
                    <a:lnTo>
                      <a:pt x="2" y="925"/>
                    </a:lnTo>
                    <a:lnTo>
                      <a:pt x="2" y="919"/>
                    </a:lnTo>
                    <a:lnTo>
                      <a:pt x="2" y="912"/>
                    </a:lnTo>
                    <a:lnTo>
                      <a:pt x="2" y="904"/>
                    </a:lnTo>
                    <a:lnTo>
                      <a:pt x="4" y="898"/>
                    </a:lnTo>
                    <a:lnTo>
                      <a:pt x="4" y="891"/>
                    </a:lnTo>
                    <a:lnTo>
                      <a:pt x="6" y="883"/>
                    </a:lnTo>
                    <a:lnTo>
                      <a:pt x="6" y="876"/>
                    </a:lnTo>
                    <a:lnTo>
                      <a:pt x="8" y="870"/>
                    </a:lnTo>
                    <a:lnTo>
                      <a:pt x="8" y="860"/>
                    </a:lnTo>
                    <a:lnTo>
                      <a:pt x="8" y="855"/>
                    </a:lnTo>
                    <a:lnTo>
                      <a:pt x="10" y="847"/>
                    </a:lnTo>
                    <a:lnTo>
                      <a:pt x="12" y="840"/>
                    </a:lnTo>
                    <a:lnTo>
                      <a:pt x="12" y="832"/>
                    </a:lnTo>
                    <a:lnTo>
                      <a:pt x="14" y="824"/>
                    </a:lnTo>
                    <a:lnTo>
                      <a:pt x="16" y="817"/>
                    </a:lnTo>
                    <a:lnTo>
                      <a:pt x="18" y="809"/>
                    </a:lnTo>
                    <a:lnTo>
                      <a:pt x="18" y="802"/>
                    </a:lnTo>
                    <a:lnTo>
                      <a:pt x="19" y="794"/>
                    </a:lnTo>
                    <a:lnTo>
                      <a:pt x="21" y="786"/>
                    </a:lnTo>
                    <a:lnTo>
                      <a:pt x="21" y="779"/>
                    </a:lnTo>
                    <a:lnTo>
                      <a:pt x="23" y="771"/>
                    </a:lnTo>
                    <a:lnTo>
                      <a:pt x="25" y="764"/>
                    </a:lnTo>
                    <a:lnTo>
                      <a:pt x="27" y="756"/>
                    </a:lnTo>
                    <a:lnTo>
                      <a:pt x="29" y="746"/>
                    </a:lnTo>
                    <a:lnTo>
                      <a:pt x="31" y="739"/>
                    </a:lnTo>
                    <a:lnTo>
                      <a:pt x="33" y="731"/>
                    </a:lnTo>
                    <a:lnTo>
                      <a:pt x="35" y="724"/>
                    </a:lnTo>
                    <a:lnTo>
                      <a:pt x="37" y="716"/>
                    </a:lnTo>
                    <a:lnTo>
                      <a:pt x="39" y="707"/>
                    </a:lnTo>
                    <a:lnTo>
                      <a:pt x="40" y="699"/>
                    </a:lnTo>
                    <a:lnTo>
                      <a:pt x="42" y="691"/>
                    </a:lnTo>
                    <a:lnTo>
                      <a:pt x="44" y="684"/>
                    </a:lnTo>
                    <a:lnTo>
                      <a:pt x="46" y="676"/>
                    </a:lnTo>
                    <a:lnTo>
                      <a:pt x="50" y="669"/>
                    </a:lnTo>
                    <a:lnTo>
                      <a:pt x="52" y="659"/>
                    </a:lnTo>
                    <a:lnTo>
                      <a:pt x="56" y="651"/>
                    </a:lnTo>
                    <a:lnTo>
                      <a:pt x="56" y="644"/>
                    </a:lnTo>
                    <a:lnTo>
                      <a:pt x="59" y="636"/>
                    </a:lnTo>
                    <a:lnTo>
                      <a:pt x="61" y="627"/>
                    </a:lnTo>
                    <a:lnTo>
                      <a:pt x="65" y="619"/>
                    </a:lnTo>
                    <a:lnTo>
                      <a:pt x="67" y="612"/>
                    </a:lnTo>
                    <a:lnTo>
                      <a:pt x="69" y="604"/>
                    </a:lnTo>
                    <a:lnTo>
                      <a:pt x="71" y="594"/>
                    </a:lnTo>
                    <a:lnTo>
                      <a:pt x="75" y="589"/>
                    </a:lnTo>
                    <a:lnTo>
                      <a:pt x="77" y="579"/>
                    </a:lnTo>
                    <a:lnTo>
                      <a:pt x="80" y="572"/>
                    </a:lnTo>
                    <a:lnTo>
                      <a:pt x="82" y="562"/>
                    </a:lnTo>
                    <a:lnTo>
                      <a:pt x="86" y="556"/>
                    </a:lnTo>
                    <a:lnTo>
                      <a:pt x="88" y="547"/>
                    </a:lnTo>
                    <a:lnTo>
                      <a:pt x="90" y="539"/>
                    </a:lnTo>
                    <a:lnTo>
                      <a:pt x="94" y="532"/>
                    </a:lnTo>
                    <a:lnTo>
                      <a:pt x="97" y="524"/>
                    </a:lnTo>
                    <a:lnTo>
                      <a:pt x="99" y="515"/>
                    </a:lnTo>
                    <a:lnTo>
                      <a:pt x="103" y="507"/>
                    </a:lnTo>
                    <a:lnTo>
                      <a:pt x="105" y="499"/>
                    </a:lnTo>
                    <a:lnTo>
                      <a:pt x="109" y="492"/>
                    </a:lnTo>
                    <a:lnTo>
                      <a:pt x="113" y="484"/>
                    </a:lnTo>
                    <a:lnTo>
                      <a:pt x="115" y="477"/>
                    </a:lnTo>
                    <a:lnTo>
                      <a:pt x="118" y="469"/>
                    </a:lnTo>
                    <a:lnTo>
                      <a:pt x="120" y="461"/>
                    </a:lnTo>
                    <a:lnTo>
                      <a:pt x="124" y="454"/>
                    </a:lnTo>
                    <a:lnTo>
                      <a:pt x="128" y="444"/>
                    </a:lnTo>
                    <a:lnTo>
                      <a:pt x="130" y="437"/>
                    </a:lnTo>
                    <a:lnTo>
                      <a:pt x="134" y="429"/>
                    </a:lnTo>
                    <a:lnTo>
                      <a:pt x="137" y="421"/>
                    </a:lnTo>
                    <a:lnTo>
                      <a:pt x="139" y="414"/>
                    </a:lnTo>
                    <a:lnTo>
                      <a:pt x="143" y="406"/>
                    </a:lnTo>
                    <a:lnTo>
                      <a:pt x="145" y="399"/>
                    </a:lnTo>
                    <a:lnTo>
                      <a:pt x="149" y="391"/>
                    </a:lnTo>
                    <a:lnTo>
                      <a:pt x="153" y="385"/>
                    </a:lnTo>
                    <a:lnTo>
                      <a:pt x="154" y="376"/>
                    </a:lnTo>
                    <a:lnTo>
                      <a:pt x="158" y="370"/>
                    </a:lnTo>
                    <a:lnTo>
                      <a:pt x="162" y="363"/>
                    </a:lnTo>
                    <a:lnTo>
                      <a:pt x="164" y="355"/>
                    </a:lnTo>
                    <a:lnTo>
                      <a:pt x="168" y="347"/>
                    </a:lnTo>
                    <a:lnTo>
                      <a:pt x="172" y="342"/>
                    </a:lnTo>
                    <a:lnTo>
                      <a:pt x="175" y="332"/>
                    </a:lnTo>
                    <a:lnTo>
                      <a:pt x="177" y="325"/>
                    </a:lnTo>
                    <a:lnTo>
                      <a:pt x="181" y="319"/>
                    </a:lnTo>
                    <a:lnTo>
                      <a:pt x="183" y="311"/>
                    </a:lnTo>
                    <a:lnTo>
                      <a:pt x="187" y="306"/>
                    </a:lnTo>
                    <a:lnTo>
                      <a:pt x="191" y="298"/>
                    </a:lnTo>
                    <a:lnTo>
                      <a:pt x="192" y="290"/>
                    </a:lnTo>
                    <a:lnTo>
                      <a:pt x="196" y="285"/>
                    </a:lnTo>
                    <a:lnTo>
                      <a:pt x="200" y="277"/>
                    </a:lnTo>
                    <a:lnTo>
                      <a:pt x="202" y="269"/>
                    </a:lnTo>
                    <a:lnTo>
                      <a:pt x="204" y="264"/>
                    </a:lnTo>
                    <a:lnTo>
                      <a:pt x="208" y="256"/>
                    </a:lnTo>
                    <a:lnTo>
                      <a:pt x="211" y="250"/>
                    </a:lnTo>
                    <a:lnTo>
                      <a:pt x="213" y="245"/>
                    </a:lnTo>
                    <a:lnTo>
                      <a:pt x="217" y="237"/>
                    </a:lnTo>
                    <a:lnTo>
                      <a:pt x="221" y="231"/>
                    </a:lnTo>
                    <a:lnTo>
                      <a:pt x="223" y="224"/>
                    </a:lnTo>
                    <a:lnTo>
                      <a:pt x="227" y="218"/>
                    </a:lnTo>
                    <a:lnTo>
                      <a:pt x="229" y="212"/>
                    </a:lnTo>
                    <a:lnTo>
                      <a:pt x="232" y="209"/>
                    </a:lnTo>
                    <a:lnTo>
                      <a:pt x="234" y="201"/>
                    </a:lnTo>
                    <a:lnTo>
                      <a:pt x="238" y="195"/>
                    </a:lnTo>
                    <a:lnTo>
                      <a:pt x="240" y="190"/>
                    </a:lnTo>
                    <a:lnTo>
                      <a:pt x="244" y="186"/>
                    </a:lnTo>
                    <a:lnTo>
                      <a:pt x="246" y="180"/>
                    </a:lnTo>
                    <a:lnTo>
                      <a:pt x="248" y="174"/>
                    </a:lnTo>
                    <a:lnTo>
                      <a:pt x="251" y="169"/>
                    </a:lnTo>
                    <a:lnTo>
                      <a:pt x="253" y="165"/>
                    </a:lnTo>
                    <a:lnTo>
                      <a:pt x="257" y="159"/>
                    </a:lnTo>
                    <a:lnTo>
                      <a:pt x="259" y="153"/>
                    </a:lnTo>
                    <a:lnTo>
                      <a:pt x="261" y="148"/>
                    </a:lnTo>
                    <a:lnTo>
                      <a:pt x="265" y="144"/>
                    </a:lnTo>
                    <a:lnTo>
                      <a:pt x="265" y="140"/>
                    </a:lnTo>
                    <a:lnTo>
                      <a:pt x="267" y="134"/>
                    </a:lnTo>
                    <a:lnTo>
                      <a:pt x="270" y="129"/>
                    </a:lnTo>
                    <a:lnTo>
                      <a:pt x="272" y="127"/>
                    </a:lnTo>
                    <a:lnTo>
                      <a:pt x="274" y="121"/>
                    </a:lnTo>
                    <a:lnTo>
                      <a:pt x="276" y="117"/>
                    </a:lnTo>
                    <a:lnTo>
                      <a:pt x="278" y="114"/>
                    </a:lnTo>
                    <a:lnTo>
                      <a:pt x="282" y="110"/>
                    </a:lnTo>
                    <a:lnTo>
                      <a:pt x="282" y="108"/>
                    </a:lnTo>
                    <a:lnTo>
                      <a:pt x="284" y="104"/>
                    </a:lnTo>
                    <a:lnTo>
                      <a:pt x="286" y="98"/>
                    </a:lnTo>
                    <a:lnTo>
                      <a:pt x="288" y="96"/>
                    </a:lnTo>
                    <a:lnTo>
                      <a:pt x="291" y="91"/>
                    </a:lnTo>
                    <a:lnTo>
                      <a:pt x="295" y="87"/>
                    </a:lnTo>
                    <a:lnTo>
                      <a:pt x="297" y="81"/>
                    </a:lnTo>
                    <a:lnTo>
                      <a:pt x="299" y="77"/>
                    </a:lnTo>
                    <a:lnTo>
                      <a:pt x="301" y="74"/>
                    </a:lnTo>
                    <a:lnTo>
                      <a:pt x="303" y="72"/>
                    </a:lnTo>
                    <a:lnTo>
                      <a:pt x="305" y="66"/>
                    </a:lnTo>
                    <a:lnTo>
                      <a:pt x="307" y="66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0490" name="Freeform 84"/>
              <p:cNvSpPr>
                <a:spLocks/>
              </p:cNvSpPr>
              <p:nvPr/>
            </p:nvSpPr>
            <p:spPr bwMode="auto">
              <a:xfrm>
                <a:off x="862" y="3399"/>
                <a:ext cx="115" cy="224"/>
              </a:xfrm>
              <a:custGeom>
                <a:avLst/>
                <a:gdLst>
                  <a:gd name="T0" fmla="*/ 3 w 230"/>
                  <a:gd name="T1" fmla="*/ 0 h 449"/>
                  <a:gd name="T2" fmla="*/ 3 w 230"/>
                  <a:gd name="T3" fmla="*/ 0 h 449"/>
                  <a:gd name="T4" fmla="*/ 3 w 230"/>
                  <a:gd name="T5" fmla="*/ 0 h 449"/>
                  <a:gd name="T6" fmla="*/ 3 w 230"/>
                  <a:gd name="T7" fmla="*/ 0 h 449"/>
                  <a:gd name="T8" fmla="*/ 3 w 230"/>
                  <a:gd name="T9" fmla="*/ 1 h 449"/>
                  <a:gd name="T10" fmla="*/ 3 w 230"/>
                  <a:gd name="T11" fmla="*/ 1 h 449"/>
                  <a:gd name="T12" fmla="*/ 3 w 230"/>
                  <a:gd name="T13" fmla="*/ 1 h 449"/>
                  <a:gd name="T14" fmla="*/ 3 w 230"/>
                  <a:gd name="T15" fmla="*/ 1 h 449"/>
                  <a:gd name="T16" fmla="*/ 3 w 230"/>
                  <a:gd name="T17" fmla="*/ 2 h 449"/>
                  <a:gd name="T18" fmla="*/ 3 w 230"/>
                  <a:gd name="T19" fmla="*/ 2 h 449"/>
                  <a:gd name="T20" fmla="*/ 3 w 230"/>
                  <a:gd name="T21" fmla="*/ 2 h 449"/>
                  <a:gd name="T22" fmla="*/ 3 w 230"/>
                  <a:gd name="T23" fmla="*/ 2 h 449"/>
                  <a:gd name="T24" fmla="*/ 3 w 230"/>
                  <a:gd name="T25" fmla="*/ 3 h 449"/>
                  <a:gd name="T26" fmla="*/ 3 w 230"/>
                  <a:gd name="T27" fmla="*/ 3 h 449"/>
                  <a:gd name="T28" fmla="*/ 3 w 230"/>
                  <a:gd name="T29" fmla="*/ 3 h 449"/>
                  <a:gd name="T30" fmla="*/ 3 w 230"/>
                  <a:gd name="T31" fmla="*/ 4 h 449"/>
                  <a:gd name="T32" fmla="*/ 2 w 230"/>
                  <a:gd name="T33" fmla="*/ 4 h 449"/>
                  <a:gd name="T34" fmla="*/ 2 w 230"/>
                  <a:gd name="T35" fmla="*/ 4 h 449"/>
                  <a:gd name="T36" fmla="*/ 2 w 230"/>
                  <a:gd name="T37" fmla="*/ 4 h 449"/>
                  <a:gd name="T38" fmla="*/ 2 w 230"/>
                  <a:gd name="T39" fmla="*/ 5 h 449"/>
                  <a:gd name="T40" fmla="*/ 2 w 230"/>
                  <a:gd name="T41" fmla="*/ 5 h 449"/>
                  <a:gd name="T42" fmla="*/ 1 w 230"/>
                  <a:gd name="T43" fmla="*/ 5 h 449"/>
                  <a:gd name="T44" fmla="*/ 1 w 230"/>
                  <a:gd name="T45" fmla="*/ 5 h 449"/>
                  <a:gd name="T46" fmla="*/ 1 w 230"/>
                  <a:gd name="T47" fmla="*/ 5 h 449"/>
                  <a:gd name="T48" fmla="*/ 1 w 230"/>
                  <a:gd name="T49" fmla="*/ 6 h 449"/>
                  <a:gd name="T50" fmla="*/ 3 w 230"/>
                  <a:gd name="T51" fmla="*/ 6 h 449"/>
                  <a:gd name="T52" fmla="*/ 3 w 230"/>
                  <a:gd name="T53" fmla="*/ 6 h 449"/>
                  <a:gd name="T54" fmla="*/ 3 w 230"/>
                  <a:gd name="T55" fmla="*/ 6 h 449"/>
                  <a:gd name="T56" fmla="*/ 3 w 230"/>
                  <a:gd name="T57" fmla="*/ 6 h 449"/>
                  <a:gd name="T58" fmla="*/ 3 w 230"/>
                  <a:gd name="T59" fmla="*/ 6 h 449"/>
                  <a:gd name="T60" fmla="*/ 4 w 230"/>
                  <a:gd name="T61" fmla="*/ 5 h 449"/>
                  <a:gd name="T62" fmla="*/ 4 w 230"/>
                  <a:gd name="T63" fmla="*/ 5 h 449"/>
                  <a:gd name="T64" fmla="*/ 4 w 230"/>
                  <a:gd name="T65" fmla="*/ 5 h 449"/>
                  <a:gd name="T66" fmla="*/ 4 w 230"/>
                  <a:gd name="T67" fmla="*/ 5 h 449"/>
                  <a:gd name="T68" fmla="*/ 4 w 230"/>
                  <a:gd name="T69" fmla="*/ 4 h 449"/>
                  <a:gd name="T70" fmla="*/ 4 w 230"/>
                  <a:gd name="T71" fmla="*/ 4 h 449"/>
                  <a:gd name="T72" fmla="*/ 4 w 230"/>
                  <a:gd name="T73" fmla="*/ 4 h 449"/>
                  <a:gd name="T74" fmla="*/ 4 w 230"/>
                  <a:gd name="T75" fmla="*/ 3 h 449"/>
                  <a:gd name="T76" fmla="*/ 4 w 230"/>
                  <a:gd name="T77" fmla="*/ 3 h 449"/>
                  <a:gd name="T78" fmla="*/ 4 w 230"/>
                  <a:gd name="T79" fmla="*/ 3 h 449"/>
                  <a:gd name="T80" fmla="*/ 4 w 230"/>
                  <a:gd name="T81" fmla="*/ 2 h 449"/>
                  <a:gd name="T82" fmla="*/ 4 w 230"/>
                  <a:gd name="T83" fmla="*/ 2 h 449"/>
                  <a:gd name="T84" fmla="*/ 4 w 230"/>
                  <a:gd name="T85" fmla="*/ 2 h 449"/>
                  <a:gd name="T86" fmla="*/ 4 w 230"/>
                  <a:gd name="T87" fmla="*/ 1 h 449"/>
                  <a:gd name="T88" fmla="*/ 4 w 230"/>
                  <a:gd name="T89" fmla="*/ 1 h 449"/>
                  <a:gd name="T90" fmla="*/ 4 w 230"/>
                  <a:gd name="T91" fmla="*/ 1 h 449"/>
                  <a:gd name="T92" fmla="*/ 4 w 230"/>
                  <a:gd name="T93" fmla="*/ 1 h 449"/>
                  <a:gd name="T94" fmla="*/ 4 w 230"/>
                  <a:gd name="T95" fmla="*/ 1 h 44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0"/>
                  <a:gd name="T145" fmla="*/ 0 h 449"/>
                  <a:gd name="T146" fmla="*/ 230 w 230"/>
                  <a:gd name="T147" fmla="*/ 449 h 44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0" h="449">
                    <a:moveTo>
                      <a:pt x="171" y="0"/>
                    </a:moveTo>
                    <a:lnTo>
                      <a:pt x="171" y="0"/>
                    </a:lnTo>
                    <a:lnTo>
                      <a:pt x="173" y="4"/>
                    </a:lnTo>
                    <a:lnTo>
                      <a:pt x="173" y="6"/>
                    </a:lnTo>
                    <a:lnTo>
                      <a:pt x="173" y="10"/>
                    </a:lnTo>
                    <a:lnTo>
                      <a:pt x="175" y="14"/>
                    </a:lnTo>
                    <a:lnTo>
                      <a:pt x="175" y="18"/>
                    </a:lnTo>
                    <a:lnTo>
                      <a:pt x="175" y="21"/>
                    </a:lnTo>
                    <a:lnTo>
                      <a:pt x="177" y="27"/>
                    </a:lnTo>
                    <a:lnTo>
                      <a:pt x="179" y="31"/>
                    </a:lnTo>
                    <a:lnTo>
                      <a:pt x="179" y="37"/>
                    </a:lnTo>
                    <a:lnTo>
                      <a:pt x="179" y="40"/>
                    </a:lnTo>
                    <a:lnTo>
                      <a:pt x="181" y="42"/>
                    </a:lnTo>
                    <a:lnTo>
                      <a:pt x="181" y="46"/>
                    </a:lnTo>
                    <a:lnTo>
                      <a:pt x="183" y="50"/>
                    </a:lnTo>
                    <a:lnTo>
                      <a:pt x="183" y="52"/>
                    </a:lnTo>
                    <a:lnTo>
                      <a:pt x="185" y="56"/>
                    </a:lnTo>
                    <a:lnTo>
                      <a:pt x="185" y="59"/>
                    </a:lnTo>
                    <a:lnTo>
                      <a:pt x="185" y="63"/>
                    </a:lnTo>
                    <a:lnTo>
                      <a:pt x="185" y="67"/>
                    </a:lnTo>
                    <a:lnTo>
                      <a:pt x="185" y="71"/>
                    </a:lnTo>
                    <a:lnTo>
                      <a:pt x="185" y="75"/>
                    </a:lnTo>
                    <a:lnTo>
                      <a:pt x="186" y="77"/>
                    </a:lnTo>
                    <a:lnTo>
                      <a:pt x="186" y="80"/>
                    </a:lnTo>
                    <a:lnTo>
                      <a:pt x="186" y="84"/>
                    </a:lnTo>
                    <a:lnTo>
                      <a:pt x="186" y="90"/>
                    </a:lnTo>
                    <a:lnTo>
                      <a:pt x="186" y="94"/>
                    </a:lnTo>
                    <a:lnTo>
                      <a:pt x="186" y="97"/>
                    </a:lnTo>
                    <a:lnTo>
                      <a:pt x="186" y="101"/>
                    </a:lnTo>
                    <a:lnTo>
                      <a:pt x="186" y="105"/>
                    </a:lnTo>
                    <a:lnTo>
                      <a:pt x="186" y="109"/>
                    </a:lnTo>
                    <a:lnTo>
                      <a:pt x="185" y="115"/>
                    </a:lnTo>
                    <a:lnTo>
                      <a:pt x="185" y="118"/>
                    </a:lnTo>
                    <a:lnTo>
                      <a:pt x="185" y="122"/>
                    </a:lnTo>
                    <a:lnTo>
                      <a:pt x="185" y="128"/>
                    </a:lnTo>
                    <a:lnTo>
                      <a:pt x="185" y="132"/>
                    </a:lnTo>
                    <a:lnTo>
                      <a:pt x="185" y="137"/>
                    </a:lnTo>
                    <a:lnTo>
                      <a:pt x="183" y="139"/>
                    </a:lnTo>
                    <a:lnTo>
                      <a:pt x="183" y="145"/>
                    </a:lnTo>
                    <a:lnTo>
                      <a:pt x="181" y="149"/>
                    </a:lnTo>
                    <a:lnTo>
                      <a:pt x="181" y="153"/>
                    </a:lnTo>
                    <a:lnTo>
                      <a:pt x="179" y="158"/>
                    </a:lnTo>
                    <a:lnTo>
                      <a:pt x="179" y="162"/>
                    </a:lnTo>
                    <a:lnTo>
                      <a:pt x="177" y="166"/>
                    </a:lnTo>
                    <a:lnTo>
                      <a:pt x="175" y="172"/>
                    </a:lnTo>
                    <a:lnTo>
                      <a:pt x="175" y="175"/>
                    </a:lnTo>
                    <a:lnTo>
                      <a:pt x="173" y="181"/>
                    </a:lnTo>
                    <a:lnTo>
                      <a:pt x="171" y="185"/>
                    </a:lnTo>
                    <a:lnTo>
                      <a:pt x="169" y="191"/>
                    </a:lnTo>
                    <a:lnTo>
                      <a:pt x="167" y="194"/>
                    </a:lnTo>
                    <a:lnTo>
                      <a:pt x="167" y="200"/>
                    </a:lnTo>
                    <a:lnTo>
                      <a:pt x="164" y="204"/>
                    </a:lnTo>
                    <a:lnTo>
                      <a:pt x="162" y="208"/>
                    </a:lnTo>
                    <a:lnTo>
                      <a:pt x="160" y="213"/>
                    </a:lnTo>
                    <a:lnTo>
                      <a:pt x="156" y="217"/>
                    </a:lnTo>
                    <a:lnTo>
                      <a:pt x="154" y="221"/>
                    </a:lnTo>
                    <a:lnTo>
                      <a:pt x="152" y="227"/>
                    </a:lnTo>
                    <a:lnTo>
                      <a:pt x="148" y="230"/>
                    </a:lnTo>
                    <a:lnTo>
                      <a:pt x="147" y="234"/>
                    </a:lnTo>
                    <a:lnTo>
                      <a:pt x="143" y="240"/>
                    </a:lnTo>
                    <a:lnTo>
                      <a:pt x="141" y="244"/>
                    </a:lnTo>
                    <a:lnTo>
                      <a:pt x="137" y="248"/>
                    </a:lnTo>
                    <a:lnTo>
                      <a:pt x="135" y="251"/>
                    </a:lnTo>
                    <a:lnTo>
                      <a:pt x="131" y="257"/>
                    </a:lnTo>
                    <a:lnTo>
                      <a:pt x="129" y="261"/>
                    </a:lnTo>
                    <a:lnTo>
                      <a:pt x="126" y="265"/>
                    </a:lnTo>
                    <a:lnTo>
                      <a:pt x="122" y="270"/>
                    </a:lnTo>
                    <a:lnTo>
                      <a:pt x="118" y="272"/>
                    </a:lnTo>
                    <a:lnTo>
                      <a:pt x="116" y="278"/>
                    </a:lnTo>
                    <a:lnTo>
                      <a:pt x="112" y="282"/>
                    </a:lnTo>
                    <a:lnTo>
                      <a:pt x="109" y="286"/>
                    </a:lnTo>
                    <a:lnTo>
                      <a:pt x="105" y="289"/>
                    </a:lnTo>
                    <a:lnTo>
                      <a:pt x="101" y="293"/>
                    </a:lnTo>
                    <a:lnTo>
                      <a:pt x="97" y="297"/>
                    </a:lnTo>
                    <a:lnTo>
                      <a:pt x="93" y="301"/>
                    </a:lnTo>
                    <a:lnTo>
                      <a:pt x="91" y="305"/>
                    </a:lnTo>
                    <a:lnTo>
                      <a:pt x="88" y="308"/>
                    </a:lnTo>
                    <a:lnTo>
                      <a:pt x="84" y="310"/>
                    </a:lnTo>
                    <a:lnTo>
                      <a:pt x="80" y="316"/>
                    </a:lnTo>
                    <a:lnTo>
                      <a:pt x="78" y="320"/>
                    </a:lnTo>
                    <a:lnTo>
                      <a:pt x="74" y="322"/>
                    </a:lnTo>
                    <a:lnTo>
                      <a:pt x="69" y="325"/>
                    </a:lnTo>
                    <a:lnTo>
                      <a:pt x="67" y="329"/>
                    </a:lnTo>
                    <a:lnTo>
                      <a:pt x="65" y="333"/>
                    </a:lnTo>
                    <a:lnTo>
                      <a:pt x="61" y="335"/>
                    </a:lnTo>
                    <a:lnTo>
                      <a:pt x="57" y="339"/>
                    </a:lnTo>
                    <a:lnTo>
                      <a:pt x="53" y="341"/>
                    </a:lnTo>
                    <a:lnTo>
                      <a:pt x="50" y="344"/>
                    </a:lnTo>
                    <a:lnTo>
                      <a:pt x="46" y="346"/>
                    </a:lnTo>
                    <a:lnTo>
                      <a:pt x="44" y="350"/>
                    </a:lnTo>
                    <a:lnTo>
                      <a:pt x="40" y="352"/>
                    </a:lnTo>
                    <a:lnTo>
                      <a:pt x="34" y="358"/>
                    </a:lnTo>
                    <a:lnTo>
                      <a:pt x="29" y="363"/>
                    </a:lnTo>
                    <a:lnTo>
                      <a:pt x="23" y="367"/>
                    </a:lnTo>
                    <a:lnTo>
                      <a:pt x="19" y="371"/>
                    </a:lnTo>
                    <a:lnTo>
                      <a:pt x="15" y="373"/>
                    </a:lnTo>
                    <a:lnTo>
                      <a:pt x="12" y="377"/>
                    </a:lnTo>
                    <a:lnTo>
                      <a:pt x="8" y="379"/>
                    </a:lnTo>
                    <a:lnTo>
                      <a:pt x="6" y="382"/>
                    </a:lnTo>
                    <a:lnTo>
                      <a:pt x="2" y="384"/>
                    </a:lnTo>
                    <a:lnTo>
                      <a:pt x="0" y="386"/>
                    </a:lnTo>
                    <a:lnTo>
                      <a:pt x="0" y="449"/>
                    </a:lnTo>
                    <a:lnTo>
                      <a:pt x="139" y="447"/>
                    </a:lnTo>
                    <a:lnTo>
                      <a:pt x="139" y="445"/>
                    </a:lnTo>
                    <a:lnTo>
                      <a:pt x="141" y="445"/>
                    </a:lnTo>
                    <a:lnTo>
                      <a:pt x="145" y="441"/>
                    </a:lnTo>
                    <a:lnTo>
                      <a:pt x="148" y="438"/>
                    </a:lnTo>
                    <a:lnTo>
                      <a:pt x="150" y="436"/>
                    </a:lnTo>
                    <a:lnTo>
                      <a:pt x="152" y="434"/>
                    </a:lnTo>
                    <a:lnTo>
                      <a:pt x="154" y="430"/>
                    </a:lnTo>
                    <a:lnTo>
                      <a:pt x="158" y="428"/>
                    </a:lnTo>
                    <a:lnTo>
                      <a:pt x="160" y="422"/>
                    </a:lnTo>
                    <a:lnTo>
                      <a:pt x="164" y="420"/>
                    </a:lnTo>
                    <a:lnTo>
                      <a:pt x="167" y="417"/>
                    </a:lnTo>
                    <a:lnTo>
                      <a:pt x="169" y="413"/>
                    </a:lnTo>
                    <a:lnTo>
                      <a:pt x="173" y="407"/>
                    </a:lnTo>
                    <a:lnTo>
                      <a:pt x="177" y="403"/>
                    </a:lnTo>
                    <a:lnTo>
                      <a:pt x="179" y="398"/>
                    </a:lnTo>
                    <a:lnTo>
                      <a:pt x="185" y="392"/>
                    </a:lnTo>
                    <a:lnTo>
                      <a:pt x="186" y="386"/>
                    </a:lnTo>
                    <a:lnTo>
                      <a:pt x="188" y="382"/>
                    </a:lnTo>
                    <a:lnTo>
                      <a:pt x="192" y="375"/>
                    </a:lnTo>
                    <a:lnTo>
                      <a:pt x="196" y="369"/>
                    </a:lnTo>
                    <a:lnTo>
                      <a:pt x="198" y="365"/>
                    </a:lnTo>
                    <a:lnTo>
                      <a:pt x="200" y="362"/>
                    </a:lnTo>
                    <a:lnTo>
                      <a:pt x="200" y="358"/>
                    </a:lnTo>
                    <a:lnTo>
                      <a:pt x="204" y="354"/>
                    </a:lnTo>
                    <a:lnTo>
                      <a:pt x="204" y="352"/>
                    </a:lnTo>
                    <a:lnTo>
                      <a:pt x="206" y="346"/>
                    </a:lnTo>
                    <a:lnTo>
                      <a:pt x="206" y="344"/>
                    </a:lnTo>
                    <a:lnTo>
                      <a:pt x="209" y="341"/>
                    </a:lnTo>
                    <a:lnTo>
                      <a:pt x="209" y="335"/>
                    </a:lnTo>
                    <a:lnTo>
                      <a:pt x="211" y="333"/>
                    </a:lnTo>
                    <a:lnTo>
                      <a:pt x="211" y="327"/>
                    </a:lnTo>
                    <a:lnTo>
                      <a:pt x="213" y="325"/>
                    </a:lnTo>
                    <a:lnTo>
                      <a:pt x="215" y="320"/>
                    </a:lnTo>
                    <a:lnTo>
                      <a:pt x="217" y="316"/>
                    </a:lnTo>
                    <a:lnTo>
                      <a:pt x="217" y="310"/>
                    </a:lnTo>
                    <a:lnTo>
                      <a:pt x="219" y="308"/>
                    </a:lnTo>
                    <a:lnTo>
                      <a:pt x="219" y="303"/>
                    </a:lnTo>
                    <a:lnTo>
                      <a:pt x="219" y="297"/>
                    </a:lnTo>
                    <a:lnTo>
                      <a:pt x="221" y="293"/>
                    </a:lnTo>
                    <a:lnTo>
                      <a:pt x="223" y="289"/>
                    </a:lnTo>
                    <a:lnTo>
                      <a:pt x="223" y="284"/>
                    </a:lnTo>
                    <a:lnTo>
                      <a:pt x="223" y="278"/>
                    </a:lnTo>
                    <a:lnTo>
                      <a:pt x="225" y="272"/>
                    </a:lnTo>
                    <a:lnTo>
                      <a:pt x="225" y="268"/>
                    </a:lnTo>
                    <a:lnTo>
                      <a:pt x="225" y="263"/>
                    </a:lnTo>
                    <a:lnTo>
                      <a:pt x="225" y="259"/>
                    </a:lnTo>
                    <a:lnTo>
                      <a:pt x="226" y="253"/>
                    </a:lnTo>
                    <a:lnTo>
                      <a:pt x="226" y="248"/>
                    </a:lnTo>
                    <a:lnTo>
                      <a:pt x="228" y="244"/>
                    </a:lnTo>
                    <a:lnTo>
                      <a:pt x="228" y="238"/>
                    </a:lnTo>
                    <a:lnTo>
                      <a:pt x="228" y="232"/>
                    </a:lnTo>
                    <a:lnTo>
                      <a:pt x="228" y="229"/>
                    </a:lnTo>
                    <a:lnTo>
                      <a:pt x="228" y="223"/>
                    </a:lnTo>
                    <a:lnTo>
                      <a:pt x="228" y="219"/>
                    </a:lnTo>
                    <a:lnTo>
                      <a:pt x="228" y="213"/>
                    </a:lnTo>
                    <a:lnTo>
                      <a:pt x="230" y="208"/>
                    </a:lnTo>
                    <a:lnTo>
                      <a:pt x="230" y="202"/>
                    </a:lnTo>
                    <a:lnTo>
                      <a:pt x="230" y="196"/>
                    </a:lnTo>
                    <a:lnTo>
                      <a:pt x="230" y="191"/>
                    </a:lnTo>
                    <a:lnTo>
                      <a:pt x="230" y="187"/>
                    </a:lnTo>
                    <a:lnTo>
                      <a:pt x="230" y="183"/>
                    </a:lnTo>
                    <a:lnTo>
                      <a:pt x="230" y="177"/>
                    </a:lnTo>
                    <a:lnTo>
                      <a:pt x="230" y="172"/>
                    </a:lnTo>
                    <a:lnTo>
                      <a:pt x="230" y="168"/>
                    </a:lnTo>
                    <a:lnTo>
                      <a:pt x="230" y="162"/>
                    </a:lnTo>
                    <a:lnTo>
                      <a:pt x="230" y="158"/>
                    </a:lnTo>
                    <a:lnTo>
                      <a:pt x="230" y="153"/>
                    </a:lnTo>
                    <a:lnTo>
                      <a:pt x="230" y="149"/>
                    </a:lnTo>
                    <a:lnTo>
                      <a:pt x="230" y="143"/>
                    </a:lnTo>
                    <a:lnTo>
                      <a:pt x="230" y="139"/>
                    </a:lnTo>
                    <a:lnTo>
                      <a:pt x="230" y="135"/>
                    </a:lnTo>
                    <a:lnTo>
                      <a:pt x="230" y="132"/>
                    </a:lnTo>
                    <a:lnTo>
                      <a:pt x="230" y="126"/>
                    </a:lnTo>
                    <a:lnTo>
                      <a:pt x="230" y="122"/>
                    </a:lnTo>
                    <a:lnTo>
                      <a:pt x="230" y="118"/>
                    </a:lnTo>
                    <a:lnTo>
                      <a:pt x="230" y="115"/>
                    </a:lnTo>
                    <a:lnTo>
                      <a:pt x="228" y="111"/>
                    </a:lnTo>
                    <a:lnTo>
                      <a:pt x="228" y="107"/>
                    </a:lnTo>
                    <a:lnTo>
                      <a:pt x="228" y="103"/>
                    </a:lnTo>
                    <a:lnTo>
                      <a:pt x="228" y="99"/>
                    </a:lnTo>
                    <a:lnTo>
                      <a:pt x="228" y="96"/>
                    </a:lnTo>
                    <a:lnTo>
                      <a:pt x="228" y="94"/>
                    </a:lnTo>
                    <a:lnTo>
                      <a:pt x="228" y="90"/>
                    </a:lnTo>
                    <a:lnTo>
                      <a:pt x="228" y="88"/>
                    </a:lnTo>
                    <a:lnTo>
                      <a:pt x="228" y="82"/>
                    </a:lnTo>
                    <a:lnTo>
                      <a:pt x="228" y="77"/>
                    </a:lnTo>
                    <a:lnTo>
                      <a:pt x="226" y="73"/>
                    </a:lnTo>
                    <a:lnTo>
                      <a:pt x="226" y="69"/>
                    </a:lnTo>
                    <a:lnTo>
                      <a:pt x="226" y="65"/>
                    </a:lnTo>
                    <a:lnTo>
                      <a:pt x="226" y="6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</p:grpSp>
        <p:sp>
          <p:nvSpPr>
            <p:cNvPr id="63554" name="Text Box 85"/>
            <p:cNvSpPr txBox="1">
              <a:spLocks noChangeArrowheads="1"/>
            </p:cNvSpPr>
            <p:nvPr/>
          </p:nvSpPr>
          <p:spPr bwMode="auto">
            <a:xfrm>
              <a:off x="1319213" y="3230563"/>
              <a:ext cx="3698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chemeClr val="accent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en-US" sz="1800" b="1" baseline="-25000">
                  <a:solidFill>
                    <a:schemeClr val="accent2"/>
                  </a:solidFill>
                  <a:latin typeface="Arial Narrow" panose="020B0606020202030204" pitchFamily="34" charset="0"/>
                </a:rPr>
                <a:t>1</a:t>
              </a:r>
              <a:endParaRPr lang="en-US" altLang="en-US" sz="1800" b="1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555" name="Text Box 86"/>
            <p:cNvSpPr txBox="1">
              <a:spLocks noChangeArrowheads="1"/>
            </p:cNvSpPr>
            <p:nvPr/>
          </p:nvSpPr>
          <p:spPr bwMode="auto">
            <a:xfrm>
              <a:off x="711200" y="3509963"/>
              <a:ext cx="660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&lt;0.52</a:t>
              </a:r>
            </a:p>
          </p:txBody>
        </p:sp>
        <p:sp>
          <p:nvSpPr>
            <p:cNvPr id="63556" name="Text Box 87"/>
            <p:cNvSpPr txBox="1">
              <a:spLocks noChangeArrowheads="1"/>
            </p:cNvSpPr>
            <p:nvPr/>
          </p:nvSpPr>
          <p:spPr bwMode="auto">
            <a:xfrm>
              <a:off x="1524000" y="3509963"/>
              <a:ext cx="6762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≥0.52</a:t>
              </a:r>
            </a:p>
          </p:txBody>
        </p:sp>
        <p:sp>
          <p:nvSpPr>
            <p:cNvPr id="63557" name="Text Box 88"/>
            <p:cNvSpPr txBox="1">
              <a:spLocks noChangeArrowheads="1"/>
            </p:cNvSpPr>
            <p:nvPr/>
          </p:nvSpPr>
          <p:spPr bwMode="auto">
            <a:xfrm>
              <a:off x="2387600" y="3509963"/>
              <a:ext cx="660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&lt;0.51</a:t>
              </a:r>
            </a:p>
          </p:txBody>
        </p:sp>
        <p:sp>
          <p:nvSpPr>
            <p:cNvPr id="63558" name="Text Box 89"/>
            <p:cNvSpPr txBox="1">
              <a:spLocks noChangeArrowheads="1"/>
            </p:cNvSpPr>
            <p:nvPr/>
          </p:nvSpPr>
          <p:spPr bwMode="auto">
            <a:xfrm>
              <a:off x="3276600" y="3509963"/>
              <a:ext cx="6762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≥0.51</a:t>
              </a:r>
            </a:p>
          </p:txBody>
        </p:sp>
        <p:sp>
          <p:nvSpPr>
            <p:cNvPr id="63559" name="Text Box 90"/>
            <p:cNvSpPr txBox="1">
              <a:spLocks noChangeArrowheads="1"/>
            </p:cNvSpPr>
            <p:nvPr/>
          </p:nvSpPr>
          <p:spPr bwMode="auto">
            <a:xfrm>
              <a:off x="2995613" y="3230563"/>
              <a:ext cx="3698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chemeClr val="accent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en-US" sz="1800" b="1" baseline="-25000">
                  <a:solidFill>
                    <a:schemeClr val="accent2"/>
                  </a:solidFill>
                  <a:latin typeface="Arial Narrow" panose="020B0606020202030204" pitchFamily="34" charset="0"/>
                </a:rPr>
                <a:t>1</a:t>
              </a:r>
              <a:endParaRPr lang="en-US" altLang="en-US" sz="1800" b="1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560" name="Text Box 91"/>
            <p:cNvSpPr txBox="1">
              <a:spLocks noChangeArrowheads="1"/>
            </p:cNvSpPr>
            <p:nvPr/>
          </p:nvSpPr>
          <p:spPr bwMode="auto">
            <a:xfrm>
              <a:off x="2144713" y="1998663"/>
              <a:ext cx="3698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chemeClr val="accent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en-US" sz="1800" b="1" baseline="-25000">
                  <a:solidFill>
                    <a:schemeClr val="accent2"/>
                  </a:solidFill>
                  <a:latin typeface="Arial Narrow" panose="020B0606020202030204" pitchFamily="34" charset="0"/>
                </a:rPr>
                <a:t>2</a:t>
              </a:r>
              <a:endParaRPr lang="en-US" altLang="en-US" sz="1800" b="1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561" name="Text Box 92"/>
            <p:cNvSpPr txBox="1">
              <a:spLocks noChangeArrowheads="1"/>
            </p:cNvSpPr>
            <p:nvPr/>
          </p:nvSpPr>
          <p:spPr bwMode="auto">
            <a:xfrm>
              <a:off x="1524000" y="2305050"/>
              <a:ext cx="660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&lt;0.63</a:t>
              </a:r>
            </a:p>
          </p:txBody>
        </p:sp>
        <p:sp>
          <p:nvSpPr>
            <p:cNvPr id="63562" name="Text Box 93"/>
            <p:cNvSpPr txBox="1">
              <a:spLocks noChangeArrowheads="1"/>
            </p:cNvSpPr>
            <p:nvPr/>
          </p:nvSpPr>
          <p:spPr bwMode="auto">
            <a:xfrm>
              <a:off x="2524125" y="2305050"/>
              <a:ext cx="6762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≥0.63</a:t>
              </a:r>
            </a:p>
          </p:txBody>
        </p:sp>
      </p:grpSp>
      <p:sp>
        <p:nvSpPr>
          <p:cNvPr id="80964" name="Text Box 94"/>
          <p:cNvSpPr txBox="1">
            <a:spLocks noChangeArrowheads="1"/>
          </p:cNvSpPr>
          <p:nvPr/>
        </p:nvSpPr>
        <p:spPr bwMode="auto">
          <a:xfrm>
            <a:off x="1600200" y="1752600"/>
            <a:ext cx="95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C0C0C0"/>
                </a:solidFill>
                <a:latin typeface="Arial Narrow" panose="020B0606020202030204" pitchFamily="34" charset="0"/>
              </a:rPr>
              <a:t>root node</a:t>
            </a:r>
          </a:p>
        </p:txBody>
      </p:sp>
      <p:sp>
        <p:nvSpPr>
          <p:cNvPr id="80965" name="Text Box 95"/>
          <p:cNvSpPr txBox="1">
            <a:spLocks noChangeArrowheads="1"/>
          </p:cNvSpPr>
          <p:nvPr/>
        </p:nvSpPr>
        <p:spPr bwMode="auto">
          <a:xfrm>
            <a:off x="457200" y="2971800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C0C0C0"/>
                </a:solidFill>
                <a:latin typeface="Arial Narrow" panose="020B0606020202030204" pitchFamily="34" charset="0"/>
              </a:rPr>
              <a:t>interior node</a:t>
            </a:r>
          </a:p>
        </p:txBody>
      </p:sp>
      <p:sp>
        <p:nvSpPr>
          <p:cNvPr id="80966" name="Text Box 96"/>
          <p:cNvSpPr txBox="1">
            <a:spLocks noChangeArrowheads="1"/>
          </p:cNvSpPr>
          <p:nvPr/>
        </p:nvSpPr>
        <p:spPr bwMode="auto">
          <a:xfrm>
            <a:off x="301625" y="5080000"/>
            <a:ext cx="912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 b="1" i="1">
                <a:solidFill>
                  <a:srgbClr val="C0C0C0"/>
                </a:solidFill>
                <a:latin typeface="Arial Narrow" panose="020B0606020202030204" pitchFamily="34" charset="0"/>
              </a:rPr>
              <a:t>leaf node</a:t>
            </a:r>
          </a:p>
        </p:txBody>
      </p:sp>
      <p:pic>
        <p:nvPicPr>
          <p:cNvPr id="63522" name="Picture 98" descr="dots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87525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23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Prediction Rules</a:t>
            </a:r>
          </a:p>
        </p:txBody>
      </p:sp>
      <p:sp>
        <p:nvSpPr>
          <p:cNvPr id="6144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</a:gra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64519" name="Text Box 9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64520" name="Text Box 10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64521" name="Text Box 11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64522" name="Text Box 12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64523" name="Text Box 13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64524" name="Text Box 14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64525" name="Text Box 15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64526" name="Text Box 16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64527" name="Text Box 17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64528" name="Text Box 18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64529" name="Text Box 19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64530" name="Text Box 20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64531" name="Text Box 21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64532" name="Text Box 22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64533" name="Text Box 23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64534" name="Text Box 24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64535" name="Text Box 25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64536" name="Text Box 26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64537" name="Text Box 27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64538" name="Text Box 28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64539" name="Text Box 29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64540" name="Text Box 30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64541" name="Text Box 31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pic>
        <p:nvPicPr>
          <p:cNvPr id="64542" name="Picture 163" descr="dots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87525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0" name="Line 160"/>
          <p:cNvSpPr>
            <a:spLocks noChangeShapeType="1"/>
          </p:cNvSpPr>
          <p:nvPr/>
        </p:nvSpPr>
        <p:spPr bwMode="auto">
          <a:xfrm>
            <a:off x="5257800" y="1574800"/>
            <a:ext cx="596900" cy="13843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1" name="Oval 161"/>
          <p:cNvSpPr>
            <a:spLocks noChangeArrowheads="1"/>
          </p:cNvSpPr>
          <p:nvPr/>
        </p:nvSpPr>
        <p:spPr bwMode="auto">
          <a:xfrm>
            <a:off x="5816600" y="2971800"/>
            <a:ext cx="152400" cy="152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45" name="Line 4"/>
          <p:cNvSpPr>
            <a:spLocks noChangeShapeType="1"/>
          </p:cNvSpPr>
          <p:nvPr/>
        </p:nvSpPr>
        <p:spPr bwMode="auto">
          <a:xfrm>
            <a:off x="2286000" y="2214563"/>
            <a:ext cx="914400" cy="1295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46" name="Group 10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09600" y="2214563"/>
            <a:ext cx="3657600" cy="3424237"/>
            <a:chOff x="609600" y="2214563"/>
            <a:chExt cx="3657600" cy="3424237"/>
          </a:xfrm>
        </p:grpSpPr>
        <p:sp>
          <p:nvSpPr>
            <p:cNvPr id="64564" name="Line 2"/>
            <p:cNvSpPr>
              <a:spLocks noChangeShapeType="1"/>
            </p:cNvSpPr>
            <p:nvPr/>
          </p:nvSpPr>
          <p:spPr bwMode="auto">
            <a:xfrm>
              <a:off x="3200400" y="3509963"/>
              <a:ext cx="457200" cy="13716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Line 3"/>
            <p:cNvSpPr>
              <a:spLocks noChangeShapeType="1"/>
            </p:cNvSpPr>
            <p:nvPr/>
          </p:nvSpPr>
          <p:spPr bwMode="auto">
            <a:xfrm>
              <a:off x="1524000" y="3509963"/>
              <a:ext cx="304800" cy="16764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Line 5"/>
            <p:cNvSpPr>
              <a:spLocks noChangeShapeType="1"/>
            </p:cNvSpPr>
            <p:nvPr/>
          </p:nvSpPr>
          <p:spPr bwMode="auto">
            <a:xfrm flipH="1">
              <a:off x="838200" y="3509963"/>
              <a:ext cx="609600" cy="12192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609600" y="4384675"/>
              <a:ext cx="820738" cy="757238"/>
              <a:chOff x="288" y="3047"/>
              <a:chExt cx="517" cy="47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Text Box 35"/>
              <p:cNvSpPr txBox="1">
                <a:spLocks noChangeArrowheads="1"/>
              </p:cNvSpPr>
              <p:nvPr/>
            </p:nvSpPr>
            <p:spPr bwMode="auto">
              <a:xfrm>
                <a:off x="480" y="3312"/>
                <a:ext cx="325" cy="212"/>
              </a:xfrm>
              <a:prstGeom prst="rect">
                <a:avLst/>
              </a:prstGeom>
              <a:solidFill>
                <a:schemeClr val="hlink"/>
              </a:solidFill>
              <a:ln w="28575">
                <a:noFill/>
                <a:miter lim="800000"/>
                <a:headEnd/>
                <a:tailEnd type="none" w="med" len="lg"/>
              </a:ln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b="1" dirty="0">
                    <a:solidFill>
                      <a:schemeClr val="accent2"/>
                    </a:solidFill>
                    <a:latin typeface="Arial Narrow" pitchFamily="34" charset="0"/>
                  </a:rPr>
                  <a:t>40%</a:t>
                </a:r>
              </a:p>
            </p:txBody>
          </p:sp>
          <p:grpSp>
            <p:nvGrpSpPr>
              <p:cNvPr id="4" name="Group 36"/>
              <p:cNvGrpSpPr>
                <a:grpSpLocks/>
              </p:cNvGrpSpPr>
              <p:nvPr/>
            </p:nvGrpSpPr>
            <p:grpSpPr bwMode="auto">
              <a:xfrm>
                <a:off x="286" y="3045"/>
                <a:ext cx="336" cy="409"/>
                <a:chOff x="576" y="2496"/>
                <a:chExt cx="864" cy="1127"/>
              </a:xfrm>
            </p:grpSpPr>
            <p:sp>
              <p:nvSpPr>
                <p:cNvPr id="106" name="Freeform 37"/>
                <p:cNvSpPr>
                  <a:spLocks/>
                </p:cNvSpPr>
                <p:nvPr/>
              </p:nvSpPr>
              <p:spPr bwMode="auto">
                <a:xfrm>
                  <a:off x="600" y="2503"/>
                  <a:ext cx="748" cy="1109"/>
                </a:xfrm>
                <a:custGeom>
                  <a:avLst/>
                  <a:gdLst>
                    <a:gd name="T0" fmla="*/ 21 w 1496"/>
                    <a:gd name="T1" fmla="*/ 0 h 2218"/>
                    <a:gd name="T2" fmla="*/ 21 w 1496"/>
                    <a:gd name="T3" fmla="*/ 1 h 2218"/>
                    <a:gd name="T4" fmla="*/ 20 w 1496"/>
                    <a:gd name="T5" fmla="*/ 4 h 2218"/>
                    <a:gd name="T6" fmla="*/ 21 w 1496"/>
                    <a:gd name="T7" fmla="*/ 9 h 2218"/>
                    <a:gd name="T8" fmla="*/ 23 w 1496"/>
                    <a:gd name="T9" fmla="*/ 15 h 2218"/>
                    <a:gd name="T10" fmla="*/ 23 w 1496"/>
                    <a:gd name="T11" fmla="*/ 20 h 2218"/>
                    <a:gd name="T12" fmla="*/ 22 w 1496"/>
                    <a:gd name="T13" fmla="*/ 26 h 2218"/>
                    <a:gd name="T14" fmla="*/ 12 w 1496"/>
                    <a:gd name="T15" fmla="*/ 27 h 2218"/>
                    <a:gd name="T16" fmla="*/ 12 w 1496"/>
                    <a:gd name="T17" fmla="*/ 30 h 2218"/>
                    <a:gd name="T18" fmla="*/ 10 w 1496"/>
                    <a:gd name="T19" fmla="*/ 35 h 2218"/>
                    <a:gd name="T20" fmla="*/ 9 w 1496"/>
                    <a:gd name="T21" fmla="*/ 35 h 2218"/>
                    <a:gd name="T22" fmla="*/ 9 w 1496"/>
                    <a:gd name="T23" fmla="*/ 34 h 2218"/>
                    <a:gd name="T24" fmla="*/ 10 w 1496"/>
                    <a:gd name="T25" fmla="*/ 31 h 2218"/>
                    <a:gd name="T26" fmla="*/ 11 w 1496"/>
                    <a:gd name="T27" fmla="*/ 29 h 2218"/>
                    <a:gd name="T28" fmla="*/ 10 w 1496"/>
                    <a:gd name="T29" fmla="*/ 27 h 2218"/>
                    <a:gd name="T30" fmla="*/ 5 w 1496"/>
                    <a:gd name="T31" fmla="*/ 27 h 2218"/>
                    <a:gd name="T32" fmla="*/ 0 w 1496"/>
                    <a:gd name="T33" fmla="*/ 20 h 2218"/>
                    <a:gd name="T34" fmla="*/ 1 w 1496"/>
                    <a:gd name="T35" fmla="*/ 14 h 2218"/>
                    <a:gd name="T36" fmla="*/ 1 w 1496"/>
                    <a:gd name="T37" fmla="*/ 14 h 2218"/>
                    <a:gd name="T38" fmla="*/ 6 w 1496"/>
                    <a:gd name="T39" fmla="*/ 9 h 2218"/>
                    <a:gd name="T40" fmla="*/ 6 w 1496"/>
                    <a:gd name="T41" fmla="*/ 9 h 2218"/>
                    <a:gd name="T42" fmla="*/ 11 w 1496"/>
                    <a:gd name="T43" fmla="*/ 5 h 2218"/>
                    <a:gd name="T44" fmla="*/ 12 w 1496"/>
                    <a:gd name="T45" fmla="*/ 5 h 2218"/>
                    <a:gd name="T46" fmla="*/ 14 w 1496"/>
                    <a:gd name="T47" fmla="*/ 3 h 2218"/>
                    <a:gd name="T48" fmla="*/ 18 w 1496"/>
                    <a:gd name="T49" fmla="*/ 3 h 2218"/>
                    <a:gd name="T50" fmla="*/ 21 w 1496"/>
                    <a:gd name="T51" fmla="*/ 0 h 2218"/>
                    <a:gd name="T52" fmla="*/ 21 w 1496"/>
                    <a:gd name="T53" fmla="*/ 0 h 221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496"/>
                    <a:gd name="T82" fmla="*/ 0 h 2218"/>
                    <a:gd name="T83" fmla="*/ 1496 w 1496"/>
                    <a:gd name="T84" fmla="*/ 2218 h 221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496" h="2218">
                      <a:moveTo>
                        <a:pt x="1304" y="0"/>
                      </a:moveTo>
                      <a:lnTo>
                        <a:pt x="1338" y="78"/>
                      </a:lnTo>
                      <a:lnTo>
                        <a:pt x="1279" y="291"/>
                      </a:lnTo>
                      <a:lnTo>
                        <a:pt x="1309" y="521"/>
                      </a:lnTo>
                      <a:lnTo>
                        <a:pt x="1433" y="1002"/>
                      </a:lnTo>
                      <a:lnTo>
                        <a:pt x="1496" y="1298"/>
                      </a:lnTo>
                      <a:lnTo>
                        <a:pt x="1395" y="1692"/>
                      </a:lnTo>
                      <a:lnTo>
                        <a:pt x="752" y="1787"/>
                      </a:lnTo>
                      <a:lnTo>
                        <a:pt x="733" y="1981"/>
                      </a:lnTo>
                      <a:lnTo>
                        <a:pt x="610" y="2218"/>
                      </a:lnTo>
                      <a:lnTo>
                        <a:pt x="547" y="2205"/>
                      </a:lnTo>
                      <a:lnTo>
                        <a:pt x="534" y="2121"/>
                      </a:lnTo>
                      <a:lnTo>
                        <a:pt x="636" y="1986"/>
                      </a:lnTo>
                      <a:lnTo>
                        <a:pt x="642" y="1889"/>
                      </a:lnTo>
                      <a:lnTo>
                        <a:pt x="604" y="1749"/>
                      </a:lnTo>
                      <a:lnTo>
                        <a:pt x="277" y="1730"/>
                      </a:lnTo>
                      <a:lnTo>
                        <a:pt x="0" y="1338"/>
                      </a:lnTo>
                      <a:lnTo>
                        <a:pt x="32" y="920"/>
                      </a:lnTo>
                      <a:lnTo>
                        <a:pt x="89" y="920"/>
                      </a:lnTo>
                      <a:lnTo>
                        <a:pt x="321" y="578"/>
                      </a:lnTo>
                      <a:lnTo>
                        <a:pt x="444" y="572"/>
                      </a:lnTo>
                      <a:lnTo>
                        <a:pt x="693" y="361"/>
                      </a:lnTo>
                      <a:lnTo>
                        <a:pt x="764" y="380"/>
                      </a:lnTo>
                      <a:lnTo>
                        <a:pt x="950" y="253"/>
                      </a:lnTo>
                      <a:lnTo>
                        <a:pt x="1093" y="226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/>
              </p:nvSpPr>
              <p:spPr bwMode="auto">
                <a:xfrm>
                  <a:off x="1072" y="2646"/>
                  <a:ext cx="110" cy="174"/>
                </a:xfrm>
                <a:custGeom>
                  <a:avLst/>
                  <a:gdLst>
                    <a:gd name="T0" fmla="*/ 3 w 221"/>
                    <a:gd name="T1" fmla="*/ 1 h 348"/>
                    <a:gd name="T2" fmla="*/ 2 w 221"/>
                    <a:gd name="T3" fmla="*/ 1 h 348"/>
                    <a:gd name="T4" fmla="*/ 2 w 221"/>
                    <a:gd name="T5" fmla="*/ 1 h 348"/>
                    <a:gd name="T6" fmla="*/ 2 w 221"/>
                    <a:gd name="T7" fmla="*/ 1 h 348"/>
                    <a:gd name="T8" fmla="*/ 2 w 221"/>
                    <a:gd name="T9" fmla="*/ 1 h 348"/>
                    <a:gd name="T10" fmla="*/ 2 w 221"/>
                    <a:gd name="T11" fmla="*/ 3 h 348"/>
                    <a:gd name="T12" fmla="*/ 2 w 221"/>
                    <a:gd name="T13" fmla="*/ 3 h 348"/>
                    <a:gd name="T14" fmla="*/ 2 w 221"/>
                    <a:gd name="T15" fmla="*/ 3 h 348"/>
                    <a:gd name="T16" fmla="*/ 2 w 221"/>
                    <a:gd name="T17" fmla="*/ 3 h 348"/>
                    <a:gd name="T18" fmla="*/ 1 w 221"/>
                    <a:gd name="T19" fmla="*/ 3 h 348"/>
                    <a:gd name="T20" fmla="*/ 1 w 221"/>
                    <a:gd name="T21" fmla="*/ 3 h 348"/>
                    <a:gd name="T22" fmla="*/ 1 w 221"/>
                    <a:gd name="T23" fmla="*/ 3 h 348"/>
                    <a:gd name="T24" fmla="*/ 1 w 221"/>
                    <a:gd name="T25" fmla="*/ 3 h 348"/>
                    <a:gd name="T26" fmla="*/ 1 w 221"/>
                    <a:gd name="T27" fmla="*/ 3 h 348"/>
                    <a:gd name="T28" fmla="*/ 1 w 221"/>
                    <a:gd name="T29" fmla="*/ 3 h 348"/>
                    <a:gd name="T30" fmla="*/ 1 w 221"/>
                    <a:gd name="T31" fmla="*/ 3 h 348"/>
                    <a:gd name="T32" fmla="*/ 1 w 221"/>
                    <a:gd name="T33" fmla="*/ 5 h 348"/>
                    <a:gd name="T34" fmla="*/ 0 w 221"/>
                    <a:gd name="T35" fmla="*/ 5 h 348"/>
                    <a:gd name="T36" fmla="*/ 0 w 221"/>
                    <a:gd name="T37" fmla="*/ 5 h 348"/>
                    <a:gd name="T38" fmla="*/ 0 w 221"/>
                    <a:gd name="T39" fmla="*/ 5 h 348"/>
                    <a:gd name="T40" fmla="*/ 0 w 221"/>
                    <a:gd name="T41" fmla="*/ 5 h 348"/>
                    <a:gd name="T42" fmla="*/ 0 w 221"/>
                    <a:gd name="T43" fmla="*/ 5 h 348"/>
                    <a:gd name="T44" fmla="*/ 0 w 221"/>
                    <a:gd name="T45" fmla="*/ 5 h 348"/>
                    <a:gd name="T46" fmla="*/ 0 w 221"/>
                    <a:gd name="T47" fmla="*/ 5 h 348"/>
                    <a:gd name="T48" fmla="*/ 0 w 221"/>
                    <a:gd name="T49" fmla="*/ 5 h 348"/>
                    <a:gd name="T50" fmla="*/ 0 w 221"/>
                    <a:gd name="T51" fmla="*/ 5 h 348"/>
                    <a:gd name="T52" fmla="*/ 0 w 221"/>
                    <a:gd name="T53" fmla="*/ 5 h 348"/>
                    <a:gd name="T54" fmla="*/ 0 w 221"/>
                    <a:gd name="T55" fmla="*/ 5 h 348"/>
                    <a:gd name="T56" fmla="*/ 0 w 221"/>
                    <a:gd name="T57" fmla="*/ 5 h 348"/>
                    <a:gd name="T58" fmla="*/ 0 w 221"/>
                    <a:gd name="T59" fmla="*/ 5 h 348"/>
                    <a:gd name="T60" fmla="*/ 0 w 221"/>
                    <a:gd name="T61" fmla="*/ 5 h 348"/>
                    <a:gd name="T62" fmla="*/ 0 w 221"/>
                    <a:gd name="T63" fmla="*/ 5 h 348"/>
                    <a:gd name="T64" fmla="*/ 0 w 221"/>
                    <a:gd name="T65" fmla="*/ 3 h 348"/>
                    <a:gd name="T66" fmla="*/ 0 w 221"/>
                    <a:gd name="T67" fmla="*/ 3 h 348"/>
                    <a:gd name="T68" fmla="*/ 0 w 221"/>
                    <a:gd name="T69" fmla="*/ 3 h 348"/>
                    <a:gd name="T70" fmla="*/ 0 w 221"/>
                    <a:gd name="T71" fmla="*/ 3 h 348"/>
                    <a:gd name="T72" fmla="*/ 0 w 221"/>
                    <a:gd name="T73" fmla="*/ 3 h 348"/>
                    <a:gd name="T74" fmla="*/ 0 w 221"/>
                    <a:gd name="T75" fmla="*/ 3 h 348"/>
                    <a:gd name="T76" fmla="*/ 0 w 221"/>
                    <a:gd name="T77" fmla="*/ 3 h 348"/>
                    <a:gd name="T78" fmla="*/ 0 w 221"/>
                    <a:gd name="T79" fmla="*/ 3 h 348"/>
                    <a:gd name="T80" fmla="*/ 0 w 221"/>
                    <a:gd name="T81" fmla="*/ 3 h 348"/>
                    <a:gd name="T82" fmla="*/ 0 w 221"/>
                    <a:gd name="T83" fmla="*/ 1 h 348"/>
                    <a:gd name="T84" fmla="*/ 0 w 221"/>
                    <a:gd name="T85" fmla="*/ 1 h 348"/>
                    <a:gd name="T86" fmla="*/ 0 w 221"/>
                    <a:gd name="T87" fmla="*/ 1 h 348"/>
                    <a:gd name="T88" fmla="*/ 0 w 221"/>
                    <a:gd name="T89" fmla="*/ 1 h 348"/>
                    <a:gd name="T90" fmla="*/ 0 w 221"/>
                    <a:gd name="T91" fmla="*/ 1 h 348"/>
                    <a:gd name="T92" fmla="*/ 0 w 221"/>
                    <a:gd name="T93" fmla="*/ 1 h 348"/>
                    <a:gd name="T94" fmla="*/ 1 w 221"/>
                    <a:gd name="T95" fmla="*/ 1 h 348"/>
                    <a:gd name="T96" fmla="*/ 1 w 221"/>
                    <a:gd name="T97" fmla="*/ 1 h 348"/>
                    <a:gd name="T98" fmla="*/ 1 w 221"/>
                    <a:gd name="T99" fmla="*/ 1 h 348"/>
                    <a:gd name="T100" fmla="*/ 1 w 221"/>
                    <a:gd name="T101" fmla="*/ 1 h 348"/>
                    <a:gd name="T102" fmla="*/ 1 w 221"/>
                    <a:gd name="T103" fmla="*/ 1 h 348"/>
                    <a:gd name="T104" fmla="*/ 2 w 221"/>
                    <a:gd name="T105" fmla="*/ 1 h 348"/>
                    <a:gd name="T106" fmla="*/ 2 w 221"/>
                    <a:gd name="T107" fmla="*/ 1 h 348"/>
                    <a:gd name="T108" fmla="*/ 2 w 221"/>
                    <a:gd name="T109" fmla="*/ 1 h 348"/>
                    <a:gd name="T110" fmla="*/ 2 w 221"/>
                    <a:gd name="T111" fmla="*/ 1 h 348"/>
                    <a:gd name="T112" fmla="*/ 2 w 221"/>
                    <a:gd name="T113" fmla="*/ 1 h 348"/>
                    <a:gd name="T114" fmla="*/ 3 w 221"/>
                    <a:gd name="T115" fmla="*/ 1 h 348"/>
                    <a:gd name="T116" fmla="*/ 3 w 221"/>
                    <a:gd name="T117" fmla="*/ 1 h 348"/>
                    <a:gd name="T118" fmla="*/ 3 w 221"/>
                    <a:gd name="T119" fmla="*/ 0 h 348"/>
                    <a:gd name="T120" fmla="*/ 3 w 221"/>
                    <a:gd name="T121" fmla="*/ 1 h 34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21"/>
                    <a:gd name="T184" fmla="*/ 0 h 348"/>
                    <a:gd name="T185" fmla="*/ 221 w 221"/>
                    <a:gd name="T186" fmla="*/ 348 h 348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21" h="348">
                      <a:moveTo>
                        <a:pt x="198" y="63"/>
                      </a:moveTo>
                      <a:lnTo>
                        <a:pt x="196" y="65"/>
                      </a:lnTo>
                      <a:lnTo>
                        <a:pt x="194" y="69"/>
                      </a:lnTo>
                      <a:lnTo>
                        <a:pt x="192" y="71"/>
                      </a:lnTo>
                      <a:lnTo>
                        <a:pt x="189" y="76"/>
                      </a:lnTo>
                      <a:lnTo>
                        <a:pt x="187" y="82"/>
                      </a:lnTo>
                      <a:lnTo>
                        <a:pt x="183" y="88"/>
                      </a:lnTo>
                      <a:lnTo>
                        <a:pt x="181" y="90"/>
                      </a:lnTo>
                      <a:lnTo>
                        <a:pt x="177" y="92"/>
                      </a:lnTo>
                      <a:lnTo>
                        <a:pt x="175" y="95"/>
                      </a:lnTo>
                      <a:lnTo>
                        <a:pt x="173" y="101"/>
                      </a:lnTo>
                      <a:lnTo>
                        <a:pt x="171" y="103"/>
                      </a:lnTo>
                      <a:lnTo>
                        <a:pt x="170" y="109"/>
                      </a:lnTo>
                      <a:lnTo>
                        <a:pt x="166" y="112"/>
                      </a:lnTo>
                      <a:lnTo>
                        <a:pt x="164" y="116"/>
                      </a:lnTo>
                      <a:lnTo>
                        <a:pt x="160" y="122"/>
                      </a:lnTo>
                      <a:lnTo>
                        <a:pt x="156" y="128"/>
                      </a:lnTo>
                      <a:lnTo>
                        <a:pt x="154" y="133"/>
                      </a:lnTo>
                      <a:lnTo>
                        <a:pt x="150" y="139"/>
                      </a:lnTo>
                      <a:lnTo>
                        <a:pt x="145" y="145"/>
                      </a:lnTo>
                      <a:lnTo>
                        <a:pt x="143" y="149"/>
                      </a:lnTo>
                      <a:lnTo>
                        <a:pt x="139" y="152"/>
                      </a:lnTo>
                      <a:lnTo>
                        <a:pt x="137" y="156"/>
                      </a:lnTo>
                      <a:lnTo>
                        <a:pt x="135" y="160"/>
                      </a:lnTo>
                      <a:lnTo>
                        <a:pt x="133" y="164"/>
                      </a:lnTo>
                      <a:lnTo>
                        <a:pt x="131" y="166"/>
                      </a:lnTo>
                      <a:lnTo>
                        <a:pt x="130" y="169"/>
                      </a:lnTo>
                      <a:lnTo>
                        <a:pt x="126" y="173"/>
                      </a:lnTo>
                      <a:lnTo>
                        <a:pt x="124" y="177"/>
                      </a:lnTo>
                      <a:lnTo>
                        <a:pt x="120" y="179"/>
                      </a:lnTo>
                      <a:lnTo>
                        <a:pt x="118" y="185"/>
                      </a:lnTo>
                      <a:lnTo>
                        <a:pt x="116" y="188"/>
                      </a:lnTo>
                      <a:lnTo>
                        <a:pt x="114" y="190"/>
                      </a:lnTo>
                      <a:lnTo>
                        <a:pt x="111" y="194"/>
                      </a:lnTo>
                      <a:lnTo>
                        <a:pt x="109" y="198"/>
                      </a:lnTo>
                      <a:lnTo>
                        <a:pt x="107" y="202"/>
                      </a:lnTo>
                      <a:lnTo>
                        <a:pt x="105" y="206"/>
                      </a:lnTo>
                      <a:lnTo>
                        <a:pt x="101" y="209"/>
                      </a:lnTo>
                      <a:lnTo>
                        <a:pt x="99" y="213"/>
                      </a:lnTo>
                      <a:lnTo>
                        <a:pt x="95" y="217"/>
                      </a:lnTo>
                      <a:lnTo>
                        <a:pt x="93" y="221"/>
                      </a:lnTo>
                      <a:lnTo>
                        <a:pt x="90" y="225"/>
                      </a:lnTo>
                      <a:lnTo>
                        <a:pt x="88" y="228"/>
                      </a:lnTo>
                      <a:lnTo>
                        <a:pt x="86" y="232"/>
                      </a:lnTo>
                      <a:lnTo>
                        <a:pt x="82" y="236"/>
                      </a:lnTo>
                      <a:lnTo>
                        <a:pt x="78" y="240"/>
                      </a:lnTo>
                      <a:lnTo>
                        <a:pt x="76" y="244"/>
                      </a:lnTo>
                      <a:lnTo>
                        <a:pt x="74" y="247"/>
                      </a:lnTo>
                      <a:lnTo>
                        <a:pt x="73" y="251"/>
                      </a:lnTo>
                      <a:lnTo>
                        <a:pt x="69" y="255"/>
                      </a:lnTo>
                      <a:lnTo>
                        <a:pt x="67" y="259"/>
                      </a:lnTo>
                      <a:lnTo>
                        <a:pt x="63" y="263"/>
                      </a:lnTo>
                      <a:lnTo>
                        <a:pt x="61" y="266"/>
                      </a:lnTo>
                      <a:lnTo>
                        <a:pt x="57" y="270"/>
                      </a:lnTo>
                      <a:lnTo>
                        <a:pt x="55" y="274"/>
                      </a:lnTo>
                      <a:lnTo>
                        <a:pt x="54" y="278"/>
                      </a:lnTo>
                      <a:lnTo>
                        <a:pt x="52" y="282"/>
                      </a:lnTo>
                      <a:lnTo>
                        <a:pt x="48" y="283"/>
                      </a:lnTo>
                      <a:lnTo>
                        <a:pt x="46" y="287"/>
                      </a:lnTo>
                      <a:lnTo>
                        <a:pt x="44" y="291"/>
                      </a:lnTo>
                      <a:lnTo>
                        <a:pt x="42" y="295"/>
                      </a:lnTo>
                      <a:lnTo>
                        <a:pt x="38" y="297"/>
                      </a:lnTo>
                      <a:lnTo>
                        <a:pt x="36" y="301"/>
                      </a:lnTo>
                      <a:lnTo>
                        <a:pt x="35" y="304"/>
                      </a:lnTo>
                      <a:lnTo>
                        <a:pt x="33" y="308"/>
                      </a:lnTo>
                      <a:lnTo>
                        <a:pt x="29" y="312"/>
                      </a:lnTo>
                      <a:lnTo>
                        <a:pt x="25" y="318"/>
                      </a:lnTo>
                      <a:lnTo>
                        <a:pt x="21" y="323"/>
                      </a:lnTo>
                      <a:lnTo>
                        <a:pt x="17" y="329"/>
                      </a:lnTo>
                      <a:lnTo>
                        <a:pt x="14" y="331"/>
                      </a:lnTo>
                      <a:lnTo>
                        <a:pt x="12" y="335"/>
                      </a:lnTo>
                      <a:lnTo>
                        <a:pt x="10" y="339"/>
                      </a:lnTo>
                      <a:lnTo>
                        <a:pt x="10" y="342"/>
                      </a:lnTo>
                      <a:lnTo>
                        <a:pt x="6" y="346"/>
                      </a:lnTo>
                      <a:lnTo>
                        <a:pt x="6" y="348"/>
                      </a:lnTo>
                      <a:lnTo>
                        <a:pt x="6" y="346"/>
                      </a:lnTo>
                      <a:lnTo>
                        <a:pt x="4" y="346"/>
                      </a:lnTo>
                      <a:lnTo>
                        <a:pt x="4" y="342"/>
                      </a:lnTo>
                      <a:lnTo>
                        <a:pt x="4" y="340"/>
                      </a:lnTo>
                      <a:lnTo>
                        <a:pt x="4" y="335"/>
                      </a:lnTo>
                      <a:lnTo>
                        <a:pt x="2" y="331"/>
                      </a:lnTo>
                      <a:lnTo>
                        <a:pt x="0" y="327"/>
                      </a:lnTo>
                      <a:lnTo>
                        <a:pt x="0" y="320"/>
                      </a:lnTo>
                      <a:lnTo>
                        <a:pt x="0" y="316"/>
                      </a:lnTo>
                      <a:lnTo>
                        <a:pt x="0" y="312"/>
                      </a:lnTo>
                      <a:lnTo>
                        <a:pt x="0" y="308"/>
                      </a:lnTo>
                      <a:lnTo>
                        <a:pt x="0" y="304"/>
                      </a:lnTo>
                      <a:lnTo>
                        <a:pt x="0" y="301"/>
                      </a:lnTo>
                      <a:lnTo>
                        <a:pt x="0" y="297"/>
                      </a:lnTo>
                      <a:lnTo>
                        <a:pt x="0" y="293"/>
                      </a:lnTo>
                      <a:lnTo>
                        <a:pt x="0" y="289"/>
                      </a:lnTo>
                      <a:lnTo>
                        <a:pt x="0" y="283"/>
                      </a:lnTo>
                      <a:lnTo>
                        <a:pt x="0" y="278"/>
                      </a:lnTo>
                      <a:lnTo>
                        <a:pt x="0" y="272"/>
                      </a:lnTo>
                      <a:lnTo>
                        <a:pt x="2" y="268"/>
                      </a:lnTo>
                      <a:lnTo>
                        <a:pt x="2" y="264"/>
                      </a:lnTo>
                      <a:lnTo>
                        <a:pt x="4" y="259"/>
                      </a:lnTo>
                      <a:lnTo>
                        <a:pt x="4" y="253"/>
                      </a:lnTo>
                      <a:lnTo>
                        <a:pt x="6" y="247"/>
                      </a:lnTo>
                      <a:lnTo>
                        <a:pt x="6" y="245"/>
                      </a:lnTo>
                      <a:lnTo>
                        <a:pt x="6" y="242"/>
                      </a:lnTo>
                      <a:lnTo>
                        <a:pt x="6" y="238"/>
                      </a:lnTo>
                      <a:lnTo>
                        <a:pt x="8" y="234"/>
                      </a:lnTo>
                      <a:lnTo>
                        <a:pt x="10" y="228"/>
                      </a:lnTo>
                      <a:lnTo>
                        <a:pt x="10" y="223"/>
                      </a:lnTo>
                      <a:lnTo>
                        <a:pt x="12" y="219"/>
                      </a:lnTo>
                      <a:lnTo>
                        <a:pt x="12" y="217"/>
                      </a:lnTo>
                      <a:lnTo>
                        <a:pt x="12" y="211"/>
                      </a:lnTo>
                      <a:lnTo>
                        <a:pt x="14" y="209"/>
                      </a:lnTo>
                      <a:lnTo>
                        <a:pt x="16" y="204"/>
                      </a:lnTo>
                      <a:lnTo>
                        <a:pt x="17" y="198"/>
                      </a:lnTo>
                      <a:lnTo>
                        <a:pt x="17" y="194"/>
                      </a:lnTo>
                      <a:lnTo>
                        <a:pt x="19" y="190"/>
                      </a:lnTo>
                      <a:lnTo>
                        <a:pt x="19" y="188"/>
                      </a:lnTo>
                      <a:lnTo>
                        <a:pt x="21" y="185"/>
                      </a:lnTo>
                      <a:lnTo>
                        <a:pt x="23" y="179"/>
                      </a:lnTo>
                      <a:lnTo>
                        <a:pt x="25" y="173"/>
                      </a:lnTo>
                      <a:lnTo>
                        <a:pt x="25" y="166"/>
                      </a:lnTo>
                      <a:lnTo>
                        <a:pt x="29" y="160"/>
                      </a:lnTo>
                      <a:lnTo>
                        <a:pt x="31" y="154"/>
                      </a:lnTo>
                      <a:lnTo>
                        <a:pt x="33" y="149"/>
                      </a:lnTo>
                      <a:lnTo>
                        <a:pt x="33" y="145"/>
                      </a:lnTo>
                      <a:lnTo>
                        <a:pt x="36" y="139"/>
                      </a:lnTo>
                      <a:lnTo>
                        <a:pt x="36" y="133"/>
                      </a:lnTo>
                      <a:lnTo>
                        <a:pt x="38" y="130"/>
                      </a:lnTo>
                      <a:lnTo>
                        <a:pt x="40" y="126"/>
                      </a:lnTo>
                      <a:lnTo>
                        <a:pt x="42" y="122"/>
                      </a:lnTo>
                      <a:lnTo>
                        <a:pt x="42" y="116"/>
                      </a:lnTo>
                      <a:lnTo>
                        <a:pt x="44" y="114"/>
                      </a:lnTo>
                      <a:lnTo>
                        <a:pt x="44" y="111"/>
                      </a:lnTo>
                      <a:lnTo>
                        <a:pt x="46" y="109"/>
                      </a:lnTo>
                      <a:lnTo>
                        <a:pt x="48" y="107"/>
                      </a:lnTo>
                      <a:lnTo>
                        <a:pt x="48" y="103"/>
                      </a:lnTo>
                      <a:lnTo>
                        <a:pt x="50" y="101"/>
                      </a:lnTo>
                      <a:lnTo>
                        <a:pt x="52" y="99"/>
                      </a:lnTo>
                      <a:lnTo>
                        <a:pt x="54" y="97"/>
                      </a:lnTo>
                      <a:lnTo>
                        <a:pt x="55" y="95"/>
                      </a:lnTo>
                      <a:lnTo>
                        <a:pt x="57" y="93"/>
                      </a:lnTo>
                      <a:lnTo>
                        <a:pt x="61" y="92"/>
                      </a:lnTo>
                      <a:lnTo>
                        <a:pt x="63" y="90"/>
                      </a:lnTo>
                      <a:lnTo>
                        <a:pt x="67" y="86"/>
                      </a:lnTo>
                      <a:lnTo>
                        <a:pt x="73" y="84"/>
                      </a:lnTo>
                      <a:lnTo>
                        <a:pt x="76" y="80"/>
                      </a:lnTo>
                      <a:lnTo>
                        <a:pt x="82" y="76"/>
                      </a:lnTo>
                      <a:lnTo>
                        <a:pt x="86" y="74"/>
                      </a:lnTo>
                      <a:lnTo>
                        <a:pt x="88" y="72"/>
                      </a:lnTo>
                      <a:lnTo>
                        <a:pt x="92" y="71"/>
                      </a:lnTo>
                      <a:lnTo>
                        <a:pt x="93" y="69"/>
                      </a:lnTo>
                      <a:lnTo>
                        <a:pt x="99" y="67"/>
                      </a:lnTo>
                      <a:lnTo>
                        <a:pt x="101" y="65"/>
                      </a:lnTo>
                      <a:lnTo>
                        <a:pt x="105" y="63"/>
                      </a:lnTo>
                      <a:lnTo>
                        <a:pt x="111" y="61"/>
                      </a:lnTo>
                      <a:lnTo>
                        <a:pt x="114" y="57"/>
                      </a:lnTo>
                      <a:lnTo>
                        <a:pt x="118" y="55"/>
                      </a:lnTo>
                      <a:lnTo>
                        <a:pt x="122" y="52"/>
                      </a:lnTo>
                      <a:lnTo>
                        <a:pt x="126" y="50"/>
                      </a:lnTo>
                      <a:lnTo>
                        <a:pt x="131" y="48"/>
                      </a:lnTo>
                      <a:lnTo>
                        <a:pt x="135" y="46"/>
                      </a:lnTo>
                      <a:lnTo>
                        <a:pt x="139" y="42"/>
                      </a:lnTo>
                      <a:lnTo>
                        <a:pt x="145" y="40"/>
                      </a:lnTo>
                      <a:lnTo>
                        <a:pt x="150" y="38"/>
                      </a:lnTo>
                      <a:lnTo>
                        <a:pt x="154" y="34"/>
                      </a:lnTo>
                      <a:lnTo>
                        <a:pt x="158" y="33"/>
                      </a:lnTo>
                      <a:lnTo>
                        <a:pt x="164" y="29"/>
                      </a:lnTo>
                      <a:lnTo>
                        <a:pt x="168" y="27"/>
                      </a:lnTo>
                      <a:lnTo>
                        <a:pt x="173" y="25"/>
                      </a:lnTo>
                      <a:lnTo>
                        <a:pt x="177" y="21"/>
                      </a:lnTo>
                      <a:lnTo>
                        <a:pt x="181" y="21"/>
                      </a:lnTo>
                      <a:lnTo>
                        <a:pt x="185" y="19"/>
                      </a:lnTo>
                      <a:lnTo>
                        <a:pt x="189" y="15"/>
                      </a:lnTo>
                      <a:lnTo>
                        <a:pt x="192" y="14"/>
                      </a:lnTo>
                      <a:lnTo>
                        <a:pt x="196" y="14"/>
                      </a:lnTo>
                      <a:lnTo>
                        <a:pt x="200" y="10"/>
                      </a:lnTo>
                      <a:lnTo>
                        <a:pt x="204" y="8"/>
                      </a:lnTo>
                      <a:lnTo>
                        <a:pt x="206" y="8"/>
                      </a:lnTo>
                      <a:lnTo>
                        <a:pt x="209" y="6"/>
                      </a:lnTo>
                      <a:lnTo>
                        <a:pt x="215" y="2"/>
                      </a:lnTo>
                      <a:lnTo>
                        <a:pt x="219" y="2"/>
                      </a:lnTo>
                      <a:lnTo>
                        <a:pt x="221" y="0"/>
                      </a:lnTo>
                      <a:lnTo>
                        <a:pt x="198" y="63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08" name="Freeform 39"/>
                <p:cNvSpPr>
                  <a:spLocks/>
                </p:cNvSpPr>
                <p:nvPr/>
              </p:nvSpPr>
              <p:spPr bwMode="auto">
                <a:xfrm>
                  <a:off x="951" y="2704"/>
                  <a:ext cx="130" cy="307"/>
                </a:xfrm>
                <a:custGeom>
                  <a:avLst/>
                  <a:gdLst>
                    <a:gd name="T0" fmla="*/ 4 w 258"/>
                    <a:gd name="T1" fmla="*/ 1 h 614"/>
                    <a:gd name="T2" fmla="*/ 4 w 258"/>
                    <a:gd name="T3" fmla="*/ 1 h 614"/>
                    <a:gd name="T4" fmla="*/ 3 w 258"/>
                    <a:gd name="T5" fmla="*/ 1 h 614"/>
                    <a:gd name="T6" fmla="*/ 3 w 258"/>
                    <a:gd name="T7" fmla="*/ 1 h 614"/>
                    <a:gd name="T8" fmla="*/ 3 w 258"/>
                    <a:gd name="T9" fmla="*/ 1 h 614"/>
                    <a:gd name="T10" fmla="*/ 2 w 258"/>
                    <a:gd name="T11" fmla="*/ 1 h 614"/>
                    <a:gd name="T12" fmla="*/ 2 w 258"/>
                    <a:gd name="T13" fmla="*/ 1 h 614"/>
                    <a:gd name="T14" fmla="*/ 2 w 258"/>
                    <a:gd name="T15" fmla="*/ 2 h 614"/>
                    <a:gd name="T16" fmla="*/ 1 w 258"/>
                    <a:gd name="T17" fmla="*/ 2 h 614"/>
                    <a:gd name="T18" fmla="*/ 1 w 258"/>
                    <a:gd name="T19" fmla="*/ 2 h 614"/>
                    <a:gd name="T20" fmla="*/ 1 w 258"/>
                    <a:gd name="T21" fmla="*/ 2 h 614"/>
                    <a:gd name="T22" fmla="*/ 1 w 258"/>
                    <a:gd name="T23" fmla="*/ 3 h 614"/>
                    <a:gd name="T24" fmla="*/ 1 w 258"/>
                    <a:gd name="T25" fmla="*/ 3 h 614"/>
                    <a:gd name="T26" fmla="*/ 1 w 258"/>
                    <a:gd name="T27" fmla="*/ 3 h 614"/>
                    <a:gd name="T28" fmla="*/ 1 w 258"/>
                    <a:gd name="T29" fmla="*/ 5 h 614"/>
                    <a:gd name="T30" fmla="*/ 0 w 258"/>
                    <a:gd name="T31" fmla="*/ 5 h 614"/>
                    <a:gd name="T32" fmla="*/ 0 w 258"/>
                    <a:gd name="T33" fmla="*/ 5 h 614"/>
                    <a:gd name="T34" fmla="*/ 0 w 258"/>
                    <a:gd name="T35" fmla="*/ 5 h 614"/>
                    <a:gd name="T36" fmla="*/ 0 w 258"/>
                    <a:gd name="T37" fmla="*/ 5 h 614"/>
                    <a:gd name="T38" fmla="*/ 1 w 258"/>
                    <a:gd name="T39" fmla="*/ 5 h 614"/>
                    <a:gd name="T40" fmla="*/ 1 w 258"/>
                    <a:gd name="T41" fmla="*/ 6 h 614"/>
                    <a:gd name="T42" fmla="*/ 1 w 258"/>
                    <a:gd name="T43" fmla="*/ 6 h 614"/>
                    <a:gd name="T44" fmla="*/ 1 w 258"/>
                    <a:gd name="T45" fmla="*/ 6 h 614"/>
                    <a:gd name="T46" fmla="*/ 1 w 258"/>
                    <a:gd name="T47" fmla="*/ 7 h 614"/>
                    <a:gd name="T48" fmla="*/ 1 w 258"/>
                    <a:gd name="T49" fmla="*/ 7 h 614"/>
                    <a:gd name="T50" fmla="*/ 1 w 258"/>
                    <a:gd name="T51" fmla="*/ 9 h 614"/>
                    <a:gd name="T52" fmla="*/ 1 w 258"/>
                    <a:gd name="T53" fmla="*/ 9 h 614"/>
                    <a:gd name="T54" fmla="*/ 2 w 258"/>
                    <a:gd name="T55" fmla="*/ 10 h 614"/>
                    <a:gd name="T56" fmla="*/ 2 w 258"/>
                    <a:gd name="T57" fmla="*/ 10 h 614"/>
                    <a:gd name="T58" fmla="*/ 2 w 258"/>
                    <a:gd name="T59" fmla="*/ 10 h 614"/>
                    <a:gd name="T60" fmla="*/ 2 w 258"/>
                    <a:gd name="T61" fmla="*/ 10 h 614"/>
                    <a:gd name="T62" fmla="*/ 2 w 258"/>
                    <a:gd name="T63" fmla="*/ 9 h 614"/>
                    <a:gd name="T64" fmla="*/ 2 w 258"/>
                    <a:gd name="T65" fmla="*/ 9 h 614"/>
                    <a:gd name="T66" fmla="*/ 2 w 258"/>
                    <a:gd name="T67" fmla="*/ 7 h 614"/>
                    <a:gd name="T68" fmla="*/ 2 w 258"/>
                    <a:gd name="T69" fmla="*/ 7 h 614"/>
                    <a:gd name="T70" fmla="*/ 3 w 258"/>
                    <a:gd name="T71" fmla="*/ 7 h 614"/>
                    <a:gd name="T72" fmla="*/ 3 w 258"/>
                    <a:gd name="T73" fmla="*/ 6 h 614"/>
                    <a:gd name="T74" fmla="*/ 3 w 258"/>
                    <a:gd name="T75" fmla="*/ 6 h 614"/>
                    <a:gd name="T76" fmla="*/ 3 w 258"/>
                    <a:gd name="T77" fmla="*/ 6 h 614"/>
                    <a:gd name="T78" fmla="*/ 3 w 258"/>
                    <a:gd name="T79" fmla="*/ 5 h 614"/>
                    <a:gd name="T80" fmla="*/ 3 w 258"/>
                    <a:gd name="T81" fmla="*/ 5 h 614"/>
                    <a:gd name="T82" fmla="*/ 3 w 258"/>
                    <a:gd name="T83" fmla="*/ 5 h 614"/>
                    <a:gd name="T84" fmla="*/ 3 w 258"/>
                    <a:gd name="T85" fmla="*/ 5 h 614"/>
                    <a:gd name="T86" fmla="*/ 3 w 258"/>
                    <a:gd name="T87" fmla="*/ 5 h 614"/>
                    <a:gd name="T88" fmla="*/ 3 w 258"/>
                    <a:gd name="T89" fmla="*/ 3 h 614"/>
                    <a:gd name="T90" fmla="*/ 3 w 258"/>
                    <a:gd name="T91" fmla="*/ 3 h 614"/>
                    <a:gd name="T92" fmla="*/ 3 w 258"/>
                    <a:gd name="T93" fmla="*/ 3 h 614"/>
                    <a:gd name="T94" fmla="*/ 3 w 258"/>
                    <a:gd name="T95" fmla="*/ 2 h 614"/>
                    <a:gd name="T96" fmla="*/ 3 w 258"/>
                    <a:gd name="T97" fmla="*/ 2 h 614"/>
                    <a:gd name="T98" fmla="*/ 3 w 258"/>
                    <a:gd name="T99" fmla="*/ 2 h 614"/>
                    <a:gd name="T100" fmla="*/ 3 w 258"/>
                    <a:gd name="T101" fmla="*/ 1 h 614"/>
                    <a:gd name="T102" fmla="*/ 4 w 258"/>
                    <a:gd name="T103" fmla="*/ 1 h 614"/>
                    <a:gd name="T104" fmla="*/ 4 w 258"/>
                    <a:gd name="T105" fmla="*/ 1 h 614"/>
                    <a:gd name="T106" fmla="*/ 4 w 258"/>
                    <a:gd name="T107" fmla="*/ 1 h 614"/>
                    <a:gd name="T108" fmla="*/ 4 w 258"/>
                    <a:gd name="T109" fmla="*/ 1 h 614"/>
                    <a:gd name="T110" fmla="*/ 5 w 258"/>
                    <a:gd name="T111" fmla="*/ 0 h 61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58"/>
                    <a:gd name="T169" fmla="*/ 0 h 614"/>
                    <a:gd name="T170" fmla="*/ 258 w 258"/>
                    <a:gd name="T171" fmla="*/ 614 h 61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58" h="614">
                      <a:moveTo>
                        <a:pt x="258" y="0"/>
                      </a:moveTo>
                      <a:lnTo>
                        <a:pt x="258" y="0"/>
                      </a:lnTo>
                      <a:lnTo>
                        <a:pt x="255" y="0"/>
                      </a:lnTo>
                      <a:lnTo>
                        <a:pt x="251" y="0"/>
                      </a:lnTo>
                      <a:lnTo>
                        <a:pt x="249" y="2"/>
                      </a:lnTo>
                      <a:lnTo>
                        <a:pt x="245" y="4"/>
                      </a:lnTo>
                      <a:lnTo>
                        <a:pt x="241" y="6"/>
                      </a:lnTo>
                      <a:lnTo>
                        <a:pt x="238" y="6"/>
                      </a:lnTo>
                      <a:lnTo>
                        <a:pt x="234" y="8"/>
                      </a:lnTo>
                      <a:lnTo>
                        <a:pt x="228" y="10"/>
                      </a:lnTo>
                      <a:lnTo>
                        <a:pt x="224" y="12"/>
                      </a:lnTo>
                      <a:lnTo>
                        <a:pt x="219" y="12"/>
                      </a:lnTo>
                      <a:lnTo>
                        <a:pt x="213" y="14"/>
                      </a:lnTo>
                      <a:lnTo>
                        <a:pt x="207" y="17"/>
                      </a:lnTo>
                      <a:lnTo>
                        <a:pt x="203" y="19"/>
                      </a:lnTo>
                      <a:lnTo>
                        <a:pt x="196" y="21"/>
                      </a:lnTo>
                      <a:lnTo>
                        <a:pt x="190" y="23"/>
                      </a:lnTo>
                      <a:lnTo>
                        <a:pt x="184" y="25"/>
                      </a:lnTo>
                      <a:lnTo>
                        <a:pt x="179" y="29"/>
                      </a:lnTo>
                      <a:lnTo>
                        <a:pt x="173" y="31"/>
                      </a:lnTo>
                      <a:lnTo>
                        <a:pt x="169" y="33"/>
                      </a:lnTo>
                      <a:lnTo>
                        <a:pt x="163" y="36"/>
                      </a:lnTo>
                      <a:lnTo>
                        <a:pt x="158" y="38"/>
                      </a:lnTo>
                      <a:lnTo>
                        <a:pt x="154" y="40"/>
                      </a:lnTo>
                      <a:lnTo>
                        <a:pt x="148" y="44"/>
                      </a:lnTo>
                      <a:lnTo>
                        <a:pt x="144" y="46"/>
                      </a:lnTo>
                      <a:lnTo>
                        <a:pt x="141" y="48"/>
                      </a:lnTo>
                      <a:lnTo>
                        <a:pt x="135" y="52"/>
                      </a:lnTo>
                      <a:lnTo>
                        <a:pt x="133" y="55"/>
                      </a:lnTo>
                      <a:lnTo>
                        <a:pt x="129" y="57"/>
                      </a:lnTo>
                      <a:lnTo>
                        <a:pt x="127" y="61"/>
                      </a:lnTo>
                      <a:lnTo>
                        <a:pt x="122" y="65"/>
                      </a:lnTo>
                      <a:lnTo>
                        <a:pt x="120" y="69"/>
                      </a:lnTo>
                      <a:lnTo>
                        <a:pt x="116" y="74"/>
                      </a:lnTo>
                      <a:lnTo>
                        <a:pt x="114" y="80"/>
                      </a:lnTo>
                      <a:lnTo>
                        <a:pt x="110" y="84"/>
                      </a:lnTo>
                      <a:lnTo>
                        <a:pt x="108" y="88"/>
                      </a:lnTo>
                      <a:lnTo>
                        <a:pt x="106" y="91"/>
                      </a:lnTo>
                      <a:lnTo>
                        <a:pt x="106" y="95"/>
                      </a:lnTo>
                      <a:lnTo>
                        <a:pt x="104" y="101"/>
                      </a:lnTo>
                      <a:lnTo>
                        <a:pt x="103" y="105"/>
                      </a:lnTo>
                      <a:lnTo>
                        <a:pt x="101" y="109"/>
                      </a:lnTo>
                      <a:lnTo>
                        <a:pt x="99" y="112"/>
                      </a:lnTo>
                      <a:lnTo>
                        <a:pt x="95" y="116"/>
                      </a:lnTo>
                      <a:lnTo>
                        <a:pt x="93" y="120"/>
                      </a:lnTo>
                      <a:lnTo>
                        <a:pt x="89" y="124"/>
                      </a:lnTo>
                      <a:lnTo>
                        <a:pt x="87" y="126"/>
                      </a:lnTo>
                      <a:lnTo>
                        <a:pt x="82" y="129"/>
                      </a:lnTo>
                      <a:lnTo>
                        <a:pt x="78" y="133"/>
                      </a:lnTo>
                      <a:lnTo>
                        <a:pt x="72" y="135"/>
                      </a:lnTo>
                      <a:lnTo>
                        <a:pt x="66" y="139"/>
                      </a:lnTo>
                      <a:lnTo>
                        <a:pt x="59" y="141"/>
                      </a:lnTo>
                      <a:lnTo>
                        <a:pt x="55" y="145"/>
                      </a:lnTo>
                      <a:lnTo>
                        <a:pt x="49" y="148"/>
                      </a:lnTo>
                      <a:lnTo>
                        <a:pt x="44" y="150"/>
                      </a:lnTo>
                      <a:lnTo>
                        <a:pt x="38" y="152"/>
                      </a:lnTo>
                      <a:lnTo>
                        <a:pt x="32" y="154"/>
                      </a:lnTo>
                      <a:lnTo>
                        <a:pt x="27" y="156"/>
                      </a:lnTo>
                      <a:lnTo>
                        <a:pt x="25" y="156"/>
                      </a:lnTo>
                      <a:lnTo>
                        <a:pt x="21" y="158"/>
                      </a:lnTo>
                      <a:lnTo>
                        <a:pt x="17" y="158"/>
                      </a:lnTo>
                      <a:lnTo>
                        <a:pt x="15" y="160"/>
                      </a:lnTo>
                      <a:lnTo>
                        <a:pt x="15" y="162"/>
                      </a:lnTo>
                      <a:lnTo>
                        <a:pt x="15" y="164"/>
                      </a:lnTo>
                      <a:lnTo>
                        <a:pt x="13" y="167"/>
                      </a:lnTo>
                      <a:lnTo>
                        <a:pt x="13" y="169"/>
                      </a:lnTo>
                      <a:lnTo>
                        <a:pt x="13" y="173"/>
                      </a:lnTo>
                      <a:lnTo>
                        <a:pt x="13" y="179"/>
                      </a:lnTo>
                      <a:lnTo>
                        <a:pt x="11" y="183"/>
                      </a:lnTo>
                      <a:lnTo>
                        <a:pt x="9" y="188"/>
                      </a:lnTo>
                      <a:lnTo>
                        <a:pt x="9" y="194"/>
                      </a:lnTo>
                      <a:lnTo>
                        <a:pt x="9" y="200"/>
                      </a:lnTo>
                      <a:lnTo>
                        <a:pt x="9" y="202"/>
                      </a:lnTo>
                      <a:lnTo>
                        <a:pt x="7" y="205"/>
                      </a:lnTo>
                      <a:lnTo>
                        <a:pt x="7" y="207"/>
                      </a:lnTo>
                      <a:lnTo>
                        <a:pt x="7" y="211"/>
                      </a:lnTo>
                      <a:lnTo>
                        <a:pt x="7" y="215"/>
                      </a:lnTo>
                      <a:lnTo>
                        <a:pt x="7" y="219"/>
                      </a:lnTo>
                      <a:lnTo>
                        <a:pt x="7" y="223"/>
                      </a:lnTo>
                      <a:lnTo>
                        <a:pt x="7" y="226"/>
                      </a:lnTo>
                      <a:lnTo>
                        <a:pt x="6" y="228"/>
                      </a:lnTo>
                      <a:lnTo>
                        <a:pt x="6" y="232"/>
                      </a:lnTo>
                      <a:lnTo>
                        <a:pt x="6" y="234"/>
                      </a:lnTo>
                      <a:lnTo>
                        <a:pt x="6" y="240"/>
                      </a:lnTo>
                      <a:lnTo>
                        <a:pt x="6" y="243"/>
                      </a:lnTo>
                      <a:lnTo>
                        <a:pt x="4" y="245"/>
                      </a:lnTo>
                      <a:lnTo>
                        <a:pt x="4" y="249"/>
                      </a:lnTo>
                      <a:lnTo>
                        <a:pt x="4" y="255"/>
                      </a:lnTo>
                      <a:lnTo>
                        <a:pt x="2" y="257"/>
                      </a:lnTo>
                      <a:lnTo>
                        <a:pt x="2" y="261"/>
                      </a:lnTo>
                      <a:lnTo>
                        <a:pt x="2" y="264"/>
                      </a:lnTo>
                      <a:lnTo>
                        <a:pt x="2" y="268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0" y="280"/>
                      </a:lnTo>
                      <a:lnTo>
                        <a:pt x="0" y="283"/>
                      </a:lnTo>
                      <a:lnTo>
                        <a:pt x="0" y="287"/>
                      </a:lnTo>
                      <a:lnTo>
                        <a:pt x="0" y="291"/>
                      </a:lnTo>
                      <a:lnTo>
                        <a:pt x="0" y="295"/>
                      </a:lnTo>
                      <a:lnTo>
                        <a:pt x="0" y="297"/>
                      </a:lnTo>
                      <a:lnTo>
                        <a:pt x="0" y="300"/>
                      </a:lnTo>
                      <a:lnTo>
                        <a:pt x="0" y="304"/>
                      </a:lnTo>
                      <a:lnTo>
                        <a:pt x="0" y="308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0" y="319"/>
                      </a:lnTo>
                      <a:lnTo>
                        <a:pt x="0" y="321"/>
                      </a:lnTo>
                      <a:lnTo>
                        <a:pt x="0" y="325"/>
                      </a:lnTo>
                      <a:lnTo>
                        <a:pt x="0" y="327"/>
                      </a:lnTo>
                      <a:lnTo>
                        <a:pt x="0" y="333"/>
                      </a:lnTo>
                      <a:lnTo>
                        <a:pt x="0" y="337"/>
                      </a:lnTo>
                      <a:lnTo>
                        <a:pt x="0" y="339"/>
                      </a:lnTo>
                      <a:lnTo>
                        <a:pt x="0" y="344"/>
                      </a:lnTo>
                      <a:lnTo>
                        <a:pt x="0" y="350"/>
                      </a:lnTo>
                      <a:lnTo>
                        <a:pt x="0" y="356"/>
                      </a:lnTo>
                      <a:lnTo>
                        <a:pt x="2" y="359"/>
                      </a:lnTo>
                      <a:lnTo>
                        <a:pt x="2" y="365"/>
                      </a:lnTo>
                      <a:lnTo>
                        <a:pt x="4" y="369"/>
                      </a:lnTo>
                      <a:lnTo>
                        <a:pt x="6" y="373"/>
                      </a:lnTo>
                      <a:lnTo>
                        <a:pt x="6" y="378"/>
                      </a:lnTo>
                      <a:lnTo>
                        <a:pt x="7" y="382"/>
                      </a:lnTo>
                      <a:lnTo>
                        <a:pt x="7" y="384"/>
                      </a:lnTo>
                      <a:lnTo>
                        <a:pt x="9" y="388"/>
                      </a:lnTo>
                      <a:lnTo>
                        <a:pt x="9" y="394"/>
                      </a:lnTo>
                      <a:lnTo>
                        <a:pt x="11" y="396"/>
                      </a:lnTo>
                      <a:lnTo>
                        <a:pt x="13" y="399"/>
                      </a:lnTo>
                      <a:lnTo>
                        <a:pt x="15" y="403"/>
                      </a:lnTo>
                      <a:lnTo>
                        <a:pt x="17" y="407"/>
                      </a:lnTo>
                      <a:lnTo>
                        <a:pt x="19" y="409"/>
                      </a:lnTo>
                      <a:lnTo>
                        <a:pt x="21" y="413"/>
                      </a:lnTo>
                      <a:lnTo>
                        <a:pt x="21" y="416"/>
                      </a:lnTo>
                      <a:lnTo>
                        <a:pt x="25" y="420"/>
                      </a:lnTo>
                      <a:lnTo>
                        <a:pt x="25" y="422"/>
                      </a:lnTo>
                      <a:lnTo>
                        <a:pt x="27" y="426"/>
                      </a:lnTo>
                      <a:lnTo>
                        <a:pt x="28" y="430"/>
                      </a:lnTo>
                      <a:lnTo>
                        <a:pt x="30" y="434"/>
                      </a:lnTo>
                      <a:lnTo>
                        <a:pt x="32" y="437"/>
                      </a:lnTo>
                      <a:lnTo>
                        <a:pt x="34" y="441"/>
                      </a:lnTo>
                      <a:lnTo>
                        <a:pt x="36" y="445"/>
                      </a:lnTo>
                      <a:lnTo>
                        <a:pt x="38" y="449"/>
                      </a:lnTo>
                      <a:lnTo>
                        <a:pt x="40" y="453"/>
                      </a:lnTo>
                      <a:lnTo>
                        <a:pt x="40" y="458"/>
                      </a:lnTo>
                      <a:lnTo>
                        <a:pt x="44" y="462"/>
                      </a:lnTo>
                      <a:lnTo>
                        <a:pt x="44" y="466"/>
                      </a:lnTo>
                      <a:lnTo>
                        <a:pt x="46" y="472"/>
                      </a:lnTo>
                      <a:lnTo>
                        <a:pt x="46" y="477"/>
                      </a:lnTo>
                      <a:lnTo>
                        <a:pt x="47" y="483"/>
                      </a:lnTo>
                      <a:lnTo>
                        <a:pt x="49" y="489"/>
                      </a:lnTo>
                      <a:lnTo>
                        <a:pt x="49" y="494"/>
                      </a:lnTo>
                      <a:lnTo>
                        <a:pt x="51" y="500"/>
                      </a:lnTo>
                      <a:lnTo>
                        <a:pt x="53" y="506"/>
                      </a:lnTo>
                      <a:lnTo>
                        <a:pt x="53" y="511"/>
                      </a:lnTo>
                      <a:lnTo>
                        <a:pt x="55" y="519"/>
                      </a:lnTo>
                      <a:lnTo>
                        <a:pt x="57" y="523"/>
                      </a:lnTo>
                      <a:lnTo>
                        <a:pt x="57" y="529"/>
                      </a:lnTo>
                      <a:lnTo>
                        <a:pt x="57" y="536"/>
                      </a:lnTo>
                      <a:lnTo>
                        <a:pt x="59" y="542"/>
                      </a:lnTo>
                      <a:lnTo>
                        <a:pt x="59" y="548"/>
                      </a:lnTo>
                      <a:lnTo>
                        <a:pt x="61" y="553"/>
                      </a:lnTo>
                      <a:lnTo>
                        <a:pt x="63" y="559"/>
                      </a:lnTo>
                      <a:lnTo>
                        <a:pt x="63" y="565"/>
                      </a:lnTo>
                      <a:lnTo>
                        <a:pt x="63" y="570"/>
                      </a:lnTo>
                      <a:lnTo>
                        <a:pt x="63" y="576"/>
                      </a:lnTo>
                      <a:lnTo>
                        <a:pt x="65" y="580"/>
                      </a:lnTo>
                      <a:lnTo>
                        <a:pt x="65" y="586"/>
                      </a:lnTo>
                      <a:lnTo>
                        <a:pt x="65" y="589"/>
                      </a:lnTo>
                      <a:lnTo>
                        <a:pt x="65" y="595"/>
                      </a:lnTo>
                      <a:lnTo>
                        <a:pt x="66" y="599"/>
                      </a:lnTo>
                      <a:lnTo>
                        <a:pt x="66" y="601"/>
                      </a:lnTo>
                      <a:lnTo>
                        <a:pt x="66" y="605"/>
                      </a:lnTo>
                      <a:lnTo>
                        <a:pt x="66" y="606"/>
                      </a:lnTo>
                      <a:lnTo>
                        <a:pt x="68" y="610"/>
                      </a:lnTo>
                      <a:lnTo>
                        <a:pt x="68" y="614"/>
                      </a:lnTo>
                      <a:lnTo>
                        <a:pt x="70" y="612"/>
                      </a:lnTo>
                      <a:lnTo>
                        <a:pt x="70" y="608"/>
                      </a:lnTo>
                      <a:lnTo>
                        <a:pt x="72" y="605"/>
                      </a:lnTo>
                      <a:lnTo>
                        <a:pt x="72" y="601"/>
                      </a:lnTo>
                      <a:lnTo>
                        <a:pt x="74" y="599"/>
                      </a:lnTo>
                      <a:lnTo>
                        <a:pt x="76" y="595"/>
                      </a:lnTo>
                      <a:lnTo>
                        <a:pt x="78" y="591"/>
                      </a:lnTo>
                      <a:lnTo>
                        <a:pt x="80" y="587"/>
                      </a:lnTo>
                      <a:lnTo>
                        <a:pt x="82" y="584"/>
                      </a:lnTo>
                      <a:lnTo>
                        <a:pt x="84" y="580"/>
                      </a:lnTo>
                      <a:lnTo>
                        <a:pt x="85" y="576"/>
                      </a:lnTo>
                      <a:lnTo>
                        <a:pt x="87" y="570"/>
                      </a:lnTo>
                      <a:lnTo>
                        <a:pt x="89" y="567"/>
                      </a:lnTo>
                      <a:lnTo>
                        <a:pt x="91" y="561"/>
                      </a:lnTo>
                      <a:lnTo>
                        <a:pt x="93" y="557"/>
                      </a:lnTo>
                      <a:lnTo>
                        <a:pt x="95" y="551"/>
                      </a:lnTo>
                      <a:lnTo>
                        <a:pt x="97" y="546"/>
                      </a:lnTo>
                      <a:lnTo>
                        <a:pt x="101" y="540"/>
                      </a:lnTo>
                      <a:lnTo>
                        <a:pt x="103" y="534"/>
                      </a:lnTo>
                      <a:lnTo>
                        <a:pt x="104" y="532"/>
                      </a:lnTo>
                      <a:lnTo>
                        <a:pt x="106" y="529"/>
                      </a:lnTo>
                      <a:lnTo>
                        <a:pt x="106" y="525"/>
                      </a:lnTo>
                      <a:lnTo>
                        <a:pt x="108" y="521"/>
                      </a:lnTo>
                      <a:lnTo>
                        <a:pt x="110" y="515"/>
                      </a:lnTo>
                      <a:lnTo>
                        <a:pt x="114" y="510"/>
                      </a:lnTo>
                      <a:lnTo>
                        <a:pt x="114" y="506"/>
                      </a:lnTo>
                      <a:lnTo>
                        <a:pt x="116" y="502"/>
                      </a:lnTo>
                      <a:lnTo>
                        <a:pt x="116" y="498"/>
                      </a:lnTo>
                      <a:lnTo>
                        <a:pt x="120" y="496"/>
                      </a:lnTo>
                      <a:lnTo>
                        <a:pt x="120" y="492"/>
                      </a:lnTo>
                      <a:lnTo>
                        <a:pt x="122" y="489"/>
                      </a:lnTo>
                      <a:lnTo>
                        <a:pt x="122" y="485"/>
                      </a:lnTo>
                      <a:lnTo>
                        <a:pt x="123" y="483"/>
                      </a:lnTo>
                      <a:lnTo>
                        <a:pt x="125" y="479"/>
                      </a:lnTo>
                      <a:lnTo>
                        <a:pt x="125" y="475"/>
                      </a:lnTo>
                      <a:lnTo>
                        <a:pt x="127" y="472"/>
                      </a:lnTo>
                      <a:lnTo>
                        <a:pt x="127" y="468"/>
                      </a:lnTo>
                      <a:lnTo>
                        <a:pt x="129" y="464"/>
                      </a:lnTo>
                      <a:lnTo>
                        <a:pt x="131" y="460"/>
                      </a:lnTo>
                      <a:lnTo>
                        <a:pt x="131" y="458"/>
                      </a:lnTo>
                      <a:lnTo>
                        <a:pt x="133" y="454"/>
                      </a:lnTo>
                      <a:lnTo>
                        <a:pt x="133" y="451"/>
                      </a:lnTo>
                      <a:lnTo>
                        <a:pt x="135" y="447"/>
                      </a:lnTo>
                      <a:lnTo>
                        <a:pt x="135" y="441"/>
                      </a:lnTo>
                      <a:lnTo>
                        <a:pt x="139" y="439"/>
                      </a:lnTo>
                      <a:lnTo>
                        <a:pt x="139" y="435"/>
                      </a:lnTo>
                      <a:lnTo>
                        <a:pt x="141" y="432"/>
                      </a:lnTo>
                      <a:lnTo>
                        <a:pt x="141" y="428"/>
                      </a:lnTo>
                      <a:lnTo>
                        <a:pt x="142" y="426"/>
                      </a:lnTo>
                      <a:lnTo>
                        <a:pt x="144" y="420"/>
                      </a:lnTo>
                      <a:lnTo>
                        <a:pt x="144" y="416"/>
                      </a:lnTo>
                      <a:lnTo>
                        <a:pt x="146" y="415"/>
                      </a:lnTo>
                      <a:lnTo>
                        <a:pt x="146" y="411"/>
                      </a:lnTo>
                      <a:lnTo>
                        <a:pt x="148" y="407"/>
                      </a:lnTo>
                      <a:lnTo>
                        <a:pt x="150" y="403"/>
                      </a:lnTo>
                      <a:lnTo>
                        <a:pt x="150" y="399"/>
                      </a:lnTo>
                      <a:lnTo>
                        <a:pt x="152" y="396"/>
                      </a:lnTo>
                      <a:lnTo>
                        <a:pt x="152" y="394"/>
                      </a:lnTo>
                      <a:lnTo>
                        <a:pt x="152" y="390"/>
                      </a:lnTo>
                      <a:lnTo>
                        <a:pt x="154" y="386"/>
                      </a:lnTo>
                      <a:lnTo>
                        <a:pt x="154" y="382"/>
                      </a:lnTo>
                      <a:lnTo>
                        <a:pt x="158" y="377"/>
                      </a:lnTo>
                      <a:lnTo>
                        <a:pt x="160" y="371"/>
                      </a:lnTo>
                      <a:lnTo>
                        <a:pt x="160" y="365"/>
                      </a:lnTo>
                      <a:lnTo>
                        <a:pt x="163" y="358"/>
                      </a:lnTo>
                      <a:lnTo>
                        <a:pt x="163" y="354"/>
                      </a:lnTo>
                      <a:lnTo>
                        <a:pt x="165" y="348"/>
                      </a:lnTo>
                      <a:lnTo>
                        <a:pt x="167" y="342"/>
                      </a:lnTo>
                      <a:lnTo>
                        <a:pt x="169" y="339"/>
                      </a:lnTo>
                      <a:lnTo>
                        <a:pt x="169" y="335"/>
                      </a:lnTo>
                      <a:lnTo>
                        <a:pt x="171" y="331"/>
                      </a:lnTo>
                      <a:lnTo>
                        <a:pt x="171" y="327"/>
                      </a:lnTo>
                      <a:lnTo>
                        <a:pt x="171" y="323"/>
                      </a:lnTo>
                      <a:lnTo>
                        <a:pt x="173" y="321"/>
                      </a:lnTo>
                      <a:lnTo>
                        <a:pt x="173" y="319"/>
                      </a:lnTo>
                      <a:lnTo>
                        <a:pt x="175" y="316"/>
                      </a:lnTo>
                      <a:lnTo>
                        <a:pt x="175" y="314"/>
                      </a:lnTo>
                      <a:lnTo>
                        <a:pt x="173" y="312"/>
                      </a:lnTo>
                      <a:lnTo>
                        <a:pt x="173" y="306"/>
                      </a:lnTo>
                      <a:lnTo>
                        <a:pt x="173" y="302"/>
                      </a:lnTo>
                      <a:lnTo>
                        <a:pt x="171" y="297"/>
                      </a:lnTo>
                      <a:lnTo>
                        <a:pt x="171" y="295"/>
                      </a:lnTo>
                      <a:lnTo>
                        <a:pt x="171" y="291"/>
                      </a:lnTo>
                      <a:lnTo>
                        <a:pt x="171" y="287"/>
                      </a:lnTo>
                      <a:lnTo>
                        <a:pt x="171" y="281"/>
                      </a:lnTo>
                      <a:lnTo>
                        <a:pt x="169" y="278"/>
                      </a:lnTo>
                      <a:lnTo>
                        <a:pt x="169" y="274"/>
                      </a:lnTo>
                      <a:lnTo>
                        <a:pt x="169" y="268"/>
                      </a:lnTo>
                      <a:lnTo>
                        <a:pt x="169" y="262"/>
                      </a:lnTo>
                      <a:lnTo>
                        <a:pt x="169" y="257"/>
                      </a:lnTo>
                      <a:lnTo>
                        <a:pt x="167" y="251"/>
                      </a:lnTo>
                      <a:lnTo>
                        <a:pt x="167" y="245"/>
                      </a:lnTo>
                      <a:lnTo>
                        <a:pt x="167" y="242"/>
                      </a:lnTo>
                      <a:lnTo>
                        <a:pt x="167" y="238"/>
                      </a:lnTo>
                      <a:lnTo>
                        <a:pt x="167" y="234"/>
                      </a:lnTo>
                      <a:lnTo>
                        <a:pt x="167" y="232"/>
                      </a:lnTo>
                      <a:lnTo>
                        <a:pt x="167" y="228"/>
                      </a:lnTo>
                      <a:lnTo>
                        <a:pt x="167" y="226"/>
                      </a:lnTo>
                      <a:lnTo>
                        <a:pt x="167" y="223"/>
                      </a:lnTo>
                      <a:lnTo>
                        <a:pt x="167" y="219"/>
                      </a:lnTo>
                      <a:lnTo>
                        <a:pt x="167" y="215"/>
                      </a:lnTo>
                      <a:lnTo>
                        <a:pt x="167" y="213"/>
                      </a:lnTo>
                      <a:lnTo>
                        <a:pt x="167" y="209"/>
                      </a:lnTo>
                      <a:lnTo>
                        <a:pt x="167" y="205"/>
                      </a:lnTo>
                      <a:lnTo>
                        <a:pt x="167" y="202"/>
                      </a:lnTo>
                      <a:lnTo>
                        <a:pt x="167" y="198"/>
                      </a:lnTo>
                      <a:lnTo>
                        <a:pt x="167" y="194"/>
                      </a:lnTo>
                      <a:lnTo>
                        <a:pt x="169" y="192"/>
                      </a:lnTo>
                      <a:lnTo>
                        <a:pt x="169" y="188"/>
                      </a:lnTo>
                      <a:lnTo>
                        <a:pt x="169" y="185"/>
                      </a:lnTo>
                      <a:lnTo>
                        <a:pt x="169" y="181"/>
                      </a:lnTo>
                      <a:lnTo>
                        <a:pt x="169" y="177"/>
                      </a:lnTo>
                      <a:lnTo>
                        <a:pt x="169" y="173"/>
                      </a:lnTo>
                      <a:lnTo>
                        <a:pt x="169" y="169"/>
                      </a:lnTo>
                      <a:lnTo>
                        <a:pt x="171" y="167"/>
                      </a:lnTo>
                      <a:lnTo>
                        <a:pt x="171" y="164"/>
                      </a:lnTo>
                      <a:lnTo>
                        <a:pt x="171" y="160"/>
                      </a:lnTo>
                      <a:lnTo>
                        <a:pt x="171" y="156"/>
                      </a:lnTo>
                      <a:lnTo>
                        <a:pt x="173" y="152"/>
                      </a:lnTo>
                      <a:lnTo>
                        <a:pt x="173" y="148"/>
                      </a:lnTo>
                      <a:lnTo>
                        <a:pt x="173" y="145"/>
                      </a:lnTo>
                      <a:lnTo>
                        <a:pt x="175" y="141"/>
                      </a:lnTo>
                      <a:lnTo>
                        <a:pt x="177" y="137"/>
                      </a:lnTo>
                      <a:lnTo>
                        <a:pt x="179" y="133"/>
                      </a:lnTo>
                      <a:lnTo>
                        <a:pt x="179" y="129"/>
                      </a:lnTo>
                      <a:lnTo>
                        <a:pt x="179" y="126"/>
                      </a:lnTo>
                      <a:lnTo>
                        <a:pt x="180" y="122"/>
                      </a:lnTo>
                      <a:lnTo>
                        <a:pt x="182" y="118"/>
                      </a:lnTo>
                      <a:lnTo>
                        <a:pt x="184" y="114"/>
                      </a:lnTo>
                      <a:lnTo>
                        <a:pt x="186" y="112"/>
                      </a:lnTo>
                      <a:lnTo>
                        <a:pt x="188" y="109"/>
                      </a:lnTo>
                      <a:lnTo>
                        <a:pt x="190" y="105"/>
                      </a:lnTo>
                      <a:lnTo>
                        <a:pt x="190" y="101"/>
                      </a:lnTo>
                      <a:lnTo>
                        <a:pt x="192" y="99"/>
                      </a:lnTo>
                      <a:lnTo>
                        <a:pt x="194" y="93"/>
                      </a:lnTo>
                      <a:lnTo>
                        <a:pt x="196" y="91"/>
                      </a:lnTo>
                      <a:lnTo>
                        <a:pt x="198" y="88"/>
                      </a:lnTo>
                      <a:lnTo>
                        <a:pt x="199" y="84"/>
                      </a:lnTo>
                      <a:lnTo>
                        <a:pt x="201" y="80"/>
                      </a:lnTo>
                      <a:lnTo>
                        <a:pt x="203" y="76"/>
                      </a:lnTo>
                      <a:lnTo>
                        <a:pt x="205" y="74"/>
                      </a:lnTo>
                      <a:lnTo>
                        <a:pt x="207" y="71"/>
                      </a:lnTo>
                      <a:lnTo>
                        <a:pt x="209" y="67"/>
                      </a:lnTo>
                      <a:lnTo>
                        <a:pt x="213" y="63"/>
                      </a:lnTo>
                      <a:lnTo>
                        <a:pt x="215" y="57"/>
                      </a:lnTo>
                      <a:lnTo>
                        <a:pt x="220" y="52"/>
                      </a:lnTo>
                      <a:lnTo>
                        <a:pt x="222" y="46"/>
                      </a:lnTo>
                      <a:lnTo>
                        <a:pt x="226" y="42"/>
                      </a:lnTo>
                      <a:lnTo>
                        <a:pt x="230" y="36"/>
                      </a:lnTo>
                      <a:lnTo>
                        <a:pt x="234" y="31"/>
                      </a:lnTo>
                      <a:lnTo>
                        <a:pt x="236" y="25"/>
                      </a:lnTo>
                      <a:lnTo>
                        <a:pt x="239" y="21"/>
                      </a:lnTo>
                      <a:lnTo>
                        <a:pt x="243" y="17"/>
                      </a:lnTo>
                      <a:lnTo>
                        <a:pt x="247" y="14"/>
                      </a:lnTo>
                      <a:lnTo>
                        <a:pt x="249" y="12"/>
                      </a:lnTo>
                      <a:lnTo>
                        <a:pt x="251" y="8"/>
                      </a:lnTo>
                      <a:lnTo>
                        <a:pt x="253" y="6"/>
                      </a:lnTo>
                      <a:lnTo>
                        <a:pt x="255" y="4"/>
                      </a:lnTo>
                      <a:lnTo>
                        <a:pt x="258" y="0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09" name="Freeform 40"/>
                <p:cNvSpPr>
                  <a:spLocks/>
                </p:cNvSpPr>
                <p:nvPr/>
              </p:nvSpPr>
              <p:spPr bwMode="auto">
                <a:xfrm>
                  <a:off x="800" y="2788"/>
                  <a:ext cx="148" cy="359"/>
                </a:xfrm>
                <a:custGeom>
                  <a:avLst/>
                  <a:gdLst>
                    <a:gd name="T0" fmla="*/ 4 w 294"/>
                    <a:gd name="T1" fmla="*/ 0 h 719"/>
                    <a:gd name="T2" fmla="*/ 4 w 294"/>
                    <a:gd name="T3" fmla="*/ 0 h 719"/>
                    <a:gd name="T4" fmla="*/ 4 w 294"/>
                    <a:gd name="T5" fmla="*/ 0 h 719"/>
                    <a:gd name="T6" fmla="*/ 3 w 294"/>
                    <a:gd name="T7" fmla="*/ 0 h 719"/>
                    <a:gd name="T8" fmla="*/ 3 w 294"/>
                    <a:gd name="T9" fmla="*/ 0 h 719"/>
                    <a:gd name="T10" fmla="*/ 3 w 294"/>
                    <a:gd name="T11" fmla="*/ 0 h 719"/>
                    <a:gd name="T12" fmla="*/ 2 w 294"/>
                    <a:gd name="T13" fmla="*/ 0 h 719"/>
                    <a:gd name="T14" fmla="*/ 2 w 294"/>
                    <a:gd name="T15" fmla="*/ 1 h 719"/>
                    <a:gd name="T16" fmla="*/ 2 w 294"/>
                    <a:gd name="T17" fmla="*/ 1 h 719"/>
                    <a:gd name="T18" fmla="*/ 1 w 294"/>
                    <a:gd name="T19" fmla="*/ 1 h 719"/>
                    <a:gd name="T20" fmla="*/ 1 w 294"/>
                    <a:gd name="T21" fmla="*/ 1 h 719"/>
                    <a:gd name="T22" fmla="*/ 1 w 294"/>
                    <a:gd name="T23" fmla="*/ 2 h 719"/>
                    <a:gd name="T24" fmla="*/ 1 w 294"/>
                    <a:gd name="T25" fmla="*/ 2 h 719"/>
                    <a:gd name="T26" fmla="*/ 1 w 294"/>
                    <a:gd name="T27" fmla="*/ 2 h 719"/>
                    <a:gd name="T28" fmla="*/ 1 w 294"/>
                    <a:gd name="T29" fmla="*/ 2 h 719"/>
                    <a:gd name="T30" fmla="*/ 1 w 294"/>
                    <a:gd name="T31" fmla="*/ 2 h 719"/>
                    <a:gd name="T32" fmla="*/ 1 w 294"/>
                    <a:gd name="T33" fmla="*/ 3 h 719"/>
                    <a:gd name="T34" fmla="*/ 1 w 294"/>
                    <a:gd name="T35" fmla="*/ 3 h 719"/>
                    <a:gd name="T36" fmla="*/ 0 w 294"/>
                    <a:gd name="T37" fmla="*/ 4 h 719"/>
                    <a:gd name="T38" fmla="*/ 0 w 294"/>
                    <a:gd name="T39" fmla="*/ 4 h 719"/>
                    <a:gd name="T40" fmla="*/ 0 w 294"/>
                    <a:gd name="T41" fmla="*/ 5 h 719"/>
                    <a:gd name="T42" fmla="*/ 0 w 294"/>
                    <a:gd name="T43" fmla="*/ 5 h 719"/>
                    <a:gd name="T44" fmla="*/ 1 w 294"/>
                    <a:gd name="T45" fmla="*/ 5 h 719"/>
                    <a:gd name="T46" fmla="*/ 1 w 294"/>
                    <a:gd name="T47" fmla="*/ 6 h 719"/>
                    <a:gd name="T48" fmla="*/ 1 w 294"/>
                    <a:gd name="T49" fmla="*/ 6 h 719"/>
                    <a:gd name="T50" fmla="*/ 1 w 294"/>
                    <a:gd name="T51" fmla="*/ 6 h 719"/>
                    <a:gd name="T52" fmla="*/ 1 w 294"/>
                    <a:gd name="T53" fmla="*/ 7 h 719"/>
                    <a:gd name="T54" fmla="*/ 1 w 294"/>
                    <a:gd name="T55" fmla="*/ 7 h 719"/>
                    <a:gd name="T56" fmla="*/ 1 w 294"/>
                    <a:gd name="T57" fmla="*/ 7 h 719"/>
                    <a:gd name="T58" fmla="*/ 1 w 294"/>
                    <a:gd name="T59" fmla="*/ 8 h 719"/>
                    <a:gd name="T60" fmla="*/ 2 w 294"/>
                    <a:gd name="T61" fmla="*/ 8 h 719"/>
                    <a:gd name="T62" fmla="*/ 2 w 294"/>
                    <a:gd name="T63" fmla="*/ 8 h 719"/>
                    <a:gd name="T64" fmla="*/ 3 w 294"/>
                    <a:gd name="T65" fmla="*/ 9 h 719"/>
                    <a:gd name="T66" fmla="*/ 3 w 294"/>
                    <a:gd name="T67" fmla="*/ 9 h 719"/>
                    <a:gd name="T68" fmla="*/ 3 w 294"/>
                    <a:gd name="T69" fmla="*/ 10 h 719"/>
                    <a:gd name="T70" fmla="*/ 4 w 294"/>
                    <a:gd name="T71" fmla="*/ 10 h 719"/>
                    <a:gd name="T72" fmla="*/ 4 w 294"/>
                    <a:gd name="T73" fmla="*/ 10 h 719"/>
                    <a:gd name="T74" fmla="*/ 4 w 294"/>
                    <a:gd name="T75" fmla="*/ 11 h 719"/>
                    <a:gd name="T76" fmla="*/ 5 w 294"/>
                    <a:gd name="T77" fmla="*/ 7 h 719"/>
                    <a:gd name="T78" fmla="*/ 5 w 294"/>
                    <a:gd name="T79" fmla="*/ 7 h 719"/>
                    <a:gd name="T80" fmla="*/ 5 w 294"/>
                    <a:gd name="T81" fmla="*/ 6 h 719"/>
                    <a:gd name="T82" fmla="*/ 5 w 294"/>
                    <a:gd name="T83" fmla="*/ 6 h 719"/>
                    <a:gd name="T84" fmla="*/ 5 w 294"/>
                    <a:gd name="T85" fmla="*/ 6 h 719"/>
                    <a:gd name="T86" fmla="*/ 5 w 294"/>
                    <a:gd name="T87" fmla="*/ 5 h 719"/>
                    <a:gd name="T88" fmla="*/ 5 w 294"/>
                    <a:gd name="T89" fmla="*/ 5 h 719"/>
                    <a:gd name="T90" fmla="*/ 5 w 294"/>
                    <a:gd name="T91" fmla="*/ 4 h 719"/>
                    <a:gd name="T92" fmla="*/ 5 w 294"/>
                    <a:gd name="T93" fmla="*/ 4 h 719"/>
                    <a:gd name="T94" fmla="*/ 5 w 294"/>
                    <a:gd name="T95" fmla="*/ 4 h 719"/>
                    <a:gd name="T96" fmla="*/ 5 w 294"/>
                    <a:gd name="T97" fmla="*/ 3 h 719"/>
                    <a:gd name="T98" fmla="*/ 5 w 294"/>
                    <a:gd name="T99" fmla="*/ 3 h 719"/>
                    <a:gd name="T100" fmla="*/ 5 w 294"/>
                    <a:gd name="T101" fmla="*/ 3 h 719"/>
                    <a:gd name="T102" fmla="*/ 5 w 294"/>
                    <a:gd name="T103" fmla="*/ 2 h 719"/>
                    <a:gd name="T104" fmla="*/ 5 w 294"/>
                    <a:gd name="T105" fmla="*/ 2 h 719"/>
                    <a:gd name="T106" fmla="*/ 5 w 294"/>
                    <a:gd name="T107" fmla="*/ 2 h 719"/>
                    <a:gd name="T108" fmla="*/ 5 w 294"/>
                    <a:gd name="T109" fmla="*/ 2 h 719"/>
                    <a:gd name="T110" fmla="*/ 5 w 294"/>
                    <a:gd name="T111" fmla="*/ 1 h 719"/>
                    <a:gd name="T112" fmla="*/ 5 w 294"/>
                    <a:gd name="T113" fmla="*/ 1 h 719"/>
                    <a:gd name="T114" fmla="*/ 5 w 294"/>
                    <a:gd name="T115" fmla="*/ 1 h 719"/>
                    <a:gd name="T116" fmla="*/ 5 w 294"/>
                    <a:gd name="T117" fmla="*/ 0 h 719"/>
                    <a:gd name="T118" fmla="*/ 5 w 294"/>
                    <a:gd name="T119" fmla="*/ 0 h 719"/>
                    <a:gd name="T120" fmla="*/ 5 w 294"/>
                    <a:gd name="T121" fmla="*/ 0 h 71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94"/>
                    <a:gd name="T184" fmla="*/ 0 h 719"/>
                    <a:gd name="T185" fmla="*/ 294 w 294"/>
                    <a:gd name="T186" fmla="*/ 719 h 71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94" h="719">
                      <a:moveTo>
                        <a:pt x="258" y="4"/>
                      </a:moveTo>
                      <a:lnTo>
                        <a:pt x="258" y="2"/>
                      </a:lnTo>
                      <a:lnTo>
                        <a:pt x="254" y="2"/>
                      </a:lnTo>
                      <a:lnTo>
                        <a:pt x="252" y="2"/>
                      </a:lnTo>
                      <a:lnTo>
                        <a:pt x="249" y="2"/>
                      </a:lnTo>
                      <a:lnTo>
                        <a:pt x="245" y="0"/>
                      </a:lnTo>
                      <a:lnTo>
                        <a:pt x="239" y="0"/>
                      </a:lnTo>
                      <a:lnTo>
                        <a:pt x="233" y="0"/>
                      </a:lnTo>
                      <a:lnTo>
                        <a:pt x="228" y="0"/>
                      </a:lnTo>
                      <a:lnTo>
                        <a:pt x="224" y="0"/>
                      </a:lnTo>
                      <a:lnTo>
                        <a:pt x="220" y="0"/>
                      </a:lnTo>
                      <a:lnTo>
                        <a:pt x="216" y="0"/>
                      </a:lnTo>
                      <a:lnTo>
                        <a:pt x="214" y="0"/>
                      </a:lnTo>
                      <a:lnTo>
                        <a:pt x="209" y="0"/>
                      </a:lnTo>
                      <a:lnTo>
                        <a:pt x="207" y="0"/>
                      </a:lnTo>
                      <a:lnTo>
                        <a:pt x="203" y="0"/>
                      </a:lnTo>
                      <a:lnTo>
                        <a:pt x="199" y="0"/>
                      </a:lnTo>
                      <a:lnTo>
                        <a:pt x="195" y="0"/>
                      </a:lnTo>
                      <a:lnTo>
                        <a:pt x="192" y="2"/>
                      </a:lnTo>
                      <a:lnTo>
                        <a:pt x="188" y="2"/>
                      </a:lnTo>
                      <a:lnTo>
                        <a:pt x="184" y="2"/>
                      </a:lnTo>
                      <a:lnTo>
                        <a:pt x="180" y="4"/>
                      </a:lnTo>
                      <a:lnTo>
                        <a:pt x="176" y="6"/>
                      </a:lnTo>
                      <a:lnTo>
                        <a:pt x="173" y="6"/>
                      </a:lnTo>
                      <a:lnTo>
                        <a:pt x="171" y="8"/>
                      </a:lnTo>
                      <a:lnTo>
                        <a:pt x="167" y="10"/>
                      </a:lnTo>
                      <a:lnTo>
                        <a:pt x="163" y="10"/>
                      </a:lnTo>
                      <a:lnTo>
                        <a:pt x="159" y="14"/>
                      </a:lnTo>
                      <a:lnTo>
                        <a:pt x="157" y="16"/>
                      </a:lnTo>
                      <a:lnTo>
                        <a:pt x="152" y="19"/>
                      </a:lnTo>
                      <a:lnTo>
                        <a:pt x="146" y="23"/>
                      </a:lnTo>
                      <a:lnTo>
                        <a:pt x="140" y="27"/>
                      </a:lnTo>
                      <a:lnTo>
                        <a:pt x="137" y="33"/>
                      </a:lnTo>
                      <a:lnTo>
                        <a:pt x="133" y="38"/>
                      </a:lnTo>
                      <a:lnTo>
                        <a:pt x="127" y="46"/>
                      </a:lnTo>
                      <a:lnTo>
                        <a:pt x="121" y="50"/>
                      </a:lnTo>
                      <a:lnTo>
                        <a:pt x="117" y="57"/>
                      </a:lnTo>
                      <a:lnTo>
                        <a:pt x="114" y="63"/>
                      </a:lnTo>
                      <a:lnTo>
                        <a:pt x="108" y="69"/>
                      </a:lnTo>
                      <a:lnTo>
                        <a:pt x="102" y="75"/>
                      </a:lnTo>
                      <a:lnTo>
                        <a:pt x="97" y="80"/>
                      </a:lnTo>
                      <a:lnTo>
                        <a:pt x="91" y="88"/>
                      </a:lnTo>
                      <a:lnTo>
                        <a:pt x="87" y="92"/>
                      </a:lnTo>
                      <a:lnTo>
                        <a:pt x="83" y="95"/>
                      </a:lnTo>
                      <a:lnTo>
                        <a:pt x="81" y="97"/>
                      </a:lnTo>
                      <a:lnTo>
                        <a:pt x="76" y="99"/>
                      </a:lnTo>
                      <a:lnTo>
                        <a:pt x="74" y="103"/>
                      </a:lnTo>
                      <a:lnTo>
                        <a:pt x="70" y="103"/>
                      </a:lnTo>
                      <a:lnTo>
                        <a:pt x="68" y="107"/>
                      </a:lnTo>
                      <a:lnTo>
                        <a:pt x="62" y="109"/>
                      </a:lnTo>
                      <a:lnTo>
                        <a:pt x="60" y="111"/>
                      </a:lnTo>
                      <a:lnTo>
                        <a:pt x="57" y="113"/>
                      </a:lnTo>
                      <a:lnTo>
                        <a:pt x="53" y="114"/>
                      </a:lnTo>
                      <a:lnTo>
                        <a:pt x="51" y="116"/>
                      </a:lnTo>
                      <a:lnTo>
                        <a:pt x="45" y="118"/>
                      </a:lnTo>
                      <a:lnTo>
                        <a:pt x="40" y="122"/>
                      </a:lnTo>
                      <a:lnTo>
                        <a:pt x="34" y="126"/>
                      </a:lnTo>
                      <a:lnTo>
                        <a:pt x="28" y="126"/>
                      </a:lnTo>
                      <a:lnTo>
                        <a:pt x="24" y="128"/>
                      </a:lnTo>
                      <a:lnTo>
                        <a:pt x="19" y="130"/>
                      </a:lnTo>
                      <a:lnTo>
                        <a:pt x="15" y="133"/>
                      </a:lnTo>
                      <a:lnTo>
                        <a:pt x="11" y="133"/>
                      </a:lnTo>
                      <a:lnTo>
                        <a:pt x="9" y="135"/>
                      </a:lnTo>
                      <a:lnTo>
                        <a:pt x="7" y="135"/>
                      </a:lnTo>
                      <a:lnTo>
                        <a:pt x="7" y="137"/>
                      </a:lnTo>
                      <a:lnTo>
                        <a:pt x="7" y="139"/>
                      </a:lnTo>
                      <a:lnTo>
                        <a:pt x="7" y="143"/>
                      </a:lnTo>
                      <a:lnTo>
                        <a:pt x="5" y="147"/>
                      </a:lnTo>
                      <a:lnTo>
                        <a:pt x="5" y="152"/>
                      </a:lnTo>
                      <a:lnTo>
                        <a:pt x="5" y="154"/>
                      </a:lnTo>
                      <a:lnTo>
                        <a:pt x="5" y="158"/>
                      </a:lnTo>
                      <a:lnTo>
                        <a:pt x="5" y="162"/>
                      </a:lnTo>
                      <a:lnTo>
                        <a:pt x="5" y="166"/>
                      </a:lnTo>
                      <a:lnTo>
                        <a:pt x="5" y="170"/>
                      </a:lnTo>
                      <a:lnTo>
                        <a:pt x="5" y="173"/>
                      </a:lnTo>
                      <a:lnTo>
                        <a:pt x="3" y="177"/>
                      </a:lnTo>
                      <a:lnTo>
                        <a:pt x="3" y="181"/>
                      </a:lnTo>
                      <a:lnTo>
                        <a:pt x="3" y="185"/>
                      </a:lnTo>
                      <a:lnTo>
                        <a:pt x="3" y="189"/>
                      </a:lnTo>
                      <a:lnTo>
                        <a:pt x="3" y="192"/>
                      </a:lnTo>
                      <a:lnTo>
                        <a:pt x="3" y="198"/>
                      </a:lnTo>
                      <a:lnTo>
                        <a:pt x="2" y="204"/>
                      </a:lnTo>
                      <a:lnTo>
                        <a:pt x="2" y="208"/>
                      </a:lnTo>
                      <a:lnTo>
                        <a:pt x="2" y="213"/>
                      </a:lnTo>
                      <a:lnTo>
                        <a:pt x="2" y="217"/>
                      </a:lnTo>
                      <a:lnTo>
                        <a:pt x="2" y="223"/>
                      </a:lnTo>
                      <a:lnTo>
                        <a:pt x="2" y="229"/>
                      </a:lnTo>
                      <a:lnTo>
                        <a:pt x="2" y="234"/>
                      </a:lnTo>
                      <a:lnTo>
                        <a:pt x="2" y="240"/>
                      </a:lnTo>
                      <a:lnTo>
                        <a:pt x="0" y="246"/>
                      </a:lnTo>
                      <a:lnTo>
                        <a:pt x="0" y="249"/>
                      </a:lnTo>
                      <a:lnTo>
                        <a:pt x="0" y="257"/>
                      </a:lnTo>
                      <a:lnTo>
                        <a:pt x="0" y="263"/>
                      </a:lnTo>
                      <a:lnTo>
                        <a:pt x="0" y="267"/>
                      </a:lnTo>
                      <a:lnTo>
                        <a:pt x="0" y="274"/>
                      </a:lnTo>
                      <a:lnTo>
                        <a:pt x="0" y="280"/>
                      </a:lnTo>
                      <a:lnTo>
                        <a:pt x="0" y="286"/>
                      </a:lnTo>
                      <a:lnTo>
                        <a:pt x="0" y="291"/>
                      </a:lnTo>
                      <a:lnTo>
                        <a:pt x="0" y="297"/>
                      </a:lnTo>
                      <a:lnTo>
                        <a:pt x="0" y="303"/>
                      </a:lnTo>
                      <a:lnTo>
                        <a:pt x="0" y="310"/>
                      </a:lnTo>
                      <a:lnTo>
                        <a:pt x="0" y="314"/>
                      </a:lnTo>
                      <a:lnTo>
                        <a:pt x="0" y="322"/>
                      </a:lnTo>
                      <a:lnTo>
                        <a:pt x="0" y="327"/>
                      </a:lnTo>
                      <a:lnTo>
                        <a:pt x="0" y="333"/>
                      </a:lnTo>
                      <a:lnTo>
                        <a:pt x="0" y="339"/>
                      </a:lnTo>
                      <a:lnTo>
                        <a:pt x="0" y="344"/>
                      </a:lnTo>
                      <a:lnTo>
                        <a:pt x="0" y="350"/>
                      </a:lnTo>
                      <a:lnTo>
                        <a:pt x="0" y="356"/>
                      </a:lnTo>
                      <a:lnTo>
                        <a:pt x="0" y="360"/>
                      </a:lnTo>
                      <a:lnTo>
                        <a:pt x="2" y="367"/>
                      </a:lnTo>
                      <a:lnTo>
                        <a:pt x="2" y="373"/>
                      </a:lnTo>
                      <a:lnTo>
                        <a:pt x="2" y="379"/>
                      </a:lnTo>
                      <a:lnTo>
                        <a:pt x="2" y="384"/>
                      </a:lnTo>
                      <a:lnTo>
                        <a:pt x="3" y="388"/>
                      </a:lnTo>
                      <a:lnTo>
                        <a:pt x="3" y="394"/>
                      </a:lnTo>
                      <a:lnTo>
                        <a:pt x="5" y="400"/>
                      </a:lnTo>
                      <a:lnTo>
                        <a:pt x="5" y="403"/>
                      </a:lnTo>
                      <a:lnTo>
                        <a:pt x="5" y="409"/>
                      </a:lnTo>
                      <a:lnTo>
                        <a:pt x="7" y="413"/>
                      </a:lnTo>
                      <a:lnTo>
                        <a:pt x="7" y="419"/>
                      </a:lnTo>
                      <a:lnTo>
                        <a:pt x="7" y="422"/>
                      </a:lnTo>
                      <a:lnTo>
                        <a:pt x="9" y="428"/>
                      </a:lnTo>
                      <a:lnTo>
                        <a:pt x="9" y="432"/>
                      </a:lnTo>
                      <a:lnTo>
                        <a:pt x="9" y="436"/>
                      </a:lnTo>
                      <a:lnTo>
                        <a:pt x="11" y="439"/>
                      </a:lnTo>
                      <a:lnTo>
                        <a:pt x="13" y="443"/>
                      </a:lnTo>
                      <a:lnTo>
                        <a:pt x="13" y="447"/>
                      </a:lnTo>
                      <a:lnTo>
                        <a:pt x="13" y="453"/>
                      </a:lnTo>
                      <a:lnTo>
                        <a:pt x="15" y="455"/>
                      </a:lnTo>
                      <a:lnTo>
                        <a:pt x="15" y="458"/>
                      </a:lnTo>
                      <a:lnTo>
                        <a:pt x="17" y="462"/>
                      </a:lnTo>
                      <a:lnTo>
                        <a:pt x="19" y="466"/>
                      </a:lnTo>
                      <a:lnTo>
                        <a:pt x="21" y="468"/>
                      </a:lnTo>
                      <a:lnTo>
                        <a:pt x="21" y="472"/>
                      </a:lnTo>
                      <a:lnTo>
                        <a:pt x="22" y="476"/>
                      </a:lnTo>
                      <a:lnTo>
                        <a:pt x="24" y="479"/>
                      </a:lnTo>
                      <a:lnTo>
                        <a:pt x="26" y="483"/>
                      </a:lnTo>
                      <a:lnTo>
                        <a:pt x="28" y="489"/>
                      </a:lnTo>
                      <a:lnTo>
                        <a:pt x="34" y="495"/>
                      </a:lnTo>
                      <a:lnTo>
                        <a:pt x="38" y="498"/>
                      </a:lnTo>
                      <a:lnTo>
                        <a:pt x="40" y="504"/>
                      </a:lnTo>
                      <a:lnTo>
                        <a:pt x="43" y="508"/>
                      </a:lnTo>
                      <a:lnTo>
                        <a:pt x="47" y="512"/>
                      </a:lnTo>
                      <a:lnTo>
                        <a:pt x="51" y="517"/>
                      </a:lnTo>
                      <a:lnTo>
                        <a:pt x="55" y="519"/>
                      </a:lnTo>
                      <a:lnTo>
                        <a:pt x="59" y="523"/>
                      </a:lnTo>
                      <a:lnTo>
                        <a:pt x="62" y="527"/>
                      </a:lnTo>
                      <a:lnTo>
                        <a:pt x="68" y="531"/>
                      </a:lnTo>
                      <a:lnTo>
                        <a:pt x="72" y="534"/>
                      </a:lnTo>
                      <a:lnTo>
                        <a:pt x="76" y="538"/>
                      </a:lnTo>
                      <a:lnTo>
                        <a:pt x="81" y="542"/>
                      </a:lnTo>
                      <a:lnTo>
                        <a:pt x="87" y="546"/>
                      </a:lnTo>
                      <a:lnTo>
                        <a:pt x="91" y="550"/>
                      </a:lnTo>
                      <a:lnTo>
                        <a:pt x="95" y="554"/>
                      </a:lnTo>
                      <a:lnTo>
                        <a:pt x="100" y="557"/>
                      </a:lnTo>
                      <a:lnTo>
                        <a:pt x="106" y="561"/>
                      </a:lnTo>
                      <a:lnTo>
                        <a:pt x="110" y="565"/>
                      </a:lnTo>
                      <a:lnTo>
                        <a:pt x="116" y="569"/>
                      </a:lnTo>
                      <a:lnTo>
                        <a:pt x="121" y="574"/>
                      </a:lnTo>
                      <a:lnTo>
                        <a:pt x="127" y="578"/>
                      </a:lnTo>
                      <a:lnTo>
                        <a:pt x="133" y="584"/>
                      </a:lnTo>
                      <a:lnTo>
                        <a:pt x="137" y="588"/>
                      </a:lnTo>
                      <a:lnTo>
                        <a:pt x="142" y="593"/>
                      </a:lnTo>
                      <a:lnTo>
                        <a:pt x="148" y="599"/>
                      </a:lnTo>
                      <a:lnTo>
                        <a:pt x="154" y="605"/>
                      </a:lnTo>
                      <a:lnTo>
                        <a:pt x="159" y="611"/>
                      </a:lnTo>
                      <a:lnTo>
                        <a:pt x="165" y="616"/>
                      </a:lnTo>
                      <a:lnTo>
                        <a:pt x="171" y="622"/>
                      </a:lnTo>
                      <a:lnTo>
                        <a:pt x="175" y="628"/>
                      </a:lnTo>
                      <a:lnTo>
                        <a:pt x="180" y="633"/>
                      </a:lnTo>
                      <a:lnTo>
                        <a:pt x="186" y="639"/>
                      </a:lnTo>
                      <a:lnTo>
                        <a:pt x="190" y="645"/>
                      </a:lnTo>
                      <a:lnTo>
                        <a:pt x="195" y="650"/>
                      </a:lnTo>
                      <a:lnTo>
                        <a:pt x="201" y="656"/>
                      </a:lnTo>
                      <a:lnTo>
                        <a:pt x="205" y="662"/>
                      </a:lnTo>
                      <a:lnTo>
                        <a:pt x="211" y="668"/>
                      </a:lnTo>
                      <a:lnTo>
                        <a:pt x="214" y="673"/>
                      </a:lnTo>
                      <a:lnTo>
                        <a:pt x="218" y="677"/>
                      </a:lnTo>
                      <a:lnTo>
                        <a:pt x="222" y="683"/>
                      </a:lnTo>
                      <a:lnTo>
                        <a:pt x="226" y="687"/>
                      </a:lnTo>
                      <a:lnTo>
                        <a:pt x="228" y="692"/>
                      </a:lnTo>
                      <a:lnTo>
                        <a:pt x="232" y="696"/>
                      </a:lnTo>
                      <a:lnTo>
                        <a:pt x="235" y="700"/>
                      </a:lnTo>
                      <a:lnTo>
                        <a:pt x="239" y="704"/>
                      </a:lnTo>
                      <a:lnTo>
                        <a:pt x="241" y="707"/>
                      </a:lnTo>
                      <a:lnTo>
                        <a:pt x="243" y="709"/>
                      </a:lnTo>
                      <a:lnTo>
                        <a:pt x="245" y="711"/>
                      </a:lnTo>
                      <a:lnTo>
                        <a:pt x="247" y="715"/>
                      </a:lnTo>
                      <a:lnTo>
                        <a:pt x="249" y="717"/>
                      </a:lnTo>
                      <a:lnTo>
                        <a:pt x="251" y="719"/>
                      </a:lnTo>
                      <a:lnTo>
                        <a:pt x="273" y="582"/>
                      </a:lnTo>
                      <a:lnTo>
                        <a:pt x="294" y="481"/>
                      </a:lnTo>
                      <a:lnTo>
                        <a:pt x="294" y="479"/>
                      </a:lnTo>
                      <a:lnTo>
                        <a:pt x="294" y="474"/>
                      </a:lnTo>
                      <a:lnTo>
                        <a:pt x="294" y="468"/>
                      </a:lnTo>
                      <a:lnTo>
                        <a:pt x="294" y="466"/>
                      </a:lnTo>
                      <a:lnTo>
                        <a:pt x="294" y="462"/>
                      </a:lnTo>
                      <a:lnTo>
                        <a:pt x="294" y="457"/>
                      </a:lnTo>
                      <a:lnTo>
                        <a:pt x="294" y="453"/>
                      </a:lnTo>
                      <a:lnTo>
                        <a:pt x="294" y="449"/>
                      </a:lnTo>
                      <a:lnTo>
                        <a:pt x="294" y="445"/>
                      </a:lnTo>
                      <a:lnTo>
                        <a:pt x="294" y="439"/>
                      </a:lnTo>
                      <a:lnTo>
                        <a:pt x="294" y="436"/>
                      </a:lnTo>
                      <a:lnTo>
                        <a:pt x="294" y="430"/>
                      </a:lnTo>
                      <a:lnTo>
                        <a:pt x="294" y="424"/>
                      </a:lnTo>
                      <a:lnTo>
                        <a:pt x="294" y="419"/>
                      </a:lnTo>
                      <a:lnTo>
                        <a:pt x="294" y="413"/>
                      </a:lnTo>
                      <a:lnTo>
                        <a:pt x="292" y="409"/>
                      </a:lnTo>
                      <a:lnTo>
                        <a:pt x="292" y="403"/>
                      </a:lnTo>
                      <a:lnTo>
                        <a:pt x="292" y="398"/>
                      </a:lnTo>
                      <a:lnTo>
                        <a:pt x="292" y="392"/>
                      </a:lnTo>
                      <a:lnTo>
                        <a:pt x="292" y="386"/>
                      </a:lnTo>
                      <a:lnTo>
                        <a:pt x="292" y="381"/>
                      </a:lnTo>
                      <a:lnTo>
                        <a:pt x="292" y="373"/>
                      </a:lnTo>
                      <a:lnTo>
                        <a:pt x="290" y="369"/>
                      </a:lnTo>
                      <a:lnTo>
                        <a:pt x="290" y="362"/>
                      </a:lnTo>
                      <a:lnTo>
                        <a:pt x="290" y="358"/>
                      </a:lnTo>
                      <a:lnTo>
                        <a:pt x="290" y="352"/>
                      </a:lnTo>
                      <a:lnTo>
                        <a:pt x="290" y="348"/>
                      </a:lnTo>
                      <a:lnTo>
                        <a:pt x="289" y="343"/>
                      </a:lnTo>
                      <a:lnTo>
                        <a:pt x="289" y="337"/>
                      </a:lnTo>
                      <a:lnTo>
                        <a:pt x="287" y="333"/>
                      </a:lnTo>
                      <a:lnTo>
                        <a:pt x="285" y="327"/>
                      </a:lnTo>
                      <a:lnTo>
                        <a:pt x="285" y="324"/>
                      </a:lnTo>
                      <a:lnTo>
                        <a:pt x="283" y="320"/>
                      </a:lnTo>
                      <a:lnTo>
                        <a:pt x="283" y="314"/>
                      </a:lnTo>
                      <a:lnTo>
                        <a:pt x="283" y="310"/>
                      </a:lnTo>
                      <a:lnTo>
                        <a:pt x="281" y="306"/>
                      </a:lnTo>
                      <a:lnTo>
                        <a:pt x="279" y="303"/>
                      </a:lnTo>
                      <a:lnTo>
                        <a:pt x="279" y="297"/>
                      </a:lnTo>
                      <a:lnTo>
                        <a:pt x="277" y="293"/>
                      </a:lnTo>
                      <a:lnTo>
                        <a:pt x="277" y="289"/>
                      </a:lnTo>
                      <a:lnTo>
                        <a:pt x="275" y="286"/>
                      </a:lnTo>
                      <a:lnTo>
                        <a:pt x="273" y="280"/>
                      </a:lnTo>
                      <a:lnTo>
                        <a:pt x="273" y="278"/>
                      </a:lnTo>
                      <a:lnTo>
                        <a:pt x="271" y="272"/>
                      </a:lnTo>
                      <a:lnTo>
                        <a:pt x="270" y="268"/>
                      </a:lnTo>
                      <a:lnTo>
                        <a:pt x="270" y="265"/>
                      </a:lnTo>
                      <a:lnTo>
                        <a:pt x="268" y="259"/>
                      </a:lnTo>
                      <a:lnTo>
                        <a:pt x="266" y="253"/>
                      </a:lnTo>
                      <a:lnTo>
                        <a:pt x="266" y="249"/>
                      </a:lnTo>
                      <a:lnTo>
                        <a:pt x="264" y="246"/>
                      </a:lnTo>
                      <a:lnTo>
                        <a:pt x="264" y="240"/>
                      </a:lnTo>
                      <a:lnTo>
                        <a:pt x="262" y="234"/>
                      </a:lnTo>
                      <a:lnTo>
                        <a:pt x="262" y="229"/>
                      </a:lnTo>
                      <a:lnTo>
                        <a:pt x="260" y="223"/>
                      </a:lnTo>
                      <a:lnTo>
                        <a:pt x="260" y="217"/>
                      </a:lnTo>
                      <a:lnTo>
                        <a:pt x="260" y="215"/>
                      </a:lnTo>
                      <a:lnTo>
                        <a:pt x="260" y="211"/>
                      </a:lnTo>
                      <a:lnTo>
                        <a:pt x="258" y="208"/>
                      </a:lnTo>
                      <a:lnTo>
                        <a:pt x="258" y="204"/>
                      </a:lnTo>
                      <a:lnTo>
                        <a:pt x="258" y="202"/>
                      </a:lnTo>
                      <a:lnTo>
                        <a:pt x="258" y="198"/>
                      </a:lnTo>
                      <a:lnTo>
                        <a:pt x="258" y="196"/>
                      </a:lnTo>
                      <a:lnTo>
                        <a:pt x="258" y="192"/>
                      </a:lnTo>
                      <a:lnTo>
                        <a:pt x="258" y="189"/>
                      </a:lnTo>
                      <a:lnTo>
                        <a:pt x="258" y="185"/>
                      </a:lnTo>
                      <a:lnTo>
                        <a:pt x="258" y="181"/>
                      </a:lnTo>
                      <a:lnTo>
                        <a:pt x="258" y="177"/>
                      </a:lnTo>
                      <a:lnTo>
                        <a:pt x="256" y="173"/>
                      </a:lnTo>
                      <a:lnTo>
                        <a:pt x="256" y="170"/>
                      </a:lnTo>
                      <a:lnTo>
                        <a:pt x="256" y="166"/>
                      </a:lnTo>
                      <a:lnTo>
                        <a:pt x="256" y="162"/>
                      </a:lnTo>
                      <a:lnTo>
                        <a:pt x="256" y="158"/>
                      </a:lnTo>
                      <a:lnTo>
                        <a:pt x="256" y="154"/>
                      </a:lnTo>
                      <a:lnTo>
                        <a:pt x="256" y="149"/>
                      </a:lnTo>
                      <a:lnTo>
                        <a:pt x="256" y="147"/>
                      </a:lnTo>
                      <a:lnTo>
                        <a:pt x="256" y="141"/>
                      </a:lnTo>
                      <a:lnTo>
                        <a:pt x="256" y="139"/>
                      </a:lnTo>
                      <a:lnTo>
                        <a:pt x="256" y="133"/>
                      </a:lnTo>
                      <a:lnTo>
                        <a:pt x="256" y="130"/>
                      </a:lnTo>
                      <a:lnTo>
                        <a:pt x="256" y="126"/>
                      </a:lnTo>
                      <a:lnTo>
                        <a:pt x="256" y="122"/>
                      </a:lnTo>
                      <a:lnTo>
                        <a:pt x="256" y="118"/>
                      </a:lnTo>
                      <a:lnTo>
                        <a:pt x="256" y="114"/>
                      </a:lnTo>
                      <a:lnTo>
                        <a:pt x="256" y="111"/>
                      </a:lnTo>
                      <a:lnTo>
                        <a:pt x="256" y="107"/>
                      </a:lnTo>
                      <a:lnTo>
                        <a:pt x="256" y="103"/>
                      </a:lnTo>
                      <a:lnTo>
                        <a:pt x="256" y="99"/>
                      </a:lnTo>
                      <a:lnTo>
                        <a:pt x="256" y="95"/>
                      </a:lnTo>
                      <a:lnTo>
                        <a:pt x="256" y="92"/>
                      </a:lnTo>
                      <a:lnTo>
                        <a:pt x="256" y="88"/>
                      </a:lnTo>
                      <a:lnTo>
                        <a:pt x="256" y="84"/>
                      </a:lnTo>
                      <a:lnTo>
                        <a:pt x="256" y="80"/>
                      </a:lnTo>
                      <a:lnTo>
                        <a:pt x="256" y="76"/>
                      </a:lnTo>
                      <a:lnTo>
                        <a:pt x="256" y="73"/>
                      </a:lnTo>
                      <a:lnTo>
                        <a:pt x="256" y="71"/>
                      </a:lnTo>
                      <a:lnTo>
                        <a:pt x="256" y="65"/>
                      </a:lnTo>
                      <a:lnTo>
                        <a:pt x="256" y="63"/>
                      </a:lnTo>
                      <a:lnTo>
                        <a:pt x="256" y="59"/>
                      </a:lnTo>
                      <a:lnTo>
                        <a:pt x="256" y="56"/>
                      </a:lnTo>
                      <a:lnTo>
                        <a:pt x="256" y="48"/>
                      </a:lnTo>
                      <a:lnTo>
                        <a:pt x="256" y="44"/>
                      </a:lnTo>
                      <a:lnTo>
                        <a:pt x="256" y="37"/>
                      </a:lnTo>
                      <a:lnTo>
                        <a:pt x="256" y="33"/>
                      </a:lnTo>
                      <a:lnTo>
                        <a:pt x="256" y="27"/>
                      </a:lnTo>
                      <a:lnTo>
                        <a:pt x="258" y="21"/>
                      </a:lnTo>
                      <a:lnTo>
                        <a:pt x="258" y="18"/>
                      </a:lnTo>
                      <a:lnTo>
                        <a:pt x="258" y="14"/>
                      </a:lnTo>
                      <a:lnTo>
                        <a:pt x="258" y="10"/>
                      </a:lnTo>
                      <a:lnTo>
                        <a:pt x="258" y="8"/>
                      </a:lnTo>
                      <a:lnTo>
                        <a:pt x="258" y="6"/>
                      </a:lnTo>
                      <a:lnTo>
                        <a:pt x="258" y="4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10" name="Freeform 41"/>
                <p:cNvSpPr>
                  <a:spLocks/>
                </p:cNvSpPr>
                <p:nvPr/>
              </p:nvSpPr>
              <p:spPr bwMode="auto">
                <a:xfrm>
                  <a:off x="699" y="2873"/>
                  <a:ext cx="225" cy="479"/>
                </a:xfrm>
                <a:custGeom>
                  <a:avLst/>
                  <a:gdLst>
                    <a:gd name="T0" fmla="*/ 2 w 451"/>
                    <a:gd name="T1" fmla="*/ 1 h 957"/>
                    <a:gd name="T2" fmla="*/ 1 w 451"/>
                    <a:gd name="T3" fmla="*/ 1 h 957"/>
                    <a:gd name="T4" fmla="*/ 1 w 451"/>
                    <a:gd name="T5" fmla="*/ 2 h 957"/>
                    <a:gd name="T6" fmla="*/ 1 w 451"/>
                    <a:gd name="T7" fmla="*/ 2 h 957"/>
                    <a:gd name="T8" fmla="*/ 0 w 451"/>
                    <a:gd name="T9" fmla="*/ 3 h 957"/>
                    <a:gd name="T10" fmla="*/ 0 w 451"/>
                    <a:gd name="T11" fmla="*/ 3 h 957"/>
                    <a:gd name="T12" fmla="*/ 0 w 451"/>
                    <a:gd name="T13" fmla="*/ 4 h 957"/>
                    <a:gd name="T14" fmla="*/ 0 w 451"/>
                    <a:gd name="T15" fmla="*/ 4 h 957"/>
                    <a:gd name="T16" fmla="*/ 0 w 451"/>
                    <a:gd name="T17" fmla="*/ 5 h 957"/>
                    <a:gd name="T18" fmla="*/ 0 w 451"/>
                    <a:gd name="T19" fmla="*/ 5 h 957"/>
                    <a:gd name="T20" fmla="*/ 0 w 451"/>
                    <a:gd name="T21" fmla="*/ 6 h 957"/>
                    <a:gd name="T22" fmla="*/ 0 w 451"/>
                    <a:gd name="T23" fmla="*/ 6 h 957"/>
                    <a:gd name="T24" fmla="*/ 0 w 451"/>
                    <a:gd name="T25" fmla="*/ 7 h 957"/>
                    <a:gd name="T26" fmla="*/ 0 w 451"/>
                    <a:gd name="T27" fmla="*/ 8 h 957"/>
                    <a:gd name="T28" fmla="*/ 0 w 451"/>
                    <a:gd name="T29" fmla="*/ 9 h 957"/>
                    <a:gd name="T30" fmla="*/ 0 w 451"/>
                    <a:gd name="T31" fmla="*/ 10 h 957"/>
                    <a:gd name="T32" fmla="*/ 0 w 451"/>
                    <a:gd name="T33" fmla="*/ 11 h 957"/>
                    <a:gd name="T34" fmla="*/ 0 w 451"/>
                    <a:gd name="T35" fmla="*/ 11 h 957"/>
                    <a:gd name="T36" fmla="*/ 1 w 451"/>
                    <a:gd name="T37" fmla="*/ 12 h 957"/>
                    <a:gd name="T38" fmla="*/ 1 w 451"/>
                    <a:gd name="T39" fmla="*/ 12 h 957"/>
                    <a:gd name="T40" fmla="*/ 2 w 451"/>
                    <a:gd name="T41" fmla="*/ 13 h 957"/>
                    <a:gd name="T42" fmla="*/ 2 w 451"/>
                    <a:gd name="T43" fmla="*/ 13 h 957"/>
                    <a:gd name="T44" fmla="*/ 3 w 451"/>
                    <a:gd name="T45" fmla="*/ 13 h 957"/>
                    <a:gd name="T46" fmla="*/ 4 w 451"/>
                    <a:gd name="T47" fmla="*/ 14 h 957"/>
                    <a:gd name="T48" fmla="*/ 4 w 451"/>
                    <a:gd name="T49" fmla="*/ 14 h 957"/>
                    <a:gd name="T50" fmla="*/ 5 w 451"/>
                    <a:gd name="T51" fmla="*/ 14 h 957"/>
                    <a:gd name="T52" fmla="*/ 6 w 451"/>
                    <a:gd name="T53" fmla="*/ 15 h 957"/>
                    <a:gd name="T54" fmla="*/ 6 w 451"/>
                    <a:gd name="T55" fmla="*/ 15 h 957"/>
                    <a:gd name="T56" fmla="*/ 7 w 451"/>
                    <a:gd name="T57" fmla="*/ 15 h 957"/>
                    <a:gd name="T58" fmla="*/ 6 w 451"/>
                    <a:gd name="T59" fmla="*/ 15 h 957"/>
                    <a:gd name="T60" fmla="*/ 6 w 451"/>
                    <a:gd name="T61" fmla="*/ 15 h 957"/>
                    <a:gd name="T62" fmla="*/ 6 w 451"/>
                    <a:gd name="T63" fmla="*/ 14 h 957"/>
                    <a:gd name="T64" fmla="*/ 6 w 451"/>
                    <a:gd name="T65" fmla="*/ 14 h 957"/>
                    <a:gd name="T66" fmla="*/ 6 w 451"/>
                    <a:gd name="T67" fmla="*/ 13 h 957"/>
                    <a:gd name="T68" fmla="*/ 6 w 451"/>
                    <a:gd name="T69" fmla="*/ 13 h 957"/>
                    <a:gd name="T70" fmla="*/ 6 w 451"/>
                    <a:gd name="T71" fmla="*/ 12 h 957"/>
                    <a:gd name="T72" fmla="*/ 6 w 451"/>
                    <a:gd name="T73" fmla="*/ 12 h 957"/>
                    <a:gd name="T74" fmla="*/ 6 w 451"/>
                    <a:gd name="T75" fmla="*/ 11 h 957"/>
                    <a:gd name="T76" fmla="*/ 6 w 451"/>
                    <a:gd name="T77" fmla="*/ 11 h 957"/>
                    <a:gd name="T78" fmla="*/ 6 w 451"/>
                    <a:gd name="T79" fmla="*/ 10 h 957"/>
                    <a:gd name="T80" fmla="*/ 6 w 451"/>
                    <a:gd name="T81" fmla="*/ 10 h 957"/>
                    <a:gd name="T82" fmla="*/ 5 w 451"/>
                    <a:gd name="T83" fmla="*/ 9 h 957"/>
                    <a:gd name="T84" fmla="*/ 5 w 451"/>
                    <a:gd name="T85" fmla="*/ 9 h 957"/>
                    <a:gd name="T86" fmla="*/ 5 w 451"/>
                    <a:gd name="T87" fmla="*/ 9 h 957"/>
                    <a:gd name="T88" fmla="*/ 4 w 451"/>
                    <a:gd name="T89" fmla="*/ 8 h 957"/>
                    <a:gd name="T90" fmla="*/ 4 w 451"/>
                    <a:gd name="T91" fmla="*/ 8 h 957"/>
                    <a:gd name="T92" fmla="*/ 4 w 451"/>
                    <a:gd name="T93" fmla="*/ 7 h 957"/>
                    <a:gd name="T94" fmla="*/ 3 w 451"/>
                    <a:gd name="T95" fmla="*/ 7 h 957"/>
                    <a:gd name="T96" fmla="*/ 3 w 451"/>
                    <a:gd name="T97" fmla="*/ 6 h 957"/>
                    <a:gd name="T98" fmla="*/ 2 w 451"/>
                    <a:gd name="T99" fmla="*/ 6 h 957"/>
                    <a:gd name="T100" fmla="*/ 2 w 451"/>
                    <a:gd name="T101" fmla="*/ 5 h 957"/>
                    <a:gd name="T102" fmla="*/ 2 w 451"/>
                    <a:gd name="T103" fmla="*/ 5 h 957"/>
                    <a:gd name="T104" fmla="*/ 2 w 451"/>
                    <a:gd name="T105" fmla="*/ 4 h 957"/>
                    <a:gd name="T106" fmla="*/ 2 w 451"/>
                    <a:gd name="T107" fmla="*/ 4 h 957"/>
                    <a:gd name="T108" fmla="*/ 2 w 451"/>
                    <a:gd name="T109" fmla="*/ 3 h 957"/>
                    <a:gd name="T110" fmla="*/ 2 w 451"/>
                    <a:gd name="T111" fmla="*/ 2 h 957"/>
                    <a:gd name="T112" fmla="*/ 2 w 451"/>
                    <a:gd name="T113" fmla="*/ 1 h 957"/>
                    <a:gd name="T114" fmla="*/ 2 w 451"/>
                    <a:gd name="T115" fmla="*/ 1 h 957"/>
                    <a:gd name="T116" fmla="*/ 2 w 451"/>
                    <a:gd name="T117" fmla="*/ 1 h 95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51"/>
                    <a:gd name="T178" fmla="*/ 0 h 957"/>
                    <a:gd name="T179" fmla="*/ 451 w 451"/>
                    <a:gd name="T180" fmla="*/ 957 h 957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51" h="957">
                      <a:moveTo>
                        <a:pt x="179" y="0"/>
                      </a:moveTo>
                      <a:lnTo>
                        <a:pt x="177" y="0"/>
                      </a:lnTo>
                      <a:lnTo>
                        <a:pt x="175" y="1"/>
                      </a:lnTo>
                      <a:lnTo>
                        <a:pt x="171" y="1"/>
                      </a:lnTo>
                      <a:lnTo>
                        <a:pt x="168" y="5"/>
                      </a:lnTo>
                      <a:lnTo>
                        <a:pt x="164" y="9"/>
                      </a:lnTo>
                      <a:lnTo>
                        <a:pt x="158" y="13"/>
                      </a:lnTo>
                      <a:lnTo>
                        <a:pt x="154" y="15"/>
                      </a:lnTo>
                      <a:lnTo>
                        <a:pt x="150" y="19"/>
                      </a:lnTo>
                      <a:lnTo>
                        <a:pt x="149" y="20"/>
                      </a:lnTo>
                      <a:lnTo>
                        <a:pt x="147" y="24"/>
                      </a:lnTo>
                      <a:lnTo>
                        <a:pt x="141" y="26"/>
                      </a:lnTo>
                      <a:lnTo>
                        <a:pt x="137" y="30"/>
                      </a:lnTo>
                      <a:lnTo>
                        <a:pt x="133" y="34"/>
                      </a:lnTo>
                      <a:lnTo>
                        <a:pt x="129" y="39"/>
                      </a:lnTo>
                      <a:lnTo>
                        <a:pt x="126" y="43"/>
                      </a:lnTo>
                      <a:lnTo>
                        <a:pt x="122" y="47"/>
                      </a:lnTo>
                      <a:lnTo>
                        <a:pt x="116" y="51"/>
                      </a:lnTo>
                      <a:lnTo>
                        <a:pt x="112" y="57"/>
                      </a:lnTo>
                      <a:lnTo>
                        <a:pt x="109" y="62"/>
                      </a:lnTo>
                      <a:lnTo>
                        <a:pt x="105" y="66"/>
                      </a:lnTo>
                      <a:lnTo>
                        <a:pt x="99" y="72"/>
                      </a:lnTo>
                      <a:lnTo>
                        <a:pt x="95" y="77"/>
                      </a:lnTo>
                      <a:lnTo>
                        <a:pt x="91" y="83"/>
                      </a:lnTo>
                      <a:lnTo>
                        <a:pt x="86" y="89"/>
                      </a:lnTo>
                      <a:lnTo>
                        <a:pt x="84" y="93"/>
                      </a:lnTo>
                      <a:lnTo>
                        <a:pt x="82" y="96"/>
                      </a:lnTo>
                      <a:lnTo>
                        <a:pt x="80" y="100"/>
                      </a:lnTo>
                      <a:lnTo>
                        <a:pt x="78" y="102"/>
                      </a:lnTo>
                      <a:lnTo>
                        <a:pt x="76" y="106"/>
                      </a:lnTo>
                      <a:lnTo>
                        <a:pt x="74" y="110"/>
                      </a:lnTo>
                      <a:lnTo>
                        <a:pt x="72" y="114"/>
                      </a:lnTo>
                      <a:lnTo>
                        <a:pt x="69" y="117"/>
                      </a:lnTo>
                      <a:lnTo>
                        <a:pt x="67" y="119"/>
                      </a:lnTo>
                      <a:lnTo>
                        <a:pt x="67" y="125"/>
                      </a:lnTo>
                      <a:lnTo>
                        <a:pt x="65" y="127"/>
                      </a:lnTo>
                      <a:lnTo>
                        <a:pt x="63" y="133"/>
                      </a:lnTo>
                      <a:lnTo>
                        <a:pt x="59" y="136"/>
                      </a:lnTo>
                      <a:lnTo>
                        <a:pt x="59" y="138"/>
                      </a:lnTo>
                      <a:lnTo>
                        <a:pt x="55" y="142"/>
                      </a:lnTo>
                      <a:lnTo>
                        <a:pt x="53" y="146"/>
                      </a:lnTo>
                      <a:lnTo>
                        <a:pt x="53" y="150"/>
                      </a:lnTo>
                      <a:lnTo>
                        <a:pt x="50" y="153"/>
                      </a:lnTo>
                      <a:lnTo>
                        <a:pt x="50" y="157"/>
                      </a:lnTo>
                      <a:lnTo>
                        <a:pt x="48" y="163"/>
                      </a:lnTo>
                      <a:lnTo>
                        <a:pt x="46" y="165"/>
                      </a:lnTo>
                      <a:lnTo>
                        <a:pt x="44" y="169"/>
                      </a:lnTo>
                      <a:lnTo>
                        <a:pt x="42" y="172"/>
                      </a:lnTo>
                      <a:lnTo>
                        <a:pt x="40" y="176"/>
                      </a:lnTo>
                      <a:lnTo>
                        <a:pt x="38" y="180"/>
                      </a:lnTo>
                      <a:lnTo>
                        <a:pt x="36" y="184"/>
                      </a:lnTo>
                      <a:lnTo>
                        <a:pt x="34" y="188"/>
                      </a:lnTo>
                      <a:lnTo>
                        <a:pt x="34" y="193"/>
                      </a:lnTo>
                      <a:lnTo>
                        <a:pt x="33" y="195"/>
                      </a:lnTo>
                      <a:lnTo>
                        <a:pt x="31" y="199"/>
                      </a:lnTo>
                      <a:lnTo>
                        <a:pt x="29" y="203"/>
                      </a:lnTo>
                      <a:lnTo>
                        <a:pt x="27" y="207"/>
                      </a:lnTo>
                      <a:lnTo>
                        <a:pt x="27" y="210"/>
                      </a:lnTo>
                      <a:lnTo>
                        <a:pt x="25" y="214"/>
                      </a:lnTo>
                      <a:lnTo>
                        <a:pt x="23" y="218"/>
                      </a:lnTo>
                      <a:lnTo>
                        <a:pt x="23" y="222"/>
                      </a:lnTo>
                      <a:lnTo>
                        <a:pt x="21" y="226"/>
                      </a:lnTo>
                      <a:lnTo>
                        <a:pt x="19" y="228"/>
                      </a:lnTo>
                      <a:lnTo>
                        <a:pt x="17" y="231"/>
                      </a:lnTo>
                      <a:lnTo>
                        <a:pt x="17" y="235"/>
                      </a:lnTo>
                      <a:lnTo>
                        <a:pt x="15" y="241"/>
                      </a:lnTo>
                      <a:lnTo>
                        <a:pt x="12" y="247"/>
                      </a:lnTo>
                      <a:lnTo>
                        <a:pt x="10" y="252"/>
                      </a:lnTo>
                      <a:lnTo>
                        <a:pt x="8" y="258"/>
                      </a:lnTo>
                      <a:lnTo>
                        <a:pt x="8" y="264"/>
                      </a:lnTo>
                      <a:lnTo>
                        <a:pt x="6" y="267"/>
                      </a:lnTo>
                      <a:lnTo>
                        <a:pt x="4" y="271"/>
                      </a:lnTo>
                      <a:lnTo>
                        <a:pt x="2" y="275"/>
                      </a:lnTo>
                      <a:lnTo>
                        <a:pt x="2" y="279"/>
                      </a:lnTo>
                      <a:lnTo>
                        <a:pt x="2" y="281"/>
                      </a:lnTo>
                      <a:lnTo>
                        <a:pt x="0" y="285"/>
                      </a:lnTo>
                      <a:lnTo>
                        <a:pt x="0" y="286"/>
                      </a:lnTo>
                      <a:lnTo>
                        <a:pt x="0" y="288"/>
                      </a:lnTo>
                      <a:lnTo>
                        <a:pt x="0" y="290"/>
                      </a:lnTo>
                      <a:lnTo>
                        <a:pt x="0" y="296"/>
                      </a:lnTo>
                      <a:lnTo>
                        <a:pt x="0" y="302"/>
                      </a:lnTo>
                      <a:lnTo>
                        <a:pt x="0" y="307"/>
                      </a:lnTo>
                      <a:lnTo>
                        <a:pt x="0" y="309"/>
                      </a:lnTo>
                      <a:lnTo>
                        <a:pt x="0" y="313"/>
                      </a:lnTo>
                      <a:lnTo>
                        <a:pt x="0" y="319"/>
                      </a:lnTo>
                      <a:lnTo>
                        <a:pt x="0" y="323"/>
                      </a:lnTo>
                      <a:lnTo>
                        <a:pt x="0" y="326"/>
                      </a:lnTo>
                      <a:lnTo>
                        <a:pt x="0" y="330"/>
                      </a:lnTo>
                      <a:lnTo>
                        <a:pt x="0" y="336"/>
                      </a:lnTo>
                      <a:lnTo>
                        <a:pt x="2" y="340"/>
                      </a:lnTo>
                      <a:lnTo>
                        <a:pt x="2" y="345"/>
                      </a:lnTo>
                      <a:lnTo>
                        <a:pt x="2" y="351"/>
                      </a:lnTo>
                      <a:lnTo>
                        <a:pt x="2" y="357"/>
                      </a:lnTo>
                      <a:lnTo>
                        <a:pt x="2" y="362"/>
                      </a:lnTo>
                      <a:lnTo>
                        <a:pt x="2" y="368"/>
                      </a:lnTo>
                      <a:lnTo>
                        <a:pt x="2" y="374"/>
                      </a:lnTo>
                      <a:lnTo>
                        <a:pt x="4" y="380"/>
                      </a:lnTo>
                      <a:lnTo>
                        <a:pt x="4" y="385"/>
                      </a:lnTo>
                      <a:lnTo>
                        <a:pt x="4" y="391"/>
                      </a:lnTo>
                      <a:lnTo>
                        <a:pt x="4" y="399"/>
                      </a:lnTo>
                      <a:lnTo>
                        <a:pt x="4" y="404"/>
                      </a:lnTo>
                      <a:lnTo>
                        <a:pt x="6" y="414"/>
                      </a:lnTo>
                      <a:lnTo>
                        <a:pt x="6" y="420"/>
                      </a:lnTo>
                      <a:lnTo>
                        <a:pt x="8" y="425"/>
                      </a:lnTo>
                      <a:lnTo>
                        <a:pt x="8" y="433"/>
                      </a:lnTo>
                      <a:lnTo>
                        <a:pt x="8" y="440"/>
                      </a:lnTo>
                      <a:lnTo>
                        <a:pt x="8" y="446"/>
                      </a:lnTo>
                      <a:lnTo>
                        <a:pt x="10" y="454"/>
                      </a:lnTo>
                      <a:lnTo>
                        <a:pt x="10" y="459"/>
                      </a:lnTo>
                      <a:lnTo>
                        <a:pt x="10" y="467"/>
                      </a:lnTo>
                      <a:lnTo>
                        <a:pt x="10" y="475"/>
                      </a:lnTo>
                      <a:lnTo>
                        <a:pt x="12" y="482"/>
                      </a:lnTo>
                      <a:lnTo>
                        <a:pt x="12" y="490"/>
                      </a:lnTo>
                      <a:lnTo>
                        <a:pt x="14" y="497"/>
                      </a:lnTo>
                      <a:lnTo>
                        <a:pt x="15" y="503"/>
                      </a:lnTo>
                      <a:lnTo>
                        <a:pt x="15" y="511"/>
                      </a:lnTo>
                      <a:lnTo>
                        <a:pt x="15" y="520"/>
                      </a:lnTo>
                      <a:lnTo>
                        <a:pt x="17" y="526"/>
                      </a:lnTo>
                      <a:lnTo>
                        <a:pt x="17" y="534"/>
                      </a:lnTo>
                      <a:lnTo>
                        <a:pt x="19" y="541"/>
                      </a:lnTo>
                      <a:lnTo>
                        <a:pt x="21" y="547"/>
                      </a:lnTo>
                      <a:lnTo>
                        <a:pt x="21" y="554"/>
                      </a:lnTo>
                      <a:lnTo>
                        <a:pt x="23" y="562"/>
                      </a:lnTo>
                      <a:lnTo>
                        <a:pt x="23" y="568"/>
                      </a:lnTo>
                      <a:lnTo>
                        <a:pt x="25" y="575"/>
                      </a:lnTo>
                      <a:lnTo>
                        <a:pt x="27" y="583"/>
                      </a:lnTo>
                      <a:lnTo>
                        <a:pt x="27" y="591"/>
                      </a:lnTo>
                      <a:lnTo>
                        <a:pt x="29" y="596"/>
                      </a:lnTo>
                      <a:lnTo>
                        <a:pt x="31" y="602"/>
                      </a:lnTo>
                      <a:lnTo>
                        <a:pt x="33" y="610"/>
                      </a:lnTo>
                      <a:lnTo>
                        <a:pt x="34" y="615"/>
                      </a:lnTo>
                      <a:lnTo>
                        <a:pt x="36" y="623"/>
                      </a:lnTo>
                      <a:lnTo>
                        <a:pt x="36" y="629"/>
                      </a:lnTo>
                      <a:lnTo>
                        <a:pt x="40" y="634"/>
                      </a:lnTo>
                      <a:lnTo>
                        <a:pt x="40" y="640"/>
                      </a:lnTo>
                      <a:lnTo>
                        <a:pt x="42" y="646"/>
                      </a:lnTo>
                      <a:lnTo>
                        <a:pt x="44" y="651"/>
                      </a:lnTo>
                      <a:lnTo>
                        <a:pt x="46" y="657"/>
                      </a:lnTo>
                      <a:lnTo>
                        <a:pt x="48" y="661"/>
                      </a:lnTo>
                      <a:lnTo>
                        <a:pt x="50" y="667"/>
                      </a:lnTo>
                      <a:lnTo>
                        <a:pt x="50" y="672"/>
                      </a:lnTo>
                      <a:lnTo>
                        <a:pt x="53" y="678"/>
                      </a:lnTo>
                      <a:lnTo>
                        <a:pt x="55" y="682"/>
                      </a:lnTo>
                      <a:lnTo>
                        <a:pt x="55" y="686"/>
                      </a:lnTo>
                      <a:lnTo>
                        <a:pt x="59" y="691"/>
                      </a:lnTo>
                      <a:lnTo>
                        <a:pt x="61" y="697"/>
                      </a:lnTo>
                      <a:lnTo>
                        <a:pt x="63" y="699"/>
                      </a:lnTo>
                      <a:lnTo>
                        <a:pt x="65" y="705"/>
                      </a:lnTo>
                      <a:lnTo>
                        <a:pt x="67" y="708"/>
                      </a:lnTo>
                      <a:lnTo>
                        <a:pt x="69" y="712"/>
                      </a:lnTo>
                      <a:lnTo>
                        <a:pt x="72" y="716"/>
                      </a:lnTo>
                      <a:lnTo>
                        <a:pt x="74" y="720"/>
                      </a:lnTo>
                      <a:lnTo>
                        <a:pt x="76" y="724"/>
                      </a:lnTo>
                      <a:lnTo>
                        <a:pt x="78" y="727"/>
                      </a:lnTo>
                      <a:lnTo>
                        <a:pt x="80" y="729"/>
                      </a:lnTo>
                      <a:lnTo>
                        <a:pt x="84" y="735"/>
                      </a:lnTo>
                      <a:lnTo>
                        <a:pt x="86" y="737"/>
                      </a:lnTo>
                      <a:lnTo>
                        <a:pt x="90" y="741"/>
                      </a:lnTo>
                      <a:lnTo>
                        <a:pt x="93" y="746"/>
                      </a:lnTo>
                      <a:lnTo>
                        <a:pt x="99" y="752"/>
                      </a:lnTo>
                      <a:lnTo>
                        <a:pt x="105" y="758"/>
                      </a:lnTo>
                      <a:lnTo>
                        <a:pt x="110" y="764"/>
                      </a:lnTo>
                      <a:lnTo>
                        <a:pt x="114" y="767"/>
                      </a:lnTo>
                      <a:lnTo>
                        <a:pt x="120" y="773"/>
                      </a:lnTo>
                      <a:lnTo>
                        <a:pt x="126" y="775"/>
                      </a:lnTo>
                      <a:lnTo>
                        <a:pt x="131" y="781"/>
                      </a:lnTo>
                      <a:lnTo>
                        <a:pt x="135" y="784"/>
                      </a:lnTo>
                      <a:lnTo>
                        <a:pt x="141" y="786"/>
                      </a:lnTo>
                      <a:lnTo>
                        <a:pt x="147" y="790"/>
                      </a:lnTo>
                      <a:lnTo>
                        <a:pt x="152" y="794"/>
                      </a:lnTo>
                      <a:lnTo>
                        <a:pt x="158" y="798"/>
                      </a:lnTo>
                      <a:lnTo>
                        <a:pt x="164" y="800"/>
                      </a:lnTo>
                      <a:lnTo>
                        <a:pt x="169" y="803"/>
                      </a:lnTo>
                      <a:lnTo>
                        <a:pt x="175" y="805"/>
                      </a:lnTo>
                      <a:lnTo>
                        <a:pt x="181" y="807"/>
                      </a:lnTo>
                      <a:lnTo>
                        <a:pt x="187" y="809"/>
                      </a:lnTo>
                      <a:lnTo>
                        <a:pt x="192" y="811"/>
                      </a:lnTo>
                      <a:lnTo>
                        <a:pt x="198" y="815"/>
                      </a:lnTo>
                      <a:lnTo>
                        <a:pt x="204" y="817"/>
                      </a:lnTo>
                      <a:lnTo>
                        <a:pt x="209" y="819"/>
                      </a:lnTo>
                      <a:lnTo>
                        <a:pt x="215" y="819"/>
                      </a:lnTo>
                      <a:lnTo>
                        <a:pt x="221" y="822"/>
                      </a:lnTo>
                      <a:lnTo>
                        <a:pt x="226" y="824"/>
                      </a:lnTo>
                      <a:lnTo>
                        <a:pt x="232" y="824"/>
                      </a:lnTo>
                      <a:lnTo>
                        <a:pt x="238" y="828"/>
                      </a:lnTo>
                      <a:lnTo>
                        <a:pt x="244" y="830"/>
                      </a:lnTo>
                      <a:lnTo>
                        <a:pt x="247" y="832"/>
                      </a:lnTo>
                      <a:lnTo>
                        <a:pt x="253" y="832"/>
                      </a:lnTo>
                      <a:lnTo>
                        <a:pt x="259" y="836"/>
                      </a:lnTo>
                      <a:lnTo>
                        <a:pt x="263" y="838"/>
                      </a:lnTo>
                      <a:lnTo>
                        <a:pt x="268" y="838"/>
                      </a:lnTo>
                      <a:lnTo>
                        <a:pt x="274" y="841"/>
                      </a:lnTo>
                      <a:lnTo>
                        <a:pt x="280" y="843"/>
                      </a:lnTo>
                      <a:lnTo>
                        <a:pt x="285" y="845"/>
                      </a:lnTo>
                      <a:lnTo>
                        <a:pt x="291" y="847"/>
                      </a:lnTo>
                      <a:lnTo>
                        <a:pt x="295" y="849"/>
                      </a:lnTo>
                      <a:lnTo>
                        <a:pt x="301" y="851"/>
                      </a:lnTo>
                      <a:lnTo>
                        <a:pt x="304" y="853"/>
                      </a:lnTo>
                      <a:lnTo>
                        <a:pt x="310" y="855"/>
                      </a:lnTo>
                      <a:lnTo>
                        <a:pt x="314" y="857"/>
                      </a:lnTo>
                      <a:lnTo>
                        <a:pt x="320" y="860"/>
                      </a:lnTo>
                      <a:lnTo>
                        <a:pt x="325" y="862"/>
                      </a:lnTo>
                      <a:lnTo>
                        <a:pt x="329" y="862"/>
                      </a:lnTo>
                      <a:lnTo>
                        <a:pt x="333" y="866"/>
                      </a:lnTo>
                      <a:lnTo>
                        <a:pt x="339" y="868"/>
                      </a:lnTo>
                      <a:lnTo>
                        <a:pt x="344" y="870"/>
                      </a:lnTo>
                      <a:lnTo>
                        <a:pt x="348" y="874"/>
                      </a:lnTo>
                      <a:lnTo>
                        <a:pt x="354" y="876"/>
                      </a:lnTo>
                      <a:lnTo>
                        <a:pt x="358" y="879"/>
                      </a:lnTo>
                      <a:lnTo>
                        <a:pt x="361" y="881"/>
                      </a:lnTo>
                      <a:lnTo>
                        <a:pt x="367" y="885"/>
                      </a:lnTo>
                      <a:lnTo>
                        <a:pt x="371" y="887"/>
                      </a:lnTo>
                      <a:lnTo>
                        <a:pt x="375" y="889"/>
                      </a:lnTo>
                      <a:lnTo>
                        <a:pt x="379" y="893"/>
                      </a:lnTo>
                      <a:lnTo>
                        <a:pt x="382" y="897"/>
                      </a:lnTo>
                      <a:lnTo>
                        <a:pt x="388" y="900"/>
                      </a:lnTo>
                      <a:lnTo>
                        <a:pt x="392" y="902"/>
                      </a:lnTo>
                      <a:lnTo>
                        <a:pt x="396" y="906"/>
                      </a:lnTo>
                      <a:lnTo>
                        <a:pt x="399" y="910"/>
                      </a:lnTo>
                      <a:lnTo>
                        <a:pt x="403" y="912"/>
                      </a:lnTo>
                      <a:lnTo>
                        <a:pt x="407" y="916"/>
                      </a:lnTo>
                      <a:lnTo>
                        <a:pt x="411" y="919"/>
                      </a:lnTo>
                      <a:lnTo>
                        <a:pt x="413" y="923"/>
                      </a:lnTo>
                      <a:lnTo>
                        <a:pt x="417" y="925"/>
                      </a:lnTo>
                      <a:lnTo>
                        <a:pt x="420" y="929"/>
                      </a:lnTo>
                      <a:lnTo>
                        <a:pt x="424" y="931"/>
                      </a:lnTo>
                      <a:lnTo>
                        <a:pt x="430" y="936"/>
                      </a:lnTo>
                      <a:lnTo>
                        <a:pt x="434" y="942"/>
                      </a:lnTo>
                      <a:lnTo>
                        <a:pt x="439" y="946"/>
                      </a:lnTo>
                      <a:lnTo>
                        <a:pt x="443" y="950"/>
                      </a:lnTo>
                      <a:lnTo>
                        <a:pt x="445" y="954"/>
                      </a:lnTo>
                      <a:lnTo>
                        <a:pt x="449" y="955"/>
                      </a:lnTo>
                      <a:lnTo>
                        <a:pt x="449" y="957"/>
                      </a:lnTo>
                      <a:lnTo>
                        <a:pt x="451" y="957"/>
                      </a:lnTo>
                      <a:lnTo>
                        <a:pt x="449" y="955"/>
                      </a:lnTo>
                      <a:lnTo>
                        <a:pt x="449" y="952"/>
                      </a:lnTo>
                      <a:lnTo>
                        <a:pt x="447" y="948"/>
                      </a:lnTo>
                      <a:lnTo>
                        <a:pt x="445" y="944"/>
                      </a:lnTo>
                      <a:lnTo>
                        <a:pt x="445" y="942"/>
                      </a:lnTo>
                      <a:lnTo>
                        <a:pt x="443" y="938"/>
                      </a:lnTo>
                      <a:lnTo>
                        <a:pt x="443" y="936"/>
                      </a:lnTo>
                      <a:lnTo>
                        <a:pt x="443" y="931"/>
                      </a:lnTo>
                      <a:lnTo>
                        <a:pt x="441" y="929"/>
                      </a:lnTo>
                      <a:lnTo>
                        <a:pt x="441" y="923"/>
                      </a:lnTo>
                      <a:lnTo>
                        <a:pt x="439" y="919"/>
                      </a:lnTo>
                      <a:lnTo>
                        <a:pt x="439" y="914"/>
                      </a:lnTo>
                      <a:lnTo>
                        <a:pt x="437" y="910"/>
                      </a:lnTo>
                      <a:lnTo>
                        <a:pt x="437" y="904"/>
                      </a:lnTo>
                      <a:lnTo>
                        <a:pt x="436" y="900"/>
                      </a:lnTo>
                      <a:lnTo>
                        <a:pt x="434" y="895"/>
                      </a:lnTo>
                      <a:lnTo>
                        <a:pt x="434" y="889"/>
                      </a:lnTo>
                      <a:lnTo>
                        <a:pt x="434" y="883"/>
                      </a:lnTo>
                      <a:lnTo>
                        <a:pt x="432" y="878"/>
                      </a:lnTo>
                      <a:lnTo>
                        <a:pt x="432" y="874"/>
                      </a:lnTo>
                      <a:lnTo>
                        <a:pt x="432" y="870"/>
                      </a:lnTo>
                      <a:lnTo>
                        <a:pt x="432" y="868"/>
                      </a:lnTo>
                      <a:lnTo>
                        <a:pt x="432" y="864"/>
                      </a:lnTo>
                      <a:lnTo>
                        <a:pt x="430" y="859"/>
                      </a:lnTo>
                      <a:lnTo>
                        <a:pt x="430" y="851"/>
                      </a:lnTo>
                      <a:lnTo>
                        <a:pt x="428" y="849"/>
                      </a:lnTo>
                      <a:lnTo>
                        <a:pt x="428" y="845"/>
                      </a:lnTo>
                      <a:lnTo>
                        <a:pt x="426" y="841"/>
                      </a:lnTo>
                      <a:lnTo>
                        <a:pt x="426" y="838"/>
                      </a:lnTo>
                      <a:lnTo>
                        <a:pt x="426" y="836"/>
                      </a:lnTo>
                      <a:lnTo>
                        <a:pt x="426" y="832"/>
                      </a:lnTo>
                      <a:lnTo>
                        <a:pt x="426" y="828"/>
                      </a:lnTo>
                      <a:lnTo>
                        <a:pt x="426" y="824"/>
                      </a:lnTo>
                      <a:lnTo>
                        <a:pt x="426" y="822"/>
                      </a:lnTo>
                      <a:lnTo>
                        <a:pt x="426" y="819"/>
                      </a:lnTo>
                      <a:lnTo>
                        <a:pt x="424" y="815"/>
                      </a:lnTo>
                      <a:lnTo>
                        <a:pt x="424" y="811"/>
                      </a:lnTo>
                      <a:lnTo>
                        <a:pt x="424" y="807"/>
                      </a:lnTo>
                      <a:lnTo>
                        <a:pt x="424" y="803"/>
                      </a:lnTo>
                      <a:lnTo>
                        <a:pt x="424" y="800"/>
                      </a:lnTo>
                      <a:lnTo>
                        <a:pt x="424" y="798"/>
                      </a:lnTo>
                      <a:lnTo>
                        <a:pt x="424" y="792"/>
                      </a:lnTo>
                      <a:lnTo>
                        <a:pt x="424" y="788"/>
                      </a:lnTo>
                      <a:lnTo>
                        <a:pt x="424" y="786"/>
                      </a:lnTo>
                      <a:lnTo>
                        <a:pt x="424" y="783"/>
                      </a:lnTo>
                      <a:lnTo>
                        <a:pt x="424" y="779"/>
                      </a:lnTo>
                      <a:lnTo>
                        <a:pt x="424" y="775"/>
                      </a:lnTo>
                      <a:lnTo>
                        <a:pt x="424" y="773"/>
                      </a:lnTo>
                      <a:lnTo>
                        <a:pt x="424" y="769"/>
                      </a:lnTo>
                      <a:lnTo>
                        <a:pt x="424" y="765"/>
                      </a:lnTo>
                      <a:lnTo>
                        <a:pt x="424" y="762"/>
                      </a:lnTo>
                      <a:lnTo>
                        <a:pt x="424" y="758"/>
                      </a:lnTo>
                      <a:lnTo>
                        <a:pt x="424" y="754"/>
                      </a:lnTo>
                      <a:lnTo>
                        <a:pt x="424" y="750"/>
                      </a:lnTo>
                      <a:lnTo>
                        <a:pt x="424" y="746"/>
                      </a:lnTo>
                      <a:lnTo>
                        <a:pt x="424" y="743"/>
                      </a:lnTo>
                      <a:lnTo>
                        <a:pt x="424" y="741"/>
                      </a:lnTo>
                      <a:lnTo>
                        <a:pt x="424" y="737"/>
                      </a:lnTo>
                      <a:lnTo>
                        <a:pt x="424" y="735"/>
                      </a:lnTo>
                      <a:lnTo>
                        <a:pt x="424" y="729"/>
                      </a:lnTo>
                      <a:lnTo>
                        <a:pt x="424" y="727"/>
                      </a:lnTo>
                      <a:lnTo>
                        <a:pt x="424" y="722"/>
                      </a:lnTo>
                      <a:lnTo>
                        <a:pt x="424" y="716"/>
                      </a:lnTo>
                      <a:lnTo>
                        <a:pt x="424" y="710"/>
                      </a:lnTo>
                      <a:lnTo>
                        <a:pt x="424" y="705"/>
                      </a:lnTo>
                      <a:lnTo>
                        <a:pt x="424" y="699"/>
                      </a:lnTo>
                      <a:lnTo>
                        <a:pt x="424" y="693"/>
                      </a:lnTo>
                      <a:lnTo>
                        <a:pt x="424" y="687"/>
                      </a:lnTo>
                      <a:lnTo>
                        <a:pt x="424" y="684"/>
                      </a:lnTo>
                      <a:lnTo>
                        <a:pt x="424" y="680"/>
                      </a:lnTo>
                      <a:lnTo>
                        <a:pt x="426" y="678"/>
                      </a:lnTo>
                      <a:lnTo>
                        <a:pt x="426" y="674"/>
                      </a:lnTo>
                      <a:lnTo>
                        <a:pt x="426" y="670"/>
                      </a:lnTo>
                      <a:lnTo>
                        <a:pt x="426" y="667"/>
                      </a:lnTo>
                      <a:lnTo>
                        <a:pt x="426" y="663"/>
                      </a:lnTo>
                      <a:lnTo>
                        <a:pt x="426" y="661"/>
                      </a:lnTo>
                      <a:lnTo>
                        <a:pt x="424" y="659"/>
                      </a:lnTo>
                      <a:lnTo>
                        <a:pt x="424" y="655"/>
                      </a:lnTo>
                      <a:lnTo>
                        <a:pt x="422" y="653"/>
                      </a:lnTo>
                      <a:lnTo>
                        <a:pt x="420" y="649"/>
                      </a:lnTo>
                      <a:lnTo>
                        <a:pt x="420" y="648"/>
                      </a:lnTo>
                      <a:lnTo>
                        <a:pt x="418" y="644"/>
                      </a:lnTo>
                      <a:lnTo>
                        <a:pt x="417" y="640"/>
                      </a:lnTo>
                      <a:lnTo>
                        <a:pt x="415" y="636"/>
                      </a:lnTo>
                      <a:lnTo>
                        <a:pt x="413" y="632"/>
                      </a:lnTo>
                      <a:lnTo>
                        <a:pt x="409" y="627"/>
                      </a:lnTo>
                      <a:lnTo>
                        <a:pt x="407" y="623"/>
                      </a:lnTo>
                      <a:lnTo>
                        <a:pt x="405" y="617"/>
                      </a:lnTo>
                      <a:lnTo>
                        <a:pt x="401" y="611"/>
                      </a:lnTo>
                      <a:lnTo>
                        <a:pt x="399" y="606"/>
                      </a:lnTo>
                      <a:lnTo>
                        <a:pt x="394" y="602"/>
                      </a:lnTo>
                      <a:lnTo>
                        <a:pt x="392" y="594"/>
                      </a:lnTo>
                      <a:lnTo>
                        <a:pt x="388" y="589"/>
                      </a:lnTo>
                      <a:lnTo>
                        <a:pt x="386" y="585"/>
                      </a:lnTo>
                      <a:lnTo>
                        <a:pt x="382" y="583"/>
                      </a:lnTo>
                      <a:lnTo>
                        <a:pt x="380" y="579"/>
                      </a:lnTo>
                      <a:lnTo>
                        <a:pt x="379" y="575"/>
                      </a:lnTo>
                      <a:lnTo>
                        <a:pt x="377" y="572"/>
                      </a:lnTo>
                      <a:lnTo>
                        <a:pt x="375" y="570"/>
                      </a:lnTo>
                      <a:lnTo>
                        <a:pt x="373" y="566"/>
                      </a:lnTo>
                      <a:lnTo>
                        <a:pt x="371" y="564"/>
                      </a:lnTo>
                      <a:lnTo>
                        <a:pt x="369" y="560"/>
                      </a:lnTo>
                      <a:lnTo>
                        <a:pt x="367" y="556"/>
                      </a:lnTo>
                      <a:lnTo>
                        <a:pt x="363" y="553"/>
                      </a:lnTo>
                      <a:lnTo>
                        <a:pt x="361" y="549"/>
                      </a:lnTo>
                      <a:lnTo>
                        <a:pt x="358" y="547"/>
                      </a:lnTo>
                      <a:lnTo>
                        <a:pt x="356" y="543"/>
                      </a:lnTo>
                      <a:lnTo>
                        <a:pt x="354" y="539"/>
                      </a:lnTo>
                      <a:lnTo>
                        <a:pt x="352" y="535"/>
                      </a:lnTo>
                      <a:lnTo>
                        <a:pt x="350" y="534"/>
                      </a:lnTo>
                      <a:lnTo>
                        <a:pt x="346" y="530"/>
                      </a:lnTo>
                      <a:lnTo>
                        <a:pt x="342" y="526"/>
                      </a:lnTo>
                      <a:lnTo>
                        <a:pt x="341" y="522"/>
                      </a:lnTo>
                      <a:lnTo>
                        <a:pt x="339" y="520"/>
                      </a:lnTo>
                      <a:lnTo>
                        <a:pt x="337" y="516"/>
                      </a:lnTo>
                      <a:lnTo>
                        <a:pt x="333" y="513"/>
                      </a:lnTo>
                      <a:lnTo>
                        <a:pt x="331" y="511"/>
                      </a:lnTo>
                      <a:lnTo>
                        <a:pt x="327" y="507"/>
                      </a:lnTo>
                      <a:lnTo>
                        <a:pt x="323" y="503"/>
                      </a:lnTo>
                      <a:lnTo>
                        <a:pt x="320" y="499"/>
                      </a:lnTo>
                      <a:lnTo>
                        <a:pt x="318" y="496"/>
                      </a:lnTo>
                      <a:lnTo>
                        <a:pt x="314" y="492"/>
                      </a:lnTo>
                      <a:lnTo>
                        <a:pt x="312" y="490"/>
                      </a:lnTo>
                      <a:lnTo>
                        <a:pt x="308" y="486"/>
                      </a:lnTo>
                      <a:lnTo>
                        <a:pt x="306" y="484"/>
                      </a:lnTo>
                      <a:lnTo>
                        <a:pt x="302" y="480"/>
                      </a:lnTo>
                      <a:lnTo>
                        <a:pt x="299" y="477"/>
                      </a:lnTo>
                      <a:lnTo>
                        <a:pt x="295" y="473"/>
                      </a:lnTo>
                      <a:lnTo>
                        <a:pt x="293" y="471"/>
                      </a:lnTo>
                      <a:lnTo>
                        <a:pt x="289" y="467"/>
                      </a:lnTo>
                      <a:lnTo>
                        <a:pt x="285" y="465"/>
                      </a:lnTo>
                      <a:lnTo>
                        <a:pt x="282" y="461"/>
                      </a:lnTo>
                      <a:lnTo>
                        <a:pt x="280" y="459"/>
                      </a:lnTo>
                      <a:lnTo>
                        <a:pt x="276" y="456"/>
                      </a:lnTo>
                      <a:lnTo>
                        <a:pt x="272" y="452"/>
                      </a:lnTo>
                      <a:lnTo>
                        <a:pt x="268" y="448"/>
                      </a:lnTo>
                      <a:lnTo>
                        <a:pt x="266" y="446"/>
                      </a:lnTo>
                      <a:lnTo>
                        <a:pt x="263" y="442"/>
                      </a:lnTo>
                      <a:lnTo>
                        <a:pt x="259" y="439"/>
                      </a:lnTo>
                      <a:lnTo>
                        <a:pt x="255" y="435"/>
                      </a:lnTo>
                      <a:lnTo>
                        <a:pt x="253" y="433"/>
                      </a:lnTo>
                      <a:lnTo>
                        <a:pt x="249" y="429"/>
                      </a:lnTo>
                      <a:lnTo>
                        <a:pt x="245" y="425"/>
                      </a:lnTo>
                      <a:lnTo>
                        <a:pt x="244" y="421"/>
                      </a:lnTo>
                      <a:lnTo>
                        <a:pt x="240" y="420"/>
                      </a:lnTo>
                      <a:lnTo>
                        <a:pt x="236" y="416"/>
                      </a:lnTo>
                      <a:lnTo>
                        <a:pt x="232" y="414"/>
                      </a:lnTo>
                      <a:lnTo>
                        <a:pt x="230" y="410"/>
                      </a:lnTo>
                      <a:lnTo>
                        <a:pt x="228" y="406"/>
                      </a:lnTo>
                      <a:lnTo>
                        <a:pt x="225" y="402"/>
                      </a:lnTo>
                      <a:lnTo>
                        <a:pt x="221" y="399"/>
                      </a:lnTo>
                      <a:lnTo>
                        <a:pt x="217" y="395"/>
                      </a:lnTo>
                      <a:lnTo>
                        <a:pt x="215" y="391"/>
                      </a:lnTo>
                      <a:lnTo>
                        <a:pt x="211" y="387"/>
                      </a:lnTo>
                      <a:lnTo>
                        <a:pt x="209" y="383"/>
                      </a:lnTo>
                      <a:lnTo>
                        <a:pt x="206" y="382"/>
                      </a:lnTo>
                      <a:lnTo>
                        <a:pt x="204" y="376"/>
                      </a:lnTo>
                      <a:lnTo>
                        <a:pt x="200" y="372"/>
                      </a:lnTo>
                      <a:lnTo>
                        <a:pt x="198" y="368"/>
                      </a:lnTo>
                      <a:lnTo>
                        <a:pt x="194" y="364"/>
                      </a:lnTo>
                      <a:lnTo>
                        <a:pt x="192" y="361"/>
                      </a:lnTo>
                      <a:lnTo>
                        <a:pt x="190" y="357"/>
                      </a:lnTo>
                      <a:lnTo>
                        <a:pt x="187" y="353"/>
                      </a:lnTo>
                      <a:lnTo>
                        <a:pt x="185" y="349"/>
                      </a:lnTo>
                      <a:lnTo>
                        <a:pt x="183" y="345"/>
                      </a:lnTo>
                      <a:lnTo>
                        <a:pt x="179" y="340"/>
                      </a:lnTo>
                      <a:lnTo>
                        <a:pt x="177" y="338"/>
                      </a:lnTo>
                      <a:lnTo>
                        <a:pt x="175" y="332"/>
                      </a:lnTo>
                      <a:lnTo>
                        <a:pt x="173" y="328"/>
                      </a:lnTo>
                      <a:lnTo>
                        <a:pt x="171" y="323"/>
                      </a:lnTo>
                      <a:lnTo>
                        <a:pt x="169" y="319"/>
                      </a:lnTo>
                      <a:lnTo>
                        <a:pt x="168" y="313"/>
                      </a:lnTo>
                      <a:lnTo>
                        <a:pt x="166" y="309"/>
                      </a:lnTo>
                      <a:lnTo>
                        <a:pt x="164" y="304"/>
                      </a:lnTo>
                      <a:lnTo>
                        <a:pt x="162" y="300"/>
                      </a:lnTo>
                      <a:lnTo>
                        <a:pt x="160" y="296"/>
                      </a:lnTo>
                      <a:lnTo>
                        <a:pt x="160" y="290"/>
                      </a:lnTo>
                      <a:lnTo>
                        <a:pt x="158" y="285"/>
                      </a:lnTo>
                      <a:lnTo>
                        <a:pt x="156" y="281"/>
                      </a:lnTo>
                      <a:lnTo>
                        <a:pt x="154" y="275"/>
                      </a:lnTo>
                      <a:lnTo>
                        <a:pt x="154" y="271"/>
                      </a:lnTo>
                      <a:lnTo>
                        <a:pt x="152" y="266"/>
                      </a:lnTo>
                      <a:lnTo>
                        <a:pt x="152" y="260"/>
                      </a:lnTo>
                      <a:lnTo>
                        <a:pt x="150" y="254"/>
                      </a:lnTo>
                      <a:lnTo>
                        <a:pt x="150" y="248"/>
                      </a:lnTo>
                      <a:lnTo>
                        <a:pt x="149" y="243"/>
                      </a:lnTo>
                      <a:lnTo>
                        <a:pt x="149" y="237"/>
                      </a:lnTo>
                      <a:lnTo>
                        <a:pt x="149" y="231"/>
                      </a:lnTo>
                      <a:lnTo>
                        <a:pt x="149" y="228"/>
                      </a:lnTo>
                      <a:lnTo>
                        <a:pt x="149" y="220"/>
                      </a:lnTo>
                      <a:lnTo>
                        <a:pt x="149" y="214"/>
                      </a:lnTo>
                      <a:lnTo>
                        <a:pt x="149" y="209"/>
                      </a:lnTo>
                      <a:lnTo>
                        <a:pt x="149" y="203"/>
                      </a:lnTo>
                      <a:lnTo>
                        <a:pt x="149" y="199"/>
                      </a:lnTo>
                      <a:lnTo>
                        <a:pt x="149" y="193"/>
                      </a:lnTo>
                      <a:lnTo>
                        <a:pt x="149" y="186"/>
                      </a:lnTo>
                      <a:lnTo>
                        <a:pt x="149" y="182"/>
                      </a:lnTo>
                      <a:lnTo>
                        <a:pt x="149" y="174"/>
                      </a:lnTo>
                      <a:lnTo>
                        <a:pt x="149" y="169"/>
                      </a:lnTo>
                      <a:lnTo>
                        <a:pt x="149" y="163"/>
                      </a:lnTo>
                      <a:lnTo>
                        <a:pt x="149" y="157"/>
                      </a:lnTo>
                      <a:lnTo>
                        <a:pt x="149" y="152"/>
                      </a:lnTo>
                      <a:lnTo>
                        <a:pt x="150" y="146"/>
                      </a:lnTo>
                      <a:lnTo>
                        <a:pt x="150" y="140"/>
                      </a:lnTo>
                      <a:lnTo>
                        <a:pt x="150" y="136"/>
                      </a:lnTo>
                      <a:lnTo>
                        <a:pt x="150" y="131"/>
                      </a:lnTo>
                      <a:lnTo>
                        <a:pt x="152" y="125"/>
                      </a:lnTo>
                      <a:lnTo>
                        <a:pt x="152" y="119"/>
                      </a:lnTo>
                      <a:lnTo>
                        <a:pt x="154" y="114"/>
                      </a:lnTo>
                      <a:lnTo>
                        <a:pt x="154" y="108"/>
                      </a:lnTo>
                      <a:lnTo>
                        <a:pt x="156" y="102"/>
                      </a:lnTo>
                      <a:lnTo>
                        <a:pt x="156" y="98"/>
                      </a:lnTo>
                      <a:lnTo>
                        <a:pt x="158" y="93"/>
                      </a:lnTo>
                      <a:lnTo>
                        <a:pt x="158" y="89"/>
                      </a:lnTo>
                      <a:lnTo>
                        <a:pt x="160" y="83"/>
                      </a:lnTo>
                      <a:lnTo>
                        <a:pt x="160" y="77"/>
                      </a:lnTo>
                      <a:lnTo>
                        <a:pt x="162" y="74"/>
                      </a:lnTo>
                      <a:lnTo>
                        <a:pt x="162" y="68"/>
                      </a:lnTo>
                      <a:lnTo>
                        <a:pt x="162" y="64"/>
                      </a:lnTo>
                      <a:lnTo>
                        <a:pt x="164" y="58"/>
                      </a:lnTo>
                      <a:lnTo>
                        <a:pt x="166" y="57"/>
                      </a:lnTo>
                      <a:lnTo>
                        <a:pt x="166" y="51"/>
                      </a:lnTo>
                      <a:lnTo>
                        <a:pt x="166" y="47"/>
                      </a:lnTo>
                      <a:lnTo>
                        <a:pt x="168" y="43"/>
                      </a:lnTo>
                      <a:lnTo>
                        <a:pt x="168" y="39"/>
                      </a:lnTo>
                      <a:lnTo>
                        <a:pt x="168" y="36"/>
                      </a:lnTo>
                      <a:lnTo>
                        <a:pt x="169" y="32"/>
                      </a:lnTo>
                      <a:lnTo>
                        <a:pt x="171" y="30"/>
                      </a:lnTo>
                      <a:lnTo>
                        <a:pt x="171" y="26"/>
                      </a:lnTo>
                      <a:lnTo>
                        <a:pt x="171" y="24"/>
                      </a:lnTo>
                      <a:lnTo>
                        <a:pt x="173" y="20"/>
                      </a:lnTo>
                      <a:lnTo>
                        <a:pt x="173" y="17"/>
                      </a:lnTo>
                      <a:lnTo>
                        <a:pt x="173" y="15"/>
                      </a:lnTo>
                      <a:lnTo>
                        <a:pt x="175" y="11"/>
                      </a:lnTo>
                      <a:lnTo>
                        <a:pt x="175" y="7"/>
                      </a:lnTo>
                      <a:lnTo>
                        <a:pt x="177" y="3"/>
                      </a:lnTo>
                      <a:lnTo>
                        <a:pt x="177" y="1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11" name="Freeform 42"/>
                <p:cNvSpPr>
                  <a:spLocks/>
                </p:cNvSpPr>
                <p:nvPr/>
              </p:nvSpPr>
              <p:spPr bwMode="auto">
                <a:xfrm>
                  <a:off x="576" y="2496"/>
                  <a:ext cx="675" cy="934"/>
                </a:xfrm>
                <a:custGeom>
                  <a:avLst/>
                  <a:gdLst>
                    <a:gd name="T0" fmla="*/ 20 w 1350"/>
                    <a:gd name="T1" fmla="*/ 2 h 1868"/>
                    <a:gd name="T2" fmla="*/ 19 w 1350"/>
                    <a:gd name="T3" fmla="*/ 3 h 1868"/>
                    <a:gd name="T4" fmla="*/ 18 w 1350"/>
                    <a:gd name="T5" fmla="*/ 4 h 1868"/>
                    <a:gd name="T6" fmla="*/ 17 w 1350"/>
                    <a:gd name="T7" fmla="*/ 4 h 1868"/>
                    <a:gd name="T8" fmla="*/ 15 w 1350"/>
                    <a:gd name="T9" fmla="*/ 4 h 1868"/>
                    <a:gd name="T10" fmla="*/ 13 w 1350"/>
                    <a:gd name="T11" fmla="*/ 6 h 1868"/>
                    <a:gd name="T12" fmla="*/ 12 w 1350"/>
                    <a:gd name="T13" fmla="*/ 6 h 1868"/>
                    <a:gd name="T14" fmla="*/ 11 w 1350"/>
                    <a:gd name="T15" fmla="*/ 6 h 1868"/>
                    <a:gd name="T16" fmla="*/ 11 w 1350"/>
                    <a:gd name="T17" fmla="*/ 7 h 1868"/>
                    <a:gd name="T18" fmla="*/ 9 w 1350"/>
                    <a:gd name="T19" fmla="*/ 7 h 1868"/>
                    <a:gd name="T20" fmla="*/ 7 w 1350"/>
                    <a:gd name="T21" fmla="*/ 9 h 1868"/>
                    <a:gd name="T22" fmla="*/ 6 w 1350"/>
                    <a:gd name="T23" fmla="*/ 9 h 1868"/>
                    <a:gd name="T24" fmla="*/ 5 w 1350"/>
                    <a:gd name="T25" fmla="*/ 10 h 1868"/>
                    <a:gd name="T26" fmla="*/ 3 w 1350"/>
                    <a:gd name="T27" fmla="*/ 12 h 1868"/>
                    <a:gd name="T28" fmla="*/ 3 w 1350"/>
                    <a:gd name="T29" fmla="*/ 13 h 1868"/>
                    <a:gd name="T30" fmla="*/ 3 w 1350"/>
                    <a:gd name="T31" fmla="*/ 14 h 1868"/>
                    <a:gd name="T32" fmla="*/ 1 w 1350"/>
                    <a:gd name="T33" fmla="*/ 15 h 1868"/>
                    <a:gd name="T34" fmla="*/ 1 w 1350"/>
                    <a:gd name="T35" fmla="*/ 15 h 1868"/>
                    <a:gd name="T36" fmla="*/ 1 w 1350"/>
                    <a:gd name="T37" fmla="*/ 17 h 1868"/>
                    <a:gd name="T38" fmla="*/ 1 w 1350"/>
                    <a:gd name="T39" fmla="*/ 19 h 1868"/>
                    <a:gd name="T40" fmla="*/ 1 w 1350"/>
                    <a:gd name="T41" fmla="*/ 20 h 1868"/>
                    <a:gd name="T42" fmla="*/ 0 w 1350"/>
                    <a:gd name="T43" fmla="*/ 21 h 1868"/>
                    <a:gd name="T44" fmla="*/ 1 w 1350"/>
                    <a:gd name="T45" fmla="*/ 23 h 1868"/>
                    <a:gd name="T46" fmla="*/ 1 w 1350"/>
                    <a:gd name="T47" fmla="*/ 24 h 1868"/>
                    <a:gd name="T48" fmla="*/ 1 w 1350"/>
                    <a:gd name="T49" fmla="*/ 25 h 1868"/>
                    <a:gd name="T50" fmla="*/ 3 w 1350"/>
                    <a:gd name="T51" fmla="*/ 27 h 1868"/>
                    <a:gd name="T52" fmla="*/ 3 w 1350"/>
                    <a:gd name="T53" fmla="*/ 28 h 1868"/>
                    <a:gd name="T54" fmla="*/ 3 w 1350"/>
                    <a:gd name="T55" fmla="*/ 29 h 1868"/>
                    <a:gd name="T56" fmla="*/ 5 w 1350"/>
                    <a:gd name="T57" fmla="*/ 29 h 1868"/>
                    <a:gd name="T58" fmla="*/ 7 w 1350"/>
                    <a:gd name="T59" fmla="*/ 29 h 1868"/>
                    <a:gd name="T60" fmla="*/ 9 w 1350"/>
                    <a:gd name="T61" fmla="*/ 29 h 1868"/>
                    <a:gd name="T62" fmla="*/ 11 w 1350"/>
                    <a:gd name="T63" fmla="*/ 29 h 1868"/>
                    <a:gd name="T64" fmla="*/ 11 w 1350"/>
                    <a:gd name="T65" fmla="*/ 28 h 1868"/>
                    <a:gd name="T66" fmla="*/ 9 w 1350"/>
                    <a:gd name="T67" fmla="*/ 28 h 1868"/>
                    <a:gd name="T68" fmla="*/ 7 w 1350"/>
                    <a:gd name="T69" fmla="*/ 27 h 1868"/>
                    <a:gd name="T70" fmla="*/ 6 w 1350"/>
                    <a:gd name="T71" fmla="*/ 27 h 1868"/>
                    <a:gd name="T72" fmla="*/ 5 w 1350"/>
                    <a:gd name="T73" fmla="*/ 26 h 1868"/>
                    <a:gd name="T74" fmla="*/ 5 w 1350"/>
                    <a:gd name="T75" fmla="*/ 25 h 1868"/>
                    <a:gd name="T76" fmla="*/ 3 w 1350"/>
                    <a:gd name="T77" fmla="*/ 23 h 1868"/>
                    <a:gd name="T78" fmla="*/ 3 w 1350"/>
                    <a:gd name="T79" fmla="*/ 21 h 1868"/>
                    <a:gd name="T80" fmla="*/ 3 w 1350"/>
                    <a:gd name="T81" fmla="*/ 20 h 1868"/>
                    <a:gd name="T82" fmla="*/ 3 w 1350"/>
                    <a:gd name="T83" fmla="*/ 19 h 1868"/>
                    <a:gd name="T84" fmla="*/ 1 w 1350"/>
                    <a:gd name="T85" fmla="*/ 20 h 1868"/>
                    <a:gd name="T86" fmla="*/ 1 w 1350"/>
                    <a:gd name="T87" fmla="*/ 19 h 1868"/>
                    <a:gd name="T88" fmla="*/ 1 w 1350"/>
                    <a:gd name="T89" fmla="*/ 18 h 1868"/>
                    <a:gd name="T90" fmla="*/ 1 w 1350"/>
                    <a:gd name="T91" fmla="*/ 17 h 1868"/>
                    <a:gd name="T92" fmla="*/ 3 w 1350"/>
                    <a:gd name="T93" fmla="*/ 15 h 1868"/>
                    <a:gd name="T94" fmla="*/ 3 w 1350"/>
                    <a:gd name="T95" fmla="*/ 15 h 1868"/>
                    <a:gd name="T96" fmla="*/ 3 w 1350"/>
                    <a:gd name="T97" fmla="*/ 13 h 1868"/>
                    <a:gd name="T98" fmla="*/ 5 w 1350"/>
                    <a:gd name="T99" fmla="*/ 12 h 1868"/>
                    <a:gd name="T100" fmla="*/ 5 w 1350"/>
                    <a:gd name="T101" fmla="*/ 10 h 1868"/>
                    <a:gd name="T102" fmla="*/ 6 w 1350"/>
                    <a:gd name="T103" fmla="*/ 10 h 1868"/>
                    <a:gd name="T104" fmla="*/ 7 w 1350"/>
                    <a:gd name="T105" fmla="*/ 10 h 1868"/>
                    <a:gd name="T106" fmla="*/ 10 w 1350"/>
                    <a:gd name="T107" fmla="*/ 9 h 1868"/>
                    <a:gd name="T108" fmla="*/ 11 w 1350"/>
                    <a:gd name="T109" fmla="*/ 7 h 1868"/>
                    <a:gd name="T110" fmla="*/ 13 w 1350"/>
                    <a:gd name="T111" fmla="*/ 7 h 1868"/>
                    <a:gd name="T112" fmla="*/ 14 w 1350"/>
                    <a:gd name="T113" fmla="*/ 6 h 1868"/>
                    <a:gd name="T114" fmla="*/ 15 w 1350"/>
                    <a:gd name="T115" fmla="*/ 5 h 1868"/>
                    <a:gd name="T116" fmla="*/ 17 w 1350"/>
                    <a:gd name="T117" fmla="*/ 5 h 1868"/>
                    <a:gd name="T118" fmla="*/ 19 w 1350"/>
                    <a:gd name="T119" fmla="*/ 4 h 1868"/>
                    <a:gd name="T120" fmla="*/ 20 w 1350"/>
                    <a:gd name="T121" fmla="*/ 3 h 1868"/>
                    <a:gd name="T122" fmla="*/ 21 w 1350"/>
                    <a:gd name="T123" fmla="*/ 2 h 186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50"/>
                    <a:gd name="T187" fmla="*/ 0 h 1868"/>
                    <a:gd name="T188" fmla="*/ 1350 w 1350"/>
                    <a:gd name="T189" fmla="*/ 1868 h 186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50" h="1868">
                      <a:moveTo>
                        <a:pt x="1325" y="0"/>
                      </a:moveTo>
                      <a:lnTo>
                        <a:pt x="1323" y="2"/>
                      </a:lnTo>
                      <a:lnTo>
                        <a:pt x="1319" y="6"/>
                      </a:lnTo>
                      <a:lnTo>
                        <a:pt x="1317" y="8"/>
                      </a:lnTo>
                      <a:lnTo>
                        <a:pt x="1314" y="13"/>
                      </a:lnTo>
                      <a:lnTo>
                        <a:pt x="1312" y="17"/>
                      </a:lnTo>
                      <a:lnTo>
                        <a:pt x="1308" y="23"/>
                      </a:lnTo>
                      <a:lnTo>
                        <a:pt x="1302" y="27"/>
                      </a:lnTo>
                      <a:lnTo>
                        <a:pt x="1298" y="32"/>
                      </a:lnTo>
                      <a:lnTo>
                        <a:pt x="1295" y="36"/>
                      </a:lnTo>
                      <a:lnTo>
                        <a:pt x="1293" y="38"/>
                      </a:lnTo>
                      <a:lnTo>
                        <a:pt x="1289" y="42"/>
                      </a:lnTo>
                      <a:lnTo>
                        <a:pt x="1287" y="46"/>
                      </a:lnTo>
                      <a:lnTo>
                        <a:pt x="1285" y="49"/>
                      </a:lnTo>
                      <a:lnTo>
                        <a:pt x="1281" y="53"/>
                      </a:lnTo>
                      <a:lnTo>
                        <a:pt x="1277" y="57"/>
                      </a:lnTo>
                      <a:lnTo>
                        <a:pt x="1276" y="61"/>
                      </a:lnTo>
                      <a:lnTo>
                        <a:pt x="1272" y="63"/>
                      </a:lnTo>
                      <a:lnTo>
                        <a:pt x="1268" y="68"/>
                      </a:lnTo>
                      <a:lnTo>
                        <a:pt x="1266" y="70"/>
                      </a:lnTo>
                      <a:lnTo>
                        <a:pt x="1262" y="76"/>
                      </a:lnTo>
                      <a:lnTo>
                        <a:pt x="1258" y="80"/>
                      </a:lnTo>
                      <a:lnTo>
                        <a:pt x="1255" y="82"/>
                      </a:lnTo>
                      <a:lnTo>
                        <a:pt x="1251" y="87"/>
                      </a:lnTo>
                      <a:lnTo>
                        <a:pt x="1247" y="89"/>
                      </a:lnTo>
                      <a:lnTo>
                        <a:pt x="1243" y="93"/>
                      </a:lnTo>
                      <a:lnTo>
                        <a:pt x="1241" y="99"/>
                      </a:lnTo>
                      <a:lnTo>
                        <a:pt x="1236" y="103"/>
                      </a:lnTo>
                      <a:lnTo>
                        <a:pt x="1232" y="106"/>
                      </a:lnTo>
                      <a:lnTo>
                        <a:pt x="1228" y="110"/>
                      </a:lnTo>
                      <a:lnTo>
                        <a:pt x="1224" y="114"/>
                      </a:lnTo>
                      <a:lnTo>
                        <a:pt x="1220" y="118"/>
                      </a:lnTo>
                      <a:lnTo>
                        <a:pt x="1217" y="124"/>
                      </a:lnTo>
                      <a:lnTo>
                        <a:pt x="1213" y="127"/>
                      </a:lnTo>
                      <a:lnTo>
                        <a:pt x="1209" y="131"/>
                      </a:lnTo>
                      <a:lnTo>
                        <a:pt x="1205" y="135"/>
                      </a:lnTo>
                      <a:lnTo>
                        <a:pt x="1201" y="139"/>
                      </a:lnTo>
                      <a:lnTo>
                        <a:pt x="1198" y="143"/>
                      </a:lnTo>
                      <a:lnTo>
                        <a:pt x="1192" y="146"/>
                      </a:lnTo>
                      <a:lnTo>
                        <a:pt x="1188" y="150"/>
                      </a:lnTo>
                      <a:lnTo>
                        <a:pt x="1184" y="154"/>
                      </a:lnTo>
                      <a:lnTo>
                        <a:pt x="1181" y="158"/>
                      </a:lnTo>
                      <a:lnTo>
                        <a:pt x="1177" y="162"/>
                      </a:lnTo>
                      <a:lnTo>
                        <a:pt x="1173" y="163"/>
                      </a:lnTo>
                      <a:lnTo>
                        <a:pt x="1169" y="169"/>
                      </a:lnTo>
                      <a:lnTo>
                        <a:pt x="1165" y="171"/>
                      </a:lnTo>
                      <a:lnTo>
                        <a:pt x="1160" y="175"/>
                      </a:lnTo>
                      <a:lnTo>
                        <a:pt x="1156" y="177"/>
                      </a:lnTo>
                      <a:lnTo>
                        <a:pt x="1152" y="181"/>
                      </a:lnTo>
                      <a:lnTo>
                        <a:pt x="1148" y="184"/>
                      </a:lnTo>
                      <a:lnTo>
                        <a:pt x="1144" y="186"/>
                      </a:lnTo>
                      <a:lnTo>
                        <a:pt x="1141" y="190"/>
                      </a:lnTo>
                      <a:lnTo>
                        <a:pt x="1137" y="194"/>
                      </a:lnTo>
                      <a:lnTo>
                        <a:pt x="1133" y="194"/>
                      </a:lnTo>
                      <a:lnTo>
                        <a:pt x="1129" y="196"/>
                      </a:lnTo>
                      <a:lnTo>
                        <a:pt x="1125" y="200"/>
                      </a:lnTo>
                      <a:lnTo>
                        <a:pt x="1122" y="201"/>
                      </a:lnTo>
                      <a:lnTo>
                        <a:pt x="1118" y="203"/>
                      </a:lnTo>
                      <a:lnTo>
                        <a:pt x="1114" y="205"/>
                      </a:lnTo>
                      <a:lnTo>
                        <a:pt x="1110" y="207"/>
                      </a:lnTo>
                      <a:lnTo>
                        <a:pt x="1106" y="209"/>
                      </a:lnTo>
                      <a:lnTo>
                        <a:pt x="1104" y="209"/>
                      </a:lnTo>
                      <a:lnTo>
                        <a:pt x="1101" y="211"/>
                      </a:lnTo>
                      <a:lnTo>
                        <a:pt x="1097" y="213"/>
                      </a:lnTo>
                      <a:lnTo>
                        <a:pt x="1093" y="215"/>
                      </a:lnTo>
                      <a:lnTo>
                        <a:pt x="1091" y="215"/>
                      </a:lnTo>
                      <a:lnTo>
                        <a:pt x="1085" y="217"/>
                      </a:lnTo>
                      <a:lnTo>
                        <a:pt x="1084" y="219"/>
                      </a:lnTo>
                      <a:lnTo>
                        <a:pt x="1080" y="220"/>
                      </a:lnTo>
                      <a:lnTo>
                        <a:pt x="1078" y="220"/>
                      </a:lnTo>
                      <a:lnTo>
                        <a:pt x="1074" y="220"/>
                      </a:lnTo>
                      <a:lnTo>
                        <a:pt x="1070" y="220"/>
                      </a:lnTo>
                      <a:lnTo>
                        <a:pt x="1068" y="222"/>
                      </a:lnTo>
                      <a:lnTo>
                        <a:pt x="1063" y="224"/>
                      </a:lnTo>
                      <a:lnTo>
                        <a:pt x="1057" y="224"/>
                      </a:lnTo>
                      <a:lnTo>
                        <a:pt x="1051" y="224"/>
                      </a:lnTo>
                      <a:lnTo>
                        <a:pt x="1046" y="226"/>
                      </a:lnTo>
                      <a:lnTo>
                        <a:pt x="1040" y="226"/>
                      </a:lnTo>
                      <a:lnTo>
                        <a:pt x="1036" y="226"/>
                      </a:lnTo>
                      <a:lnTo>
                        <a:pt x="1030" y="226"/>
                      </a:lnTo>
                      <a:lnTo>
                        <a:pt x="1028" y="226"/>
                      </a:lnTo>
                      <a:lnTo>
                        <a:pt x="1023" y="224"/>
                      </a:lnTo>
                      <a:lnTo>
                        <a:pt x="1021" y="224"/>
                      </a:lnTo>
                      <a:lnTo>
                        <a:pt x="1017" y="224"/>
                      </a:lnTo>
                      <a:lnTo>
                        <a:pt x="1013" y="224"/>
                      </a:lnTo>
                      <a:lnTo>
                        <a:pt x="1009" y="222"/>
                      </a:lnTo>
                      <a:lnTo>
                        <a:pt x="1008" y="222"/>
                      </a:lnTo>
                      <a:lnTo>
                        <a:pt x="1004" y="220"/>
                      </a:lnTo>
                      <a:lnTo>
                        <a:pt x="1000" y="220"/>
                      </a:lnTo>
                      <a:lnTo>
                        <a:pt x="998" y="220"/>
                      </a:lnTo>
                      <a:lnTo>
                        <a:pt x="996" y="220"/>
                      </a:lnTo>
                      <a:lnTo>
                        <a:pt x="992" y="224"/>
                      </a:lnTo>
                      <a:lnTo>
                        <a:pt x="990" y="226"/>
                      </a:lnTo>
                      <a:lnTo>
                        <a:pt x="989" y="228"/>
                      </a:lnTo>
                      <a:lnTo>
                        <a:pt x="985" y="232"/>
                      </a:lnTo>
                      <a:lnTo>
                        <a:pt x="983" y="236"/>
                      </a:lnTo>
                      <a:lnTo>
                        <a:pt x="979" y="239"/>
                      </a:lnTo>
                      <a:lnTo>
                        <a:pt x="975" y="243"/>
                      </a:lnTo>
                      <a:lnTo>
                        <a:pt x="971" y="247"/>
                      </a:lnTo>
                      <a:lnTo>
                        <a:pt x="966" y="253"/>
                      </a:lnTo>
                      <a:lnTo>
                        <a:pt x="960" y="258"/>
                      </a:lnTo>
                      <a:lnTo>
                        <a:pt x="956" y="262"/>
                      </a:lnTo>
                      <a:lnTo>
                        <a:pt x="952" y="270"/>
                      </a:lnTo>
                      <a:lnTo>
                        <a:pt x="947" y="276"/>
                      </a:lnTo>
                      <a:lnTo>
                        <a:pt x="941" y="279"/>
                      </a:lnTo>
                      <a:lnTo>
                        <a:pt x="935" y="285"/>
                      </a:lnTo>
                      <a:lnTo>
                        <a:pt x="930" y="291"/>
                      </a:lnTo>
                      <a:lnTo>
                        <a:pt x="922" y="296"/>
                      </a:lnTo>
                      <a:lnTo>
                        <a:pt x="920" y="298"/>
                      </a:lnTo>
                      <a:lnTo>
                        <a:pt x="916" y="302"/>
                      </a:lnTo>
                      <a:lnTo>
                        <a:pt x="914" y="304"/>
                      </a:lnTo>
                      <a:lnTo>
                        <a:pt x="911" y="308"/>
                      </a:lnTo>
                      <a:lnTo>
                        <a:pt x="907" y="310"/>
                      </a:lnTo>
                      <a:lnTo>
                        <a:pt x="903" y="314"/>
                      </a:lnTo>
                      <a:lnTo>
                        <a:pt x="901" y="315"/>
                      </a:lnTo>
                      <a:lnTo>
                        <a:pt x="897" y="319"/>
                      </a:lnTo>
                      <a:lnTo>
                        <a:pt x="893" y="321"/>
                      </a:lnTo>
                      <a:lnTo>
                        <a:pt x="890" y="323"/>
                      </a:lnTo>
                      <a:lnTo>
                        <a:pt x="886" y="325"/>
                      </a:lnTo>
                      <a:lnTo>
                        <a:pt x="884" y="329"/>
                      </a:lnTo>
                      <a:lnTo>
                        <a:pt x="880" y="329"/>
                      </a:lnTo>
                      <a:lnTo>
                        <a:pt x="878" y="333"/>
                      </a:lnTo>
                      <a:lnTo>
                        <a:pt x="874" y="334"/>
                      </a:lnTo>
                      <a:lnTo>
                        <a:pt x="871" y="336"/>
                      </a:lnTo>
                      <a:lnTo>
                        <a:pt x="867" y="338"/>
                      </a:lnTo>
                      <a:lnTo>
                        <a:pt x="865" y="340"/>
                      </a:lnTo>
                      <a:lnTo>
                        <a:pt x="861" y="342"/>
                      </a:lnTo>
                      <a:lnTo>
                        <a:pt x="859" y="344"/>
                      </a:lnTo>
                      <a:lnTo>
                        <a:pt x="852" y="348"/>
                      </a:lnTo>
                      <a:lnTo>
                        <a:pt x="846" y="352"/>
                      </a:lnTo>
                      <a:lnTo>
                        <a:pt x="842" y="352"/>
                      </a:lnTo>
                      <a:lnTo>
                        <a:pt x="840" y="353"/>
                      </a:lnTo>
                      <a:lnTo>
                        <a:pt x="836" y="353"/>
                      </a:lnTo>
                      <a:lnTo>
                        <a:pt x="833" y="355"/>
                      </a:lnTo>
                      <a:lnTo>
                        <a:pt x="827" y="357"/>
                      </a:lnTo>
                      <a:lnTo>
                        <a:pt x="821" y="359"/>
                      </a:lnTo>
                      <a:lnTo>
                        <a:pt x="816" y="359"/>
                      </a:lnTo>
                      <a:lnTo>
                        <a:pt x="810" y="359"/>
                      </a:lnTo>
                      <a:lnTo>
                        <a:pt x="804" y="359"/>
                      </a:lnTo>
                      <a:lnTo>
                        <a:pt x="800" y="361"/>
                      </a:lnTo>
                      <a:lnTo>
                        <a:pt x="795" y="359"/>
                      </a:lnTo>
                      <a:lnTo>
                        <a:pt x="789" y="359"/>
                      </a:lnTo>
                      <a:lnTo>
                        <a:pt x="783" y="359"/>
                      </a:lnTo>
                      <a:lnTo>
                        <a:pt x="781" y="359"/>
                      </a:lnTo>
                      <a:lnTo>
                        <a:pt x="776" y="357"/>
                      </a:lnTo>
                      <a:lnTo>
                        <a:pt x="772" y="355"/>
                      </a:lnTo>
                      <a:lnTo>
                        <a:pt x="766" y="353"/>
                      </a:lnTo>
                      <a:lnTo>
                        <a:pt x="764" y="353"/>
                      </a:lnTo>
                      <a:lnTo>
                        <a:pt x="758" y="352"/>
                      </a:lnTo>
                      <a:lnTo>
                        <a:pt x="757" y="352"/>
                      </a:lnTo>
                      <a:lnTo>
                        <a:pt x="753" y="348"/>
                      </a:lnTo>
                      <a:lnTo>
                        <a:pt x="749" y="348"/>
                      </a:lnTo>
                      <a:lnTo>
                        <a:pt x="743" y="344"/>
                      </a:lnTo>
                      <a:lnTo>
                        <a:pt x="739" y="342"/>
                      </a:lnTo>
                      <a:lnTo>
                        <a:pt x="734" y="338"/>
                      </a:lnTo>
                      <a:lnTo>
                        <a:pt x="732" y="336"/>
                      </a:lnTo>
                      <a:lnTo>
                        <a:pt x="732" y="334"/>
                      </a:lnTo>
                      <a:lnTo>
                        <a:pt x="728" y="336"/>
                      </a:lnTo>
                      <a:lnTo>
                        <a:pt x="726" y="340"/>
                      </a:lnTo>
                      <a:lnTo>
                        <a:pt x="722" y="344"/>
                      </a:lnTo>
                      <a:lnTo>
                        <a:pt x="719" y="348"/>
                      </a:lnTo>
                      <a:lnTo>
                        <a:pt x="715" y="352"/>
                      </a:lnTo>
                      <a:lnTo>
                        <a:pt x="709" y="357"/>
                      </a:lnTo>
                      <a:lnTo>
                        <a:pt x="703" y="363"/>
                      </a:lnTo>
                      <a:lnTo>
                        <a:pt x="700" y="367"/>
                      </a:lnTo>
                      <a:lnTo>
                        <a:pt x="696" y="371"/>
                      </a:lnTo>
                      <a:lnTo>
                        <a:pt x="694" y="374"/>
                      </a:lnTo>
                      <a:lnTo>
                        <a:pt x="688" y="378"/>
                      </a:lnTo>
                      <a:lnTo>
                        <a:pt x="686" y="382"/>
                      </a:lnTo>
                      <a:lnTo>
                        <a:pt x="682" y="384"/>
                      </a:lnTo>
                      <a:lnTo>
                        <a:pt x="679" y="388"/>
                      </a:lnTo>
                      <a:lnTo>
                        <a:pt x="677" y="392"/>
                      </a:lnTo>
                      <a:lnTo>
                        <a:pt x="671" y="395"/>
                      </a:lnTo>
                      <a:lnTo>
                        <a:pt x="669" y="397"/>
                      </a:lnTo>
                      <a:lnTo>
                        <a:pt x="665" y="401"/>
                      </a:lnTo>
                      <a:lnTo>
                        <a:pt x="662" y="407"/>
                      </a:lnTo>
                      <a:lnTo>
                        <a:pt x="658" y="411"/>
                      </a:lnTo>
                      <a:lnTo>
                        <a:pt x="652" y="414"/>
                      </a:lnTo>
                      <a:lnTo>
                        <a:pt x="650" y="416"/>
                      </a:lnTo>
                      <a:lnTo>
                        <a:pt x="644" y="422"/>
                      </a:lnTo>
                      <a:lnTo>
                        <a:pt x="641" y="426"/>
                      </a:lnTo>
                      <a:lnTo>
                        <a:pt x="637" y="428"/>
                      </a:lnTo>
                      <a:lnTo>
                        <a:pt x="633" y="433"/>
                      </a:lnTo>
                      <a:lnTo>
                        <a:pt x="629" y="437"/>
                      </a:lnTo>
                      <a:lnTo>
                        <a:pt x="625" y="441"/>
                      </a:lnTo>
                      <a:lnTo>
                        <a:pt x="620" y="445"/>
                      </a:lnTo>
                      <a:lnTo>
                        <a:pt x="616" y="449"/>
                      </a:lnTo>
                      <a:lnTo>
                        <a:pt x="612" y="452"/>
                      </a:lnTo>
                      <a:lnTo>
                        <a:pt x="606" y="456"/>
                      </a:lnTo>
                      <a:lnTo>
                        <a:pt x="603" y="460"/>
                      </a:lnTo>
                      <a:lnTo>
                        <a:pt x="599" y="464"/>
                      </a:lnTo>
                      <a:lnTo>
                        <a:pt x="595" y="468"/>
                      </a:lnTo>
                      <a:lnTo>
                        <a:pt x="589" y="471"/>
                      </a:lnTo>
                      <a:lnTo>
                        <a:pt x="586" y="475"/>
                      </a:lnTo>
                      <a:lnTo>
                        <a:pt x="582" y="479"/>
                      </a:lnTo>
                      <a:lnTo>
                        <a:pt x="576" y="483"/>
                      </a:lnTo>
                      <a:lnTo>
                        <a:pt x="572" y="487"/>
                      </a:lnTo>
                      <a:lnTo>
                        <a:pt x="568" y="490"/>
                      </a:lnTo>
                      <a:lnTo>
                        <a:pt x="565" y="492"/>
                      </a:lnTo>
                      <a:lnTo>
                        <a:pt x="559" y="496"/>
                      </a:lnTo>
                      <a:lnTo>
                        <a:pt x="555" y="502"/>
                      </a:lnTo>
                      <a:lnTo>
                        <a:pt x="551" y="504"/>
                      </a:lnTo>
                      <a:lnTo>
                        <a:pt x="546" y="507"/>
                      </a:lnTo>
                      <a:lnTo>
                        <a:pt x="542" y="509"/>
                      </a:lnTo>
                      <a:lnTo>
                        <a:pt x="538" y="511"/>
                      </a:lnTo>
                      <a:lnTo>
                        <a:pt x="534" y="515"/>
                      </a:lnTo>
                      <a:lnTo>
                        <a:pt x="530" y="517"/>
                      </a:lnTo>
                      <a:lnTo>
                        <a:pt x="527" y="521"/>
                      </a:lnTo>
                      <a:lnTo>
                        <a:pt x="523" y="523"/>
                      </a:lnTo>
                      <a:lnTo>
                        <a:pt x="519" y="526"/>
                      </a:lnTo>
                      <a:lnTo>
                        <a:pt x="515" y="528"/>
                      </a:lnTo>
                      <a:lnTo>
                        <a:pt x="511" y="530"/>
                      </a:lnTo>
                      <a:lnTo>
                        <a:pt x="508" y="532"/>
                      </a:lnTo>
                      <a:lnTo>
                        <a:pt x="504" y="534"/>
                      </a:lnTo>
                      <a:lnTo>
                        <a:pt x="500" y="536"/>
                      </a:lnTo>
                      <a:lnTo>
                        <a:pt x="496" y="536"/>
                      </a:lnTo>
                      <a:lnTo>
                        <a:pt x="494" y="540"/>
                      </a:lnTo>
                      <a:lnTo>
                        <a:pt x="490" y="540"/>
                      </a:lnTo>
                      <a:lnTo>
                        <a:pt x="487" y="542"/>
                      </a:lnTo>
                      <a:lnTo>
                        <a:pt x="483" y="542"/>
                      </a:lnTo>
                      <a:lnTo>
                        <a:pt x="481" y="545"/>
                      </a:lnTo>
                      <a:lnTo>
                        <a:pt x="473" y="547"/>
                      </a:lnTo>
                      <a:lnTo>
                        <a:pt x="470" y="549"/>
                      </a:lnTo>
                      <a:lnTo>
                        <a:pt x="462" y="549"/>
                      </a:lnTo>
                      <a:lnTo>
                        <a:pt x="456" y="549"/>
                      </a:lnTo>
                      <a:lnTo>
                        <a:pt x="452" y="551"/>
                      </a:lnTo>
                      <a:lnTo>
                        <a:pt x="447" y="553"/>
                      </a:lnTo>
                      <a:lnTo>
                        <a:pt x="443" y="553"/>
                      </a:lnTo>
                      <a:lnTo>
                        <a:pt x="437" y="553"/>
                      </a:lnTo>
                      <a:lnTo>
                        <a:pt x="435" y="553"/>
                      </a:lnTo>
                      <a:lnTo>
                        <a:pt x="430" y="553"/>
                      </a:lnTo>
                      <a:lnTo>
                        <a:pt x="426" y="551"/>
                      </a:lnTo>
                      <a:lnTo>
                        <a:pt x="424" y="551"/>
                      </a:lnTo>
                      <a:lnTo>
                        <a:pt x="420" y="549"/>
                      </a:lnTo>
                      <a:lnTo>
                        <a:pt x="416" y="549"/>
                      </a:lnTo>
                      <a:lnTo>
                        <a:pt x="411" y="547"/>
                      </a:lnTo>
                      <a:lnTo>
                        <a:pt x="407" y="547"/>
                      </a:lnTo>
                      <a:lnTo>
                        <a:pt x="403" y="545"/>
                      </a:lnTo>
                      <a:lnTo>
                        <a:pt x="401" y="545"/>
                      </a:lnTo>
                      <a:lnTo>
                        <a:pt x="399" y="542"/>
                      </a:lnTo>
                      <a:lnTo>
                        <a:pt x="397" y="545"/>
                      </a:lnTo>
                      <a:lnTo>
                        <a:pt x="394" y="547"/>
                      </a:lnTo>
                      <a:lnTo>
                        <a:pt x="392" y="549"/>
                      </a:lnTo>
                      <a:lnTo>
                        <a:pt x="388" y="553"/>
                      </a:lnTo>
                      <a:lnTo>
                        <a:pt x="382" y="557"/>
                      </a:lnTo>
                      <a:lnTo>
                        <a:pt x="380" y="561"/>
                      </a:lnTo>
                      <a:lnTo>
                        <a:pt x="374" y="566"/>
                      </a:lnTo>
                      <a:lnTo>
                        <a:pt x="369" y="572"/>
                      </a:lnTo>
                      <a:lnTo>
                        <a:pt x="363" y="578"/>
                      </a:lnTo>
                      <a:lnTo>
                        <a:pt x="357" y="583"/>
                      </a:lnTo>
                      <a:lnTo>
                        <a:pt x="354" y="585"/>
                      </a:lnTo>
                      <a:lnTo>
                        <a:pt x="350" y="589"/>
                      </a:lnTo>
                      <a:lnTo>
                        <a:pt x="346" y="593"/>
                      </a:lnTo>
                      <a:lnTo>
                        <a:pt x="344" y="597"/>
                      </a:lnTo>
                      <a:lnTo>
                        <a:pt x="340" y="599"/>
                      </a:lnTo>
                      <a:lnTo>
                        <a:pt x="336" y="602"/>
                      </a:lnTo>
                      <a:lnTo>
                        <a:pt x="333" y="608"/>
                      </a:lnTo>
                      <a:lnTo>
                        <a:pt x="331" y="610"/>
                      </a:lnTo>
                      <a:lnTo>
                        <a:pt x="325" y="614"/>
                      </a:lnTo>
                      <a:lnTo>
                        <a:pt x="323" y="618"/>
                      </a:lnTo>
                      <a:lnTo>
                        <a:pt x="317" y="621"/>
                      </a:lnTo>
                      <a:lnTo>
                        <a:pt x="314" y="627"/>
                      </a:lnTo>
                      <a:lnTo>
                        <a:pt x="310" y="629"/>
                      </a:lnTo>
                      <a:lnTo>
                        <a:pt x="306" y="633"/>
                      </a:lnTo>
                      <a:lnTo>
                        <a:pt x="302" y="637"/>
                      </a:lnTo>
                      <a:lnTo>
                        <a:pt x="298" y="642"/>
                      </a:lnTo>
                      <a:lnTo>
                        <a:pt x="295" y="646"/>
                      </a:lnTo>
                      <a:lnTo>
                        <a:pt x="291" y="650"/>
                      </a:lnTo>
                      <a:lnTo>
                        <a:pt x="287" y="656"/>
                      </a:lnTo>
                      <a:lnTo>
                        <a:pt x="283" y="659"/>
                      </a:lnTo>
                      <a:lnTo>
                        <a:pt x="279" y="663"/>
                      </a:lnTo>
                      <a:lnTo>
                        <a:pt x="276" y="669"/>
                      </a:lnTo>
                      <a:lnTo>
                        <a:pt x="272" y="673"/>
                      </a:lnTo>
                      <a:lnTo>
                        <a:pt x="268" y="678"/>
                      </a:lnTo>
                      <a:lnTo>
                        <a:pt x="262" y="680"/>
                      </a:lnTo>
                      <a:lnTo>
                        <a:pt x="259" y="686"/>
                      </a:lnTo>
                      <a:lnTo>
                        <a:pt x="255" y="690"/>
                      </a:lnTo>
                      <a:lnTo>
                        <a:pt x="251" y="694"/>
                      </a:lnTo>
                      <a:lnTo>
                        <a:pt x="247" y="699"/>
                      </a:lnTo>
                      <a:lnTo>
                        <a:pt x="243" y="705"/>
                      </a:lnTo>
                      <a:lnTo>
                        <a:pt x="240" y="709"/>
                      </a:lnTo>
                      <a:lnTo>
                        <a:pt x="236" y="713"/>
                      </a:lnTo>
                      <a:lnTo>
                        <a:pt x="232" y="718"/>
                      </a:lnTo>
                      <a:lnTo>
                        <a:pt x="228" y="722"/>
                      </a:lnTo>
                      <a:lnTo>
                        <a:pt x="224" y="728"/>
                      </a:lnTo>
                      <a:lnTo>
                        <a:pt x="222" y="732"/>
                      </a:lnTo>
                      <a:lnTo>
                        <a:pt x="219" y="735"/>
                      </a:lnTo>
                      <a:lnTo>
                        <a:pt x="215" y="741"/>
                      </a:lnTo>
                      <a:lnTo>
                        <a:pt x="211" y="745"/>
                      </a:lnTo>
                      <a:lnTo>
                        <a:pt x="209" y="751"/>
                      </a:lnTo>
                      <a:lnTo>
                        <a:pt x="205" y="755"/>
                      </a:lnTo>
                      <a:lnTo>
                        <a:pt x="202" y="758"/>
                      </a:lnTo>
                      <a:lnTo>
                        <a:pt x="198" y="762"/>
                      </a:lnTo>
                      <a:lnTo>
                        <a:pt x="196" y="768"/>
                      </a:lnTo>
                      <a:lnTo>
                        <a:pt x="192" y="772"/>
                      </a:lnTo>
                      <a:lnTo>
                        <a:pt x="190" y="775"/>
                      </a:lnTo>
                      <a:lnTo>
                        <a:pt x="186" y="779"/>
                      </a:lnTo>
                      <a:lnTo>
                        <a:pt x="184" y="785"/>
                      </a:lnTo>
                      <a:lnTo>
                        <a:pt x="181" y="789"/>
                      </a:lnTo>
                      <a:lnTo>
                        <a:pt x="179" y="793"/>
                      </a:lnTo>
                      <a:lnTo>
                        <a:pt x="175" y="796"/>
                      </a:lnTo>
                      <a:lnTo>
                        <a:pt x="173" y="800"/>
                      </a:lnTo>
                      <a:lnTo>
                        <a:pt x="171" y="804"/>
                      </a:lnTo>
                      <a:lnTo>
                        <a:pt x="169" y="810"/>
                      </a:lnTo>
                      <a:lnTo>
                        <a:pt x="167" y="813"/>
                      </a:lnTo>
                      <a:lnTo>
                        <a:pt x="165" y="817"/>
                      </a:lnTo>
                      <a:lnTo>
                        <a:pt x="163" y="819"/>
                      </a:lnTo>
                      <a:lnTo>
                        <a:pt x="162" y="825"/>
                      </a:lnTo>
                      <a:lnTo>
                        <a:pt x="158" y="829"/>
                      </a:lnTo>
                      <a:lnTo>
                        <a:pt x="156" y="832"/>
                      </a:lnTo>
                      <a:lnTo>
                        <a:pt x="154" y="836"/>
                      </a:lnTo>
                      <a:lnTo>
                        <a:pt x="154" y="838"/>
                      </a:lnTo>
                      <a:lnTo>
                        <a:pt x="152" y="842"/>
                      </a:lnTo>
                      <a:lnTo>
                        <a:pt x="150" y="846"/>
                      </a:lnTo>
                      <a:lnTo>
                        <a:pt x="148" y="850"/>
                      </a:lnTo>
                      <a:lnTo>
                        <a:pt x="146" y="853"/>
                      </a:lnTo>
                      <a:lnTo>
                        <a:pt x="144" y="855"/>
                      </a:lnTo>
                      <a:lnTo>
                        <a:pt x="143" y="859"/>
                      </a:lnTo>
                      <a:lnTo>
                        <a:pt x="141" y="863"/>
                      </a:lnTo>
                      <a:lnTo>
                        <a:pt x="141" y="867"/>
                      </a:lnTo>
                      <a:lnTo>
                        <a:pt x="139" y="869"/>
                      </a:lnTo>
                      <a:lnTo>
                        <a:pt x="139" y="872"/>
                      </a:lnTo>
                      <a:lnTo>
                        <a:pt x="135" y="876"/>
                      </a:lnTo>
                      <a:lnTo>
                        <a:pt x="133" y="882"/>
                      </a:lnTo>
                      <a:lnTo>
                        <a:pt x="131" y="888"/>
                      </a:lnTo>
                      <a:lnTo>
                        <a:pt x="129" y="893"/>
                      </a:lnTo>
                      <a:lnTo>
                        <a:pt x="127" y="897"/>
                      </a:lnTo>
                      <a:lnTo>
                        <a:pt x="127" y="901"/>
                      </a:lnTo>
                      <a:lnTo>
                        <a:pt x="125" y="905"/>
                      </a:lnTo>
                      <a:lnTo>
                        <a:pt x="124" y="908"/>
                      </a:lnTo>
                      <a:lnTo>
                        <a:pt x="122" y="914"/>
                      </a:lnTo>
                      <a:lnTo>
                        <a:pt x="122" y="918"/>
                      </a:lnTo>
                      <a:lnTo>
                        <a:pt x="122" y="922"/>
                      </a:lnTo>
                      <a:lnTo>
                        <a:pt x="122" y="924"/>
                      </a:lnTo>
                      <a:lnTo>
                        <a:pt x="67" y="899"/>
                      </a:lnTo>
                      <a:lnTo>
                        <a:pt x="65" y="899"/>
                      </a:lnTo>
                      <a:lnTo>
                        <a:pt x="65" y="903"/>
                      </a:lnTo>
                      <a:lnTo>
                        <a:pt x="63" y="905"/>
                      </a:lnTo>
                      <a:lnTo>
                        <a:pt x="61" y="907"/>
                      </a:lnTo>
                      <a:lnTo>
                        <a:pt x="61" y="910"/>
                      </a:lnTo>
                      <a:lnTo>
                        <a:pt x="61" y="912"/>
                      </a:lnTo>
                      <a:lnTo>
                        <a:pt x="59" y="916"/>
                      </a:lnTo>
                      <a:lnTo>
                        <a:pt x="57" y="920"/>
                      </a:lnTo>
                      <a:lnTo>
                        <a:pt x="55" y="924"/>
                      </a:lnTo>
                      <a:lnTo>
                        <a:pt x="55" y="929"/>
                      </a:lnTo>
                      <a:lnTo>
                        <a:pt x="53" y="935"/>
                      </a:lnTo>
                      <a:lnTo>
                        <a:pt x="53" y="939"/>
                      </a:lnTo>
                      <a:lnTo>
                        <a:pt x="51" y="943"/>
                      </a:lnTo>
                      <a:lnTo>
                        <a:pt x="51" y="945"/>
                      </a:lnTo>
                      <a:lnTo>
                        <a:pt x="49" y="950"/>
                      </a:lnTo>
                      <a:lnTo>
                        <a:pt x="49" y="954"/>
                      </a:lnTo>
                      <a:lnTo>
                        <a:pt x="48" y="956"/>
                      </a:lnTo>
                      <a:lnTo>
                        <a:pt x="48" y="958"/>
                      </a:lnTo>
                      <a:lnTo>
                        <a:pt x="46" y="962"/>
                      </a:lnTo>
                      <a:lnTo>
                        <a:pt x="46" y="965"/>
                      </a:lnTo>
                      <a:lnTo>
                        <a:pt x="46" y="969"/>
                      </a:lnTo>
                      <a:lnTo>
                        <a:pt x="44" y="973"/>
                      </a:lnTo>
                      <a:lnTo>
                        <a:pt x="42" y="975"/>
                      </a:lnTo>
                      <a:lnTo>
                        <a:pt x="42" y="981"/>
                      </a:lnTo>
                      <a:lnTo>
                        <a:pt x="42" y="983"/>
                      </a:lnTo>
                      <a:lnTo>
                        <a:pt x="42" y="986"/>
                      </a:lnTo>
                      <a:lnTo>
                        <a:pt x="40" y="992"/>
                      </a:lnTo>
                      <a:lnTo>
                        <a:pt x="40" y="996"/>
                      </a:lnTo>
                      <a:lnTo>
                        <a:pt x="38" y="1000"/>
                      </a:lnTo>
                      <a:lnTo>
                        <a:pt x="38" y="1003"/>
                      </a:lnTo>
                      <a:lnTo>
                        <a:pt x="36" y="1007"/>
                      </a:lnTo>
                      <a:lnTo>
                        <a:pt x="36" y="1013"/>
                      </a:lnTo>
                      <a:lnTo>
                        <a:pt x="36" y="1015"/>
                      </a:lnTo>
                      <a:lnTo>
                        <a:pt x="36" y="1021"/>
                      </a:lnTo>
                      <a:lnTo>
                        <a:pt x="34" y="1024"/>
                      </a:lnTo>
                      <a:lnTo>
                        <a:pt x="34" y="1030"/>
                      </a:lnTo>
                      <a:lnTo>
                        <a:pt x="34" y="1032"/>
                      </a:lnTo>
                      <a:lnTo>
                        <a:pt x="34" y="1038"/>
                      </a:lnTo>
                      <a:lnTo>
                        <a:pt x="32" y="1043"/>
                      </a:lnTo>
                      <a:lnTo>
                        <a:pt x="32" y="1047"/>
                      </a:lnTo>
                      <a:lnTo>
                        <a:pt x="30" y="1051"/>
                      </a:lnTo>
                      <a:lnTo>
                        <a:pt x="30" y="1057"/>
                      </a:lnTo>
                      <a:lnTo>
                        <a:pt x="30" y="1060"/>
                      </a:lnTo>
                      <a:lnTo>
                        <a:pt x="30" y="1066"/>
                      </a:lnTo>
                      <a:lnTo>
                        <a:pt x="29" y="1070"/>
                      </a:lnTo>
                      <a:lnTo>
                        <a:pt x="29" y="1076"/>
                      </a:lnTo>
                      <a:lnTo>
                        <a:pt x="29" y="1081"/>
                      </a:lnTo>
                      <a:lnTo>
                        <a:pt x="29" y="1087"/>
                      </a:lnTo>
                      <a:lnTo>
                        <a:pt x="29" y="1091"/>
                      </a:lnTo>
                      <a:lnTo>
                        <a:pt x="29" y="1095"/>
                      </a:lnTo>
                      <a:lnTo>
                        <a:pt x="29" y="1100"/>
                      </a:lnTo>
                      <a:lnTo>
                        <a:pt x="29" y="1106"/>
                      </a:lnTo>
                      <a:lnTo>
                        <a:pt x="29" y="1112"/>
                      </a:lnTo>
                      <a:lnTo>
                        <a:pt x="29" y="1116"/>
                      </a:lnTo>
                      <a:lnTo>
                        <a:pt x="29" y="1121"/>
                      </a:lnTo>
                      <a:lnTo>
                        <a:pt x="29" y="1127"/>
                      </a:lnTo>
                      <a:lnTo>
                        <a:pt x="29" y="1131"/>
                      </a:lnTo>
                      <a:lnTo>
                        <a:pt x="29" y="1137"/>
                      </a:lnTo>
                      <a:lnTo>
                        <a:pt x="29" y="1140"/>
                      </a:lnTo>
                      <a:lnTo>
                        <a:pt x="29" y="1146"/>
                      </a:lnTo>
                      <a:lnTo>
                        <a:pt x="29" y="1152"/>
                      </a:lnTo>
                      <a:lnTo>
                        <a:pt x="29" y="1157"/>
                      </a:lnTo>
                      <a:lnTo>
                        <a:pt x="29" y="1161"/>
                      </a:lnTo>
                      <a:lnTo>
                        <a:pt x="29" y="1167"/>
                      </a:lnTo>
                      <a:lnTo>
                        <a:pt x="29" y="1171"/>
                      </a:lnTo>
                      <a:lnTo>
                        <a:pt x="29" y="1176"/>
                      </a:lnTo>
                      <a:lnTo>
                        <a:pt x="29" y="1182"/>
                      </a:lnTo>
                      <a:lnTo>
                        <a:pt x="29" y="1188"/>
                      </a:lnTo>
                      <a:lnTo>
                        <a:pt x="29" y="1192"/>
                      </a:lnTo>
                      <a:lnTo>
                        <a:pt x="29" y="1197"/>
                      </a:lnTo>
                      <a:lnTo>
                        <a:pt x="29" y="1201"/>
                      </a:lnTo>
                      <a:lnTo>
                        <a:pt x="30" y="1207"/>
                      </a:lnTo>
                      <a:lnTo>
                        <a:pt x="30" y="1211"/>
                      </a:lnTo>
                      <a:lnTo>
                        <a:pt x="30" y="1216"/>
                      </a:lnTo>
                      <a:lnTo>
                        <a:pt x="30" y="1220"/>
                      </a:lnTo>
                      <a:lnTo>
                        <a:pt x="30" y="1226"/>
                      </a:lnTo>
                      <a:lnTo>
                        <a:pt x="30" y="1230"/>
                      </a:lnTo>
                      <a:lnTo>
                        <a:pt x="30" y="1233"/>
                      </a:lnTo>
                      <a:lnTo>
                        <a:pt x="32" y="1239"/>
                      </a:lnTo>
                      <a:lnTo>
                        <a:pt x="34" y="1243"/>
                      </a:lnTo>
                      <a:lnTo>
                        <a:pt x="34" y="1247"/>
                      </a:lnTo>
                      <a:lnTo>
                        <a:pt x="34" y="1251"/>
                      </a:lnTo>
                      <a:lnTo>
                        <a:pt x="34" y="1254"/>
                      </a:lnTo>
                      <a:lnTo>
                        <a:pt x="34" y="1258"/>
                      </a:lnTo>
                      <a:lnTo>
                        <a:pt x="34" y="1262"/>
                      </a:lnTo>
                      <a:lnTo>
                        <a:pt x="34" y="1266"/>
                      </a:lnTo>
                      <a:lnTo>
                        <a:pt x="36" y="1270"/>
                      </a:lnTo>
                      <a:lnTo>
                        <a:pt x="36" y="1275"/>
                      </a:lnTo>
                      <a:lnTo>
                        <a:pt x="36" y="1277"/>
                      </a:lnTo>
                      <a:lnTo>
                        <a:pt x="36" y="1281"/>
                      </a:lnTo>
                      <a:lnTo>
                        <a:pt x="36" y="1285"/>
                      </a:lnTo>
                      <a:lnTo>
                        <a:pt x="36" y="1289"/>
                      </a:lnTo>
                      <a:lnTo>
                        <a:pt x="38" y="1294"/>
                      </a:lnTo>
                      <a:lnTo>
                        <a:pt x="40" y="1300"/>
                      </a:lnTo>
                      <a:lnTo>
                        <a:pt x="40" y="1304"/>
                      </a:lnTo>
                      <a:lnTo>
                        <a:pt x="40" y="1308"/>
                      </a:lnTo>
                      <a:lnTo>
                        <a:pt x="40" y="1311"/>
                      </a:lnTo>
                      <a:lnTo>
                        <a:pt x="40" y="1315"/>
                      </a:lnTo>
                      <a:lnTo>
                        <a:pt x="42" y="1321"/>
                      </a:lnTo>
                      <a:lnTo>
                        <a:pt x="42" y="1323"/>
                      </a:lnTo>
                      <a:lnTo>
                        <a:pt x="0" y="1323"/>
                      </a:lnTo>
                      <a:lnTo>
                        <a:pt x="0" y="1327"/>
                      </a:lnTo>
                      <a:lnTo>
                        <a:pt x="0" y="1330"/>
                      </a:lnTo>
                      <a:lnTo>
                        <a:pt x="0" y="1334"/>
                      </a:lnTo>
                      <a:lnTo>
                        <a:pt x="0" y="1338"/>
                      </a:lnTo>
                      <a:lnTo>
                        <a:pt x="0" y="1344"/>
                      </a:lnTo>
                      <a:lnTo>
                        <a:pt x="0" y="1347"/>
                      </a:lnTo>
                      <a:lnTo>
                        <a:pt x="0" y="1353"/>
                      </a:lnTo>
                      <a:lnTo>
                        <a:pt x="0" y="1357"/>
                      </a:lnTo>
                      <a:lnTo>
                        <a:pt x="0" y="1361"/>
                      </a:lnTo>
                      <a:lnTo>
                        <a:pt x="0" y="1365"/>
                      </a:lnTo>
                      <a:lnTo>
                        <a:pt x="0" y="1366"/>
                      </a:lnTo>
                      <a:lnTo>
                        <a:pt x="0" y="1370"/>
                      </a:lnTo>
                      <a:lnTo>
                        <a:pt x="0" y="1374"/>
                      </a:lnTo>
                      <a:lnTo>
                        <a:pt x="0" y="1378"/>
                      </a:lnTo>
                      <a:lnTo>
                        <a:pt x="2" y="1382"/>
                      </a:lnTo>
                      <a:lnTo>
                        <a:pt x="2" y="1385"/>
                      </a:lnTo>
                      <a:lnTo>
                        <a:pt x="2" y="1389"/>
                      </a:lnTo>
                      <a:lnTo>
                        <a:pt x="4" y="1393"/>
                      </a:lnTo>
                      <a:lnTo>
                        <a:pt x="4" y="1399"/>
                      </a:lnTo>
                      <a:lnTo>
                        <a:pt x="6" y="1403"/>
                      </a:lnTo>
                      <a:lnTo>
                        <a:pt x="8" y="1406"/>
                      </a:lnTo>
                      <a:lnTo>
                        <a:pt x="8" y="1410"/>
                      </a:lnTo>
                      <a:lnTo>
                        <a:pt x="8" y="1416"/>
                      </a:lnTo>
                      <a:lnTo>
                        <a:pt x="10" y="1420"/>
                      </a:lnTo>
                      <a:lnTo>
                        <a:pt x="10" y="1423"/>
                      </a:lnTo>
                      <a:lnTo>
                        <a:pt x="11" y="1427"/>
                      </a:lnTo>
                      <a:lnTo>
                        <a:pt x="13" y="1433"/>
                      </a:lnTo>
                      <a:lnTo>
                        <a:pt x="15" y="1437"/>
                      </a:lnTo>
                      <a:lnTo>
                        <a:pt x="15" y="1441"/>
                      </a:lnTo>
                      <a:lnTo>
                        <a:pt x="17" y="1446"/>
                      </a:lnTo>
                      <a:lnTo>
                        <a:pt x="19" y="1452"/>
                      </a:lnTo>
                      <a:lnTo>
                        <a:pt x="21" y="1456"/>
                      </a:lnTo>
                      <a:lnTo>
                        <a:pt x="23" y="1461"/>
                      </a:lnTo>
                      <a:lnTo>
                        <a:pt x="23" y="1465"/>
                      </a:lnTo>
                      <a:lnTo>
                        <a:pt x="27" y="1471"/>
                      </a:lnTo>
                      <a:lnTo>
                        <a:pt x="27" y="1477"/>
                      </a:lnTo>
                      <a:lnTo>
                        <a:pt x="29" y="1480"/>
                      </a:lnTo>
                      <a:lnTo>
                        <a:pt x="30" y="1484"/>
                      </a:lnTo>
                      <a:lnTo>
                        <a:pt x="30" y="1490"/>
                      </a:lnTo>
                      <a:lnTo>
                        <a:pt x="34" y="1494"/>
                      </a:lnTo>
                      <a:lnTo>
                        <a:pt x="36" y="1498"/>
                      </a:lnTo>
                      <a:lnTo>
                        <a:pt x="36" y="1503"/>
                      </a:lnTo>
                      <a:lnTo>
                        <a:pt x="40" y="1509"/>
                      </a:lnTo>
                      <a:lnTo>
                        <a:pt x="42" y="1513"/>
                      </a:lnTo>
                      <a:lnTo>
                        <a:pt x="44" y="1517"/>
                      </a:lnTo>
                      <a:lnTo>
                        <a:pt x="46" y="1522"/>
                      </a:lnTo>
                      <a:lnTo>
                        <a:pt x="48" y="1528"/>
                      </a:lnTo>
                      <a:lnTo>
                        <a:pt x="51" y="1530"/>
                      </a:lnTo>
                      <a:lnTo>
                        <a:pt x="53" y="1536"/>
                      </a:lnTo>
                      <a:lnTo>
                        <a:pt x="55" y="1541"/>
                      </a:lnTo>
                      <a:lnTo>
                        <a:pt x="57" y="1545"/>
                      </a:lnTo>
                      <a:lnTo>
                        <a:pt x="59" y="1549"/>
                      </a:lnTo>
                      <a:lnTo>
                        <a:pt x="61" y="1555"/>
                      </a:lnTo>
                      <a:lnTo>
                        <a:pt x="65" y="1558"/>
                      </a:lnTo>
                      <a:lnTo>
                        <a:pt x="67" y="1562"/>
                      </a:lnTo>
                      <a:lnTo>
                        <a:pt x="68" y="1566"/>
                      </a:lnTo>
                      <a:lnTo>
                        <a:pt x="72" y="1572"/>
                      </a:lnTo>
                      <a:lnTo>
                        <a:pt x="74" y="1574"/>
                      </a:lnTo>
                      <a:lnTo>
                        <a:pt x="76" y="1579"/>
                      </a:lnTo>
                      <a:lnTo>
                        <a:pt x="78" y="1583"/>
                      </a:lnTo>
                      <a:lnTo>
                        <a:pt x="82" y="1587"/>
                      </a:lnTo>
                      <a:lnTo>
                        <a:pt x="84" y="1591"/>
                      </a:lnTo>
                      <a:lnTo>
                        <a:pt x="87" y="1593"/>
                      </a:lnTo>
                      <a:lnTo>
                        <a:pt x="89" y="1598"/>
                      </a:lnTo>
                      <a:lnTo>
                        <a:pt x="91" y="1602"/>
                      </a:lnTo>
                      <a:lnTo>
                        <a:pt x="93" y="1604"/>
                      </a:lnTo>
                      <a:lnTo>
                        <a:pt x="97" y="1608"/>
                      </a:lnTo>
                      <a:lnTo>
                        <a:pt x="99" y="1612"/>
                      </a:lnTo>
                      <a:lnTo>
                        <a:pt x="103" y="1615"/>
                      </a:lnTo>
                      <a:lnTo>
                        <a:pt x="105" y="1617"/>
                      </a:lnTo>
                      <a:lnTo>
                        <a:pt x="108" y="1621"/>
                      </a:lnTo>
                      <a:lnTo>
                        <a:pt x="110" y="1623"/>
                      </a:lnTo>
                      <a:lnTo>
                        <a:pt x="112" y="1627"/>
                      </a:lnTo>
                      <a:lnTo>
                        <a:pt x="116" y="1631"/>
                      </a:lnTo>
                      <a:lnTo>
                        <a:pt x="118" y="1634"/>
                      </a:lnTo>
                      <a:lnTo>
                        <a:pt x="124" y="1640"/>
                      </a:lnTo>
                      <a:lnTo>
                        <a:pt x="129" y="1644"/>
                      </a:lnTo>
                      <a:lnTo>
                        <a:pt x="135" y="1650"/>
                      </a:lnTo>
                      <a:lnTo>
                        <a:pt x="139" y="1655"/>
                      </a:lnTo>
                      <a:lnTo>
                        <a:pt x="143" y="1661"/>
                      </a:lnTo>
                      <a:lnTo>
                        <a:pt x="148" y="1665"/>
                      </a:lnTo>
                      <a:lnTo>
                        <a:pt x="152" y="1669"/>
                      </a:lnTo>
                      <a:lnTo>
                        <a:pt x="156" y="1672"/>
                      </a:lnTo>
                      <a:lnTo>
                        <a:pt x="160" y="1676"/>
                      </a:lnTo>
                      <a:lnTo>
                        <a:pt x="165" y="1680"/>
                      </a:lnTo>
                      <a:lnTo>
                        <a:pt x="167" y="1684"/>
                      </a:lnTo>
                      <a:lnTo>
                        <a:pt x="171" y="1686"/>
                      </a:lnTo>
                      <a:lnTo>
                        <a:pt x="177" y="1691"/>
                      </a:lnTo>
                      <a:lnTo>
                        <a:pt x="181" y="1693"/>
                      </a:lnTo>
                      <a:lnTo>
                        <a:pt x="184" y="1697"/>
                      </a:lnTo>
                      <a:lnTo>
                        <a:pt x="137" y="1722"/>
                      </a:lnTo>
                      <a:lnTo>
                        <a:pt x="141" y="1726"/>
                      </a:lnTo>
                      <a:lnTo>
                        <a:pt x="143" y="1726"/>
                      </a:lnTo>
                      <a:lnTo>
                        <a:pt x="146" y="1729"/>
                      </a:lnTo>
                      <a:lnTo>
                        <a:pt x="148" y="1731"/>
                      </a:lnTo>
                      <a:lnTo>
                        <a:pt x="152" y="1735"/>
                      </a:lnTo>
                      <a:lnTo>
                        <a:pt x="156" y="1741"/>
                      </a:lnTo>
                      <a:lnTo>
                        <a:pt x="160" y="1743"/>
                      </a:lnTo>
                      <a:lnTo>
                        <a:pt x="165" y="1748"/>
                      </a:lnTo>
                      <a:lnTo>
                        <a:pt x="171" y="1754"/>
                      </a:lnTo>
                      <a:lnTo>
                        <a:pt x="175" y="1756"/>
                      </a:lnTo>
                      <a:lnTo>
                        <a:pt x="181" y="1762"/>
                      </a:lnTo>
                      <a:lnTo>
                        <a:pt x="184" y="1766"/>
                      </a:lnTo>
                      <a:lnTo>
                        <a:pt x="188" y="1767"/>
                      </a:lnTo>
                      <a:lnTo>
                        <a:pt x="192" y="1769"/>
                      </a:lnTo>
                      <a:lnTo>
                        <a:pt x="194" y="1773"/>
                      </a:lnTo>
                      <a:lnTo>
                        <a:pt x="198" y="1775"/>
                      </a:lnTo>
                      <a:lnTo>
                        <a:pt x="202" y="1779"/>
                      </a:lnTo>
                      <a:lnTo>
                        <a:pt x="205" y="1781"/>
                      </a:lnTo>
                      <a:lnTo>
                        <a:pt x="209" y="1785"/>
                      </a:lnTo>
                      <a:lnTo>
                        <a:pt x="213" y="1786"/>
                      </a:lnTo>
                      <a:lnTo>
                        <a:pt x="217" y="1788"/>
                      </a:lnTo>
                      <a:lnTo>
                        <a:pt x="219" y="1792"/>
                      </a:lnTo>
                      <a:lnTo>
                        <a:pt x="224" y="1794"/>
                      </a:lnTo>
                      <a:lnTo>
                        <a:pt x="228" y="1798"/>
                      </a:lnTo>
                      <a:lnTo>
                        <a:pt x="234" y="1800"/>
                      </a:lnTo>
                      <a:lnTo>
                        <a:pt x="236" y="1804"/>
                      </a:lnTo>
                      <a:lnTo>
                        <a:pt x="241" y="1805"/>
                      </a:lnTo>
                      <a:lnTo>
                        <a:pt x="245" y="1807"/>
                      </a:lnTo>
                      <a:lnTo>
                        <a:pt x="249" y="1811"/>
                      </a:lnTo>
                      <a:lnTo>
                        <a:pt x="255" y="1813"/>
                      </a:lnTo>
                      <a:lnTo>
                        <a:pt x="260" y="1817"/>
                      </a:lnTo>
                      <a:lnTo>
                        <a:pt x="262" y="1819"/>
                      </a:lnTo>
                      <a:lnTo>
                        <a:pt x="268" y="1823"/>
                      </a:lnTo>
                      <a:lnTo>
                        <a:pt x="272" y="1824"/>
                      </a:lnTo>
                      <a:lnTo>
                        <a:pt x="278" y="1826"/>
                      </a:lnTo>
                      <a:lnTo>
                        <a:pt x="281" y="1828"/>
                      </a:lnTo>
                      <a:lnTo>
                        <a:pt x="287" y="1832"/>
                      </a:lnTo>
                      <a:lnTo>
                        <a:pt x="293" y="1834"/>
                      </a:lnTo>
                      <a:lnTo>
                        <a:pt x="298" y="1836"/>
                      </a:lnTo>
                      <a:lnTo>
                        <a:pt x="302" y="1838"/>
                      </a:lnTo>
                      <a:lnTo>
                        <a:pt x="308" y="1842"/>
                      </a:lnTo>
                      <a:lnTo>
                        <a:pt x="312" y="1842"/>
                      </a:lnTo>
                      <a:lnTo>
                        <a:pt x="317" y="1845"/>
                      </a:lnTo>
                      <a:lnTo>
                        <a:pt x="323" y="1847"/>
                      </a:lnTo>
                      <a:lnTo>
                        <a:pt x="329" y="1849"/>
                      </a:lnTo>
                      <a:lnTo>
                        <a:pt x="335" y="1851"/>
                      </a:lnTo>
                      <a:lnTo>
                        <a:pt x="340" y="1853"/>
                      </a:lnTo>
                      <a:lnTo>
                        <a:pt x="344" y="1855"/>
                      </a:lnTo>
                      <a:lnTo>
                        <a:pt x="350" y="1855"/>
                      </a:lnTo>
                      <a:lnTo>
                        <a:pt x="355" y="1857"/>
                      </a:lnTo>
                      <a:lnTo>
                        <a:pt x="361" y="1857"/>
                      </a:lnTo>
                      <a:lnTo>
                        <a:pt x="367" y="1859"/>
                      </a:lnTo>
                      <a:lnTo>
                        <a:pt x="373" y="1861"/>
                      </a:lnTo>
                      <a:lnTo>
                        <a:pt x="376" y="1862"/>
                      </a:lnTo>
                      <a:lnTo>
                        <a:pt x="382" y="1862"/>
                      </a:lnTo>
                      <a:lnTo>
                        <a:pt x="388" y="1862"/>
                      </a:lnTo>
                      <a:lnTo>
                        <a:pt x="394" y="1864"/>
                      </a:lnTo>
                      <a:lnTo>
                        <a:pt x="399" y="1864"/>
                      </a:lnTo>
                      <a:lnTo>
                        <a:pt x="407" y="1866"/>
                      </a:lnTo>
                      <a:lnTo>
                        <a:pt x="411" y="1866"/>
                      </a:lnTo>
                      <a:lnTo>
                        <a:pt x="416" y="1866"/>
                      </a:lnTo>
                      <a:lnTo>
                        <a:pt x="424" y="1866"/>
                      </a:lnTo>
                      <a:lnTo>
                        <a:pt x="430" y="1868"/>
                      </a:lnTo>
                      <a:lnTo>
                        <a:pt x="435" y="1868"/>
                      </a:lnTo>
                      <a:lnTo>
                        <a:pt x="439" y="1868"/>
                      </a:lnTo>
                      <a:lnTo>
                        <a:pt x="445" y="1868"/>
                      </a:lnTo>
                      <a:lnTo>
                        <a:pt x="451" y="1868"/>
                      </a:lnTo>
                      <a:lnTo>
                        <a:pt x="456" y="1868"/>
                      </a:lnTo>
                      <a:lnTo>
                        <a:pt x="462" y="1868"/>
                      </a:lnTo>
                      <a:lnTo>
                        <a:pt x="468" y="1868"/>
                      </a:lnTo>
                      <a:lnTo>
                        <a:pt x="473" y="1868"/>
                      </a:lnTo>
                      <a:lnTo>
                        <a:pt x="477" y="1868"/>
                      </a:lnTo>
                      <a:lnTo>
                        <a:pt x="483" y="1868"/>
                      </a:lnTo>
                      <a:lnTo>
                        <a:pt x="489" y="1866"/>
                      </a:lnTo>
                      <a:lnTo>
                        <a:pt x="494" y="1866"/>
                      </a:lnTo>
                      <a:lnTo>
                        <a:pt x="500" y="1866"/>
                      </a:lnTo>
                      <a:lnTo>
                        <a:pt x="506" y="1866"/>
                      </a:lnTo>
                      <a:lnTo>
                        <a:pt x="509" y="1866"/>
                      </a:lnTo>
                      <a:lnTo>
                        <a:pt x="517" y="1866"/>
                      </a:lnTo>
                      <a:lnTo>
                        <a:pt x="521" y="1864"/>
                      </a:lnTo>
                      <a:lnTo>
                        <a:pt x="525" y="1864"/>
                      </a:lnTo>
                      <a:lnTo>
                        <a:pt x="530" y="1862"/>
                      </a:lnTo>
                      <a:lnTo>
                        <a:pt x="536" y="1862"/>
                      </a:lnTo>
                      <a:lnTo>
                        <a:pt x="540" y="1861"/>
                      </a:lnTo>
                      <a:lnTo>
                        <a:pt x="546" y="1861"/>
                      </a:lnTo>
                      <a:lnTo>
                        <a:pt x="549" y="1859"/>
                      </a:lnTo>
                      <a:lnTo>
                        <a:pt x="555" y="1859"/>
                      </a:lnTo>
                      <a:lnTo>
                        <a:pt x="559" y="1857"/>
                      </a:lnTo>
                      <a:lnTo>
                        <a:pt x="565" y="1857"/>
                      </a:lnTo>
                      <a:lnTo>
                        <a:pt x="568" y="1855"/>
                      </a:lnTo>
                      <a:lnTo>
                        <a:pt x="574" y="1855"/>
                      </a:lnTo>
                      <a:lnTo>
                        <a:pt x="578" y="1853"/>
                      </a:lnTo>
                      <a:lnTo>
                        <a:pt x="582" y="1851"/>
                      </a:lnTo>
                      <a:lnTo>
                        <a:pt x="587" y="1851"/>
                      </a:lnTo>
                      <a:lnTo>
                        <a:pt x="591" y="1851"/>
                      </a:lnTo>
                      <a:lnTo>
                        <a:pt x="595" y="1849"/>
                      </a:lnTo>
                      <a:lnTo>
                        <a:pt x="599" y="1847"/>
                      </a:lnTo>
                      <a:lnTo>
                        <a:pt x="603" y="1847"/>
                      </a:lnTo>
                      <a:lnTo>
                        <a:pt x="606" y="1845"/>
                      </a:lnTo>
                      <a:lnTo>
                        <a:pt x="612" y="1843"/>
                      </a:lnTo>
                      <a:lnTo>
                        <a:pt x="614" y="1842"/>
                      </a:lnTo>
                      <a:lnTo>
                        <a:pt x="618" y="1842"/>
                      </a:lnTo>
                      <a:lnTo>
                        <a:pt x="622" y="1840"/>
                      </a:lnTo>
                      <a:lnTo>
                        <a:pt x="625" y="1838"/>
                      </a:lnTo>
                      <a:lnTo>
                        <a:pt x="629" y="1838"/>
                      </a:lnTo>
                      <a:lnTo>
                        <a:pt x="631" y="1836"/>
                      </a:lnTo>
                      <a:lnTo>
                        <a:pt x="635" y="1834"/>
                      </a:lnTo>
                      <a:lnTo>
                        <a:pt x="641" y="1832"/>
                      </a:lnTo>
                      <a:lnTo>
                        <a:pt x="646" y="1828"/>
                      </a:lnTo>
                      <a:lnTo>
                        <a:pt x="652" y="1824"/>
                      </a:lnTo>
                      <a:lnTo>
                        <a:pt x="656" y="1823"/>
                      </a:lnTo>
                      <a:lnTo>
                        <a:pt x="660" y="1819"/>
                      </a:lnTo>
                      <a:lnTo>
                        <a:pt x="663" y="1817"/>
                      </a:lnTo>
                      <a:lnTo>
                        <a:pt x="669" y="1809"/>
                      </a:lnTo>
                      <a:lnTo>
                        <a:pt x="673" y="1805"/>
                      </a:lnTo>
                      <a:lnTo>
                        <a:pt x="677" y="1798"/>
                      </a:lnTo>
                      <a:lnTo>
                        <a:pt x="679" y="1792"/>
                      </a:lnTo>
                      <a:lnTo>
                        <a:pt x="679" y="1786"/>
                      </a:lnTo>
                      <a:lnTo>
                        <a:pt x="679" y="1783"/>
                      </a:lnTo>
                      <a:lnTo>
                        <a:pt x="679" y="1777"/>
                      </a:lnTo>
                      <a:lnTo>
                        <a:pt x="679" y="1773"/>
                      </a:lnTo>
                      <a:lnTo>
                        <a:pt x="677" y="1769"/>
                      </a:lnTo>
                      <a:lnTo>
                        <a:pt x="675" y="1767"/>
                      </a:lnTo>
                      <a:lnTo>
                        <a:pt x="671" y="1762"/>
                      </a:lnTo>
                      <a:lnTo>
                        <a:pt x="669" y="1762"/>
                      </a:lnTo>
                      <a:lnTo>
                        <a:pt x="665" y="1762"/>
                      </a:lnTo>
                      <a:lnTo>
                        <a:pt x="660" y="1762"/>
                      </a:lnTo>
                      <a:lnTo>
                        <a:pt x="656" y="1760"/>
                      </a:lnTo>
                      <a:lnTo>
                        <a:pt x="654" y="1760"/>
                      </a:lnTo>
                      <a:lnTo>
                        <a:pt x="650" y="1760"/>
                      </a:lnTo>
                      <a:lnTo>
                        <a:pt x="646" y="1760"/>
                      </a:lnTo>
                      <a:lnTo>
                        <a:pt x="643" y="1760"/>
                      </a:lnTo>
                      <a:lnTo>
                        <a:pt x="639" y="1760"/>
                      </a:lnTo>
                      <a:lnTo>
                        <a:pt x="633" y="1760"/>
                      </a:lnTo>
                      <a:lnTo>
                        <a:pt x="631" y="1760"/>
                      </a:lnTo>
                      <a:lnTo>
                        <a:pt x="624" y="1758"/>
                      </a:lnTo>
                      <a:lnTo>
                        <a:pt x="620" y="1758"/>
                      </a:lnTo>
                      <a:lnTo>
                        <a:pt x="614" y="1756"/>
                      </a:lnTo>
                      <a:lnTo>
                        <a:pt x="608" y="1756"/>
                      </a:lnTo>
                      <a:lnTo>
                        <a:pt x="601" y="1756"/>
                      </a:lnTo>
                      <a:lnTo>
                        <a:pt x="595" y="1754"/>
                      </a:lnTo>
                      <a:lnTo>
                        <a:pt x="593" y="1754"/>
                      </a:lnTo>
                      <a:lnTo>
                        <a:pt x="589" y="1754"/>
                      </a:lnTo>
                      <a:lnTo>
                        <a:pt x="586" y="1752"/>
                      </a:lnTo>
                      <a:lnTo>
                        <a:pt x="584" y="1752"/>
                      </a:lnTo>
                      <a:lnTo>
                        <a:pt x="578" y="1750"/>
                      </a:lnTo>
                      <a:lnTo>
                        <a:pt x="576" y="1750"/>
                      </a:lnTo>
                      <a:lnTo>
                        <a:pt x="572" y="1748"/>
                      </a:lnTo>
                      <a:lnTo>
                        <a:pt x="568" y="1748"/>
                      </a:lnTo>
                      <a:lnTo>
                        <a:pt x="565" y="1748"/>
                      </a:lnTo>
                      <a:lnTo>
                        <a:pt x="561" y="1747"/>
                      </a:lnTo>
                      <a:lnTo>
                        <a:pt x="557" y="1747"/>
                      </a:lnTo>
                      <a:lnTo>
                        <a:pt x="555" y="1745"/>
                      </a:lnTo>
                      <a:lnTo>
                        <a:pt x="549" y="1745"/>
                      </a:lnTo>
                      <a:lnTo>
                        <a:pt x="546" y="1743"/>
                      </a:lnTo>
                      <a:lnTo>
                        <a:pt x="542" y="1743"/>
                      </a:lnTo>
                      <a:lnTo>
                        <a:pt x="538" y="1743"/>
                      </a:lnTo>
                      <a:lnTo>
                        <a:pt x="534" y="1741"/>
                      </a:lnTo>
                      <a:lnTo>
                        <a:pt x="530" y="1741"/>
                      </a:lnTo>
                      <a:lnTo>
                        <a:pt x="527" y="1737"/>
                      </a:lnTo>
                      <a:lnTo>
                        <a:pt x="523" y="1737"/>
                      </a:lnTo>
                      <a:lnTo>
                        <a:pt x="519" y="1735"/>
                      </a:lnTo>
                      <a:lnTo>
                        <a:pt x="515" y="1733"/>
                      </a:lnTo>
                      <a:lnTo>
                        <a:pt x="511" y="1731"/>
                      </a:lnTo>
                      <a:lnTo>
                        <a:pt x="506" y="1731"/>
                      </a:lnTo>
                      <a:lnTo>
                        <a:pt x="502" y="1729"/>
                      </a:lnTo>
                      <a:lnTo>
                        <a:pt x="498" y="1728"/>
                      </a:lnTo>
                      <a:lnTo>
                        <a:pt x="494" y="1726"/>
                      </a:lnTo>
                      <a:lnTo>
                        <a:pt x="489" y="1724"/>
                      </a:lnTo>
                      <a:lnTo>
                        <a:pt x="485" y="1722"/>
                      </a:lnTo>
                      <a:lnTo>
                        <a:pt x="481" y="1720"/>
                      </a:lnTo>
                      <a:lnTo>
                        <a:pt x="475" y="1718"/>
                      </a:lnTo>
                      <a:lnTo>
                        <a:pt x="473" y="1716"/>
                      </a:lnTo>
                      <a:lnTo>
                        <a:pt x="468" y="1714"/>
                      </a:lnTo>
                      <a:lnTo>
                        <a:pt x="464" y="1712"/>
                      </a:lnTo>
                      <a:lnTo>
                        <a:pt x="458" y="1710"/>
                      </a:lnTo>
                      <a:lnTo>
                        <a:pt x="454" y="1709"/>
                      </a:lnTo>
                      <a:lnTo>
                        <a:pt x="449" y="1707"/>
                      </a:lnTo>
                      <a:lnTo>
                        <a:pt x="445" y="1705"/>
                      </a:lnTo>
                      <a:lnTo>
                        <a:pt x="439" y="1701"/>
                      </a:lnTo>
                      <a:lnTo>
                        <a:pt x="437" y="1699"/>
                      </a:lnTo>
                      <a:lnTo>
                        <a:pt x="432" y="1697"/>
                      </a:lnTo>
                      <a:lnTo>
                        <a:pt x="428" y="1693"/>
                      </a:lnTo>
                      <a:lnTo>
                        <a:pt x="424" y="1691"/>
                      </a:lnTo>
                      <a:lnTo>
                        <a:pt x="418" y="1690"/>
                      </a:lnTo>
                      <a:lnTo>
                        <a:pt x="413" y="1686"/>
                      </a:lnTo>
                      <a:lnTo>
                        <a:pt x="411" y="1684"/>
                      </a:lnTo>
                      <a:lnTo>
                        <a:pt x="405" y="1682"/>
                      </a:lnTo>
                      <a:lnTo>
                        <a:pt x="401" y="1680"/>
                      </a:lnTo>
                      <a:lnTo>
                        <a:pt x="395" y="1676"/>
                      </a:lnTo>
                      <a:lnTo>
                        <a:pt x="392" y="1674"/>
                      </a:lnTo>
                      <a:lnTo>
                        <a:pt x="388" y="1671"/>
                      </a:lnTo>
                      <a:lnTo>
                        <a:pt x="382" y="1669"/>
                      </a:lnTo>
                      <a:lnTo>
                        <a:pt x="378" y="1665"/>
                      </a:lnTo>
                      <a:lnTo>
                        <a:pt x="374" y="1663"/>
                      </a:lnTo>
                      <a:lnTo>
                        <a:pt x="371" y="1659"/>
                      </a:lnTo>
                      <a:lnTo>
                        <a:pt x="367" y="1655"/>
                      </a:lnTo>
                      <a:lnTo>
                        <a:pt x="361" y="1653"/>
                      </a:lnTo>
                      <a:lnTo>
                        <a:pt x="357" y="1650"/>
                      </a:lnTo>
                      <a:lnTo>
                        <a:pt x="354" y="1648"/>
                      </a:lnTo>
                      <a:lnTo>
                        <a:pt x="350" y="1644"/>
                      </a:lnTo>
                      <a:lnTo>
                        <a:pt x="344" y="1640"/>
                      </a:lnTo>
                      <a:lnTo>
                        <a:pt x="340" y="1636"/>
                      </a:lnTo>
                      <a:lnTo>
                        <a:pt x="336" y="1634"/>
                      </a:lnTo>
                      <a:lnTo>
                        <a:pt x="333" y="1631"/>
                      </a:lnTo>
                      <a:lnTo>
                        <a:pt x="329" y="1625"/>
                      </a:lnTo>
                      <a:lnTo>
                        <a:pt x="325" y="1623"/>
                      </a:lnTo>
                      <a:lnTo>
                        <a:pt x="319" y="1619"/>
                      </a:lnTo>
                      <a:lnTo>
                        <a:pt x="317" y="1617"/>
                      </a:lnTo>
                      <a:lnTo>
                        <a:pt x="314" y="1612"/>
                      </a:lnTo>
                      <a:lnTo>
                        <a:pt x="310" y="1610"/>
                      </a:lnTo>
                      <a:lnTo>
                        <a:pt x="306" y="1604"/>
                      </a:lnTo>
                      <a:lnTo>
                        <a:pt x="302" y="1602"/>
                      </a:lnTo>
                      <a:lnTo>
                        <a:pt x="298" y="1598"/>
                      </a:lnTo>
                      <a:lnTo>
                        <a:pt x="295" y="1593"/>
                      </a:lnTo>
                      <a:lnTo>
                        <a:pt x="293" y="1591"/>
                      </a:lnTo>
                      <a:lnTo>
                        <a:pt x="289" y="1587"/>
                      </a:lnTo>
                      <a:lnTo>
                        <a:pt x="285" y="1583"/>
                      </a:lnTo>
                      <a:lnTo>
                        <a:pt x="281" y="1577"/>
                      </a:lnTo>
                      <a:lnTo>
                        <a:pt x="279" y="1574"/>
                      </a:lnTo>
                      <a:lnTo>
                        <a:pt x="276" y="1570"/>
                      </a:lnTo>
                      <a:lnTo>
                        <a:pt x="272" y="1566"/>
                      </a:lnTo>
                      <a:lnTo>
                        <a:pt x="270" y="1560"/>
                      </a:lnTo>
                      <a:lnTo>
                        <a:pt x="268" y="1558"/>
                      </a:lnTo>
                      <a:lnTo>
                        <a:pt x="266" y="1553"/>
                      </a:lnTo>
                      <a:lnTo>
                        <a:pt x="262" y="1549"/>
                      </a:lnTo>
                      <a:lnTo>
                        <a:pt x="260" y="1543"/>
                      </a:lnTo>
                      <a:lnTo>
                        <a:pt x="257" y="1539"/>
                      </a:lnTo>
                      <a:lnTo>
                        <a:pt x="255" y="1536"/>
                      </a:lnTo>
                      <a:lnTo>
                        <a:pt x="251" y="1530"/>
                      </a:lnTo>
                      <a:lnTo>
                        <a:pt x="249" y="1526"/>
                      </a:lnTo>
                      <a:lnTo>
                        <a:pt x="247" y="1520"/>
                      </a:lnTo>
                      <a:lnTo>
                        <a:pt x="243" y="1517"/>
                      </a:lnTo>
                      <a:lnTo>
                        <a:pt x="241" y="1511"/>
                      </a:lnTo>
                      <a:lnTo>
                        <a:pt x="240" y="1507"/>
                      </a:lnTo>
                      <a:lnTo>
                        <a:pt x="238" y="1501"/>
                      </a:lnTo>
                      <a:lnTo>
                        <a:pt x="236" y="1498"/>
                      </a:lnTo>
                      <a:lnTo>
                        <a:pt x="234" y="1492"/>
                      </a:lnTo>
                      <a:lnTo>
                        <a:pt x="232" y="1486"/>
                      </a:lnTo>
                      <a:lnTo>
                        <a:pt x="230" y="1482"/>
                      </a:lnTo>
                      <a:lnTo>
                        <a:pt x="230" y="1479"/>
                      </a:lnTo>
                      <a:lnTo>
                        <a:pt x="228" y="1473"/>
                      </a:lnTo>
                      <a:lnTo>
                        <a:pt x="226" y="1467"/>
                      </a:lnTo>
                      <a:lnTo>
                        <a:pt x="224" y="1461"/>
                      </a:lnTo>
                      <a:lnTo>
                        <a:pt x="222" y="1458"/>
                      </a:lnTo>
                      <a:lnTo>
                        <a:pt x="221" y="1452"/>
                      </a:lnTo>
                      <a:lnTo>
                        <a:pt x="219" y="1448"/>
                      </a:lnTo>
                      <a:lnTo>
                        <a:pt x="219" y="1442"/>
                      </a:lnTo>
                      <a:lnTo>
                        <a:pt x="217" y="1439"/>
                      </a:lnTo>
                      <a:lnTo>
                        <a:pt x="215" y="1433"/>
                      </a:lnTo>
                      <a:lnTo>
                        <a:pt x="215" y="1427"/>
                      </a:lnTo>
                      <a:lnTo>
                        <a:pt x="213" y="1422"/>
                      </a:lnTo>
                      <a:lnTo>
                        <a:pt x="213" y="1418"/>
                      </a:lnTo>
                      <a:lnTo>
                        <a:pt x="211" y="1414"/>
                      </a:lnTo>
                      <a:lnTo>
                        <a:pt x="211" y="1408"/>
                      </a:lnTo>
                      <a:lnTo>
                        <a:pt x="209" y="1403"/>
                      </a:lnTo>
                      <a:lnTo>
                        <a:pt x="209" y="1397"/>
                      </a:lnTo>
                      <a:lnTo>
                        <a:pt x="209" y="1391"/>
                      </a:lnTo>
                      <a:lnTo>
                        <a:pt x="207" y="1387"/>
                      </a:lnTo>
                      <a:lnTo>
                        <a:pt x="205" y="1382"/>
                      </a:lnTo>
                      <a:lnTo>
                        <a:pt x="205" y="1376"/>
                      </a:lnTo>
                      <a:lnTo>
                        <a:pt x="205" y="1372"/>
                      </a:lnTo>
                      <a:lnTo>
                        <a:pt x="203" y="1366"/>
                      </a:lnTo>
                      <a:lnTo>
                        <a:pt x="203" y="1361"/>
                      </a:lnTo>
                      <a:lnTo>
                        <a:pt x="203" y="1357"/>
                      </a:lnTo>
                      <a:lnTo>
                        <a:pt x="203" y="1351"/>
                      </a:lnTo>
                      <a:lnTo>
                        <a:pt x="202" y="1346"/>
                      </a:lnTo>
                      <a:lnTo>
                        <a:pt x="202" y="1340"/>
                      </a:lnTo>
                      <a:lnTo>
                        <a:pt x="202" y="1336"/>
                      </a:lnTo>
                      <a:lnTo>
                        <a:pt x="200" y="1330"/>
                      </a:lnTo>
                      <a:lnTo>
                        <a:pt x="200" y="1327"/>
                      </a:lnTo>
                      <a:lnTo>
                        <a:pt x="200" y="1321"/>
                      </a:lnTo>
                      <a:lnTo>
                        <a:pt x="200" y="1315"/>
                      </a:lnTo>
                      <a:lnTo>
                        <a:pt x="200" y="1311"/>
                      </a:lnTo>
                      <a:lnTo>
                        <a:pt x="200" y="1306"/>
                      </a:lnTo>
                      <a:lnTo>
                        <a:pt x="198" y="1302"/>
                      </a:lnTo>
                      <a:lnTo>
                        <a:pt x="198" y="1296"/>
                      </a:lnTo>
                      <a:lnTo>
                        <a:pt x="198" y="1290"/>
                      </a:lnTo>
                      <a:lnTo>
                        <a:pt x="198" y="1287"/>
                      </a:lnTo>
                      <a:lnTo>
                        <a:pt x="198" y="1283"/>
                      </a:lnTo>
                      <a:lnTo>
                        <a:pt x="198" y="1277"/>
                      </a:lnTo>
                      <a:lnTo>
                        <a:pt x="198" y="1271"/>
                      </a:lnTo>
                      <a:lnTo>
                        <a:pt x="198" y="1268"/>
                      </a:lnTo>
                      <a:lnTo>
                        <a:pt x="198" y="1264"/>
                      </a:lnTo>
                      <a:lnTo>
                        <a:pt x="198" y="1258"/>
                      </a:lnTo>
                      <a:lnTo>
                        <a:pt x="198" y="1254"/>
                      </a:lnTo>
                      <a:lnTo>
                        <a:pt x="198" y="1251"/>
                      </a:lnTo>
                      <a:lnTo>
                        <a:pt x="198" y="1245"/>
                      </a:lnTo>
                      <a:lnTo>
                        <a:pt x="198" y="1241"/>
                      </a:lnTo>
                      <a:lnTo>
                        <a:pt x="198" y="1237"/>
                      </a:lnTo>
                      <a:lnTo>
                        <a:pt x="198" y="1233"/>
                      </a:lnTo>
                      <a:lnTo>
                        <a:pt x="198" y="1228"/>
                      </a:lnTo>
                      <a:lnTo>
                        <a:pt x="198" y="1224"/>
                      </a:lnTo>
                      <a:lnTo>
                        <a:pt x="196" y="1220"/>
                      </a:lnTo>
                      <a:lnTo>
                        <a:pt x="196" y="1214"/>
                      </a:lnTo>
                      <a:lnTo>
                        <a:pt x="196" y="1213"/>
                      </a:lnTo>
                      <a:lnTo>
                        <a:pt x="196" y="1207"/>
                      </a:lnTo>
                      <a:lnTo>
                        <a:pt x="196" y="1203"/>
                      </a:lnTo>
                      <a:lnTo>
                        <a:pt x="196" y="1199"/>
                      </a:lnTo>
                      <a:lnTo>
                        <a:pt x="196" y="1195"/>
                      </a:lnTo>
                      <a:lnTo>
                        <a:pt x="196" y="1192"/>
                      </a:lnTo>
                      <a:lnTo>
                        <a:pt x="196" y="1188"/>
                      </a:lnTo>
                      <a:lnTo>
                        <a:pt x="196" y="1184"/>
                      </a:lnTo>
                      <a:lnTo>
                        <a:pt x="196" y="1182"/>
                      </a:lnTo>
                      <a:lnTo>
                        <a:pt x="196" y="1176"/>
                      </a:lnTo>
                      <a:lnTo>
                        <a:pt x="196" y="1175"/>
                      </a:lnTo>
                      <a:lnTo>
                        <a:pt x="196" y="1171"/>
                      </a:lnTo>
                      <a:lnTo>
                        <a:pt x="196" y="1167"/>
                      </a:lnTo>
                      <a:lnTo>
                        <a:pt x="196" y="1163"/>
                      </a:lnTo>
                      <a:lnTo>
                        <a:pt x="196" y="1159"/>
                      </a:lnTo>
                      <a:lnTo>
                        <a:pt x="196" y="1157"/>
                      </a:lnTo>
                      <a:lnTo>
                        <a:pt x="196" y="1154"/>
                      </a:lnTo>
                      <a:lnTo>
                        <a:pt x="196" y="1152"/>
                      </a:lnTo>
                      <a:lnTo>
                        <a:pt x="196" y="1144"/>
                      </a:lnTo>
                      <a:lnTo>
                        <a:pt x="196" y="1138"/>
                      </a:lnTo>
                      <a:lnTo>
                        <a:pt x="196" y="1133"/>
                      </a:lnTo>
                      <a:lnTo>
                        <a:pt x="196" y="1129"/>
                      </a:lnTo>
                      <a:lnTo>
                        <a:pt x="196" y="1123"/>
                      </a:lnTo>
                      <a:lnTo>
                        <a:pt x="196" y="1119"/>
                      </a:lnTo>
                      <a:lnTo>
                        <a:pt x="196" y="1114"/>
                      </a:lnTo>
                      <a:lnTo>
                        <a:pt x="196" y="1110"/>
                      </a:lnTo>
                      <a:lnTo>
                        <a:pt x="196" y="1106"/>
                      </a:lnTo>
                      <a:lnTo>
                        <a:pt x="196" y="1102"/>
                      </a:lnTo>
                      <a:lnTo>
                        <a:pt x="196" y="1098"/>
                      </a:lnTo>
                      <a:lnTo>
                        <a:pt x="198" y="1097"/>
                      </a:lnTo>
                      <a:lnTo>
                        <a:pt x="198" y="1087"/>
                      </a:lnTo>
                      <a:lnTo>
                        <a:pt x="97" y="1262"/>
                      </a:lnTo>
                      <a:lnTo>
                        <a:pt x="97" y="1260"/>
                      </a:lnTo>
                      <a:lnTo>
                        <a:pt x="97" y="1258"/>
                      </a:lnTo>
                      <a:lnTo>
                        <a:pt x="97" y="1252"/>
                      </a:lnTo>
                      <a:lnTo>
                        <a:pt x="97" y="1249"/>
                      </a:lnTo>
                      <a:lnTo>
                        <a:pt x="95" y="1245"/>
                      </a:lnTo>
                      <a:lnTo>
                        <a:pt x="95" y="1241"/>
                      </a:lnTo>
                      <a:lnTo>
                        <a:pt x="95" y="1237"/>
                      </a:lnTo>
                      <a:lnTo>
                        <a:pt x="95" y="1233"/>
                      </a:lnTo>
                      <a:lnTo>
                        <a:pt x="95" y="1228"/>
                      </a:lnTo>
                      <a:lnTo>
                        <a:pt x="95" y="1224"/>
                      </a:lnTo>
                      <a:lnTo>
                        <a:pt x="95" y="1218"/>
                      </a:lnTo>
                      <a:lnTo>
                        <a:pt x="95" y="1214"/>
                      </a:lnTo>
                      <a:lnTo>
                        <a:pt x="93" y="1209"/>
                      </a:lnTo>
                      <a:lnTo>
                        <a:pt x="93" y="1203"/>
                      </a:lnTo>
                      <a:lnTo>
                        <a:pt x="93" y="1197"/>
                      </a:lnTo>
                      <a:lnTo>
                        <a:pt x="93" y="1190"/>
                      </a:lnTo>
                      <a:lnTo>
                        <a:pt x="93" y="1188"/>
                      </a:lnTo>
                      <a:lnTo>
                        <a:pt x="93" y="1184"/>
                      </a:lnTo>
                      <a:lnTo>
                        <a:pt x="93" y="1182"/>
                      </a:lnTo>
                      <a:lnTo>
                        <a:pt x="93" y="1178"/>
                      </a:lnTo>
                      <a:lnTo>
                        <a:pt x="93" y="1175"/>
                      </a:lnTo>
                      <a:lnTo>
                        <a:pt x="93" y="1171"/>
                      </a:lnTo>
                      <a:lnTo>
                        <a:pt x="93" y="1169"/>
                      </a:lnTo>
                      <a:lnTo>
                        <a:pt x="93" y="1165"/>
                      </a:lnTo>
                      <a:lnTo>
                        <a:pt x="93" y="1161"/>
                      </a:lnTo>
                      <a:lnTo>
                        <a:pt x="93" y="1157"/>
                      </a:lnTo>
                      <a:lnTo>
                        <a:pt x="93" y="1156"/>
                      </a:lnTo>
                      <a:lnTo>
                        <a:pt x="93" y="1152"/>
                      </a:lnTo>
                      <a:lnTo>
                        <a:pt x="93" y="1148"/>
                      </a:lnTo>
                      <a:lnTo>
                        <a:pt x="93" y="1144"/>
                      </a:lnTo>
                      <a:lnTo>
                        <a:pt x="93" y="1140"/>
                      </a:lnTo>
                      <a:lnTo>
                        <a:pt x="93" y="1138"/>
                      </a:lnTo>
                      <a:lnTo>
                        <a:pt x="93" y="1135"/>
                      </a:lnTo>
                      <a:lnTo>
                        <a:pt x="93" y="1131"/>
                      </a:lnTo>
                      <a:lnTo>
                        <a:pt x="93" y="1127"/>
                      </a:lnTo>
                      <a:lnTo>
                        <a:pt x="93" y="1125"/>
                      </a:lnTo>
                      <a:lnTo>
                        <a:pt x="93" y="1121"/>
                      </a:lnTo>
                      <a:lnTo>
                        <a:pt x="93" y="1117"/>
                      </a:lnTo>
                      <a:lnTo>
                        <a:pt x="93" y="1114"/>
                      </a:lnTo>
                      <a:lnTo>
                        <a:pt x="93" y="1110"/>
                      </a:lnTo>
                      <a:lnTo>
                        <a:pt x="91" y="1106"/>
                      </a:lnTo>
                      <a:lnTo>
                        <a:pt x="91" y="1102"/>
                      </a:lnTo>
                      <a:lnTo>
                        <a:pt x="91" y="1098"/>
                      </a:lnTo>
                      <a:lnTo>
                        <a:pt x="91" y="1095"/>
                      </a:lnTo>
                      <a:lnTo>
                        <a:pt x="91" y="1093"/>
                      </a:lnTo>
                      <a:lnTo>
                        <a:pt x="91" y="1089"/>
                      </a:lnTo>
                      <a:lnTo>
                        <a:pt x="91" y="1083"/>
                      </a:lnTo>
                      <a:lnTo>
                        <a:pt x="91" y="1081"/>
                      </a:lnTo>
                      <a:lnTo>
                        <a:pt x="91" y="1078"/>
                      </a:lnTo>
                      <a:lnTo>
                        <a:pt x="91" y="1074"/>
                      </a:lnTo>
                      <a:lnTo>
                        <a:pt x="91" y="1070"/>
                      </a:lnTo>
                      <a:lnTo>
                        <a:pt x="91" y="1068"/>
                      </a:lnTo>
                      <a:lnTo>
                        <a:pt x="91" y="1064"/>
                      </a:lnTo>
                      <a:lnTo>
                        <a:pt x="91" y="1060"/>
                      </a:lnTo>
                      <a:lnTo>
                        <a:pt x="91" y="1057"/>
                      </a:lnTo>
                      <a:lnTo>
                        <a:pt x="91" y="1055"/>
                      </a:lnTo>
                      <a:lnTo>
                        <a:pt x="91" y="1051"/>
                      </a:lnTo>
                      <a:lnTo>
                        <a:pt x="91" y="1047"/>
                      </a:lnTo>
                      <a:lnTo>
                        <a:pt x="91" y="1043"/>
                      </a:lnTo>
                      <a:lnTo>
                        <a:pt x="91" y="1040"/>
                      </a:lnTo>
                      <a:lnTo>
                        <a:pt x="91" y="1034"/>
                      </a:lnTo>
                      <a:lnTo>
                        <a:pt x="91" y="1028"/>
                      </a:lnTo>
                      <a:lnTo>
                        <a:pt x="91" y="1021"/>
                      </a:lnTo>
                      <a:lnTo>
                        <a:pt x="91" y="1015"/>
                      </a:lnTo>
                      <a:lnTo>
                        <a:pt x="91" y="1011"/>
                      </a:lnTo>
                      <a:lnTo>
                        <a:pt x="91" y="1005"/>
                      </a:lnTo>
                      <a:lnTo>
                        <a:pt x="91" y="1000"/>
                      </a:lnTo>
                      <a:lnTo>
                        <a:pt x="91" y="994"/>
                      </a:lnTo>
                      <a:lnTo>
                        <a:pt x="91" y="988"/>
                      </a:lnTo>
                      <a:lnTo>
                        <a:pt x="91" y="986"/>
                      </a:lnTo>
                      <a:lnTo>
                        <a:pt x="91" y="981"/>
                      </a:lnTo>
                      <a:lnTo>
                        <a:pt x="91" y="977"/>
                      </a:lnTo>
                      <a:lnTo>
                        <a:pt x="91" y="973"/>
                      </a:lnTo>
                      <a:lnTo>
                        <a:pt x="91" y="971"/>
                      </a:lnTo>
                      <a:lnTo>
                        <a:pt x="91" y="965"/>
                      </a:lnTo>
                      <a:lnTo>
                        <a:pt x="91" y="962"/>
                      </a:lnTo>
                      <a:lnTo>
                        <a:pt x="91" y="958"/>
                      </a:lnTo>
                      <a:lnTo>
                        <a:pt x="93" y="958"/>
                      </a:lnTo>
                      <a:lnTo>
                        <a:pt x="152" y="994"/>
                      </a:lnTo>
                      <a:lnTo>
                        <a:pt x="154" y="992"/>
                      </a:lnTo>
                      <a:lnTo>
                        <a:pt x="154" y="990"/>
                      </a:lnTo>
                      <a:lnTo>
                        <a:pt x="156" y="986"/>
                      </a:lnTo>
                      <a:lnTo>
                        <a:pt x="156" y="983"/>
                      </a:lnTo>
                      <a:lnTo>
                        <a:pt x="158" y="979"/>
                      </a:lnTo>
                      <a:lnTo>
                        <a:pt x="162" y="973"/>
                      </a:lnTo>
                      <a:lnTo>
                        <a:pt x="163" y="969"/>
                      </a:lnTo>
                      <a:lnTo>
                        <a:pt x="165" y="965"/>
                      </a:lnTo>
                      <a:lnTo>
                        <a:pt x="165" y="962"/>
                      </a:lnTo>
                      <a:lnTo>
                        <a:pt x="167" y="958"/>
                      </a:lnTo>
                      <a:lnTo>
                        <a:pt x="169" y="956"/>
                      </a:lnTo>
                      <a:lnTo>
                        <a:pt x="171" y="952"/>
                      </a:lnTo>
                      <a:lnTo>
                        <a:pt x="173" y="948"/>
                      </a:lnTo>
                      <a:lnTo>
                        <a:pt x="173" y="945"/>
                      </a:lnTo>
                      <a:lnTo>
                        <a:pt x="177" y="941"/>
                      </a:lnTo>
                      <a:lnTo>
                        <a:pt x="179" y="937"/>
                      </a:lnTo>
                      <a:lnTo>
                        <a:pt x="181" y="933"/>
                      </a:lnTo>
                      <a:lnTo>
                        <a:pt x="181" y="929"/>
                      </a:lnTo>
                      <a:lnTo>
                        <a:pt x="184" y="926"/>
                      </a:lnTo>
                      <a:lnTo>
                        <a:pt x="186" y="920"/>
                      </a:lnTo>
                      <a:lnTo>
                        <a:pt x="188" y="916"/>
                      </a:lnTo>
                      <a:lnTo>
                        <a:pt x="190" y="912"/>
                      </a:lnTo>
                      <a:lnTo>
                        <a:pt x="194" y="907"/>
                      </a:lnTo>
                      <a:lnTo>
                        <a:pt x="194" y="903"/>
                      </a:lnTo>
                      <a:lnTo>
                        <a:pt x="198" y="897"/>
                      </a:lnTo>
                      <a:lnTo>
                        <a:pt x="200" y="893"/>
                      </a:lnTo>
                      <a:lnTo>
                        <a:pt x="202" y="888"/>
                      </a:lnTo>
                      <a:lnTo>
                        <a:pt x="203" y="882"/>
                      </a:lnTo>
                      <a:lnTo>
                        <a:pt x="207" y="878"/>
                      </a:lnTo>
                      <a:lnTo>
                        <a:pt x="209" y="872"/>
                      </a:lnTo>
                      <a:lnTo>
                        <a:pt x="213" y="869"/>
                      </a:lnTo>
                      <a:lnTo>
                        <a:pt x="215" y="863"/>
                      </a:lnTo>
                      <a:lnTo>
                        <a:pt x="217" y="857"/>
                      </a:lnTo>
                      <a:lnTo>
                        <a:pt x="219" y="853"/>
                      </a:lnTo>
                      <a:lnTo>
                        <a:pt x="222" y="848"/>
                      </a:lnTo>
                      <a:lnTo>
                        <a:pt x="224" y="842"/>
                      </a:lnTo>
                      <a:lnTo>
                        <a:pt x="228" y="836"/>
                      </a:lnTo>
                      <a:lnTo>
                        <a:pt x="230" y="832"/>
                      </a:lnTo>
                      <a:lnTo>
                        <a:pt x="234" y="829"/>
                      </a:lnTo>
                      <a:lnTo>
                        <a:pt x="236" y="823"/>
                      </a:lnTo>
                      <a:lnTo>
                        <a:pt x="240" y="817"/>
                      </a:lnTo>
                      <a:lnTo>
                        <a:pt x="241" y="812"/>
                      </a:lnTo>
                      <a:lnTo>
                        <a:pt x="245" y="806"/>
                      </a:lnTo>
                      <a:lnTo>
                        <a:pt x="247" y="800"/>
                      </a:lnTo>
                      <a:lnTo>
                        <a:pt x="251" y="796"/>
                      </a:lnTo>
                      <a:lnTo>
                        <a:pt x="253" y="791"/>
                      </a:lnTo>
                      <a:lnTo>
                        <a:pt x="257" y="785"/>
                      </a:lnTo>
                      <a:lnTo>
                        <a:pt x="260" y="781"/>
                      </a:lnTo>
                      <a:lnTo>
                        <a:pt x="262" y="775"/>
                      </a:lnTo>
                      <a:lnTo>
                        <a:pt x="266" y="772"/>
                      </a:lnTo>
                      <a:lnTo>
                        <a:pt x="268" y="766"/>
                      </a:lnTo>
                      <a:lnTo>
                        <a:pt x="272" y="760"/>
                      </a:lnTo>
                      <a:lnTo>
                        <a:pt x="274" y="756"/>
                      </a:lnTo>
                      <a:lnTo>
                        <a:pt x="278" y="753"/>
                      </a:lnTo>
                      <a:lnTo>
                        <a:pt x="281" y="747"/>
                      </a:lnTo>
                      <a:lnTo>
                        <a:pt x="283" y="741"/>
                      </a:lnTo>
                      <a:lnTo>
                        <a:pt x="285" y="737"/>
                      </a:lnTo>
                      <a:lnTo>
                        <a:pt x="289" y="732"/>
                      </a:lnTo>
                      <a:lnTo>
                        <a:pt x="293" y="728"/>
                      </a:lnTo>
                      <a:lnTo>
                        <a:pt x="295" y="724"/>
                      </a:lnTo>
                      <a:lnTo>
                        <a:pt x="297" y="720"/>
                      </a:lnTo>
                      <a:lnTo>
                        <a:pt x="300" y="716"/>
                      </a:lnTo>
                      <a:lnTo>
                        <a:pt x="302" y="711"/>
                      </a:lnTo>
                      <a:lnTo>
                        <a:pt x="304" y="709"/>
                      </a:lnTo>
                      <a:lnTo>
                        <a:pt x="308" y="703"/>
                      </a:lnTo>
                      <a:lnTo>
                        <a:pt x="312" y="699"/>
                      </a:lnTo>
                      <a:lnTo>
                        <a:pt x="314" y="696"/>
                      </a:lnTo>
                      <a:lnTo>
                        <a:pt x="316" y="692"/>
                      </a:lnTo>
                      <a:lnTo>
                        <a:pt x="319" y="690"/>
                      </a:lnTo>
                      <a:lnTo>
                        <a:pt x="323" y="686"/>
                      </a:lnTo>
                      <a:lnTo>
                        <a:pt x="325" y="682"/>
                      </a:lnTo>
                      <a:lnTo>
                        <a:pt x="327" y="678"/>
                      </a:lnTo>
                      <a:lnTo>
                        <a:pt x="329" y="675"/>
                      </a:lnTo>
                      <a:lnTo>
                        <a:pt x="331" y="673"/>
                      </a:lnTo>
                      <a:lnTo>
                        <a:pt x="335" y="669"/>
                      </a:lnTo>
                      <a:lnTo>
                        <a:pt x="338" y="661"/>
                      </a:lnTo>
                      <a:lnTo>
                        <a:pt x="344" y="656"/>
                      </a:lnTo>
                      <a:lnTo>
                        <a:pt x="350" y="650"/>
                      </a:lnTo>
                      <a:lnTo>
                        <a:pt x="354" y="646"/>
                      </a:lnTo>
                      <a:lnTo>
                        <a:pt x="357" y="640"/>
                      </a:lnTo>
                      <a:lnTo>
                        <a:pt x="363" y="637"/>
                      </a:lnTo>
                      <a:lnTo>
                        <a:pt x="367" y="631"/>
                      </a:lnTo>
                      <a:lnTo>
                        <a:pt x="371" y="627"/>
                      </a:lnTo>
                      <a:lnTo>
                        <a:pt x="374" y="623"/>
                      </a:lnTo>
                      <a:lnTo>
                        <a:pt x="376" y="620"/>
                      </a:lnTo>
                      <a:lnTo>
                        <a:pt x="380" y="616"/>
                      </a:lnTo>
                      <a:lnTo>
                        <a:pt x="382" y="612"/>
                      </a:lnTo>
                      <a:lnTo>
                        <a:pt x="386" y="610"/>
                      </a:lnTo>
                      <a:lnTo>
                        <a:pt x="390" y="608"/>
                      </a:lnTo>
                      <a:lnTo>
                        <a:pt x="394" y="604"/>
                      </a:lnTo>
                      <a:lnTo>
                        <a:pt x="395" y="602"/>
                      </a:lnTo>
                      <a:lnTo>
                        <a:pt x="399" y="599"/>
                      </a:lnTo>
                      <a:lnTo>
                        <a:pt x="401" y="602"/>
                      </a:lnTo>
                      <a:lnTo>
                        <a:pt x="403" y="602"/>
                      </a:lnTo>
                      <a:lnTo>
                        <a:pt x="407" y="606"/>
                      </a:lnTo>
                      <a:lnTo>
                        <a:pt x="411" y="608"/>
                      </a:lnTo>
                      <a:lnTo>
                        <a:pt x="416" y="612"/>
                      </a:lnTo>
                      <a:lnTo>
                        <a:pt x="418" y="612"/>
                      </a:lnTo>
                      <a:lnTo>
                        <a:pt x="422" y="614"/>
                      </a:lnTo>
                      <a:lnTo>
                        <a:pt x="426" y="616"/>
                      </a:lnTo>
                      <a:lnTo>
                        <a:pt x="430" y="618"/>
                      </a:lnTo>
                      <a:lnTo>
                        <a:pt x="433" y="618"/>
                      </a:lnTo>
                      <a:lnTo>
                        <a:pt x="437" y="618"/>
                      </a:lnTo>
                      <a:lnTo>
                        <a:pt x="441" y="618"/>
                      </a:lnTo>
                      <a:lnTo>
                        <a:pt x="447" y="620"/>
                      </a:lnTo>
                      <a:lnTo>
                        <a:pt x="451" y="620"/>
                      </a:lnTo>
                      <a:lnTo>
                        <a:pt x="456" y="620"/>
                      </a:lnTo>
                      <a:lnTo>
                        <a:pt x="462" y="620"/>
                      </a:lnTo>
                      <a:lnTo>
                        <a:pt x="468" y="620"/>
                      </a:lnTo>
                      <a:lnTo>
                        <a:pt x="473" y="618"/>
                      </a:lnTo>
                      <a:lnTo>
                        <a:pt x="479" y="616"/>
                      </a:lnTo>
                      <a:lnTo>
                        <a:pt x="483" y="616"/>
                      </a:lnTo>
                      <a:lnTo>
                        <a:pt x="487" y="616"/>
                      </a:lnTo>
                      <a:lnTo>
                        <a:pt x="490" y="614"/>
                      </a:lnTo>
                      <a:lnTo>
                        <a:pt x="494" y="612"/>
                      </a:lnTo>
                      <a:lnTo>
                        <a:pt x="496" y="612"/>
                      </a:lnTo>
                      <a:lnTo>
                        <a:pt x="500" y="610"/>
                      </a:lnTo>
                      <a:lnTo>
                        <a:pt x="504" y="608"/>
                      </a:lnTo>
                      <a:lnTo>
                        <a:pt x="508" y="608"/>
                      </a:lnTo>
                      <a:lnTo>
                        <a:pt x="511" y="604"/>
                      </a:lnTo>
                      <a:lnTo>
                        <a:pt x="515" y="602"/>
                      </a:lnTo>
                      <a:lnTo>
                        <a:pt x="519" y="602"/>
                      </a:lnTo>
                      <a:lnTo>
                        <a:pt x="523" y="599"/>
                      </a:lnTo>
                      <a:lnTo>
                        <a:pt x="527" y="597"/>
                      </a:lnTo>
                      <a:lnTo>
                        <a:pt x="530" y="595"/>
                      </a:lnTo>
                      <a:lnTo>
                        <a:pt x="536" y="591"/>
                      </a:lnTo>
                      <a:lnTo>
                        <a:pt x="538" y="589"/>
                      </a:lnTo>
                      <a:lnTo>
                        <a:pt x="544" y="585"/>
                      </a:lnTo>
                      <a:lnTo>
                        <a:pt x="547" y="583"/>
                      </a:lnTo>
                      <a:lnTo>
                        <a:pt x="551" y="580"/>
                      </a:lnTo>
                      <a:lnTo>
                        <a:pt x="555" y="578"/>
                      </a:lnTo>
                      <a:lnTo>
                        <a:pt x="559" y="574"/>
                      </a:lnTo>
                      <a:lnTo>
                        <a:pt x="565" y="570"/>
                      </a:lnTo>
                      <a:lnTo>
                        <a:pt x="568" y="566"/>
                      </a:lnTo>
                      <a:lnTo>
                        <a:pt x="574" y="564"/>
                      </a:lnTo>
                      <a:lnTo>
                        <a:pt x="578" y="559"/>
                      </a:lnTo>
                      <a:lnTo>
                        <a:pt x="582" y="555"/>
                      </a:lnTo>
                      <a:lnTo>
                        <a:pt x="586" y="553"/>
                      </a:lnTo>
                      <a:lnTo>
                        <a:pt x="591" y="549"/>
                      </a:lnTo>
                      <a:lnTo>
                        <a:pt x="595" y="545"/>
                      </a:lnTo>
                      <a:lnTo>
                        <a:pt x="601" y="540"/>
                      </a:lnTo>
                      <a:lnTo>
                        <a:pt x="603" y="536"/>
                      </a:lnTo>
                      <a:lnTo>
                        <a:pt x="608" y="532"/>
                      </a:lnTo>
                      <a:lnTo>
                        <a:pt x="612" y="528"/>
                      </a:lnTo>
                      <a:lnTo>
                        <a:pt x="618" y="525"/>
                      </a:lnTo>
                      <a:lnTo>
                        <a:pt x="622" y="521"/>
                      </a:lnTo>
                      <a:lnTo>
                        <a:pt x="627" y="517"/>
                      </a:lnTo>
                      <a:lnTo>
                        <a:pt x="631" y="511"/>
                      </a:lnTo>
                      <a:lnTo>
                        <a:pt x="635" y="509"/>
                      </a:lnTo>
                      <a:lnTo>
                        <a:pt x="639" y="504"/>
                      </a:lnTo>
                      <a:lnTo>
                        <a:pt x="644" y="502"/>
                      </a:lnTo>
                      <a:lnTo>
                        <a:pt x="646" y="496"/>
                      </a:lnTo>
                      <a:lnTo>
                        <a:pt x="652" y="492"/>
                      </a:lnTo>
                      <a:lnTo>
                        <a:pt x="656" y="488"/>
                      </a:lnTo>
                      <a:lnTo>
                        <a:pt x="660" y="485"/>
                      </a:lnTo>
                      <a:lnTo>
                        <a:pt x="663" y="481"/>
                      </a:lnTo>
                      <a:lnTo>
                        <a:pt x="667" y="477"/>
                      </a:lnTo>
                      <a:lnTo>
                        <a:pt x="671" y="473"/>
                      </a:lnTo>
                      <a:lnTo>
                        <a:pt x="675" y="469"/>
                      </a:lnTo>
                      <a:lnTo>
                        <a:pt x="679" y="466"/>
                      </a:lnTo>
                      <a:lnTo>
                        <a:pt x="682" y="462"/>
                      </a:lnTo>
                      <a:lnTo>
                        <a:pt x="684" y="458"/>
                      </a:lnTo>
                      <a:lnTo>
                        <a:pt x="690" y="454"/>
                      </a:lnTo>
                      <a:lnTo>
                        <a:pt x="694" y="452"/>
                      </a:lnTo>
                      <a:lnTo>
                        <a:pt x="696" y="449"/>
                      </a:lnTo>
                      <a:lnTo>
                        <a:pt x="700" y="445"/>
                      </a:lnTo>
                      <a:lnTo>
                        <a:pt x="701" y="441"/>
                      </a:lnTo>
                      <a:lnTo>
                        <a:pt x="707" y="435"/>
                      </a:lnTo>
                      <a:lnTo>
                        <a:pt x="713" y="430"/>
                      </a:lnTo>
                      <a:lnTo>
                        <a:pt x="719" y="426"/>
                      </a:lnTo>
                      <a:lnTo>
                        <a:pt x="722" y="422"/>
                      </a:lnTo>
                      <a:lnTo>
                        <a:pt x="726" y="416"/>
                      </a:lnTo>
                      <a:lnTo>
                        <a:pt x="728" y="414"/>
                      </a:lnTo>
                      <a:lnTo>
                        <a:pt x="734" y="409"/>
                      </a:lnTo>
                      <a:lnTo>
                        <a:pt x="827" y="428"/>
                      </a:lnTo>
                      <a:lnTo>
                        <a:pt x="829" y="426"/>
                      </a:lnTo>
                      <a:lnTo>
                        <a:pt x="833" y="424"/>
                      </a:lnTo>
                      <a:lnTo>
                        <a:pt x="836" y="422"/>
                      </a:lnTo>
                      <a:lnTo>
                        <a:pt x="840" y="420"/>
                      </a:lnTo>
                      <a:lnTo>
                        <a:pt x="848" y="416"/>
                      </a:lnTo>
                      <a:lnTo>
                        <a:pt x="852" y="416"/>
                      </a:lnTo>
                      <a:lnTo>
                        <a:pt x="854" y="414"/>
                      </a:lnTo>
                      <a:lnTo>
                        <a:pt x="857" y="412"/>
                      </a:lnTo>
                      <a:lnTo>
                        <a:pt x="861" y="411"/>
                      </a:lnTo>
                      <a:lnTo>
                        <a:pt x="865" y="409"/>
                      </a:lnTo>
                      <a:lnTo>
                        <a:pt x="871" y="407"/>
                      </a:lnTo>
                      <a:lnTo>
                        <a:pt x="873" y="403"/>
                      </a:lnTo>
                      <a:lnTo>
                        <a:pt x="878" y="403"/>
                      </a:lnTo>
                      <a:lnTo>
                        <a:pt x="882" y="399"/>
                      </a:lnTo>
                      <a:lnTo>
                        <a:pt x="886" y="397"/>
                      </a:lnTo>
                      <a:lnTo>
                        <a:pt x="892" y="395"/>
                      </a:lnTo>
                      <a:lnTo>
                        <a:pt x="895" y="392"/>
                      </a:lnTo>
                      <a:lnTo>
                        <a:pt x="901" y="390"/>
                      </a:lnTo>
                      <a:lnTo>
                        <a:pt x="905" y="386"/>
                      </a:lnTo>
                      <a:lnTo>
                        <a:pt x="911" y="384"/>
                      </a:lnTo>
                      <a:lnTo>
                        <a:pt x="916" y="380"/>
                      </a:lnTo>
                      <a:lnTo>
                        <a:pt x="920" y="376"/>
                      </a:lnTo>
                      <a:lnTo>
                        <a:pt x="924" y="374"/>
                      </a:lnTo>
                      <a:lnTo>
                        <a:pt x="930" y="371"/>
                      </a:lnTo>
                      <a:lnTo>
                        <a:pt x="935" y="367"/>
                      </a:lnTo>
                      <a:lnTo>
                        <a:pt x="939" y="365"/>
                      </a:lnTo>
                      <a:lnTo>
                        <a:pt x="943" y="361"/>
                      </a:lnTo>
                      <a:lnTo>
                        <a:pt x="949" y="357"/>
                      </a:lnTo>
                      <a:lnTo>
                        <a:pt x="952" y="353"/>
                      </a:lnTo>
                      <a:lnTo>
                        <a:pt x="956" y="348"/>
                      </a:lnTo>
                      <a:lnTo>
                        <a:pt x="960" y="346"/>
                      </a:lnTo>
                      <a:lnTo>
                        <a:pt x="966" y="342"/>
                      </a:lnTo>
                      <a:lnTo>
                        <a:pt x="970" y="338"/>
                      </a:lnTo>
                      <a:lnTo>
                        <a:pt x="973" y="334"/>
                      </a:lnTo>
                      <a:lnTo>
                        <a:pt x="977" y="331"/>
                      </a:lnTo>
                      <a:lnTo>
                        <a:pt x="981" y="327"/>
                      </a:lnTo>
                      <a:lnTo>
                        <a:pt x="985" y="323"/>
                      </a:lnTo>
                      <a:lnTo>
                        <a:pt x="989" y="319"/>
                      </a:lnTo>
                      <a:lnTo>
                        <a:pt x="992" y="315"/>
                      </a:lnTo>
                      <a:lnTo>
                        <a:pt x="996" y="314"/>
                      </a:lnTo>
                      <a:lnTo>
                        <a:pt x="998" y="310"/>
                      </a:lnTo>
                      <a:lnTo>
                        <a:pt x="1002" y="306"/>
                      </a:lnTo>
                      <a:lnTo>
                        <a:pt x="1004" y="302"/>
                      </a:lnTo>
                      <a:lnTo>
                        <a:pt x="1006" y="300"/>
                      </a:lnTo>
                      <a:lnTo>
                        <a:pt x="1009" y="298"/>
                      </a:lnTo>
                      <a:lnTo>
                        <a:pt x="1015" y="291"/>
                      </a:lnTo>
                      <a:lnTo>
                        <a:pt x="1019" y="289"/>
                      </a:lnTo>
                      <a:lnTo>
                        <a:pt x="1021" y="283"/>
                      </a:lnTo>
                      <a:lnTo>
                        <a:pt x="1023" y="281"/>
                      </a:lnTo>
                      <a:lnTo>
                        <a:pt x="1025" y="279"/>
                      </a:lnTo>
                      <a:lnTo>
                        <a:pt x="1028" y="281"/>
                      </a:lnTo>
                      <a:lnTo>
                        <a:pt x="1030" y="281"/>
                      </a:lnTo>
                      <a:lnTo>
                        <a:pt x="1034" y="283"/>
                      </a:lnTo>
                      <a:lnTo>
                        <a:pt x="1040" y="283"/>
                      </a:lnTo>
                      <a:lnTo>
                        <a:pt x="1046" y="285"/>
                      </a:lnTo>
                      <a:lnTo>
                        <a:pt x="1047" y="285"/>
                      </a:lnTo>
                      <a:lnTo>
                        <a:pt x="1051" y="285"/>
                      </a:lnTo>
                      <a:lnTo>
                        <a:pt x="1055" y="285"/>
                      </a:lnTo>
                      <a:lnTo>
                        <a:pt x="1061" y="285"/>
                      </a:lnTo>
                      <a:lnTo>
                        <a:pt x="1065" y="285"/>
                      </a:lnTo>
                      <a:lnTo>
                        <a:pt x="1068" y="285"/>
                      </a:lnTo>
                      <a:lnTo>
                        <a:pt x="1072" y="285"/>
                      </a:lnTo>
                      <a:lnTo>
                        <a:pt x="1078" y="283"/>
                      </a:lnTo>
                      <a:lnTo>
                        <a:pt x="1084" y="283"/>
                      </a:lnTo>
                      <a:lnTo>
                        <a:pt x="1087" y="281"/>
                      </a:lnTo>
                      <a:lnTo>
                        <a:pt x="1093" y="281"/>
                      </a:lnTo>
                      <a:lnTo>
                        <a:pt x="1099" y="279"/>
                      </a:lnTo>
                      <a:lnTo>
                        <a:pt x="1104" y="277"/>
                      </a:lnTo>
                      <a:lnTo>
                        <a:pt x="1110" y="276"/>
                      </a:lnTo>
                      <a:lnTo>
                        <a:pt x="1116" y="272"/>
                      </a:lnTo>
                      <a:lnTo>
                        <a:pt x="1123" y="270"/>
                      </a:lnTo>
                      <a:lnTo>
                        <a:pt x="1125" y="268"/>
                      </a:lnTo>
                      <a:lnTo>
                        <a:pt x="1129" y="266"/>
                      </a:lnTo>
                      <a:lnTo>
                        <a:pt x="1131" y="264"/>
                      </a:lnTo>
                      <a:lnTo>
                        <a:pt x="1135" y="264"/>
                      </a:lnTo>
                      <a:lnTo>
                        <a:pt x="1141" y="262"/>
                      </a:lnTo>
                      <a:lnTo>
                        <a:pt x="1142" y="258"/>
                      </a:lnTo>
                      <a:lnTo>
                        <a:pt x="1146" y="258"/>
                      </a:lnTo>
                      <a:lnTo>
                        <a:pt x="1150" y="257"/>
                      </a:lnTo>
                      <a:lnTo>
                        <a:pt x="1152" y="253"/>
                      </a:lnTo>
                      <a:lnTo>
                        <a:pt x="1156" y="251"/>
                      </a:lnTo>
                      <a:lnTo>
                        <a:pt x="1160" y="247"/>
                      </a:lnTo>
                      <a:lnTo>
                        <a:pt x="1163" y="245"/>
                      </a:lnTo>
                      <a:lnTo>
                        <a:pt x="1167" y="243"/>
                      </a:lnTo>
                      <a:lnTo>
                        <a:pt x="1169" y="239"/>
                      </a:lnTo>
                      <a:lnTo>
                        <a:pt x="1173" y="238"/>
                      </a:lnTo>
                      <a:lnTo>
                        <a:pt x="1179" y="234"/>
                      </a:lnTo>
                      <a:lnTo>
                        <a:pt x="1181" y="232"/>
                      </a:lnTo>
                      <a:lnTo>
                        <a:pt x="1184" y="228"/>
                      </a:lnTo>
                      <a:lnTo>
                        <a:pt x="1188" y="226"/>
                      </a:lnTo>
                      <a:lnTo>
                        <a:pt x="1192" y="222"/>
                      </a:lnTo>
                      <a:lnTo>
                        <a:pt x="1196" y="219"/>
                      </a:lnTo>
                      <a:lnTo>
                        <a:pt x="1200" y="215"/>
                      </a:lnTo>
                      <a:lnTo>
                        <a:pt x="1203" y="213"/>
                      </a:lnTo>
                      <a:lnTo>
                        <a:pt x="1207" y="209"/>
                      </a:lnTo>
                      <a:lnTo>
                        <a:pt x="1211" y="205"/>
                      </a:lnTo>
                      <a:lnTo>
                        <a:pt x="1213" y="201"/>
                      </a:lnTo>
                      <a:lnTo>
                        <a:pt x="1217" y="200"/>
                      </a:lnTo>
                      <a:lnTo>
                        <a:pt x="1222" y="196"/>
                      </a:lnTo>
                      <a:lnTo>
                        <a:pt x="1224" y="192"/>
                      </a:lnTo>
                      <a:lnTo>
                        <a:pt x="1228" y="188"/>
                      </a:lnTo>
                      <a:lnTo>
                        <a:pt x="1232" y="184"/>
                      </a:lnTo>
                      <a:lnTo>
                        <a:pt x="1236" y="181"/>
                      </a:lnTo>
                      <a:lnTo>
                        <a:pt x="1239" y="177"/>
                      </a:lnTo>
                      <a:lnTo>
                        <a:pt x="1243" y="175"/>
                      </a:lnTo>
                      <a:lnTo>
                        <a:pt x="1247" y="171"/>
                      </a:lnTo>
                      <a:lnTo>
                        <a:pt x="1249" y="167"/>
                      </a:lnTo>
                      <a:lnTo>
                        <a:pt x="1253" y="163"/>
                      </a:lnTo>
                      <a:lnTo>
                        <a:pt x="1257" y="162"/>
                      </a:lnTo>
                      <a:lnTo>
                        <a:pt x="1260" y="156"/>
                      </a:lnTo>
                      <a:lnTo>
                        <a:pt x="1262" y="154"/>
                      </a:lnTo>
                      <a:lnTo>
                        <a:pt x="1266" y="150"/>
                      </a:lnTo>
                      <a:lnTo>
                        <a:pt x="1268" y="146"/>
                      </a:lnTo>
                      <a:lnTo>
                        <a:pt x="1272" y="144"/>
                      </a:lnTo>
                      <a:lnTo>
                        <a:pt x="1274" y="139"/>
                      </a:lnTo>
                      <a:lnTo>
                        <a:pt x="1279" y="133"/>
                      </a:lnTo>
                      <a:lnTo>
                        <a:pt x="1287" y="127"/>
                      </a:lnTo>
                      <a:lnTo>
                        <a:pt x="1291" y="122"/>
                      </a:lnTo>
                      <a:lnTo>
                        <a:pt x="1295" y="118"/>
                      </a:lnTo>
                      <a:lnTo>
                        <a:pt x="1300" y="112"/>
                      </a:lnTo>
                      <a:lnTo>
                        <a:pt x="1304" y="106"/>
                      </a:lnTo>
                      <a:lnTo>
                        <a:pt x="1308" y="103"/>
                      </a:lnTo>
                      <a:lnTo>
                        <a:pt x="1312" y="99"/>
                      </a:lnTo>
                      <a:lnTo>
                        <a:pt x="1314" y="95"/>
                      </a:lnTo>
                      <a:lnTo>
                        <a:pt x="1317" y="93"/>
                      </a:lnTo>
                      <a:lnTo>
                        <a:pt x="1319" y="89"/>
                      </a:lnTo>
                      <a:lnTo>
                        <a:pt x="1321" y="87"/>
                      </a:lnTo>
                      <a:lnTo>
                        <a:pt x="1350" y="36"/>
                      </a:lnTo>
                      <a:lnTo>
                        <a:pt x="1325" y="0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12" name="Freeform 43"/>
                <p:cNvSpPr>
                  <a:spLocks/>
                </p:cNvSpPr>
                <p:nvPr/>
              </p:nvSpPr>
              <p:spPr bwMode="auto">
                <a:xfrm>
                  <a:off x="951" y="2509"/>
                  <a:ext cx="489" cy="952"/>
                </a:xfrm>
                <a:custGeom>
                  <a:avLst/>
                  <a:gdLst>
                    <a:gd name="T0" fmla="*/ 11 w 977"/>
                    <a:gd name="T1" fmla="*/ 2 h 1904"/>
                    <a:gd name="T2" fmla="*/ 10 w 977"/>
                    <a:gd name="T3" fmla="*/ 4 h 1904"/>
                    <a:gd name="T4" fmla="*/ 10 w 977"/>
                    <a:gd name="T5" fmla="*/ 5 h 1904"/>
                    <a:gd name="T6" fmla="*/ 11 w 977"/>
                    <a:gd name="T7" fmla="*/ 6 h 1904"/>
                    <a:gd name="T8" fmla="*/ 11 w 977"/>
                    <a:gd name="T9" fmla="*/ 7 h 1904"/>
                    <a:gd name="T10" fmla="*/ 11 w 977"/>
                    <a:gd name="T11" fmla="*/ 9 h 1904"/>
                    <a:gd name="T12" fmla="*/ 11 w 977"/>
                    <a:gd name="T13" fmla="*/ 10 h 1904"/>
                    <a:gd name="T14" fmla="*/ 12 w 977"/>
                    <a:gd name="T15" fmla="*/ 11 h 1904"/>
                    <a:gd name="T16" fmla="*/ 12 w 977"/>
                    <a:gd name="T17" fmla="*/ 12 h 1904"/>
                    <a:gd name="T18" fmla="*/ 12 w 977"/>
                    <a:gd name="T19" fmla="*/ 13 h 1904"/>
                    <a:gd name="T20" fmla="*/ 13 w 977"/>
                    <a:gd name="T21" fmla="*/ 14 h 1904"/>
                    <a:gd name="T22" fmla="*/ 14 w 977"/>
                    <a:gd name="T23" fmla="*/ 15 h 1904"/>
                    <a:gd name="T24" fmla="*/ 15 w 977"/>
                    <a:gd name="T25" fmla="*/ 17 h 1904"/>
                    <a:gd name="T26" fmla="*/ 15 w 977"/>
                    <a:gd name="T27" fmla="*/ 18 h 1904"/>
                    <a:gd name="T28" fmla="*/ 15 w 977"/>
                    <a:gd name="T29" fmla="*/ 19 h 1904"/>
                    <a:gd name="T30" fmla="*/ 15 w 977"/>
                    <a:gd name="T31" fmla="*/ 20 h 1904"/>
                    <a:gd name="T32" fmla="*/ 16 w 977"/>
                    <a:gd name="T33" fmla="*/ 21 h 1904"/>
                    <a:gd name="T34" fmla="*/ 15 w 977"/>
                    <a:gd name="T35" fmla="*/ 23 h 1904"/>
                    <a:gd name="T36" fmla="*/ 15 w 977"/>
                    <a:gd name="T37" fmla="*/ 24 h 1904"/>
                    <a:gd name="T38" fmla="*/ 14 w 977"/>
                    <a:gd name="T39" fmla="*/ 25 h 1904"/>
                    <a:gd name="T40" fmla="*/ 14 w 977"/>
                    <a:gd name="T41" fmla="*/ 27 h 1904"/>
                    <a:gd name="T42" fmla="*/ 12 w 977"/>
                    <a:gd name="T43" fmla="*/ 28 h 1904"/>
                    <a:gd name="T44" fmla="*/ 11 w 977"/>
                    <a:gd name="T45" fmla="*/ 29 h 1904"/>
                    <a:gd name="T46" fmla="*/ 9 w 977"/>
                    <a:gd name="T47" fmla="*/ 30 h 1904"/>
                    <a:gd name="T48" fmla="*/ 6 w 977"/>
                    <a:gd name="T49" fmla="*/ 30 h 1904"/>
                    <a:gd name="T50" fmla="*/ 4 w 977"/>
                    <a:gd name="T51" fmla="*/ 30 h 1904"/>
                    <a:gd name="T52" fmla="*/ 2 w 977"/>
                    <a:gd name="T53" fmla="*/ 30 h 1904"/>
                    <a:gd name="T54" fmla="*/ 1 w 977"/>
                    <a:gd name="T55" fmla="*/ 29 h 1904"/>
                    <a:gd name="T56" fmla="*/ 1 w 977"/>
                    <a:gd name="T57" fmla="*/ 28 h 1904"/>
                    <a:gd name="T58" fmla="*/ 2 w 977"/>
                    <a:gd name="T59" fmla="*/ 27 h 1904"/>
                    <a:gd name="T60" fmla="*/ 3 w 977"/>
                    <a:gd name="T61" fmla="*/ 27 h 1904"/>
                    <a:gd name="T62" fmla="*/ 5 w 977"/>
                    <a:gd name="T63" fmla="*/ 27 h 1904"/>
                    <a:gd name="T64" fmla="*/ 7 w 977"/>
                    <a:gd name="T65" fmla="*/ 27 h 1904"/>
                    <a:gd name="T66" fmla="*/ 9 w 977"/>
                    <a:gd name="T67" fmla="*/ 25 h 1904"/>
                    <a:gd name="T68" fmla="*/ 10 w 977"/>
                    <a:gd name="T69" fmla="*/ 24 h 1904"/>
                    <a:gd name="T70" fmla="*/ 11 w 977"/>
                    <a:gd name="T71" fmla="*/ 23 h 1904"/>
                    <a:gd name="T72" fmla="*/ 10 w 977"/>
                    <a:gd name="T73" fmla="*/ 24 h 1904"/>
                    <a:gd name="T74" fmla="*/ 8 w 977"/>
                    <a:gd name="T75" fmla="*/ 25 h 1904"/>
                    <a:gd name="T76" fmla="*/ 7 w 977"/>
                    <a:gd name="T77" fmla="*/ 25 h 1904"/>
                    <a:gd name="T78" fmla="*/ 6 w 977"/>
                    <a:gd name="T79" fmla="*/ 26 h 1904"/>
                    <a:gd name="T80" fmla="*/ 7 w 977"/>
                    <a:gd name="T81" fmla="*/ 24 h 1904"/>
                    <a:gd name="T82" fmla="*/ 8 w 977"/>
                    <a:gd name="T83" fmla="*/ 23 h 1904"/>
                    <a:gd name="T84" fmla="*/ 8 w 977"/>
                    <a:gd name="T85" fmla="*/ 22 h 1904"/>
                    <a:gd name="T86" fmla="*/ 8 w 977"/>
                    <a:gd name="T87" fmla="*/ 21 h 1904"/>
                    <a:gd name="T88" fmla="*/ 9 w 977"/>
                    <a:gd name="T89" fmla="*/ 20 h 1904"/>
                    <a:gd name="T90" fmla="*/ 10 w 977"/>
                    <a:gd name="T91" fmla="*/ 18 h 1904"/>
                    <a:gd name="T92" fmla="*/ 11 w 977"/>
                    <a:gd name="T93" fmla="*/ 17 h 1904"/>
                    <a:gd name="T94" fmla="*/ 11 w 977"/>
                    <a:gd name="T95" fmla="*/ 15 h 1904"/>
                    <a:gd name="T96" fmla="*/ 10 w 977"/>
                    <a:gd name="T97" fmla="*/ 17 h 1904"/>
                    <a:gd name="T98" fmla="*/ 9 w 977"/>
                    <a:gd name="T99" fmla="*/ 18 h 1904"/>
                    <a:gd name="T100" fmla="*/ 8 w 977"/>
                    <a:gd name="T101" fmla="*/ 18 h 1904"/>
                    <a:gd name="T102" fmla="*/ 8 w 977"/>
                    <a:gd name="T103" fmla="*/ 17 h 1904"/>
                    <a:gd name="T104" fmla="*/ 9 w 977"/>
                    <a:gd name="T105" fmla="*/ 15 h 1904"/>
                    <a:gd name="T106" fmla="*/ 10 w 977"/>
                    <a:gd name="T107" fmla="*/ 14 h 1904"/>
                    <a:gd name="T108" fmla="*/ 10 w 977"/>
                    <a:gd name="T109" fmla="*/ 12 h 1904"/>
                    <a:gd name="T110" fmla="*/ 10 w 977"/>
                    <a:gd name="T111" fmla="*/ 10 h 1904"/>
                    <a:gd name="T112" fmla="*/ 9 w 977"/>
                    <a:gd name="T113" fmla="*/ 9 h 1904"/>
                    <a:gd name="T114" fmla="*/ 9 w 977"/>
                    <a:gd name="T115" fmla="*/ 7 h 1904"/>
                    <a:gd name="T116" fmla="*/ 9 w 977"/>
                    <a:gd name="T117" fmla="*/ 6 h 1904"/>
                    <a:gd name="T118" fmla="*/ 9 w 977"/>
                    <a:gd name="T119" fmla="*/ 5 h 1904"/>
                    <a:gd name="T120" fmla="*/ 9 w 977"/>
                    <a:gd name="T121" fmla="*/ 3 h 1904"/>
                    <a:gd name="T122" fmla="*/ 10 w 977"/>
                    <a:gd name="T123" fmla="*/ 1 h 190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977"/>
                    <a:gd name="T187" fmla="*/ 0 h 1904"/>
                    <a:gd name="T188" fmla="*/ 977 w 977"/>
                    <a:gd name="T189" fmla="*/ 1904 h 190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977" h="1904">
                      <a:moveTo>
                        <a:pt x="625" y="26"/>
                      </a:moveTo>
                      <a:lnTo>
                        <a:pt x="627" y="28"/>
                      </a:lnTo>
                      <a:lnTo>
                        <a:pt x="629" y="30"/>
                      </a:lnTo>
                      <a:lnTo>
                        <a:pt x="631" y="34"/>
                      </a:lnTo>
                      <a:lnTo>
                        <a:pt x="635" y="36"/>
                      </a:lnTo>
                      <a:lnTo>
                        <a:pt x="637" y="41"/>
                      </a:lnTo>
                      <a:lnTo>
                        <a:pt x="639" y="43"/>
                      </a:lnTo>
                      <a:lnTo>
                        <a:pt x="639" y="47"/>
                      </a:lnTo>
                      <a:lnTo>
                        <a:pt x="642" y="49"/>
                      </a:lnTo>
                      <a:lnTo>
                        <a:pt x="642" y="53"/>
                      </a:lnTo>
                      <a:lnTo>
                        <a:pt x="644" y="57"/>
                      </a:lnTo>
                      <a:lnTo>
                        <a:pt x="646" y="60"/>
                      </a:lnTo>
                      <a:lnTo>
                        <a:pt x="648" y="62"/>
                      </a:lnTo>
                      <a:lnTo>
                        <a:pt x="648" y="66"/>
                      </a:lnTo>
                      <a:lnTo>
                        <a:pt x="650" y="72"/>
                      </a:lnTo>
                      <a:lnTo>
                        <a:pt x="650" y="76"/>
                      </a:lnTo>
                      <a:lnTo>
                        <a:pt x="652" y="79"/>
                      </a:lnTo>
                      <a:lnTo>
                        <a:pt x="654" y="85"/>
                      </a:lnTo>
                      <a:lnTo>
                        <a:pt x="654" y="89"/>
                      </a:lnTo>
                      <a:lnTo>
                        <a:pt x="654" y="93"/>
                      </a:lnTo>
                      <a:lnTo>
                        <a:pt x="654" y="98"/>
                      </a:lnTo>
                      <a:lnTo>
                        <a:pt x="654" y="104"/>
                      </a:lnTo>
                      <a:lnTo>
                        <a:pt x="654" y="110"/>
                      </a:lnTo>
                      <a:lnTo>
                        <a:pt x="654" y="114"/>
                      </a:lnTo>
                      <a:lnTo>
                        <a:pt x="654" y="119"/>
                      </a:lnTo>
                      <a:lnTo>
                        <a:pt x="654" y="125"/>
                      </a:lnTo>
                      <a:lnTo>
                        <a:pt x="654" y="131"/>
                      </a:lnTo>
                      <a:lnTo>
                        <a:pt x="652" y="136"/>
                      </a:lnTo>
                      <a:lnTo>
                        <a:pt x="650" y="142"/>
                      </a:lnTo>
                      <a:lnTo>
                        <a:pt x="648" y="148"/>
                      </a:lnTo>
                      <a:lnTo>
                        <a:pt x="646" y="154"/>
                      </a:lnTo>
                      <a:lnTo>
                        <a:pt x="644" y="159"/>
                      </a:lnTo>
                      <a:lnTo>
                        <a:pt x="642" y="167"/>
                      </a:lnTo>
                      <a:lnTo>
                        <a:pt x="641" y="173"/>
                      </a:lnTo>
                      <a:lnTo>
                        <a:pt x="637" y="178"/>
                      </a:lnTo>
                      <a:lnTo>
                        <a:pt x="635" y="184"/>
                      </a:lnTo>
                      <a:lnTo>
                        <a:pt x="633" y="190"/>
                      </a:lnTo>
                      <a:lnTo>
                        <a:pt x="631" y="197"/>
                      </a:lnTo>
                      <a:lnTo>
                        <a:pt x="627" y="201"/>
                      </a:lnTo>
                      <a:lnTo>
                        <a:pt x="625" y="209"/>
                      </a:lnTo>
                      <a:lnTo>
                        <a:pt x="623" y="212"/>
                      </a:lnTo>
                      <a:lnTo>
                        <a:pt x="623" y="216"/>
                      </a:lnTo>
                      <a:lnTo>
                        <a:pt x="622" y="218"/>
                      </a:lnTo>
                      <a:lnTo>
                        <a:pt x="620" y="220"/>
                      </a:lnTo>
                      <a:lnTo>
                        <a:pt x="618" y="226"/>
                      </a:lnTo>
                      <a:lnTo>
                        <a:pt x="616" y="233"/>
                      </a:lnTo>
                      <a:lnTo>
                        <a:pt x="612" y="239"/>
                      </a:lnTo>
                      <a:lnTo>
                        <a:pt x="610" y="245"/>
                      </a:lnTo>
                      <a:lnTo>
                        <a:pt x="606" y="250"/>
                      </a:lnTo>
                      <a:lnTo>
                        <a:pt x="606" y="256"/>
                      </a:lnTo>
                      <a:lnTo>
                        <a:pt x="604" y="262"/>
                      </a:lnTo>
                      <a:lnTo>
                        <a:pt x="603" y="268"/>
                      </a:lnTo>
                      <a:lnTo>
                        <a:pt x="601" y="273"/>
                      </a:lnTo>
                      <a:lnTo>
                        <a:pt x="599" y="279"/>
                      </a:lnTo>
                      <a:lnTo>
                        <a:pt x="599" y="283"/>
                      </a:lnTo>
                      <a:lnTo>
                        <a:pt x="599" y="288"/>
                      </a:lnTo>
                      <a:lnTo>
                        <a:pt x="597" y="294"/>
                      </a:lnTo>
                      <a:lnTo>
                        <a:pt x="597" y="298"/>
                      </a:lnTo>
                      <a:lnTo>
                        <a:pt x="597" y="304"/>
                      </a:lnTo>
                      <a:lnTo>
                        <a:pt x="599" y="307"/>
                      </a:lnTo>
                      <a:lnTo>
                        <a:pt x="599" y="313"/>
                      </a:lnTo>
                      <a:lnTo>
                        <a:pt x="599" y="317"/>
                      </a:lnTo>
                      <a:lnTo>
                        <a:pt x="601" y="321"/>
                      </a:lnTo>
                      <a:lnTo>
                        <a:pt x="603" y="325"/>
                      </a:lnTo>
                      <a:lnTo>
                        <a:pt x="604" y="328"/>
                      </a:lnTo>
                      <a:lnTo>
                        <a:pt x="606" y="332"/>
                      </a:lnTo>
                      <a:lnTo>
                        <a:pt x="608" y="336"/>
                      </a:lnTo>
                      <a:lnTo>
                        <a:pt x="612" y="340"/>
                      </a:lnTo>
                      <a:lnTo>
                        <a:pt x="618" y="345"/>
                      </a:lnTo>
                      <a:lnTo>
                        <a:pt x="623" y="351"/>
                      </a:lnTo>
                      <a:lnTo>
                        <a:pt x="625" y="353"/>
                      </a:lnTo>
                      <a:lnTo>
                        <a:pt x="629" y="355"/>
                      </a:lnTo>
                      <a:lnTo>
                        <a:pt x="633" y="357"/>
                      </a:lnTo>
                      <a:lnTo>
                        <a:pt x="637" y="361"/>
                      </a:lnTo>
                      <a:lnTo>
                        <a:pt x="642" y="365"/>
                      </a:lnTo>
                      <a:lnTo>
                        <a:pt x="648" y="368"/>
                      </a:lnTo>
                      <a:lnTo>
                        <a:pt x="654" y="370"/>
                      </a:lnTo>
                      <a:lnTo>
                        <a:pt x="658" y="372"/>
                      </a:lnTo>
                      <a:lnTo>
                        <a:pt x="663" y="374"/>
                      </a:lnTo>
                      <a:lnTo>
                        <a:pt x="667" y="376"/>
                      </a:lnTo>
                      <a:lnTo>
                        <a:pt x="669" y="376"/>
                      </a:lnTo>
                      <a:lnTo>
                        <a:pt x="669" y="378"/>
                      </a:lnTo>
                      <a:lnTo>
                        <a:pt x="667" y="382"/>
                      </a:lnTo>
                      <a:lnTo>
                        <a:pt x="667" y="384"/>
                      </a:lnTo>
                      <a:lnTo>
                        <a:pt x="667" y="387"/>
                      </a:lnTo>
                      <a:lnTo>
                        <a:pt x="665" y="389"/>
                      </a:lnTo>
                      <a:lnTo>
                        <a:pt x="665" y="395"/>
                      </a:lnTo>
                      <a:lnTo>
                        <a:pt x="663" y="399"/>
                      </a:lnTo>
                      <a:lnTo>
                        <a:pt x="663" y="403"/>
                      </a:lnTo>
                      <a:lnTo>
                        <a:pt x="661" y="408"/>
                      </a:lnTo>
                      <a:lnTo>
                        <a:pt x="661" y="414"/>
                      </a:lnTo>
                      <a:lnTo>
                        <a:pt x="660" y="420"/>
                      </a:lnTo>
                      <a:lnTo>
                        <a:pt x="660" y="427"/>
                      </a:lnTo>
                      <a:lnTo>
                        <a:pt x="658" y="431"/>
                      </a:lnTo>
                      <a:lnTo>
                        <a:pt x="658" y="433"/>
                      </a:lnTo>
                      <a:lnTo>
                        <a:pt x="658" y="437"/>
                      </a:lnTo>
                      <a:lnTo>
                        <a:pt x="658" y="441"/>
                      </a:lnTo>
                      <a:lnTo>
                        <a:pt x="656" y="444"/>
                      </a:lnTo>
                      <a:lnTo>
                        <a:pt x="656" y="446"/>
                      </a:lnTo>
                      <a:lnTo>
                        <a:pt x="656" y="450"/>
                      </a:lnTo>
                      <a:lnTo>
                        <a:pt x="656" y="454"/>
                      </a:lnTo>
                      <a:lnTo>
                        <a:pt x="656" y="458"/>
                      </a:lnTo>
                      <a:lnTo>
                        <a:pt x="654" y="461"/>
                      </a:lnTo>
                      <a:lnTo>
                        <a:pt x="654" y="465"/>
                      </a:lnTo>
                      <a:lnTo>
                        <a:pt x="654" y="469"/>
                      </a:lnTo>
                      <a:lnTo>
                        <a:pt x="654" y="473"/>
                      </a:lnTo>
                      <a:lnTo>
                        <a:pt x="654" y="477"/>
                      </a:lnTo>
                      <a:lnTo>
                        <a:pt x="654" y="480"/>
                      </a:lnTo>
                      <a:lnTo>
                        <a:pt x="654" y="484"/>
                      </a:lnTo>
                      <a:lnTo>
                        <a:pt x="654" y="488"/>
                      </a:lnTo>
                      <a:lnTo>
                        <a:pt x="654" y="492"/>
                      </a:lnTo>
                      <a:lnTo>
                        <a:pt x="654" y="496"/>
                      </a:lnTo>
                      <a:lnTo>
                        <a:pt x="654" y="499"/>
                      </a:lnTo>
                      <a:lnTo>
                        <a:pt x="654" y="503"/>
                      </a:lnTo>
                      <a:lnTo>
                        <a:pt x="654" y="507"/>
                      </a:lnTo>
                      <a:lnTo>
                        <a:pt x="654" y="509"/>
                      </a:lnTo>
                      <a:lnTo>
                        <a:pt x="654" y="515"/>
                      </a:lnTo>
                      <a:lnTo>
                        <a:pt x="654" y="518"/>
                      </a:lnTo>
                      <a:lnTo>
                        <a:pt x="654" y="520"/>
                      </a:lnTo>
                      <a:lnTo>
                        <a:pt x="656" y="524"/>
                      </a:lnTo>
                      <a:lnTo>
                        <a:pt x="656" y="528"/>
                      </a:lnTo>
                      <a:lnTo>
                        <a:pt x="656" y="532"/>
                      </a:lnTo>
                      <a:lnTo>
                        <a:pt x="656" y="536"/>
                      </a:lnTo>
                      <a:lnTo>
                        <a:pt x="656" y="539"/>
                      </a:lnTo>
                      <a:lnTo>
                        <a:pt x="658" y="543"/>
                      </a:lnTo>
                      <a:lnTo>
                        <a:pt x="658" y="545"/>
                      </a:lnTo>
                      <a:lnTo>
                        <a:pt x="660" y="551"/>
                      </a:lnTo>
                      <a:lnTo>
                        <a:pt x="660" y="553"/>
                      </a:lnTo>
                      <a:lnTo>
                        <a:pt x="661" y="556"/>
                      </a:lnTo>
                      <a:lnTo>
                        <a:pt x="663" y="562"/>
                      </a:lnTo>
                      <a:lnTo>
                        <a:pt x="665" y="568"/>
                      </a:lnTo>
                      <a:lnTo>
                        <a:pt x="667" y="574"/>
                      </a:lnTo>
                      <a:lnTo>
                        <a:pt x="671" y="579"/>
                      </a:lnTo>
                      <a:lnTo>
                        <a:pt x="673" y="585"/>
                      </a:lnTo>
                      <a:lnTo>
                        <a:pt x="679" y="589"/>
                      </a:lnTo>
                      <a:lnTo>
                        <a:pt x="680" y="594"/>
                      </a:lnTo>
                      <a:lnTo>
                        <a:pt x="684" y="600"/>
                      </a:lnTo>
                      <a:lnTo>
                        <a:pt x="688" y="602"/>
                      </a:lnTo>
                      <a:lnTo>
                        <a:pt x="692" y="608"/>
                      </a:lnTo>
                      <a:lnTo>
                        <a:pt x="696" y="610"/>
                      </a:lnTo>
                      <a:lnTo>
                        <a:pt x="699" y="615"/>
                      </a:lnTo>
                      <a:lnTo>
                        <a:pt x="701" y="619"/>
                      </a:lnTo>
                      <a:lnTo>
                        <a:pt x="707" y="621"/>
                      </a:lnTo>
                      <a:lnTo>
                        <a:pt x="711" y="623"/>
                      </a:lnTo>
                      <a:lnTo>
                        <a:pt x="717" y="629"/>
                      </a:lnTo>
                      <a:lnTo>
                        <a:pt x="718" y="631"/>
                      </a:lnTo>
                      <a:lnTo>
                        <a:pt x="722" y="632"/>
                      </a:lnTo>
                      <a:lnTo>
                        <a:pt x="726" y="634"/>
                      </a:lnTo>
                      <a:lnTo>
                        <a:pt x="730" y="636"/>
                      </a:lnTo>
                      <a:lnTo>
                        <a:pt x="732" y="638"/>
                      </a:lnTo>
                      <a:lnTo>
                        <a:pt x="736" y="640"/>
                      </a:lnTo>
                      <a:lnTo>
                        <a:pt x="739" y="642"/>
                      </a:lnTo>
                      <a:lnTo>
                        <a:pt x="743" y="644"/>
                      </a:lnTo>
                      <a:lnTo>
                        <a:pt x="747" y="646"/>
                      </a:lnTo>
                      <a:lnTo>
                        <a:pt x="751" y="648"/>
                      </a:lnTo>
                      <a:lnTo>
                        <a:pt x="753" y="648"/>
                      </a:lnTo>
                      <a:lnTo>
                        <a:pt x="755" y="648"/>
                      </a:lnTo>
                      <a:lnTo>
                        <a:pt x="753" y="650"/>
                      </a:lnTo>
                      <a:lnTo>
                        <a:pt x="753" y="653"/>
                      </a:lnTo>
                      <a:lnTo>
                        <a:pt x="753" y="655"/>
                      </a:lnTo>
                      <a:lnTo>
                        <a:pt x="753" y="659"/>
                      </a:lnTo>
                      <a:lnTo>
                        <a:pt x="753" y="663"/>
                      </a:lnTo>
                      <a:lnTo>
                        <a:pt x="753" y="667"/>
                      </a:lnTo>
                      <a:lnTo>
                        <a:pt x="751" y="670"/>
                      </a:lnTo>
                      <a:lnTo>
                        <a:pt x="751" y="676"/>
                      </a:lnTo>
                      <a:lnTo>
                        <a:pt x="751" y="680"/>
                      </a:lnTo>
                      <a:lnTo>
                        <a:pt x="751" y="686"/>
                      </a:lnTo>
                      <a:lnTo>
                        <a:pt x="751" y="691"/>
                      </a:lnTo>
                      <a:lnTo>
                        <a:pt x="751" y="697"/>
                      </a:lnTo>
                      <a:lnTo>
                        <a:pt x="751" y="701"/>
                      </a:lnTo>
                      <a:lnTo>
                        <a:pt x="751" y="705"/>
                      </a:lnTo>
                      <a:lnTo>
                        <a:pt x="751" y="708"/>
                      </a:lnTo>
                      <a:lnTo>
                        <a:pt x="753" y="712"/>
                      </a:lnTo>
                      <a:lnTo>
                        <a:pt x="753" y="716"/>
                      </a:lnTo>
                      <a:lnTo>
                        <a:pt x="753" y="720"/>
                      </a:lnTo>
                      <a:lnTo>
                        <a:pt x="753" y="722"/>
                      </a:lnTo>
                      <a:lnTo>
                        <a:pt x="753" y="726"/>
                      </a:lnTo>
                      <a:lnTo>
                        <a:pt x="753" y="729"/>
                      </a:lnTo>
                      <a:lnTo>
                        <a:pt x="753" y="733"/>
                      </a:lnTo>
                      <a:lnTo>
                        <a:pt x="753" y="737"/>
                      </a:lnTo>
                      <a:lnTo>
                        <a:pt x="755" y="741"/>
                      </a:lnTo>
                      <a:lnTo>
                        <a:pt x="755" y="745"/>
                      </a:lnTo>
                      <a:lnTo>
                        <a:pt x="755" y="748"/>
                      </a:lnTo>
                      <a:lnTo>
                        <a:pt x="755" y="752"/>
                      </a:lnTo>
                      <a:lnTo>
                        <a:pt x="755" y="758"/>
                      </a:lnTo>
                      <a:lnTo>
                        <a:pt x="755" y="760"/>
                      </a:lnTo>
                      <a:lnTo>
                        <a:pt x="756" y="764"/>
                      </a:lnTo>
                      <a:lnTo>
                        <a:pt x="756" y="767"/>
                      </a:lnTo>
                      <a:lnTo>
                        <a:pt x="756" y="773"/>
                      </a:lnTo>
                      <a:lnTo>
                        <a:pt x="756" y="777"/>
                      </a:lnTo>
                      <a:lnTo>
                        <a:pt x="756" y="779"/>
                      </a:lnTo>
                      <a:lnTo>
                        <a:pt x="758" y="785"/>
                      </a:lnTo>
                      <a:lnTo>
                        <a:pt x="758" y="788"/>
                      </a:lnTo>
                      <a:lnTo>
                        <a:pt x="760" y="792"/>
                      </a:lnTo>
                      <a:lnTo>
                        <a:pt x="760" y="796"/>
                      </a:lnTo>
                      <a:lnTo>
                        <a:pt x="760" y="800"/>
                      </a:lnTo>
                      <a:lnTo>
                        <a:pt x="762" y="804"/>
                      </a:lnTo>
                      <a:lnTo>
                        <a:pt x="762" y="807"/>
                      </a:lnTo>
                      <a:lnTo>
                        <a:pt x="762" y="811"/>
                      </a:lnTo>
                      <a:lnTo>
                        <a:pt x="764" y="817"/>
                      </a:lnTo>
                      <a:lnTo>
                        <a:pt x="764" y="821"/>
                      </a:lnTo>
                      <a:lnTo>
                        <a:pt x="764" y="823"/>
                      </a:lnTo>
                      <a:lnTo>
                        <a:pt x="768" y="828"/>
                      </a:lnTo>
                      <a:lnTo>
                        <a:pt x="768" y="832"/>
                      </a:lnTo>
                      <a:lnTo>
                        <a:pt x="770" y="836"/>
                      </a:lnTo>
                      <a:lnTo>
                        <a:pt x="770" y="840"/>
                      </a:lnTo>
                      <a:lnTo>
                        <a:pt x="770" y="842"/>
                      </a:lnTo>
                      <a:lnTo>
                        <a:pt x="772" y="845"/>
                      </a:lnTo>
                      <a:lnTo>
                        <a:pt x="774" y="849"/>
                      </a:lnTo>
                      <a:lnTo>
                        <a:pt x="775" y="853"/>
                      </a:lnTo>
                      <a:lnTo>
                        <a:pt x="775" y="855"/>
                      </a:lnTo>
                      <a:lnTo>
                        <a:pt x="777" y="861"/>
                      </a:lnTo>
                      <a:lnTo>
                        <a:pt x="779" y="864"/>
                      </a:lnTo>
                      <a:lnTo>
                        <a:pt x="779" y="866"/>
                      </a:lnTo>
                      <a:lnTo>
                        <a:pt x="781" y="868"/>
                      </a:lnTo>
                      <a:lnTo>
                        <a:pt x="781" y="872"/>
                      </a:lnTo>
                      <a:lnTo>
                        <a:pt x="783" y="876"/>
                      </a:lnTo>
                      <a:lnTo>
                        <a:pt x="785" y="880"/>
                      </a:lnTo>
                      <a:lnTo>
                        <a:pt x="787" y="883"/>
                      </a:lnTo>
                      <a:lnTo>
                        <a:pt x="789" y="885"/>
                      </a:lnTo>
                      <a:lnTo>
                        <a:pt x="791" y="889"/>
                      </a:lnTo>
                      <a:lnTo>
                        <a:pt x="793" y="893"/>
                      </a:lnTo>
                      <a:lnTo>
                        <a:pt x="796" y="899"/>
                      </a:lnTo>
                      <a:lnTo>
                        <a:pt x="800" y="904"/>
                      </a:lnTo>
                      <a:lnTo>
                        <a:pt x="802" y="910"/>
                      </a:lnTo>
                      <a:lnTo>
                        <a:pt x="806" y="916"/>
                      </a:lnTo>
                      <a:lnTo>
                        <a:pt x="810" y="921"/>
                      </a:lnTo>
                      <a:lnTo>
                        <a:pt x="812" y="925"/>
                      </a:lnTo>
                      <a:lnTo>
                        <a:pt x="815" y="929"/>
                      </a:lnTo>
                      <a:lnTo>
                        <a:pt x="817" y="933"/>
                      </a:lnTo>
                      <a:lnTo>
                        <a:pt x="821" y="937"/>
                      </a:lnTo>
                      <a:lnTo>
                        <a:pt x="825" y="940"/>
                      </a:lnTo>
                      <a:lnTo>
                        <a:pt x="827" y="944"/>
                      </a:lnTo>
                      <a:lnTo>
                        <a:pt x="831" y="950"/>
                      </a:lnTo>
                      <a:lnTo>
                        <a:pt x="836" y="956"/>
                      </a:lnTo>
                      <a:lnTo>
                        <a:pt x="840" y="959"/>
                      </a:lnTo>
                      <a:lnTo>
                        <a:pt x="842" y="961"/>
                      </a:lnTo>
                      <a:lnTo>
                        <a:pt x="844" y="963"/>
                      </a:lnTo>
                      <a:lnTo>
                        <a:pt x="846" y="965"/>
                      </a:lnTo>
                      <a:lnTo>
                        <a:pt x="901" y="952"/>
                      </a:lnTo>
                      <a:lnTo>
                        <a:pt x="901" y="956"/>
                      </a:lnTo>
                      <a:lnTo>
                        <a:pt x="903" y="959"/>
                      </a:lnTo>
                      <a:lnTo>
                        <a:pt x="903" y="961"/>
                      </a:lnTo>
                      <a:lnTo>
                        <a:pt x="905" y="965"/>
                      </a:lnTo>
                      <a:lnTo>
                        <a:pt x="905" y="969"/>
                      </a:lnTo>
                      <a:lnTo>
                        <a:pt x="907" y="973"/>
                      </a:lnTo>
                      <a:lnTo>
                        <a:pt x="907" y="978"/>
                      </a:lnTo>
                      <a:lnTo>
                        <a:pt x="909" y="984"/>
                      </a:lnTo>
                      <a:lnTo>
                        <a:pt x="909" y="988"/>
                      </a:lnTo>
                      <a:lnTo>
                        <a:pt x="910" y="994"/>
                      </a:lnTo>
                      <a:lnTo>
                        <a:pt x="912" y="999"/>
                      </a:lnTo>
                      <a:lnTo>
                        <a:pt x="914" y="1005"/>
                      </a:lnTo>
                      <a:lnTo>
                        <a:pt x="916" y="1011"/>
                      </a:lnTo>
                      <a:lnTo>
                        <a:pt x="918" y="1018"/>
                      </a:lnTo>
                      <a:lnTo>
                        <a:pt x="918" y="1020"/>
                      </a:lnTo>
                      <a:lnTo>
                        <a:pt x="918" y="1024"/>
                      </a:lnTo>
                      <a:lnTo>
                        <a:pt x="918" y="1028"/>
                      </a:lnTo>
                      <a:lnTo>
                        <a:pt x="920" y="1032"/>
                      </a:lnTo>
                      <a:lnTo>
                        <a:pt x="920" y="1035"/>
                      </a:lnTo>
                      <a:lnTo>
                        <a:pt x="920" y="1037"/>
                      </a:lnTo>
                      <a:lnTo>
                        <a:pt x="920" y="1041"/>
                      </a:lnTo>
                      <a:lnTo>
                        <a:pt x="922" y="1045"/>
                      </a:lnTo>
                      <a:lnTo>
                        <a:pt x="922" y="1049"/>
                      </a:lnTo>
                      <a:lnTo>
                        <a:pt x="922" y="1052"/>
                      </a:lnTo>
                      <a:lnTo>
                        <a:pt x="924" y="1056"/>
                      </a:lnTo>
                      <a:lnTo>
                        <a:pt x="926" y="1060"/>
                      </a:lnTo>
                      <a:lnTo>
                        <a:pt x="926" y="1064"/>
                      </a:lnTo>
                      <a:lnTo>
                        <a:pt x="926" y="1068"/>
                      </a:lnTo>
                      <a:lnTo>
                        <a:pt x="926" y="1070"/>
                      </a:lnTo>
                      <a:lnTo>
                        <a:pt x="928" y="1075"/>
                      </a:lnTo>
                      <a:lnTo>
                        <a:pt x="928" y="1079"/>
                      </a:lnTo>
                      <a:lnTo>
                        <a:pt x="928" y="1083"/>
                      </a:lnTo>
                      <a:lnTo>
                        <a:pt x="928" y="1087"/>
                      </a:lnTo>
                      <a:lnTo>
                        <a:pt x="929" y="1090"/>
                      </a:lnTo>
                      <a:lnTo>
                        <a:pt x="929" y="1094"/>
                      </a:lnTo>
                      <a:lnTo>
                        <a:pt x="929" y="1098"/>
                      </a:lnTo>
                      <a:lnTo>
                        <a:pt x="931" y="1102"/>
                      </a:lnTo>
                      <a:lnTo>
                        <a:pt x="931" y="1106"/>
                      </a:lnTo>
                      <a:lnTo>
                        <a:pt x="931" y="1110"/>
                      </a:lnTo>
                      <a:lnTo>
                        <a:pt x="933" y="1113"/>
                      </a:lnTo>
                      <a:lnTo>
                        <a:pt x="933" y="1117"/>
                      </a:lnTo>
                      <a:lnTo>
                        <a:pt x="933" y="1123"/>
                      </a:lnTo>
                      <a:lnTo>
                        <a:pt x="933" y="1127"/>
                      </a:lnTo>
                      <a:lnTo>
                        <a:pt x="933" y="1130"/>
                      </a:lnTo>
                      <a:lnTo>
                        <a:pt x="933" y="1132"/>
                      </a:lnTo>
                      <a:lnTo>
                        <a:pt x="933" y="1138"/>
                      </a:lnTo>
                      <a:lnTo>
                        <a:pt x="933" y="1142"/>
                      </a:lnTo>
                      <a:lnTo>
                        <a:pt x="933" y="1144"/>
                      </a:lnTo>
                      <a:lnTo>
                        <a:pt x="933" y="1149"/>
                      </a:lnTo>
                      <a:lnTo>
                        <a:pt x="933" y="1153"/>
                      </a:lnTo>
                      <a:lnTo>
                        <a:pt x="933" y="1157"/>
                      </a:lnTo>
                      <a:lnTo>
                        <a:pt x="933" y="1161"/>
                      </a:lnTo>
                      <a:lnTo>
                        <a:pt x="933" y="1163"/>
                      </a:lnTo>
                      <a:lnTo>
                        <a:pt x="933" y="1168"/>
                      </a:lnTo>
                      <a:lnTo>
                        <a:pt x="933" y="1170"/>
                      </a:lnTo>
                      <a:lnTo>
                        <a:pt x="933" y="1174"/>
                      </a:lnTo>
                      <a:lnTo>
                        <a:pt x="933" y="1178"/>
                      </a:lnTo>
                      <a:lnTo>
                        <a:pt x="933" y="1182"/>
                      </a:lnTo>
                      <a:lnTo>
                        <a:pt x="933" y="1186"/>
                      </a:lnTo>
                      <a:lnTo>
                        <a:pt x="933" y="1189"/>
                      </a:lnTo>
                      <a:lnTo>
                        <a:pt x="933" y="1193"/>
                      </a:lnTo>
                      <a:lnTo>
                        <a:pt x="933" y="1195"/>
                      </a:lnTo>
                      <a:lnTo>
                        <a:pt x="933" y="1199"/>
                      </a:lnTo>
                      <a:lnTo>
                        <a:pt x="933" y="1203"/>
                      </a:lnTo>
                      <a:lnTo>
                        <a:pt x="933" y="1206"/>
                      </a:lnTo>
                      <a:lnTo>
                        <a:pt x="933" y="1210"/>
                      </a:lnTo>
                      <a:lnTo>
                        <a:pt x="931" y="1214"/>
                      </a:lnTo>
                      <a:lnTo>
                        <a:pt x="931" y="1222"/>
                      </a:lnTo>
                      <a:lnTo>
                        <a:pt x="931" y="1227"/>
                      </a:lnTo>
                      <a:lnTo>
                        <a:pt x="931" y="1233"/>
                      </a:lnTo>
                      <a:lnTo>
                        <a:pt x="929" y="1239"/>
                      </a:lnTo>
                      <a:lnTo>
                        <a:pt x="928" y="1243"/>
                      </a:lnTo>
                      <a:lnTo>
                        <a:pt x="928" y="1248"/>
                      </a:lnTo>
                      <a:lnTo>
                        <a:pt x="928" y="1252"/>
                      </a:lnTo>
                      <a:lnTo>
                        <a:pt x="928" y="1258"/>
                      </a:lnTo>
                      <a:lnTo>
                        <a:pt x="926" y="1262"/>
                      </a:lnTo>
                      <a:lnTo>
                        <a:pt x="926" y="1265"/>
                      </a:lnTo>
                      <a:lnTo>
                        <a:pt x="926" y="1269"/>
                      </a:lnTo>
                      <a:lnTo>
                        <a:pt x="926" y="1275"/>
                      </a:lnTo>
                      <a:lnTo>
                        <a:pt x="924" y="1279"/>
                      </a:lnTo>
                      <a:lnTo>
                        <a:pt x="924" y="1281"/>
                      </a:lnTo>
                      <a:lnTo>
                        <a:pt x="924" y="1282"/>
                      </a:lnTo>
                      <a:lnTo>
                        <a:pt x="977" y="1282"/>
                      </a:lnTo>
                      <a:lnTo>
                        <a:pt x="975" y="1282"/>
                      </a:lnTo>
                      <a:lnTo>
                        <a:pt x="975" y="1286"/>
                      </a:lnTo>
                      <a:lnTo>
                        <a:pt x="975" y="1288"/>
                      </a:lnTo>
                      <a:lnTo>
                        <a:pt x="975" y="1294"/>
                      </a:lnTo>
                      <a:lnTo>
                        <a:pt x="975" y="1296"/>
                      </a:lnTo>
                      <a:lnTo>
                        <a:pt x="975" y="1301"/>
                      </a:lnTo>
                      <a:lnTo>
                        <a:pt x="975" y="1305"/>
                      </a:lnTo>
                      <a:lnTo>
                        <a:pt x="975" y="1311"/>
                      </a:lnTo>
                      <a:lnTo>
                        <a:pt x="973" y="1315"/>
                      </a:lnTo>
                      <a:lnTo>
                        <a:pt x="973" y="1322"/>
                      </a:lnTo>
                      <a:lnTo>
                        <a:pt x="971" y="1326"/>
                      </a:lnTo>
                      <a:lnTo>
                        <a:pt x="971" y="1330"/>
                      </a:lnTo>
                      <a:lnTo>
                        <a:pt x="971" y="1332"/>
                      </a:lnTo>
                      <a:lnTo>
                        <a:pt x="971" y="1336"/>
                      </a:lnTo>
                      <a:lnTo>
                        <a:pt x="969" y="1339"/>
                      </a:lnTo>
                      <a:lnTo>
                        <a:pt x="969" y="1343"/>
                      </a:lnTo>
                      <a:lnTo>
                        <a:pt x="969" y="1345"/>
                      </a:lnTo>
                      <a:lnTo>
                        <a:pt x="969" y="1351"/>
                      </a:lnTo>
                      <a:lnTo>
                        <a:pt x="967" y="1353"/>
                      </a:lnTo>
                      <a:lnTo>
                        <a:pt x="967" y="1357"/>
                      </a:lnTo>
                      <a:lnTo>
                        <a:pt x="966" y="1362"/>
                      </a:lnTo>
                      <a:lnTo>
                        <a:pt x="966" y="1364"/>
                      </a:lnTo>
                      <a:lnTo>
                        <a:pt x="964" y="1370"/>
                      </a:lnTo>
                      <a:lnTo>
                        <a:pt x="964" y="1374"/>
                      </a:lnTo>
                      <a:lnTo>
                        <a:pt x="962" y="1377"/>
                      </a:lnTo>
                      <a:lnTo>
                        <a:pt x="962" y="1381"/>
                      </a:lnTo>
                      <a:lnTo>
                        <a:pt x="962" y="1385"/>
                      </a:lnTo>
                      <a:lnTo>
                        <a:pt x="960" y="1389"/>
                      </a:lnTo>
                      <a:lnTo>
                        <a:pt x="958" y="1395"/>
                      </a:lnTo>
                      <a:lnTo>
                        <a:pt x="958" y="1398"/>
                      </a:lnTo>
                      <a:lnTo>
                        <a:pt x="956" y="1402"/>
                      </a:lnTo>
                      <a:lnTo>
                        <a:pt x="956" y="1408"/>
                      </a:lnTo>
                      <a:lnTo>
                        <a:pt x="954" y="1412"/>
                      </a:lnTo>
                      <a:lnTo>
                        <a:pt x="952" y="1415"/>
                      </a:lnTo>
                      <a:lnTo>
                        <a:pt x="952" y="1421"/>
                      </a:lnTo>
                      <a:lnTo>
                        <a:pt x="950" y="1425"/>
                      </a:lnTo>
                      <a:lnTo>
                        <a:pt x="948" y="1429"/>
                      </a:lnTo>
                      <a:lnTo>
                        <a:pt x="947" y="1434"/>
                      </a:lnTo>
                      <a:lnTo>
                        <a:pt x="945" y="1438"/>
                      </a:lnTo>
                      <a:lnTo>
                        <a:pt x="943" y="1442"/>
                      </a:lnTo>
                      <a:lnTo>
                        <a:pt x="943" y="1446"/>
                      </a:lnTo>
                      <a:lnTo>
                        <a:pt x="941" y="1452"/>
                      </a:lnTo>
                      <a:lnTo>
                        <a:pt x="939" y="1455"/>
                      </a:lnTo>
                      <a:lnTo>
                        <a:pt x="937" y="1459"/>
                      </a:lnTo>
                      <a:lnTo>
                        <a:pt x="933" y="1465"/>
                      </a:lnTo>
                      <a:lnTo>
                        <a:pt x="933" y="1469"/>
                      </a:lnTo>
                      <a:lnTo>
                        <a:pt x="929" y="1472"/>
                      </a:lnTo>
                      <a:lnTo>
                        <a:pt x="928" y="1478"/>
                      </a:lnTo>
                      <a:lnTo>
                        <a:pt x="926" y="1482"/>
                      </a:lnTo>
                      <a:lnTo>
                        <a:pt x="924" y="1488"/>
                      </a:lnTo>
                      <a:lnTo>
                        <a:pt x="922" y="1490"/>
                      </a:lnTo>
                      <a:lnTo>
                        <a:pt x="920" y="1495"/>
                      </a:lnTo>
                      <a:lnTo>
                        <a:pt x="916" y="1497"/>
                      </a:lnTo>
                      <a:lnTo>
                        <a:pt x="914" y="1503"/>
                      </a:lnTo>
                      <a:lnTo>
                        <a:pt x="910" y="1507"/>
                      </a:lnTo>
                      <a:lnTo>
                        <a:pt x="909" y="1511"/>
                      </a:lnTo>
                      <a:lnTo>
                        <a:pt x="907" y="1514"/>
                      </a:lnTo>
                      <a:lnTo>
                        <a:pt x="903" y="1518"/>
                      </a:lnTo>
                      <a:lnTo>
                        <a:pt x="901" y="1522"/>
                      </a:lnTo>
                      <a:lnTo>
                        <a:pt x="897" y="1526"/>
                      </a:lnTo>
                      <a:lnTo>
                        <a:pt x="893" y="1530"/>
                      </a:lnTo>
                      <a:lnTo>
                        <a:pt x="891" y="1533"/>
                      </a:lnTo>
                      <a:lnTo>
                        <a:pt x="888" y="1537"/>
                      </a:lnTo>
                      <a:lnTo>
                        <a:pt x="886" y="1541"/>
                      </a:lnTo>
                      <a:lnTo>
                        <a:pt x="882" y="1545"/>
                      </a:lnTo>
                      <a:lnTo>
                        <a:pt x="880" y="1549"/>
                      </a:lnTo>
                      <a:lnTo>
                        <a:pt x="876" y="1550"/>
                      </a:lnTo>
                      <a:lnTo>
                        <a:pt x="874" y="1556"/>
                      </a:lnTo>
                      <a:lnTo>
                        <a:pt x="871" y="1558"/>
                      </a:lnTo>
                      <a:lnTo>
                        <a:pt x="869" y="1562"/>
                      </a:lnTo>
                      <a:lnTo>
                        <a:pt x="865" y="1564"/>
                      </a:lnTo>
                      <a:lnTo>
                        <a:pt x="861" y="1568"/>
                      </a:lnTo>
                      <a:lnTo>
                        <a:pt x="859" y="1571"/>
                      </a:lnTo>
                      <a:lnTo>
                        <a:pt x="855" y="1575"/>
                      </a:lnTo>
                      <a:lnTo>
                        <a:pt x="850" y="1579"/>
                      </a:lnTo>
                      <a:lnTo>
                        <a:pt x="844" y="1587"/>
                      </a:lnTo>
                      <a:lnTo>
                        <a:pt x="838" y="1592"/>
                      </a:lnTo>
                      <a:lnTo>
                        <a:pt x="833" y="1598"/>
                      </a:lnTo>
                      <a:lnTo>
                        <a:pt x="827" y="1602"/>
                      </a:lnTo>
                      <a:lnTo>
                        <a:pt x="821" y="1607"/>
                      </a:lnTo>
                      <a:lnTo>
                        <a:pt x="815" y="1611"/>
                      </a:lnTo>
                      <a:lnTo>
                        <a:pt x="812" y="1615"/>
                      </a:lnTo>
                      <a:lnTo>
                        <a:pt x="806" y="1621"/>
                      </a:lnTo>
                      <a:lnTo>
                        <a:pt x="800" y="1623"/>
                      </a:lnTo>
                      <a:lnTo>
                        <a:pt x="796" y="1626"/>
                      </a:lnTo>
                      <a:lnTo>
                        <a:pt x="793" y="1630"/>
                      </a:lnTo>
                      <a:lnTo>
                        <a:pt x="789" y="1632"/>
                      </a:lnTo>
                      <a:lnTo>
                        <a:pt x="787" y="1634"/>
                      </a:lnTo>
                      <a:lnTo>
                        <a:pt x="783" y="1638"/>
                      </a:lnTo>
                      <a:lnTo>
                        <a:pt x="781" y="1640"/>
                      </a:lnTo>
                      <a:lnTo>
                        <a:pt x="779" y="1642"/>
                      </a:lnTo>
                      <a:lnTo>
                        <a:pt x="777" y="1642"/>
                      </a:lnTo>
                      <a:lnTo>
                        <a:pt x="842" y="1682"/>
                      </a:lnTo>
                      <a:lnTo>
                        <a:pt x="840" y="1683"/>
                      </a:lnTo>
                      <a:lnTo>
                        <a:pt x="836" y="1685"/>
                      </a:lnTo>
                      <a:lnTo>
                        <a:pt x="833" y="1687"/>
                      </a:lnTo>
                      <a:lnTo>
                        <a:pt x="831" y="1691"/>
                      </a:lnTo>
                      <a:lnTo>
                        <a:pt x="827" y="1693"/>
                      </a:lnTo>
                      <a:lnTo>
                        <a:pt x="823" y="1697"/>
                      </a:lnTo>
                      <a:lnTo>
                        <a:pt x="817" y="1701"/>
                      </a:lnTo>
                      <a:lnTo>
                        <a:pt x="814" y="1704"/>
                      </a:lnTo>
                      <a:lnTo>
                        <a:pt x="808" y="1710"/>
                      </a:lnTo>
                      <a:lnTo>
                        <a:pt x="802" y="1716"/>
                      </a:lnTo>
                      <a:lnTo>
                        <a:pt x="798" y="1716"/>
                      </a:lnTo>
                      <a:lnTo>
                        <a:pt x="795" y="1720"/>
                      </a:lnTo>
                      <a:lnTo>
                        <a:pt x="793" y="1721"/>
                      </a:lnTo>
                      <a:lnTo>
                        <a:pt x="789" y="1725"/>
                      </a:lnTo>
                      <a:lnTo>
                        <a:pt x="783" y="1727"/>
                      </a:lnTo>
                      <a:lnTo>
                        <a:pt x="781" y="1731"/>
                      </a:lnTo>
                      <a:lnTo>
                        <a:pt x="777" y="1733"/>
                      </a:lnTo>
                      <a:lnTo>
                        <a:pt x="774" y="1737"/>
                      </a:lnTo>
                      <a:lnTo>
                        <a:pt x="768" y="1739"/>
                      </a:lnTo>
                      <a:lnTo>
                        <a:pt x="764" y="1742"/>
                      </a:lnTo>
                      <a:lnTo>
                        <a:pt x="760" y="1746"/>
                      </a:lnTo>
                      <a:lnTo>
                        <a:pt x="756" y="1748"/>
                      </a:lnTo>
                      <a:lnTo>
                        <a:pt x="751" y="1752"/>
                      </a:lnTo>
                      <a:lnTo>
                        <a:pt x="747" y="1754"/>
                      </a:lnTo>
                      <a:lnTo>
                        <a:pt x="743" y="1758"/>
                      </a:lnTo>
                      <a:lnTo>
                        <a:pt x="737" y="1761"/>
                      </a:lnTo>
                      <a:lnTo>
                        <a:pt x="732" y="1765"/>
                      </a:lnTo>
                      <a:lnTo>
                        <a:pt x="726" y="1767"/>
                      </a:lnTo>
                      <a:lnTo>
                        <a:pt x="720" y="1771"/>
                      </a:lnTo>
                      <a:lnTo>
                        <a:pt x="717" y="1775"/>
                      </a:lnTo>
                      <a:lnTo>
                        <a:pt x="713" y="1777"/>
                      </a:lnTo>
                      <a:lnTo>
                        <a:pt x="707" y="1780"/>
                      </a:lnTo>
                      <a:lnTo>
                        <a:pt x="701" y="1784"/>
                      </a:lnTo>
                      <a:lnTo>
                        <a:pt x="698" y="1788"/>
                      </a:lnTo>
                      <a:lnTo>
                        <a:pt x="690" y="1790"/>
                      </a:lnTo>
                      <a:lnTo>
                        <a:pt x="684" y="1794"/>
                      </a:lnTo>
                      <a:lnTo>
                        <a:pt x="679" y="1797"/>
                      </a:lnTo>
                      <a:lnTo>
                        <a:pt x="673" y="1799"/>
                      </a:lnTo>
                      <a:lnTo>
                        <a:pt x="667" y="1803"/>
                      </a:lnTo>
                      <a:lnTo>
                        <a:pt x="661" y="1805"/>
                      </a:lnTo>
                      <a:lnTo>
                        <a:pt x="656" y="1809"/>
                      </a:lnTo>
                      <a:lnTo>
                        <a:pt x="650" y="1813"/>
                      </a:lnTo>
                      <a:lnTo>
                        <a:pt x="642" y="1816"/>
                      </a:lnTo>
                      <a:lnTo>
                        <a:pt x="637" y="1820"/>
                      </a:lnTo>
                      <a:lnTo>
                        <a:pt x="631" y="1822"/>
                      </a:lnTo>
                      <a:lnTo>
                        <a:pt x="623" y="1824"/>
                      </a:lnTo>
                      <a:lnTo>
                        <a:pt x="618" y="1828"/>
                      </a:lnTo>
                      <a:lnTo>
                        <a:pt x="610" y="1830"/>
                      </a:lnTo>
                      <a:lnTo>
                        <a:pt x="604" y="1834"/>
                      </a:lnTo>
                      <a:lnTo>
                        <a:pt x="599" y="1837"/>
                      </a:lnTo>
                      <a:lnTo>
                        <a:pt x="591" y="1839"/>
                      </a:lnTo>
                      <a:lnTo>
                        <a:pt x="585" y="1841"/>
                      </a:lnTo>
                      <a:lnTo>
                        <a:pt x="578" y="1843"/>
                      </a:lnTo>
                      <a:lnTo>
                        <a:pt x="570" y="1847"/>
                      </a:lnTo>
                      <a:lnTo>
                        <a:pt x="563" y="1849"/>
                      </a:lnTo>
                      <a:lnTo>
                        <a:pt x="557" y="1853"/>
                      </a:lnTo>
                      <a:lnTo>
                        <a:pt x="549" y="1855"/>
                      </a:lnTo>
                      <a:lnTo>
                        <a:pt x="542" y="1858"/>
                      </a:lnTo>
                      <a:lnTo>
                        <a:pt x="536" y="1858"/>
                      </a:lnTo>
                      <a:lnTo>
                        <a:pt x="528" y="1860"/>
                      </a:lnTo>
                      <a:lnTo>
                        <a:pt x="521" y="1862"/>
                      </a:lnTo>
                      <a:lnTo>
                        <a:pt x="513" y="1866"/>
                      </a:lnTo>
                      <a:lnTo>
                        <a:pt x="506" y="1868"/>
                      </a:lnTo>
                      <a:lnTo>
                        <a:pt x="500" y="1870"/>
                      </a:lnTo>
                      <a:lnTo>
                        <a:pt x="492" y="1872"/>
                      </a:lnTo>
                      <a:lnTo>
                        <a:pt x="485" y="1874"/>
                      </a:lnTo>
                      <a:lnTo>
                        <a:pt x="477" y="1875"/>
                      </a:lnTo>
                      <a:lnTo>
                        <a:pt x="471" y="1877"/>
                      </a:lnTo>
                      <a:lnTo>
                        <a:pt x="462" y="1879"/>
                      </a:lnTo>
                      <a:lnTo>
                        <a:pt x="456" y="1881"/>
                      </a:lnTo>
                      <a:lnTo>
                        <a:pt x="449" y="1881"/>
                      </a:lnTo>
                      <a:lnTo>
                        <a:pt x="441" y="1885"/>
                      </a:lnTo>
                      <a:lnTo>
                        <a:pt x="433" y="1885"/>
                      </a:lnTo>
                      <a:lnTo>
                        <a:pt x="428" y="1887"/>
                      </a:lnTo>
                      <a:lnTo>
                        <a:pt x="418" y="1889"/>
                      </a:lnTo>
                      <a:lnTo>
                        <a:pt x="411" y="1891"/>
                      </a:lnTo>
                      <a:lnTo>
                        <a:pt x="405" y="1891"/>
                      </a:lnTo>
                      <a:lnTo>
                        <a:pt x="397" y="1893"/>
                      </a:lnTo>
                      <a:lnTo>
                        <a:pt x="390" y="1893"/>
                      </a:lnTo>
                      <a:lnTo>
                        <a:pt x="382" y="1894"/>
                      </a:lnTo>
                      <a:lnTo>
                        <a:pt x="374" y="1896"/>
                      </a:lnTo>
                      <a:lnTo>
                        <a:pt x="367" y="1898"/>
                      </a:lnTo>
                      <a:lnTo>
                        <a:pt x="361" y="1898"/>
                      </a:lnTo>
                      <a:lnTo>
                        <a:pt x="353" y="1898"/>
                      </a:lnTo>
                      <a:lnTo>
                        <a:pt x="346" y="1898"/>
                      </a:lnTo>
                      <a:lnTo>
                        <a:pt x="338" y="1900"/>
                      </a:lnTo>
                      <a:lnTo>
                        <a:pt x="333" y="1900"/>
                      </a:lnTo>
                      <a:lnTo>
                        <a:pt x="325" y="1900"/>
                      </a:lnTo>
                      <a:lnTo>
                        <a:pt x="317" y="1900"/>
                      </a:lnTo>
                      <a:lnTo>
                        <a:pt x="310" y="1902"/>
                      </a:lnTo>
                      <a:lnTo>
                        <a:pt x="304" y="1902"/>
                      </a:lnTo>
                      <a:lnTo>
                        <a:pt x="296" y="1902"/>
                      </a:lnTo>
                      <a:lnTo>
                        <a:pt x="289" y="1902"/>
                      </a:lnTo>
                      <a:lnTo>
                        <a:pt x="283" y="1904"/>
                      </a:lnTo>
                      <a:lnTo>
                        <a:pt x="276" y="1904"/>
                      </a:lnTo>
                      <a:lnTo>
                        <a:pt x="270" y="1904"/>
                      </a:lnTo>
                      <a:lnTo>
                        <a:pt x="262" y="1904"/>
                      </a:lnTo>
                      <a:lnTo>
                        <a:pt x="255" y="1904"/>
                      </a:lnTo>
                      <a:lnTo>
                        <a:pt x="249" y="1904"/>
                      </a:lnTo>
                      <a:lnTo>
                        <a:pt x="241" y="1902"/>
                      </a:lnTo>
                      <a:lnTo>
                        <a:pt x="236" y="1902"/>
                      </a:lnTo>
                      <a:lnTo>
                        <a:pt x="230" y="1902"/>
                      </a:lnTo>
                      <a:lnTo>
                        <a:pt x="222" y="1900"/>
                      </a:lnTo>
                      <a:lnTo>
                        <a:pt x="217" y="1900"/>
                      </a:lnTo>
                      <a:lnTo>
                        <a:pt x="211" y="1900"/>
                      </a:lnTo>
                      <a:lnTo>
                        <a:pt x="205" y="1900"/>
                      </a:lnTo>
                      <a:lnTo>
                        <a:pt x="198" y="1898"/>
                      </a:lnTo>
                      <a:lnTo>
                        <a:pt x="192" y="1898"/>
                      </a:lnTo>
                      <a:lnTo>
                        <a:pt x="186" y="1898"/>
                      </a:lnTo>
                      <a:lnTo>
                        <a:pt x="182" y="1898"/>
                      </a:lnTo>
                      <a:lnTo>
                        <a:pt x="175" y="1896"/>
                      </a:lnTo>
                      <a:lnTo>
                        <a:pt x="171" y="1896"/>
                      </a:lnTo>
                      <a:lnTo>
                        <a:pt x="165" y="1894"/>
                      </a:lnTo>
                      <a:lnTo>
                        <a:pt x="160" y="1893"/>
                      </a:lnTo>
                      <a:lnTo>
                        <a:pt x="154" y="1893"/>
                      </a:lnTo>
                      <a:lnTo>
                        <a:pt x="150" y="1891"/>
                      </a:lnTo>
                      <a:lnTo>
                        <a:pt x="144" y="1889"/>
                      </a:lnTo>
                      <a:lnTo>
                        <a:pt x="139" y="1887"/>
                      </a:lnTo>
                      <a:lnTo>
                        <a:pt x="133" y="1887"/>
                      </a:lnTo>
                      <a:lnTo>
                        <a:pt x="127" y="1885"/>
                      </a:lnTo>
                      <a:lnTo>
                        <a:pt x="123" y="1883"/>
                      </a:lnTo>
                      <a:lnTo>
                        <a:pt x="120" y="1881"/>
                      </a:lnTo>
                      <a:lnTo>
                        <a:pt x="114" y="1879"/>
                      </a:lnTo>
                      <a:lnTo>
                        <a:pt x="110" y="1877"/>
                      </a:lnTo>
                      <a:lnTo>
                        <a:pt x="106" y="1875"/>
                      </a:lnTo>
                      <a:lnTo>
                        <a:pt x="103" y="1874"/>
                      </a:lnTo>
                      <a:lnTo>
                        <a:pt x="97" y="1872"/>
                      </a:lnTo>
                      <a:lnTo>
                        <a:pt x="93" y="1870"/>
                      </a:lnTo>
                      <a:lnTo>
                        <a:pt x="89" y="1868"/>
                      </a:lnTo>
                      <a:lnTo>
                        <a:pt x="87" y="1866"/>
                      </a:lnTo>
                      <a:lnTo>
                        <a:pt x="82" y="1864"/>
                      </a:lnTo>
                      <a:lnTo>
                        <a:pt x="78" y="1862"/>
                      </a:lnTo>
                      <a:lnTo>
                        <a:pt x="74" y="1860"/>
                      </a:lnTo>
                      <a:lnTo>
                        <a:pt x="70" y="1858"/>
                      </a:lnTo>
                      <a:lnTo>
                        <a:pt x="68" y="1856"/>
                      </a:lnTo>
                      <a:lnTo>
                        <a:pt x="65" y="1855"/>
                      </a:lnTo>
                      <a:lnTo>
                        <a:pt x="61" y="1853"/>
                      </a:lnTo>
                      <a:lnTo>
                        <a:pt x="59" y="1851"/>
                      </a:lnTo>
                      <a:lnTo>
                        <a:pt x="51" y="1845"/>
                      </a:lnTo>
                      <a:lnTo>
                        <a:pt x="46" y="1841"/>
                      </a:lnTo>
                      <a:lnTo>
                        <a:pt x="42" y="1837"/>
                      </a:lnTo>
                      <a:lnTo>
                        <a:pt x="38" y="1834"/>
                      </a:lnTo>
                      <a:lnTo>
                        <a:pt x="32" y="1830"/>
                      </a:lnTo>
                      <a:lnTo>
                        <a:pt x="27" y="1824"/>
                      </a:lnTo>
                      <a:lnTo>
                        <a:pt x="25" y="1822"/>
                      </a:lnTo>
                      <a:lnTo>
                        <a:pt x="21" y="1818"/>
                      </a:lnTo>
                      <a:lnTo>
                        <a:pt x="15" y="1815"/>
                      </a:lnTo>
                      <a:lnTo>
                        <a:pt x="13" y="1811"/>
                      </a:lnTo>
                      <a:lnTo>
                        <a:pt x="9" y="1809"/>
                      </a:lnTo>
                      <a:lnTo>
                        <a:pt x="9" y="1805"/>
                      </a:lnTo>
                      <a:lnTo>
                        <a:pt x="6" y="1799"/>
                      </a:lnTo>
                      <a:lnTo>
                        <a:pt x="2" y="1797"/>
                      </a:lnTo>
                      <a:lnTo>
                        <a:pt x="0" y="1796"/>
                      </a:lnTo>
                      <a:lnTo>
                        <a:pt x="0" y="1794"/>
                      </a:lnTo>
                      <a:lnTo>
                        <a:pt x="0" y="1792"/>
                      </a:lnTo>
                      <a:lnTo>
                        <a:pt x="2" y="1788"/>
                      </a:lnTo>
                      <a:lnTo>
                        <a:pt x="6" y="1784"/>
                      </a:lnTo>
                      <a:lnTo>
                        <a:pt x="7" y="1778"/>
                      </a:lnTo>
                      <a:lnTo>
                        <a:pt x="11" y="1773"/>
                      </a:lnTo>
                      <a:lnTo>
                        <a:pt x="13" y="1769"/>
                      </a:lnTo>
                      <a:lnTo>
                        <a:pt x="15" y="1765"/>
                      </a:lnTo>
                      <a:lnTo>
                        <a:pt x="17" y="1761"/>
                      </a:lnTo>
                      <a:lnTo>
                        <a:pt x="21" y="1759"/>
                      </a:lnTo>
                      <a:lnTo>
                        <a:pt x="25" y="1758"/>
                      </a:lnTo>
                      <a:lnTo>
                        <a:pt x="27" y="1752"/>
                      </a:lnTo>
                      <a:lnTo>
                        <a:pt x="30" y="1748"/>
                      </a:lnTo>
                      <a:lnTo>
                        <a:pt x="32" y="1746"/>
                      </a:lnTo>
                      <a:lnTo>
                        <a:pt x="38" y="1742"/>
                      </a:lnTo>
                      <a:lnTo>
                        <a:pt x="40" y="1739"/>
                      </a:lnTo>
                      <a:lnTo>
                        <a:pt x="44" y="1735"/>
                      </a:lnTo>
                      <a:lnTo>
                        <a:pt x="49" y="1733"/>
                      </a:lnTo>
                      <a:lnTo>
                        <a:pt x="53" y="1729"/>
                      </a:lnTo>
                      <a:lnTo>
                        <a:pt x="57" y="1727"/>
                      </a:lnTo>
                      <a:lnTo>
                        <a:pt x="63" y="1723"/>
                      </a:lnTo>
                      <a:lnTo>
                        <a:pt x="68" y="1721"/>
                      </a:lnTo>
                      <a:lnTo>
                        <a:pt x="72" y="1720"/>
                      </a:lnTo>
                      <a:lnTo>
                        <a:pt x="78" y="1718"/>
                      </a:lnTo>
                      <a:lnTo>
                        <a:pt x="84" y="1716"/>
                      </a:lnTo>
                      <a:lnTo>
                        <a:pt x="91" y="1716"/>
                      </a:lnTo>
                      <a:lnTo>
                        <a:pt x="95" y="1714"/>
                      </a:lnTo>
                      <a:lnTo>
                        <a:pt x="103" y="1712"/>
                      </a:lnTo>
                      <a:lnTo>
                        <a:pt x="106" y="1712"/>
                      </a:lnTo>
                      <a:lnTo>
                        <a:pt x="108" y="1710"/>
                      </a:lnTo>
                      <a:lnTo>
                        <a:pt x="112" y="1710"/>
                      </a:lnTo>
                      <a:lnTo>
                        <a:pt x="116" y="1710"/>
                      </a:lnTo>
                      <a:lnTo>
                        <a:pt x="120" y="1710"/>
                      </a:lnTo>
                      <a:lnTo>
                        <a:pt x="123" y="1710"/>
                      </a:lnTo>
                      <a:lnTo>
                        <a:pt x="127" y="1710"/>
                      </a:lnTo>
                      <a:lnTo>
                        <a:pt x="131" y="1710"/>
                      </a:lnTo>
                      <a:lnTo>
                        <a:pt x="133" y="1710"/>
                      </a:lnTo>
                      <a:lnTo>
                        <a:pt x="139" y="1710"/>
                      </a:lnTo>
                      <a:lnTo>
                        <a:pt x="141" y="1710"/>
                      </a:lnTo>
                      <a:lnTo>
                        <a:pt x="146" y="1710"/>
                      </a:lnTo>
                      <a:lnTo>
                        <a:pt x="150" y="1710"/>
                      </a:lnTo>
                      <a:lnTo>
                        <a:pt x="154" y="1710"/>
                      </a:lnTo>
                      <a:lnTo>
                        <a:pt x="158" y="1710"/>
                      </a:lnTo>
                      <a:lnTo>
                        <a:pt x="161" y="1710"/>
                      </a:lnTo>
                      <a:lnTo>
                        <a:pt x="165" y="1710"/>
                      </a:lnTo>
                      <a:lnTo>
                        <a:pt x="171" y="1710"/>
                      </a:lnTo>
                      <a:lnTo>
                        <a:pt x="173" y="1710"/>
                      </a:lnTo>
                      <a:lnTo>
                        <a:pt x="179" y="1710"/>
                      </a:lnTo>
                      <a:lnTo>
                        <a:pt x="182" y="1710"/>
                      </a:lnTo>
                      <a:lnTo>
                        <a:pt x="188" y="1710"/>
                      </a:lnTo>
                      <a:lnTo>
                        <a:pt x="192" y="1710"/>
                      </a:lnTo>
                      <a:lnTo>
                        <a:pt x="196" y="1710"/>
                      </a:lnTo>
                      <a:lnTo>
                        <a:pt x="201" y="1710"/>
                      </a:lnTo>
                      <a:lnTo>
                        <a:pt x="205" y="1710"/>
                      </a:lnTo>
                      <a:lnTo>
                        <a:pt x="211" y="1710"/>
                      </a:lnTo>
                      <a:lnTo>
                        <a:pt x="217" y="1710"/>
                      </a:lnTo>
                      <a:lnTo>
                        <a:pt x="220" y="1710"/>
                      </a:lnTo>
                      <a:lnTo>
                        <a:pt x="226" y="1710"/>
                      </a:lnTo>
                      <a:lnTo>
                        <a:pt x="230" y="1710"/>
                      </a:lnTo>
                      <a:lnTo>
                        <a:pt x="236" y="1710"/>
                      </a:lnTo>
                      <a:lnTo>
                        <a:pt x="239" y="1708"/>
                      </a:lnTo>
                      <a:lnTo>
                        <a:pt x="245" y="1708"/>
                      </a:lnTo>
                      <a:lnTo>
                        <a:pt x="251" y="1708"/>
                      </a:lnTo>
                      <a:lnTo>
                        <a:pt x="255" y="1708"/>
                      </a:lnTo>
                      <a:lnTo>
                        <a:pt x="260" y="1706"/>
                      </a:lnTo>
                      <a:lnTo>
                        <a:pt x="266" y="1706"/>
                      </a:lnTo>
                      <a:lnTo>
                        <a:pt x="272" y="1704"/>
                      </a:lnTo>
                      <a:lnTo>
                        <a:pt x="277" y="1704"/>
                      </a:lnTo>
                      <a:lnTo>
                        <a:pt x="283" y="1704"/>
                      </a:lnTo>
                      <a:lnTo>
                        <a:pt x="289" y="1704"/>
                      </a:lnTo>
                      <a:lnTo>
                        <a:pt x="295" y="1702"/>
                      </a:lnTo>
                      <a:lnTo>
                        <a:pt x="302" y="1702"/>
                      </a:lnTo>
                      <a:lnTo>
                        <a:pt x="308" y="1701"/>
                      </a:lnTo>
                      <a:lnTo>
                        <a:pt x="314" y="1699"/>
                      </a:lnTo>
                      <a:lnTo>
                        <a:pt x="317" y="1699"/>
                      </a:lnTo>
                      <a:lnTo>
                        <a:pt x="325" y="1697"/>
                      </a:lnTo>
                      <a:lnTo>
                        <a:pt x="331" y="1695"/>
                      </a:lnTo>
                      <a:lnTo>
                        <a:pt x="336" y="1693"/>
                      </a:lnTo>
                      <a:lnTo>
                        <a:pt x="342" y="1691"/>
                      </a:lnTo>
                      <a:lnTo>
                        <a:pt x="350" y="1689"/>
                      </a:lnTo>
                      <a:lnTo>
                        <a:pt x="355" y="1687"/>
                      </a:lnTo>
                      <a:lnTo>
                        <a:pt x="361" y="1685"/>
                      </a:lnTo>
                      <a:lnTo>
                        <a:pt x="367" y="1683"/>
                      </a:lnTo>
                      <a:lnTo>
                        <a:pt x="374" y="1680"/>
                      </a:lnTo>
                      <a:lnTo>
                        <a:pt x="380" y="1678"/>
                      </a:lnTo>
                      <a:lnTo>
                        <a:pt x="390" y="1676"/>
                      </a:lnTo>
                      <a:lnTo>
                        <a:pt x="395" y="1672"/>
                      </a:lnTo>
                      <a:lnTo>
                        <a:pt x="403" y="1670"/>
                      </a:lnTo>
                      <a:lnTo>
                        <a:pt x="409" y="1666"/>
                      </a:lnTo>
                      <a:lnTo>
                        <a:pt x="416" y="1664"/>
                      </a:lnTo>
                      <a:lnTo>
                        <a:pt x="422" y="1659"/>
                      </a:lnTo>
                      <a:lnTo>
                        <a:pt x="430" y="1657"/>
                      </a:lnTo>
                      <a:lnTo>
                        <a:pt x="435" y="1653"/>
                      </a:lnTo>
                      <a:lnTo>
                        <a:pt x="443" y="1647"/>
                      </a:lnTo>
                      <a:lnTo>
                        <a:pt x="449" y="1644"/>
                      </a:lnTo>
                      <a:lnTo>
                        <a:pt x="456" y="1640"/>
                      </a:lnTo>
                      <a:lnTo>
                        <a:pt x="462" y="1636"/>
                      </a:lnTo>
                      <a:lnTo>
                        <a:pt x="468" y="1632"/>
                      </a:lnTo>
                      <a:lnTo>
                        <a:pt x="475" y="1628"/>
                      </a:lnTo>
                      <a:lnTo>
                        <a:pt x="481" y="1623"/>
                      </a:lnTo>
                      <a:lnTo>
                        <a:pt x="488" y="1619"/>
                      </a:lnTo>
                      <a:lnTo>
                        <a:pt x="494" y="1615"/>
                      </a:lnTo>
                      <a:lnTo>
                        <a:pt x="500" y="1609"/>
                      </a:lnTo>
                      <a:lnTo>
                        <a:pt x="507" y="1606"/>
                      </a:lnTo>
                      <a:lnTo>
                        <a:pt x="513" y="1600"/>
                      </a:lnTo>
                      <a:lnTo>
                        <a:pt x="519" y="1596"/>
                      </a:lnTo>
                      <a:lnTo>
                        <a:pt x="525" y="1590"/>
                      </a:lnTo>
                      <a:lnTo>
                        <a:pt x="532" y="1587"/>
                      </a:lnTo>
                      <a:lnTo>
                        <a:pt x="538" y="1581"/>
                      </a:lnTo>
                      <a:lnTo>
                        <a:pt x="544" y="1577"/>
                      </a:lnTo>
                      <a:lnTo>
                        <a:pt x="549" y="1571"/>
                      </a:lnTo>
                      <a:lnTo>
                        <a:pt x="557" y="1568"/>
                      </a:lnTo>
                      <a:lnTo>
                        <a:pt x="561" y="1562"/>
                      </a:lnTo>
                      <a:lnTo>
                        <a:pt x="568" y="1558"/>
                      </a:lnTo>
                      <a:lnTo>
                        <a:pt x="574" y="1552"/>
                      </a:lnTo>
                      <a:lnTo>
                        <a:pt x="580" y="1547"/>
                      </a:lnTo>
                      <a:lnTo>
                        <a:pt x="585" y="1543"/>
                      </a:lnTo>
                      <a:lnTo>
                        <a:pt x="589" y="1537"/>
                      </a:lnTo>
                      <a:lnTo>
                        <a:pt x="595" y="1533"/>
                      </a:lnTo>
                      <a:lnTo>
                        <a:pt x="601" y="1530"/>
                      </a:lnTo>
                      <a:lnTo>
                        <a:pt x="604" y="1524"/>
                      </a:lnTo>
                      <a:lnTo>
                        <a:pt x="610" y="1520"/>
                      </a:lnTo>
                      <a:lnTo>
                        <a:pt x="614" y="1514"/>
                      </a:lnTo>
                      <a:lnTo>
                        <a:pt x="620" y="1511"/>
                      </a:lnTo>
                      <a:lnTo>
                        <a:pt x="623" y="1505"/>
                      </a:lnTo>
                      <a:lnTo>
                        <a:pt x="627" y="1501"/>
                      </a:lnTo>
                      <a:lnTo>
                        <a:pt x="631" y="1497"/>
                      </a:lnTo>
                      <a:lnTo>
                        <a:pt x="637" y="1493"/>
                      </a:lnTo>
                      <a:lnTo>
                        <a:pt x="639" y="1490"/>
                      </a:lnTo>
                      <a:lnTo>
                        <a:pt x="644" y="1484"/>
                      </a:lnTo>
                      <a:lnTo>
                        <a:pt x="648" y="1482"/>
                      </a:lnTo>
                      <a:lnTo>
                        <a:pt x="652" y="1478"/>
                      </a:lnTo>
                      <a:lnTo>
                        <a:pt x="654" y="1474"/>
                      </a:lnTo>
                      <a:lnTo>
                        <a:pt x="658" y="1471"/>
                      </a:lnTo>
                      <a:lnTo>
                        <a:pt x="661" y="1469"/>
                      </a:lnTo>
                      <a:lnTo>
                        <a:pt x="665" y="1465"/>
                      </a:lnTo>
                      <a:lnTo>
                        <a:pt x="667" y="1461"/>
                      </a:lnTo>
                      <a:lnTo>
                        <a:pt x="669" y="1457"/>
                      </a:lnTo>
                      <a:lnTo>
                        <a:pt x="673" y="1455"/>
                      </a:lnTo>
                      <a:lnTo>
                        <a:pt x="675" y="1453"/>
                      </a:lnTo>
                      <a:lnTo>
                        <a:pt x="679" y="1450"/>
                      </a:lnTo>
                      <a:lnTo>
                        <a:pt x="682" y="1444"/>
                      </a:lnTo>
                      <a:lnTo>
                        <a:pt x="690" y="1438"/>
                      </a:lnTo>
                      <a:lnTo>
                        <a:pt x="688" y="1438"/>
                      </a:lnTo>
                      <a:lnTo>
                        <a:pt x="684" y="1440"/>
                      </a:lnTo>
                      <a:lnTo>
                        <a:pt x="680" y="1444"/>
                      </a:lnTo>
                      <a:lnTo>
                        <a:pt x="679" y="1446"/>
                      </a:lnTo>
                      <a:lnTo>
                        <a:pt x="673" y="1448"/>
                      </a:lnTo>
                      <a:lnTo>
                        <a:pt x="669" y="1452"/>
                      </a:lnTo>
                      <a:lnTo>
                        <a:pt x="663" y="1455"/>
                      </a:lnTo>
                      <a:lnTo>
                        <a:pt x="658" y="1457"/>
                      </a:lnTo>
                      <a:lnTo>
                        <a:pt x="650" y="1463"/>
                      </a:lnTo>
                      <a:lnTo>
                        <a:pt x="644" y="1467"/>
                      </a:lnTo>
                      <a:lnTo>
                        <a:pt x="641" y="1469"/>
                      </a:lnTo>
                      <a:lnTo>
                        <a:pt x="637" y="1471"/>
                      </a:lnTo>
                      <a:lnTo>
                        <a:pt x="635" y="1472"/>
                      </a:lnTo>
                      <a:lnTo>
                        <a:pt x="631" y="1474"/>
                      </a:lnTo>
                      <a:lnTo>
                        <a:pt x="625" y="1478"/>
                      </a:lnTo>
                      <a:lnTo>
                        <a:pt x="623" y="1480"/>
                      </a:lnTo>
                      <a:lnTo>
                        <a:pt x="620" y="1482"/>
                      </a:lnTo>
                      <a:lnTo>
                        <a:pt x="616" y="1486"/>
                      </a:lnTo>
                      <a:lnTo>
                        <a:pt x="610" y="1488"/>
                      </a:lnTo>
                      <a:lnTo>
                        <a:pt x="606" y="1490"/>
                      </a:lnTo>
                      <a:lnTo>
                        <a:pt x="603" y="1493"/>
                      </a:lnTo>
                      <a:lnTo>
                        <a:pt x="599" y="1495"/>
                      </a:lnTo>
                      <a:lnTo>
                        <a:pt x="593" y="1497"/>
                      </a:lnTo>
                      <a:lnTo>
                        <a:pt x="589" y="1501"/>
                      </a:lnTo>
                      <a:lnTo>
                        <a:pt x="585" y="1503"/>
                      </a:lnTo>
                      <a:lnTo>
                        <a:pt x="582" y="1507"/>
                      </a:lnTo>
                      <a:lnTo>
                        <a:pt x="576" y="1509"/>
                      </a:lnTo>
                      <a:lnTo>
                        <a:pt x="572" y="1512"/>
                      </a:lnTo>
                      <a:lnTo>
                        <a:pt x="566" y="1514"/>
                      </a:lnTo>
                      <a:lnTo>
                        <a:pt x="563" y="1516"/>
                      </a:lnTo>
                      <a:lnTo>
                        <a:pt x="557" y="1518"/>
                      </a:lnTo>
                      <a:lnTo>
                        <a:pt x="553" y="1522"/>
                      </a:lnTo>
                      <a:lnTo>
                        <a:pt x="549" y="1526"/>
                      </a:lnTo>
                      <a:lnTo>
                        <a:pt x="544" y="1528"/>
                      </a:lnTo>
                      <a:lnTo>
                        <a:pt x="538" y="1530"/>
                      </a:lnTo>
                      <a:lnTo>
                        <a:pt x="534" y="1531"/>
                      </a:lnTo>
                      <a:lnTo>
                        <a:pt x="530" y="1533"/>
                      </a:lnTo>
                      <a:lnTo>
                        <a:pt x="525" y="1537"/>
                      </a:lnTo>
                      <a:lnTo>
                        <a:pt x="519" y="1539"/>
                      </a:lnTo>
                      <a:lnTo>
                        <a:pt x="515" y="1543"/>
                      </a:lnTo>
                      <a:lnTo>
                        <a:pt x="511" y="1545"/>
                      </a:lnTo>
                      <a:lnTo>
                        <a:pt x="506" y="1547"/>
                      </a:lnTo>
                      <a:lnTo>
                        <a:pt x="502" y="1550"/>
                      </a:lnTo>
                      <a:lnTo>
                        <a:pt x="496" y="1552"/>
                      </a:lnTo>
                      <a:lnTo>
                        <a:pt x="492" y="1554"/>
                      </a:lnTo>
                      <a:lnTo>
                        <a:pt x="487" y="1558"/>
                      </a:lnTo>
                      <a:lnTo>
                        <a:pt x="483" y="1558"/>
                      </a:lnTo>
                      <a:lnTo>
                        <a:pt x="479" y="1562"/>
                      </a:lnTo>
                      <a:lnTo>
                        <a:pt x="473" y="1564"/>
                      </a:lnTo>
                      <a:lnTo>
                        <a:pt x="471" y="1566"/>
                      </a:lnTo>
                      <a:lnTo>
                        <a:pt x="466" y="1568"/>
                      </a:lnTo>
                      <a:lnTo>
                        <a:pt x="460" y="1569"/>
                      </a:lnTo>
                      <a:lnTo>
                        <a:pt x="456" y="1571"/>
                      </a:lnTo>
                      <a:lnTo>
                        <a:pt x="452" y="1573"/>
                      </a:lnTo>
                      <a:lnTo>
                        <a:pt x="447" y="1575"/>
                      </a:lnTo>
                      <a:lnTo>
                        <a:pt x="443" y="1577"/>
                      </a:lnTo>
                      <a:lnTo>
                        <a:pt x="439" y="1579"/>
                      </a:lnTo>
                      <a:lnTo>
                        <a:pt x="435" y="1579"/>
                      </a:lnTo>
                      <a:lnTo>
                        <a:pt x="431" y="1581"/>
                      </a:lnTo>
                      <a:lnTo>
                        <a:pt x="428" y="1583"/>
                      </a:lnTo>
                      <a:lnTo>
                        <a:pt x="424" y="1583"/>
                      </a:lnTo>
                      <a:lnTo>
                        <a:pt x="418" y="1585"/>
                      </a:lnTo>
                      <a:lnTo>
                        <a:pt x="416" y="1587"/>
                      </a:lnTo>
                      <a:lnTo>
                        <a:pt x="412" y="1588"/>
                      </a:lnTo>
                      <a:lnTo>
                        <a:pt x="409" y="1590"/>
                      </a:lnTo>
                      <a:lnTo>
                        <a:pt x="405" y="1590"/>
                      </a:lnTo>
                      <a:lnTo>
                        <a:pt x="401" y="1592"/>
                      </a:lnTo>
                      <a:lnTo>
                        <a:pt x="397" y="1594"/>
                      </a:lnTo>
                      <a:lnTo>
                        <a:pt x="395" y="1594"/>
                      </a:lnTo>
                      <a:lnTo>
                        <a:pt x="391" y="1594"/>
                      </a:lnTo>
                      <a:lnTo>
                        <a:pt x="388" y="1596"/>
                      </a:lnTo>
                      <a:lnTo>
                        <a:pt x="384" y="1596"/>
                      </a:lnTo>
                      <a:lnTo>
                        <a:pt x="380" y="1596"/>
                      </a:lnTo>
                      <a:lnTo>
                        <a:pt x="378" y="1598"/>
                      </a:lnTo>
                      <a:lnTo>
                        <a:pt x="372" y="1598"/>
                      </a:lnTo>
                      <a:lnTo>
                        <a:pt x="365" y="1602"/>
                      </a:lnTo>
                      <a:lnTo>
                        <a:pt x="361" y="1602"/>
                      </a:lnTo>
                      <a:lnTo>
                        <a:pt x="355" y="1604"/>
                      </a:lnTo>
                      <a:lnTo>
                        <a:pt x="350" y="1604"/>
                      </a:lnTo>
                      <a:lnTo>
                        <a:pt x="346" y="1606"/>
                      </a:lnTo>
                      <a:lnTo>
                        <a:pt x="340" y="1606"/>
                      </a:lnTo>
                      <a:lnTo>
                        <a:pt x="336" y="1607"/>
                      </a:lnTo>
                      <a:lnTo>
                        <a:pt x="333" y="1607"/>
                      </a:lnTo>
                      <a:lnTo>
                        <a:pt x="329" y="1607"/>
                      </a:lnTo>
                      <a:lnTo>
                        <a:pt x="312" y="1609"/>
                      </a:lnTo>
                      <a:lnTo>
                        <a:pt x="317" y="1602"/>
                      </a:lnTo>
                      <a:lnTo>
                        <a:pt x="323" y="1598"/>
                      </a:lnTo>
                      <a:lnTo>
                        <a:pt x="327" y="1594"/>
                      </a:lnTo>
                      <a:lnTo>
                        <a:pt x="331" y="1590"/>
                      </a:lnTo>
                      <a:lnTo>
                        <a:pt x="334" y="1587"/>
                      </a:lnTo>
                      <a:lnTo>
                        <a:pt x="340" y="1581"/>
                      </a:lnTo>
                      <a:lnTo>
                        <a:pt x="346" y="1575"/>
                      </a:lnTo>
                      <a:lnTo>
                        <a:pt x="352" y="1569"/>
                      </a:lnTo>
                      <a:lnTo>
                        <a:pt x="353" y="1566"/>
                      </a:lnTo>
                      <a:lnTo>
                        <a:pt x="355" y="1564"/>
                      </a:lnTo>
                      <a:lnTo>
                        <a:pt x="359" y="1560"/>
                      </a:lnTo>
                      <a:lnTo>
                        <a:pt x="363" y="1558"/>
                      </a:lnTo>
                      <a:lnTo>
                        <a:pt x="367" y="1552"/>
                      </a:lnTo>
                      <a:lnTo>
                        <a:pt x="371" y="1550"/>
                      </a:lnTo>
                      <a:lnTo>
                        <a:pt x="372" y="1547"/>
                      </a:lnTo>
                      <a:lnTo>
                        <a:pt x="376" y="1543"/>
                      </a:lnTo>
                      <a:lnTo>
                        <a:pt x="380" y="1539"/>
                      </a:lnTo>
                      <a:lnTo>
                        <a:pt x="384" y="1535"/>
                      </a:lnTo>
                      <a:lnTo>
                        <a:pt x="386" y="1531"/>
                      </a:lnTo>
                      <a:lnTo>
                        <a:pt x="390" y="1528"/>
                      </a:lnTo>
                      <a:lnTo>
                        <a:pt x="393" y="1522"/>
                      </a:lnTo>
                      <a:lnTo>
                        <a:pt x="397" y="1520"/>
                      </a:lnTo>
                      <a:lnTo>
                        <a:pt x="399" y="1514"/>
                      </a:lnTo>
                      <a:lnTo>
                        <a:pt x="405" y="1512"/>
                      </a:lnTo>
                      <a:lnTo>
                        <a:pt x="409" y="1507"/>
                      </a:lnTo>
                      <a:lnTo>
                        <a:pt x="411" y="1503"/>
                      </a:lnTo>
                      <a:lnTo>
                        <a:pt x="414" y="1497"/>
                      </a:lnTo>
                      <a:lnTo>
                        <a:pt x="418" y="1493"/>
                      </a:lnTo>
                      <a:lnTo>
                        <a:pt x="422" y="1490"/>
                      </a:lnTo>
                      <a:lnTo>
                        <a:pt x="424" y="1484"/>
                      </a:lnTo>
                      <a:lnTo>
                        <a:pt x="428" y="1482"/>
                      </a:lnTo>
                      <a:lnTo>
                        <a:pt x="431" y="1476"/>
                      </a:lnTo>
                      <a:lnTo>
                        <a:pt x="435" y="1472"/>
                      </a:lnTo>
                      <a:lnTo>
                        <a:pt x="437" y="1469"/>
                      </a:lnTo>
                      <a:lnTo>
                        <a:pt x="441" y="1463"/>
                      </a:lnTo>
                      <a:lnTo>
                        <a:pt x="445" y="1459"/>
                      </a:lnTo>
                      <a:lnTo>
                        <a:pt x="447" y="1455"/>
                      </a:lnTo>
                      <a:lnTo>
                        <a:pt x="450" y="1450"/>
                      </a:lnTo>
                      <a:lnTo>
                        <a:pt x="454" y="1446"/>
                      </a:lnTo>
                      <a:lnTo>
                        <a:pt x="456" y="1440"/>
                      </a:lnTo>
                      <a:lnTo>
                        <a:pt x="460" y="1436"/>
                      </a:lnTo>
                      <a:lnTo>
                        <a:pt x="462" y="1433"/>
                      </a:lnTo>
                      <a:lnTo>
                        <a:pt x="466" y="1427"/>
                      </a:lnTo>
                      <a:lnTo>
                        <a:pt x="468" y="1423"/>
                      </a:lnTo>
                      <a:lnTo>
                        <a:pt x="471" y="1419"/>
                      </a:lnTo>
                      <a:lnTo>
                        <a:pt x="473" y="1414"/>
                      </a:lnTo>
                      <a:lnTo>
                        <a:pt x="475" y="1410"/>
                      </a:lnTo>
                      <a:lnTo>
                        <a:pt x="479" y="1406"/>
                      </a:lnTo>
                      <a:lnTo>
                        <a:pt x="479" y="1402"/>
                      </a:lnTo>
                      <a:lnTo>
                        <a:pt x="481" y="1396"/>
                      </a:lnTo>
                      <a:lnTo>
                        <a:pt x="485" y="1393"/>
                      </a:lnTo>
                      <a:lnTo>
                        <a:pt x="487" y="1389"/>
                      </a:lnTo>
                      <a:lnTo>
                        <a:pt x="487" y="1383"/>
                      </a:lnTo>
                      <a:lnTo>
                        <a:pt x="490" y="1379"/>
                      </a:lnTo>
                      <a:lnTo>
                        <a:pt x="490" y="1376"/>
                      </a:lnTo>
                      <a:lnTo>
                        <a:pt x="492" y="1372"/>
                      </a:lnTo>
                      <a:lnTo>
                        <a:pt x="494" y="1368"/>
                      </a:lnTo>
                      <a:lnTo>
                        <a:pt x="496" y="1362"/>
                      </a:lnTo>
                      <a:lnTo>
                        <a:pt x="496" y="1358"/>
                      </a:lnTo>
                      <a:lnTo>
                        <a:pt x="498" y="1357"/>
                      </a:lnTo>
                      <a:lnTo>
                        <a:pt x="498" y="1351"/>
                      </a:lnTo>
                      <a:lnTo>
                        <a:pt x="500" y="1347"/>
                      </a:lnTo>
                      <a:lnTo>
                        <a:pt x="500" y="1343"/>
                      </a:lnTo>
                      <a:lnTo>
                        <a:pt x="502" y="1339"/>
                      </a:lnTo>
                      <a:lnTo>
                        <a:pt x="504" y="1336"/>
                      </a:lnTo>
                      <a:lnTo>
                        <a:pt x="504" y="1332"/>
                      </a:lnTo>
                      <a:lnTo>
                        <a:pt x="504" y="1330"/>
                      </a:lnTo>
                      <a:lnTo>
                        <a:pt x="504" y="1326"/>
                      </a:lnTo>
                      <a:lnTo>
                        <a:pt x="506" y="1320"/>
                      </a:lnTo>
                      <a:lnTo>
                        <a:pt x="506" y="1319"/>
                      </a:lnTo>
                      <a:lnTo>
                        <a:pt x="506" y="1315"/>
                      </a:lnTo>
                      <a:lnTo>
                        <a:pt x="506" y="1311"/>
                      </a:lnTo>
                      <a:lnTo>
                        <a:pt x="506" y="1307"/>
                      </a:lnTo>
                      <a:lnTo>
                        <a:pt x="507" y="1305"/>
                      </a:lnTo>
                      <a:lnTo>
                        <a:pt x="507" y="1301"/>
                      </a:lnTo>
                      <a:lnTo>
                        <a:pt x="507" y="1300"/>
                      </a:lnTo>
                      <a:lnTo>
                        <a:pt x="507" y="1292"/>
                      </a:lnTo>
                      <a:lnTo>
                        <a:pt x="509" y="1286"/>
                      </a:lnTo>
                      <a:lnTo>
                        <a:pt x="507" y="1281"/>
                      </a:lnTo>
                      <a:lnTo>
                        <a:pt x="507" y="1277"/>
                      </a:lnTo>
                      <a:lnTo>
                        <a:pt x="506" y="1271"/>
                      </a:lnTo>
                      <a:lnTo>
                        <a:pt x="506" y="1267"/>
                      </a:lnTo>
                      <a:lnTo>
                        <a:pt x="506" y="1262"/>
                      </a:lnTo>
                      <a:lnTo>
                        <a:pt x="506" y="1258"/>
                      </a:lnTo>
                      <a:lnTo>
                        <a:pt x="506" y="1254"/>
                      </a:lnTo>
                      <a:lnTo>
                        <a:pt x="506" y="1250"/>
                      </a:lnTo>
                      <a:lnTo>
                        <a:pt x="504" y="1244"/>
                      </a:lnTo>
                      <a:lnTo>
                        <a:pt x="504" y="1241"/>
                      </a:lnTo>
                      <a:lnTo>
                        <a:pt x="502" y="1239"/>
                      </a:lnTo>
                      <a:lnTo>
                        <a:pt x="504" y="1237"/>
                      </a:lnTo>
                      <a:lnTo>
                        <a:pt x="509" y="1237"/>
                      </a:lnTo>
                      <a:lnTo>
                        <a:pt x="511" y="1235"/>
                      </a:lnTo>
                      <a:lnTo>
                        <a:pt x="517" y="1233"/>
                      </a:lnTo>
                      <a:lnTo>
                        <a:pt x="521" y="1231"/>
                      </a:lnTo>
                      <a:lnTo>
                        <a:pt x="528" y="1231"/>
                      </a:lnTo>
                      <a:lnTo>
                        <a:pt x="530" y="1227"/>
                      </a:lnTo>
                      <a:lnTo>
                        <a:pt x="534" y="1225"/>
                      </a:lnTo>
                      <a:lnTo>
                        <a:pt x="536" y="1224"/>
                      </a:lnTo>
                      <a:lnTo>
                        <a:pt x="540" y="1224"/>
                      </a:lnTo>
                      <a:lnTo>
                        <a:pt x="544" y="1220"/>
                      </a:lnTo>
                      <a:lnTo>
                        <a:pt x="547" y="1218"/>
                      </a:lnTo>
                      <a:lnTo>
                        <a:pt x="551" y="1214"/>
                      </a:lnTo>
                      <a:lnTo>
                        <a:pt x="555" y="1212"/>
                      </a:lnTo>
                      <a:lnTo>
                        <a:pt x="559" y="1210"/>
                      </a:lnTo>
                      <a:lnTo>
                        <a:pt x="563" y="1206"/>
                      </a:lnTo>
                      <a:lnTo>
                        <a:pt x="568" y="1201"/>
                      </a:lnTo>
                      <a:lnTo>
                        <a:pt x="572" y="1199"/>
                      </a:lnTo>
                      <a:lnTo>
                        <a:pt x="576" y="1193"/>
                      </a:lnTo>
                      <a:lnTo>
                        <a:pt x="582" y="1189"/>
                      </a:lnTo>
                      <a:lnTo>
                        <a:pt x="585" y="1186"/>
                      </a:lnTo>
                      <a:lnTo>
                        <a:pt x="591" y="1180"/>
                      </a:lnTo>
                      <a:lnTo>
                        <a:pt x="593" y="1174"/>
                      </a:lnTo>
                      <a:lnTo>
                        <a:pt x="599" y="1168"/>
                      </a:lnTo>
                      <a:lnTo>
                        <a:pt x="604" y="1161"/>
                      </a:lnTo>
                      <a:lnTo>
                        <a:pt x="608" y="1155"/>
                      </a:lnTo>
                      <a:lnTo>
                        <a:pt x="610" y="1151"/>
                      </a:lnTo>
                      <a:lnTo>
                        <a:pt x="612" y="1148"/>
                      </a:lnTo>
                      <a:lnTo>
                        <a:pt x="616" y="1144"/>
                      </a:lnTo>
                      <a:lnTo>
                        <a:pt x="618" y="1142"/>
                      </a:lnTo>
                      <a:lnTo>
                        <a:pt x="620" y="1138"/>
                      </a:lnTo>
                      <a:lnTo>
                        <a:pt x="622" y="1134"/>
                      </a:lnTo>
                      <a:lnTo>
                        <a:pt x="623" y="1130"/>
                      </a:lnTo>
                      <a:lnTo>
                        <a:pt x="627" y="1129"/>
                      </a:lnTo>
                      <a:lnTo>
                        <a:pt x="629" y="1125"/>
                      </a:lnTo>
                      <a:lnTo>
                        <a:pt x="631" y="1119"/>
                      </a:lnTo>
                      <a:lnTo>
                        <a:pt x="635" y="1117"/>
                      </a:lnTo>
                      <a:lnTo>
                        <a:pt x="637" y="1113"/>
                      </a:lnTo>
                      <a:lnTo>
                        <a:pt x="637" y="1110"/>
                      </a:lnTo>
                      <a:lnTo>
                        <a:pt x="641" y="1106"/>
                      </a:lnTo>
                      <a:lnTo>
                        <a:pt x="642" y="1102"/>
                      </a:lnTo>
                      <a:lnTo>
                        <a:pt x="644" y="1098"/>
                      </a:lnTo>
                      <a:lnTo>
                        <a:pt x="648" y="1094"/>
                      </a:lnTo>
                      <a:lnTo>
                        <a:pt x="650" y="1092"/>
                      </a:lnTo>
                      <a:lnTo>
                        <a:pt x="650" y="1089"/>
                      </a:lnTo>
                      <a:lnTo>
                        <a:pt x="654" y="1085"/>
                      </a:lnTo>
                      <a:lnTo>
                        <a:pt x="656" y="1081"/>
                      </a:lnTo>
                      <a:lnTo>
                        <a:pt x="658" y="1079"/>
                      </a:lnTo>
                      <a:lnTo>
                        <a:pt x="660" y="1075"/>
                      </a:lnTo>
                      <a:lnTo>
                        <a:pt x="661" y="1071"/>
                      </a:lnTo>
                      <a:lnTo>
                        <a:pt x="663" y="1068"/>
                      </a:lnTo>
                      <a:lnTo>
                        <a:pt x="665" y="1066"/>
                      </a:lnTo>
                      <a:lnTo>
                        <a:pt x="667" y="1062"/>
                      </a:lnTo>
                      <a:lnTo>
                        <a:pt x="669" y="1056"/>
                      </a:lnTo>
                      <a:lnTo>
                        <a:pt x="673" y="1051"/>
                      </a:lnTo>
                      <a:lnTo>
                        <a:pt x="677" y="1047"/>
                      </a:lnTo>
                      <a:lnTo>
                        <a:pt x="679" y="1041"/>
                      </a:lnTo>
                      <a:lnTo>
                        <a:pt x="682" y="1035"/>
                      </a:lnTo>
                      <a:lnTo>
                        <a:pt x="684" y="1030"/>
                      </a:lnTo>
                      <a:lnTo>
                        <a:pt x="688" y="1026"/>
                      </a:lnTo>
                      <a:lnTo>
                        <a:pt x="688" y="1022"/>
                      </a:lnTo>
                      <a:lnTo>
                        <a:pt x="692" y="1018"/>
                      </a:lnTo>
                      <a:lnTo>
                        <a:pt x="694" y="1014"/>
                      </a:lnTo>
                      <a:lnTo>
                        <a:pt x="696" y="1011"/>
                      </a:lnTo>
                      <a:lnTo>
                        <a:pt x="698" y="1009"/>
                      </a:lnTo>
                      <a:lnTo>
                        <a:pt x="698" y="1007"/>
                      </a:lnTo>
                      <a:lnTo>
                        <a:pt x="694" y="1009"/>
                      </a:lnTo>
                      <a:lnTo>
                        <a:pt x="692" y="1013"/>
                      </a:lnTo>
                      <a:lnTo>
                        <a:pt x="686" y="1016"/>
                      </a:lnTo>
                      <a:lnTo>
                        <a:pt x="682" y="1018"/>
                      </a:lnTo>
                      <a:lnTo>
                        <a:pt x="680" y="1022"/>
                      </a:lnTo>
                      <a:lnTo>
                        <a:pt x="677" y="1024"/>
                      </a:lnTo>
                      <a:lnTo>
                        <a:pt x="673" y="1026"/>
                      </a:lnTo>
                      <a:lnTo>
                        <a:pt x="669" y="1030"/>
                      </a:lnTo>
                      <a:lnTo>
                        <a:pt x="665" y="1032"/>
                      </a:lnTo>
                      <a:lnTo>
                        <a:pt x="661" y="1035"/>
                      </a:lnTo>
                      <a:lnTo>
                        <a:pt x="658" y="1041"/>
                      </a:lnTo>
                      <a:lnTo>
                        <a:pt x="652" y="1043"/>
                      </a:lnTo>
                      <a:lnTo>
                        <a:pt x="648" y="1047"/>
                      </a:lnTo>
                      <a:lnTo>
                        <a:pt x="642" y="1051"/>
                      </a:lnTo>
                      <a:lnTo>
                        <a:pt x="639" y="1054"/>
                      </a:lnTo>
                      <a:lnTo>
                        <a:pt x="633" y="1058"/>
                      </a:lnTo>
                      <a:lnTo>
                        <a:pt x="629" y="1062"/>
                      </a:lnTo>
                      <a:lnTo>
                        <a:pt x="623" y="1066"/>
                      </a:lnTo>
                      <a:lnTo>
                        <a:pt x="618" y="1070"/>
                      </a:lnTo>
                      <a:lnTo>
                        <a:pt x="614" y="1075"/>
                      </a:lnTo>
                      <a:lnTo>
                        <a:pt x="608" y="1079"/>
                      </a:lnTo>
                      <a:lnTo>
                        <a:pt x="603" y="1083"/>
                      </a:lnTo>
                      <a:lnTo>
                        <a:pt x="599" y="1087"/>
                      </a:lnTo>
                      <a:lnTo>
                        <a:pt x="593" y="1090"/>
                      </a:lnTo>
                      <a:lnTo>
                        <a:pt x="587" y="1094"/>
                      </a:lnTo>
                      <a:lnTo>
                        <a:pt x="582" y="1098"/>
                      </a:lnTo>
                      <a:lnTo>
                        <a:pt x="578" y="1104"/>
                      </a:lnTo>
                      <a:lnTo>
                        <a:pt x="572" y="1106"/>
                      </a:lnTo>
                      <a:lnTo>
                        <a:pt x="568" y="1110"/>
                      </a:lnTo>
                      <a:lnTo>
                        <a:pt x="563" y="1113"/>
                      </a:lnTo>
                      <a:lnTo>
                        <a:pt x="559" y="1117"/>
                      </a:lnTo>
                      <a:lnTo>
                        <a:pt x="555" y="1119"/>
                      </a:lnTo>
                      <a:lnTo>
                        <a:pt x="549" y="1123"/>
                      </a:lnTo>
                      <a:lnTo>
                        <a:pt x="547" y="1125"/>
                      </a:lnTo>
                      <a:lnTo>
                        <a:pt x="542" y="1129"/>
                      </a:lnTo>
                      <a:lnTo>
                        <a:pt x="538" y="1130"/>
                      </a:lnTo>
                      <a:lnTo>
                        <a:pt x="534" y="1132"/>
                      </a:lnTo>
                      <a:lnTo>
                        <a:pt x="530" y="1136"/>
                      </a:lnTo>
                      <a:lnTo>
                        <a:pt x="526" y="1138"/>
                      </a:lnTo>
                      <a:lnTo>
                        <a:pt x="523" y="1142"/>
                      </a:lnTo>
                      <a:lnTo>
                        <a:pt x="519" y="1144"/>
                      </a:lnTo>
                      <a:lnTo>
                        <a:pt x="517" y="1146"/>
                      </a:lnTo>
                      <a:lnTo>
                        <a:pt x="515" y="1148"/>
                      </a:lnTo>
                      <a:lnTo>
                        <a:pt x="509" y="1149"/>
                      </a:lnTo>
                      <a:lnTo>
                        <a:pt x="504" y="1155"/>
                      </a:lnTo>
                      <a:lnTo>
                        <a:pt x="500" y="1157"/>
                      </a:lnTo>
                      <a:lnTo>
                        <a:pt x="496" y="1159"/>
                      </a:lnTo>
                      <a:lnTo>
                        <a:pt x="492" y="1161"/>
                      </a:lnTo>
                      <a:lnTo>
                        <a:pt x="490" y="1163"/>
                      </a:lnTo>
                      <a:lnTo>
                        <a:pt x="490" y="1161"/>
                      </a:lnTo>
                      <a:lnTo>
                        <a:pt x="490" y="1159"/>
                      </a:lnTo>
                      <a:lnTo>
                        <a:pt x="488" y="1155"/>
                      </a:lnTo>
                      <a:lnTo>
                        <a:pt x="488" y="1153"/>
                      </a:lnTo>
                      <a:lnTo>
                        <a:pt x="487" y="1149"/>
                      </a:lnTo>
                      <a:lnTo>
                        <a:pt x="487" y="1146"/>
                      </a:lnTo>
                      <a:lnTo>
                        <a:pt x="487" y="1142"/>
                      </a:lnTo>
                      <a:lnTo>
                        <a:pt x="487" y="1138"/>
                      </a:lnTo>
                      <a:lnTo>
                        <a:pt x="487" y="1132"/>
                      </a:lnTo>
                      <a:lnTo>
                        <a:pt x="487" y="1129"/>
                      </a:lnTo>
                      <a:lnTo>
                        <a:pt x="485" y="1123"/>
                      </a:lnTo>
                      <a:lnTo>
                        <a:pt x="485" y="1115"/>
                      </a:lnTo>
                      <a:lnTo>
                        <a:pt x="485" y="1110"/>
                      </a:lnTo>
                      <a:lnTo>
                        <a:pt x="485" y="1104"/>
                      </a:lnTo>
                      <a:lnTo>
                        <a:pt x="485" y="1100"/>
                      </a:lnTo>
                      <a:lnTo>
                        <a:pt x="485" y="1098"/>
                      </a:lnTo>
                      <a:lnTo>
                        <a:pt x="485" y="1094"/>
                      </a:lnTo>
                      <a:lnTo>
                        <a:pt x="485" y="1090"/>
                      </a:lnTo>
                      <a:lnTo>
                        <a:pt x="485" y="1087"/>
                      </a:lnTo>
                      <a:lnTo>
                        <a:pt x="485" y="1085"/>
                      </a:lnTo>
                      <a:lnTo>
                        <a:pt x="485" y="1081"/>
                      </a:lnTo>
                      <a:lnTo>
                        <a:pt x="485" y="1077"/>
                      </a:lnTo>
                      <a:lnTo>
                        <a:pt x="485" y="1073"/>
                      </a:lnTo>
                      <a:lnTo>
                        <a:pt x="485" y="1070"/>
                      </a:lnTo>
                      <a:lnTo>
                        <a:pt x="485" y="1068"/>
                      </a:lnTo>
                      <a:lnTo>
                        <a:pt x="485" y="1064"/>
                      </a:lnTo>
                      <a:lnTo>
                        <a:pt x="485" y="1060"/>
                      </a:lnTo>
                      <a:lnTo>
                        <a:pt x="485" y="1056"/>
                      </a:lnTo>
                      <a:lnTo>
                        <a:pt x="485" y="1052"/>
                      </a:lnTo>
                      <a:lnTo>
                        <a:pt x="487" y="1049"/>
                      </a:lnTo>
                      <a:lnTo>
                        <a:pt x="487" y="1047"/>
                      </a:lnTo>
                      <a:lnTo>
                        <a:pt x="487" y="1041"/>
                      </a:lnTo>
                      <a:lnTo>
                        <a:pt x="487" y="1037"/>
                      </a:lnTo>
                      <a:lnTo>
                        <a:pt x="487" y="1035"/>
                      </a:lnTo>
                      <a:lnTo>
                        <a:pt x="487" y="1032"/>
                      </a:lnTo>
                      <a:lnTo>
                        <a:pt x="488" y="1028"/>
                      </a:lnTo>
                      <a:lnTo>
                        <a:pt x="490" y="1024"/>
                      </a:lnTo>
                      <a:lnTo>
                        <a:pt x="490" y="1022"/>
                      </a:lnTo>
                      <a:lnTo>
                        <a:pt x="490" y="1018"/>
                      </a:lnTo>
                      <a:lnTo>
                        <a:pt x="492" y="1014"/>
                      </a:lnTo>
                      <a:lnTo>
                        <a:pt x="492" y="1011"/>
                      </a:lnTo>
                      <a:lnTo>
                        <a:pt x="492" y="1009"/>
                      </a:lnTo>
                      <a:lnTo>
                        <a:pt x="496" y="1001"/>
                      </a:lnTo>
                      <a:lnTo>
                        <a:pt x="498" y="995"/>
                      </a:lnTo>
                      <a:lnTo>
                        <a:pt x="500" y="992"/>
                      </a:lnTo>
                      <a:lnTo>
                        <a:pt x="500" y="988"/>
                      </a:lnTo>
                      <a:lnTo>
                        <a:pt x="502" y="986"/>
                      </a:lnTo>
                      <a:lnTo>
                        <a:pt x="504" y="982"/>
                      </a:lnTo>
                      <a:lnTo>
                        <a:pt x="506" y="975"/>
                      </a:lnTo>
                      <a:lnTo>
                        <a:pt x="509" y="969"/>
                      </a:lnTo>
                      <a:lnTo>
                        <a:pt x="511" y="963"/>
                      </a:lnTo>
                      <a:lnTo>
                        <a:pt x="515" y="957"/>
                      </a:lnTo>
                      <a:lnTo>
                        <a:pt x="519" y="952"/>
                      </a:lnTo>
                      <a:lnTo>
                        <a:pt x="523" y="946"/>
                      </a:lnTo>
                      <a:lnTo>
                        <a:pt x="525" y="940"/>
                      </a:lnTo>
                      <a:lnTo>
                        <a:pt x="528" y="935"/>
                      </a:lnTo>
                      <a:lnTo>
                        <a:pt x="532" y="927"/>
                      </a:lnTo>
                      <a:lnTo>
                        <a:pt x="536" y="923"/>
                      </a:lnTo>
                      <a:lnTo>
                        <a:pt x="538" y="916"/>
                      </a:lnTo>
                      <a:lnTo>
                        <a:pt x="544" y="910"/>
                      </a:lnTo>
                      <a:lnTo>
                        <a:pt x="547" y="906"/>
                      </a:lnTo>
                      <a:lnTo>
                        <a:pt x="551" y="900"/>
                      </a:lnTo>
                      <a:lnTo>
                        <a:pt x="555" y="895"/>
                      </a:lnTo>
                      <a:lnTo>
                        <a:pt x="557" y="889"/>
                      </a:lnTo>
                      <a:lnTo>
                        <a:pt x="561" y="883"/>
                      </a:lnTo>
                      <a:lnTo>
                        <a:pt x="566" y="878"/>
                      </a:lnTo>
                      <a:lnTo>
                        <a:pt x="568" y="872"/>
                      </a:lnTo>
                      <a:lnTo>
                        <a:pt x="574" y="866"/>
                      </a:lnTo>
                      <a:lnTo>
                        <a:pt x="578" y="862"/>
                      </a:lnTo>
                      <a:lnTo>
                        <a:pt x="582" y="857"/>
                      </a:lnTo>
                      <a:lnTo>
                        <a:pt x="583" y="851"/>
                      </a:lnTo>
                      <a:lnTo>
                        <a:pt x="587" y="847"/>
                      </a:lnTo>
                      <a:lnTo>
                        <a:pt x="591" y="842"/>
                      </a:lnTo>
                      <a:lnTo>
                        <a:pt x="593" y="836"/>
                      </a:lnTo>
                      <a:lnTo>
                        <a:pt x="597" y="830"/>
                      </a:lnTo>
                      <a:lnTo>
                        <a:pt x="601" y="826"/>
                      </a:lnTo>
                      <a:lnTo>
                        <a:pt x="603" y="821"/>
                      </a:lnTo>
                      <a:lnTo>
                        <a:pt x="606" y="815"/>
                      </a:lnTo>
                      <a:lnTo>
                        <a:pt x="608" y="809"/>
                      </a:lnTo>
                      <a:lnTo>
                        <a:pt x="610" y="805"/>
                      </a:lnTo>
                      <a:lnTo>
                        <a:pt x="612" y="800"/>
                      </a:lnTo>
                      <a:lnTo>
                        <a:pt x="616" y="794"/>
                      </a:lnTo>
                      <a:lnTo>
                        <a:pt x="616" y="790"/>
                      </a:lnTo>
                      <a:lnTo>
                        <a:pt x="618" y="785"/>
                      </a:lnTo>
                      <a:lnTo>
                        <a:pt x="620" y="779"/>
                      </a:lnTo>
                      <a:lnTo>
                        <a:pt x="622" y="773"/>
                      </a:lnTo>
                      <a:lnTo>
                        <a:pt x="622" y="769"/>
                      </a:lnTo>
                      <a:lnTo>
                        <a:pt x="623" y="764"/>
                      </a:lnTo>
                      <a:lnTo>
                        <a:pt x="623" y="758"/>
                      </a:lnTo>
                      <a:lnTo>
                        <a:pt x="625" y="754"/>
                      </a:lnTo>
                      <a:lnTo>
                        <a:pt x="625" y="748"/>
                      </a:lnTo>
                      <a:lnTo>
                        <a:pt x="625" y="745"/>
                      </a:lnTo>
                      <a:lnTo>
                        <a:pt x="627" y="739"/>
                      </a:lnTo>
                      <a:lnTo>
                        <a:pt x="629" y="733"/>
                      </a:lnTo>
                      <a:lnTo>
                        <a:pt x="629" y="728"/>
                      </a:lnTo>
                      <a:lnTo>
                        <a:pt x="629" y="722"/>
                      </a:lnTo>
                      <a:lnTo>
                        <a:pt x="629" y="716"/>
                      </a:lnTo>
                      <a:lnTo>
                        <a:pt x="629" y="712"/>
                      </a:lnTo>
                      <a:lnTo>
                        <a:pt x="627" y="707"/>
                      </a:lnTo>
                      <a:lnTo>
                        <a:pt x="627" y="701"/>
                      </a:lnTo>
                      <a:lnTo>
                        <a:pt x="625" y="697"/>
                      </a:lnTo>
                      <a:lnTo>
                        <a:pt x="625" y="691"/>
                      </a:lnTo>
                      <a:lnTo>
                        <a:pt x="625" y="686"/>
                      </a:lnTo>
                      <a:lnTo>
                        <a:pt x="625" y="680"/>
                      </a:lnTo>
                      <a:lnTo>
                        <a:pt x="623" y="676"/>
                      </a:lnTo>
                      <a:lnTo>
                        <a:pt x="623" y="670"/>
                      </a:lnTo>
                      <a:lnTo>
                        <a:pt x="622" y="665"/>
                      </a:lnTo>
                      <a:lnTo>
                        <a:pt x="620" y="659"/>
                      </a:lnTo>
                      <a:lnTo>
                        <a:pt x="620" y="653"/>
                      </a:lnTo>
                      <a:lnTo>
                        <a:pt x="618" y="648"/>
                      </a:lnTo>
                      <a:lnTo>
                        <a:pt x="616" y="644"/>
                      </a:lnTo>
                      <a:lnTo>
                        <a:pt x="616" y="638"/>
                      </a:lnTo>
                      <a:lnTo>
                        <a:pt x="612" y="631"/>
                      </a:lnTo>
                      <a:lnTo>
                        <a:pt x="610" y="627"/>
                      </a:lnTo>
                      <a:lnTo>
                        <a:pt x="608" y="619"/>
                      </a:lnTo>
                      <a:lnTo>
                        <a:pt x="606" y="613"/>
                      </a:lnTo>
                      <a:lnTo>
                        <a:pt x="604" y="608"/>
                      </a:lnTo>
                      <a:lnTo>
                        <a:pt x="603" y="602"/>
                      </a:lnTo>
                      <a:lnTo>
                        <a:pt x="601" y="596"/>
                      </a:lnTo>
                      <a:lnTo>
                        <a:pt x="599" y="591"/>
                      </a:lnTo>
                      <a:lnTo>
                        <a:pt x="595" y="585"/>
                      </a:lnTo>
                      <a:lnTo>
                        <a:pt x="593" y="577"/>
                      </a:lnTo>
                      <a:lnTo>
                        <a:pt x="591" y="572"/>
                      </a:lnTo>
                      <a:lnTo>
                        <a:pt x="589" y="566"/>
                      </a:lnTo>
                      <a:lnTo>
                        <a:pt x="585" y="562"/>
                      </a:lnTo>
                      <a:lnTo>
                        <a:pt x="585" y="556"/>
                      </a:lnTo>
                      <a:lnTo>
                        <a:pt x="582" y="551"/>
                      </a:lnTo>
                      <a:lnTo>
                        <a:pt x="580" y="543"/>
                      </a:lnTo>
                      <a:lnTo>
                        <a:pt x="578" y="537"/>
                      </a:lnTo>
                      <a:lnTo>
                        <a:pt x="574" y="532"/>
                      </a:lnTo>
                      <a:lnTo>
                        <a:pt x="572" y="526"/>
                      </a:lnTo>
                      <a:lnTo>
                        <a:pt x="570" y="520"/>
                      </a:lnTo>
                      <a:lnTo>
                        <a:pt x="568" y="515"/>
                      </a:lnTo>
                      <a:lnTo>
                        <a:pt x="566" y="509"/>
                      </a:lnTo>
                      <a:lnTo>
                        <a:pt x="564" y="503"/>
                      </a:lnTo>
                      <a:lnTo>
                        <a:pt x="563" y="499"/>
                      </a:lnTo>
                      <a:lnTo>
                        <a:pt x="561" y="494"/>
                      </a:lnTo>
                      <a:lnTo>
                        <a:pt x="559" y="488"/>
                      </a:lnTo>
                      <a:lnTo>
                        <a:pt x="557" y="482"/>
                      </a:lnTo>
                      <a:lnTo>
                        <a:pt x="555" y="479"/>
                      </a:lnTo>
                      <a:lnTo>
                        <a:pt x="555" y="473"/>
                      </a:lnTo>
                      <a:lnTo>
                        <a:pt x="555" y="469"/>
                      </a:lnTo>
                      <a:lnTo>
                        <a:pt x="553" y="463"/>
                      </a:lnTo>
                      <a:lnTo>
                        <a:pt x="553" y="458"/>
                      </a:lnTo>
                      <a:lnTo>
                        <a:pt x="551" y="452"/>
                      </a:lnTo>
                      <a:lnTo>
                        <a:pt x="551" y="450"/>
                      </a:lnTo>
                      <a:lnTo>
                        <a:pt x="549" y="444"/>
                      </a:lnTo>
                      <a:lnTo>
                        <a:pt x="549" y="441"/>
                      </a:lnTo>
                      <a:lnTo>
                        <a:pt x="549" y="435"/>
                      </a:lnTo>
                      <a:lnTo>
                        <a:pt x="549" y="431"/>
                      </a:lnTo>
                      <a:lnTo>
                        <a:pt x="549" y="427"/>
                      </a:lnTo>
                      <a:lnTo>
                        <a:pt x="549" y="422"/>
                      </a:lnTo>
                      <a:lnTo>
                        <a:pt x="549" y="420"/>
                      </a:lnTo>
                      <a:lnTo>
                        <a:pt x="549" y="416"/>
                      </a:lnTo>
                      <a:lnTo>
                        <a:pt x="549" y="412"/>
                      </a:lnTo>
                      <a:lnTo>
                        <a:pt x="549" y="408"/>
                      </a:lnTo>
                      <a:lnTo>
                        <a:pt x="549" y="406"/>
                      </a:lnTo>
                      <a:lnTo>
                        <a:pt x="549" y="403"/>
                      </a:lnTo>
                      <a:lnTo>
                        <a:pt x="549" y="397"/>
                      </a:lnTo>
                      <a:lnTo>
                        <a:pt x="551" y="391"/>
                      </a:lnTo>
                      <a:lnTo>
                        <a:pt x="551" y="387"/>
                      </a:lnTo>
                      <a:lnTo>
                        <a:pt x="553" y="384"/>
                      </a:lnTo>
                      <a:lnTo>
                        <a:pt x="553" y="380"/>
                      </a:lnTo>
                      <a:lnTo>
                        <a:pt x="553" y="376"/>
                      </a:lnTo>
                      <a:lnTo>
                        <a:pt x="555" y="376"/>
                      </a:lnTo>
                      <a:lnTo>
                        <a:pt x="553" y="376"/>
                      </a:lnTo>
                      <a:lnTo>
                        <a:pt x="553" y="374"/>
                      </a:lnTo>
                      <a:lnTo>
                        <a:pt x="549" y="372"/>
                      </a:lnTo>
                      <a:lnTo>
                        <a:pt x="549" y="370"/>
                      </a:lnTo>
                      <a:lnTo>
                        <a:pt x="545" y="365"/>
                      </a:lnTo>
                      <a:lnTo>
                        <a:pt x="542" y="363"/>
                      </a:lnTo>
                      <a:lnTo>
                        <a:pt x="540" y="357"/>
                      </a:lnTo>
                      <a:lnTo>
                        <a:pt x="536" y="353"/>
                      </a:lnTo>
                      <a:lnTo>
                        <a:pt x="536" y="349"/>
                      </a:lnTo>
                      <a:lnTo>
                        <a:pt x="534" y="345"/>
                      </a:lnTo>
                      <a:lnTo>
                        <a:pt x="532" y="344"/>
                      </a:lnTo>
                      <a:lnTo>
                        <a:pt x="530" y="340"/>
                      </a:lnTo>
                      <a:lnTo>
                        <a:pt x="528" y="336"/>
                      </a:lnTo>
                      <a:lnTo>
                        <a:pt x="526" y="332"/>
                      </a:lnTo>
                      <a:lnTo>
                        <a:pt x="525" y="330"/>
                      </a:lnTo>
                      <a:lnTo>
                        <a:pt x="525" y="326"/>
                      </a:lnTo>
                      <a:lnTo>
                        <a:pt x="525" y="321"/>
                      </a:lnTo>
                      <a:lnTo>
                        <a:pt x="523" y="319"/>
                      </a:lnTo>
                      <a:lnTo>
                        <a:pt x="523" y="313"/>
                      </a:lnTo>
                      <a:lnTo>
                        <a:pt x="523" y="309"/>
                      </a:lnTo>
                      <a:lnTo>
                        <a:pt x="523" y="306"/>
                      </a:lnTo>
                      <a:lnTo>
                        <a:pt x="523" y="302"/>
                      </a:lnTo>
                      <a:lnTo>
                        <a:pt x="523" y="296"/>
                      </a:lnTo>
                      <a:lnTo>
                        <a:pt x="523" y="292"/>
                      </a:lnTo>
                      <a:lnTo>
                        <a:pt x="523" y="287"/>
                      </a:lnTo>
                      <a:lnTo>
                        <a:pt x="523" y="283"/>
                      </a:lnTo>
                      <a:lnTo>
                        <a:pt x="523" y="279"/>
                      </a:lnTo>
                      <a:lnTo>
                        <a:pt x="525" y="273"/>
                      </a:lnTo>
                      <a:lnTo>
                        <a:pt x="525" y="268"/>
                      </a:lnTo>
                      <a:lnTo>
                        <a:pt x="528" y="264"/>
                      </a:lnTo>
                      <a:lnTo>
                        <a:pt x="528" y="258"/>
                      </a:lnTo>
                      <a:lnTo>
                        <a:pt x="530" y="254"/>
                      </a:lnTo>
                      <a:lnTo>
                        <a:pt x="534" y="249"/>
                      </a:lnTo>
                      <a:lnTo>
                        <a:pt x="534" y="243"/>
                      </a:lnTo>
                      <a:lnTo>
                        <a:pt x="536" y="237"/>
                      </a:lnTo>
                      <a:lnTo>
                        <a:pt x="538" y="231"/>
                      </a:lnTo>
                      <a:lnTo>
                        <a:pt x="542" y="226"/>
                      </a:lnTo>
                      <a:lnTo>
                        <a:pt x="544" y="220"/>
                      </a:lnTo>
                      <a:lnTo>
                        <a:pt x="547" y="216"/>
                      </a:lnTo>
                      <a:lnTo>
                        <a:pt x="549" y="211"/>
                      </a:lnTo>
                      <a:lnTo>
                        <a:pt x="551" y="205"/>
                      </a:lnTo>
                      <a:lnTo>
                        <a:pt x="553" y="199"/>
                      </a:lnTo>
                      <a:lnTo>
                        <a:pt x="555" y="193"/>
                      </a:lnTo>
                      <a:lnTo>
                        <a:pt x="559" y="188"/>
                      </a:lnTo>
                      <a:lnTo>
                        <a:pt x="561" y="182"/>
                      </a:lnTo>
                      <a:lnTo>
                        <a:pt x="564" y="178"/>
                      </a:lnTo>
                      <a:lnTo>
                        <a:pt x="566" y="173"/>
                      </a:lnTo>
                      <a:lnTo>
                        <a:pt x="570" y="167"/>
                      </a:lnTo>
                      <a:lnTo>
                        <a:pt x="572" y="161"/>
                      </a:lnTo>
                      <a:lnTo>
                        <a:pt x="574" y="155"/>
                      </a:lnTo>
                      <a:lnTo>
                        <a:pt x="578" y="150"/>
                      </a:lnTo>
                      <a:lnTo>
                        <a:pt x="580" y="144"/>
                      </a:lnTo>
                      <a:lnTo>
                        <a:pt x="582" y="138"/>
                      </a:lnTo>
                      <a:lnTo>
                        <a:pt x="585" y="133"/>
                      </a:lnTo>
                      <a:lnTo>
                        <a:pt x="587" y="125"/>
                      </a:lnTo>
                      <a:lnTo>
                        <a:pt x="591" y="121"/>
                      </a:lnTo>
                      <a:lnTo>
                        <a:pt x="591" y="116"/>
                      </a:lnTo>
                      <a:lnTo>
                        <a:pt x="593" y="110"/>
                      </a:lnTo>
                      <a:lnTo>
                        <a:pt x="595" y="104"/>
                      </a:lnTo>
                      <a:lnTo>
                        <a:pt x="597" y="98"/>
                      </a:lnTo>
                      <a:lnTo>
                        <a:pt x="599" y="93"/>
                      </a:lnTo>
                      <a:lnTo>
                        <a:pt x="599" y="87"/>
                      </a:lnTo>
                      <a:lnTo>
                        <a:pt x="601" y="81"/>
                      </a:lnTo>
                      <a:lnTo>
                        <a:pt x="603" y="76"/>
                      </a:lnTo>
                      <a:lnTo>
                        <a:pt x="603" y="72"/>
                      </a:lnTo>
                      <a:lnTo>
                        <a:pt x="604" y="66"/>
                      </a:lnTo>
                      <a:lnTo>
                        <a:pt x="604" y="60"/>
                      </a:lnTo>
                      <a:lnTo>
                        <a:pt x="606" y="55"/>
                      </a:lnTo>
                      <a:lnTo>
                        <a:pt x="606" y="49"/>
                      </a:lnTo>
                      <a:lnTo>
                        <a:pt x="608" y="47"/>
                      </a:lnTo>
                      <a:lnTo>
                        <a:pt x="608" y="41"/>
                      </a:lnTo>
                      <a:lnTo>
                        <a:pt x="610" y="38"/>
                      </a:lnTo>
                      <a:lnTo>
                        <a:pt x="610" y="34"/>
                      </a:lnTo>
                      <a:lnTo>
                        <a:pt x="610" y="30"/>
                      </a:lnTo>
                      <a:lnTo>
                        <a:pt x="610" y="26"/>
                      </a:lnTo>
                      <a:lnTo>
                        <a:pt x="612" y="22"/>
                      </a:lnTo>
                      <a:lnTo>
                        <a:pt x="612" y="19"/>
                      </a:lnTo>
                      <a:lnTo>
                        <a:pt x="612" y="15"/>
                      </a:lnTo>
                      <a:lnTo>
                        <a:pt x="612" y="13"/>
                      </a:lnTo>
                      <a:lnTo>
                        <a:pt x="612" y="11"/>
                      </a:lnTo>
                      <a:lnTo>
                        <a:pt x="612" y="5"/>
                      </a:lnTo>
                      <a:lnTo>
                        <a:pt x="614" y="3"/>
                      </a:lnTo>
                      <a:lnTo>
                        <a:pt x="614" y="0"/>
                      </a:lnTo>
                      <a:lnTo>
                        <a:pt x="625" y="26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13" name="Freeform 44"/>
                <p:cNvSpPr>
                  <a:spLocks/>
                </p:cNvSpPr>
                <p:nvPr/>
              </p:nvSpPr>
              <p:spPr bwMode="auto">
                <a:xfrm>
                  <a:off x="946" y="2787"/>
                  <a:ext cx="271" cy="575"/>
                </a:xfrm>
                <a:custGeom>
                  <a:avLst/>
                  <a:gdLst>
                    <a:gd name="T0" fmla="*/ 5 w 542"/>
                    <a:gd name="T1" fmla="*/ 1 h 1149"/>
                    <a:gd name="T2" fmla="*/ 6 w 542"/>
                    <a:gd name="T3" fmla="*/ 1 h 1149"/>
                    <a:gd name="T4" fmla="*/ 7 w 542"/>
                    <a:gd name="T5" fmla="*/ 0 h 1149"/>
                    <a:gd name="T6" fmla="*/ 8 w 542"/>
                    <a:gd name="T7" fmla="*/ 1 h 1149"/>
                    <a:gd name="T8" fmla="*/ 7 w 542"/>
                    <a:gd name="T9" fmla="*/ 1 h 1149"/>
                    <a:gd name="T10" fmla="*/ 6 w 542"/>
                    <a:gd name="T11" fmla="*/ 2 h 1149"/>
                    <a:gd name="T12" fmla="*/ 5 w 542"/>
                    <a:gd name="T13" fmla="*/ 3 h 1149"/>
                    <a:gd name="T14" fmla="*/ 4 w 542"/>
                    <a:gd name="T15" fmla="*/ 3 h 1149"/>
                    <a:gd name="T16" fmla="*/ 4 w 542"/>
                    <a:gd name="T17" fmla="*/ 4 h 1149"/>
                    <a:gd name="T18" fmla="*/ 3 w 542"/>
                    <a:gd name="T19" fmla="*/ 5 h 1149"/>
                    <a:gd name="T20" fmla="*/ 3 w 542"/>
                    <a:gd name="T21" fmla="*/ 6 h 1149"/>
                    <a:gd name="T22" fmla="*/ 4 w 542"/>
                    <a:gd name="T23" fmla="*/ 5 h 1149"/>
                    <a:gd name="T24" fmla="*/ 5 w 542"/>
                    <a:gd name="T25" fmla="*/ 5 h 1149"/>
                    <a:gd name="T26" fmla="*/ 6 w 542"/>
                    <a:gd name="T27" fmla="*/ 5 h 1149"/>
                    <a:gd name="T28" fmla="*/ 6 w 542"/>
                    <a:gd name="T29" fmla="*/ 5 h 1149"/>
                    <a:gd name="T30" fmla="*/ 7 w 542"/>
                    <a:gd name="T31" fmla="*/ 4 h 1149"/>
                    <a:gd name="T32" fmla="*/ 8 w 542"/>
                    <a:gd name="T33" fmla="*/ 4 h 1149"/>
                    <a:gd name="T34" fmla="*/ 7 w 542"/>
                    <a:gd name="T35" fmla="*/ 5 h 1149"/>
                    <a:gd name="T36" fmla="*/ 6 w 542"/>
                    <a:gd name="T37" fmla="*/ 6 h 1149"/>
                    <a:gd name="T38" fmla="*/ 5 w 542"/>
                    <a:gd name="T39" fmla="*/ 6 h 1149"/>
                    <a:gd name="T40" fmla="*/ 4 w 542"/>
                    <a:gd name="T41" fmla="*/ 7 h 1149"/>
                    <a:gd name="T42" fmla="*/ 4 w 542"/>
                    <a:gd name="T43" fmla="*/ 7 h 1149"/>
                    <a:gd name="T44" fmla="*/ 3 w 542"/>
                    <a:gd name="T45" fmla="*/ 8 h 1149"/>
                    <a:gd name="T46" fmla="*/ 2 w 542"/>
                    <a:gd name="T47" fmla="*/ 8 h 1149"/>
                    <a:gd name="T48" fmla="*/ 2 w 542"/>
                    <a:gd name="T49" fmla="*/ 9 h 1149"/>
                    <a:gd name="T50" fmla="*/ 1 w 542"/>
                    <a:gd name="T51" fmla="*/ 10 h 1149"/>
                    <a:gd name="T52" fmla="*/ 1 w 542"/>
                    <a:gd name="T53" fmla="*/ 11 h 1149"/>
                    <a:gd name="T54" fmla="*/ 1 w 542"/>
                    <a:gd name="T55" fmla="*/ 12 h 1149"/>
                    <a:gd name="T56" fmla="*/ 1 w 542"/>
                    <a:gd name="T57" fmla="*/ 12 h 1149"/>
                    <a:gd name="T58" fmla="*/ 2 w 542"/>
                    <a:gd name="T59" fmla="*/ 12 h 1149"/>
                    <a:gd name="T60" fmla="*/ 3 w 542"/>
                    <a:gd name="T61" fmla="*/ 12 h 1149"/>
                    <a:gd name="T62" fmla="*/ 4 w 542"/>
                    <a:gd name="T63" fmla="*/ 11 h 1149"/>
                    <a:gd name="T64" fmla="*/ 5 w 542"/>
                    <a:gd name="T65" fmla="*/ 11 h 1149"/>
                    <a:gd name="T66" fmla="*/ 6 w 542"/>
                    <a:gd name="T67" fmla="*/ 10 h 1149"/>
                    <a:gd name="T68" fmla="*/ 8 w 542"/>
                    <a:gd name="T69" fmla="*/ 11 h 1149"/>
                    <a:gd name="T70" fmla="*/ 7 w 542"/>
                    <a:gd name="T71" fmla="*/ 12 h 1149"/>
                    <a:gd name="T72" fmla="*/ 6 w 542"/>
                    <a:gd name="T73" fmla="*/ 13 h 1149"/>
                    <a:gd name="T74" fmla="*/ 5 w 542"/>
                    <a:gd name="T75" fmla="*/ 13 h 1149"/>
                    <a:gd name="T76" fmla="*/ 4 w 542"/>
                    <a:gd name="T77" fmla="*/ 14 h 1149"/>
                    <a:gd name="T78" fmla="*/ 2 w 542"/>
                    <a:gd name="T79" fmla="*/ 14 h 1149"/>
                    <a:gd name="T80" fmla="*/ 2 w 542"/>
                    <a:gd name="T81" fmla="*/ 14 h 1149"/>
                    <a:gd name="T82" fmla="*/ 1 w 542"/>
                    <a:gd name="T83" fmla="*/ 14 h 1149"/>
                    <a:gd name="T84" fmla="*/ 1 w 542"/>
                    <a:gd name="T85" fmla="*/ 15 h 1149"/>
                    <a:gd name="T86" fmla="*/ 1 w 542"/>
                    <a:gd name="T87" fmla="*/ 16 h 1149"/>
                    <a:gd name="T88" fmla="*/ 1 w 542"/>
                    <a:gd name="T89" fmla="*/ 17 h 1149"/>
                    <a:gd name="T90" fmla="*/ 2 w 542"/>
                    <a:gd name="T91" fmla="*/ 17 h 1149"/>
                    <a:gd name="T92" fmla="*/ 3 w 542"/>
                    <a:gd name="T93" fmla="*/ 17 h 1149"/>
                    <a:gd name="T94" fmla="*/ 4 w 542"/>
                    <a:gd name="T95" fmla="*/ 17 h 1149"/>
                    <a:gd name="T96" fmla="*/ 1 w 542"/>
                    <a:gd name="T97" fmla="*/ 18 h 1149"/>
                    <a:gd name="T98" fmla="*/ 1 w 542"/>
                    <a:gd name="T99" fmla="*/ 17 h 1149"/>
                    <a:gd name="T100" fmla="*/ 0 w 542"/>
                    <a:gd name="T101" fmla="*/ 16 h 1149"/>
                    <a:gd name="T102" fmla="*/ 1 w 542"/>
                    <a:gd name="T103" fmla="*/ 15 h 1149"/>
                    <a:gd name="T104" fmla="*/ 1 w 542"/>
                    <a:gd name="T105" fmla="*/ 13 h 1149"/>
                    <a:gd name="T106" fmla="*/ 1 w 542"/>
                    <a:gd name="T107" fmla="*/ 12 h 1149"/>
                    <a:gd name="T108" fmla="*/ 1 w 542"/>
                    <a:gd name="T109" fmla="*/ 10 h 1149"/>
                    <a:gd name="T110" fmla="*/ 1 w 542"/>
                    <a:gd name="T111" fmla="*/ 8 h 1149"/>
                    <a:gd name="T112" fmla="*/ 2 w 542"/>
                    <a:gd name="T113" fmla="*/ 6 h 1149"/>
                    <a:gd name="T114" fmla="*/ 3 w 542"/>
                    <a:gd name="T115" fmla="*/ 5 h 1149"/>
                    <a:gd name="T116" fmla="*/ 3 w 542"/>
                    <a:gd name="T117" fmla="*/ 3 h 1149"/>
                    <a:gd name="T118" fmla="*/ 4 w 542"/>
                    <a:gd name="T119" fmla="*/ 2 h 1149"/>
                    <a:gd name="T120" fmla="*/ 4 w 542"/>
                    <a:gd name="T121" fmla="*/ 2 h 114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542"/>
                    <a:gd name="T184" fmla="*/ 0 h 1149"/>
                    <a:gd name="T185" fmla="*/ 542 w 542"/>
                    <a:gd name="T186" fmla="*/ 1149 h 114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542" h="1149">
                      <a:moveTo>
                        <a:pt x="307" y="66"/>
                      </a:moveTo>
                      <a:lnTo>
                        <a:pt x="308" y="64"/>
                      </a:lnTo>
                      <a:lnTo>
                        <a:pt x="310" y="64"/>
                      </a:lnTo>
                      <a:lnTo>
                        <a:pt x="310" y="62"/>
                      </a:lnTo>
                      <a:lnTo>
                        <a:pt x="314" y="60"/>
                      </a:lnTo>
                      <a:lnTo>
                        <a:pt x="316" y="60"/>
                      </a:lnTo>
                      <a:lnTo>
                        <a:pt x="320" y="58"/>
                      </a:lnTo>
                      <a:lnTo>
                        <a:pt x="324" y="57"/>
                      </a:lnTo>
                      <a:lnTo>
                        <a:pt x="327" y="55"/>
                      </a:lnTo>
                      <a:lnTo>
                        <a:pt x="329" y="53"/>
                      </a:lnTo>
                      <a:lnTo>
                        <a:pt x="335" y="51"/>
                      </a:lnTo>
                      <a:lnTo>
                        <a:pt x="339" y="49"/>
                      </a:lnTo>
                      <a:lnTo>
                        <a:pt x="345" y="47"/>
                      </a:lnTo>
                      <a:lnTo>
                        <a:pt x="350" y="45"/>
                      </a:lnTo>
                      <a:lnTo>
                        <a:pt x="354" y="43"/>
                      </a:lnTo>
                      <a:lnTo>
                        <a:pt x="360" y="41"/>
                      </a:lnTo>
                      <a:lnTo>
                        <a:pt x="365" y="38"/>
                      </a:lnTo>
                      <a:lnTo>
                        <a:pt x="371" y="36"/>
                      </a:lnTo>
                      <a:lnTo>
                        <a:pt x="377" y="34"/>
                      </a:lnTo>
                      <a:lnTo>
                        <a:pt x="383" y="30"/>
                      </a:lnTo>
                      <a:lnTo>
                        <a:pt x="388" y="28"/>
                      </a:lnTo>
                      <a:lnTo>
                        <a:pt x="394" y="26"/>
                      </a:lnTo>
                      <a:lnTo>
                        <a:pt x="402" y="26"/>
                      </a:lnTo>
                      <a:lnTo>
                        <a:pt x="407" y="22"/>
                      </a:lnTo>
                      <a:lnTo>
                        <a:pt x="411" y="20"/>
                      </a:lnTo>
                      <a:lnTo>
                        <a:pt x="417" y="17"/>
                      </a:lnTo>
                      <a:lnTo>
                        <a:pt x="424" y="17"/>
                      </a:lnTo>
                      <a:lnTo>
                        <a:pt x="430" y="15"/>
                      </a:lnTo>
                      <a:lnTo>
                        <a:pt x="436" y="11"/>
                      </a:lnTo>
                      <a:lnTo>
                        <a:pt x="442" y="11"/>
                      </a:lnTo>
                      <a:lnTo>
                        <a:pt x="447" y="9"/>
                      </a:lnTo>
                      <a:lnTo>
                        <a:pt x="453" y="7"/>
                      </a:lnTo>
                      <a:lnTo>
                        <a:pt x="457" y="7"/>
                      </a:lnTo>
                      <a:lnTo>
                        <a:pt x="461" y="5"/>
                      </a:lnTo>
                      <a:lnTo>
                        <a:pt x="466" y="3"/>
                      </a:lnTo>
                      <a:lnTo>
                        <a:pt x="472" y="3"/>
                      </a:lnTo>
                      <a:lnTo>
                        <a:pt x="476" y="1"/>
                      </a:lnTo>
                      <a:lnTo>
                        <a:pt x="481" y="1"/>
                      </a:lnTo>
                      <a:lnTo>
                        <a:pt x="485" y="1"/>
                      </a:lnTo>
                      <a:lnTo>
                        <a:pt x="489" y="1"/>
                      </a:lnTo>
                      <a:lnTo>
                        <a:pt x="493" y="0"/>
                      </a:lnTo>
                      <a:lnTo>
                        <a:pt x="497" y="0"/>
                      </a:lnTo>
                      <a:lnTo>
                        <a:pt x="500" y="0"/>
                      </a:lnTo>
                      <a:lnTo>
                        <a:pt x="504" y="0"/>
                      </a:lnTo>
                      <a:lnTo>
                        <a:pt x="508" y="0"/>
                      </a:lnTo>
                      <a:lnTo>
                        <a:pt x="512" y="0"/>
                      </a:lnTo>
                      <a:lnTo>
                        <a:pt x="516" y="0"/>
                      </a:lnTo>
                      <a:lnTo>
                        <a:pt x="519" y="0"/>
                      </a:lnTo>
                      <a:lnTo>
                        <a:pt x="523" y="0"/>
                      </a:lnTo>
                      <a:lnTo>
                        <a:pt x="529" y="0"/>
                      </a:lnTo>
                      <a:lnTo>
                        <a:pt x="533" y="1"/>
                      </a:lnTo>
                      <a:lnTo>
                        <a:pt x="537" y="1"/>
                      </a:lnTo>
                      <a:lnTo>
                        <a:pt x="538" y="1"/>
                      </a:lnTo>
                      <a:lnTo>
                        <a:pt x="537" y="1"/>
                      </a:lnTo>
                      <a:lnTo>
                        <a:pt x="535" y="3"/>
                      </a:lnTo>
                      <a:lnTo>
                        <a:pt x="531" y="7"/>
                      </a:lnTo>
                      <a:lnTo>
                        <a:pt x="527" y="13"/>
                      </a:lnTo>
                      <a:lnTo>
                        <a:pt x="523" y="15"/>
                      </a:lnTo>
                      <a:lnTo>
                        <a:pt x="519" y="19"/>
                      </a:lnTo>
                      <a:lnTo>
                        <a:pt x="516" y="22"/>
                      </a:lnTo>
                      <a:lnTo>
                        <a:pt x="512" y="26"/>
                      </a:lnTo>
                      <a:lnTo>
                        <a:pt x="508" y="30"/>
                      </a:lnTo>
                      <a:lnTo>
                        <a:pt x="504" y="34"/>
                      </a:lnTo>
                      <a:lnTo>
                        <a:pt x="499" y="38"/>
                      </a:lnTo>
                      <a:lnTo>
                        <a:pt x="495" y="41"/>
                      </a:lnTo>
                      <a:lnTo>
                        <a:pt x="489" y="47"/>
                      </a:lnTo>
                      <a:lnTo>
                        <a:pt x="485" y="51"/>
                      </a:lnTo>
                      <a:lnTo>
                        <a:pt x="480" y="55"/>
                      </a:lnTo>
                      <a:lnTo>
                        <a:pt x="474" y="60"/>
                      </a:lnTo>
                      <a:lnTo>
                        <a:pt x="468" y="64"/>
                      </a:lnTo>
                      <a:lnTo>
                        <a:pt x="462" y="68"/>
                      </a:lnTo>
                      <a:lnTo>
                        <a:pt x="457" y="74"/>
                      </a:lnTo>
                      <a:lnTo>
                        <a:pt x="453" y="79"/>
                      </a:lnTo>
                      <a:lnTo>
                        <a:pt x="445" y="83"/>
                      </a:lnTo>
                      <a:lnTo>
                        <a:pt x="440" y="89"/>
                      </a:lnTo>
                      <a:lnTo>
                        <a:pt x="434" y="93"/>
                      </a:lnTo>
                      <a:lnTo>
                        <a:pt x="428" y="96"/>
                      </a:lnTo>
                      <a:lnTo>
                        <a:pt x="423" y="100"/>
                      </a:lnTo>
                      <a:lnTo>
                        <a:pt x="417" y="104"/>
                      </a:lnTo>
                      <a:lnTo>
                        <a:pt x="411" y="110"/>
                      </a:lnTo>
                      <a:lnTo>
                        <a:pt x="407" y="112"/>
                      </a:lnTo>
                      <a:lnTo>
                        <a:pt x="402" y="115"/>
                      </a:lnTo>
                      <a:lnTo>
                        <a:pt x="394" y="119"/>
                      </a:lnTo>
                      <a:lnTo>
                        <a:pt x="390" y="123"/>
                      </a:lnTo>
                      <a:lnTo>
                        <a:pt x="384" y="125"/>
                      </a:lnTo>
                      <a:lnTo>
                        <a:pt x="379" y="127"/>
                      </a:lnTo>
                      <a:lnTo>
                        <a:pt x="373" y="131"/>
                      </a:lnTo>
                      <a:lnTo>
                        <a:pt x="369" y="133"/>
                      </a:lnTo>
                      <a:lnTo>
                        <a:pt x="364" y="136"/>
                      </a:lnTo>
                      <a:lnTo>
                        <a:pt x="360" y="136"/>
                      </a:lnTo>
                      <a:lnTo>
                        <a:pt x="354" y="140"/>
                      </a:lnTo>
                      <a:lnTo>
                        <a:pt x="350" y="140"/>
                      </a:lnTo>
                      <a:lnTo>
                        <a:pt x="346" y="142"/>
                      </a:lnTo>
                      <a:lnTo>
                        <a:pt x="341" y="144"/>
                      </a:lnTo>
                      <a:lnTo>
                        <a:pt x="337" y="146"/>
                      </a:lnTo>
                      <a:lnTo>
                        <a:pt x="333" y="148"/>
                      </a:lnTo>
                      <a:lnTo>
                        <a:pt x="329" y="150"/>
                      </a:lnTo>
                      <a:lnTo>
                        <a:pt x="326" y="150"/>
                      </a:lnTo>
                      <a:lnTo>
                        <a:pt x="322" y="150"/>
                      </a:lnTo>
                      <a:lnTo>
                        <a:pt x="320" y="152"/>
                      </a:lnTo>
                      <a:lnTo>
                        <a:pt x="316" y="153"/>
                      </a:lnTo>
                      <a:lnTo>
                        <a:pt x="310" y="153"/>
                      </a:lnTo>
                      <a:lnTo>
                        <a:pt x="307" y="155"/>
                      </a:lnTo>
                      <a:lnTo>
                        <a:pt x="303" y="155"/>
                      </a:lnTo>
                      <a:lnTo>
                        <a:pt x="301" y="155"/>
                      </a:lnTo>
                      <a:lnTo>
                        <a:pt x="299" y="155"/>
                      </a:lnTo>
                      <a:lnTo>
                        <a:pt x="299" y="157"/>
                      </a:lnTo>
                      <a:lnTo>
                        <a:pt x="297" y="157"/>
                      </a:lnTo>
                      <a:lnTo>
                        <a:pt x="297" y="159"/>
                      </a:lnTo>
                      <a:lnTo>
                        <a:pt x="295" y="161"/>
                      </a:lnTo>
                      <a:lnTo>
                        <a:pt x="295" y="165"/>
                      </a:lnTo>
                      <a:lnTo>
                        <a:pt x="291" y="171"/>
                      </a:lnTo>
                      <a:lnTo>
                        <a:pt x="289" y="174"/>
                      </a:lnTo>
                      <a:lnTo>
                        <a:pt x="289" y="176"/>
                      </a:lnTo>
                      <a:lnTo>
                        <a:pt x="286" y="180"/>
                      </a:lnTo>
                      <a:lnTo>
                        <a:pt x="286" y="184"/>
                      </a:lnTo>
                      <a:lnTo>
                        <a:pt x="284" y="186"/>
                      </a:lnTo>
                      <a:lnTo>
                        <a:pt x="284" y="190"/>
                      </a:lnTo>
                      <a:lnTo>
                        <a:pt x="282" y="193"/>
                      </a:lnTo>
                      <a:lnTo>
                        <a:pt x="280" y="197"/>
                      </a:lnTo>
                      <a:lnTo>
                        <a:pt x="278" y="199"/>
                      </a:lnTo>
                      <a:lnTo>
                        <a:pt x="276" y="203"/>
                      </a:lnTo>
                      <a:lnTo>
                        <a:pt x="276" y="209"/>
                      </a:lnTo>
                      <a:lnTo>
                        <a:pt x="272" y="212"/>
                      </a:lnTo>
                      <a:lnTo>
                        <a:pt x="272" y="216"/>
                      </a:lnTo>
                      <a:lnTo>
                        <a:pt x="270" y="218"/>
                      </a:lnTo>
                      <a:lnTo>
                        <a:pt x="269" y="224"/>
                      </a:lnTo>
                      <a:lnTo>
                        <a:pt x="267" y="228"/>
                      </a:lnTo>
                      <a:lnTo>
                        <a:pt x="265" y="231"/>
                      </a:lnTo>
                      <a:lnTo>
                        <a:pt x="263" y="235"/>
                      </a:lnTo>
                      <a:lnTo>
                        <a:pt x="263" y="241"/>
                      </a:lnTo>
                      <a:lnTo>
                        <a:pt x="259" y="245"/>
                      </a:lnTo>
                      <a:lnTo>
                        <a:pt x="259" y="249"/>
                      </a:lnTo>
                      <a:lnTo>
                        <a:pt x="257" y="252"/>
                      </a:lnTo>
                      <a:lnTo>
                        <a:pt x="255" y="256"/>
                      </a:lnTo>
                      <a:lnTo>
                        <a:pt x="253" y="260"/>
                      </a:lnTo>
                      <a:lnTo>
                        <a:pt x="251" y="264"/>
                      </a:lnTo>
                      <a:lnTo>
                        <a:pt x="251" y="268"/>
                      </a:lnTo>
                      <a:lnTo>
                        <a:pt x="250" y="271"/>
                      </a:lnTo>
                      <a:lnTo>
                        <a:pt x="248" y="275"/>
                      </a:lnTo>
                      <a:lnTo>
                        <a:pt x="248" y="279"/>
                      </a:lnTo>
                      <a:lnTo>
                        <a:pt x="246" y="281"/>
                      </a:lnTo>
                      <a:lnTo>
                        <a:pt x="244" y="285"/>
                      </a:lnTo>
                      <a:lnTo>
                        <a:pt x="244" y="290"/>
                      </a:lnTo>
                      <a:lnTo>
                        <a:pt x="244" y="292"/>
                      </a:lnTo>
                      <a:lnTo>
                        <a:pt x="240" y="298"/>
                      </a:lnTo>
                      <a:lnTo>
                        <a:pt x="238" y="306"/>
                      </a:lnTo>
                      <a:lnTo>
                        <a:pt x="238" y="309"/>
                      </a:lnTo>
                      <a:lnTo>
                        <a:pt x="234" y="313"/>
                      </a:lnTo>
                      <a:lnTo>
                        <a:pt x="234" y="317"/>
                      </a:lnTo>
                      <a:lnTo>
                        <a:pt x="234" y="323"/>
                      </a:lnTo>
                      <a:lnTo>
                        <a:pt x="232" y="325"/>
                      </a:lnTo>
                      <a:lnTo>
                        <a:pt x="232" y="326"/>
                      </a:lnTo>
                      <a:lnTo>
                        <a:pt x="232" y="328"/>
                      </a:lnTo>
                      <a:lnTo>
                        <a:pt x="234" y="328"/>
                      </a:lnTo>
                      <a:lnTo>
                        <a:pt x="238" y="326"/>
                      </a:lnTo>
                      <a:lnTo>
                        <a:pt x="244" y="325"/>
                      </a:lnTo>
                      <a:lnTo>
                        <a:pt x="248" y="325"/>
                      </a:lnTo>
                      <a:lnTo>
                        <a:pt x="251" y="325"/>
                      </a:lnTo>
                      <a:lnTo>
                        <a:pt x="253" y="323"/>
                      </a:lnTo>
                      <a:lnTo>
                        <a:pt x="259" y="323"/>
                      </a:lnTo>
                      <a:lnTo>
                        <a:pt x="263" y="321"/>
                      </a:lnTo>
                      <a:lnTo>
                        <a:pt x="267" y="319"/>
                      </a:lnTo>
                      <a:lnTo>
                        <a:pt x="272" y="319"/>
                      </a:lnTo>
                      <a:lnTo>
                        <a:pt x="278" y="317"/>
                      </a:lnTo>
                      <a:lnTo>
                        <a:pt x="284" y="317"/>
                      </a:lnTo>
                      <a:lnTo>
                        <a:pt x="289" y="315"/>
                      </a:lnTo>
                      <a:lnTo>
                        <a:pt x="295" y="313"/>
                      </a:lnTo>
                      <a:lnTo>
                        <a:pt x="301" y="311"/>
                      </a:lnTo>
                      <a:lnTo>
                        <a:pt x="307" y="311"/>
                      </a:lnTo>
                      <a:lnTo>
                        <a:pt x="312" y="309"/>
                      </a:lnTo>
                      <a:lnTo>
                        <a:pt x="316" y="307"/>
                      </a:lnTo>
                      <a:lnTo>
                        <a:pt x="320" y="307"/>
                      </a:lnTo>
                      <a:lnTo>
                        <a:pt x="322" y="306"/>
                      </a:lnTo>
                      <a:lnTo>
                        <a:pt x="326" y="306"/>
                      </a:lnTo>
                      <a:lnTo>
                        <a:pt x="329" y="304"/>
                      </a:lnTo>
                      <a:lnTo>
                        <a:pt x="333" y="304"/>
                      </a:lnTo>
                      <a:lnTo>
                        <a:pt x="335" y="302"/>
                      </a:lnTo>
                      <a:lnTo>
                        <a:pt x="339" y="302"/>
                      </a:lnTo>
                      <a:lnTo>
                        <a:pt x="343" y="300"/>
                      </a:lnTo>
                      <a:lnTo>
                        <a:pt x="346" y="300"/>
                      </a:lnTo>
                      <a:lnTo>
                        <a:pt x="350" y="298"/>
                      </a:lnTo>
                      <a:lnTo>
                        <a:pt x="354" y="298"/>
                      </a:lnTo>
                      <a:lnTo>
                        <a:pt x="358" y="296"/>
                      </a:lnTo>
                      <a:lnTo>
                        <a:pt x="360" y="294"/>
                      </a:lnTo>
                      <a:lnTo>
                        <a:pt x="364" y="294"/>
                      </a:lnTo>
                      <a:lnTo>
                        <a:pt x="367" y="292"/>
                      </a:lnTo>
                      <a:lnTo>
                        <a:pt x="371" y="292"/>
                      </a:lnTo>
                      <a:lnTo>
                        <a:pt x="375" y="290"/>
                      </a:lnTo>
                      <a:lnTo>
                        <a:pt x="379" y="290"/>
                      </a:lnTo>
                      <a:lnTo>
                        <a:pt x="383" y="290"/>
                      </a:lnTo>
                      <a:lnTo>
                        <a:pt x="386" y="287"/>
                      </a:lnTo>
                      <a:lnTo>
                        <a:pt x="390" y="287"/>
                      </a:lnTo>
                      <a:lnTo>
                        <a:pt x="392" y="285"/>
                      </a:lnTo>
                      <a:lnTo>
                        <a:pt x="396" y="283"/>
                      </a:lnTo>
                      <a:lnTo>
                        <a:pt x="400" y="281"/>
                      </a:lnTo>
                      <a:lnTo>
                        <a:pt x="403" y="281"/>
                      </a:lnTo>
                      <a:lnTo>
                        <a:pt x="407" y="279"/>
                      </a:lnTo>
                      <a:lnTo>
                        <a:pt x="411" y="279"/>
                      </a:lnTo>
                      <a:lnTo>
                        <a:pt x="415" y="275"/>
                      </a:lnTo>
                      <a:lnTo>
                        <a:pt x="417" y="275"/>
                      </a:lnTo>
                      <a:lnTo>
                        <a:pt x="421" y="273"/>
                      </a:lnTo>
                      <a:lnTo>
                        <a:pt x="426" y="273"/>
                      </a:lnTo>
                      <a:lnTo>
                        <a:pt x="428" y="271"/>
                      </a:lnTo>
                      <a:lnTo>
                        <a:pt x="432" y="269"/>
                      </a:lnTo>
                      <a:lnTo>
                        <a:pt x="436" y="268"/>
                      </a:lnTo>
                      <a:lnTo>
                        <a:pt x="440" y="268"/>
                      </a:lnTo>
                      <a:lnTo>
                        <a:pt x="442" y="266"/>
                      </a:lnTo>
                      <a:lnTo>
                        <a:pt x="445" y="266"/>
                      </a:lnTo>
                      <a:lnTo>
                        <a:pt x="449" y="264"/>
                      </a:lnTo>
                      <a:lnTo>
                        <a:pt x="453" y="262"/>
                      </a:lnTo>
                      <a:lnTo>
                        <a:pt x="455" y="260"/>
                      </a:lnTo>
                      <a:lnTo>
                        <a:pt x="459" y="260"/>
                      </a:lnTo>
                      <a:lnTo>
                        <a:pt x="462" y="258"/>
                      </a:lnTo>
                      <a:lnTo>
                        <a:pt x="466" y="256"/>
                      </a:lnTo>
                      <a:lnTo>
                        <a:pt x="468" y="254"/>
                      </a:lnTo>
                      <a:lnTo>
                        <a:pt x="472" y="254"/>
                      </a:lnTo>
                      <a:lnTo>
                        <a:pt x="476" y="252"/>
                      </a:lnTo>
                      <a:lnTo>
                        <a:pt x="480" y="250"/>
                      </a:lnTo>
                      <a:lnTo>
                        <a:pt x="485" y="249"/>
                      </a:lnTo>
                      <a:lnTo>
                        <a:pt x="491" y="247"/>
                      </a:lnTo>
                      <a:lnTo>
                        <a:pt x="497" y="245"/>
                      </a:lnTo>
                      <a:lnTo>
                        <a:pt x="502" y="243"/>
                      </a:lnTo>
                      <a:lnTo>
                        <a:pt x="506" y="239"/>
                      </a:lnTo>
                      <a:lnTo>
                        <a:pt x="512" y="237"/>
                      </a:lnTo>
                      <a:lnTo>
                        <a:pt x="516" y="235"/>
                      </a:lnTo>
                      <a:lnTo>
                        <a:pt x="521" y="233"/>
                      </a:lnTo>
                      <a:lnTo>
                        <a:pt x="523" y="231"/>
                      </a:lnTo>
                      <a:lnTo>
                        <a:pt x="529" y="231"/>
                      </a:lnTo>
                      <a:lnTo>
                        <a:pt x="531" y="230"/>
                      </a:lnTo>
                      <a:lnTo>
                        <a:pt x="535" y="228"/>
                      </a:lnTo>
                      <a:lnTo>
                        <a:pt x="537" y="228"/>
                      </a:lnTo>
                      <a:lnTo>
                        <a:pt x="538" y="228"/>
                      </a:lnTo>
                      <a:lnTo>
                        <a:pt x="540" y="224"/>
                      </a:lnTo>
                      <a:lnTo>
                        <a:pt x="542" y="224"/>
                      </a:lnTo>
                      <a:lnTo>
                        <a:pt x="540" y="226"/>
                      </a:lnTo>
                      <a:lnTo>
                        <a:pt x="537" y="230"/>
                      </a:lnTo>
                      <a:lnTo>
                        <a:pt x="535" y="231"/>
                      </a:lnTo>
                      <a:lnTo>
                        <a:pt x="533" y="233"/>
                      </a:lnTo>
                      <a:lnTo>
                        <a:pt x="529" y="237"/>
                      </a:lnTo>
                      <a:lnTo>
                        <a:pt x="527" y="241"/>
                      </a:lnTo>
                      <a:lnTo>
                        <a:pt x="521" y="245"/>
                      </a:lnTo>
                      <a:lnTo>
                        <a:pt x="518" y="249"/>
                      </a:lnTo>
                      <a:lnTo>
                        <a:pt x="512" y="252"/>
                      </a:lnTo>
                      <a:lnTo>
                        <a:pt x="508" y="258"/>
                      </a:lnTo>
                      <a:lnTo>
                        <a:pt x="502" y="264"/>
                      </a:lnTo>
                      <a:lnTo>
                        <a:pt x="497" y="268"/>
                      </a:lnTo>
                      <a:lnTo>
                        <a:pt x="491" y="275"/>
                      </a:lnTo>
                      <a:lnTo>
                        <a:pt x="485" y="281"/>
                      </a:lnTo>
                      <a:lnTo>
                        <a:pt x="481" y="283"/>
                      </a:lnTo>
                      <a:lnTo>
                        <a:pt x="478" y="287"/>
                      </a:lnTo>
                      <a:lnTo>
                        <a:pt x="474" y="290"/>
                      </a:lnTo>
                      <a:lnTo>
                        <a:pt x="470" y="292"/>
                      </a:lnTo>
                      <a:lnTo>
                        <a:pt x="466" y="294"/>
                      </a:lnTo>
                      <a:lnTo>
                        <a:pt x="462" y="298"/>
                      </a:lnTo>
                      <a:lnTo>
                        <a:pt x="459" y="302"/>
                      </a:lnTo>
                      <a:lnTo>
                        <a:pt x="455" y="306"/>
                      </a:lnTo>
                      <a:lnTo>
                        <a:pt x="453" y="309"/>
                      </a:lnTo>
                      <a:lnTo>
                        <a:pt x="447" y="311"/>
                      </a:lnTo>
                      <a:lnTo>
                        <a:pt x="443" y="315"/>
                      </a:lnTo>
                      <a:lnTo>
                        <a:pt x="440" y="319"/>
                      </a:lnTo>
                      <a:lnTo>
                        <a:pt x="436" y="323"/>
                      </a:lnTo>
                      <a:lnTo>
                        <a:pt x="434" y="325"/>
                      </a:lnTo>
                      <a:lnTo>
                        <a:pt x="428" y="328"/>
                      </a:lnTo>
                      <a:lnTo>
                        <a:pt x="426" y="332"/>
                      </a:lnTo>
                      <a:lnTo>
                        <a:pt x="421" y="336"/>
                      </a:lnTo>
                      <a:lnTo>
                        <a:pt x="417" y="338"/>
                      </a:lnTo>
                      <a:lnTo>
                        <a:pt x="411" y="342"/>
                      </a:lnTo>
                      <a:lnTo>
                        <a:pt x="409" y="345"/>
                      </a:lnTo>
                      <a:lnTo>
                        <a:pt x="403" y="349"/>
                      </a:lnTo>
                      <a:lnTo>
                        <a:pt x="402" y="353"/>
                      </a:lnTo>
                      <a:lnTo>
                        <a:pt x="396" y="355"/>
                      </a:lnTo>
                      <a:lnTo>
                        <a:pt x="392" y="359"/>
                      </a:lnTo>
                      <a:lnTo>
                        <a:pt x="386" y="363"/>
                      </a:lnTo>
                      <a:lnTo>
                        <a:pt x="384" y="366"/>
                      </a:lnTo>
                      <a:lnTo>
                        <a:pt x="379" y="368"/>
                      </a:lnTo>
                      <a:lnTo>
                        <a:pt x="375" y="372"/>
                      </a:lnTo>
                      <a:lnTo>
                        <a:pt x="371" y="374"/>
                      </a:lnTo>
                      <a:lnTo>
                        <a:pt x="367" y="378"/>
                      </a:lnTo>
                      <a:lnTo>
                        <a:pt x="362" y="382"/>
                      </a:lnTo>
                      <a:lnTo>
                        <a:pt x="358" y="385"/>
                      </a:lnTo>
                      <a:lnTo>
                        <a:pt x="354" y="387"/>
                      </a:lnTo>
                      <a:lnTo>
                        <a:pt x="350" y="389"/>
                      </a:lnTo>
                      <a:lnTo>
                        <a:pt x="345" y="393"/>
                      </a:lnTo>
                      <a:lnTo>
                        <a:pt x="341" y="395"/>
                      </a:lnTo>
                      <a:lnTo>
                        <a:pt x="337" y="399"/>
                      </a:lnTo>
                      <a:lnTo>
                        <a:pt x="333" y="401"/>
                      </a:lnTo>
                      <a:lnTo>
                        <a:pt x="327" y="402"/>
                      </a:lnTo>
                      <a:lnTo>
                        <a:pt x="326" y="406"/>
                      </a:lnTo>
                      <a:lnTo>
                        <a:pt x="320" y="408"/>
                      </a:lnTo>
                      <a:lnTo>
                        <a:pt x="316" y="410"/>
                      </a:lnTo>
                      <a:lnTo>
                        <a:pt x="310" y="412"/>
                      </a:lnTo>
                      <a:lnTo>
                        <a:pt x="308" y="416"/>
                      </a:lnTo>
                      <a:lnTo>
                        <a:pt x="305" y="418"/>
                      </a:lnTo>
                      <a:lnTo>
                        <a:pt x="301" y="420"/>
                      </a:lnTo>
                      <a:lnTo>
                        <a:pt x="295" y="421"/>
                      </a:lnTo>
                      <a:lnTo>
                        <a:pt x="291" y="425"/>
                      </a:lnTo>
                      <a:lnTo>
                        <a:pt x="288" y="427"/>
                      </a:lnTo>
                      <a:lnTo>
                        <a:pt x="284" y="429"/>
                      </a:lnTo>
                      <a:lnTo>
                        <a:pt x="280" y="431"/>
                      </a:lnTo>
                      <a:lnTo>
                        <a:pt x="276" y="433"/>
                      </a:lnTo>
                      <a:lnTo>
                        <a:pt x="272" y="435"/>
                      </a:lnTo>
                      <a:lnTo>
                        <a:pt x="269" y="437"/>
                      </a:lnTo>
                      <a:lnTo>
                        <a:pt x="265" y="439"/>
                      </a:lnTo>
                      <a:lnTo>
                        <a:pt x="263" y="440"/>
                      </a:lnTo>
                      <a:lnTo>
                        <a:pt x="259" y="442"/>
                      </a:lnTo>
                      <a:lnTo>
                        <a:pt x="253" y="444"/>
                      </a:lnTo>
                      <a:lnTo>
                        <a:pt x="251" y="444"/>
                      </a:lnTo>
                      <a:lnTo>
                        <a:pt x="248" y="448"/>
                      </a:lnTo>
                      <a:lnTo>
                        <a:pt x="244" y="448"/>
                      </a:lnTo>
                      <a:lnTo>
                        <a:pt x="240" y="450"/>
                      </a:lnTo>
                      <a:lnTo>
                        <a:pt x="238" y="452"/>
                      </a:lnTo>
                      <a:lnTo>
                        <a:pt x="234" y="454"/>
                      </a:lnTo>
                      <a:lnTo>
                        <a:pt x="232" y="454"/>
                      </a:lnTo>
                      <a:lnTo>
                        <a:pt x="229" y="456"/>
                      </a:lnTo>
                      <a:lnTo>
                        <a:pt x="225" y="456"/>
                      </a:lnTo>
                      <a:lnTo>
                        <a:pt x="221" y="458"/>
                      </a:lnTo>
                      <a:lnTo>
                        <a:pt x="217" y="461"/>
                      </a:lnTo>
                      <a:lnTo>
                        <a:pt x="211" y="463"/>
                      </a:lnTo>
                      <a:lnTo>
                        <a:pt x="208" y="463"/>
                      </a:lnTo>
                      <a:lnTo>
                        <a:pt x="202" y="467"/>
                      </a:lnTo>
                      <a:lnTo>
                        <a:pt x="198" y="467"/>
                      </a:lnTo>
                      <a:lnTo>
                        <a:pt x="194" y="469"/>
                      </a:lnTo>
                      <a:lnTo>
                        <a:pt x="191" y="471"/>
                      </a:lnTo>
                      <a:lnTo>
                        <a:pt x="189" y="473"/>
                      </a:lnTo>
                      <a:lnTo>
                        <a:pt x="185" y="473"/>
                      </a:lnTo>
                      <a:lnTo>
                        <a:pt x="183" y="475"/>
                      </a:lnTo>
                      <a:lnTo>
                        <a:pt x="181" y="475"/>
                      </a:lnTo>
                      <a:lnTo>
                        <a:pt x="181" y="477"/>
                      </a:lnTo>
                      <a:lnTo>
                        <a:pt x="179" y="477"/>
                      </a:lnTo>
                      <a:lnTo>
                        <a:pt x="177" y="478"/>
                      </a:lnTo>
                      <a:lnTo>
                        <a:pt x="175" y="482"/>
                      </a:lnTo>
                      <a:lnTo>
                        <a:pt x="175" y="486"/>
                      </a:lnTo>
                      <a:lnTo>
                        <a:pt x="172" y="490"/>
                      </a:lnTo>
                      <a:lnTo>
                        <a:pt x="172" y="492"/>
                      </a:lnTo>
                      <a:lnTo>
                        <a:pt x="170" y="496"/>
                      </a:lnTo>
                      <a:lnTo>
                        <a:pt x="168" y="499"/>
                      </a:lnTo>
                      <a:lnTo>
                        <a:pt x="166" y="503"/>
                      </a:lnTo>
                      <a:lnTo>
                        <a:pt x="164" y="507"/>
                      </a:lnTo>
                      <a:lnTo>
                        <a:pt x="164" y="513"/>
                      </a:lnTo>
                      <a:lnTo>
                        <a:pt x="162" y="516"/>
                      </a:lnTo>
                      <a:lnTo>
                        <a:pt x="158" y="520"/>
                      </a:lnTo>
                      <a:lnTo>
                        <a:pt x="156" y="526"/>
                      </a:lnTo>
                      <a:lnTo>
                        <a:pt x="153" y="532"/>
                      </a:lnTo>
                      <a:lnTo>
                        <a:pt x="153" y="537"/>
                      </a:lnTo>
                      <a:lnTo>
                        <a:pt x="149" y="543"/>
                      </a:lnTo>
                      <a:lnTo>
                        <a:pt x="147" y="549"/>
                      </a:lnTo>
                      <a:lnTo>
                        <a:pt x="145" y="555"/>
                      </a:lnTo>
                      <a:lnTo>
                        <a:pt x="143" y="560"/>
                      </a:lnTo>
                      <a:lnTo>
                        <a:pt x="139" y="564"/>
                      </a:lnTo>
                      <a:lnTo>
                        <a:pt x="137" y="572"/>
                      </a:lnTo>
                      <a:lnTo>
                        <a:pt x="135" y="575"/>
                      </a:lnTo>
                      <a:lnTo>
                        <a:pt x="135" y="577"/>
                      </a:lnTo>
                      <a:lnTo>
                        <a:pt x="134" y="581"/>
                      </a:lnTo>
                      <a:lnTo>
                        <a:pt x="134" y="585"/>
                      </a:lnTo>
                      <a:lnTo>
                        <a:pt x="132" y="587"/>
                      </a:lnTo>
                      <a:lnTo>
                        <a:pt x="132" y="591"/>
                      </a:lnTo>
                      <a:lnTo>
                        <a:pt x="128" y="594"/>
                      </a:lnTo>
                      <a:lnTo>
                        <a:pt x="128" y="596"/>
                      </a:lnTo>
                      <a:lnTo>
                        <a:pt x="128" y="600"/>
                      </a:lnTo>
                      <a:lnTo>
                        <a:pt x="126" y="604"/>
                      </a:lnTo>
                      <a:lnTo>
                        <a:pt x="124" y="608"/>
                      </a:lnTo>
                      <a:lnTo>
                        <a:pt x="124" y="612"/>
                      </a:lnTo>
                      <a:lnTo>
                        <a:pt x="120" y="615"/>
                      </a:lnTo>
                      <a:lnTo>
                        <a:pt x="118" y="623"/>
                      </a:lnTo>
                      <a:lnTo>
                        <a:pt x="118" y="625"/>
                      </a:lnTo>
                      <a:lnTo>
                        <a:pt x="118" y="631"/>
                      </a:lnTo>
                      <a:lnTo>
                        <a:pt x="116" y="632"/>
                      </a:lnTo>
                      <a:lnTo>
                        <a:pt x="115" y="636"/>
                      </a:lnTo>
                      <a:lnTo>
                        <a:pt x="113" y="640"/>
                      </a:lnTo>
                      <a:lnTo>
                        <a:pt x="113" y="648"/>
                      </a:lnTo>
                      <a:lnTo>
                        <a:pt x="109" y="651"/>
                      </a:lnTo>
                      <a:lnTo>
                        <a:pt x="109" y="655"/>
                      </a:lnTo>
                      <a:lnTo>
                        <a:pt x="109" y="657"/>
                      </a:lnTo>
                      <a:lnTo>
                        <a:pt x="109" y="661"/>
                      </a:lnTo>
                      <a:lnTo>
                        <a:pt x="107" y="667"/>
                      </a:lnTo>
                      <a:lnTo>
                        <a:pt x="105" y="672"/>
                      </a:lnTo>
                      <a:lnTo>
                        <a:pt x="103" y="678"/>
                      </a:lnTo>
                      <a:lnTo>
                        <a:pt x="103" y="684"/>
                      </a:lnTo>
                      <a:lnTo>
                        <a:pt x="103" y="689"/>
                      </a:lnTo>
                      <a:lnTo>
                        <a:pt x="101" y="695"/>
                      </a:lnTo>
                      <a:lnTo>
                        <a:pt x="101" y="699"/>
                      </a:lnTo>
                      <a:lnTo>
                        <a:pt x="101" y="705"/>
                      </a:lnTo>
                      <a:lnTo>
                        <a:pt x="99" y="708"/>
                      </a:lnTo>
                      <a:lnTo>
                        <a:pt x="99" y="714"/>
                      </a:lnTo>
                      <a:lnTo>
                        <a:pt x="99" y="718"/>
                      </a:lnTo>
                      <a:lnTo>
                        <a:pt x="99" y="722"/>
                      </a:lnTo>
                      <a:lnTo>
                        <a:pt x="99" y="726"/>
                      </a:lnTo>
                      <a:lnTo>
                        <a:pt x="97" y="729"/>
                      </a:lnTo>
                      <a:lnTo>
                        <a:pt x="97" y="733"/>
                      </a:lnTo>
                      <a:lnTo>
                        <a:pt x="97" y="737"/>
                      </a:lnTo>
                      <a:lnTo>
                        <a:pt x="97" y="741"/>
                      </a:lnTo>
                      <a:lnTo>
                        <a:pt x="97" y="745"/>
                      </a:lnTo>
                      <a:lnTo>
                        <a:pt x="97" y="746"/>
                      </a:lnTo>
                      <a:lnTo>
                        <a:pt x="97" y="748"/>
                      </a:lnTo>
                      <a:lnTo>
                        <a:pt x="99" y="748"/>
                      </a:lnTo>
                      <a:lnTo>
                        <a:pt x="101" y="750"/>
                      </a:lnTo>
                      <a:lnTo>
                        <a:pt x="107" y="750"/>
                      </a:lnTo>
                      <a:lnTo>
                        <a:pt x="113" y="750"/>
                      </a:lnTo>
                      <a:lnTo>
                        <a:pt x="115" y="750"/>
                      </a:lnTo>
                      <a:lnTo>
                        <a:pt x="118" y="750"/>
                      </a:lnTo>
                      <a:lnTo>
                        <a:pt x="122" y="750"/>
                      </a:lnTo>
                      <a:lnTo>
                        <a:pt x="126" y="750"/>
                      </a:lnTo>
                      <a:lnTo>
                        <a:pt x="132" y="750"/>
                      </a:lnTo>
                      <a:lnTo>
                        <a:pt x="135" y="750"/>
                      </a:lnTo>
                      <a:lnTo>
                        <a:pt x="139" y="750"/>
                      </a:lnTo>
                      <a:lnTo>
                        <a:pt x="145" y="750"/>
                      </a:lnTo>
                      <a:lnTo>
                        <a:pt x="151" y="750"/>
                      </a:lnTo>
                      <a:lnTo>
                        <a:pt x="156" y="748"/>
                      </a:lnTo>
                      <a:lnTo>
                        <a:pt x="160" y="748"/>
                      </a:lnTo>
                      <a:lnTo>
                        <a:pt x="162" y="746"/>
                      </a:lnTo>
                      <a:lnTo>
                        <a:pt x="166" y="746"/>
                      </a:lnTo>
                      <a:lnTo>
                        <a:pt x="170" y="746"/>
                      </a:lnTo>
                      <a:lnTo>
                        <a:pt x="172" y="746"/>
                      </a:lnTo>
                      <a:lnTo>
                        <a:pt x="177" y="746"/>
                      </a:lnTo>
                      <a:lnTo>
                        <a:pt x="181" y="745"/>
                      </a:lnTo>
                      <a:lnTo>
                        <a:pt x="183" y="745"/>
                      </a:lnTo>
                      <a:lnTo>
                        <a:pt x="187" y="745"/>
                      </a:lnTo>
                      <a:lnTo>
                        <a:pt x="191" y="743"/>
                      </a:lnTo>
                      <a:lnTo>
                        <a:pt x="194" y="741"/>
                      </a:lnTo>
                      <a:lnTo>
                        <a:pt x="198" y="741"/>
                      </a:lnTo>
                      <a:lnTo>
                        <a:pt x="202" y="741"/>
                      </a:lnTo>
                      <a:lnTo>
                        <a:pt x="206" y="739"/>
                      </a:lnTo>
                      <a:lnTo>
                        <a:pt x="210" y="739"/>
                      </a:lnTo>
                      <a:lnTo>
                        <a:pt x="215" y="739"/>
                      </a:lnTo>
                      <a:lnTo>
                        <a:pt x="219" y="737"/>
                      </a:lnTo>
                      <a:lnTo>
                        <a:pt x="225" y="735"/>
                      </a:lnTo>
                      <a:lnTo>
                        <a:pt x="227" y="733"/>
                      </a:lnTo>
                      <a:lnTo>
                        <a:pt x="232" y="733"/>
                      </a:lnTo>
                      <a:lnTo>
                        <a:pt x="236" y="731"/>
                      </a:lnTo>
                      <a:lnTo>
                        <a:pt x="242" y="729"/>
                      </a:lnTo>
                      <a:lnTo>
                        <a:pt x="246" y="727"/>
                      </a:lnTo>
                      <a:lnTo>
                        <a:pt x="251" y="727"/>
                      </a:lnTo>
                      <a:lnTo>
                        <a:pt x="257" y="726"/>
                      </a:lnTo>
                      <a:lnTo>
                        <a:pt x="261" y="724"/>
                      </a:lnTo>
                      <a:lnTo>
                        <a:pt x="265" y="722"/>
                      </a:lnTo>
                      <a:lnTo>
                        <a:pt x="270" y="720"/>
                      </a:lnTo>
                      <a:lnTo>
                        <a:pt x="276" y="718"/>
                      </a:lnTo>
                      <a:lnTo>
                        <a:pt x="280" y="716"/>
                      </a:lnTo>
                      <a:lnTo>
                        <a:pt x="286" y="714"/>
                      </a:lnTo>
                      <a:lnTo>
                        <a:pt x="291" y="712"/>
                      </a:lnTo>
                      <a:lnTo>
                        <a:pt x="295" y="710"/>
                      </a:lnTo>
                      <a:lnTo>
                        <a:pt x="301" y="708"/>
                      </a:lnTo>
                      <a:lnTo>
                        <a:pt x="305" y="707"/>
                      </a:lnTo>
                      <a:lnTo>
                        <a:pt x="310" y="703"/>
                      </a:lnTo>
                      <a:lnTo>
                        <a:pt x="316" y="701"/>
                      </a:lnTo>
                      <a:lnTo>
                        <a:pt x="322" y="697"/>
                      </a:lnTo>
                      <a:lnTo>
                        <a:pt x="327" y="695"/>
                      </a:lnTo>
                      <a:lnTo>
                        <a:pt x="331" y="695"/>
                      </a:lnTo>
                      <a:lnTo>
                        <a:pt x="337" y="691"/>
                      </a:lnTo>
                      <a:lnTo>
                        <a:pt x="341" y="689"/>
                      </a:lnTo>
                      <a:lnTo>
                        <a:pt x="346" y="688"/>
                      </a:lnTo>
                      <a:lnTo>
                        <a:pt x="352" y="684"/>
                      </a:lnTo>
                      <a:lnTo>
                        <a:pt x="356" y="682"/>
                      </a:lnTo>
                      <a:lnTo>
                        <a:pt x="362" y="680"/>
                      </a:lnTo>
                      <a:lnTo>
                        <a:pt x="367" y="676"/>
                      </a:lnTo>
                      <a:lnTo>
                        <a:pt x="371" y="676"/>
                      </a:lnTo>
                      <a:lnTo>
                        <a:pt x="377" y="672"/>
                      </a:lnTo>
                      <a:lnTo>
                        <a:pt x="381" y="670"/>
                      </a:lnTo>
                      <a:lnTo>
                        <a:pt x="386" y="669"/>
                      </a:lnTo>
                      <a:lnTo>
                        <a:pt x="390" y="665"/>
                      </a:lnTo>
                      <a:lnTo>
                        <a:pt x="396" y="663"/>
                      </a:lnTo>
                      <a:lnTo>
                        <a:pt x="400" y="661"/>
                      </a:lnTo>
                      <a:lnTo>
                        <a:pt x="403" y="657"/>
                      </a:lnTo>
                      <a:lnTo>
                        <a:pt x="409" y="657"/>
                      </a:lnTo>
                      <a:lnTo>
                        <a:pt x="413" y="653"/>
                      </a:lnTo>
                      <a:lnTo>
                        <a:pt x="417" y="651"/>
                      </a:lnTo>
                      <a:lnTo>
                        <a:pt x="421" y="650"/>
                      </a:lnTo>
                      <a:lnTo>
                        <a:pt x="426" y="646"/>
                      </a:lnTo>
                      <a:lnTo>
                        <a:pt x="428" y="644"/>
                      </a:lnTo>
                      <a:lnTo>
                        <a:pt x="434" y="642"/>
                      </a:lnTo>
                      <a:lnTo>
                        <a:pt x="436" y="640"/>
                      </a:lnTo>
                      <a:lnTo>
                        <a:pt x="442" y="638"/>
                      </a:lnTo>
                      <a:lnTo>
                        <a:pt x="445" y="636"/>
                      </a:lnTo>
                      <a:lnTo>
                        <a:pt x="447" y="634"/>
                      </a:lnTo>
                      <a:lnTo>
                        <a:pt x="451" y="632"/>
                      </a:lnTo>
                      <a:lnTo>
                        <a:pt x="455" y="631"/>
                      </a:lnTo>
                      <a:lnTo>
                        <a:pt x="461" y="627"/>
                      </a:lnTo>
                      <a:lnTo>
                        <a:pt x="466" y="625"/>
                      </a:lnTo>
                      <a:lnTo>
                        <a:pt x="472" y="621"/>
                      </a:lnTo>
                      <a:lnTo>
                        <a:pt x="476" y="619"/>
                      </a:lnTo>
                      <a:lnTo>
                        <a:pt x="480" y="615"/>
                      </a:lnTo>
                      <a:lnTo>
                        <a:pt x="483" y="615"/>
                      </a:lnTo>
                      <a:lnTo>
                        <a:pt x="487" y="613"/>
                      </a:lnTo>
                      <a:lnTo>
                        <a:pt x="491" y="612"/>
                      </a:lnTo>
                      <a:lnTo>
                        <a:pt x="514" y="688"/>
                      </a:lnTo>
                      <a:lnTo>
                        <a:pt x="512" y="688"/>
                      </a:lnTo>
                      <a:lnTo>
                        <a:pt x="508" y="693"/>
                      </a:lnTo>
                      <a:lnTo>
                        <a:pt x="504" y="693"/>
                      </a:lnTo>
                      <a:lnTo>
                        <a:pt x="502" y="697"/>
                      </a:lnTo>
                      <a:lnTo>
                        <a:pt x="499" y="701"/>
                      </a:lnTo>
                      <a:lnTo>
                        <a:pt x="495" y="705"/>
                      </a:lnTo>
                      <a:lnTo>
                        <a:pt x="489" y="708"/>
                      </a:lnTo>
                      <a:lnTo>
                        <a:pt x="485" y="712"/>
                      </a:lnTo>
                      <a:lnTo>
                        <a:pt x="480" y="718"/>
                      </a:lnTo>
                      <a:lnTo>
                        <a:pt x="474" y="724"/>
                      </a:lnTo>
                      <a:lnTo>
                        <a:pt x="470" y="726"/>
                      </a:lnTo>
                      <a:lnTo>
                        <a:pt x="466" y="727"/>
                      </a:lnTo>
                      <a:lnTo>
                        <a:pt x="462" y="731"/>
                      </a:lnTo>
                      <a:lnTo>
                        <a:pt x="461" y="733"/>
                      </a:lnTo>
                      <a:lnTo>
                        <a:pt x="457" y="737"/>
                      </a:lnTo>
                      <a:lnTo>
                        <a:pt x="453" y="741"/>
                      </a:lnTo>
                      <a:lnTo>
                        <a:pt x="449" y="743"/>
                      </a:lnTo>
                      <a:lnTo>
                        <a:pt x="445" y="746"/>
                      </a:lnTo>
                      <a:lnTo>
                        <a:pt x="442" y="750"/>
                      </a:lnTo>
                      <a:lnTo>
                        <a:pt x="438" y="752"/>
                      </a:lnTo>
                      <a:lnTo>
                        <a:pt x="434" y="756"/>
                      </a:lnTo>
                      <a:lnTo>
                        <a:pt x="428" y="758"/>
                      </a:lnTo>
                      <a:lnTo>
                        <a:pt x="424" y="762"/>
                      </a:lnTo>
                      <a:lnTo>
                        <a:pt x="421" y="764"/>
                      </a:lnTo>
                      <a:lnTo>
                        <a:pt x="417" y="769"/>
                      </a:lnTo>
                      <a:lnTo>
                        <a:pt x="411" y="771"/>
                      </a:lnTo>
                      <a:lnTo>
                        <a:pt x="407" y="775"/>
                      </a:lnTo>
                      <a:lnTo>
                        <a:pt x="403" y="777"/>
                      </a:lnTo>
                      <a:lnTo>
                        <a:pt x="398" y="781"/>
                      </a:lnTo>
                      <a:lnTo>
                        <a:pt x="394" y="784"/>
                      </a:lnTo>
                      <a:lnTo>
                        <a:pt x="390" y="788"/>
                      </a:lnTo>
                      <a:lnTo>
                        <a:pt x="384" y="790"/>
                      </a:lnTo>
                      <a:lnTo>
                        <a:pt x="379" y="794"/>
                      </a:lnTo>
                      <a:lnTo>
                        <a:pt x="377" y="798"/>
                      </a:lnTo>
                      <a:lnTo>
                        <a:pt x="371" y="802"/>
                      </a:lnTo>
                      <a:lnTo>
                        <a:pt x="365" y="803"/>
                      </a:lnTo>
                      <a:lnTo>
                        <a:pt x="360" y="807"/>
                      </a:lnTo>
                      <a:lnTo>
                        <a:pt x="356" y="809"/>
                      </a:lnTo>
                      <a:lnTo>
                        <a:pt x="350" y="813"/>
                      </a:lnTo>
                      <a:lnTo>
                        <a:pt x="346" y="815"/>
                      </a:lnTo>
                      <a:lnTo>
                        <a:pt x="341" y="819"/>
                      </a:lnTo>
                      <a:lnTo>
                        <a:pt x="335" y="822"/>
                      </a:lnTo>
                      <a:lnTo>
                        <a:pt x="329" y="824"/>
                      </a:lnTo>
                      <a:lnTo>
                        <a:pt x="326" y="826"/>
                      </a:lnTo>
                      <a:lnTo>
                        <a:pt x="320" y="830"/>
                      </a:lnTo>
                      <a:lnTo>
                        <a:pt x="316" y="834"/>
                      </a:lnTo>
                      <a:lnTo>
                        <a:pt x="310" y="836"/>
                      </a:lnTo>
                      <a:lnTo>
                        <a:pt x="305" y="838"/>
                      </a:lnTo>
                      <a:lnTo>
                        <a:pt x="301" y="840"/>
                      </a:lnTo>
                      <a:lnTo>
                        <a:pt x="295" y="843"/>
                      </a:lnTo>
                      <a:lnTo>
                        <a:pt x="289" y="845"/>
                      </a:lnTo>
                      <a:lnTo>
                        <a:pt x="284" y="847"/>
                      </a:lnTo>
                      <a:lnTo>
                        <a:pt x="278" y="849"/>
                      </a:lnTo>
                      <a:lnTo>
                        <a:pt x="274" y="851"/>
                      </a:lnTo>
                      <a:lnTo>
                        <a:pt x="267" y="853"/>
                      </a:lnTo>
                      <a:lnTo>
                        <a:pt x="263" y="855"/>
                      </a:lnTo>
                      <a:lnTo>
                        <a:pt x="257" y="857"/>
                      </a:lnTo>
                      <a:lnTo>
                        <a:pt x="251" y="859"/>
                      </a:lnTo>
                      <a:lnTo>
                        <a:pt x="248" y="860"/>
                      </a:lnTo>
                      <a:lnTo>
                        <a:pt x="242" y="862"/>
                      </a:lnTo>
                      <a:lnTo>
                        <a:pt x="236" y="864"/>
                      </a:lnTo>
                      <a:lnTo>
                        <a:pt x="232" y="866"/>
                      </a:lnTo>
                      <a:lnTo>
                        <a:pt x="227" y="866"/>
                      </a:lnTo>
                      <a:lnTo>
                        <a:pt x="221" y="868"/>
                      </a:lnTo>
                      <a:lnTo>
                        <a:pt x="215" y="870"/>
                      </a:lnTo>
                      <a:lnTo>
                        <a:pt x="211" y="872"/>
                      </a:lnTo>
                      <a:lnTo>
                        <a:pt x="208" y="872"/>
                      </a:lnTo>
                      <a:lnTo>
                        <a:pt x="202" y="872"/>
                      </a:lnTo>
                      <a:lnTo>
                        <a:pt x="196" y="874"/>
                      </a:lnTo>
                      <a:lnTo>
                        <a:pt x="192" y="876"/>
                      </a:lnTo>
                      <a:lnTo>
                        <a:pt x="187" y="876"/>
                      </a:lnTo>
                      <a:lnTo>
                        <a:pt x="183" y="878"/>
                      </a:lnTo>
                      <a:lnTo>
                        <a:pt x="177" y="878"/>
                      </a:lnTo>
                      <a:lnTo>
                        <a:pt x="173" y="879"/>
                      </a:lnTo>
                      <a:lnTo>
                        <a:pt x="168" y="879"/>
                      </a:lnTo>
                      <a:lnTo>
                        <a:pt x="164" y="879"/>
                      </a:lnTo>
                      <a:lnTo>
                        <a:pt x="160" y="879"/>
                      </a:lnTo>
                      <a:lnTo>
                        <a:pt x="156" y="881"/>
                      </a:lnTo>
                      <a:lnTo>
                        <a:pt x="151" y="881"/>
                      </a:lnTo>
                      <a:lnTo>
                        <a:pt x="147" y="883"/>
                      </a:lnTo>
                      <a:lnTo>
                        <a:pt x="143" y="883"/>
                      </a:lnTo>
                      <a:lnTo>
                        <a:pt x="139" y="883"/>
                      </a:lnTo>
                      <a:lnTo>
                        <a:pt x="134" y="883"/>
                      </a:lnTo>
                      <a:lnTo>
                        <a:pt x="132" y="885"/>
                      </a:lnTo>
                      <a:lnTo>
                        <a:pt x="128" y="885"/>
                      </a:lnTo>
                      <a:lnTo>
                        <a:pt x="122" y="885"/>
                      </a:lnTo>
                      <a:lnTo>
                        <a:pt x="120" y="885"/>
                      </a:lnTo>
                      <a:lnTo>
                        <a:pt x="116" y="885"/>
                      </a:lnTo>
                      <a:lnTo>
                        <a:pt x="113" y="885"/>
                      </a:lnTo>
                      <a:lnTo>
                        <a:pt x="109" y="885"/>
                      </a:lnTo>
                      <a:lnTo>
                        <a:pt x="107" y="885"/>
                      </a:lnTo>
                      <a:lnTo>
                        <a:pt x="103" y="885"/>
                      </a:lnTo>
                      <a:lnTo>
                        <a:pt x="99" y="885"/>
                      </a:lnTo>
                      <a:lnTo>
                        <a:pt x="97" y="887"/>
                      </a:lnTo>
                      <a:lnTo>
                        <a:pt x="92" y="887"/>
                      </a:lnTo>
                      <a:lnTo>
                        <a:pt x="88" y="887"/>
                      </a:lnTo>
                      <a:lnTo>
                        <a:pt x="82" y="887"/>
                      </a:lnTo>
                      <a:lnTo>
                        <a:pt x="78" y="887"/>
                      </a:lnTo>
                      <a:lnTo>
                        <a:pt x="75" y="887"/>
                      </a:lnTo>
                      <a:lnTo>
                        <a:pt x="71" y="887"/>
                      </a:lnTo>
                      <a:lnTo>
                        <a:pt x="69" y="887"/>
                      </a:lnTo>
                      <a:lnTo>
                        <a:pt x="67" y="887"/>
                      </a:lnTo>
                      <a:lnTo>
                        <a:pt x="67" y="889"/>
                      </a:lnTo>
                      <a:lnTo>
                        <a:pt x="65" y="893"/>
                      </a:lnTo>
                      <a:lnTo>
                        <a:pt x="65" y="895"/>
                      </a:lnTo>
                      <a:lnTo>
                        <a:pt x="65" y="897"/>
                      </a:lnTo>
                      <a:lnTo>
                        <a:pt x="65" y="900"/>
                      </a:lnTo>
                      <a:lnTo>
                        <a:pt x="65" y="904"/>
                      </a:lnTo>
                      <a:lnTo>
                        <a:pt x="65" y="910"/>
                      </a:lnTo>
                      <a:lnTo>
                        <a:pt x="63" y="914"/>
                      </a:lnTo>
                      <a:lnTo>
                        <a:pt x="63" y="919"/>
                      </a:lnTo>
                      <a:lnTo>
                        <a:pt x="63" y="925"/>
                      </a:lnTo>
                      <a:lnTo>
                        <a:pt x="63" y="929"/>
                      </a:lnTo>
                      <a:lnTo>
                        <a:pt x="63" y="937"/>
                      </a:lnTo>
                      <a:lnTo>
                        <a:pt x="63" y="940"/>
                      </a:lnTo>
                      <a:lnTo>
                        <a:pt x="63" y="942"/>
                      </a:lnTo>
                      <a:lnTo>
                        <a:pt x="63" y="946"/>
                      </a:lnTo>
                      <a:lnTo>
                        <a:pt x="63" y="950"/>
                      </a:lnTo>
                      <a:lnTo>
                        <a:pt x="63" y="956"/>
                      </a:lnTo>
                      <a:lnTo>
                        <a:pt x="63" y="961"/>
                      </a:lnTo>
                      <a:lnTo>
                        <a:pt x="63" y="965"/>
                      </a:lnTo>
                      <a:lnTo>
                        <a:pt x="63" y="969"/>
                      </a:lnTo>
                      <a:lnTo>
                        <a:pt x="63" y="973"/>
                      </a:lnTo>
                      <a:lnTo>
                        <a:pt x="63" y="976"/>
                      </a:lnTo>
                      <a:lnTo>
                        <a:pt x="63" y="978"/>
                      </a:lnTo>
                      <a:lnTo>
                        <a:pt x="63" y="982"/>
                      </a:lnTo>
                      <a:lnTo>
                        <a:pt x="63" y="986"/>
                      </a:lnTo>
                      <a:lnTo>
                        <a:pt x="63" y="990"/>
                      </a:lnTo>
                      <a:lnTo>
                        <a:pt x="63" y="992"/>
                      </a:lnTo>
                      <a:lnTo>
                        <a:pt x="63" y="995"/>
                      </a:lnTo>
                      <a:lnTo>
                        <a:pt x="65" y="999"/>
                      </a:lnTo>
                      <a:lnTo>
                        <a:pt x="65" y="1003"/>
                      </a:lnTo>
                      <a:lnTo>
                        <a:pt x="65" y="1009"/>
                      </a:lnTo>
                      <a:lnTo>
                        <a:pt x="67" y="1014"/>
                      </a:lnTo>
                      <a:lnTo>
                        <a:pt x="67" y="1020"/>
                      </a:lnTo>
                      <a:lnTo>
                        <a:pt x="69" y="1028"/>
                      </a:lnTo>
                      <a:lnTo>
                        <a:pt x="71" y="1033"/>
                      </a:lnTo>
                      <a:lnTo>
                        <a:pt x="73" y="1039"/>
                      </a:lnTo>
                      <a:lnTo>
                        <a:pt x="75" y="1043"/>
                      </a:lnTo>
                      <a:lnTo>
                        <a:pt x="77" y="1049"/>
                      </a:lnTo>
                      <a:lnTo>
                        <a:pt x="78" y="1052"/>
                      </a:lnTo>
                      <a:lnTo>
                        <a:pt x="82" y="1056"/>
                      </a:lnTo>
                      <a:lnTo>
                        <a:pt x="86" y="1058"/>
                      </a:lnTo>
                      <a:lnTo>
                        <a:pt x="92" y="1062"/>
                      </a:lnTo>
                      <a:lnTo>
                        <a:pt x="94" y="1062"/>
                      </a:lnTo>
                      <a:lnTo>
                        <a:pt x="97" y="1064"/>
                      </a:lnTo>
                      <a:lnTo>
                        <a:pt x="101" y="1066"/>
                      </a:lnTo>
                      <a:lnTo>
                        <a:pt x="103" y="1066"/>
                      </a:lnTo>
                      <a:lnTo>
                        <a:pt x="107" y="1068"/>
                      </a:lnTo>
                      <a:lnTo>
                        <a:pt x="111" y="1068"/>
                      </a:lnTo>
                      <a:lnTo>
                        <a:pt x="115" y="1068"/>
                      </a:lnTo>
                      <a:lnTo>
                        <a:pt x="120" y="1070"/>
                      </a:lnTo>
                      <a:lnTo>
                        <a:pt x="122" y="1070"/>
                      </a:lnTo>
                      <a:lnTo>
                        <a:pt x="128" y="1071"/>
                      </a:lnTo>
                      <a:lnTo>
                        <a:pt x="132" y="1071"/>
                      </a:lnTo>
                      <a:lnTo>
                        <a:pt x="137" y="1071"/>
                      </a:lnTo>
                      <a:lnTo>
                        <a:pt x="139" y="1071"/>
                      </a:lnTo>
                      <a:lnTo>
                        <a:pt x="145" y="1071"/>
                      </a:lnTo>
                      <a:lnTo>
                        <a:pt x="151" y="1071"/>
                      </a:lnTo>
                      <a:lnTo>
                        <a:pt x="154" y="1073"/>
                      </a:lnTo>
                      <a:lnTo>
                        <a:pt x="158" y="1073"/>
                      </a:lnTo>
                      <a:lnTo>
                        <a:pt x="164" y="1073"/>
                      </a:lnTo>
                      <a:lnTo>
                        <a:pt x="168" y="1073"/>
                      </a:lnTo>
                      <a:lnTo>
                        <a:pt x="173" y="1073"/>
                      </a:lnTo>
                      <a:lnTo>
                        <a:pt x="177" y="1073"/>
                      </a:lnTo>
                      <a:lnTo>
                        <a:pt x="183" y="1073"/>
                      </a:lnTo>
                      <a:lnTo>
                        <a:pt x="189" y="1073"/>
                      </a:lnTo>
                      <a:lnTo>
                        <a:pt x="194" y="1073"/>
                      </a:lnTo>
                      <a:lnTo>
                        <a:pt x="198" y="1073"/>
                      </a:lnTo>
                      <a:lnTo>
                        <a:pt x="202" y="1071"/>
                      </a:lnTo>
                      <a:lnTo>
                        <a:pt x="208" y="1071"/>
                      </a:lnTo>
                      <a:lnTo>
                        <a:pt x="213" y="1071"/>
                      </a:lnTo>
                      <a:lnTo>
                        <a:pt x="217" y="1071"/>
                      </a:lnTo>
                      <a:lnTo>
                        <a:pt x="221" y="1071"/>
                      </a:lnTo>
                      <a:lnTo>
                        <a:pt x="227" y="1071"/>
                      </a:lnTo>
                      <a:lnTo>
                        <a:pt x="232" y="1071"/>
                      </a:lnTo>
                      <a:lnTo>
                        <a:pt x="234" y="1070"/>
                      </a:lnTo>
                      <a:lnTo>
                        <a:pt x="240" y="1070"/>
                      </a:lnTo>
                      <a:lnTo>
                        <a:pt x="244" y="1068"/>
                      </a:lnTo>
                      <a:lnTo>
                        <a:pt x="248" y="1068"/>
                      </a:lnTo>
                      <a:lnTo>
                        <a:pt x="251" y="1068"/>
                      </a:lnTo>
                      <a:lnTo>
                        <a:pt x="257" y="1068"/>
                      </a:lnTo>
                      <a:lnTo>
                        <a:pt x="259" y="1068"/>
                      </a:lnTo>
                      <a:lnTo>
                        <a:pt x="265" y="1068"/>
                      </a:lnTo>
                      <a:lnTo>
                        <a:pt x="267" y="1068"/>
                      </a:lnTo>
                      <a:lnTo>
                        <a:pt x="270" y="1066"/>
                      </a:lnTo>
                      <a:lnTo>
                        <a:pt x="272" y="1066"/>
                      </a:lnTo>
                      <a:lnTo>
                        <a:pt x="276" y="1066"/>
                      </a:lnTo>
                      <a:lnTo>
                        <a:pt x="282" y="1066"/>
                      </a:lnTo>
                      <a:lnTo>
                        <a:pt x="286" y="1066"/>
                      </a:lnTo>
                      <a:lnTo>
                        <a:pt x="289" y="1064"/>
                      </a:lnTo>
                      <a:lnTo>
                        <a:pt x="291" y="1064"/>
                      </a:lnTo>
                      <a:lnTo>
                        <a:pt x="295" y="1064"/>
                      </a:lnTo>
                      <a:lnTo>
                        <a:pt x="118" y="1149"/>
                      </a:lnTo>
                      <a:lnTo>
                        <a:pt x="12" y="1130"/>
                      </a:lnTo>
                      <a:lnTo>
                        <a:pt x="12" y="1125"/>
                      </a:lnTo>
                      <a:lnTo>
                        <a:pt x="10" y="1121"/>
                      </a:lnTo>
                      <a:lnTo>
                        <a:pt x="8" y="1117"/>
                      </a:lnTo>
                      <a:lnTo>
                        <a:pt x="8" y="1113"/>
                      </a:lnTo>
                      <a:lnTo>
                        <a:pt x="8" y="1109"/>
                      </a:lnTo>
                      <a:lnTo>
                        <a:pt x="8" y="1104"/>
                      </a:lnTo>
                      <a:lnTo>
                        <a:pt x="6" y="1102"/>
                      </a:lnTo>
                      <a:lnTo>
                        <a:pt x="6" y="1098"/>
                      </a:lnTo>
                      <a:lnTo>
                        <a:pt x="6" y="1096"/>
                      </a:lnTo>
                      <a:lnTo>
                        <a:pt x="6" y="1090"/>
                      </a:lnTo>
                      <a:lnTo>
                        <a:pt x="6" y="1087"/>
                      </a:lnTo>
                      <a:lnTo>
                        <a:pt x="6" y="1085"/>
                      </a:lnTo>
                      <a:lnTo>
                        <a:pt x="6" y="1081"/>
                      </a:lnTo>
                      <a:lnTo>
                        <a:pt x="4" y="1077"/>
                      </a:lnTo>
                      <a:lnTo>
                        <a:pt x="4" y="1071"/>
                      </a:lnTo>
                      <a:lnTo>
                        <a:pt x="2" y="1068"/>
                      </a:lnTo>
                      <a:lnTo>
                        <a:pt x="2" y="1064"/>
                      </a:lnTo>
                      <a:lnTo>
                        <a:pt x="2" y="1058"/>
                      </a:lnTo>
                      <a:lnTo>
                        <a:pt x="2" y="1054"/>
                      </a:lnTo>
                      <a:lnTo>
                        <a:pt x="2" y="1049"/>
                      </a:lnTo>
                      <a:lnTo>
                        <a:pt x="2" y="1045"/>
                      </a:lnTo>
                      <a:lnTo>
                        <a:pt x="2" y="1041"/>
                      </a:lnTo>
                      <a:lnTo>
                        <a:pt x="2" y="1035"/>
                      </a:lnTo>
                      <a:lnTo>
                        <a:pt x="0" y="1030"/>
                      </a:lnTo>
                      <a:lnTo>
                        <a:pt x="0" y="1024"/>
                      </a:lnTo>
                      <a:lnTo>
                        <a:pt x="0" y="1020"/>
                      </a:lnTo>
                      <a:lnTo>
                        <a:pt x="0" y="1013"/>
                      </a:lnTo>
                      <a:lnTo>
                        <a:pt x="0" y="1007"/>
                      </a:lnTo>
                      <a:lnTo>
                        <a:pt x="0" y="1003"/>
                      </a:lnTo>
                      <a:lnTo>
                        <a:pt x="0" y="995"/>
                      </a:lnTo>
                      <a:lnTo>
                        <a:pt x="0" y="990"/>
                      </a:lnTo>
                      <a:lnTo>
                        <a:pt x="0" y="984"/>
                      </a:lnTo>
                      <a:lnTo>
                        <a:pt x="0" y="978"/>
                      </a:lnTo>
                      <a:lnTo>
                        <a:pt x="0" y="971"/>
                      </a:lnTo>
                      <a:lnTo>
                        <a:pt x="0" y="965"/>
                      </a:lnTo>
                      <a:lnTo>
                        <a:pt x="0" y="959"/>
                      </a:lnTo>
                      <a:lnTo>
                        <a:pt x="2" y="952"/>
                      </a:lnTo>
                      <a:lnTo>
                        <a:pt x="2" y="946"/>
                      </a:lnTo>
                      <a:lnTo>
                        <a:pt x="2" y="938"/>
                      </a:lnTo>
                      <a:lnTo>
                        <a:pt x="2" y="933"/>
                      </a:lnTo>
                      <a:lnTo>
                        <a:pt x="2" y="925"/>
                      </a:lnTo>
                      <a:lnTo>
                        <a:pt x="2" y="919"/>
                      </a:lnTo>
                      <a:lnTo>
                        <a:pt x="2" y="912"/>
                      </a:lnTo>
                      <a:lnTo>
                        <a:pt x="2" y="904"/>
                      </a:lnTo>
                      <a:lnTo>
                        <a:pt x="4" y="898"/>
                      </a:lnTo>
                      <a:lnTo>
                        <a:pt x="4" y="891"/>
                      </a:lnTo>
                      <a:lnTo>
                        <a:pt x="6" y="883"/>
                      </a:lnTo>
                      <a:lnTo>
                        <a:pt x="6" y="876"/>
                      </a:lnTo>
                      <a:lnTo>
                        <a:pt x="8" y="870"/>
                      </a:lnTo>
                      <a:lnTo>
                        <a:pt x="8" y="860"/>
                      </a:lnTo>
                      <a:lnTo>
                        <a:pt x="8" y="855"/>
                      </a:lnTo>
                      <a:lnTo>
                        <a:pt x="10" y="847"/>
                      </a:lnTo>
                      <a:lnTo>
                        <a:pt x="12" y="840"/>
                      </a:lnTo>
                      <a:lnTo>
                        <a:pt x="12" y="832"/>
                      </a:lnTo>
                      <a:lnTo>
                        <a:pt x="14" y="824"/>
                      </a:lnTo>
                      <a:lnTo>
                        <a:pt x="16" y="817"/>
                      </a:lnTo>
                      <a:lnTo>
                        <a:pt x="18" y="809"/>
                      </a:lnTo>
                      <a:lnTo>
                        <a:pt x="18" y="802"/>
                      </a:lnTo>
                      <a:lnTo>
                        <a:pt x="19" y="794"/>
                      </a:lnTo>
                      <a:lnTo>
                        <a:pt x="21" y="786"/>
                      </a:lnTo>
                      <a:lnTo>
                        <a:pt x="21" y="779"/>
                      </a:lnTo>
                      <a:lnTo>
                        <a:pt x="23" y="771"/>
                      </a:lnTo>
                      <a:lnTo>
                        <a:pt x="25" y="764"/>
                      </a:lnTo>
                      <a:lnTo>
                        <a:pt x="27" y="756"/>
                      </a:lnTo>
                      <a:lnTo>
                        <a:pt x="29" y="746"/>
                      </a:lnTo>
                      <a:lnTo>
                        <a:pt x="31" y="739"/>
                      </a:lnTo>
                      <a:lnTo>
                        <a:pt x="33" y="731"/>
                      </a:lnTo>
                      <a:lnTo>
                        <a:pt x="35" y="724"/>
                      </a:lnTo>
                      <a:lnTo>
                        <a:pt x="37" y="716"/>
                      </a:lnTo>
                      <a:lnTo>
                        <a:pt x="39" y="707"/>
                      </a:lnTo>
                      <a:lnTo>
                        <a:pt x="40" y="699"/>
                      </a:lnTo>
                      <a:lnTo>
                        <a:pt x="42" y="691"/>
                      </a:lnTo>
                      <a:lnTo>
                        <a:pt x="44" y="684"/>
                      </a:lnTo>
                      <a:lnTo>
                        <a:pt x="46" y="676"/>
                      </a:lnTo>
                      <a:lnTo>
                        <a:pt x="50" y="669"/>
                      </a:lnTo>
                      <a:lnTo>
                        <a:pt x="52" y="659"/>
                      </a:lnTo>
                      <a:lnTo>
                        <a:pt x="56" y="651"/>
                      </a:lnTo>
                      <a:lnTo>
                        <a:pt x="56" y="644"/>
                      </a:lnTo>
                      <a:lnTo>
                        <a:pt x="59" y="636"/>
                      </a:lnTo>
                      <a:lnTo>
                        <a:pt x="61" y="627"/>
                      </a:lnTo>
                      <a:lnTo>
                        <a:pt x="65" y="619"/>
                      </a:lnTo>
                      <a:lnTo>
                        <a:pt x="67" y="612"/>
                      </a:lnTo>
                      <a:lnTo>
                        <a:pt x="69" y="604"/>
                      </a:lnTo>
                      <a:lnTo>
                        <a:pt x="71" y="594"/>
                      </a:lnTo>
                      <a:lnTo>
                        <a:pt x="75" y="589"/>
                      </a:lnTo>
                      <a:lnTo>
                        <a:pt x="77" y="579"/>
                      </a:lnTo>
                      <a:lnTo>
                        <a:pt x="80" y="572"/>
                      </a:lnTo>
                      <a:lnTo>
                        <a:pt x="82" y="562"/>
                      </a:lnTo>
                      <a:lnTo>
                        <a:pt x="86" y="556"/>
                      </a:lnTo>
                      <a:lnTo>
                        <a:pt x="88" y="547"/>
                      </a:lnTo>
                      <a:lnTo>
                        <a:pt x="90" y="539"/>
                      </a:lnTo>
                      <a:lnTo>
                        <a:pt x="94" y="532"/>
                      </a:lnTo>
                      <a:lnTo>
                        <a:pt x="97" y="524"/>
                      </a:lnTo>
                      <a:lnTo>
                        <a:pt x="99" y="515"/>
                      </a:lnTo>
                      <a:lnTo>
                        <a:pt x="103" y="507"/>
                      </a:lnTo>
                      <a:lnTo>
                        <a:pt x="105" y="499"/>
                      </a:lnTo>
                      <a:lnTo>
                        <a:pt x="109" y="492"/>
                      </a:lnTo>
                      <a:lnTo>
                        <a:pt x="113" y="484"/>
                      </a:lnTo>
                      <a:lnTo>
                        <a:pt x="115" y="477"/>
                      </a:lnTo>
                      <a:lnTo>
                        <a:pt x="118" y="469"/>
                      </a:lnTo>
                      <a:lnTo>
                        <a:pt x="120" y="461"/>
                      </a:lnTo>
                      <a:lnTo>
                        <a:pt x="124" y="454"/>
                      </a:lnTo>
                      <a:lnTo>
                        <a:pt x="128" y="444"/>
                      </a:lnTo>
                      <a:lnTo>
                        <a:pt x="130" y="437"/>
                      </a:lnTo>
                      <a:lnTo>
                        <a:pt x="134" y="429"/>
                      </a:lnTo>
                      <a:lnTo>
                        <a:pt x="137" y="421"/>
                      </a:lnTo>
                      <a:lnTo>
                        <a:pt x="139" y="414"/>
                      </a:lnTo>
                      <a:lnTo>
                        <a:pt x="143" y="406"/>
                      </a:lnTo>
                      <a:lnTo>
                        <a:pt x="145" y="399"/>
                      </a:lnTo>
                      <a:lnTo>
                        <a:pt x="149" y="391"/>
                      </a:lnTo>
                      <a:lnTo>
                        <a:pt x="153" y="385"/>
                      </a:lnTo>
                      <a:lnTo>
                        <a:pt x="154" y="376"/>
                      </a:lnTo>
                      <a:lnTo>
                        <a:pt x="158" y="370"/>
                      </a:lnTo>
                      <a:lnTo>
                        <a:pt x="162" y="363"/>
                      </a:lnTo>
                      <a:lnTo>
                        <a:pt x="164" y="355"/>
                      </a:lnTo>
                      <a:lnTo>
                        <a:pt x="168" y="347"/>
                      </a:lnTo>
                      <a:lnTo>
                        <a:pt x="172" y="342"/>
                      </a:lnTo>
                      <a:lnTo>
                        <a:pt x="175" y="332"/>
                      </a:lnTo>
                      <a:lnTo>
                        <a:pt x="177" y="325"/>
                      </a:lnTo>
                      <a:lnTo>
                        <a:pt x="181" y="319"/>
                      </a:lnTo>
                      <a:lnTo>
                        <a:pt x="183" y="311"/>
                      </a:lnTo>
                      <a:lnTo>
                        <a:pt x="187" y="306"/>
                      </a:lnTo>
                      <a:lnTo>
                        <a:pt x="191" y="298"/>
                      </a:lnTo>
                      <a:lnTo>
                        <a:pt x="192" y="290"/>
                      </a:lnTo>
                      <a:lnTo>
                        <a:pt x="196" y="285"/>
                      </a:lnTo>
                      <a:lnTo>
                        <a:pt x="200" y="277"/>
                      </a:lnTo>
                      <a:lnTo>
                        <a:pt x="202" y="269"/>
                      </a:lnTo>
                      <a:lnTo>
                        <a:pt x="204" y="264"/>
                      </a:lnTo>
                      <a:lnTo>
                        <a:pt x="208" y="256"/>
                      </a:lnTo>
                      <a:lnTo>
                        <a:pt x="211" y="250"/>
                      </a:lnTo>
                      <a:lnTo>
                        <a:pt x="213" y="245"/>
                      </a:lnTo>
                      <a:lnTo>
                        <a:pt x="217" y="237"/>
                      </a:lnTo>
                      <a:lnTo>
                        <a:pt x="221" y="231"/>
                      </a:lnTo>
                      <a:lnTo>
                        <a:pt x="223" y="224"/>
                      </a:lnTo>
                      <a:lnTo>
                        <a:pt x="227" y="218"/>
                      </a:lnTo>
                      <a:lnTo>
                        <a:pt x="229" y="212"/>
                      </a:lnTo>
                      <a:lnTo>
                        <a:pt x="232" y="209"/>
                      </a:lnTo>
                      <a:lnTo>
                        <a:pt x="234" y="201"/>
                      </a:lnTo>
                      <a:lnTo>
                        <a:pt x="238" y="195"/>
                      </a:lnTo>
                      <a:lnTo>
                        <a:pt x="240" y="190"/>
                      </a:lnTo>
                      <a:lnTo>
                        <a:pt x="244" y="186"/>
                      </a:lnTo>
                      <a:lnTo>
                        <a:pt x="246" y="180"/>
                      </a:lnTo>
                      <a:lnTo>
                        <a:pt x="248" y="174"/>
                      </a:lnTo>
                      <a:lnTo>
                        <a:pt x="251" y="169"/>
                      </a:lnTo>
                      <a:lnTo>
                        <a:pt x="253" y="165"/>
                      </a:lnTo>
                      <a:lnTo>
                        <a:pt x="257" y="159"/>
                      </a:lnTo>
                      <a:lnTo>
                        <a:pt x="259" y="153"/>
                      </a:lnTo>
                      <a:lnTo>
                        <a:pt x="261" y="148"/>
                      </a:lnTo>
                      <a:lnTo>
                        <a:pt x="265" y="144"/>
                      </a:lnTo>
                      <a:lnTo>
                        <a:pt x="265" y="140"/>
                      </a:lnTo>
                      <a:lnTo>
                        <a:pt x="267" y="134"/>
                      </a:lnTo>
                      <a:lnTo>
                        <a:pt x="270" y="129"/>
                      </a:lnTo>
                      <a:lnTo>
                        <a:pt x="272" y="127"/>
                      </a:lnTo>
                      <a:lnTo>
                        <a:pt x="274" y="121"/>
                      </a:lnTo>
                      <a:lnTo>
                        <a:pt x="276" y="117"/>
                      </a:lnTo>
                      <a:lnTo>
                        <a:pt x="278" y="114"/>
                      </a:lnTo>
                      <a:lnTo>
                        <a:pt x="282" y="110"/>
                      </a:lnTo>
                      <a:lnTo>
                        <a:pt x="282" y="108"/>
                      </a:lnTo>
                      <a:lnTo>
                        <a:pt x="284" y="104"/>
                      </a:lnTo>
                      <a:lnTo>
                        <a:pt x="286" y="98"/>
                      </a:lnTo>
                      <a:lnTo>
                        <a:pt x="288" y="96"/>
                      </a:lnTo>
                      <a:lnTo>
                        <a:pt x="291" y="91"/>
                      </a:lnTo>
                      <a:lnTo>
                        <a:pt x="295" y="87"/>
                      </a:lnTo>
                      <a:lnTo>
                        <a:pt x="297" y="81"/>
                      </a:lnTo>
                      <a:lnTo>
                        <a:pt x="299" y="77"/>
                      </a:lnTo>
                      <a:lnTo>
                        <a:pt x="301" y="74"/>
                      </a:lnTo>
                      <a:lnTo>
                        <a:pt x="303" y="72"/>
                      </a:lnTo>
                      <a:lnTo>
                        <a:pt x="305" y="66"/>
                      </a:lnTo>
                      <a:lnTo>
                        <a:pt x="307" y="66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14" name="Freeform 45"/>
                <p:cNvSpPr>
                  <a:spLocks/>
                </p:cNvSpPr>
                <p:nvPr/>
              </p:nvSpPr>
              <p:spPr bwMode="auto">
                <a:xfrm>
                  <a:off x="862" y="3399"/>
                  <a:ext cx="115" cy="224"/>
                </a:xfrm>
                <a:custGeom>
                  <a:avLst/>
                  <a:gdLst>
                    <a:gd name="T0" fmla="*/ 3 w 230"/>
                    <a:gd name="T1" fmla="*/ 0 h 449"/>
                    <a:gd name="T2" fmla="*/ 3 w 230"/>
                    <a:gd name="T3" fmla="*/ 0 h 449"/>
                    <a:gd name="T4" fmla="*/ 3 w 230"/>
                    <a:gd name="T5" fmla="*/ 0 h 449"/>
                    <a:gd name="T6" fmla="*/ 3 w 230"/>
                    <a:gd name="T7" fmla="*/ 0 h 449"/>
                    <a:gd name="T8" fmla="*/ 3 w 230"/>
                    <a:gd name="T9" fmla="*/ 1 h 449"/>
                    <a:gd name="T10" fmla="*/ 3 w 230"/>
                    <a:gd name="T11" fmla="*/ 1 h 449"/>
                    <a:gd name="T12" fmla="*/ 3 w 230"/>
                    <a:gd name="T13" fmla="*/ 1 h 449"/>
                    <a:gd name="T14" fmla="*/ 3 w 230"/>
                    <a:gd name="T15" fmla="*/ 1 h 449"/>
                    <a:gd name="T16" fmla="*/ 3 w 230"/>
                    <a:gd name="T17" fmla="*/ 2 h 449"/>
                    <a:gd name="T18" fmla="*/ 3 w 230"/>
                    <a:gd name="T19" fmla="*/ 2 h 449"/>
                    <a:gd name="T20" fmla="*/ 3 w 230"/>
                    <a:gd name="T21" fmla="*/ 2 h 449"/>
                    <a:gd name="T22" fmla="*/ 3 w 230"/>
                    <a:gd name="T23" fmla="*/ 2 h 449"/>
                    <a:gd name="T24" fmla="*/ 3 w 230"/>
                    <a:gd name="T25" fmla="*/ 3 h 449"/>
                    <a:gd name="T26" fmla="*/ 3 w 230"/>
                    <a:gd name="T27" fmla="*/ 3 h 449"/>
                    <a:gd name="T28" fmla="*/ 3 w 230"/>
                    <a:gd name="T29" fmla="*/ 3 h 449"/>
                    <a:gd name="T30" fmla="*/ 3 w 230"/>
                    <a:gd name="T31" fmla="*/ 4 h 449"/>
                    <a:gd name="T32" fmla="*/ 2 w 230"/>
                    <a:gd name="T33" fmla="*/ 4 h 449"/>
                    <a:gd name="T34" fmla="*/ 2 w 230"/>
                    <a:gd name="T35" fmla="*/ 4 h 449"/>
                    <a:gd name="T36" fmla="*/ 2 w 230"/>
                    <a:gd name="T37" fmla="*/ 4 h 449"/>
                    <a:gd name="T38" fmla="*/ 2 w 230"/>
                    <a:gd name="T39" fmla="*/ 5 h 449"/>
                    <a:gd name="T40" fmla="*/ 2 w 230"/>
                    <a:gd name="T41" fmla="*/ 5 h 449"/>
                    <a:gd name="T42" fmla="*/ 1 w 230"/>
                    <a:gd name="T43" fmla="*/ 5 h 449"/>
                    <a:gd name="T44" fmla="*/ 1 w 230"/>
                    <a:gd name="T45" fmla="*/ 5 h 449"/>
                    <a:gd name="T46" fmla="*/ 1 w 230"/>
                    <a:gd name="T47" fmla="*/ 5 h 449"/>
                    <a:gd name="T48" fmla="*/ 1 w 230"/>
                    <a:gd name="T49" fmla="*/ 6 h 449"/>
                    <a:gd name="T50" fmla="*/ 3 w 230"/>
                    <a:gd name="T51" fmla="*/ 6 h 449"/>
                    <a:gd name="T52" fmla="*/ 3 w 230"/>
                    <a:gd name="T53" fmla="*/ 6 h 449"/>
                    <a:gd name="T54" fmla="*/ 3 w 230"/>
                    <a:gd name="T55" fmla="*/ 6 h 449"/>
                    <a:gd name="T56" fmla="*/ 3 w 230"/>
                    <a:gd name="T57" fmla="*/ 6 h 449"/>
                    <a:gd name="T58" fmla="*/ 3 w 230"/>
                    <a:gd name="T59" fmla="*/ 6 h 449"/>
                    <a:gd name="T60" fmla="*/ 4 w 230"/>
                    <a:gd name="T61" fmla="*/ 5 h 449"/>
                    <a:gd name="T62" fmla="*/ 4 w 230"/>
                    <a:gd name="T63" fmla="*/ 5 h 449"/>
                    <a:gd name="T64" fmla="*/ 4 w 230"/>
                    <a:gd name="T65" fmla="*/ 5 h 449"/>
                    <a:gd name="T66" fmla="*/ 4 w 230"/>
                    <a:gd name="T67" fmla="*/ 5 h 449"/>
                    <a:gd name="T68" fmla="*/ 4 w 230"/>
                    <a:gd name="T69" fmla="*/ 4 h 449"/>
                    <a:gd name="T70" fmla="*/ 4 w 230"/>
                    <a:gd name="T71" fmla="*/ 4 h 449"/>
                    <a:gd name="T72" fmla="*/ 4 w 230"/>
                    <a:gd name="T73" fmla="*/ 4 h 449"/>
                    <a:gd name="T74" fmla="*/ 4 w 230"/>
                    <a:gd name="T75" fmla="*/ 3 h 449"/>
                    <a:gd name="T76" fmla="*/ 4 w 230"/>
                    <a:gd name="T77" fmla="*/ 3 h 449"/>
                    <a:gd name="T78" fmla="*/ 4 w 230"/>
                    <a:gd name="T79" fmla="*/ 3 h 449"/>
                    <a:gd name="T80" fmla="*/ 4 w 230"/>
                    <a:gd name="T81" fmla="*/ 2 h 449"/>
                    <a:gd name="T82" fmla="*/ 4 w 230"/>
                    <a:gd name="T83" fmla="*/ 2 h 449"/>
                    <a:gd name="T84" fmla="*/ 4 w 230"/>
                    <a:gd name="T85" fmla="*/ 2 h 449"/>
                    <a:gd name="T86" fmla="*/ 4 w 230"/>
                    <a:gd name="T87" fmla="*/ 1 h 449"/>
                    <a:gd name="T88" fmla="*/ 4 w 230"/>
                    <a:gd name="T89" fmla="*/ 1 h 449"/>
                    <a:gd name="T90" fmla="*/ 4 w 230"/>
                    <a:gd name="T91" fmla="*/ 1 h 449"/>
                    <a:gd name="T92" fmla="*/ 4 w 230"/>
                    <a:gd name="T93" fmla="*/ 1 h 449"/>
                    <a:gd name="T94" fmla="*/ 4 w 230"/>
                    <a:gd name="T95" fmla="*/ 1 h 449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30"/>
                    <a:gd name="T145" fmla="*/ 0 h 449"/>
                    <a:gd name="T146" fmla="*/ 230 w 230"/>
                    <a:gd name="T147" fmla="*/ 449 h 449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30" h="449">
                      <a:moveTo>
                        <a:pt x="171" y="0"/>
                      </a:moveTo>
                      <a:lnTo>
                        <a:pt x="171" y="0"/>
                      </a:lnTo>
                      <a:lnTo>
                        <a:pt x="173" y="4"/>
                      </a:lnTo>
                      <a:lnTo>
                        <a:pt x="173" y="6"/>
                      </a:lnTo>
                      <a:lnTo>
                        <a:pt x="173" y="10"/>
                      </a:lnTo>
                      <a:lnTo>
                        <a:pt x="175" y="14"/>
                      </a:lnTo>
                      <a:lnTo>
                        <a:pt x="175" y="18"/>
                      </a:lnTo>
                      <a:lnTo>
                        <a:pt x="175" y="21"/>
                      </a:lnTo>
                      <a:lnTo>
                        <a:pt x="177" y="27"/>
                      </a:lnTo>
                      <a:lnTo>
                        <a:pt x="179" y="31"/>
                      </a:lnTo>
                      <a:lnTo>
                        <a:pt x="179" y="37"/>
                      </a:lnTo>
                      <a:lnTo>
                        <a:pt x="179" y="40"/>
                      </a:lnTo>
                      <a:lnTo>
                        <a:pt x="181" y="42"/>
                      </a:lnTo>
                      <a:lnTo>
                        <a:pt x="181" y="46"/>
                      </a:lnTo>
                      <a:lnTo>
                        <a:pt x="183" y="50"/>
                      </a:lnTo>
                      <a:lnTo>
                        <a:pt x="183" y="52"/>
                      </a:lnTo>
                      <a:lnTo>
                        <a:pt x="185" y="56"/>
                      </a:lnTo>
                      <a:lnTo>
                        <a:pt x="185" y="59"/>
                      </a:lnTo>
                      <a:lnTo>
                        <a:pt x="185" y="63"/>
                      </a:lnTo>
                      <a:lnTo>
                        <a:pt x="185" y="67"/>
                      </a:lnTo>
                      <a:lnTo>
                        <a:pt x="185" y="71"/>
                      </a:lnTo>
                      <a:lnTo>
                        <a:pt x="185" y="75"/>
                      </a:lnTo>
                      <a:lnTo>
                        <a:pt x="186" y="77"/>
                      </a:lnTo>
                      <a:lnTo>
                        <a:pt x="186" y="80"/>
                      </a:lnTo>
                      <a:lnTo>
                        <a:pt x="186" y="84"/>
                      </a:lnTo>
                      <a:lnTo>
                        <a:pt x="186" y="90"/>
                      </a:lnTo>
                      <a:lnTo>
                        <a:pt x="186" y="94"/>
                      </a:lnTo>
                      <a:lnTo>
                        <a:pt x="186" y="97"/>
                      </a:lnTo>
                      <a:lnTo>
                        <a:pt x="186" y="101"/>
                      </a:lnTo>
                      <a:lnTo>
                        <a:pt x="186" y="105"/>
                      </a:lnTo>
                      <a:lnTo>
                        <a:pt x="186" y="109"/>
                      </a:lnTo>
                      <a:lnTo>
                        <a:pt x="185" y="115"/>
                      </a:lnTo>
                      <a:lnTo>
                        <a:pt x="185" y="118"/>
                      </a:lnTo>
                      <a:lnTo>
                        <a:pt x="185" y="122"/>
                      </a:lnTo>
                      <a:lnTo>
                        <a:pt x="185" y="128"/>
                      </a:lnTo>
                      <a:lnTo>
                        <a:pt x="185" y="132"/>
                      </a:lnTo>
                      <a:lnTo>
                        <a:pt x="185" y="137"/>
                      </a:lnTo>
                      <a:lnTo>
                        <a:pt x="183" y="139"/>
                      </a:lnTo>
                      <a:lnTo>
                        <a:pt x="183" y="145"/>
                      </a:lnTo>
                      <a:lnTo>
                        <a:pt x="181" y="149"/>
                      </a:lnTo>
                      <a:lnTo>
                        <a:pt x="181" y="153"/>
                      </a:lnTo>
                      <a:lnTo>
                        <a:pt x="179" y="158"/>
                      </a:lnTo>
                      <a:lnTo>
                        <a:pt x="179" y="162"/>
                      </a:lnTo>
                      <a:lnTo>
                        <a:pt x="177" y="166"/>
                      </a:lnTo>
                      <a:lnTo>
                        <a:pt x="175" y="172"/>
                      </a:lnTo>
                      <a:lnTo>
                        <a:pt x="175" y="175"/>
                      </a:lnTo>
                      <a:lnTo>
                        <a:pt x="173" y="181"/>
                      </a:lnTo>
                      <a:lnTo>
                        <a:pt x="171" y="185"/>
                      </a:lnTo>
                      <a:lnTo>
                        <a:pt x="169" y="191"/>
                      </a:lnTo>
                      <a:lnTo>
                        <a:pt x="167" y="194"/>
                      </a:lnTo>
                      <a:lnTo>
                        <a:pt x="167" y="200"/>
                      </a:lnTo>
                      <a:lnTo>
                        <a:pt x="164" y="204"/>
                      </a:lnTo>
                      <a:lnTo>
                        <a:pt x="162" y="208"/>
                      </a:lnTo>
                      <a:lnTo>
                        <a:pt x="160" y="213"/>
                      </a:lnTo>
                      <a:lnTo>
                        <a:pt x="156" y="217"/>
                      </a:lnTo>
                      <a:lnTo>
                        <a:pt x="154" y="221"/>
                      </a:lnTo>
                      <a:lnTo>
                        <a:pt x="152" y="227"/>
                      </a:lnTo>
                      <a:lnTo>
                        <a:pt x="148" y="230"/>
                      </a:lnTo>
                      <a:lnTo>
                        <a:pt x="147" y="234"/>
                      </a:lnTo>
                      <a:lnTo>
                        <a:pt x="143" y="240"/>
                      </a:lnTo>
                      <a:lnTo>
                        <a:pt x="141" y="244"/>
                      </a:lnTo>
                      <a:lnTo>
                        <a:pt x="137" y="248"/>
                      </a:lnTo>
                      <a:lnTo>
                        <a:pt x="135" y="251"/>
                      </a:lnTo>
                      <a:lnTo>
                        <a:pt x="131" y="257"/>
                      </a:lnTo>
                      <a:lnTo>
                        <a:pt x="129" y="261"/>
                      </a:lnTo>
                      <a:lnTo>
                        <a:pt x="126" y="265"/>
                      </a:lnTo>
                      <a:lnTo>
                        <a:pt x="122" y="270"/>
                      </a:lnTo>
                      <a:lnTo>
                        <a:pt x="118" y="272"/>
                      </a:lnTo>
                      <a:lnTo>
                        <a:pt x="116" y="278"/>
                      </a:lnTo>
                      <a:lnTo>
                        <a:pt x="112" y="282"/>
                      </a:lnTo>
                      <a:lnTo>
                        <a:pt x="109" y="286"/>
                      </a:lnTo>
                      <a:lnTo>
                        <a:pt x="105" y="289"/>
                      </a:lnTo>
                      <a:lnTo>
                        <a:pt x="101" y="293"/>
                      </a:lnTo>
                      <a:lnTo>
                        <a:pt x="97" y="297"/>
                      </a:lnTo>
                      <a:lnTo>
                        <a:pt x="93" y="301"/>
                      </a:lnTo>
                      <a:lnTo>
                        <a:pt x="91" y="305"/>
                      </a:lnTo>
                      <a:lnTo>
                        <a:pt x="88" y="308"/>
                      </a:lnTo>
                      <a:lnTo>
                        <a:pt x="84" y="310"/>
                      </a:lnTo>
                      <a:lnTo>
                        <a:pt x="80" y="316"/>
                      </a:lnTo>
                      <a:lnTo>
                        <a:pt x="78" y="320"/>
                      </a:lnTo>
                      <a:lnTo>
                        <a:pt x="74" y="322"/>
                      </a:lnTo>
                      <a:lnTo>
                        <a:pt x="69" y="325"/>
                      </a:lnTo>
                      <a:lnTo>
                        <a:pt x="67" y="329"/>
                      </a:lnTo>
                      <a:lnTo>
                        <a:pt x="65" y="333"/>
                      </a:lnTo>
                      <a:lnTo>
                        <a:pt x="61" y="335"/>
                      </a:lnTo>
                      <a:lnTo>
                        <a:pt x="57" y="339"/>
                      </a:lnTo>
                      <a:lnTo>
                        <a:pt x="53" y="341"/>
                      </a:lnTo>
                      <a:lnTo>
                        <a:pt x="50" y="344"/>
                      </a:lnTo>
                      <a:lnTo>
                        <a:pt x="46" y="346"/>
                      </a:lnTo>
                      <a:lnTo>
                        <a:pt x="44" y="350"/>
                      </a:lnTo>
                      <a:lnTo>
                        <a:pt x="40" y="352"/>
                      </a:lnTo>
                      <a:lnTo>
                        <a:pt x="34" y="358"/>
                      </a:lnTo>
                      <a:lnTo>
                        <a:pt x="29" y="363"/>
                      </a:lnTo>
                      <a:lnTo>
                        <a:pt x="23" y="367"/>
                      </a:lnTo>
                      <a:lnTo>
                        <a:pt x="19" y="371"/>
                      </a:lnTo>
                      <a:lnTo>
                        <a:pt x="15" y="373"/>
                      </a:lnTo>
                      <a:lnTo>
                        <a:pt x="12" y="377"/>
                      </a:lnTo>
                      <a:lnTo>
                        <a:pt x="8" y="379"/>
                      </a:lnTo>
                      <a:lnTo>
                        <a:pt x="6" y="382"/>
                      </a:lnTo>
                      <a:lnTo>
                        <a:pt x="2" y="384"/>
                      </a:lnTo>
                      <a:lnTo>
                        <a:pt x="0" y="386"/>
                      </a:lnTo>
                      <a:lnTo>
                        <a:pt x="0" y="449"/>
                      </a:lnTo>
                      <a:lnTo>
                        <a:pt x="139" y="447"/>
                      </a:lnTo>
                      <a:lnTo>
                        <a:pt x="139" y="445"/>
                      </a:lnTo>
                      <a:lnTo>
                        <a:pt x="141" y="445"/>
                      </a:lnTo>
                      <a:lnTo>
                        <a:pt x="145" y="441"/>
                      </a:lnTo>
                      <a:lnTo>
                        <a:pt x="148" y="438"/>
                      </a:lnTo>
                      <a:lnTo>
                        <a:pt x="150" y="436"/>
                      </a:lnTo>
                      <a:lnTo>
                        <a:pt x="152" y="434"/>
                      </a:lnTo>
                      <a:lnTo>
                        <a:pt x="154" y="430"/>
                      </a:lnTo>
                      <a:lnTo>
                        <a:pt x="158" y="428"/>
                      </a:lnTo>
                      <a:lnTo>
                        <a:pt x="160" y="422"/>
                      </a:lnTo>
                      <a:lnTo>
                        <a:pt x="164" y="420"/>
                      </a:lnTo>
                      <a:lnTo>
                        <a:pt x="167" y="417"/>
                      </a:lnTo>
                      <a:lnTo>
                        <a:pt x="169" y="413"/>
                      </a:lnTo>
                      <a:lnTo>
                        <a:pt x="173" y="407"/>
                      </a:lnTo>
                      <a:lnTo>
                        <a:pt x="177" y="403"/>
                      </a:lnTo>
                      <a:lnTo>
                        <a:pt x="179" y="398"/>
                      </a:lnTo>
                      <a:lnTo>
                        <a:pt x="185" y="392"/>
                      </a:lnTo>
                      <a:lnTo>
                        <a:pt x="186" y="386"/>
                      </a:lnTo>
                      <a:lnTo>
                        <a:pt x="188" y="382"/>
                      </a:lnTo>
                      <a:lnTo>
                        <a:pt x="192" y="375"/>
                      </a:lnTo>
                      <a:lnTo>
                        <a:pt x="196" y="369"/>
                      </a:lnTo>
                      <a:lnTo>
                        <a:pt x="198" y="365"/>
                      </a:lnTo>
                      <a:lnTo>
                        <a:pt x="200" y="362"/>
                      </a:lnTo>
                      <a:lnTo>
                        <a:pt x="200" y="358"/>
                      </a:lnTo>
                      <a:lnTo>
                        <a:pt x="204" y="354"/>
                      </a:lnTo>
                      <a:lnTo>
                        <a:pt x="204" y="352"/>
                      </a:lnTo>
                      <a:lnTo>
                        <a:pt x="206" y="346"/>
                      </a:lnTo>
                      <a:lnTo>
                        <a:pt x="206" y="344"/>
                      </a:lnTo>
                      <a:lnTo>
                        <a:pt x="209" y="341"/>
                      </a:lnTo>
                      <a:lnTo>
                        <a:pt x="209" y="335"/>
                      </a:lnTo>
                      <a:lnTo>
                        <a:pt x="211" y="333"/>
                      </a:lnTo>
                      <a:lnTo>
                        <a:pt x="211" y="327"/>
                      </a:lnTo>
                      <a:lnTo>
                        <a:pt x="213" y="325"/>
                      </a:lnTo>
                      <a:lnTo>
                        <a:pt x="215" y="320"/>
                      </a:lnTo>
                      <a:lnTo>
                        <a:pt x="217" y="316"/>
                      </a:lnTo>
                      <a:lnTo>
                        <a:pt x="217" y="310"/>
                      </a:lnTo>
                      <a:lnTo>
                        <a:pt x="219" y="308"/>
                      </a:lnTo>
                      <a:lnTo>
                        <a:pt x="219" y="303"/>
                      </a:lnTo>
                      <a:lnTo>
                        <a:pt x="219" y="297"/>
                      </a:lnTo>
                      <a:lnTo>
                        <a:pt x="221" y="293"/>
                      </a:lnTo>
                      <a:lnTo>
                        <a:pt x="223" y="289"/>
                      </a:lnTo>
                      <a:lnTo>
                        <a:pt x="223" y="284"/>
                      </a:lnTo>
                      <a:lnTo>
                        <a:pt x="223" y="278"/>
                      </a:lnTo>
                      <a:lnTo>
                        <a:pt x="225" y="272"/>
                      </a:lnTo>
                      <a:lnTo>
                        <a:pt x="225" y="268"/>
                      </a:lnTo>
                      <a:lnTo>
                        <a:pt x="225" y="263"/>
                      </a:lnTo>
                      <a:lnTo>
                        <a:pt x="225" y="259"/>
                      </a:lnTo>
                      <a:lnTo>
                        <a:pt x="226" y="253"/>
                      </a:lnTo>
                      <a:lnTo>
                        <a:pt x="226" y="248"/>
                      </a:lnTo>
                      <a:lnTo>
                        <a:pt x="228" y="244"/>
                      </a:lnTo>
                      <a:lnTo>
                        <a:pt x="228" y="238"/>
                      </a:lnTo>
                      <a:lnTo>
                        <a:pt x="228" y="232"/>
                      </a:lnTo>
                      <a:lnTo>
                        <a:pt x="228" y="229"/>
                      </a:lnTo>
                      <a:lnTo>
                        <a:pt x="228" y="223"/>
                      </a:lnTo>
                      <a:lnTo>
                        <a:pt x="228" y="219"/>
                      </a:lnTo>
                      <a:lnTo>
                        <a:pt x="228" y="213"/>
                      </a:lnTo>
                      <a:lnTo>
                        <a:pt x="230" y="208"/>
                      </a:lnTo>
                      <a:lnTo>
                        <a:pt x="230" y="202"/>
                      </a:lnTo>
                      <a:lnTo>
                        <a:pt x="230" y="196"/>
                      </a:lnTo>
                      <a:lnTo>
                        <a:pt x="230" y="191"/>
                      </a:lnTo>
                      <a:lnTo>
                        <a:pt x="230" y="187"/>
                      </a:lnTo>
                      <a:lnTo>
                        <a:pt x="230" y="183"/>
                      </a:lnTo>
                      <a:lnTo>
                        <a:pt x="230" y="177"/>
                      </a:lnTo>
                      <a:lnTo>
                        <a:pt x="230" y="172"/>
                      </a:lnTo>
                      <a:lnTo>
                        <a:pt x="230" y="168"/>
                      </a:lnTo>
                      <a:lnTo>
                        <a:pt x="230" y="162"/>
                      </a:lnTo>
                      <a:lnTo>
                        <a:pt x="230" y="158"/>
                      </a:lnTo>
                      <a:lnTo>
                        <a:pt x="230" y="153"/>
                      </a:lnTo>
                      <a:lnTo>
                        <a:pt x="230" y="149"/>
                      </a:lnTo>
                      <a:lnTo>
                        <a:pt x="230" y="143"/>
                      </a:lnTo>
                      <a:lnTo>
                        <a:pt x="230" y="139"/>
                      </a:lnTo>
                      <a:lnTo>
                        <a:pt x="230" y="135"/>
                      </a:lnTo>
                      <a:lnTo>
                        <a:pt x="230" y="132"/>
                      </a:lnTo>
                      <a:lnTo>
                        <a:pt x="230" y="126"/>
                      </a:lnTo>
                      <a:lnTo>
                        <a:pt x="230" y="122"/>
                      </a:lnTo>
                      <a:lnTo>
                        <a:pt x="230" y="118"/>
                      </a:lnTo>
                      <a:lnTo>
                        <a:pt x="230" y="115"/>
                      </a:lnTo>
                      <a:lnTo>
                        <a:pt x="228" y="111"/>
                      </a:lnTo>
                      <a:lnTo>
                        <a:pt x="228" y="107"/>
                      </a:lnTo>
                      <a:lnTo>
                        <a:pt x="228" y="103"/>
                      </a:lnTo>
                      <a:lnTo>
                        <a:pt x="228" y="99"/>
                      </a:lnTo>
                      <a:lnTo>
                        <a:pt x="228" y="96"/>
                      </a:lnTo>
                      <a:lnTo>
                        <a:pt x="228" y="94"/>
                      </a:lnTo>
                      <a:lnTo>
                        <a:pt x="228" y="90"/>
                      </a:lnTo>
                      <a:lnTo>
                        <a:pt x="228" y="88"/>
                      </a:lnTo>
                      <a:lnTo>
                        <a:pt x="228" y="82"/>
                      </a:lnTo>
                      <a:lnTo>
                        <a:pt x="228" y="77"/>
                      </a:lnTo>
                      <a:lnTo>
                        <a:pt x="226" y="73"/>
                      </a:lnTo>
                      <a:lnTo>
                        <a:pt x="226" y="69"/>
                      </a:lnTo>
                      <a:lnTo>
                        <a:pt x="226" y="65"/>
                      </a:lnTo>
                      <a:lnTo>
                        <a:pt x="226" y="63"/>
                      </a:ln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</p:grpSp>
        <p:sp>
          <p:nvSpPr>
            <p:cNvPr id="115" name="Text Box 46"/>
            <p:cNvSpPr txBox="1">
              <a:spLocks noChangeArrowheads="1"/>
            </p:cNvSpPr>
            <p:nvPr/>
          </p:nvSpPr>
          <p:spPr bwMode="auto">
            <a:xfrm>
              <a:off x="1981200" y="5302250"/>
              <a:ext cx="515938" cy="336550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 type="none" w="med" len="lg"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chemeClr val="accent2"/>
                  </a:solidFill>
                  <a:latin typeface="Arial Narrow" pitchFamily="34" charset="0"/>
                </a:rPr>
                <a:t>60%</a:t>
              </a: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 flipH="1">
              <a:off x="1600200" y="4881563"/>
              <a:ext cx="533400" cy="649287"/>
              <a:chOff x="576" y="2496"/>
              <a:chExt cx="864" cy="11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7" name="Freeform 48"/>
              <p:cNvSpPr>
                <a:spLocks/>
              </p:cNvSpPr>
              <p:nvPr/>
            </p:nvSpPr>
            <p:spPr bwMode="auto">
              <a:xfrm>
                <a:off x="600" y="2503"/>
                <a:ext cx="748" cy="1109"/>
              </a:xfrm>
              <a:custGeom>
                <a:avLst/>
                <a:gdLst>
                  <a:gd name="T0" fmla="*/ 21 w 1496"/>
                  <a:gd name="T1" fmla="*/ 0 h 2218"/>
                  <a:gd name="T2" fmla="*/ 21 w 1496"/>
                  <a:gd name="T3" fmla="*/ 1 h 2218"/>
                  <a:gd name="T4" fmla="*/ 20 w 1496"/>
                  <a:gd name="T5" fmla="*/ 4 h 2218"/>
                  <a:gd name="T6" fmla="*/ 21 w 1496"/>
                  <a:gd name="T7" fmla="*/ 9 h 2218"/>
                  <a:gd name="T8" fmla="*/ 23 w 1496"/>
                  <a:gd name="T9" fmla="*/ 15 h 2218"/>
                  <a:gd name="T10" fmla="*/ 23 w 1496"/>
                  <a:gd name="T11" fmla="*/ 20 h 2218"/>
                  <a:gd name="T12" fmla="*/ 22 w 1496"/>
                  <a:gd name="T13" fmla="*/ 26 h 2218"/>
                  <a:gd name="T14" fmla="*/ 12 w 1496"/>
                  <a:gd name="T15" fmla="*/ 27 h 2218"/>
                  <a:gd name="T16" fmla="*/ 12 w 1496"/>
                  <a:gd name="T17" fmla="*/ 30 h 2218"/>
                  <a:gd name="T18" fmla="*/ 10 w 1496"/>
                  <a:gd name="T19" fmla="*/ 35 h 2218"/>
                  <a:gd name="T20" fmla="*/ 9 w 1496"/>
                  <a:gd name="T21" fmla="*/ 35 h 2218"/>
                  <a:gd name="T22" fmla="*/ 9 w 1496"/>
                  <a:gd name="T23" fmla="*/ 34 h 2218"/>
                  <a:gd name="T24" fmla="*/ 10 w 1496"/>
                  <a:gd name="T25" fmla="*/ 31 h 2218"/>
                  <a:gd name="T26" fmla="*/ 11 w 1496"/>
                  <a:gd name="T27" fmla="*/ 29 h 2218"/>
                  <a:gd name="T28" fmla="*/ 10 w 1496"/>
                  <a:gd name="T29" fmla="*/ 27 h 2218"/>
                  <a:gd name="T30" fmla="*/ 5 w 1496"/>
                  <a:gd name="T31" fmla="*/ 27 h 2218"/>
                  <a:gd name="T32" fmla="*/ 0 w 1496"/>
                  <a:gd name="T33" fmla="*/ 20 h 2218"/>
                  <a:gd name="T34" fmla="*/ 1 w 1496"/>
                  <a:gd name="T35" fmla="*/ 14 h 2218"/>
                  <a:gd name="T36" fmla="*/ 1 w 1496"/>
                  <a:gd name="T37" fmla="*/ 14 h 2218"/>
                  <a:gd name="T38" fmla="*/ 6 w 1496"/>
                  <a:gd name="T39" fmla="*/ 9 h 2218"/>
                  <a:gd name="T40" fmla="*/ 6 w 1496"/>
                  <a:gd name="T41" fmla="*/ 9 h 2218"/>
                  <a:gd name="T42" fmla="*/ 11 w 1496"/>
                  <a:gd name="T43" fmla="*/ 5 h 2218"/>
                  <a:gd name="T44" fmla="*/ 12 w 1496"/>
                  <a:gd name="T45" fmla="*/ 5 h 2218"/>
                  <a:gd name="T46" fmla="*/ 14 w 1496"/>
                  <a:gd name="T47" fmla="*/ 3 h 2218"/>
                  <a:gd name="T48" fmla="*/ 18 w 1496"/>
                  <a:gd name="T49" fmla="*/ 3 h 2218"/>
                  <a:gd name="T50" fmla="*/ 21 w 1496"/>
                  <a:gd name="T51" fmla="*/ 0 h 2218"/>
                  <a:gd name="T52" fmla="*/ 21 w 1496"/>
                  <a:gd name="T53" fmla="*/ 0 h 22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496"/>
                  <a:gd name="T82" fmla="*/ 0 h 2218"/>
                  <a:gd name="T83" fmla="*/ 1496 w 1496"/>
                  <a:gd name="T84" fmla="*/ 2218 h 221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496" h="2218">
                    <a:moveTo>
                      <a:pt x="1304" y="0"/>
                    </a:moveTo>
                    <a:lnTo>
                      <a:pt x="1338" y="78"/>
                    </a:lnTo>
                    <a:lnTo>
                      <a:pt x="1279" y="291"/>
                    </a:lnTo>
                    <a:lnTo>
                      <a:pt x="1309" y="521"/>
                    </a:lnTo>
                    <a:lnTo>
                      <a:pt x="1433" y="1002"/>
                    </a:lnTo>
                    <a:lnTo>
                      <a:pt x="1496" y="1298"/>
                    </a:lnTo>
                    <a:lnTo>
                      <a:pt x="1395" y="1692"/>
                    </a:lnTo>
                    <a:lnTo>
                      <a:pt x="752" y="1787"/>
                    </a:lnTo>
                    <a:lnTo>
                      <a:pt x="733" y="1981"/>
                    </a:lnTo>
                    <a:lnTo>
                      <a:pt x="610" y="2218"/>
                    </a:lnTo>
                    <a:lnTo>
                      <a:pt x="547" y="2205"/>
                    </a:lnTo>
                    <a:lnTo>
                      <a:pt x="534" y="2121"/>
                    </a:lnTo>
                    <a:lnTo>
                      <a:pt x="636" y="1986"/>
                    </a:lnTo>
                    <a:lnTo>
                      <a:pt x="642" y="1889"/>
                    </a:lnTo>
                    <a:lnTo>
                      <a:pt x="604" y="1749"/>
                    </a:lnTo>
                    <a:lnTo>
                      <a:pt x="277" y="1730"/>
                    </a:lnTo>
                    <a:lnTo>
                      <a:pt x="0" y="1338"/>
                    </a:lnTo>
                    <a:lnTo>
                      <a:pt x="32" y="920"/>
                    </a:lnTo>
                    <a:lnTo>
                      <a:pt x="89" y="920"/>
                    </a:lnTo>
                    <a:lnTo>
                      <a:pt x="321" y="578"/>
                    </a:lnTo>
                    <a:lnTo>
                      <a:pt x="444" y="572"/>
                    </a:lnTo>
                    <a:lnTo>
                      <a:pt x="693" y="361"/>
                    </a:lnTo>
                    <a:lnTo>
                      <a:pt x="764" y="380"/>
                    </a:lnTo>
                    <a:lnTo>
                      <a:pt x="950" y="253"/>
                    </a:lnTo>
                    <a:lnTo>
                      <a:pt x="1093" y="226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8" name="Freeform 49"/>
              <p:cNvSpPr>
                <a:spLocks/>
              </p:cNvSpPr>
              <p:nvPr/>
            </p:nvSpPr>
            <p:spPr bwMode="auto">
              <a:xfrm>
                <a:off x="1072" y="2646"/>
                <a:ext cx="110" cy="174"/>
              </a:xfrm>
              <a:custGeom>
                <a:avLst/>
                <a:gdLst>
                  <a:gd name="T0" fmla="*/ 3 w 221"/>
                  <a:gd name="T1" fmla="*/ 1 h 348"/>
                  <a:gd name="T2" fmla="*/ 2 w 221"/>
                  <a:gd name="T3" fmla="*/ 1 h 348"/>
                  <a:gd name="T4" fmla="*/ 2 w 221"/>
                  <a:gd name="T5" fmla="*/ 1 h 348"/>
                  <a:gd name="T6" fmla="*/ 2 w 221"/>
                  <a:gd name="T7" fmla="*/ 1 h 348"/>
                  <a:gd name="T8" fmla="*/ 2 w 221"/>
                  <a:gd name="T9" fmla="*/ 1 h 348"/>
                  <a:gd name="T10" fmla="*/ 2 w 221"/>
                  <a:gd name="T11" fmla="*/ 3 h 348"/>
                  <a:gd name="T12" fmla="*/ 2 w 221"/>
                  <a:gd name="T13" fmla="*/ 3 h 348"/>
                  <a:gd name="T14" fmla="*/ 2 w 221"/>
                  <a:gd name="T15" fmla="*/ 3 h 348"/>
                  <a:gd name="T16" fmla="*/ 2 w 221"/>
                  <a:gd name="T17" fmla="*/ 3 h 348"/>
                  <a:gd name="T18" fmla="*/ 1 w 221"/>
                  <a:gd name="T19" fmla="*/ 3 h 348"/>
                  <a:gd name="T20" fmla="*/ 1 w 221"/>
                  <a:gd name="T21" fmla="*/ 3 h 348"/>
                  <a:gd name="T22" fmla="*/ 1 w 221"/>
                  <a:gd name="T23" fmla="*/ 3 h 348"/>
                  <a:gd name="T24" fmla="*/ 1 w 221"/>
                  <a:gd name="T25" fmla="*/ 3 h 348"/>
                  <a:gd name="T26" fmla="*/ 1 w 221"/>
                  <a:gd name="T27" fmla="*/ 3 h 348"/>
                  <a:gd name="T28" fmla="*/ 1 w 221"/>
                  <a:gd name="T29" fmla="*/ 3 h 348"/>
                  <a:gd name="T30" fmla="*/ 1 w 221"/>
                  <a:gd name="T31" fmla="*/ 3 h 348"/>
                  <a:gd name="T32" fmla="*/ 1 w 221"/>
                  <a:gd name="T33" fmla="*/ 5 h 348"/>
                  <a:gd name="T34" fmla="*/ 0 w 221"/>
                  <a:gd name="T35" fmla="*/ 5 h 348"/>
                  <a:gd name="T36" fmla="*/ 0 w 221"/>
                  <a:gd name="T37" fmla="*/ 5 h 348"/>
                  <a:gd name="T38" fmla="*/ 0 w 221"/>
                  <a:gd name="T39" fmla="*/ 5 h 348"/>
                  <a:gd name="T40" fmla="*/ 0 w 221"/>
                  <a:gd name="T41" fmla="*/ 5 h 348"/>
                  <a:gd name="T42" fmla="*/ 0 w 221"/>
                  <a:gd name="T43" fmla="*/ 5 h 348"/>
                  <a:gd name="T44" fmla="*/ 0 w 221"/>
                  <a:gd name="T45" fmla="*/ 5 h 348"/>
                  <a:gd name="T46" fmla="*/ 0 w 221"/>
                  <a:gd name="T47" fmla="*/ 5 h 348"/>
                  <a:gd name="T48" fmla="*/ 0 w 221"/>
                  <a:gd name="T49" fmla="*/ 5 h 348"/>
                  <a:gd name="T50" fmla="*/ 0 w 221"/>
                  <a:gd name="T51" fmla="*/ 5 h 348"/>
                  <a:gd name="T52" fmla="*/ 0 w 221"/>
                  <a:gd name="T53" fmla="*/ 5 h 348"/>
                  <a:gd name="T54" fmla="*/ 0 w 221"/>
                  <a:gd name="T55" fmla="*/ 5 h 348"/>
                  <a:gd name="T56" fmla="*/ 0 w 221"/>
                  <a:gd name="T57" fmla="*/ 5 h 348"/>
                  <a:gd name="T58" fmla="*/ 0 w 221"/>
                  <a:gd name="T59" fmla="*/ 5 h 348"/>
                  <a:gd name="T60" fmla="*/ 0 w 221"/>
                  <a:gd name="T61" fmla="*/ 5 h 348"/>
                  <a:gd name="T62" fmla="*/ 0 w 221"/>
                  <a:gd name="T63" fmla="*/ 5 h 348"/>
                  <a:gd name="T64" fmla="*/ 0 w 221"/>
                  <a:gd name="T65" fmla="*/ 3 h 348"/>
                  <a:gd name="T66" fmla="*/ 0 w 221"/>
                  <a:gd name="T67" fmla="*/ 3 h 348"/>
                  <a:gd name="T68" fmla="*/ 0 w 221"/>
                  <a:gd name="T69" fmla="*/ 3 h 348"/>
                  <a:gd name="T70" fmla="*/ 0 w 221"/>
                  <a:gd name="T71" fmla="*/ 3 h 348"/>
                  <a:gd name="T72" fmla="*/ 0 w 221"/>
                  <a:gd name="T73" fmla="*/ 3 h 348"/>
                  <a:gd name="T74" fmla="*/ 0 w 221"/>
                  <a:gd name="T75" fmla="*/ 3 h 348"/>
                  <a:gd name="T76" fmla="*/ 0 w 221"/>
                  <a:gd name="T77" fmla="*/ 3 h 348"/>
                  <a:gd name="T78" fmla="*/ 0 w 221"/>
                  <a:gd name="T79" fmla="*/ 3 h 348"/>
                  <a:gd name="T80" fmla="*/ 0 w 221"/>
                  <a:gd name="T81" fmla="*/ 3 h 348"/>
                  <a:gd name="T82" fmla="*/ 0 w 221"/>
                  <a:gd name="T83" fmla="*/ 1 h 348"/>
                  <a:gd name="T84" fmla="*/ 0 w 221"/>
                  <a:gd name="T85" fmla="*/ 1 h 348"/>
                  <a:gd name="T86" fmla="*/ 0 w 221"/>
                  <a:gd name="T87" fmla="*/ 1 h 348"/>
                  <a:gd name="T88" fmla="*/ 0 w 221"/>
                  <a:gd name="T89" fmla="*/ 1 h 348"/>
                  <a:gd name="T90" fmla="*/ 0 w 221"/>
                  <a:gd name="T91" fmla="*/ 1 h 348"/>
                  <a:gd name="T92" fmla="*/ 0 w 221"/>
                  <a:gd name="T93" fmla="*/ 1 h 348"/>
                  <a:gd name="T94" fmla="*/ 1 w 221"/>
                  <a:gd name="T95" fmla="*/ 1 h 348"/>
                  <a:gd name="T96" fmla="*/ 1 w 221"/>
                  <a:gd name="T97" fmla="*/ 1 h 348"/>
                  <a:gd name="T98" fmla="*/ 1 w 221"/>
                  <a:gd name="T99" fmla="*/ 1 h 348"/>
                  <a:gd name="T100" fmla="*/ 1 w 221"/>
                  <a:gd name="T101" fmla="*/ 1 h 348"/>
                  <a:gd name="T102" fmla="*/ 1 w 221"/>
                  <a:gd name="T103" fmla="*/ 1 h 348"/>
                  <a:gd name="T104" fmla="*/ 2 w 221"/>
                  <a:gd name="T105" fmla="*/ 1 h 348"/>
                  <a:gd name="T106" fmla="*/ 2 w 221"/>
                  <a:gd name="T107" fmla="*/ 1 h 348"/>
                  <a:gd name="T108" fmla="*/ 2 w 221"/>
                  <a:gd name="T109" fmla="*/ 1 h 348"/>
                  <a:gd name="T110" fmla="*/ 2 w 221"/>
                  <a:gd name="T111" fmla="*/ 1 h 348"/>
                  <a:gd name="T112" fmla="*/ 2 w 221"/>
                  <a:gd name="T113" fmla="*/ 1 h 348"/>
                  <a:gd name="T114" fmla="*/ 3 w 221"/>
                  <a:gd name="T115" fmla="*/ 1 h 348"/>
                  <a:gd name="T116" fmla="*/ 3 w 221"/>
                  <a:gd name="T117" fmla="*/ 1 h 348"/>
                  <a:gd name="T118" fmla="*/ 3 w 221"/>
                  <a:gd name="T119" fmla="*/ 0 h 348"/>
                  <a:gd name="T120" fmla="*/ 3 w 221"/>
                  <a:gd name="T121" fmla="*/ 1 h 34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21"/>
                  <a:gd name="T184" fmla="*/ 0 h 348"/>
                  <a:gd name="T185" fmla="*/ 221 w 221"/>
                  <a:gd name="T186" fmla="*/ 348 h 34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21" h="348">
                    <a:moveTo>
                      <a:pt x="198" y="63"/>
                    </a:moveTo>
                    <a:lnTo>
                      <a:pt x="196" y="65"/>
                    </a:lnTo>
                    <a:lnTo>
                      <a:pt x="194" y="69"/>
                    </a:lnTo>
                    <a:lnTo>
                      <a:pt x="192" y="71"/>
                    </a:lnTo>
                    <a:lnTo>
                      <a:pt x="189" y="76"/>
                    </a:lnTo>
                    <a:lnTo>
                      <a:pt x="187" y="82"/>
                    </a:lnTo>
                    <a:lnTo>
                      <a:pt x="183" y="88"/>
                    </a:lnTo>
                    <a:lnTo>
                      <a:pt x="181" y="90"/>
                    </a:lnTo>
                    <a:lnTo>
                      <a:pt x="177" y="92"/>
                    </a:lnTo>
                    <a:lnTo>
                      <a:pt x="175" y="95"/>
                    </a:lnTo>
                    <a:lnTo>
                      <a:pt x="173" y="101"/>
                    </a:lnTo>
                    <a:lnTo>
                      <a:pt x="171" y="103"/>
                    </a:lnTo>
                    <a:lnTo>
                      <a:pt x="170" y="109"/>
                    </a:lnTo>
                    <a:lnTo>
                      <a:pt x="166" y="112"/>
                    </a:lnTo>
                    <a:lnTo>
                      <a:pt x="164" y="116"/>
                    </a:lnTo>
                    <a:lnTo>
                      <a:pt x="160" y="122"/>
                    </a:lnTo>
                    <a:lnTo>
                      <a:pt x="156" y="128"/>
                    </a:lnTo>
                    <a:lnTo>
                      <a:pt x="154" y="133"/>
                    </a:lnTo>
                    <a:lnTo>
                      <a:pt x="150" y="139"/>
                    </a:lnTo>
                    <a:lnTo>
                      <a:pt x="145" y="145"/>
                    </a:lnTo>
                    <a:lnTo>
                      <a:pt x="143" y="149"/>
                    </a:lnTo>
                    <a:lnTo>
                      <a:pt x="139" y="152"/>
                    </a:lnTo>
                    <a:lnTo>
                      <a:pt x="137" y="156"/>
                    </a:lnTo>
                    <a:lnTo>
                      <a:pt x="135" y="160"/>
                    </a:lnTo>
                    <a:lnTo>
                      <a:pt x="133" y="164"/>
                    </a:lnTo>
                    <a:lnTo>
                      <a:pt x="131" y="166"/>
                    </a:lnTo>
                    <a:lnTo>
                      <a:pt x="130" y="169"/>
                    </a:lnTo>
                    <a:lnTo>
                      <a:pt x="126" y="173"/>
                    </a:lnTo>
                    <a:lnTo>
                      <a:pt x="124" y="177"/>
                    </a:lnTo>
                    <a:lnTo>
                      <a:pt x="120" y="179"/>
                    </a:lnTo>
                    <a:lnTo>
                      <a:pt x="118" y="185"/>
                    </a:lnTo>
                    <a:lnTo>
                      <a:pt x="116" y="188"/>
                    </a:lnTo>
                    <a:lnTo>
                      <a:pt x="114" y="190"/>
                    </a:lnTo>
                    <a:lnTo>
                      <a:pt x="111" y="194"/>
                    </a:lnTo>
                    <a:lnTo>
                      <a:pt x="109" y="198"/>
                    </a:lnTo>
                    <a:lnTo>
                      <a:pt x="107" y="202"/>
                    </a:lnTo>
                    <a:lnTo>
                      <a:pt x="105" y="206"/>
                    </a:lnTo>
                    <a:lnTo>
                      <a:pt x="101" y="209"/>
                    </a:lnTo>
                    <a:lnTo>
                      <a:pt x="99" y="213"/>
                    </a:lnTo>
                    <a:lnTo>
                      <a:pt x="95" y="217"/>
                    </a:lnTo>
                    <a:lnTo>
                      <a:pt x="93" y="221"/>
                    </a:lnTo>
                    <a:lnTo>
                      <a:pt x="90" y="225"/>
                    </a:lnTo>
                    <a:lnTo>
                      <a:pt x="88" y="228"/>
                    </a:lnTo>
                    <a:lnTo>
                      <a:pt x="86" y="232"/>
                    </a:lnTo>
                    <a:lnTo>
                      <a:pt x="82" y="236"/>
                    </a:lnTo>
                    <a:lnTo>
                      <a:pt x="78" y="240"/>
                    </a:lnTo>
                    <a:lnTo>
                      <a:pt x="76" y="244"/>
                    </a:lnTo>
                    <a:lnTo>
                      <a:pt x="74" y="247"/>
                    </a:lnTo>
                    <a:lnTo>
                      <a:pt x="73" y="251"/>
                    </a:lnTo>
                    <a:lnTo>
                      <a:pt x="69" y="255"/>
                    </a:lnTo>
                    <a:lnTo>
                      <a:pt x="67" y="259"/>
                    </a:lnTo>
                    <a:lnTo>
                      <a:pt x="63" y="263"/>
                    </a:lnTo>
                    <a:lnTo>
                      <a:pt x="61" y="266"/>
                    </a:lnTo>
                    <a:lnTo>
                      <a:pt x="57" y="270"/>
                    </a:lnTo>
                    <a:lnTo>
                      <a:pt x="55" y="274"/>
                    </a:lnTo>
                    <a:lnTo>
                      <a:pt x="54" y="278"/>
                    </a:lnTo>
                    <a:lnTo>
                      <a:pt x="52" y="282"/>
                    </a:lnTo>
                    <a:lnTo>
                      <a:pt x="48" y="283"/>
                    </a:lnTo>
                    <a:lnTo>
                      <a:pt x="46" y="287"/>
                    </a:lnTo>
                    <a:lnTo>
                      <a:pt x="44" y="291"/>
                    </a:lnTo>
                    <a:lnTo>
                      <a:pt x="42" y="295"/>
                    </a:lnTo>
                    <a:lnTo>
                      <a:pt x="38" y="297"/>
                    </a:lnTo>
                    <a:lnTo>
                      <a:pt x="36" y="301"/>
                    </a:lnTo>
                    <a:lnTo>
                      <a:pt x="35" y="304"/>
                    </a:lnTo>
                    <a:lnTo>
                      <a:pt x="33" y="308"/>
                    </a:lnTo>
                    <a:lnTo>
                      <a:pt x="29" y="312"/>
                    </a:lnTo>
                    <a:lnTo>
                      <a:pt x="25" y="318"/>
                    </a:lnTo>
                    <a:lnTo>
                      <a:pt x="21" y="323"/>
                    </a:lnTo>
                    <a:lnTo>
                      <a:pt x="17" y="329"/>
                    </a:lnTo>
                    <a:lnTo>
                      <a:pt x="14" y="331"/>
                    </a:lnTo>
                    <a:lnTo>
                      <a:pt x="12" y="335"/>
                    </a:lnTo>
                    <a:lnTo>
                      <a:pt x="10" y="339"/>
                    </a:lnTo>
                    <a:lnTo>
                      <a:pt x="10" y="342"/>
                    </a:lnTo>
                    <a:lnTo>
                      <a:pt x="6" y="346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2"/>
                    </a:lnTo>
                    <a:lnTo>
                      <a:pt x="4" y="340"/>
                    </a:lnTo>
                    <a:lnTo>
                      <a:pt x="4" y="335"/>
                    </a:lnTo>
                    <a:lnTo>
                      <a:pt x="2" y="331"/>
                    </a:lnTo>
                    <a:lnTo>
                      <a:pt x="0" y="327"/>
                    </a:lnTo>
                    <a:lnTo>
                      <a:pt x="0" y="320"/>
                    </a:lnTo>
                    <a:lnTo>
                      <a:pt x="0" y="31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4"/>
                    </a:lnTo>
                    <a:lnTo>
                      <a:pt x="0" y="301"/>
                    </a:lnTo>
                    <a:lnTo>
                      <a:pt x="0" y="297"/>
                    </a:lnTo>
                    <a:lnTo>
                      <a:pt x="0" y="293"/>
                    </a:lnTo>
                    <a:lnTo>
                      <a:pt x="0" y="289"/>
                    </a:lnTo>
                    <a:lnTo>
                      <a:pt x="0" y="283"/>
                    </a:lnTo>
                    <a:lnTo>
                      <a:pt x="0" y="278"/>
                    </a:lnTo>
                    <a:lnTo>
                      <a:pt x="0" y="272"/>
                    </a:lnTo>
                    <a:lnTo>
                      <a:pt x="2" y="268"/>
                    </a:lnTo>
                    <a:lnTo>
                      <a:pt x="2" y="264"/>
                    </a:lnTo>
                    <a:lnTo>
                      <a:pt x="4" y="259"/>
                    </a:lnTo>
                    <a:lnTo>
                      <a:pt x="4" y="253"/>
                    </a:lnTo>
                    <a:lnTo>
                      <a:pt x="6" y="247"/>
                    </a:lnTo>
                    <a:lnTo>
                      <a:pt x="6" y="245"/>
                    </a:lnTo>
                    <a:lnTo>
                      <a:pt x="6" y="242"/>
                    </a:lnTo>
                    <a:lnTo>
                      <a:pt x="6" y="238"/>
                    </a:lnTo>
                    <a:lnTo>
                      <a:pt x="8" y="234"/>
                    </a:lnTo>
                    <a:lnTo>
                      <a:pt x="10" y="228"/>
                    </a:lnTo>
                    <a:lnTo>
                      <a:pt x="10" y="223"/>
                    </a:lnTo>
                    <a:lnTo>
                      <a:pt x="12" y="219"/>
                    </a:lnTo>
                    <a:lnTo>
                      <a:pt x="12" y="217"/>
                    </a:lnTo>
                    <a:lnTo>
                      <a:pt x="12" y="211"/>
                    </a:lnTo>
                    <a:lnTo>
                      <a:pt x="14" y="209"/>
                    </a:lnTo>
                    <a:lnTo>
                      <a:pt x="16" y="204"/>
                    </a:lnTo>
                    <a:lnTo>
                      <a:pt x="17" y="198"/>
                    </a:lnTo>
                    <a:lnTo>
                      <a:pt x="17" y="194"/>
                    </a:lnTo>
                    <a:lnTo>
                      <a:pt x="19" y="190"/>
                    </a:lnTo>
                    <a:lnTo>
                      <a:pt x="19" y="188"/>
                    </a:lnTo>
                    <a:lnTo>
                      <a:pt x="21" y="185"/>
                    </a:lnTo>
                    <a:lnTo>
                      <a:pt x="23" y="179"/>
                    </a:lnTo>
                    <a:lnTo>
                      <a:pt x="25" y="173"/>
                    </a:lnTo>
                    <a:lnTo>
                      <a:pt x="25" y="166"/>
                    </a:lnTo>
                    <a:lnTo>
                      <a:pt x="29" y="160"/>
                    </a:lnTo>
                    <a:lnTo>
                      <a:pt x="31" y="154"/>
                    </a:lnTo>
                    <a:lnTo>
                      <a:pt x="33" y="149"/>
                    </a:lnTo>
                    <a:lnTo>
                      <a:pt x="33" y="145"/>
                    </a:lnTo>
                    <a:lnTo>
                      <a:pt x="36" y="139"/>
                    </a:lnTo>
                    <a:lnTo>
                      <a:pt x="36" y="133"/>
                    </a:lnTo>
                    <a:lnTo>
                      <a:pt x="38" y="130"/>
                    </a:lnTo>
                    <a:lnTo>
                      <a:pt x="40" y="126"/>
                    </a:lnTo>
                    <a:lnTo>
                      <a:pt x="42" y="122"/>
                    </a:lnTo>
                    <a:lnTo>
                      <a:pt x="42" y="116"/>
                    </a:lnTo>
                    <a:lnTo>
                      <a:pt x="44" y="114"/>
                    </a:lnTo>
                    <a:lnTo>
                      <a:pt x="44" y="111"/>
                    </a:lnTo>
                    <a:lnTo>
                      <a:pt x="46" y="109"/>
                    </a:lnTo>
                    <a:lnTo>
                      <a:pt x="48" y="107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2" y="99"/>
                    </a:lnTo>
                    <a:lnTo>
                      <a:pt x="54" y="97"/>
                    </a:lnTo>
                    <a:lnTo>
                      <a:pt x="55" y="95"/>
                    </a:lnTo>
                    <a:lnTo>
                      <a:pt x="57" y="93"/>
                    </a:lnTo>
                    <a:lnTo>
                      <a:pt x="61" y="92"/>
                    </a:lnTo>
                    <a:lnTo>
                      <a:pt x="63" y="90"/>
                    </a:lnTo>
                    <a:lnTo>
                      <a:pt x="67" y="86"/>
                    </a:lnTo>
                    <a:lnTo>
                      <a:pt x="73" y="84"/>
                    </a:lnTo>
                    <a:lnTo>
                      <a:pt x="76" y="80"/>
                    </a:lnTo>
                    <a:lnTo>
                      <a:pt x="82" y="76"/>
                    </a:lnTo>
                    <a:lnTo>
                      <a:pt x="86" y="74"/>
                    </a:lnTo>
                    <a:lnTo>
                      <a:pt x="88" y="72"/>
                    </a:lnTo>
                    <a:lnTo>
                      <a:pt x="92" y="71"/>
                    </a:lnTo>
                    <a:lnTo>
                      <a:pt x="93" y="69"/>
                    </a:lnTo>
                    <a:lnTo>
                      <a:pt x="99" y="67"/>
                    </a:lnTo>
                    <a:lnTo>
                      <a:pt x="101" y="65"/>
                    </a:lnTo>
                    <a:lnTo>
                      <a:pt x="105" y="63"/>
                    </a:lnTo>
                    <a:lnTo>
                      <a:pt x="111" y="61"/>
                    </a:lnTo>
                    <a:lnTo>
                      <a:pt x="114" y="57"/>
                    </a:lnTo>
                    <a:lnTo>
                      <a:pt x="118" y="55"/>
                    </a:lnTo>
                    <a:lnTo>
                      <a:pt x="122" y="52"/>
                    </a:lnTo>
                    <a:lnTo>
                      <a:pt x="126" y="50"/>
                    </a:lnTo>
                    <a:lnTo>
                      <a:pt x="131" y="48"/>
                    </a:lnTo>
                    <a:lnTo>
                      <a:pt x="135" y="46"/>
                    </a:lnTo>
                    <a:lnTo>
                      <a:pt x="139" y="42"/>
                    </a:lnTo>
                    <a:lnTo>
                      <a:pt x="145" y="40"/>
                    </a:lnTo>
                    <a:lnTo>
                      <a:pt x="150" y="38"/>
                    </a:lnTo>
                    <a:lnTo>
                      <a:pt x="154" y="34"/>
                    </a:lnTo>
                    <a:lnTo>
                      <a:pt x="158" y="33"/>
                    </a:lnTo>
                    <a:lnTo>
                      <a:pt x="164" y="29"/>
                    </a:lnTo>
                    <a:lnTo>
                      <a:pt x="168" y="27"/>
                    </a:lnTo>
                    <a:lnTo>
                      <a:pt x="173" y="25"/>
                    </a:lnTo>
                    <a:lnTo>
                      <a:pt x="177" y="21"/>
                    </a:lnTo>
                    <a:lnTo>
                      <a:pt x="181" y="21"/>
                    </a:lnTo>
                    <a:lnTo>
                      <a:pt x="185" y="19"/>
                    </a:lnTo>
                    <a:lnTo>
                      <a:pt x="189" y="15"/>
                    </a:lnTo>
                    <a:lnTo>
                      <a:pt x="192" y="14"/>
                    </a:lnTo>
                    <a:lnTo>
                      <a:pt x="196" y="14"/>
                    </a:lnTo>
                    <a:lnTo>
                      <a:pt x="200" y="10"/>
                    </a:lnTo>
                    <a:lnTo>
                      <a:pt x="204" y="8"/>
                    </a:lnTo>
                    <a:lnTo>
                      <a:pt x="206" y="8"/>
                    </a:lnTo>
                    <a:lnTo>
                      <a:pt x="209" y="6"/>
                    </a:lnTo>
                    <a:lnTo>
                      <a:pt x="215" y="2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198" y="63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19" name="Freeform 50"/>
              <p:cNvSpPr>
                <a:spLocks/>
              </p:cNvSpPr>
              <p:nvPr/>
            </p:nvSpPr>
            <p:spPr bwMode="auto">
              <a:xfrm>
                <a:off x="951" y="2704"/>
                <a:ext cx="130" cy="307"/>
              </a:xfrm>
              <a:custGeom>
                <a:avLst/>
                <a:gdLst>
                  <a:gd name="T0" fmla="*/ 4 w 258"/>
                  <a:gd name="T1" fmla="*/ 1 h 614"/>
                  <a:gd name="T2" fmla="*/ 4 w 258"/>
                  <a:gd name="T3" fmla="*/ 1 h 614"/>
                  <a:gd name="T4" fmla="*/ 3 w 258"/>
                  <a:gd name="T5" fmla="*/ 1 h 614"/>
                  <a:gd name="T6" fmla="*/ 3 w 258"/>
                  <a:gd name="T7" fmla="*/ 1 h 614"/>
                  <a:gd name="T8" fmla="*/ 3 w 258"/>
                  <a:gd name="T9" fmla="*/ 1 h 614"/>
                  <a:gd name="T10" fmla="*/ 2 w 258"/>
                  <a:gd name="T11" fmla="*/ 1 h 614"/>
                  <a:gd name="T12" fmla="*/ 2 w 258"/>
                  <a:gd name="T13" fmla="*/ 1 h 614"/>
                  <a:gd name="T14" fmla="*/ 2 w 258"/>
                  <a:gd name="T15" fmla="*/ 2 h 614"/>
                  <a:gd name="T16" fmla="*/ 1 w 258"/>
                  <a:gd name="T17" fmla="*/ 2 h 614"/>
                  <a:gd name="T18" fmla="*/ 1 w 258"/>
                  <a:gd name="T19" fmla="*/ 2 h 614"/>
                  <a:gd name="T20" fmla="*/ 1 w 258"/>
                  <a:gd name="T21" fmla="*/ 2 h 614"/>
                  <a:gd name="T22" fmla="*/ 1 w 258"/>
                  <a:gd name="T23" fmla="*/ 3 h 614"/>
                  <a:gd name="T24" fmla="*/ 1 w 258"/>
                  <a:gd name="T25" fmla="*/ 3 h 614"/>
                  <a:gd name="T26" fmla="*/ 1 w 258"/>
                  <a:gd name="T27" fmla="*/ 3 h 614"/>
                  <a:gd name="T28" fmla="*/ 1 w 258"/>
                  <a:gd name="T29" fmla="*/ 5 h 614"/>
                  <a:gd name="T30" fmla="*/ 0 w 258"/>
                  <a:gd name="T31" fmla="*/ 5 h 614"/>
                  <a:gd name="T32" fmla="*/ 0 w 258"/>
                  <a:gd name="T33" fmla="*/ 5 h 614"/>
                  <a:gd name="T34" fmla="*/ 0 w 258"/>
                  <a:gd name="T35" fmla="*/ 5 h 614"/>
                  <a:gd name="T36" fmla="*/ 0 w 258"/>
                  <a:gd name="T37" fmla="*/ 5 h 614"/>
                  <a:gd name="T38" fmla="*/ 1 w 258"/>
                  <a:gd name="T39" fmla="*/ 5 h 614"/>
                  <a:gd name="T40" fmla="*/ 1 w 258"/>
                  <a:gd name="T41" fmla="*/ 6 h 614"/>
                  <a:gd name="T42" fmla="*/ 1 w 258"/>
                  <a:gd name="T43" fmla="*/ 6 h 614"/>
                  <a:gd name="T44" fmla="*/ 1 w 258"/>
                  <a:gd name="T45" fmla="*/ 6 h 614"/>
                  <a:gd name="T46" fmla="*/ 1 w 258"/>
                  <a:gd name="T47" fmla="*/ 7 h 614"/>
                  <a:gd name="T48" fmla="*/ 1 w 258"/>
                  <a:gd name="T49" fmla="*/ 7 h 614"/>
                  <a:gd name="T50" fmla="*/ 1 w 258"/>
                  <a:gd name="T51" fmla="*/ 9 h 614"/>
                  <a:gd name="T52" fmla="*/ 1 w 258"/>
                  <a:gd name="T53" fmla="*/ 9 h 614"/>
                  <a:gd name="T54" fmla="*/ 2 w 258"/>
                  <a:gd name="T55" fmla="*/ 10 h 614"/>
                  <a:gd name="T56" fmla="*/ 2 w 258"/>
                  <a:gd name="T57" fmla="*/ 10 h 614"/>
                  <a:gd name="T58" fmla="*/ 2 w 258"/>
                  <a:gd name="T59" fmla="*/ 10 h 614"/>
                  <a:gd name="T60" fmla="*/ 2 w 258"/>
                  <a:gd name="T61" fmla="*/ 10 h 614"/>
                  <a:gd name="T62" fmla="*/ 2 w 258"/>
                  <a:gd name="T63" fmla="*/ 9 h 614"/>
                  <a:gd name="T64" fmla="*/ 2 w 258"/>
                  <a:gd name="T65" fmla="*/ 9 h 614"/>
                  <a:gd name="T66" fmla="*/ 2 w 258"/>
                  <a:gd name="T67" fmla="*/ 7 h 614"/>
                  <a:gd name="T68" fmla="*/ 2 w 258"/>
                  <a:gd name="T69" fmla="*/ 7 h 614"/>
                  <a:gd name="T70" fmla="*/ 3 w 258"/>
                  <a:gd name="T71" fmla="*/ 7 h 614"/>
                  <a:gd name="T72" fmla="*/ 3 w 258"/>
                  <a:gd name="T73" fmla="*/ 6 h 614"/>
                  <a:gd name="T74" fmla="*/ 3 w 258"/>
                  <a:gd name="T75" fmla="*/ 6 h 614"/>
                  <a:gd name="T76" fmla="*/ 3 w 258"/>
                  <a:gd name="T77" fmla="*/ 6 h 614"/>
                  <a:gd name="T78" fmla="*/ 3 w 258"/>
                  <a:gd name="T79" fmla="*/ 5 h 614"/>
                  <a:gd name="T80" fmla="*/ 3 w 258"/>
                  <a:gd name="T81" fmla="*/ 5 h 614"/>
                  <a:gd name="T82" fmla="*/ 3 w 258"/>
                  <a:gd name="T83" fmla="*/ 5 h 614"/>
                  <a:gd name="T84" fmla="*/ 3 w 258"/>
                  <a:gd name="T85" fmla="*/ 5 h 614"/>
                  <a:gd name="T86" fmla="*/ 3 w 258"/>
                  <a:gd name="T87" fmla="*/ 5 h 614"/>
                  <a:gd name="T88" fmla="*/ 3 w 258"/>
                  <a:gd name="T89" fmla="*/ 3 h 614"/>
                  <a:gd name="T90" fmla="*/ 3 w 258"/>
                  <a:gd name="T91" fmla="*/ 3 h 614"/>
                  <a:gd name="T92" fmla="*/ 3 w 258"/>
                  <a:gd name="T93" fmla="*/ 3 h 614"/>
                  <a:gd name="T94" fmla="*/ 3 w 258"/>
                  <a:gd name="T95" fmla="*/ 2 h 614"/>
                  <a:gd name="T96" fmla="*/ 3 w 258"/>
                  <a:gd name="T97" fmla="*/ 2 h 614"/>
                  <a:gd name="T98" fmla="*/ 3 w 258"/>
                  <a:gd name="T99" fmla="*/ 2 h 614"/>
                  <a:gd name="T100" fmla="*/ 3 w 258"/>
                  <a:gd name="T101" fmla="*/ 1 h 614"/>
                  <a:gd name="T102" fmla="*/ 4 w 258"/>
                  <a:gd name="T103" fmla="*/ 1 h 614"/>
                  <a:gd name="T104" fmla="*/ 4 w 258"/>
                  <a:gd name="T105" fmla="*/ 1 h 614"/>
                  <a:gd name="T106" fmla="*/ 4 w 258"/>
                  <a:gd name="T107" fmla="*/ 1 h 614"/>
                  <a:gd name="T108" fmla="*/ 4 w 258"/>
                  <a:gd name="T109" fmla="*/ 1 h 614"/>
                  <a:gd name="T110" fmla="*/ 5 w 258"/>
                  <a:gd name="T111" fmla="*/ 0 h 61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58"/>
                  <a:gd name="T169" fmla="*/ 0 h 614"/>
                  <a:gd name="T170" fmla="*/ 258 w 258"/>
                  <a:gd name="T171" fmla="*/ 614 h 61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58" h="614">
                    <a:moveTo>
                      <a:pt x="258" y="0"/>
                    </a:moveTo>
                    <a:lnTo>
                      <a:pt x="258" y="0"/>
                    </a:lnTo>
                    <a:lnTo>
                      <a:pt x="255" y="0"/>
                    </a:lnTo>
                    <a:lnTo>
                      <a:pt x="251" y="0"/>
                    </a:lnTo>
                    <a:lnTo>
                      <a:pt x="249" y="2"/>
                    </a:lnTo>
                    <a:lnTo>
                      <a:pt x="245" y="4"/>
                    </a:lnTo>
                    <a:lnTo>
                      <a:pt x="241" y="6"/>
                    </a:lnTo>
                    <a:lnTo>
                      <a:pt x="238" y="6"/>
                    </a:lnTo>
                    <a:lnTo>
                      <a:pt x="234" y="8"/>
                    </a:lnTo>
                    <a:lnTo>
                      <a:pt x="228" y="10"/>
                    </a:lnTo>
                    <a:lnTo>
                      <a:pt x="224" y="12"/>
                    </a:lnTo>
                    <a:lnTo>
                      <a:pt x="219" y="12"/>
                    </a:lnTo>
                    <a:lnTo>
                      <a:pt x="213" y="14"/>
                    </a:lnTo>
                    <a:lnTo>
                      <a:pt x="207" y="17"/>
                    </a:lnTo>
                    <a:lnTo>
                      <a:pt x="203" y="19"/>
                    </a:lnTo>
                    <a:lnTo>
                      <a:pt x="196" y="21"/>
                    </a:lnTo>
                    <a:lnTo>
                      <a:pt x="190" y="23"/>
                    </a:lnTo>
                    <a:lnTo>
                      <a:pt x="184" y="25"/>
                    </a:lnTo>
                    <a:lnTo>
                      <a:pt x="179" y="29"/>
                    </a:lnTo>
                    <a:lnTo>
                      <a:pt x="173" y="31"/>
                    </a:lnTo>
                    <a:lnTo>
                      <a:pt x="169" y="33"/>
                    </a:lnTo>
                    <a:lnTo>
                      <a:pt x="163" y="36"/>
                    </a:lnTo>
                    <a:lnTo>
                      <a:pt x="158" y="38"/>
                    </a:lnTo>
                    <a:lnTo>
                      <a:pt x="154" y="40"/>
                    </a:lnTo>
                    <a:lnTo>
                      <a:pt x="148" y="44"/>
                    </a:lnTo>
                    <a:lnTo>
                      <a:pt x="144" y="46"/>
                    </a:lnTo>
                    <a:lnTo>
                      <a:pt x="141" y="48"/>
                    </a:lnTo>
                    <a:lnTo>
                      <a:pt x="135" y="52"/>
                    </a:lnTo>
                    <a:lnTo>
                      <a:pt x="133" y="55"/>
                    </a:lnTo>
                    <a:lnTo>
                      <a:pt x="129" y="57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20" y="69"/>
                    </a:lnTo>
                    <a:lnTo>
                      <a:pt x="116" y="74"/>
                    </a:lnTo>
                    <a:lnTo>
                      <a:pt x="114" y="80"/>
                    </a:lnTo>
                    <a:lnTo>
                      <a:pt x="110" y="84"/>
                    </a:lnTo>
                    <a:lnTo>
                      <a:pt x="108" y="88"/>
                    </a:lnTo>
                    <a:lnTo>
                      <a:pt x="106" y="91"/>
                    </a:lnTo>
                    <a:lnTo>
                      <a:pt x="106" y="95"/>
                    </a:lnTo>
                    <a:lnTo>
                      <a:pt x="104" y="101"/>
                    </a:lnTo>
                    <a:lnTo>
                      <a:pt x="103" y="105"/>
                    </a:lnTo>
                    <a:lnTo>
                      <a:pt x="101" y="109"/>
                    </a:lnTo>
                    <a:lnTo>
                      <a:pt x="99" y="112"/>
                    </a:lnTo>
                    <a:lnTo>
                      <a:pt x="95" y="116"/>
                    </a:lnTo>
                    <a:lnTo>
                      <a:pt x="93" y="120"/>
                    </a:lnTo>
                    <a:lnTo>
                      <a:pt x="89" y="124"/>
                    </a:lnTo>
                    <a:lnTo>
                      <a:pt x="87" y="126"/>
                    </a:lnTo>
                    <a:lnTo>
                      <a:pt x="82" y="129"/>
                    </a:lnTo>
                    <a:lnTo>
                      <a:pt x="78" y="133"/>
                    </a:lnTo>
                    <a:lnTo>
                      <a:pt x="72" y="135"/>
                    </a:lnTo>
                    <a:lnTo>
                      <a:pt x="66" y="139"/>
                    </a:lnTo>
                    <a:lnTo>
                      <a:pt x="59" y="141"/>
                    </a:lnTo>
                    <a:lnTo>
                      <a:pt x="55" y="145"/>
                    </a:lnTo>
                    <a:lnTo>
                      <a:pt x="49" y="148"/>
                    </a:lnTo>
                    <a:lnTo>
                      <a:pt x="44" y="150"/>
                    </a:lnTo>
                    <a:lnTo>
                      <a:pt x="38" y="152"/>
                    </a:lnTo>
                    <a:lnTo>
                      <a:pt x="32" y="154"/>
                    </a:lnTo>
                    <a:lnTo>
                      <a:pt x="27" y="156"/>
                    </a:lnTo>
                    <a:lnTo>
                      <a:pt x="25" y="156"/>
                    </a:lnTo>
                    <a:lnTo>
                      <a:pt x="21" y="158"/>
                    </a:lnTo>
                    <a:lnTo>
                      <a:pt x="17" y="158"/>
                    </a:lnTo>
                    <a:lnTo>
                      <a:pt x="15" y="160"/>
                    </a:lnTo>
                    <a:lnTo>
                      <a:pt x="15" y="162"/>
                    </a:lnTo>
                    <a:lnTo>
                      <a:pt x="15" y="164"/>
                    </a:lnTo>
                    <a:lnTo>
                      <a:pt x="13" y="167"/>
                    </a:lnTo>
                    <a:lnTo>
                      <a:pt x="13" y="169"/>
                    </a:lnTo>
                    <a:lnTo>
                      <a:pt x="13" y="173"/>
                    </a:lnTo>
                    <a:lnTo>
                      <a:pt x="13" y="179"/>
                    </a:lnTo>
                    <a:lnTo>
                      <a:pt x="11" y="183"/>
                    </a:lnTo>
                    <a:lnTo>
                      <a:pt x="9" y="188"/>
                    </a:lnTo>
                    <a:lnTo>
                      <a:pt x="9" y="194"/>
                    </a:lnTo>
                    <a:lnTo>
                      <a:pt x="9" y="200"/>
                    </a:lnTo>
                    <a:lnTo>
                      <a:pt x="9" y="202"/>
                    </a:lnTo>
                    <a:lnTo>
                      <a:pt x="7" y="205"/>
                    </a:lnTo>
                    <a:lnTo>
                      <a:pt x="7" y="207"/>
                    </a:lnTo>
                    <a:lnTo>
                      <a:pt x="7" y="211"/>
                    </a:lnTo>
                    <a:lnTo>
                      <a:pt x="7" y="215"/>
                    </a:lnTo>
                    <a:lnTo>
                      <a:pt x="7" y="219"/>
                    </a:lnTo>
                    <a:lnTo>
                      <a:pt x="7" y="223"/>
                    </a:lnTo>
                    <a:lnTo>
                      <a:pt x="7" y="226"/>
                    </a:lnTo>
                    <a:lnTo>
                      <a:pt x="6" y="228"/>
                    </a:lnTo>
                    <a:lnTo>
                      <a:pt x="6" y="232"/>
                    </a:lnTo>
                    <a:lnTo>
                      <a:pt x="6" y="234"/>
                    </a:lnTo>
                    <a:lnTo>
                      <a:pt x="6" y="240"/>
                    </a:lnTo>
                    <a:lnTo>
                      <a:pt x="6" y="243"/>
                    </a:lnTo>
                    <a:lnTo>
                      <a:pt x="4" y="245"/>
                    </a:lnTo>
                    <a:lnTo>
                      <a:pt x="4" y="249"/>
                    </a:lnTo>
                    <a:lnTo>
                      <a:pt x="4" y="255"/>
                    </a:lnTo>
                    <a:lnTo>
                      <a:pt x="2" y="257"/>
                    </a:lnTo>
                    <a:lnTo>
                      <a:pt x="2" y="261"/>
                    </a:lnTo>
                    <a:lnTo>
                      <a:pt x="2" y="264"/>
                    </a:lnTo>
                    <a:lnTo>
                      <a:pt x="2" y="268"/>
                    </a:lnTo>
                    <a:lnTo>
                      <a:pt x="0" y="272"/>
                    </a:lnTo>
                    <a:lnTo>
                      <a:pt x="0" y="276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7"/>
                    </a:lnTo>
                    <a:lnTo>
                      <a:pt x="0" y="291"/>
                    </a:lnTo>
                    <a:lnTo>
                      <a:pt x="0" y="295"/>
                    </a:lnTo>
                    <a:lnTo>
                      <a:pt x="0" y="297"/>
                    </a:lnTo>
                    <a:lnTo>
                      <a:pt x="0" y="300"/>
                    </a:lnTo>
                    <a:lnTo>
                      <a:pt x="0" y="304"/>
                    </a:lnTo>
                    <a:lnTo>
                      <a:pt x="0" y="308"/>
                    </a:lnTo>
                    <a:lnTo>
                      <a:pt x="0" y="312"/>
                    </a:lnTo>
                    <a:lnTo>
                      <a:pt x="0" y="316"/>
                    </a:lnTo>
                    <a:lnTo>
                      <a:pt x="0" y="319"/>
                    </a:lnTo>
                    <a:lnTo>
                      <a:pt x="0" y="321"/>
                    </a:lnTo>
                    <a:lnTo>
                      <a:pt x="0" y="325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7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2" y="359"/>
                    </a:lnTo>
                    <a:lnTo>
                      <a:pt x="2" y="365"/>
                    </a:lnTo>
                    <a:lnTo>
                      <a:pt x="4" y="369"/>
                    </a:lnTo>
                    <a:lnTo>
                      <a:pt x="6" y="373"/>
                    </a:lnTo>
                    <a:lnTo>
                      <a:pt x="6" y="378"/>
                    </a:lnTo>
                    <a:lnTo>
                      <a:pt x="7" y="382"/>
                    </a:lnTo>
                    <a:lnTo>
                      <a:pt x="7" y="384"/>
                    </a:lnTo>
                    <a:lnTo>
                      <a:pt x="9" y="388"/>
                    </a:lnTo>
                    <a:lnTo>
                      <a:pt x="9" y="394"/>
                    </a:lnTo>
                    <a:lnTo>
                      <a:pt x="11" y="396"/>
                    </a:lnTo>
                    <a:lnTo>
                      <a:pt x="13" y="399"/>
                    </a:lnTo>
                    <a:lnTo>
                      <a:pt x="15" y="403"/>
                    </a:lnTo>
                    <a:lnTo>
                      <a:pt x="17" y="407"/>
                    </a:lnTo>
                    <a:lnTo>
                      <a:pt x="19" y="409"/>
                    </a:lnTo>
                    <a:lnTo>
                      <a:pt x="21" y="413"/>
                    </a:lnTo>
                    <a:lnTo>
                      <a:pt x="21" y="416"/>
                    </a:lnTo>
                    <a:lnTo>
                      <a:pt x="25" y="420"/>
                    </a:lnTo>
                    <a:lnTo>
                      <a:pt x="25" y="422"/>
                    </a:lnTo>
                    <a:lnTo>
                      <a:pt x="27" y="426"/>
                    </a:lnTo>
                    <a:lnTo>
                      <a:pt x="28" y="430"/>
                    </a:lnTo>
                    <a:lnTo>
                      <a:pt x="30" y="434"/>
                    </a:lnTo>
                    <a:lnTo>
                      <a:pt x="32" y="437"/>
                    </a:lnTo>
                    <a:lnTo>
                      <a:pt x="34" y="441"/>
                    </a:lnTo>
                    <a:lnTo>
                      <a:pt x="36" y="445"/>
                    </a:lnTo>
                    <a:lnTo>
                      <a:pt x="38" y="449"/>
                    </a:lnTo>
                    <a:lnTo>
                      <a:pt x="40" y="453"/>
                    </a:lnTo>
                    <a:lnTo>
                      <a:pt x="40" y="458"/>
                    </a:lnTo>
                    <a:lnTo>
                      <a:pt x="44" y="462"/>
                    </a:lnTo>
                    <a:lnTo>
                      <a:pt x="44" y="466"/>
                    </a:lnTo>
                    <a:lnTo>
                      <a:pt x="46" y="472"/>
                    </a:lnTo>
                    <a:lnTo>
                      <a:pt x="46" y="477"/>
                    </a:lnTo>
                    <a:lnTo>
                      <a:pt x="47" y="483"/>
                    </a:lnTo>
                    <a:lnTo>
                      <a:pt x="49" y="489"/>
                    </a:lnTo>
                    <a:lnTo>
                      <a:pt x="49" y="494"/>
                    </a:lnTo>
                    <a:lnTo>
                      <a:pt x="51" y="500"/>
                    </a:lnTo>
                    <a:lnTo>
                      <a:pt x="53" y="506"/>
                    </a:lnTo>
                    <a:lnTo>
                      <a:pt x="53" y="511"/>
                    </a:lnTo>
                    <a:lnTo>
                      <a:pt x="55" y="519"/>
                    </a:lnTo>
                    <a:lnTo>
                      <a:pt x="57" y="523"/>
                    </a:lnTo>
                    <a:lnTo>
                      <a:pt x="57" y="529"/>
                    </a:lnTo>
                    <a:lnTo>
                      <a:pt x="57" y="536"/>
                    </a:lnTo>
                    <a:lnTo>
                      <a:pt x="59" y="542"/>
                    </a:lnTo>
                    <a:lnTo>
                      <a:pt x="59" y="548"/>
                    </a:lnTo>
                    <a:lnTo>
                      <a:pt x="61" y="553"/>
                    </a:lnTo>
                    <a:lnTo>
                      <a:pt x="63" y="559"/>
                    </a:lnTo>
                    <a:lnTo>
                      <a:pt x="63" y="565"/>
                    </a:lnTo>
                    <a:lnTo>
                      <a:pt x="63" y="570"/>
                    </a:lnTo>
                    <a:lnTo>
                      <a:pt x="63" y="576"/>
                    </a:lnTo>
                    <a:lnTo>
                      <a:pt x="65" y="580"/>
                    </a:lnTo>
                    <a:lnTo>
                      <a:pt x="65" y="586"/>
                    </a:lnTo>
                    <a:lnTo>
                      <a:pt x="65" y="589"/>
                    </a:lnTo>
                    <a:lnTo>
                      <a:pt x="65" y="595"/>
                    </a:lnTo>
                    <a:lnTo>
                      <a:pt x="66" y="599"/>
                    </a:lnTo>
                    <a:lnTo>
                      <a:pt x="66" y="601"/>
                    </a:lnTo>
                    <a:lnTo>
                      <a:pt x="66" y="605"/>
                    </a:lnTo>
                    <a:lnTo>
                      <a:pt x="66" y="606"/>
                    </a:lnTo>
                    <a:lnTo>
                      <a:pt x="68" y="610"/>
                    </a:lnTo>
                    <a:lnTo>
                      <a:pt x="68" y="614"/>
                    </a:lnTo>
                    <a:lnTo>
                      <a:pt x="70" y="612"/>
                    </a:lnTo>
                    <a:lnTo>
                      <a:pt x="70" y="608"/>
                    </a:lnTo>
                    <a:lnTo>
                      <a:pt x="72" y="605"/>
                    </a:lnTo>
                    <a:lnTo>
                      <a:pt x="72" y="601"/>
                    </a:lnTo>
                    <a:lnTo>
                      <a:pt x="74" y="599"/>
                    </a:lnTo>
                    <a:lnTo>
                      <a:pt x="76" y="595"/>
                    </a:lnTo>
                    <a:lnTo>
                      <a:pt x="78" y="591"/>
                    </a:lnTo>
                    <a:lnTo>
                      <a:pt x="80" y="587"/>
                    </a:lnTo>
                    <a:lnTo>
                      <a:pt x="82" y="584"/>
                    </a:lnTo>
                    <a:lnTo>
                      <a:pt x="84" y="580"/>
                    </a:lnTo>
                    <a:lnTo>
                      <a:pt x="85" y="576"/>
                    </a:lnTo>
                    <a:lnTo>
                      <a:pt x="87" y="570"/>
                    </a:lnTo>
                    <a:lnTo>
                      <a:pt x="89" y="567"/>
                    </a:lnTo>
                    <a:lnTo>
                      <a:pt x="91" y="561"/>
                    </a:lnTo>
                    <a:lnTo>
                      <a:pt x="93" y="557"/>
                    </a:lnTo>
                    <a:lnTo>
                      <a:pt x="95" y="551"/>
                    </a:lnTo>
                    <a:lnTo>
                      <a:pt x="97" y="546"/>
                    </a:lnTo>
                    <a:lnTo>
                      <a:pt x="101" y="540"/>
                    </a:lnTo>
                    <a:lnTo>
                      <a:pt x="103" y="534"/>
                    </a:lnTo>
                    <a:lnTo>
                      <a:pt x="104" y="532"/>
                    </a:lnTo>
                    <a:lnTo>
                      <a:pt x="106" y="529"/>
                    </a:lnTo>
                    <a:lnTo>
                      <a:pt x="106" y="525"/>
                    </a:lnTo>
                    <a:lnTo>
                      <a:pt x="108" y="521"/>
                    </a:lnTo>
                    <a:lnTo>
                      <a:pt x="110" y="515"/>
                    </a:lnTo>
                    <a:lnTo>
                      <a:pt x="114" y="510"/>
                    </a:lnTo>
                    <a:lnTo>
                      <a:pt x="114" y="506"/>
                    </a:lnTo>
                    <a:lnTo>
                      <a:pt x="116" y="502"/>
                    </a:lnTo>
                    <a:lnTo>
                      <a:pt x="116" y="498"/>
                    </a:lnTo>
                    <a:lnTo>
                      <a:pt x="120" y="496"/>
                    </a:lnTo>
                    <a:lnTo>
                      <a:pt x="120" y="492"/>
                    </a:lnTo>
                    <a:lnTo>
                      <a:pt x="122" y="489"/>
                    </a:lnTo>
                    <a:lnTo>
                      <a:pt x="122" y="485"/>
                    </a:lnTo>
                    <a:lnTo>
                      <a:pt x="123" y="483"/>
                    </a:lnTo>
                    <a:lnTo>
                      <a:pt x="125" y="479"/>
                    </a:lnTo>
                    <a:lnTo>
                      <a:pt x="125" y="475"/>
                    </a:lnTo>
                    <a:lnTo>
                      <a:pt x="127" y="472"/>
                    </a:lnTo>
                    <a:lnTo>
                      <a:pt x="127" y="468"/>
                    </a:lnTo>
                    <a:lnTo>
                      <a:pt x="129" y="464"/>
                    </a:lnTo>
                    <a:lnTo>
                      <a:pt x="131" y="460"/>
                    </a:lnTo>
                    <a:lnTo>
                      <a:pt x="131" y="458"/>
                    </a:lnTo>
                    <a:lnTo>
                      <a:pt x="133" y="454"/>
                    </a:lnTo>
                    <a:lnTo>
                      <a:pt x="133" y="451"/>
                    </a:lnTo>
                    <a:lnTo>
                      <a:pt x="135" y="447"/>
                    </a:lnTo>
                    <a:lnTo>
                      <a:pt x="135" y="441"/>
                    </a:lnTo>
                    <a:lnTo>
                      <a:pt x="139" y="439"/>
                    </a:lnTo>
                    <a:lnTo>
                      <a:pt x="139" y="435"/>
                    </a:lnTo>
                    <a:lnTo>
                      <a:pt x="141" y="432"/>
                    </a:lnTo>
                    <a:lnTo>
                      <a:pt x="141" y="428"/>
                    </a:lnTo>
                    <a:lnTo>
                      <a:pt x="142" y="426"/>
                    </a:lnTo>
                    <a:lnTo>
                      <a:pt x="144" y="420"/>
                    </a:lnTo>
                    <a:lnTo>
                      <a:pt x="144" y="416"/>
                    </a:lnTo>
                    <a:lnTo>
                      <a:pt x="146" y="415"/>
                    </a:lnTo>
                    <a:lnTo>
                      <a:pt x="146" y="411"/>
                    </a:lnTo>
                    <a:lnTo>
                      <a:pt x="148" y="407"/>
                    </a:lnTo>
                    <a:lnTo>
                      <a:pt x="150" y="403"/>
                    </a:lnTo>
                    <a:lnTo>
                      <a:pt x="150" y="399"/>
                    </a:lnTo>
                    <a:lnTo>
                      <a:pt x="152" y="396"/>
                    </a:lnTo>
                    <a:lnTo>
                      <a:pt x="152" y="394"/>
                    </a:lnTo>
                    <a:lnTo>
                      <a:pt x="152" y="390"/>
                    </a:lnTo>
                    <a:lnTo>
                      <a:pt x="154" y="386"/>
                    </a:lnTo>
                    <a:lnTo>
                      <a:pt x="154" y="382"/>
                    </a:lnTo>
                    <a:lnTo>
                      <a:pt x="158" y="377"/>
                    </a:lnTo>
                    <a:lnTo>
                      <a:pt x="160" y="371"/>
                    </a:lnTo>
                    <a:lnTo>
                      <a:pt x="160" y="365"/>
                    </a:lnTo>
                    <a:lnTo>
                      <a:pt x="163" y="358"/>
                    </a:lnTo>
                    <a:lnTo>
                      <a:pt x="163" y="354"/>
                    </a:lnTo>
                    <a:lnTo>
                      <a:pt x="165" y="348"/>
                    </a:lnTo>
                    <a:lnTo>
                      <a:pt x="167" y="342"/>
                    </a:lnTo>
                    <a:lnTo>
                      <a:pt x="169" y="339"/>
                    </a:lnTo>
                    <a:lnTo>
                      <a:pt x="169" y="335"/>
                    </a:lnTo>
                    <a:lnTo>
                      <a:pt x="171" y="331"/>
                    </a:lnTo>
                    <a:lnTo>
                      <a:pt x="171" y="327"/>
                    </a:lnTo>
                    <a:lnTo>
                      <a:pt x="171" y="323"/>
                    </a:lnTo>
                    <a:lnTo>
                      <a:pt x="173" y="321"/>
                    </a:lnTo>
                    <a:lnTo>
                      <a:pt x="173" y="319"/>
                    </a:lnTo>
                    <a:lnTo>
                      <a:pt x="175" y="316"/>
                    </a:lnTo>
                    <a:lnTo>
                      <a:pt x="175" y="314"/>
                    </a:lnTo>
                    <a:lnTo>
                      <a:pt x="173" y="312"/>
                    </a:lnTo>
                    <a:lnTo>
                      <a:pt x="173" y="306"/>
                    </a:lnTo>
                    <a:lnTo>
                      <a:pt x="173" y="302"/>
                    </a:lnTo>
                    <a:lnTo>
                      <a:pt x="171" y="297"/>
                    </a:lnTo>
                    <a:lnTo>
                      <a:pt x="171" y="295"/>
                    </a:lnTo>
                    <a:lnTo>
                      <a:pt x="171" y="291"/>
                    </a:lnTo>
                    <a:lnTo>
                      <a:pt x="171" y="287"/>
                    </a:lnTo>
                    <a:lnTo>
                      <a:pt x="171" y="281"/>
                    </a:lnTo>
                    <a:lnTo>
                      <a:pt x="169" y="278"/>
                    </a:lnTo>
                    <a:lnTo>
                      <a:pt x="169" y="274"/>
                    </a:lnTo>
                    <a:lnTo>
                      <a:pt x="169" y="268"/>
                    </a:lnTo>
                    <a:lnTo>
                      <a:pt x="169" y="262"/>
                    </a:lnTo>
                    <a:lnTo>
                      <a:pt x="169" y="257"/>
                    </a:lnTo>
                    <a:lnTo>
                      <a:pt x="167" y="251"/>
                    </a:lnTo>
                    <a:lnTo>
                      <a:pt x="167" y="245"/>
                    </a:lnTo>
                    <a:lnTo>
                      <a:pt x="167" y="242"/>
                    </a:lnTo>
                    <a:lnTo>
                      <a:pt x="167" y="238"/>
                    </a:lnTo>
                    <a:lnTo>
                      <a:pt x="167" y="234"/>
                    </a:lnTo>
                    <a:lnTo>
                      <a:pt x="167" y="232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7" y="223"/>
                    </a:lnTo>
                    <a:lnTo>
                      <a:pt x="167" y="219"/>
                    </a:lnTo>
                    <a:lnTo>
                      <a:pt x="167" y="215"/>
                    </a:lnTo>
                    <a:lnTo>
                      <a:pt x="167" y="213"/>
                    </a:lnTo>
                    <a:lnTo>
                      <a:pt x="167" y="209"/>
                    </a:lnTo>
                    <a:lnTo>
                      <a:pt x="167" y="205"/>
                    </a:lnTo>
                    <a:lnTo>
                      <a:pt x="167" y="202"/>
                    </a:lnTo>
                    <a:lnTo>
                      <a:pt x="167" y="198"/>
                    </a:lnTo>
                    <a:lnTo>
                      <a:pt x="167" y="194"/>
                    </a:lnTo>
                    <a:lnTo>
                      <a:pt x="169" y="192"/>
                    </a:lnTo>
                    <a:lnTo>
                      <a:pt x="169" y="188"/>
                    </a:lnTo>
                    <a:lnTo>
                      <a:pt x="169" y="185"/>
                    </a:lnTo>
                    <a:lnTo>
                      <a:pt x="169" y="181"/>
                    </a:lnTo>
                    <a:lnTo>
                      <a:pt x="169" y="177"/>
                    </a:lnTo>
                    <a:lnTo>
                      <a:pt x="169" y="173"/>
                    </a:lnTo>
                    <a:lnTo>
                      <a:pt x="169" y="169"/>
                    </a:lnTo>
                    <a:lnTo>
                      <a:pt x="171" y="167"/>
                    </a:lnTo>
                    <a:lnTo>
                      <a:pt x="171" y="164"/>
                    </a:lnTo>
                    <a:lnTo>
                      <a:pt x="171" y="160"/>
                    </a:lnTo>
                    <a:lnTo>
                      <a:pt x="171" y="156"/>
                    </a:lnTo>
                    <a:lnTo>
                      <a:pt x="173" y="152"/>
                    </a:lnTo>
                    <a:lnTo>
                      <a:pt x="173" y="148"/>
                    </a:lnTo>
                    <a:lnTo>
                      <a:pt x="173" y="145"/>
                    </a:lnTo>
                    <a:lnTo>
                      <a:pt x="175" y="141"/>
                    </a:lnTo>
                    <a:lnTo>
                      <a:pt x="177" y="137"/>
                    </a:lnTo>
                    <a:lnTo>
                      <a:pt x="179" y="133"/>
                    </a:lnTo>
                    <a:lnTo>
                      <a:pt x="179" y="129"/>
                    </a:lnTo>
                    <a:lnTo>
                      <a:pt x="179" y="126"/>
                    </a:lnTo>
                    <a:lnTo>
                      <a:pt x="180" y="122"/>
                    </a:lnTo>
                    <a:lnTo>
                      <a:pt x="182" y="118"/>
                    </a:lnTo>
                    <a:lnTo>
                      <a:pt x="184" y="114"/>
                    </a:lnTo>
                    <a:lnTo>
                      <a:pt x="186" y="112"/>
                    </a:lnTo>
                    <a:lnTo>
                      <a:pt x="188" y="109"/>
                    </a:lnTo>
                    <a:lnTo>
                      <a:pt x="190" y="105"/>
                    </a:lnTo>
                    <a:lnTo>
                      <a:pt x="190" y="101"/>
                    </a:lnTo>
                    <a:lnTo>
                      <a:pt x="192" y="99"/>
                    </a:lnTo>
                    <a:lnTo>
                      <a:pt x="194" y="93"/>
                    </a:lnTo>
                    <a:lnTo>
                      <a:pt x="196" y="91"/>
                    </a:lnTo>
                    <a:lnTo>
                      <a:pt x="198" y="88"/>
                    </a:lnTo>
                    <a:lnTo>
                      <a:pt x="199" y="84"/>
                    </a:lnTo>
                    <a:lnTo>
                      <a:pt x="201" y="80"/>
                    </a:lnTo>
                    <a:lnTo>
                      <a:pt x="203" y="76"/>
                    </a:lnTo>
                    <a:lnTo>
                      <a:pt x="205" y="74"/>
                    </a:lnTo>
                    <a:lnTo>
                      <a:pt x="207" y="71"/>
                    </a:lnTo>
                    <a:lnTo>
                      <a:pt x="209" y="67"/>
                    </a:lnTo>
                    <a:lnTo>
                      <a:pt x="213" y="63"/>
                    </a:lnTo>
                    <a:lnTo>
                      <a:pt x="215" y="57"/>
                    </a:lnTo>
                    <a:lnTo>
                      <a:pt x="220" y="52"/>
                    </a:lnTo>
                    <a:lnTo>
                      <a:pt x="222" y="46"/>
                    </a:lnTo>
                    <a:lnTo>
                      <a:pt x="226" y="42"/>
                    </a:lnTo>
                    <a:lnTo>
                      <a:pt x="230" y="36"/>
                    </a:lnTo>
                    <a:lnTo>
                      <a:pt x="234" y="31"/>
                    </a:lnTo>
                    <a:lnTo>
                      <a:pt x="236" y="25"/>
                    </a:lnTo>
                    <a:lnTo>
                      <a:pt x="239" y="21"/>
                    </a:lnTo>
                    <a:lnTo>
                      <a:pt x="243" y="17"/>
                    </a:lnTo>
                    <a:lnTo>
                      <a:pt x="247" y="14"/>
                    </a:lnTo>
                    <a:lnTo>
                      <a:pt x="249" y="12"/>
                    </a:lnTo>
                    <a:lnTo>
                      <a:pt x="251" y="8"/>
                    </a:lnTo>
                    <a:lnTo>
                      <a:pt x="253" y="6"/>
                    </a:lnTo>
                    <a:lnTo>
                      <a:pt x="255" y="4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20" name="Freeform 51"/>
              <p:cNvSpPr>
                <a:spLocks/>
              </p:cNvSpPr>
              <p:nvPr/>
            </p:nvSpPr>
            <p:spPr bwMode="auto">
              <a:xfrm>
                <a:off x="800" y="2788"/>
                <a:ext cx="148" cy="359"/>
              </a:xfrm>
              <a:custGeom>
                <a:avLst/>
                <a:gdLst>
                  <a:gd name="T0" fmla="*/ 4 w 294"/>
                  <a:gd name="T1" fmla="*/ 0 h 719"/>
                  <a:gd name="T2" fmla="*/ 4 w 294"/>
                  <a:gd name="T3" fmla="*/ 0 h 719"/>
                  <a:gd name="T4" fmla="*/ 4 w 294"/>
                  <a:gd name="T5" fmla="*/ 0 h 719"/>
                  <a:gd name="T6" fmla="*/ 3 w 294"/>
                  <a:gd name="T7" fmla="*/ 0 h 719"/>
                  <a:gd name="T8" fmla="*/ 3 w 294"/>
                  <a:gd name="T9" fmla="*/ 0 h 719"/>
                  <a:gd name="T10" fmla="*/ 3 w 294"/>
                  <a:gd name="T11" fmla="*/ 0 h 719"/>
                  <a:gd name="T12" fmla="*/ 2 w 294"/>
                  <a:gd name="T13" fmla="*/ 0 h 719"/>
                  <a:gd name="T14" fmla="*/ 2 w 294"/>
                  <a:gd name="T15" fmla="*/ 1 h 719"/>
                  <a:gd name="T16" fmla="*/ 2 w 294"/>
                  <a:gd name="T17" fmla="*/ 1 h 719"/>
                  <a:gd name="T18" fmla="*/ 1 w 294"/>
                  <a:gd name="T19" fmla="*/ 1 h 719"/>
                  <a:gd name="T20" fmla="*/ 1 w 294"/>
                  <a:gd name="T21" fmla="*/ 1 h 719"/>
                  <a:gd name="T22" fmla="*/ 1 w 294"/>
                  <a:gd name="T23" fmla="*/ 2 h 719"/>
                  <a:gd name="T24" fmla="*/ 1 w 294"/>
                  <a:gd name="T25" fmla="*/ 2 h 719"/>
                  <a:gd name="T26" fmla="*/ 1 w 294"/>
                  <a:gd name="T27" fmla="*/ 2 h 719"/>
                  <a:gd name="T28" fmla="*/ 1 w 294"/>
                  <a:gd name="T29" fmla="*/ 2 h 719"/>
                  <a:gd name="T30" fmla="*/ 1 w 294"/>
                  <a:gd name="T31" fmla="*/ 2 h 719"/>
                  <a:gd name="T32" fmla="*/ 1 w 294"/>
                  <a:gd name="T33" fmla="*/ 3 h 719"/>
                  <a:gd name="T34" fmla="*/ 1 w 294"/>
                  <a:gd name="T35" fmla="*/ 3 h 719"/>
                  <a:gd name="T36" fmla="*/ 0 w 294"/>
                  <a:gd name="T37" fmla="*/ 4 h 719"/>
                  <a:gd name="T38" fmla="*/ 0 w 294"/>
                  <a:gd name="T39" fmla="*/ 4 h 719"/>
                  <a:gd name="T40" fmla="*/ 0 w 294"/>
                  <a:gd name="T41" fmla="*/ 5 h 719"/>
                  <a:gd name="T42" fmla="*/ 0 w 294"/>
                  <a:gd name="T43" fmla="*/ 5 h 719"/>
                  <a:gd name="T44" fmla="*/ 1 w 294"/>
                  <a:gd name="T45" fmla="*/ 5 h 719"/>
                  <a:gd name="T46" fmla="*/ 1 w 294"/>
                  <a:gd name="T47" fmla="*/ 6 h 719"/>
                  <a:gd name="T48" fmla="*/ 1 w 294"/>
                  <a:gd name="T49" fmla="*/ 6 h 719"/>
                  <a:gd name="T50" fmla="*/ 1 w 294"/>
                  <a:gd name="T51" fmla="*/ 6 h 719"/>
                  <a:gd name="T52" fmla="*/ 1 w 294"/>
                  <a:gd name="T53" fmla="*/ 7 h 719"/>
                  <a:gd name="T54" fmla="*/ 1 w 294"/>
                  <a:gd name="T55" fmla="*/ 7 h 719"/>
                  <a:gd name="T56" fmla="*/ 1 w 294"/>
                  <a:gd name="T57" fmla="*/ 7 h 719"/>
                  <a:gd name="T58" fmla="*/ 1 w 294"/>
                  <a:gd name="T59" fmla="*/ 8 h 719"/>
                  <a:gd name="T60" fmla="*/ 2 w 294"/>
                  <a:gd name="T61" fmla="*/ 8 h 719"/>
                  <a:gd name="T62" fmla="*/ 2 w 294"/>
                  <a:gd name="T63" fmla="*/ 8 h 719"/>
                  <a:gd name="T64" fmla="*/ 3 w 294"/>
                  <a:gd name="T65" fmla="*/ 9 h 719"/>
                  <a:gd name="T66" fmla="*/ 3 w 294"/>
                  <a:gd name="T67" fmla="*/ 9 h 719"/>
                  <a:gd name="T68" fmla="*/ 3 w 294"/>
                  <a:gd name="T69" fmla="*/ 10 h 719"/>
                  <a:gd name="T70" fmla="*/ 4 w 294"/>
                  <a:gd name="T71" fmla="*/ 10 h 719"/>
                  <a:gd name="T72" fmla="*/ 4 w 294"/>
                  <a:gd name="T73" fmla="*/ 10 h 719"/>
                  <a:gd name="T74" fmla="*/ 4 w 294"/>
                  <a:gd name="T75" fmla="*/ 11 h 719"/>
                  <a:gd name="T76" fmla="*/ 5 w 294"/>
                  <a:gd name="T77" fmla="*/ 7 h 719"/>
                  <a:gd name="T78" fmla="*/ 5 w 294"/>
                  <a:gd name="T79" fmla="*/ 7 h 719"/>
                  <a:gd name="T80" fmla="*/ 5 w 294"/>
                  <a:gd name="T81" fmla="*/ 6 h 719"/>
                  <a:gd name="T82" fmla="*/ 5 w 294"/>
                  <a:gd name="T83" fmla="*/ 6 h 719"/>
                  <a:gd name="T84" fmla="*/ 5 w 294"/>
                  <a:gd name="T85" fmla="*/ 6 h 719"/>
                  <a:gd name="T86" fmla="*/ 5 w 294"/>
                  <a:gd name="T87" fmla="*/ 5 h 719"/>
                  <a:gd name="T88" fmla="*/ 5 w 294"/>
                  <a:gd name="T89" fmla="*/ 5 h 719"/>
                  <a:gd name="T90" fmla="*/ 5 w 294"/>
                  <a:gd name="T91" fmla="*/ 4 h 719"/>
                  <a:gd name="T92" fmla="*/ 5 w 294"/>
                  <a:gd name="T93" fmla="*/ 4 h 719"/>
                  <a:gd name="T94" fmla="*/ 5 w 294"/>
                  <a:gd name="T95" fmla="*/ 4 h 719"/>
                  <a:gd name="T96" fmla="*/ 5 w 294"/>
                  <a:gd name="T97" fmla="*/ 3 h 719"/>
                  <a:gd name="T98" fmla="*/ 5 w 294"/>
                  <a:gd name="T99" fmla="*/ 3 h 719"/>
                  <a:gd name="T100" fmla="*/ 5 w 294"/>
                  <a:gd name="T101" fmla="*/ 3 h 719"/>
                  <a:gd name="T102" fmla="*/ 5 w 294"/>
                  <a:gd name="T103" fmla="*/ 2 h 719"/>
                  <a:gd name="T104" fmla="*/ 5 w 294"/>
                  <a:gd name="T105" fmla="*/ 2 h 719"/>
                  <a:gd name="T106" fmla="*/ 5 w 294"/>
                  <a:gd name="T107" fmla="*/ 2 h 719"/>
                  <a:gd name="T108" fmla="*/ 5 w 294"/>
                  <a:gd name="T109" fmla="*/ 2 h 719"/>
                  <a:gd name="T110" fmla="*/ 5 w 294"/>
                  <a:gd name="T111" fmla="*/ 1 h 719"/>
                  <a:gd name="T112" fmla="*/ 5 w 294"/>
                  <a:gd name="T113" fmla="*/ 1 h 719"/>
                  <a:gd name="T114" fmla="*/ 5 w 294"/>
                  <a:gd name="T115" fmla="*/ 1 h 719"/>
                  <a:gd name="T116" fmla="*/ 5 w 294"/>
                  <a:gd name="T117" fmla="*/ 0 h 719"/>
                  <a:gd name="T118" fmla="*/ 5 w 294"/>
                  <a:gd name="T119" fmla="*/ 0 h 719"/>
                  <a:gd name="T120" fmla="*/ 5 w 294"/>
                  <a:gd name="T121" fmla="*/ 0 h 71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4"/>
                  <a:gd name="T184" fmla="*/ 0 h 719"/>
                  <a:gd name="T185" fmla="*/ 294 w 294"/>
                  <a:gd name="T186" fmla="*/ 719 h 71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4" h="719">
                    <a:moveTo>
                      <a:pt x="258" y="4"/>
                    </a:moveTo>
                    <a:lnTo>
                      <a:pt x="258" y="2"/>
                    </a:lnTo>
                    <a:lnTo>
                      <a:pt x="254" y="2"/>
                    </a:lnTo>
                    <a:lnTo>
                      <a:pt x="252" y="2"/>
                    </a:lnTo>
                    <a:lnTo>
                      <a:pt x="249" y="2"/>
                    </a:lnTo>
                    <a:lnTo>
                      <a:pt x="245" y="0"/>
                    </a:lnTo>
                    <a:lnTo>
                      <a:pt x="239" y="0"/>
                    </a:lnTo>
                    <a:lnTo>
                      <a:pt x="233" y="0"/>
                    </a:lnTo>
                    <a:lnTo>
                      <a:pt x="228" y="0"/>
                    </a:lnTo>
                    <a:lnTo>
                      <a:pt x="224" y="0"/>
                    </a:lnTo>
                    <a:lnTo>
                      <a:pt x="220" y="0"/>
                    </a:lnTo>
                    <a:lnTo>
                      <a:pt x="216" y="0"/>
                    </a:lnTo>
                    <a:lnTo>
                      <a:pt x="214" y="0"/>
                    </a:lnTo>
                    <a:lnTo>
                      <a:pt x="209" y="0"/>
                    </a:lnTo>
                    <a:lnTo>
                      <a:pt x="207" y="0"/>
                    </a:lnTo>
                    <a:lnTo>
                      <a:pt x="203" y="0"/>
                    </a:lnTo>
                    <a:lnTo>
                      <a:pt x="199" y="0"/>
                    </a:lnTo>
                    <a:lnTo>
                      <a:pt x="195" y="0"/>
                    </a:lnTo>
                    <a:lnTo>
                      <a:pt x="192" y="2"/>
                    </a:lnTo>
                    <a:lnTo>
                      <a:pt x="188" y="2"/>
                    </a:lnTo>
                    <a:lnTo>
                      <a:pt x="184" y="2"/>
                    </a:lnTo>
                    <a:lnTo>
                      <a:pt x="180" y="4"/>
                    </a:lnTo>
                    <a:lnTo>
                      <a:pt x="176" y="6"/>
                    </a:lnTo>
                    <a:lnTo>
                      <a:pt x="173" y="6"/>
                    </a:lnTo>
                    <a:lnTo>
                      <a:pt x="171" y="8"/>
                    </a:lnTo>
                    <a:lnTo>
                      <a:pt x="167" y="10"/>
                    </a:lnTo>
                    <a:lnTo>
                      <a:pt x="163" y="10"/>
                    </a:lnTo>
                    <a:lnTo>
                      <a:pt x="159" y="14"/>
                    </a:lnTo>
                    <a:lnTo>
                      <a:pt x="157" y="16"/>
                    </a:lnTo>
                    <a:lnTo>
                      <a:pt x="152" y="19"/>
                    </a:lnTo>
                    <a:lnTo>
                      <a:pt x="146" y="23"/>
                    </a:lnTo>
                    <a:lnTo>
                      <a:pt x="140" y="27"/>
                    </a:lnTo>
                    <a:lnTo>
                      <a:pt x="137" y="33"/>
                    </a:lnTo>
                    <a:lnTo>
                      <a:pt x="133" y="38"/>
                    </a:lnTo>
                    <a:lnTo>
                      <a:pt x="127" y="46"/>
                    </a:lnTo>
                    <a:lnTo>
                      <a:pt x="121" y="50"/>
                    </a:lnTo>
                    <a:lnTo>
                      <a:pt x="117" y="57"/>
                    </a:lnTo>
                    <a:lnTo>
                      <a:pt x="114" y="63"/>
                    </a:lnTo>
                    <a:lnTo>
                      <a:pt x="108" y="69"/>
                    </a:lnTo>
                    <a:lnTo>
                      <a:pt x="102" y="75"/>
                    </a:lnTo>
                    <a:lnTo>
                      <a:pt x="97" y="80"/>
                    </a:lnTo>
                    <a:lnTo>
                      <a:pt x="91" y="88"/>
                    </a:lnTo>
                    <a:lnTo>
                      <a:pt x="87" y="92"/>
                    </a:lnTo>
                    <a:lnTo>
                      <a:pt x="83" y="95"/>
                    </a:lnTo>
                    <a:lnTo>
                      <a:pt x="81" y="97"/>
                    </a:lnTo>
                    <a:lnTo>
                      <a:pt x="76" y="99"/>
                    </a:lnTo>
                    <a:lnTo>
                      <a:pt x="74" y="103"/>
                    </a:lnTo>
                    <a:lnTo>
                      <a:pt x="70" y="103"/>
                    </a:lnTo>
                    <a:lnTo>
                      <a:pt x="68" y="107"/>
                    </a:lnTo>
                    <a:lnTo>
                      <a:pt x="62" y="109"/>
                    </a:lnTo>
                    <a:lnTo>
                      <a:pt x="60" y="111"/>
                    </a:lnTo>
                    <a:lnTo>
                      <a:pt x="57" y="113"/>
                    </a:lnTo>
                    <a:lnTo>
                      <a:pt x="53" y="114"/>
                    </a:lnTo>
                    <a:lnTo>
                      <a:pt x="51" y="116"/>
                    </a:lnTo>
                    <a:lnTo>
                      <a:pt x="45" y="118"/>
                    </a:lnTo>
                    <a:lnTo>
                      <a:pt x="40" y="122"/>
                    </a:lnTo>
                    <a:lnTo>
                      <a:pt x="34" y="126"/>
                    </a:lnTo>
                    <a:lnTo>
                      <a:pt x="28" y="126"/>
                    </a:lnTo>
                    <a:lnTo>
                      <a:pt x="24" y="128"/>
                    </a:lnTo>
                    <a:lnTo>
                      <a:pt x="19" y="130"/>
                    </a:lnTo>
                    <a:lnTo>
                      <a:pt x="15" y="133"/>
                    </a:lnTo>
                    <a:lnTo>
                      <a:pt x="11" y="133"/>
                    </a:lnTo>
                    <a:lnTo>
                      <a:pt x="9" y="135"/>
                    </a:lnTo>
                    <a:lnTo>
                      <a:pt x="7" y="135"/>
                    </a:lnTo>
                    <a:lnTo>
                      <a:pt x="7" y="137"/>
                    </a:lnTo>
                    <a:lnTo>
                      <a:pt x="7" y="139"/>
                    </a:lnTo>
                    <a:lnTo>
                      <a:pt x="7" y="143"/>
                    </a:lnTo>
                    <a:lnTo>
                      <a:pt x="5" y="147"/>
                    </a:lnTo>
                    <a:lnTo>
                      <a:pt x="5" y="152"/>
                    </a:lnTo>
                    <a:lnTo>
                      <a:pt x="5" y="154"/>
                    </a:lnTo>
                    <a:lnTo>
                      <a:pt x="5" y="158"/>
                    </a:lnTo>
                    <a:lnTo>
                      <a:pt x="5" y="162"/>
                    </a:lnTo>
                    <a:lnTo>
                      <a:pt x="5" y="166"/>
                    </a:lnTo>
                    <a:lnTo>
                      <a:pt x="5" y="170"/>
                    </a:lnTo>
                    <a:lnTo>
                      <a:pt x="5" y="173"/>
                    </a:lnTo>
                    <a:lnTo>
                      <a:pt x="3" y="177"/>
                    </a:lnTo>
                    <a:lnTo>
                      <a:pt x="3" y="181"/>
                    </a:lnTo>
                    <a:lnTo>
                      <a:pt x="3" y="185"/>
                    </a:lnTo>
                    <a:lnTo>
                      <a:pt x="3" y="189"/>
                    </a:lnTo>
                    <a:lnTo>
                      <a:pt x="3" y="192"/>
                    </a:lnTo>
                    <a:lnTo>
                      <a:pt x="3" y="198"/>
                    </a:lnTo>
                    <a:lnTo>
                      <a:pt x="2" y="204"/>
                    </a:lnTo>
                    <a:lnTo>
                      <a:pt x="2" y="208"/>
                    </a:lnTo>
                    <a:lnTo>
                      <a:pt x="2" y="213"/>
                    </a:lnTo>
                    <a:lnTo>
                      <a:pt x="2" y="217"/>
                    </a:lnTo>
                    <a:lnTo>
                      <a:pt x="2" y="223"/>
                    </a:lnTo>
                    <a:lnTo>
                      <a:pt x="2" y="229"/>
                    </a:lnTo>
                    <a:lnTo>
                      <a:pt x="2" y="234"/>
                    </a:lnTo>
                    <a:lnTo>
                      <a:pt x="2" y="240"/>
                    </a:lnTo>
                    <a:lnTo>
                      <a:pt x="0" y="246"/>
                    </a:lnTo>
                    <a:lnTo>
                      <a:pt x="0" y="249"/>
                    </a:lnTo>
                    <a:lnTo>
                      <a:pt x="0" y="257"/>
                    </a:lnTo>
                    <a:lnTo>
                      <a:pt x="0" y="263"/>
                    </a:lnTo>
                    <a:lnTo>
                      <a:pt x="0" y="267"/>
                    </a:lnTo>
                    <a:lnTo>
                      <a:pt x="0" y="274"/>
                    </a:lnTo>
                    <a:lnTo>
                      <a:pt x="0" y="280"/>
                    </a:lnTo>
                    <a:lnTo>
                      <a:pt x="0" y="286"/>
                    </a:lnTo>
                    <a:lnTo>
                      <a:pt x="0" y="291"/>
                    </a:lnTo>
                    <a:lnTo>
                      <a:pt x="0" y="297"/>
                    </a:lnTo>
                    <a:lnTo>
                      <a:pt x="0" y="303"/>
                    </a:lnTo>
                    <a:lnTo>
                      <a:pt x="0" y="310"/>
                    </a:lnTo>
                    <a:lnTo>
                      <a:pt x="0" y="314"/>
                    </a:lnTo>
                    <a:lnTo>
                      <a:pt x="0" y="322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0" y="360"/>
                    </a:lnTo>
                    <a:lnTo>
                      <a:pt x="2" y="367"/>
                    </a:lnTo>
                    <a:lnTo>
                      <a:pt x="2" y="373"/>
                    </a:lnTo>
                    <a:lnTo>
                      <a:pt x="2" y="379"/>
                    </a:lnTo>
                    <a:lnTo>
                      <a:pt x="2" y="384"/>
                    </a:lnTo>
                    <a:lnTo>
                      <a:pt x="3" y="388"/>
                    </a:lnTo>
                    <a:lnTo>
                      <a:pt x="3" y="394"/>
                    </a:lnTo>
                    <a:lnTo>
                      <a:pt x="5" y="400"/>
                    </a:lnTo>
                    <a:lnTo>
                      <a:pt x="5" y="403"/>
                    </a:lnTo>
                    <a:lnTo>
                      <a:pt x="5" y="409"/>
                    </a:lnTo>
                    <a:lnTo>
                      <a:pt x="7" y="413"/>
                    </a:lnTo>
                    <a:lnTo>
                      <a:pt x="7" y="419"/>
                    </a:lnTo>
                    <a:lnTo>
                      <a:pt x="7" y="422"/>
                    </a:lnTo>
                    <a:lnTo>
                      <a:pt x="9" y="428"/>
                    </a:lnTo>
                    <a:lnTo>
                      <a:pt x="9" y="432"/>
                    </a:lnTo>
                    <a:lnTo>
                      <a:pt x="9" y="436"/>
                    </a:lnTo>
                    <a:lnTo>
                      <a:pt x="11" y="439"/>
                    </a:lnTo>
                    <a:lnTo>
                      <a:pt x="13" y="443"/>
                    </a:lnTo>
                    <a:lnTo>
                      <a:pt x="13" y="447"/>
                    </a:lnTo>
                    <a:lnTo>
                      <a:pt x="13" y="453"/>
                    </a:lnTo>
                    <a:lnTo>
                      <a:pt x="15" y="455"/>
                    </a:lnTo>
                    <a:lnTo>
                      <a:pt x="15" y="458"/>
                    </a:lnTo>
                    <a:lnTo>
                      <a:pt x="17" y="462"/>
                    </a:lnTo>
                    <a:lnTo>
                      <a:pt x="19" y="466"/>
                    </a:lnTo>
                    <a:lnTo>
                      <a:pt x="21" y="468"/>
                    </a:lnTo>
                    <a:lnTo>
                      <a:pt x="21" y="472"/>
                    </a:lnTo>
                    <a:lnTo>
                      <a:pt x="22" y="476"/>
                    </a:lnTo>
                    <a:lnTo>
                      <a:pt x="24" y="479"/>
                    </a:lnTo>
                    <a:lnTo>
                      <a:pt x="26" y="483"/>
                    </a:lnTo>
                    <a:lnTo>
                      <a:pt x="28" y="489"/>
                    </a:lnTo>
                    <a:lnTo>
                      <a:pt x="34" y="495"/>
                    </a:lnTo>
                    <a:lnTo>
                      <a:pt x="38" y="498"/>
                    </a:lnTo>
                    <a:lnTo>
                      <a:pt x="40" y="504"/>
                    </a:lnTo>
                    <a:lnTo>
                      <a:pt x="43" y="508"/>
                    </a:lnTo>
                    <a:lnTo>
                      <a:pt x="47" y="512"/>
                    </a:lnTo>
                    <a:lnTo>
                      <a:pt x="51" y="517"/>
                    </a:lnTo>
                    <a:lnTo>
                      <a:pt x="55" y="519"/>
                    </a:lnTo>
                    <a:lnTo>
                      <a:pt x="59" y="523"/>
                    </a:lnTo>
                    <a:lnTo>
                      <a:pt x="62" y="527"/>
                    </a:lnTo>
                    <a:lnTo>
                      <a:pt x="68" y="531"/>
                    </a:lnTo>
                    <a:lnTo>
                      <a:pt x="72" y="534"/>
                    </a:lnTo>
                    <a:lnTo>
                      <a:pt x="76" y="538"/>
                    </a:lnTo>
                    <a:lnTo>
                      <a:pt x="81" y="542"/>
                    </a:lnTo>
                    <a:lnTo>
                      <a:pt x="87" y="546"/>
                    </a:lnTo>
                    <a:lnTo>
                      <a:pt x="91" y="550"/>
                    </a:lnTo>
                    <a:lnTo>
                      <a:pt x="95" y="554"/>
                    </a:lnTo>
                    <a:lnTo>
                      <a:pt x="100" y="557"/>
                    </a:lnTo>
                    <a:lnTo>
                      <a:pt x="106" y="561"/>
                    </a:lnTo>
                    <a:lnTo>
                      <a:pt x="110" y="565"/>
                    </a:lnTo>
                    <a:lnTo>
                      <a:pt x="116" y="569"/>
                    </a:lnTo>
                    <a:lnTo>
                      <a:pt x="121" y="574"/>
                    </a:lnTo>
                    <a:lnTo>
                      <a:pt x="127" y="578"/>
                    </a:lnTo>
                    <a:lnTo>
                      <a:pt x="133" y="584"/>
                    </a:lnTo>
                    <a:lnTo>
                      <a:pt x="137" y="588"/>
                    </a:lnTo>
                    <a:lnTo>
                      <a:pt x="142" y="593"/>
                    </a:lnTo>
                    <a:lnTo>
                      <a:pt x="148" y="599"/>
                    </a:lnTo>
                    <a:lnTo>
                      <a:pt x="154" y="605"/>
                    </a:lnTo>
                    <a:lnTo>
                      <a:pt x="159" y="611"/>
                    </a:lnTo>
                    <a:lnTo>
                      <a:pt x="165" y="616"/>
                    </a:lnTo>
                    <a:lnTo>
                      <a:pt x="171" y="622"/>
                    </a:lnTo>
                    <a:lnTo>
                      <a:pt x="175" y="628"/>
                    </a:lnTo>
                    <a:lnTo>
                      <a:pt x="180" y="633"/>
                    </a:lnTo>
                    <a:lnTo>
                      <a:pt x="186" y="639"/>
                    </a:lnTo>
                    <a:lnTo>
                      <a:pt x="190" y="645"/>
                    </a:lnTo>
                    <a:lnTo>
                      <a:pt x="195" y="650"/>
                    </a:lnTo>
                    <a:lnTo>
                      <a:pt x="201" y="656"/>
                    </a:lnTo>
                    <a:lnTo>
                      <a:pt x="205" y="662"/>
                    </a:lnTo>
                    <a:lnTo>
                      <a:pt x="211" y="668"/>
                    </a:lnTo>
                    <a:lnTo>
                      <a:pt x="214" y="673"/>
                    </a:lnTo>
                    <a:lnTo>
                      <a:pt x="218" y="677"/>
                    </a:lnTo>
                    <a:lnTo>
                      <a:pt x="222" y="683"/>
                    </a:lnTo>
                    <a:lnTo>
                      <a:pt x="226" y="687"/>
                    </a:lnTo>
                    <a:lnTo>
                      <a:pt x="228" y="692"/>
                    </a:lnTo>
                    <a:lnTo>
                      <a:pt x="232" y="696"/>
                    </a:lnTo>
                    <a:lnTo>
                      <a:pt x="235" y="700"/>
                    </a:lnTo>
                    <a:lnTo>
                      <a:pt x="239" y="704"/>
                    </a:lnTo>
                    <a:lnTo>
                      <a:pt x="241" y="707"/>
                    </a:lnTo>
                    <a:lnTo>
                      <a:pt x="243" y="709"/>
                    </a:lnTo>
                    <a:lnTo>
                      <a:pt x="245" y="711"/>
                    </a:lnTo>
                    <a:lnTo>
                      <a:pt x="247" y="715"/>
                    </a:lnTo>
                    <a:lnTo>
                      <a:pt x="249" y="717"/>
                    </a:lnTo>
                    <a:lnTo>
                      <a:pt x="251" y="719"/>
                    </a:lnTo>
                    <a:lnTo>
                      <a:pt x="273" y="582"/>
                    </a:lnTo>
                    <a:lnTo>
                      <a:pt x="294" y="481"/>
                    </a:lnTo>
                    <a:lnTo>
                      <a:pt x="294" y="479"/>
                    </a:lnTo>
                    <a:lnTo>
                      <a:pt x="294" y="474"/>
                    </a:lnTo>
                    <a:lnTo>
                      <a:pt x="294" y="468"/>
                    </a:lnTo>
                    <a:lnTo>
                      <a:pt x="294" y="466"/>
                    </a:lnTo>
                    <a:lnTo>
                      <a:pt x="294" y="462"/>
                    </a:lnTo>
                    <a:lnTo>
                      <a:pt x="294" y="457"/>
                    </a:lnTo>
                    <a:lnTo>
                      <a:pt x="294" y="453"/>
                    </a:lnTo>
                    <a:lnTo>
                      <a:pt x="294" y="449"/>
                    </a:lnTo>
                    <a:lnTo>
                      <a:pt x="294" y="445"/>
                    </a:lnTo>
                    <a:lnTo>
                      <a:pt x="294" y="439"/>
                    </a:lnTo>
                    <a:lnTo>
                      <a:pt x="294" y="436"/>
                    </a:lnTo>
                    <a:lnTo>
                      <a:pt x="294" y="430"/>
                    </a:lnTo>
                    <a:lnTo>
                      <a:pt x="294" y="424"/>
                    </a:lnTo>
                    <a:lnTo>
                      <a:pt x="294" y="419"/>
                    </a:lnTo>
                    <a:lnTo>
                      <a:pt x="294" y="413"/>
                    </a:lnTo>
                    <a:lnTo>
                      <a:pt x="292" y="409"/>
                    </a:lnTo>
                    <a:lnTo>
                      <a:pt x="292" y="403"/>
                    </a:lnTo>
                    <a:lnTo>
                      <a:pt x="292" y="398"/>
                    </a:lnTo>
                    <a:lnTo>
                      <a:pt x="292" y="392"/>
                    </a:lnTo>
                    <a:lnTo>
                      <a:pt x="292" y="386"/>
                    </a:lnTo>
                    <a:lnTo>
                      <a:pt x="292" y="381"/>
                    </a:lnTo>
                    <a:lnTo>
                      <a:pt x="292" y="373"/>
                    </a:lnTo>
                    <a:lnTo>
                      <a:pt x="290" y="369"/>
                    </a:lnTo>
                    <a:lnTo>
                      <a:pt x="290" y="362"/>
                    </a:lnTo>
                    <a:lnTo>
                      <a:pt x="290" y="358"/>
                    </a:lnTo>
                    <a:lnTo>
                      <a:pt x="290" y="352"/>
                    </a:lnTo>
                    <a:lnTo>
                      <a:pt x="290" y="348"/>
                    </a:lnTo>
                    <a:lnTo>
                      <a:pt x="289" y="343"/>
                    </a:lnTo>
                    <a:lnTo>
                      <a:pt x="289" y="337"/>
                    </a:lnTo>
                    <a:lnTo>
                      <a:pt x="287" y="333"/>
                    </a:lnTo>
                    <a:lnTo>
                      <a:pt x="285" y="327"/>
                    </a:lnTo>
                    <a:lnTo>
                      <a:pt x="285" y="324"/>
                    </a:lnTo>
                    <a:lnTo>
                      <a:pt x="283" y="320"/>
                    </a:lnTo>
                    <a:lnTo>
                      <a:pt x="283" y="314"/>
                    </a:lnTo>
                    <a:lnTo>
                      <a:pt x="283" y="310"/>
                    </a:lnTo>
                    <a:lnTo>
                      <a:pt x="281" y="306"/>
                    </a:lnTo>
                    <a:lnTo>
                      <a:pt x="279" y="303"/>
                    </a:lnTo>
                    <a:lnTo>
                      <a:pt x="279" y="297"/>
                    </a:lnTo>
                    <a:lnTo>
                      <a:pt x="277" y="293"/>
                    </a:lnTo>
                    <a:lnTo>
                      <a:pt x="277" y="289"/>
                    </a:lnTo>
                    <a:lnTo>
                      <a:pt x="275" y="286"/>
                    </a:lnTo>
                    <a:lnTo>
                      <a:pt x="273" y="280"/>
                    </a:lnTo>
                    <a:lnTo>
                      <a:pt x="273" y="278"/>
                    </a:lnTo>
                    <a:lnTo>
                      <a:pt x="271" y="272"/>
                    </a:lnTo>
                    <a:lnTo>
                      <a:pt x="270" y="268"/>
                    </a:lnTo>
                    <a:lnTo>
                      <a:pt x="270" y="265"/>
                    </a:lnTo>
                    <a:lnTo>
                      <a:pt x="268" y="259"/>
                    </a:lnTo>
                    <a:lnTo>
                      <a:pt x="266" y="253"/>
                    </a:lnTo>
                    <a:lnTo>
                      <a:pt x="266" y="249"/>
                    </a:lnTo>
                    <a:lnTo>
                      <a:pt x="264" y="246"/>
                    </a:lnTo>
                    <a:lnTo>
                      <a:pt x="264" y="240"/>
                    </a:lnTo>
                    <a:lnTo>
                      <a:pt x="262" y="234"/>
                    </a:lnTo>
                    <a:lnTo>
                      <a:pt x="262" y="229"/>
                    </a:lnTo>
                    <a:lnTo>
                      <a:pt x="260" y="223"/>
                    </a:lnTo>
                    <a:lnTo>
                      <a:pt x="260" y="217"/>
                    </a:lnTo>
                    <a:lnTo>
                      <a:pt x="260" y="215"/>
                    </a:lnTo>
                    <a:lnTo>
                      <a:pt x="260" y="211"/>
                    </a:lnTo>
                    <a:lnTo>
                      <a:pt x="258" y="208"/>
                    </a:lnTo>
                    <a:lnTo>
                      <a:pt x="258" y="204"/>
                    </a:lnTo>
                    <a:lnTo>
                      <a:pt x="258" y="202"/>
                    </a:lnTo>
                    <a:lnTo>
                      <a:pt x="258" y="198"/>
                    </a:lnTo>
                    <a:lnTo>
                      <a:pt x="258" y="196"/>
                    </a:lnTo>
                    <a:lnTo>
                      <a:pt x="258" y="192"/>
                    </a:lnTo>
                    <a:lnTo>
                      <a:pt x="258" y="189"/>
                    </a:lnTo>
                    <a:lnTo>
                      <a:pt x="258" y="185"/>
                    </a:lnTo>
                    <a:lnTo>
                      <a:pt x="258" y="181"/>
                    </a:lnTo>
                    <a:lnTo>
                      <a:pt x="258" y="177"/>
                    </a:lnTo>
                    <a:lnTo>
                      <a:pt x="256" y="173"/>
                    </a:lnTo>
                    <a:lnTo>
                      <a:pt x="256" y="170"/>
                    </a:lnTo>
                    <a:lnTo>
                      <a:pt x="256" y="166"/>
                    </a:lnTo>
                    <a:lnTo>
                      <a:pt x="256" y="162"/>
                    </a:lnTo>
                    <a:lnTo>
                      <a:pt x="256" y="158"/>
                    </a:lnTo>
                    <a:lnTo>
                      <a:pt x="256" y="154"/>
                    </a:lnTo>
                    <a:lnTo>
                      <a:pt x="256" y="149"/>
                    </a:lnTo>
                    <a:lnTo>
                      <a:pt x="256" y="147"/>
                    </a:lnTo>
                    <a:lnTo>
                      <a:pt x="256" y="141"/>
                    </a:lnTo>
                    <a:lnTo>
                      <a:pt x="256" y="139"/>
                    </a:lnTo>
                    <a:lnTo>
                      <a:pt x="256" y="133"/>
                    </a:lnTo>
                    <a:lnTo>
                      <a:pt x="256" y="130"/>
                    </a:lnTo>
                    <a:lnTo>
                      <a:pt x="256" y="126"/>
                    </a:lnTo>
                    <a:lnTo>
                      <a:pt x="256" y="122"/>
                    </a:lnTo>
                    <a:lnTo>
                      <a:pt x="256" y="118"/>
                    </a:lnTo>
                    <a:lnTo>
                      <a:pt x="256" y="114"/>
                    </a:lnTo>
                    <a:lnTo>
                      <a:pt x="256" y="111"/>
                    </a:lnTo>
                    <a:lnTo>
                      <a:pt x="256" y="107"/>
                    </a:lnTo>
                    <a:lnTo>
                      <a:pt x="256" y="103"/>
                    </a:lnTo>
                    <a:lnTo>
                      <a:pt x="256" y="99"/>
                    </a:lnTo>
                    <a:lnTo>
                      <a:pt x="256" y="95"/>
                    </a:lnTo>
                    <a:lnTo>
                      <a:pt x="256" y="92"/>
                    </a:lnTo>
                    <a:lnTo>
                      <a:pt x="256" y="88"/>
                    </a:lnTo>
                    <a:lnTo>
                      <a:pt x="256" y="84"/>
                    </a:lnTo>
                    <a:lnTo>
                      <a:pt x="256" y="80"/>
                    </a:lnTo>
                    <a:lnTo>
                      <a:pt x="256" y="76"/>
                    </a:lnTo>
                    <a:lnTo>
                      <a:pt x="256" y="73"/>
                    </a:lnTo>
                    <a:lnTo>
                      <a:pt x="256" y="71"/>
                    </a:lnTo>
                    <a:lnTo>
                      <a:pt x="256" y="65"/>
                    </a:lnTo>
                    <a:lnTo>
                      <a:pt x="256" y="63"/>
                    </a:lnTo>
                    <a:lnTo>
                      <a:pt x="256" y="59"/>
                    </a:lnTo>
                    <a:lnTo>
                      <a:pt x="256" y="56"/>
                    </a:lnTo>
                    <a:lnTo>
                      <a:pt x="256" y="48"/>
                    </a:lnTo>
                    <a:lnTo>
                      <a:pt x="256" y="44"/>
                    </a:lnTo>
                    <a:lnTo>
                      <a:pt x="256" y="37"/>
                    </a:lnTo>
                    <a:lnTo>
                      <a:pt x="256" y="33"/>
                    </a:lnTo>
                    <a:lnTo>
                      <a:pt x="256" y="27"/>
                    </a:lnTo>
                    <a:lnTo>
                      <a:pt x="258" y="21"/>
                    </a:lnTo>
                    <a:lnTo>
                      <a:pt x="258" y="18"/>
                    </a:lnTo>
                    <a:lnTo>
                      <a:pt x="258" y="14"/>
                    </a:lnTo>
                    <a:lnTo>
                      <a:pt x="258" y="10"/>
                    </a:lnTo>
                    <a:lnTo>
                      <a:pt x="258" y="8"/>
                    </a:lnTo>
                    <a:lnTo>
                      <a:pt x="258" y="6"/>
                    </a:lnTo>
                    <a:lnTo>
                      <a:pt x="258" y="4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21" name="Freeform 52"/>
              <p:cNvSpPr>
                <a:spLocks/>
              </p:cNvSpPr>
              <p:nvPr/>
            </p:nvSpPr>
            <p:spPr bwMode="auto">
              <a:xfrm>
                <a:off x="699" y="2873"/>
                <a:ext cx="225" cy="479"/>
              </a:xfrm>
              <a:custGeom>
                <a:avLst/>
                <a:gdLst>
                  <a:gd name="T0" fmla="*/ 2 w 451"/>
                  <a:gd name="T1" fmla="*/ 1 h 957"/>
                  <a:gd name="T2" fmla="*/ 1 w 451"/>
                  <a:gd name="T3" fmla="*/ 1 h 957"/>
                  <a:gd name="T4" fmla="*/ 1 w 451"/>
                  <a:gd name="T5" fmla="*/ 2 h 957"/>
                  <a:gd name="T6" fmla="*/ 1 w 451"/>
                  <a:gd name="T7" fmla="*/ 2 h 957"/>
                  <a:gd name="T8" fmla="*/ 0 w 451"/>
                  <a:gd name="T9" fmla="*/ 3 h 957"/>
                  <a:gd name="T10" fmla="*/ 0 w 451"/>
                  <a:gd name="T11" fmla="*/ 3 h 957"/>
                  <a:gd name="T12" fmla="*/ 0 w 451"/>
                  <a:gd name="T13" fmla="*/ 4 h 957"/>
                  <a:gd name="T14" fmla="*/ 0 w 451"/>
                  <a:gd name="T15" fmla="*/ 4 h 957"/>
                  <a:gd name="T16" fmla="*/ 0 w 451"/>
                  <a:gd name="T17" fmla="*/ 5 h 957"/>
                  <a:gd name="T18" fmla="*/ 0 w 451"/>
                  <a:gd name="T19" fmla="*/ 5 h 957"/>
                  <a:gd name="T20" fmla="*/ 0 w 451"/>
                  <a:gd name="T21" fmla="*/ 6 h 957"/>
                  <a:gd name="T22" fmla="*/ 0 w 451"/>
                  <a:gd name="T23" fmla="*/ 6 h 957"/>
                  <a:gd name="T24" fmla="*/ 0 w 451"/>
                  <a:gd name="T25" fmla="*/ 7 h 957"/>
                  <a:gd name="T26" fmla="*/ 0 w 451"/>
                  <a:gd name="T27" fmla="*/ 8 h 957"/>
                  <a:gd name="T28" fmla="*/ 0 w 451"/>
                  <a:gd name="T29" fmla="*/ 9 h 957"/>
                  <a:gd name="T30" fmla="*/ 0 w 451"/>
                  <a:gd name="T31" fmla="*/ 10 h 957"/>
                  <a:gd name="T32" fmla="*/ 0 w 451"/>
                  <a:gd name="T33" fmla="*/ 11 h 957"/>
                  <a:gd name="T34" fmla="*/ 0 w 451"/>
                  <a:gd name="T35" fmla="*/ 11 h 957"/>
                  <a:gd name="T36" fmla="*/ 1 w 451"/>
                  <a:gd name="T37" fmla="*/ 12 h 957"/>
                  <a:gd name="T38" fmla="*/ 1 w 451"/>
                  <a:gd name="T39" fmla="*/ 12 h 957"/>
                  <a:gd name="T40" fmla="*/ 2 w 451"/>
                  <a:gd name="T41" fmla="*/ 13 h 957"/>
                  <a:gd name="T42" fmla="*/ 2 w 451"/>
                  <a:gd name="T43" fmla="*/ 13 h 957"/>
                  <a:gd name="T44" fmla="*/ 3 w 451"/>
                  <a:gd name="T45" fmla="*/ 13 h 957"/>
                  <a:gd name="T46" fmla="*/ 4 w 451"/>
                  <a:gd name="T47" fmla="*/ 14 h 957"/>
                  <a:gd name="T48" fmla="*/ 4 w 451"/>
                  <a:gd name="T49" fmla="*/ 14 h 957"/>
                  <a:gd name="T50" fmla="*/ 5 w 451"/>
                  <a:gd name="T51" fmla="*/ 14 h 957"/>
                  <a:gd name="T52" fmla="*/ 6 w 451"/>
                  <a:gd name="T53" fmla="*/ 15 h 957"/>
                  <a:gd name="T54" fmla="*/ 6 w 451"/>
                  <a:gd name="T55" fmla="*/ 15 h 957"/>
                  <a:gd name="T56" fmla="*/ 7 w 451"/>
                  <a:gd name="T57" fmla="*/ 15 h 957"/>
                  <a:gd name="T58" fmla="*/ 6 w 451"/>
                  <a:gd name="T59" fmla="*/ 15 h 957"/>
                  <a:gd name="T60" fmla="*/ 6 w 451"/>
                  <a:gd name="T61" fmla="*/ 15 h 957"/>
                  <a:gd name="T62" fmla="*/ 6 w 451"/>
                  <a:gd name="T63" fmla="*/ 14 h 957"/>
                  <a:gd name="T64" fmla="*/ 6 w 451"/>
                  <a:gd name="T65" fmla="*/ 14 h 957"/>
                  <a:gd name="T66" fmla="*/ 6 w 451"/>
                  <a:gd name="T67" fmla="*/ 13 h 957"/>
                  <a:gd name="T68" fmla="*/ 6 w 451"/>
                  <a:gd name="T69" fmla="*/ 13 h 957"/>
                  <a:gd name="T70" fmla="*/ 6 w 451"/>
                  <a:gd name="T71" fmla="*/ 12 h 957"/>
                  <a:gd name="T72" fmla="*/ 6 w 451"/>
                  <a:gd name="T73" fmla="*/ 12 h 957"/>
                  <a:gd name="T74" fmla="*/ 6 w 451"/>
                  <a:gd name="T75" fmla="*/ 11 h 957"/>
                  <a:gd name="T76" fmla="*/ 6 w 451"/>
                  <a:gd name="T77" fmla="*/ 11 h 957"/>
                  <a:gd name="T78" fmla="*/ 6 w 451"/>
                  <a:gd name="T79" fmla="*/ 10 h 957"/>
                  <a:gd name="T80" fmla="*/ 6 w 451"/>
                  <a:gd name="T81" fmla="*/ 10 h 957"/>
                  <a:gd name="T82" fmla="*/ 5 w 451"/>
                  <a:gd name="T83" fmla="*/ 9 h 957"/>
                  <a:gd name="T84" fmla="*/ 5 w 451"/>
                  <a:gd name="T85" fmla="*/ 9 h 957"/>
                  <a:gd name="T86" fmla="*/ 5 w 451"/>
                  <a:gd name="T87" fmla="*/ 9 h 957"/>
                  <a:gd name="T88" fmla="*/ 4 w 451"/>
                  <a:gd name="T89" fmla="*/ 8 h 957"/>
                  <a:gd name="T90" fmla="*/ 4 w 451"/>
                  <a:gd name="T91" fmla="*/ 8 h 957"/>
                  <a:gd name="T92" fmla="*/ 4 w 451"/>
                  <a:gd name="T93" fmla="*/ 7 h 957"/>
                  <a:gd name="T94" fmla="*/ 3 w 451"/>
                  <a:gd name="T95" fmla="*/ 7 h 957"/>
                  <a:gd name="T96" fmla="*/ 3 w 451"/>
                  <a:gd name="T97" fmla="*/ 6 h 957"/>
                  <a:gd name="T98" fmla="*/ 2 w 451"/>
                  <a:gd name="T99" fmla="*/ 6 h 957"/>
                  <a:gd name="T100" fmla="*/ 2 w 451"/>
                  <a:gd name="T101" fmla="*/ 5 h 957"/>
                  <a:gd name="T102" fmla="*/ 2 w 451"/>
                  <a:gd name="T103" fmla="*/ 5 h 957"/>
                  <a:gd name="T104" fmla="*/ 2 w 451"/>
                  <a:gd name="T105" fmla="*/ 4 h 957"/>
                  <a:gd name="T106" fmla="*/ 2 w 451"/>
                  <a:gd name="T107" fmla="*/ 4 h 957"/>
                  <a:gd name="T108" fmla="*/ 2 w 451"/>
                  <a:gd name="T109" fmla="*/ 3 h 957"/>
                  <a:gd name="T110" fmla="*/ 2 w 451"/>
                  <a:gd name="T111" fmla="*/ 2 h 957"/>
                  <a:gd name="T112" fmla="*/ 2 w 451"/>
                  <a:gd name="T113" fmla="*/ 1 h 957"/>
                  <a:gd name="T114" fmla="*/ 2 w 451"/>
                  <a:gd name="T115" fmla="*/ 1 h 957"/>
                  <a:gd name="T116" fmla="*/ 2 w 451"/>
                  <a:gd name="T117" fmla="*/ 1 h 9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1"/>
                  <a:gd name="T178" fmla="*/ 0 h 957"/>
                  <a:gd name="T179" fmla="*/ 451 w 451"/>
                  <a:gd name="T180" fmla="*/ 957 h 95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1" h="957">
                    <a:moveTo>
                      <a:pt x="179" y="0"/>
                    </a:moveTo>
                    <a:lnTo>
                      <a:pt x="177" y="0"/>
                    </a:lnTo>
                    <a:lnTo>
                      <a:pt x="175" y="1"/>
                    </a:lnTo>
                    <a:lnTo>
                      <a:pt x="171" y="1"/>
                    </a:lnTo>
                    <a:lnTo>
                      <a:pt x="168" y="5"/>
                    </a:lnTo>
                    <a:lnTo>
                      <a:pt x="164" y="9"/>
                    </a:lnTo>
                    <a:lnTo>
                      <a:pt x="158" y="13"/>
                    </a:lnTo>
                    <a:lnTo>
                      <a:pt x="154" y="15"/>
                    </a:lnTo>
                    <a:lnTo>
                      <a:pt x="150" y="19"/>
                    </a:lnTo>
                    <a:lnTo>
                      <a:pt x="149" y="20"/>
                    </a:lnTo>
                    <a:lnTo>
                      <a:pt x="147" y="24"/>
                    </a:lnTo>
                    <a:lnTo>
                      <a:pt x="141" y="26"/>
                    </a:lnTo>
                    <a:lnTo>
                      <a:pt x="137" y="30"/>
                    </a:lnTo>
                    <a:lnTo>
                      <a:pt x="133" y="34"/>
                    </a:lnTo>
                    <a:lnTo>
                      <a:pt x="129" y="39"/>
                    </a:lnTo>
                    <a:lnTo>
                      <a:pt x="126" y="43"/>
                    </a:lnTo>
                    <a:lnTo>
                      <a:pt x="122" y="47"/>
                    </a:lnTo>
                    <a:lnTo>
                      <a:pt x="116" y="51"/>
                    </a:lnTo>
                    <a:lnTo>
                      <a:pt x="112" y="57"/>
                    </a:lnTo>
                    <a:lnTo>
                      <a:pt x="109" y="62"/>
                    </a:lnTo>
                    <a:lnTo>
                      <a:pt x="105" y="66"/>
                    </a:lnTo>
                    <a:lnTo>
                      <a:pt x="99" y="72"/>
                    </a:lnTo>
                    <a:lnTo>
                      <a:pt x="95" y="77"/>
                    </a:lnTo>
                    <a:lnTo>
                      <a:pt x="91" y="83"/>
                    </a:lnTo>
                    <a:lnTo>
                      <a:pt x="86" y="89"/>
                    </a:lnTo>
                    <a:lnTo>
                      <a:pt x="84" y="93"/>
                    </a:lnTo>
                    <a:lnTo>
                      <a:pt x="82" y="96"/>
                    </a:lnTo>
                    <a:lnTo>
                      <a:pt x="80" y="100"/>
                    </a:lnTo>
                    <a:lnTo>
                      <a:pt x="78" y="102"/>
                    </a:lnTo>
                    <a:lnTo>
                      <a:pt x="76" y="106"/>
                    </a:lnTo>
                    <a:lnTo>
                      <a:pt x="74" y="110"/>
                    </a:lnTo>
                    <a:lnTo>
                      <a:pt x="72" y="114"/>
                    </a:lnTo>
                    <a:lnTo>
                      <a:pt x="69" y="117"/>
                    </a:lnTo>
                    <a:lnTo>
                      <a:pt x="67" y="119"/>
                    </a:lnTo>
                    <a:lnTo>
                      <a:pt x="67" y="125"/>
                    </a:lnTo>
                    <a:lnTo>
                      <a:pt x="65" y="127"/>
                    </a:lnTo>
                    <a:lnTo>
                      <a:pt x="63" y="133"/>
                    </a:lnTo>
                    <a:lnTo>
                      <a:pt x="59" y="136"/>
                    </a:lnTo>
                    <a:lnTo>
                      <a:pt x="59" y="138"/>
                    </a:lnTo>
                    <a:lnTo>
                      <a:pt x="55" y="142"/>
                    </a:lnTo>
                    <a:lnTo>
                      <a:pt x="53" y="146"/>
                    </a:lnTo>
                    <a:lnTo>
                      <a:pt x="53" y="150"/>
                    </a:lnTo>
                    <a:lnTo>
                      <a:pt x="50" y="153"/>
                    </a:lnTo>
                    <a:lnTo>
                      <a:pt x="50" y="157"/>
                    </a:lnTo>
                    <a:lnTo>
                      <a:pt x="48" y="163"/>
                    </a:lnTo>
                    <a:lnTo>
                      <a:pt x="46" y="165"/>
                    </a:lnTo>
                    <a:lnTo>
                      <a:pt x="44" y="169"/>
                    </a:lnTo>
                    <a:lnTo>
                      <a:pt x="42" y="172"/>
                    </a:lnTo>
                    <a:lnTo>
                      <a:pt x="40" y="176"/>
                    </a:lnTo>
                    <a:lnTo>
                      <a:pt x="38" y="180"/>
                    </a:lnTo>
                    <a:lnTo>
                      <a:pt x="36" y="184"/>
                    </a:lnTo>
                    <a:lnTo>
                      <a:pt x="34" y="188"/>
                    </a:lnTo>
                    <a:lnTo>
                      <a:pt x="34" y="193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3"/>
                    </a:lnTo>
                    <a:lnTo>
                      <a:pt x="27" y="207"/>
                    </a:lnTo>
                    <a:lnTo>
                      <a:pt x="27" y="210"/>
                    </a:lnTo>
                    <a:lnTo>
                      <a:pt x="25" y="214"/>
                    </a:lnTo>
                    <a:lnTo>
                      <a:pt x="23" y="218"/>
                    </a:lnTo>
                    <a:lnTo>
                      <a:pt x="23" y="222"/>
                    </a:lnTo>
                    <a:lnTo>
                      <a:pt x="21" y="226"/>
                    </a:lnTo>
                    <a:lnTo>
                      <a:pt x="19" y="228"/>
                    </a:lnTo>
                    <a:lnTo>
                      <a:pt x="17" y="231"/>
                    </a:lnTo>
                    <a:lnTo>
                      <a:pt x="17" y="235"/>
                    </a:lnTo>
                    <a:lnTo>
                      <a:pt x="15" y="241"/>
                    </a:lnTo>
                    <a:lnTo>
                      <a:pt x="12" y="247"/>
                    </a:lnTo>
                    <a:lnTo>
                      <a:pt x="10" y="252"/>
                    </a:lnTo>
                    <a:lnTo>
                      <a:pt x="8" y="258"/>
                    </a:lnTo>
                    <a:lnTo>
                      <a:pt x="8" y="264"/>
                    </a:lnTo>
                    <a:lnTo>
                      <a:pt x="6" y="267"/>
                    </a:lnTo>
                    <a:lnTo>
                      <a:pt x="4" y="271"/>
                    </a:lnTo>
                    <a:lnTo>
                      <a:pt x="2" y="275"/>
                    </a:lnTo>
                    <a:lnTo>
                      <a:pt x="2" y="279"/>
                    </a:lnTo>
                    <a:lnTo>
                      <a:pt x="2" y="281"/>
                    </a:lnTo>
                    <a:lnTo>
                      <a:pt x="0" y="285"/>
                    </a:lnTo>
                    <a:lnTo>
                      <a:pt x="0" y="286"/>
                    </a:lnTo>
                    <a:lnTo>
                      <a:pt x="0" y="288"/>
                    </a:lnTo>
                    <a:lnTo>
                      <a:pt x="0" y="290"/>
                    </a:lnTo>
                    <a:lnTo>
                      <a:pt x="0" y="296"/>
                    </a:lnTo>
                    <a:lnTo>
                      <a:pt x="0" y="302"/>
                    </a:lnTo>
                    <a:lnTo>
                      <a:pt x="0" y="307"/>
                    </a:lnTo>
                    <a:lnTo>
                      <a:pt x="0" y="309"/>
                    </a:lnTo>
                    <a:lnTo>
                      <a:pt x="0" y="313"/>
                    </a:lnTo>
                    <a:lnTo>
                      <a:pt x="0" y="319"/>
                    </a:lnTo>
                    <a:lnTo>
                      <a:pt x="0" y="323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2" y="340"/>
                    </a:lnTo>
                    <a:lnTo>
                      <a:pt x="2" y="345"/>
                    </a:lnTo>
                    <a:lnTo>
                      <a:pt x="2" y="351"/>
                    </a:lnTo>
                    <a:lnTo>
                      <a:pt x="2" y="357"/>
                    </a:lnTo>
                    <a:lnTo>
                      <a:pt x="2" y="362"/>
                    </a:lnTo>
                    <a:lnTo>
                      <a:pt x="2" y="368"/>
                    </a:lnTo>
                    <a:lnTo>
                      <a:pt x="2" y="374"/>
                    </a:lnTo>
                    <a:lnTo>
                      <a:pt x="4" y="380"/>
                    </a:lnTo>
                    <a:lnTo>
                      <a:pt x="4" y="385"/>
                    </a:lnTo>
                    <a:lnTo>
                      <a:pt x="4" y="391"/>
                    </a:lnTo>
                    <a:lnTo>
                      <a:pt x="4" y="399"/>
                    </a:lnTo>
                    <a:lnTo>
                      <a:pt x="4" y="404"/>
                    </a:lnTo>
                    <a:lnTo>
                      <a:pt x="6" y="414"/>
                    </a:lnTo>
                    <a:lnTo>
                      <a:pt x="6" y="420"/>
                    </a:lnTo>
                    <a:lnTo>
                      <a:pt x="8" y="425"/>
                    </a:lnTo>
                    <a:lnTo>
                      <a:pt x="8" y="433"/>
                    </a:lnTo>
                    <a:lnTo>
                      <a:pt x="8" y="440"/>
                    </a:lnTo>
                    <a:lnTo>
                      <a:pt x="8" y="446"/>
                    </a:lnTo>
                    <a:lnTo>
                      <a:pt x="10" y="454"/>
                    </a:lnTo>
                    <a:lnTo>
                      <a:pt x="10" y="459"/>
                    </a:lnTo>
                    <a:lnTo>
                      <a:pt x="10" y="467"/>
                    </a:lnTo>
                    <a:lnTo>
                      <a:pt x="10" y="475"/>
                    </a:lnTo>
                    <a:lnTo>
                      <a:pt x="12" y="482"/>
                    </a:lnTo>
                    <a:lnTo>
                      <a:pt x="12" y="490"/>
                    </a:lnTo>
                    <a:lnTo>
                      <a:pt x="14" y="497"/>
                    </a:lnTo>
                    <a:lnTo>
                      <a:pt x="15" y="503"/>
                    </a:lnTo>
                    <a:lnTo>
                      <a:pt x="15" y="511"/>
                    </a:lnTo>
                    <a:lnTo>
                      <a:pt x="15" y="520"/>
                    </a:lnTo>
                    <a:lnTo>
                      <a:pt x="17" y="526"/>
                    </a:lnTo>
                    <a:lnTo>
                      <a:pt x="17" y="534"/>
                    </a:lnTo>
                    <a:lnTo>
                      <a:pt x="19" y="541"/>
                    </a:lnTo>
                    <a:lnTo>
                      <a:pt x="21" y="547"/>
                    </a:lnTo>
                    <a:lnTo>
                      <a:pt x="21" y="554"/>
                    </a:lnTo>
                    <a:lnTo>
                      <a:pt x="23" y="562"/>
                    </a:lnTo>
                    <a:lnTo>
                      <a:pt x="23" y="568"/>
                    </a:lnTo>
                    <a:lnTo>
                      <a:pt x="25" y="575"/>
                    </a:lnTo>
                    <a:lnTo>
                      <a:pt x="27" y="583"/>
                    </a:lnTo>
                    <a:lnTo>
                      <a:pt x="27" y="591"/>
                    </a:lnTo>
                    <a:lnTo>
                      <a:pt x="29" y="596"/>
                    </a:lnTo>
                    <a:lnTo>
                      <a:pt x="31" y="602"/>
                    </a:lnTo>
                    <a:lnTo>
                      <a:pt x="33" y="610"/>
                    </a:lnTo>
                    <a:lnTo>
                      <a:pt x="34" y="615"/>
                    </a:lnTo>
                    <a:lnTo>
                      <a:pt x="36" y="623"/>
                    </a:lnTo>
                    <a:lnTo>
                      <a:pt x="36" y="629"/>
                    </a:lnTo>
                    <a:lnTo>
                      <a:pt x="40" y="634"/>
                    </a:lnTo>
                    <a:lnTo>
                      <a:pt x="40" y="640"/>
                    </a:lnTo>
                    <a:lnTo>
                      <a:pt x="42" y="646"/>
                    </a:lnTo>
                    <a:lnTo>
                      <a:pt x="44" y="651"/>
                    </a:lnTo>
                    <a:lnTo>
                      <a:pt x="46" y="657"/>
                    </a:lnTo>
                    <a:lnTo>
                      <a:pt x="48" y="661"/>
                    </a:lnTo>
                    <a:lnTo>
                      <a:pt x="50" y="667"/>
                    </a:lnTo>
                    <a:lnTo>
                      <a:pt x="50" y="672"/>
                    </a:lnTo>
                    <a:lnTo>
                      <a:pt x="53" y="678"/>
                    </a:lnTo>
                    <a:lnTo>
                      <a:pt x="55" y="682"/>
                    </a:lnTo>
                    <a:lnTo>
                      <a:pt x="55" y="686"/>
                    </a:lnTo>
                    <a:lnTo>
                      <a:pt x="59" y="691"/>
                    </a:lnTo>
                    <a:lnTo>
                      <a:pt x="61" y="697"/>
                    </a:lnTo>
                    <a:lnTo>
                      <a:pt x="63" y="699"/>
                    </a:lnTo>
                    <a:lnTo>
                      <a:pt x="65" y="705"/>
                    </a:lnTo>
                    <a:lnTo>
                      <a:pt x="67" y="708"/>
                    </a:lnTo>
                    <a:lnTo>
                      <a:pt x="69" y="712"/>
                    </a:lnTo>
                    <a:lnTo>
                      <a:pt x="72" y="716"/>
                    </a:lnTo>
                    <a:lnTo>
                      <a:pt x="74" y="720"/>
                    </a:lnTo>
                    <a:lnTo>
                      <a:pt x="76" y="724"/>
                    </a:lnTo>
                    <a:lnTo>
                      <a:pt x="78" y="727"/>
                    </a:lnTo>
                    <a:lnTo>
                      <a:pt x="80" y="729"/>
                    </a:lnTo>
                    <a:lnTo>
                      <a:pt x="84" y="735"/>
                    </a:lnTo>
                    <a:lnTo>
                      <a:pt x="86" y="737"/>
                    </a:lnTo>
                    <a:lnTo>
                      <a:pt x="90" y="741"/>
                    </a:lnTo>
                    <a:lnTo>
                      <a:pt x="93" y="746"/>
                    </a:lnTo>
                    <a:lnTo>
                      <a:pt x="99" y="752"/>
                    </a:lnTo>
                    <a:lnTo>
                      <a:pt x="105" y="758"/>
                    </a:lnTo>
                    <a:lnTo>
                      <a:pt x="110" y="764"/>
                    </a:lnTo>
                    <a:lnTo>
                      <a:pt x="114" y="767"/>
                    </a:lnTo>
                    <a:lnTo>
                      <a:pt x="120" y="773"/>
                    </a:lnTo>
                    <a:lnTo>
                      <a:pt x="126" y="775"/>
                    </a:lnTo>
                    <a:lnTo>
                      <a:pt x="131" y="781"/>
                    </a:lnTo>
                    <a:lnTo>
                      <a:pt x="135" y="784"/>
                    </a:lnTo>
                    <a:lnTo>
                      <a:pt x="141" y="786"/>
                    </a:lnTo>
                    <a:lnTo>
                      <a:pt x="147" y="790"/>
                    </a:lnTo>
                    <a:lnTo>
                      <a:pt x="152" y="794"/>
                    </a:lnTo>
                    <a:lnTo>
                      <a:pt x="158" y="798"/>
                    </a:lnTo>
                    <a:lnTo>
                      <a:pt x="164" y="800"/>
                    </a:lnTo>
                    <a:lnTo>
                      <a:pt x="169" y="803"/>
                    </a:lnTo>
                    <a:lnTo>
                      <a:pt x="175" y="805"/>
                    </a:lnTo>
                    <a:lnTo>
                      <a:pt x="181" y="807"/>
                    </a:lnTo>
                    <a:lnTo>
                      <a:pt x="187" y="809"/>
                    </a:lnTo>
                    <a:lnTo>
                      <a:pt x="192" y="811"/>
                    </a:lnTo>
                    <a:lnTo>
                      <a:pt x="198" y="815"/>
                    </a:lnTo>
                    <a:lnTo>
                      <a:pt x="204" y="817"/>
                    </a:lnTo>
                    <a:lnTo>
                      <a:pt x="209" y="819"/>
                    </a:lnTo>
                    <a:lnTo>
                      <a:pt x="215" y="819"/>
                    </a:lnTo>
                    <a:lnTo>
                      <a:pt x="221" y="822"/>
                    </a:lnTo>
                    <a:lnTo>
                      <a:pt x="226" y="824"/>
                    </a:lnTo>
                    <a:lnTo>
                      <a:pt x="232" y="824"/>
                    </a:lnTo>
                    <a:lnTo>
                      <a:pt x="238" y="828"/>
                    </a:lnTo>
                    <a:lnTo>
                      <a:pt x="244" y="830"/>
                    </a:lnTo>
                    <a:lnTo>
                      <a:pt x="247" y="832"/>
                    </a:lnTo>
                    <a:lnTo>
                      <a:pt x="253" y="832"/>
                    </a:lnTo>
                    <a:lnTo>
                      <a:pt x="259" y="836"/>
                    </a:lnTo>
                    <a:lnTo>
                      <a:pt x="263" y="838"/>
                    </a:lnTo>
                    <a:lnTo>
                      <a:pt x="268" y="838"/>
                    </a:lnTo>
                    <a:lnTo>
                      <a:pt x="274" y="841"/>
                    </a:lnTo>
                    <a:lnTo>
                      <a:pt x="280" y="843"/>
                    </a:lnTo>
                    <a:lnTo>
                      <a:pt x="285" y="845"/>
                    </a:lnTo>
                    <a:lnTo>
                      <a:pt x="291" y="847"/>
                    </a:lnTo>
                    <a:lnTo>
                      <a:pt x="295" y="849"/>
                    </a:lnTo>
                    <a:lnTo>
                      <a:pt x="301" y="851"/>
                    </a:lnTo>
                    <a:lnTo>
                      <a:pt x="304" y="853"/>
                    </a:lnTo>
                    <a:lnTo>
                      <a:pt x="310" y="855"/>
                    </a:lnTo>
                    <a:lnTo>
                      <a:pt x="314" y="857"/>
                    </a:lnTo>
                    <a:lnTo>
                      <a:pt x="320" y="860"/>
                    </a:lnTo>
                    <a:lnTo>
                      <a:pt x="325" y="862"/>
                    </a:lnTo>
                    <a:lnTo>
                      <a:pt x="329" y="862"/>
                    </a:lnTo>
                    <a:lnTo>
                      <a:pt x="333" y="866"/>
                    </a:lnTo>
                    <a:lnTo>
                      <a:pt x="339" y="868"/>
                    </a:lnTo>
                    <a:lnTo>
                      <a:pt x="344" y="870"/>
                    </a:lnTo>
                    <a:lnTo>
                      <a:pt x="348" y="874"/>
                    </a:lnTo>
                    <a:lnTo>
                      <a:pt x="354" y="876"/>
                    </a:lnTo>
                    <a:lnTo>
                      <a:pt x="358" y="879"/>
                    </a:lnTo>
                    <a:lnTo>
                      <a:pt x="361" y="881"/>
                    </a:lnTo>
                    <a:lnTo>
                      <a:pt x="367" y="885"/>
                    </a:lnTo>
                    <a:lnTo>
                      <a:pt x="371" y="887"/>
                    </a:lnTo>
                    <a:lnTo>
                      <a:pt x="375" y="889"/>
                    </a:lnTo>
                    <a:lnTo>
                      <a:pt x="379" y="893"/>
                    </a:lnTo>
                    <a:lnTo>
                      <a:pt x="382" y="897"/>
                    </a:lnTo>
                    <a:lnTo>
                      <a:pt x="388" y="900"/>
                    </a:lnTo>
                    <a:lnTo>
                      <a:pt x="392" y="902"/>
                    </a:lnTo>
                    <a:lnTo>
                      <a:pt x="396" y="906"/>
                    </a:lnTo>
                    <a:lnTo>
                      <a:pt x="399" y="910"/>
                    </a:lnTo>
                    <a:lnTo>
                      <a:pt x="403" y="912"/>
                    </a:lnTo>
                    <a:lnTo>
                      <a:pt x="407" y="916"/>
                    </a:lnTo>
                    <a:lnTo>
                      <a:pt x="411" y="919"/>
                    </a:lnTo>
                    <a:lnTo>
                      <a:pt x="413" y="923"/>
                    </a:lnTo>
                    <a:lnTo>
                      <a:pt x="417" y="925"/>
                    </a:lnTo>
                    <a:lnTo>
                      <a:pt x="420" y="929"/>
                    </a:lnTo>
                    <a:lnTo>
                      <a:pt x="424" y="931"/>
                    </a:lnTo>
                    <a:lnTo>
                      <a:pt x="430" y="936"/>
                    </a:lnTo>
                    <a:lnTo>
                      <a:pt x="434" y="942"/>
                    </a:lnTo>
                    <a:lnTo>
                      <a:pt x="439" y="946"/>
                    </a:lnTo>
                    <a:lnTo>
                      <a:pt x="443" y="950"/>
                    </a:lnTo>
                    <a:lnTo>
                      <a:pt x="445" y="954"/>
                    </a:lnTo>
                    <a:lnTo>
                      <a:pt x="449" y="955"/>
                    </a:lnTo>
                    <a:lnTo>
                      <a:pt x="449" y="957"/>
                    </a:lnTo>
                    <a:lnTo>
                      <a:pt x="451" y="957"/>
                    </a:lnTo>
                    <a:lnTo>
                      <a:pt x="449" y="955"/>
                    </a:lnTo>
                    <a:lnTo>
                      <a:pt x="449" y="952"/>
                    </a:lnTo>
                    <a:lnTo>
                      <a:pt x="447" y="948"/>
                    </a:lnTo>
                    <a:lnTo>
                      <a:pt x="445" y="944"/>
                    </a:lnTo>
                    <a:lnTo>
                      <a:pt x="445" y="942"/>
                    </a:lnTo>
                    <a:lnTo>
                      <a:pt x="443" y="938"/>
                    </a:lnTo>
                    <a:lnTo>
                      <a:pt x="443" y="936"/>
                    </a:lnTo>
                    <a:lnTo>
                      <a:pt x="443" y="931"/>
                    </a:lnTo>
                    <a:lnTo>
                      <a:pt x="441" y="929"/>
                    </a:lnTo>
                    <a:lnTo>
                      <a:pt x="441" y="923"/>
                    </a:lnTo>
                    <a:lnTo>
                      <a:pt x="439" y="919"/>
                    </a:lnTo>
                    <a:lnTo>
                      <a:pt x="439" y="914"/>
                    </a:lnTo>
                    <a:lnTo>
                      <a:pt x="437" y="910"/>
                    </a:lnTo>
                    <a:lnTo>
                      <a:pt x="437" y="904"/>
                    </a:lnTo>
                    <a:lnTo>
                      <a:pt x="436" y="900"/>
                    </a:lnTo>
                    <a:lnTo>
                      <a:pt x="434" y="895"/>
                    </a:lnTo>
                    <a:lnTo>
                      <a:pt x="434" y="889"/>
                    </a:lnTo>
                    <a:lnTo>
                      <a:pt x="434" y="883"/>
                    </a:lnTo>
                    <a:lnTo>
                      <a:pt x="432" y="878"/>
                    </a:lnTo>
                    <a:lnTo>
                      <a:pt x="432" y="874"/>
                    </a:lnTo>
                    <a:lnTo>
                      <a:pt x="432" y="870"/>
                    </a:lnTo>
                    <a:lnTo>
                      <a:pt x="432" y="868"/>
                    </a:lnTo>
                    <a:lnTo>
                      <a:pt x="432" y="864"/>
                    </a:lnTo>
                    <a:lnTo>
                      <a:pt x="430" y="859"/>
                    </a:lnTo>
                    <a:lnTo>
                      <a:pt x="430" y="851"/>
                    </a:lnTo>
                    <a:lnTo>
                      <a:pt x="428" y="849"/>
                    </a:lnTo>
                    <a:lnTo>
                      <a:pt x="428" y="845"/>
                    </a:lnTo>
                    <a:lnTo>
                      <a:pt x="426" y="841"/>
                    </a:lnTo>
                    <a:lnTo>
                      <a:pt x="426" y="838"/>
                    </a:lnTo>
                    <a:lnTo>
                      <a:pt x="426" y="836"/>
                    </a:lnTo>
                    <a:lnTo>
                      <a:pt x="426" y="832"/>
                    </a:lnTo>
                    <a:lnTo>
                      <a:pt x="426" y="828"/>
                    </a:lnTo>
                    <a:lnTo>
                      <a:pt x="426" y="824"/>
                    </a:lnTo>
                    <a:lnTo>
                      <a:pt x="426" y="822"/>
                    </a:lnTo>
                    <a:lnTo>
                      <a:pt x="426" y="819"/>
                    </a:lnTo>
                    <a:lnTo>
                      <a:pt x="424" y="815"/>
                    </a:lnTo>
                    <a:lnTo>
                      <a:pt x="424" y="811"/>
                    </a:lnTo>
                    <a:lnTo>
                      <a:pt x="424" y="807"/>
                    </a:lnTo>
                    <a:lnTo>
                      <a:pt x="424" y="803"/>
                    </a:lnTo>
                    <a:lnTo>
                      <a:pt x="424" y="800"/>
                    </a:lnTo>
                    <a:lnTo>
                      <a:pt x="424" y="798"/>
                    </a:lnTo>
                    <a:lnTo>
                      <a:pt x="424" y="792"/>
                    </a:lnTo>
                    <a:lnTo>
                      <a:pt x="424" y="788"/>
                    </a:lnTo>
                    <a:lnTo>
                      <a:pt x="424" y="786"/>
                    </a:lnTo>
                    <a:lnTo>
                      <a:pt x="424" y="783"/>
                    </a:lnTo>
                    <a:lnTo>
                      <a:pt x="424" y="779"/>
                    </a:lnTo>
                    <a:lnTo>
                      <a:pt x="424" y="775"/>
                    </a:lnTo>
                    <a:lnTo>
                      <a:pt x="424" y="773"/>
                    </a:lnTo>
                    <a:lnTo>
                      <a:pt x="424" y="769"/>
                    </a:lnTo>
                    <a:lnTo>
                      <a:pt x="424" y="765"/>
                    </a:lnTo>
                    <a:lnTo>
                      <a:pt x="424" y="762"/>
                    </a:lnTo>
                    <a:lnTo>
                      <a:pt x="424" y="758"/>
                    </a:lnTo>
                    <a:lnTo>
                      <a:pt x="424" y="754"/>
                    </a:lnTo>
                    <a:lnTo>
                      <a:pt x="424" y="750"/>
                    </a:lnTo>
                    <a:lnTo>
                      <a:pt x="424" y="746"/>
                    </a:lnTo>
                    <a:lnTo>
                      <a:pt x="424" y="743"/>
                    </a:lnTo>
                    <a:lnTo>
                      <a:pt x="424" y="741"/>
                    </a:lnTo>
                    <a:lnTo>
                      <a:pt x="424" y="737"/>
                    </a:lnTo>
                    <a:lnTo>
                      <a:pt x="424" y="735"/>
                    </a:lnTo>
                    <a:lnTo>
                      <a:pt x="424" y="729"/>
                    </a:lnTo>
                    <a:lnTo>
                      <a:pt x="424" y="727"/>
                    </a:lnTo>
                    <a:lnTo>
                      <a:pt x="424" y="722"/>
                    </a:lnTo>
                    <a:lnTo>
                      <a:pt x="424" y="716"/>
                    </a:lnTo>
                    <a:lnTo>
                      <a:pt x="424" y="710"/>
                    </a:lnTo>
                    <a:lnTo>
                      <a:pt x="424" y="705"/>
                    </a:lnTo>
                    <a:lnTo>
                      <a:pt x="424" y="699"/>
                    </a:lnTo>
                    <a:lnTo>
                      <a:pt x="424" y="693"/>
                    </a:lnTo>
                    <a:lnTo>
                      <a:pt x="424" y="687"/>
                    </a:lnTo>
                    <a:lnTo>
                      <a:pt x="424" y="684"/>
                    </a:lnTo>
                    <a:lnTo>
                      <a:pt x="424" y="680"/>
                    </a:lnTo>
                    <a:lnTo>
                      <a:pt x="426" y="678"/>
                    </a:lnTo>
                    <a:lnTo>
                      <a:pt x="426" y="674"/>
                    </a:lnTo>
                    <a:lnTo>
                      <a:pt x="426" y="670"/>
                    </a:lnTo>
                    <a:lnTo>
                      <a:pt x="426" y="667"/>
                    </a:lnTo>
                    <a:lnTo>
                      <a:pt x="426" y="663"/>
                    </a:lnTo>
                    <a:lnTo>
                      <a:pt x="426" y="661"/>
                    </a:lnTo>
                    <a:lnTo>
                      <a:pt x="424" y="659"/>
                    </a:lnTo>
                    <a:lnTo>
                      <a:pt x="424" y="655"/>
                    </a:lnTo>
                    <a:lnTo>
                      <a:pt x="422" y="653"/>
                    </a:lnTo>
                    <a:lnTo>
                      <a:pt x="420" y="649"/>
                    </a:lnTo>
                    <a:lnTo>
                      <a:pt x="420" y="648"/>
                    </a:lnTo>
                    <a:lnTo>
                      <a:pt x="418" y="644"/>
                    </a:lnTo>
                    <a:lnTo>
                      <a:pt x="417" y="640"/>
                    </a:lnTo>
                    <a:lnTo>
                      <a:pt x="415" y="636"/>
                    </a:lnTo>
                    <a:lnTo>
                      <a:pt x="413" y="632"/>
                    </a:lnTo>
                    <a:lnTo>
                      <a:pt x="409" y="627"/>
                    </a:lnTo>
                    <a:lnTo>
                      <a:pt x="407" y="623"/>
                    </a:lnTo>
                    <a:lnTo>
                      <a:pt x="405" y="617"/>
                    </a:lnTo>
                    <a:lnTo>
                      <a:pt x="401" y="611"/>
                    </a:lnTo>
                    <a:lnTo>
                      <a:pt x="399" y="606"/>
                    </a:lnTo>
                    <a:lnTo>
                      <a:pt x="394" y="602"/>
                    </a:lnTo>
                    <a:lnTo>
                      <a:pt x="392" y="594"/>
                    </a:lnTo>
                    <a:lnTo>
                      <a:pt x="388" y="589"/>
                    </a:lnTo>
                    <a:lnTo>
                      <a:pt x="386" y="585"/>
                    </a:lnTo>
                    <a:lnTo>
                      <a:pt x="382" y="583"/>
                    </a:lnTo>
                    <a:lnTo>
                      <a:pt x="380" y="579"/>
                    </a:lnTo>
                    <a:lnTo>
                      <a:pt x="379" y="575"/>
                    </a:lnTo>
                    <a:lnTo>
                      <a:pt x="377" y="572"/>
                    </a:lnTo>
                    <a:lnTo>
                      <a:pt x="375" y="570"/>
                    </a:lnTo>
                    <a:lnTo>
                      <a:pt x="373" y="566"/>
                    </a:lnTo>
                    <a:lnTo>
                      <a:pt x="371" y="564"/>
                    </a:lnTo>
                    <a:lnTo>
                      <a:pt x="369" y="560"/>
                    </a:lnTo>
                    <a:lnTo>
                      <a:pt x="367" y="556"/>
                    </a:lnTo>
                    <a:lnTo>
                      <a:pt x="363" y="553"/>
                    </a:lnTo>
                    <a:lnTo>
                      <a:pt x="361" y="549"/>
                    </a:lnTo>
                    <a:lnTo>
                      <a:pt x="358" y="547"/>
                    </a:lnTo>
                    <a:lnTo>
                      <a:pt x="356" y="543"/>
                    </a:lnTo>
                    <a:lnTo>
                      <a:pt x="354" y="539"/>
                    </a:lnTo>
                    <a:lnTo>
                      <a:pt x="352" y="535"/>
                    </a:lnTo>
                    <a:lnTo>
                      <a:pt x="350" y="534"/>
                    </a:lnTo>
                    <a:lnTo>
                      <a:pt x="346" y="530"/>
                    </a:lnTo>
                    <a:lnTo>
                      <a:pt x="342" y="526"/>
                    </a:lnTo>
                    <a:lnTo>
                      <a:pt x="341" y="522"/>
                    </a:lnTo>
                    <a:lnTo>
                      <a:pt x="339" y="520"/>
                    </a:lnTo>
                    <a:lnTo>
                      <a:pt x="337" y="516"/>
                    </a:lnTo>
                    <a:lnTo>
                      <a:pt x="333" y="513"/>
                    </a:lnTo>
                    <a:lnTo>
                      <a:pt x="331" y="511"/>
                    </a:lnTo>
                    <a:lnTo>
                      <a:pt x="327" y="507"/>
                    </a:lnTo>
                    <a:lnTo>
                      <a:pt x="323" y="503"/>
                    </a:lnTo>
                    <a:lnTo>
                      <a:pt x="320" y="499"/>
                    </a:lnTo>
                    <a:lnTo>
                      <a:pt x="318" y="496"/>
                    </a:lnTo>
                    <a:lnTo>
                      <a:pt x="314" y="492"/>
                    </a:lnTo>
                    <a:lnTo>
                      <a:pt x="312" y="490"/>
                    </a:lnTo>
                    <a:lnTo>
                      <a:pt x="308" y="486"/>
                    </a:lnTo>
                    <a:lnTo>
                      <a:pt x="306" y="484"/>
                    </a:lnTo>
                    <a:lnTo>
                      <a:pt x="302" y="480"/>
                    </a:lnTo>
                    <a:lnTo>
                      <a:pt x="299" y="477"/>
                    </a:lnTo>
                    <a:lnTo>
                      <a:pt x="295" y="473"/>
                    </a:lnTo>
                    <a:lnTo>
                      <a:pt x="293" y="471"/>
                    </a:lnTo>
                    <a:lnTo>
                      <a:pt x="289" y="467"/>
                    </a:lnTo>
                    <a:lnTo>
                      <a:pt x="285" y="465"/>
                    </a:lnTo>
                    <a:lnTo>
                      <a:pt x="282" y="461"/>
                    </a:lnTo>
                    <a:lnTo>
                      <a:pt x="280" y="459"/>
                    </a:lnTo>
                    <a:lnTo>
                      <a:pt x="276" y="456"/>
                    </a:lnTo>
                    <a:lnTo>
                      <a:pt x="272" y="452"/>
                    </a:lnTo>
                    <a:lnTo>
                      <a:pt x="268" y="448"/>
                    </a:lnTo>
                    <a:lnTo>
                      <a:pt x="266" y="446"/>
                    </a:lnTo>
                    <a:lnTo>
                      <a:pt x="263" y="442"/>
                    </a:lnTo>
                    <a:lnTo>
                      <a:pt x="259" y="439"/>
                    </a:lnTo>
                    <a:lnTo>
                      <a:pt x="255" y="435"/>
                    </a:lnTo>
                    <a:lnTo>
                      <a:pt x="253" y="433"/>
                    </a:lnTo>
                    <a:lnTo>
                      <a:pt x="249" y="429"/>
                    </a:lnTo>
                    <a:lnTo>
                      <a:pt x="245" y="425"/>
                    </a:lnTo>
                    <a:lnTo>
                      <a:pt x="244" y="421"/>
                    </a:lnTo>
                    <a:lnTo>
                      <a:pt x="240" y="420"/>
                    </a:lnTo>
                    <a:lnTo>
                      <a:pt x="236" y="416"/>
                    </a:lnTo>
                    <a:lnTo>
                      <a:pt x="232" y="414"/>
                    </a:lnTo>
                    <a:lnTo>
                      <a:pt x="230" y="410"/>
                    </a:lnTo>
                    <a:lnTo>
                      <a:pt x="228" y="406"/>
                    </a:lnTo>
                    <a:lnTo>
                      <a:pt x="225" y="402"/>
                    </a:lnTo>
                    <a:lnTo>
                      <a:pt x="221" y="399"/>
                    </a:lnTo>
                    <a:lnTo>
                      <a:pt x="217" y="395"/>
                    </a:lnTo>
                    <a:lnTo>
                      <a:pt x="215" y="391"/>
                    </a:lnTo>
                    <a:lnTo>
                      <a:pt x="211" y="387"/>
                    </a:lnTo>
                    <a:lnTo>
                      <a:pt x="209" y="383"/>
                    </a:lnTo>
                    <a:lnTo>
                      <a:pt x="206" y="382"/>
                    </a:lnTo>
                    <a:lnTo>
                      <a:pt x="204" y="376"/>
                    </a:lnTo>
                    <a:lnTo>
                      <a:pt x="200" y="372"/>
                    </a:lnTo>
                    <a:lnTo>
                      <a:pt x="198" y="368"/>
                    </a:lnTo>
                    <a:lnTo>
                      <a:pt x="194" y="364"/>
                    </a:lnTo>
                    <a:lnTo>
                      <a:pt x="192" y="361"/>
                    </a:lnTo>
                    <a:lnTo>
                      <a:pt x="190" y="357"/>
                    </a:lnTo>
                    <a:lnTo>
                      <a:pt x="187" y="353"/>
                    </a:lnTo>
                    <a:lnTo>
                      <a:pt x="185" y="349"/>
                    </a:lnTo>
                    <a:lnTo>
                      <a:pt x="183" y="345"/>
                    </a:lnTo>
                    <a:lnTo>
                      <a:pt x="179" y="340"/>
                    </a:lnTo>
                    <a:lnTo>
                      <a:pt x="177" y="338"/>
                    </a:lnTo>
                    <a:lnTo>
                      <a:pt x="175" y="332"/>
                    </a:lnTo>
                    <a:lnTo>
                      <a:pt x="173" y="328"/>
                    </a:lnTo>
                    <a:lnTo>
                      <a:pt x="171" y="323"/>
                    </a:lnTo>
                    <a:lnTo>
                      <a:pt x="169" y="319"/>
                    </a:lnTo>
                    <a:lnTo>
                      <a:pt x="168" y="313"/>
                    </a:lnTo>
                    <a:lnTo>
                      <a:pt x="166" y="309"/>
                    </a:lnTo>
                    <a:lnTo>
                      <a:pt x="164" y="304"/>
                    </a:lnTo>
                    <a:lnTo>
                      <a:pt x="162" y="300"/>
                    </a:lnTo>
                    <a:lnTo>
                      <a:pt x="160" y="296"/>
                    </a:lnTo>
                    <a:lnTo>
                      <a:pt x="160" y="290"/>
                    </a:lnTo>
                    <a:lnTo>
                      <a:pt x="158" y="285"/>
                    </a:lnTo>
                    <a:lnTo>
                      <a:pt x="156" y="281"/>
                    </a:lnTo>
                    <a:lnTo>
                      <a:pt x="154" y="275"/>
                    </a:lnTo>
                    <a:lnTo>
                      <a:pt x="154" y="271"/>
                    </a:lnTo>
                    <a:lnTo>
                      <a:pt x="152" y="266"/>
                    </a:lnTo>
                    <a:lnTo>
                      <a:pt x="152" y="260"/>
                    </a:lnTo>
                    <a:lnTo>
                      <a:pt x="150" y="254"/>
                    </a:lnTo>
                    <a:lnTo>
                      <a:pt x="150" y="248"/>
                    </a:lnTo>
                    <a:lnTo>
                      <a:pt x="149" y="243"/>
                    </a:lnTo>
                    <a:lnTo>
                      <a:pt x="149" y="237"/>
                    </a:lnTo>
                    <a:lnTo>
                      <a:pt x="149" y="231"/>
                    </a:lnTo>
                    <a:lnTo>
                      <a:pt x="149" y="228"/>
                    </a:lnTo>
                    <a:lnTo>
                      <a:pt x="149" y="220"/>
                    </a:lnTo>
                    <a:lnTo>
                      <a:pt x="149" y="214"/>
                    </a:lnTo>
                    <a:lnTo>
                      <a:pt x="149" y="209"/>
                    </a:lnTo>
                    <a:lnTo>
                      <a:pt x="149" y="203"/>
                    </a:lnTo>
                    <a:lnTo>
                      <a:pt x="149" y="199"/>
                    </a:lnTo>
                    <a:lnTo>
                      <a:pt x="149" y="193"/>
                    </a:lnTo>
                    <a:lnTo>
                      <a:pt x="149" y="186"/>
                    </a:lnTo>
                    <a:lnTo>
                      <a:pt x="149" y="182"/>
                    </a:lnTo>
                    <a:lnTo>
                      <a:pt x="149" y="174"/>
                    </a:lnTo>
                    <a:lnTo>
                      <a:pt x="149" y="169"/>
                    </a:lnTo>
                    <a:lnTo>
                      <a:pt x="149" y="163"/>
                    </a:lnTo>
                    <a:lnTo>
                      <a:pt x="149" y="157"/>
                    </a:lnTo>
                    <a:lnTo>
                      <a:pt x="149" y="152"/>
                    </a:lnTo>
                    <a:lnTo>
                      <a:pt x="150" y="146"/>
                    </a:lnTo>
                    <a:lnTo>
                      <a:pt x="150" y="140"/>
                    </a:lnTo>
                    <a:lnTo>
                      <a:pt x="150" y="136"/>
                    </a:lnTo>
                    <a:lnTo>
                      <a:pt x="150" y="131"/>
                    </a:lnTo>
                    <a:lnTo>
                      <a:pt x="152" y="125"/>
                    </a:lnTo>
                    <a:lnTo>
                      <a:pt x="152" y="119"/>
                    </a:lnTo>
                    <a:lnTo>
                      <a:pt x="154" y="114"/>
                    </a:lnTo>
                    <a:lnTo>
                      <a:pt x="154" y="108"/>
                    </a:lnTo>
                    <a:lnTo>
                      <a:pt x="156" y="102"/>
                    </a:lnTo>
                    <a:lnTo>
                      <a:pt x="156" y="98"/>
                    </a:lnTo>
                    <a:lnTo>
                      <a:pt x="158" y="93"/>
                    </a:lnTo>
                    <a:lnTo>
                      <a:pt x="158" y="89"/>
                    </a:lnTo>
                    <a:lnTo>
                      <a:pt x="160" y="83"/>
                    </a:lnTo>
                    <a:lnTo>
                      <a:pt x="160" y="77"/>
                    </a:lnTo>
                    <a:lnTo>
                      <a:pt x="162" y="74"/>
                    </a:lnTo>
                    <a:lnTo>
                      <a:pt x="162" y="68"/>
                    </a:lnTo>
                    <a:lnTo>
                      <a:pt x="162" y="64"/>
                    </a:lnTo>
                    <a:lnTo>
                      <a:pt x="164" y="58"/>
                    </a:lnTo>
                    <a:lnTo>
                      <a:pt x="166" y="57"/>
                    </a:lnTo>
                    <a:lnTo>
                      <a:pt x="166" y="51"/>
                    </a:lnTo>
                    <a:lnTo>
                      <a:pt x="166" y="47"/>
                    </a:lnTo>
                    <a:lnTo>
                      <a:pt x="168" y="43"/>
                    </a:lnTo>
                    <a:lnTo>
                      <a:pt x="168" y="39"/>
                    </a:lnTo>
                    <a:lnTo>
                      <a:pt x="168" y="36"/>
                    </a:lnTo>
                    <a:lnTo>
                      <a:pt x="169" y="32"/>
                    </a:lnTo>
                    <a:lnTo>
                      <a:pt x="171" y="30"/>
                    </a:lnTo>
                    <a:lnTo>
                      <a:pt x="171" y="26"/>
                    </a:lnTo>
                    <a:lnTo>
                      <a:pt x="171" y="24"/>
                    </a:lnTo>
                    <a:lnTo>
                      <a:pt x="173" y="20"/>
                    </a:lnTo>
                    <a:lnTo>
                      <a:pt x="173" y="17"/>
                    </a:lnTo>
                    <a:lnTo>
                      <a:pt x="173" y="15"/>
                    </a:lnTo>
                    <a:lnTo>
                      <a:pt x="175" y="11"/>
                    </a:lnTo>
                    <a:lnTo>
                      <a:pt x="175" y="7"/>
                    </a:lnTo>
                    <a:lnTo>
                      <a:pt x="177" y="3"/>
                    </a:lnTo>
                    <a:lnTo>
                      <a:pt x="177" y="1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22" name="Freeform 53"/>
              <p:cNvSpPr>
                <a:spLocks/>
              </p:cNvSpPr>
              <p:nvPr/>
            </p:nvSpPr>
            <p:spPr bwMode="auto">
              <a:xfrm>
                <a:off x="576" y="2496"/>
                <a:ext cx="675" cy="934"/>
              </a:xfrm>
              <a:custGeom>
                <a:avLst/>
                <a:gdLst>
                  <a:gd name="T0" fmla="*/ 20 w 1350"/>
                  <a:gd name="T1" fmla="*/ 2 h 1868"/>
                  <a:gd name="T2" fmla="*/ 19 w 1350"/>
                  <a:gd name="T3" fmla="*/ 3 h 1868"/>
                  <a:gd name="T4" fmla="*/ 18 w 1350"/>
                  <a:gd name="T5" fmla="*/ 4 h 1868"/>
                  <a:gd name="T6" fmla="*/ 17 w 1350"/>
                  <a:gd name="T7" fmla="*/ 4 h 1868"/>
                  <a:gd name="T8" fmla="*/ 15 w 1350"/>
                  <a:gd name="T9" fmla="*/ 4 h 1868"/>
                  <a:gd name="T10" fmla="*/ 13 w 1350"/>
                  <a:gd name="T11" fmla="*/ 6 h 1868"/>
                  <a:gd name="T12" fmla="*/ 12 w 1350"/>
                  <a:gd name="T13" fmla="*/ 6 h 1868"/>
                  <a:gd name="T14" fmla="*/ 11 w 1350"/>
                  <a:gd name="T15" fmla="*/ 6 h 1868"/>
                  <a:gd name="T16" fmla="*/ 11 w 1350"/>
                  <a:gd name="T17" fmla="*/ 7 h 1868"/>
                  <a:gd name="T18" fmla="*/ 9 w 1350"/>
                  <a:gd name="T19" fmla="*/ 7 h 1868"/>
                  <a:gd name="T20" fmla="*/ 7 w 1350"/>
                  <a:gd name="T21" fmla="*/ 9 h 1868"/>
                  <a:gd name="T22" fmla="*/ 6 w 1350"/>
                  <a:gd name="T23" fmla="*/ 9 h 1868"/>
                  <a:gd name="T24" fmla="*/ 5 w 1350"/>
                  <a:gd name="T25" fmla="*/ 10 h 1868"/>
                  <a:gd name="T26" fmla="*/ 3 w 1350"/>
                  <a:gd name="T27" fmla="*/ 12 h 1868"/>
                  <a:gd name="T28" fmla="*/ 3 w 1350"/>
                  <a:gd name="T29" fmla="*/ 13 h 1868"/>
                  <a:gd name="T30" fmla="*/ 3 w 1350"/>
                  <a:gd name="T31" fmla="*/ 14 h 1868"/>
                  <a:gd name="T32" fmla="*/ 1 w 1350"/>
                  <a:gd name="T33" fmla="*/ 15 h 1868"/>
                  <a:gd name="T34" fmla="*/ 1 w 1350"/>
                  <a:gd name="T35" fmla="*/ 15 h 1868"/>
                  <a:gd name="T36" fmla="*/ 1 w 1350"/>
                  <a:gd name="T37" fmla="*/ 17 h 1868"/>
                  <a:gd name="T38" fmla="*/ 1 w 1350"/>
                  <a:gd name="T39" fmla="*/ 19 h 1868"/>
                  <a:gd name="T40" fmla="*/ 1 w 1350"/>
                  <a:gd name="T41" fmla="*/ 20 h 1868"/>
                  <a:gd name="T42" fmla="*/ 0 w 1350"/>
                  <a:gd name="T43" fmla="*/ 21 h 1868"/>
                  <a:gd name="T44" fmla="*/ 1 w 1350"/>
                  <a:gd name="T45" fmla="*/ 23 h 1868"/>
                  <a:gd name="T46" fmla="*/ 1 w 1350"/>
                  <a:gd name="T47" fmla="*/ 24 h 1868"/>
                  <a:gd name="T48" fmla="*/ 1 w 1350"/>
                  <a:gd name="T49" fmla="*/ 25 h 1868"/>
                  <a:gd name="T50" fmla="*/ 3 w 1350"/>
                  <a:gd name="T51" fmla="*/ 27 h 1868"/>
                  <a:gd name="T52" fmla="*/ 3 w 1350"/>
                  <a:gd name="T53" fmla="*/ 28 h 1868"/>
                  <a:gd name="T54" fmla="*/ 3 w 1350"/>
                  <a:gd name="T55" fmla="*/ 29 h 1868"/>
                  <a:gd name="T56" fmla="*/ 5 w 1350"/>
                  <a:gd name="T57" fmla="*/ 29 h 1868"/>
                  <a:gd name="T58" fmla="*/ 7 w 1350"/>
                  <a:gd name="T59" fmla="*/ 29 h 1868"/>
                  <a:gd name="T60" fmla="*/ 9 w 1350"/>
                  <a:gd name="T61" fmla="*/ 29 h 1868"/>
                  <a:gd name="T62" fmla="*/ 11 w 1350"/>
                  <a:gd name="T63" fmla="*/ 29 h 1868"/>
                  <a:gd name="T64" fmla="*/ 11 w 1350"/>
                  <a:gd name="T65" fmla="*/ 28 h 1868"/>
                  <a:gd name="T66" fmla="*/ 9 w 1350"/>
                  <a:gd name="T67" fmla="*/ 28 h 1868"/>
                  <a:gd name="T68" fmla="*/ 7 w 1350"/>
                  <a:gd name="T69" fmla="*/ 27 h 1868"/>
                  <a:gd name="T70" fmla="*/ 6 w 1350"/>
                  <a:gd name="T71" fmla="*/ 27 h 1868"/>
                  <a:gd name="T72" fmla="*/ 5 w 1350"/>
                  <a:gd name="T73" fmla="*/ 26 h 1868"/>
                  <a:gd name="T74" fmla="*/ 5 w 1350"/>
                  <a:gd name="T75" fmla="*/ 25 h 1868"/>
                  <a:gd name="T76" fmla="*/ 3 w 1350"/>
                  <a:gd name="T77" fmla="*/ 23 h 1868"/>
                  <a:gd name="T78" fmla="*/ 3 w 1350"/>
                  <a:gd name="T79" fmla="*/ 21 h 1868"/>
                  <a:gd name="T80" fmla="*/ 3 w 1350"/>
                  <a:gd name="T81" fmla="*/ 20 h 1868"/>
                  <a:gd name="T82" fmla="*/ 3 w 1350"/>
                  <a:gd name="T83" fmla="*/ 19 h 1868"/>
                  <a:gd name="T84" fmla="*/ 1 w 1350"/>
                  <a:gd name="T85" fmla="*/ 20 h 1868"/>
                  <a:gd name="T86" fmla="*/ 1 w 1350"/>
                  <a:gd name="T87" fmla="*/ 19 h 1868"/>
                  <a:gd name="T88" fmla="*/ 1 w 1350"/>
                  <a:gd name="T89" fmla="*/ 18 h 1868"/>
                  <a:gd name="T90" fmla="*/ 1 w 1350"/>
                  <a:gd name="T91" fmla="*/ 17 h 1868"/>
                  <a:gd name="T92" fmla="*/ 3 w 1350"/>
                  <a:gd name="T93" fmla="*/ 15 h 1868"/>
                  <a:gd name="T94" fmla="*/ 3 w 1350"/>
                  <a:gd name="T95" fmla="*/ 15 h 1868"/>
                  <a:gd name="T96" fmla="*/ 3 w 1350"/>
                  <a:gd name="T97" fmla="*/ 13 h 1868"/>
                  <a:gd name="T98" fmla="*/ 5 w 1350"/>
                  <a:gd name="T99" fmla="*/ 12 h 1868"/>
                  <a:gd name="T100" fmla="*/ 5 w 1350"/>
                  <a:gd name="T101" fmla="*/ 10 h 1868"/>
                  <a:gd name="T102" fmla="*/ 6 w 1350"/>
                  <a:gd name="T103" fmla="*/ 10 h 1868"/>
                  <a:gd name="T104" fmla="*/ 7 w 1350"/>
                  <a:gd name="T105" fmla="*/ 10 h 1868"/>
                  <a:gd name="T106" fmla="*/ 10 w 1350"/>
                  <a:gd name="T107" fmla="*/ 9 h 1868"/>
                  <a:gd name="T108" fmla="*/ 11 w 1350"/>
                  <a:gd name="T109" fmla="*/ 7 h 1868"/>
                  <a:gd name="T110" fmla="*/ 13 w 1350"/>
                  <a:gd name="T111" fmla="*/ 7 h 1868"/>
                  <a:gd name="T112" fmla="*/ 14 w 1350"/>
                  <a:gd name="T113" fmla="*/ 6 h 1868"/>
                  <a:gd name="T114" fmla="*/ 15 w 1350"/>
                  <a:gd name="T115" fmla="*/ 5 h 1868"/>
                  <a:gd name="T116" fmla="*/ 17 w 1350"/>
                  <a:gd name="T117" fmla="*/ 5 h 1868"/>
                  <a:gd name="T118" fmla="*/ 19 w 1350"/>
                  <a:gd name="T119" fmla="*/ 4 h 1868"/>
                  <a:gd name="T120" fmla="*/ 20 w 1350"/>
                  <a:gd name="T121" fmla="*/ 3 h 1868"/>
                  <a:gd name="T122" fmla="*/ 21 w 1350"/>
                  <a:gd name="T123" fmla="*/ 2 h 186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50"/>
                  <a:gd name="T187" fmla="*/ 0 h 1868"/>
                  <a:gd name="T188" fmla="*/ 1350 w 1350"/>
                  <a:gd name="T189" fmla="*/ 1868 h 186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50" h="1868">
                    <a:moveTo>
                      <a:pt x="1325" y="0"/>
                    </a:moveTo>
                    <a:lnTo>
                      <a:pt x="1323" y="2"/>
                    </a:lnTo>
                    <a:lnTo>
                      <a:pt x="1319" y="6"/>
                    </a:lnTo>
                    <a:lnTo>
                      <a:pt x="1317" y="8"/>
                    </a:lnTo>
                    <a:lnTo>
                      <a:pt x="1314" y="13"/>
                    </a:lnTo>
                    <a:lnTo>
                      <a:pt x="1312" y="17"/>
                    </a:lnTo>
                    <a:lnTo>
                      <a:pt x="1308" y="23"/>
                    </a:lnTo>
                    <a:lnTo>
                      <a:pt x="1302" y="27"/>
                    </a:lnTo>
                    <a:lnTo>
                      <a:pt x="1298" y="32"/>
                    </a:lnTo>
                    <a:lnTo>
                      <a:pt x="1295" y="36"/>
                    </a:lnTo>
                    <a:lnTo>
                      <a:pt x="1293" y="38"/>
                    </a:lnTo>
                    <a:lnTo>
                      <a:pt x="1289" y="42"/>
                    </a:lnTo>
                    <a:lnTo>
                      <a:pt x="1287" y="46"/>
                    </a:lnTo>
                    <a:lnTo>
                      <a:pt x="1285" y="49"/>
                    </a:lnTo>
                    <a:lnTo>
                      <a:pt x="1281" y="53"/>
                    </a:lnTo>
                    <a:lnTo>
                      <a:pt x="1277" y="57"/>
                    </a:lnTo>
                    <a:lnTo>
                      <a:pt x="1276" y="61"/>
                    </a:lnTo>
                    <a:lnTo>
                      <a:pt x="1272" y="63"/>
                    </a:lnTo>
                    <a:lnTo>
                      <a:pt x="1268" y="68"/>
                    </a:lnTo>
                    <a:lnTo>
                      <a:pt x="1266" y="70"/>
                    </a:lnTo>
                    <a:lnTo>
                      <a:pt x="1262" y="76"/>
                    </a:lnTo>
                    <a:lnTo>
                      <a:pt x="1258" y="80"/>
                    </a:lnTo>
                    <a:lnTo>
                      <a:pt x="1255" y="82"/>
                    </a:lnTo>
                    <a:lnTo>
                      <a:pt x="1251" y="87"/>
                    </a:lnTo>
                    <a:lnTo>
                      <a:pt x="1247" y="89"/>
                    </a:lnTo>
                    <a:lnTo>
                      <a:pt x="1243" y="93"/>
                    </a:lnTo>
                    <a:lnTo>
                      <a:pt x="1241" y="99"/>
                    </a:lnTo>
                    <a:lnTo>
                      <a:pt x="1236" y="103"/>
                    </a:lnTo>
                    <a:lnTo>
                      <a:pt x="1232" y="106"/>
                    </a:lnTo>
                    <a:lnTo>
                      <a:pt x="1228" y="110"/>
                    </a:lnTo>
                    <a:lnTo>
                      <a:pt x="1224" y="114"/>
                    </a:lnTo>
                    <a:lnTo>
                      <a:pt x="1220" y="118"/>
                    </a:lnTo>
                    <a:lnTo>
                      <a:pt x="1217" y="124"/>
                    </a:lnTo>
                    <a:lnTo>
                      <a:pt x="1213" y="127"/>
                    </a:lnTo>
                    <a:lnTo>
                      <a:pt x="1209" y="131"/>
                    </a:lnTo>
                    <a:lnTo>
                      <a:pt x="1205" y="135"/>
                    </a:lnTo>
                    <a:lnTo>
                      <a:pt x="1201" y="139"/>
                    </a:lnTo>
                    <a:lnTo>
                      <a:pt x="1198" y="143"/>
                    </a:lnTo>
                    <a:lnTo>
                      <a:pt x="1192" y="146"/>
                    </a:lnTo>
                    <a:lnTo>
                      <a:pt x="1188" y="150"/>
                    </a:lnTo>
                    <a:lnTo>
                      <a:pt x="1184" y="154"/>
                    </a:lnTo>
                    <a:lnTo>
                      <a:pt x="1181" y="158"/>
                    </a:lnTo>
                    <a:lnTo>
                      <a:pt x="1177" y="162"/>
                    </a:lnTo>
                    <a:lnTo>
                      <a:pt x="1173" y="163"/>
                    </a:lnTo>
                    <a:lnTo>
                      <a:pt x="1169" y="169"/>
                    </a:lnTo>
                    <a:lnTo>
                      <a:pt x="1165" y="171"/>
                    </a:lnTo>
                    <a:lnTo>
                      <a:pt x="1160" y="175"/>
                    </a:lnTo>
                    <a:lnTo>
                      <a:pt x="1156" y="177"/>
                    </a:lnTo>
                    <a:lnTo>
                      <a:pt x="1152" y="181"/>
                    </a:lnTo>
                    <a:lnTo>
                      <a:pt x="1148" y="184"/>
                    </a:lnTo>
                    <a:lnTo>
                      <a:pt x="1144" y="186"/>
                    </a:lnTo>
                    <a:lnTo>
                      <a:pt x="1141" y="190"/>
                    </a:lnTo>
                    <a:lnTo>
                      <a:pt x="1137" y="194"/>
                    </a:lnTo>
                    <a:lnTo>
                      <a:pt x="1133" y="194"/>
                    </a:lnTo>
                    <a:lnTo>
                      <a:pt x="1129" y="196"/>
                    </a:lnTo>
                    <a:lnTo>
                      <a:pt x="1125" y="200"/>
                    </a:lnTo>
                    <a:lnTo>
                      <a:pt x="1122" y="201"/>
                    </a:lnTo>
                    <a:lnTo>
                      <a:pt x="1118" y="203"/>
                    </a:lnTo>
                    <a:lnTo>
                      <a:pt x="1114" y="205"/>
                    </a:lnTo>
                    <a:lnTo>
                      <a:pt x="1110" y="207"/>
                    </a:lnTo>
                    <a:lnTo>
                      <a:pt x="1106" y="209"/>
                    </a:lnTo>
                    <a:lnTo>
                      <a:pt x="1104" y="209"/>
                    </a:lnTo>
                    <a:lnTo>
                      <a:pt x="1101" y="211"/>
                    </a:lnTo>
                    <a:lnTo>
                      <a:pt x="1097" y="213"/>
                    </a:lnTo>
                    <a:lnTo>
                      <a:pt x="1093" y="215"/>
                    </a:lnTo>
                    <a:lnTo>
                      <a:pt x="1091" y="215"/>
                    </a:lnTo>
                    <a:lnTo>
                      <a:pt x="1085" y="217"/>
                    </a:lnTo>
                    <a:lnTo>
                      <a:pt x="1084" y="219"/>
                    </a:lnTo>
                    <a:lnTo>
                      <a:pt x="1080" y="220"/>
                    </a:lnTo>
                    <a:lnTo>
                      <a:pt x="1078" y="220"/>
                    </a:lnTo>
                    <a:lnTo>
                      <a:pt x="1074" y="220"/>
                    </a:lnTo>
                    <a:lnTo>
                      <a:pt x="1070" y="220"/>
                    </a:lnTo>
                    <a:lnTo>
                      <a:pt x="1068" y="222"/>
                    </a:lnTo>
                    <a:lnTo>
                      <a:pt x="1063" y="224"/>
                    </a:lnTo>
                    <a:lnTo>
                      <a:pt x="1057" y="224"/>
                    </a:lnTo>
                    <a:lnTo>
                      <a:pt x="1051" y="224"/>
                    </a:lnTo>
                    <a:lnTo>
                      <a:pt x="1046" y="226"/>
                    </a:lnTo>
                    <a:lnTo>
                      <a:pt x="1040" y="226"/>
                    </a:lnTo>
                    <a:lnTo>
                      <a:pt x="1036" y="226"/>
                    </a:lnTo>
                    <a:lnTo>
                      <a:pt x="1030" y="226"/>
                    </a:lnTo>
                    <a:lnTo>
                      <a:pt x="1028" y="226"/>
                    </a:lnTo>
                    <a:lnTo>
                      <a:pt x="1023" y="224"/>
                    </a:lnTo>
                    <a:lnTo>
                      <a:pt x="1021" y="224"/>
                    </a:lnTo>
                    <a:lnTo>
                      <a:pt x="1017" y="224"/>
                    </a:lnTo>
                    <a:lnTo>
                      <a:pt x="1013" y="224"/>
                    </a:lnTo>
                    <a:lnTo>
                      <a:pt x="1009" y="222"/>
                    </a:lnTo>
                    <a:lnTo>
                      <a:pt x="1008" y="222"/>
                    </a:lnTo>
                    <a:lnTo>
                      <a:pt x="1004" y="220"/>
                    </a:lnTo>
                    <a:lnTo>
                      <a:pt x="1000" y="220"/>
                    </a:lnTo>
                    <a:lnTo>
                      <a:pt x="998" y="220"/>
                    </a:lnTo>
                    <a:lnTo>
                      <a:pt x="996" y="220"/>
                    </a:lnTo>
                    <a:lnTo>
                      <a:pt x="992" y="224"/>
                    </a:lnTo>
                    <a:lnTo>
                      <a:pt x="990" y="226"/>
                    </a:lnTo>
                    <a:lnTo>
                      <a:pt x="989" y="228"/>
                    </a:lnTo>
                    <a:lnTo>
                      <a:pt x="985" y="232"/>
                    </a:lnTo>
                    <a:lnTo>
                      <a:pt x="983" y="236"/>
                    </a:lnTo>
                    <a:lnTo>
                      <a:pt x="979" y="239"/>
                    </a:lnTo>
                    <a:lnTo>
                      <a:pt x="975" y="243"/>
                    </a:lnTo>
                    <a:lnTo>
                      <a:pt x="971" y="247"/>
                    </a:lnTo>
                    <a:lnTo>
                      <a:pt x="966" y="253"/>
                    </a:lnTo>
                    <a:lnTo>
                      <a:pt x="960" y="258"/>
                    </a:lnTo>
                    <a:lnTo>
                      <a:pt x="956" y="262"/>
                    </a:lnTo>
                    <a:lnTo>
                      <a:pt x="952" y="270"/>
                    </a:lnTo>
                    <a:lnTo>
                      <a:pt x="947" y="276"/>
                    </a:lnTo>
                    <a:lnTo>
                      <a:pt x="941" y="279"/>
                    </a:lnTo>
                    <a:lnTo>
                      <a:pt x="935" y="285"/>
                    </a:lnTo>
                    <a:lnTo>
                      <a:pt x="930" y="291"/>
                    </a:lnTo>
                    <a:lnTo>
                      <a:pt x="922" y="296"/>
                    </a:lnTo>
                    <a:lnTo>
                      <a:pt x="920" y="298"/>
                    </a:lnTo>
                    <a:lnTo>
                      <a:pt x="916" y="302"/>
                    </a:lnTo>
                    <a:lnTo>
                      <a:pt x="914" y="304"/>
                    </a:lnTo>
                    <a:lnTo>
                      <a:pt x="911" y="308"/>
                    </a:lnTo>
                    <a:lnTo>
                      <a:pt x="907" y="310"/>
                    </a:lnTo>
                    <a:lnTo>
                      <a:pt x="903" y="314"/>
                    </a:lnTo>
                    <a:lnTo>
                      <a:pt x="901" y="315"/>
                    </a:lnTo>
                    <a:lnTo>
                      <a:pt x="897" y="319"/>
                    </a:lnTo>
                    <a:lnTo>
                      <a:pt x="893" y="321"/>
                    </a:lnTo>
                    <a:lnTo>
                      <a:pt x="890" y="323"/>
                    </a:lnTo>
                    <a:lnTo>
                      <a:pt x="886" y="325"/>
                    </a:lnTo>
                    <a:lnTo>
                      <a:pt x="884" y="329"/>
                    </a:lnTo>
                    <a:lnTo>
                      <a:pt x="880" y="329"/>
                    </a:lnTo>
                    <a:lnTo>
                      <a:pt x="878" y="333"/>
                    </a:lnTo>
                    <a:lnTo>
                      <a:pt x="874" y="334"/>
                    </a:lnTo>
                    <a:lnTo>
                      <a:pt x="871" y="336"/>
                    </a:lnTo>
                    <a:lnTo>
                      <a:pt x="867" y="338"/>
                    </a:lnTo>
                    <a:lnTo>
                      <a:pt x="865" y="340"/>
                    </a:lnTo>
                    <a:lnTo>
                      <a:pt x="861" y="342"/>
                    </a:lnTo>
                    <a:lnTo>
                      <a:pt x="859" y="344"/>
                    </a:lnTo>
                    <a:lnTo>
                      <a:pt x="852" y="348"/>
                    </a:lnTo>
                    <a:lnTo>
                      <a:pt x="846" y="352"/>
                    </a:lnTo>
                    <a:lnTo>
                      <a:pt x="842" y="352"/>
                    </a:lnTo>
                    <a:lnTo>
                      <a:pt x="840" y="353"/>
                    </a:lnTo>
                    <a:lnTo>
                      <a:pt x="836" y="353"/>
                    </a:lnTo>
                    <a:lnTo>
                      <a:pt x="833" y="355"/>
                    </a:lnTo>
                    <a:lnTo>
                      <a:pt x="827" y="357"/>
                    </a:lnTo>
                    <a:lnTo>
                      <a:pt x="821" y="359"/>
                    </a:lnTo>
                    <a:lnTo>
                      <a:pt x="816" y="359"/>
                    </a:lnTo>
                    <a:lnTo>
                      <a:pt x="810" y="359"/>
                    </a:lnTo>
                    <a:lnTo>
                      <a:pt x="804" y="359"/>
                    </a:lnTo>
                    <a:lnTo>
                      <a:pt x="800" y="361"/>
                    </a:lnTo>
                    <a:lnTo>
                      <a:pt x="795" y="359"/>
                    </a:lnTo>
                    <a:lnTo>
                      <a:pt x="789" y="359"/>
                    </a:lnTo>
                    <a:lnTo>
                      <a:pt x="783" y="359"/>
                    </a:lnTo>
                    <a:lnTo>
                      <a:pt x="781" y="359"/>
                    </a:lnTo>
                    <a:lnTo>
                      <a:pt x="776" y="357"/>
                    </a:lnTo>
                    <a:lnTo>
                      <a:pt x="772" y="355"/>
                    </a:lnTo>
                    <a:lnTo>
                      <a:pt x="766" y="353"/>
                    </a:lnTo>
                    <a:lnTo>
                      <a:pt x="764" y="353"/>
                    </a:lnTo>
                    <a:lnTo>
                      <a:pt x="758" y="352"/>
                    </a:lnTo>
                    <a:lnTo>
                      <a:pt x="757" y="352"/>
                    </a:lnTo>
                    <a:lnTo>
                      <a:pt x="753" y="348"/>
                    </a:lnTo>
                    <a:lnTo>
                      <a:pt x="749" y="348"/>
                    </a:lnTo>
                    <a:lnTo>
                      <a:pt x="743" y="344"/>
                    </a:lnTo>
                    <a:lnTo>
                      <a:pt x="739" y="342"/>
                    </a:lnTo>
                    <a:lnTo>
                      <a:pt x="734" y="338"/>
                    </a:lnTo>
                    <a:lnTo>
                      <a:pt x="732" y="336"/>
                    </a:lnTo>
                    <a:lnTo>
                      <a:pt x="732" y="334"/>
                    </a:lnTo>
                    <a:lnTo>
                      <a:pt x="728" y="336"/>
                    </a:lnTo>
                    <a:lnTo>
                      <a:pt x="726" y="340"/>
                    </a:lnTo>
                    <a:lnTo>
                      <a:pt x="722" y="344"/>
                    </a:lnTo>
                    <a:lnTo>
                      <a:pt x="719" y="348"/>
                    </a:lnTo>
                    <a:lnTo>
                      <a:pt x="715" y="352"/>
                    </a:lnTo>
                    <a:lnTo>
                      <a:pt x="709" y="357"/>
                    </a:lnTo>
                    <a:lnTo>
                      <a:pt x="703" y="363"/>
                    </a:lnTo>
                    <a:lnTo>
                      <a:pt x="700" y="367"/>
                    </a:lnTo>
                    <a:lnTo>
                      <a:pt x="696" y="371"/>
                    </a:lnTo>
                    <a:lnTo>
                      <a:pt x="694" y="374"/>
                    </a:lnTo>
                    <a:lnTo>
                      <a:pt x="688" y="378"/>
                    </a:lnTo>
                    <a:lnTo>
                      <a:pt x="686" y="382"/>
                    </a:lnTo>
                    <a:lnTo>
                      <a:pt x="682" y="384"/>
                    </a:lnTo>
                    <a:lnTo>
                      <a:pt x="679" y="388"/>
                    </a:lnTo>
                    <a:lnTo>
                      <a:pt x="677" y="392"/>
                    </a:lnTo>
                    <a:lnTo>
                      <a:pt x="671" y="395"/>
                    </a:lnTo>
                    <a:lnTo>
                      <a:pt x="669" y="397"/>
                    </a:lnTo>
                    <a:lnTo>
                      <a:pt x="665" y="401"/>
                    </a:lnTo>
                    <a:lnTo>
                      <a:pt x="662" y="407"/>
                    </a:lnTo>
                    <a:lnTo>
                      <a:pt x="658" y="411"/>
                    </a:lnTo>
                    <a:lnTo>
                      <a:pt x="652" y="414"/>
                    </a:lnTo>
                    <a:lnTo>
                      <a:pt x="650" y="416"/>
                    </a:lnTo>
                    <a:lnTo>
                      <a:pt x="644" y="422"/>
                    </a:lnTo>
                    <a:lnTo>
                      <a:pt x="641" y="426"/>
                    </a:lnTo>
                    <a:lnTo>
                      <a:pt x="637" y="428"/>
                    </a:lnTo>
                    <a:lnTo>
                      <a:pt x="633" y="433"/>
                    </a:lnTo>
                    <a:lnTo>
                      <a:pt x="629" y="437"/>
                    </a:lnTo>
                    <a:lnTo>
                      <a:pt x="625" y="441"/>
                    </a:lnTo>
                    <a:lnTo>
                      <a:pt x="620" y="445"/>
                    </a:lnTo>
                    <a:lnTo>
                      <a:pt x="616" y="449"/>
                    </a:lnTo>
                    <a:lnTo>
                      <a:pt x="612" y="452"/>
                    </a:lnTo>
                    <a:lnTo>
                      <a:pt x="606" y="456"/>
                    </a:lnTo>
                    <a:lnTo>
                      <a:pt x="603" y="460"/>
                    </a:lnTo>
                    <a:lnTo>
                      <a:pt x="599" y="464"/>
                    </a:lnTo>
                    <a:lnTo>
                      <a:pt x="595" y="468"/>
                    </a:lnTo>
                    <a:lnTo>
                      <a:pt x="589" y="471"/>
                    </a:lnTo>
                    <a:lnTo>
                      <a:pt x="586" y="475"/>
                    </a:lnTo>
                    <a:lnTo>
                      <a:pt x="582" y="479"/>
                    </a:lnTo>
                    <a:lnTo>
                      <a:pt x="576" y="483"/>
                    </a:lnTo>
                    <a:lnTo>
                      <a:pt x="572" y="487"/>
                    </a:lnTo>
                    <a:lnTo>
                      <a:pt x="568" y="490"/>
                    </a:lnTo>
                    <a:lnTo>
                      <a:pt x="565" y="492"/>
                    </a:lnTo>
                    <a:lnTo>
                      <a:pt x="559" y="496"/>
                    </a:lnTo>
                    <a:lnTo>
                      <a:pt x="555" y="502"/>
                    </a:lnTo>
                    <a:lnTo>
                      <a:pt x="551" y="504"/>
                    </a:lnTo>
                    <a:lnTo>
                      <a:pt x="546" y="507"/>
                    </a:lnTo>
                    <a:lnTo>
                      <a:pt x="542" y="509"/>
                    </a:lnTo>
                    <a:lnTo>
                      <a:pt x="538" y="511"/>
                    </a:lnTo>
                    <a:lnTo>
                      <a:pt x="534" y="515"/>
                    </a:lnTo>
                    <a:lnTo>
                      <a:pt x="530" y="517"/>
                    </a:lnTo>
                    <a:lnTo>
                      <a:pt x="527" y="521"/>
                    </a:lnTo>
                    <a:lnTo>
                      <a:pt x="523" y="523"/>
                    </a:lnTo>
                    <a:lnTo>
                      <a:pt x="519" y="526"/>
                    </a:lnTo>
                    <a:lnTo>
                      <a:pt x="515" y="528"/>
                    </a:lnTo>
                    <a:lnTo>
                      <a:pt x="511" y="530"/>
                    </a:lnTo>
                    <a:lnTo>
                      <a:pt x="508" y="532"/>
                    </a:lnTo>
                    <a:lnTo>
                      <a:pt x="504" y="534"/>
                    </a:lnTo>
                    <a:lnTo>
                      <a:pt x="500" y="536"/>
                    </a:lnTo>
                    <a:lnTo>
                      <a:pt x="496" y="536"/>
                    </a:lnTo>
                    <a:lnTo>
                      <a:pt x="494" y="540"/>
                    </a:lnTo>
                    <a:lnTo>
                      <a:pt x="490" y="540"/>
                    </a:lnTo>
                    <a:lnTo>
                      <a:pt x="487" y="542"/>
                    </a:lnTo>
                    <a:lnTo>
                      <a:pt x="483" y="542"/>
                    </a:lnTo>
                    <a:lnTo>
                      <a:pt x="481" y="545"/>
                    </a:lnTo>
                    <a:lnTo>
                      <a:pt x="473" y="547"/>
                    </a:lnTo>
                    <a:lnTo>
                      <a:pt x="470" y="549"/>
                    </a:lnTo>
                    <a:lnTo>
                      <a:pt x="462" y="549"/>
                    </a:lnTo>
                    <a:lnTo>
                      <a:pt x="456" y="549"/>
                    </a:lnTo>
                    <a:lnTo>
                      <a:pt x="452" y="551"/>
                    </a:lnTo>
                    <a:lnTo>
                      <a:pt x="447" y="553"/>
                    </a:lnTo>
                    <a:lnTo>
                      <a:pt x="443" y="553"/>
                    </a:lnTo>
                    <a:lnTo>
                      <a:pt x="437" y="553"/>
                    </a:lnTo>
                    <a:lnTo>
                      <a:pt x="435" y="553"/>
                    </a:lnTo>
                    <a:lnTo>
                      <a:pt x="430" y="553"/>
                    </a:lnTo>
                    <a:lnTo>
                      <a:pt x="426" y="551"/>
                    </a:lnTo>
                    <a:lnTo>
                      <a:pt x="424" y="551"/>
                    </a:lnTo>
                    <a:lnTo>
                      <a:pt x="420" y="549"/>
                    </a:lnTo>
                    <a:lnTo>
                      <a:pt x="416" y="549"/>
                    </a:lnTo>
                    <a:lnTo>
                      <a:pt x="411" y="547"/>
                    </a:lnTo>
                    <a:lnTo>
                      <a:pt x="407" y="547"/>
                    </a:lnTo>
                    <a:lnTo>
                      <a:pt x="403" y="545"/>
                    </a:lnTo>
                    <a:lnTo>
                      <a:pt x="401" y="545"/>
                    </a:lnTo>
                    <a:lnTo>
                      <a:pt x="399" y="542"/>
                    </a:lnTo>
                    <a:lnTo>
                      <a:pt x="397" y="545"/>
                    </a:lnTo>
                    <a:lnTo>
                      <a:pt x="394" y="547"/>
                    </a:lnTo>
                    <a:lnTo>
                      <a:pt x="392" y="549"/>
                    </a:lnTo>
                    <a:lnTo>
                      <a:pt x="388" y="553"/>
                    </a:lnTo>
                    <a:lnTo>
                      <a:pt x="382" y="557"/>
                    </a:lnTo>
                    <a:lnTo>
                      <a:pt x="380" y="561"/>
                    </a:lnTo>
                    <a:lnTo>
                      <a:pt x="374" y="566"/>
                    </a:lnTo>
                    <a:lnTo>
                      <a:pt x="369" y="572"/>
                    </a:lnTo>
                    <a:lnTo>
                      <a:pt x="363" y="578"/>
                    </a:lnTo>
                    <a:lnTo>
                      <a:pt x="357" y="583"/>
                    </a:lnTo>
                    <a:lnTo>
                      <a:pt x="354" y="585"/>
                    </a:lnTo>
                    <a:lnTo>
                      <a:pt x="350" y="589"/>
                    </a:lnTo>
                    <a:lnTo>
                      <a:pt x="346" y="593"/>
                    </a:lnTo>
                    <a:lnTo>
                      <a:pt x="344" y="597"/>
                    </a:lnTo>
                    <a:lnTo>
                      <a:pt x="340" y="599"/>
                    </a:lnTo>
                    <a:lnTo>
                      <a:pt x="336" y="602"/>
                    </a:lnTo>
                    <a:lnTo>
                      <a:pt x="333" y="608"/>
                    </a:lnTo>
                    <a:lnTo>
                      <a:pt x="331" y="610"/>
                    </a:lnTo>
                    <a:lnTo>
                      <a:pt x="325" y="614"/>
                    </a:lnTo>
                    <a:lnTo>
                      <a:pt x="323" y="618"/>
                    </a:lnTo>
                    <a:lnTo>
                      <a:pt x="317" y="621"/>
                    </a:lnTo>
                    <a:lnTo>
                      <a:pt x="314" y="627"/>
                    </a:lnTo>
                    <a:lnTo>
                      <a:pt x="310" y="629"/>
                    </a:lnTo>
                    <a:lnTo>
                      <a:pt x="306" y="633"/>
                    </a:lnTo>
                    <a:lnTo>
                      <a:pt x="302" y="637"/>
                    </a:lnTo>
                    <a:lnTo>
                      <a:pt x="298" y="642"/>
                    </a:lnTo>
                    <a:lnTo>
                      <a:pt x="295" y="646"/>
                    </a:lnTo>
                    <a:lnTo>
                      <a:pt x="291" y="650"/>
                    </a:lnTo>
                    <a:lnTo>
                      <a:pt x="287" y="656"/>
                    </a:lnTo>
                    <a:lnTo>
                      <a:pt x="283" y="659"/>
                    </a:lnTo>
                    <a:lnTo>
                      <a:pt x="279" y="663"/>
                    </a:lnTo>
                    <a:lnTo>
                      <a:pt x="276" y="669"/>
                    </a:lnTo>
                    <a:lnTo>
                      <a:pt x="272" y="673"/>
                    </a:lnTo>
                    <a:lnTo>
                      <a:pt x="268" y="678"/>
                    </a:lnTo>
                    <a:lnTo>
                      <a:pt x="262" y="680"/>
                    </a:lnTo>
                    <a:lnTo>
                      <a:pt x="259" y="686"/>
                    </a:lnTo>
                    <a:lnTo>
                      <a:pt x="255" y="690"/>
                    </a:lnTo>
                    <a:lnTo>
                      <a:pt x="251" y="694"/>
                    </a:lnTo>
                    <a:lnTo>
                      <a:pt x="247" y="699"/>
                    </a:lnTo>
                    <a:lnTo>
                      <a:pt x="243" y="705"/>
                    </a:lnTo>
                    <a:lnTo>
                      <a:pt x="240" y="709"/>
                    </a:lnTo>
                    <a:lnTo>
                      <a:pt x="236" y="713"/>
                    </a:lnTo>
                    <a:lnTo>
                      <a:pt x="232" y="718"/>
                    </a:lnTo>
                    <a:lnTo>
                      <a:pt x="228" y="722"/>
                    </a:lnTo>
                    <a:lnTo>
                      <a:pt x="224" y="728"/>
                    </a:lnTo>
                    <a:lnTo>
                      <a:pt x="222" y="732"/>
                    </a:lnTo>
                    <a:lnTo>
                      <a:pt x="219" y="735"/>
                    </a:lnTo>
                    <a:lnTo>
                      <a:pt x="215" y="741"/>
                    </a:lnTo>
                    <a:lnTo>
                      <a:pt x="211" y="745"/>
                    </a:lnTo>
                    <a:lnTo>
                      <a:pt x="209" y="751"/>
                    </a:lnTo>
                    <a:lnTo>
                      <a:pt x="205" y="755"/>
                    </a:lnTo>
                    <a:lnTo>
                      <a:pt x="202" y="758"/>
                    </a:lnTo>
                    <a:lnTo>
                      <a:pt x="198" y="762"/>
                    </a:lnTo>
                    <a:lnTo>
                      <a:pt x="196" y="768"/>
                    </a:lnTo>
                    <a:lnTo>
                      <a:pt x="192" y="772"/>
                    </a:lnTo>
                    <a:lnTo>
                      <a:pt x="190" y="775"/>
                    </a:lnTo>
                    <a:lnTo>
                      <a:pt x="186" y="779"/>
                    </a:lnTo>
                    <a:lnTo>
                      <a:pt x="184" y="785"/>
                    </a:lnTo>
                    <a:lnTo>
                      <a:pt x="181" y="789"/>
                    </a:lnTo>
                    <a:lnTo>
                      <a:pt x="179" y="793"/>
                    </a:lnTo>
                    <a:lnTo>
                      <a:pt x="175" y="796"/>
                    </a:lnTo>
                    <a:lnTo>
                      <a:pt x="173" y="800"/>
                    </a:lnTo>
                    <a:lnTo>
                      <a:pt x="171" y="804"/>
                    </a:lnTo>
                    <a:lnTo>
                      <a:pt x="169" y="810"/>
                    </a:lnTo>
                    <a:lnTo>
                      <a:pt x="167" y="813"/>
                    </a:lnTo>
                    <a:lnTo>
                      <a:pt x="165" y="817"/>
                    </a:lnTo>
                    <a:lnTo>
                      <a:pt x="163" y="819"/>
                    </a:lnTo>
                    <a:lnTo>
                      <a:pt x="162" y="825"/>
                    </a:lnTo>
                    <a:lnTo>
                      <a:pt x="158" y="829"/>
                    </a:lnTo>
                    <a:lnTo>
                      <a:pt x="156" y="832"/>
                    </a:lnTo>
                    <a:lnTo>
                      <a:pt x="154" y="836"/>
                    </a:lnTo>
                    <a:lnTo>
                      <a:pt x="154" y="838"/>
                    </a:lnTo>
                    <a:lnTo>
                      <a:pt x="152" y="842"/>
                    </a:lnTo>
                    <a:lnTo>
                      <a:pt x="150" y="846"/>
                    </a:lnTo>
                    <a:lnTo>
                      <a:pt x="148" y="850"/>
                    </a:lnTo>
                    <a:lnTo>
                      <a:pt x="146" y="853"/>
                    </a:lnTo>
                    <a:lnTo>
                      <a:pt x="144" y="855"/>
                    </a:lnTo>
                    <a:lnTo>
                      <a:pt x="143" y="859"/>
                    </a:lnTo>
                    <a:lnTo>
                      <a:pt x="141" y="863"/>
                    </a:lnTo>
                    <a:lnTo>
                      <a:pt x="141" y="867"/>
                    </a:lnTo>
                    <a:lnTo>
                      <a:pt x="139" y="869"/>
                    </a:lnTo>
                    <a:lnTo>
                      <a:pt x="139" y="872"/>
                    </a:lnTo>
                    <a:lnTo>
                      <a:pt x="135" y="876"/>
                    </a:lnTo>
                    <a:lnTo>
                      <a:pt x="133" y="882"/>
                    </a:lnTo>
                    <a:lnTo>
                      <a:pt x="131" y="888"/>
                    </a:lnTo>
                    <a:lnTo>
                      <a:pt x="129" y="893"/>
                    </a:lnTo>
                    <a:lnTo>
                      <a:pt x="127" y="897"/>
                    </a:lnTo>
                    <a:lnTo>
                      <a:pt x="127" y="901"/>
                    </a:lnTo>
                    <a:lnTo>
                      <a:pt x="125" y="905"/>
                    </a:lnTo>
                    <a:lnTo>
                      <a:pt x="124" y="908"/>
                    </a:lnTo>
                    <a:lnTo>
                      <a:pt x="122" y="914"/>
                    </a:lnTo>
                    <a:lnTo>
                      <a:pt x="122" y="918"/>
                    </a:lnTo>
                    <a:lnTo>
                      <a:pt x="122" y="922"/>
                    </a:lnTo>
                    <a:lnTo>
                      <a:pt x="122" y="924"/>
                    </a:lnTo>
                    <a:lnTo>
                      <a:pt x="67" y="899"/>
                    </a:lnTo>
                    <a:lnTo>
                      <a:pt x="65" y="899"/>
                    </a:lnTo>
                    <a:lnTo>
                      <a:pt x="65" y="903"/>
                    </a:lnTo>
                    <a:lnTo>
                      <a:pt x="63" y="905"/>
                    </a:lnTo>
                    <a:lnTo>
                      <a:pt x="61" y="907"/>
                    </a:lnTo>
                    <a:lnTo>
                      <a:pt x="61" y="910"/>
                    </a:lnTo>
                    <a:lnTo>
                      <a:pt x="61" y="912"/>
                    </a:lnTo>
                    <a:lnTo>
                      <a:pt x="59" y="916"/>
                    </a:lnTo>
                    <a:lnTo>
                      <a:pt x="57" y="920"/>
                    </a:lnTo>
                    <a:lnTo>
                      <a:pt x="55" y="924"/>
                    </a:lnTo>
                    <a:lnTo>
                      <a:pt x="55" y="929"/>
                    </a:lnTo>
                    <a:lnTo>
                      <a:pt x="53" y="935"/>
                    </a:lnTo>
                    <a:lnTo>
                      <a:pt x="53" y="939"/>
                    </a:lnTo>
                    <a:lnTo>
                      <a:pt x="51" y="943"/>
                    </a:lnTo>
                    <a:lnTo>
                      <a:pt x="51" y="945"/>
                    </a:lnTo>
                    <a:lnTo>
                      <a:pt x="49" y="950"/>
                    </a:lnTo>
                    <a:lnTo>
                      <a:pt x="49" y="954"/>
                    </a:lnTo>
                    <a:lnTo>
                      <a:pt x="48" y="956"/>
                    </a:lnTo>
                    <a:lnTo>
                      <a:pt x="48" y="958"/>
                    </a:lnTo>
                    <a:lnTo>
                      <a:pt x="46" y="962"/>
                    </a:lnTo>
                    <a:lnTo>
                      <a:pt x="46" y="965"/>
                    </a:lnTo>
                    <a:lnTo>
                      <a:pt x="46" y="969"/>
                    </a:lnTo>
                    <a:lnTo>
                      <a:pt x="44" y="973"/>
                    </a:lnTo>
                    <a:lnTo>
                      <a:pt x="42" y="975"/>
                    </a:lnTo>
                    <a:lnTo>
                      <a:pt x="42" y="981"/>
                    </a:lnTo>
                    <a:lnTo>
                      <a:pt x="42" y="983"/>
                    </a:lnTo>
                    <a:lnTo>
                      <a:pt x="42" y="986"/>
                    </a:lnTo>
                    <a:lnTo>
                      <a:pt x="40" y="992"/>
                    </a:lnTo>
                    <a:lnTo>
                      <a:pt x="40" y="996"/>
                    </a:lnTo>
                    <a:lnTo>
                      <a:pt x="38" y="1000"/>
                    </a:lnTo>
                    <a:lnTo>
                      <a:pt x="38" y="1003"/>
                    </a:lnTo>
                    <a:lnTo>
                      <a:pt x="36" y="1007"/>
                    </a:lnTo>
                    <a:lnTo>
                      <a:pt x="36" y="1013"/>
                    </a:lnTo>
                    <a:lnTo>
                      <a:pt x="36" y="1015"/>
                    </a:lnTo>
                    <a:lnTo>
                      <a:pt x="36" y="1021"/>
                    </a:lnTo>
                    <a:lnTo>
                      <a:pt x="34" y="1024"/>
                    </a:lnTo>
                    <a:lnTo>
                      <a:pt x="34" y="1030"/>
                    </a:lnTo>
                    <a:lnTo>
                      <a:pt x="34" y="1032"/>
                    </a:lnTo>
                    <a:lnTo>
                      <a:pt x="34" y="1038"/>
                    </a:lnTo>
                    <a:lnTo>
                      <a:pt x="32" y="1043"/>
                    </a:lnTo>
                    <a:lnTo>
                      <a:pt x="32" y="1047"/>
                    </a:lnTo>
                    <a:lnTo>
                      <a:pt x="30" y="1051"/>
                    </a:lnTo>
                    <a:lnTo>
                      <a:pt x="30" y="1057"/>
                    </a:lnTo>
                    <a:lnTo>
                      <a:pt x="30" y="1060"/>
                    </a:lnTo>
                    <a:lnTo>
                      <a:pt x="30" y="1066"/>
                    </a:lnTo>
                    <a:lnTo>
                      <a:pt x="29" y="1070"/>
                    </a:lnTo>
                    <a:lnTo>
                      <a:pt x="29" y="1076"/>
                    </a:lnTo>
                    <a:lnTo>
                      <a:pt x="29" y="1081"/>
                    </a:lnTo>
                    <a:lnTo>
                      <a:pt x="29" y="1087"/>
                    </a:lnTo>
                    <a:lnTo>
                      <a:pt x="29" y="1091"/>
                    </a:lnTo>
                    <a:lnTo>
                      <a:pt x="29" y="1095"/>
                    </a:lnTo>
                    <a:lnTo>
                      <a:pt x="29" y="1100"/>
                    </a:lnTo>
                    <a:lnTo>
                      <a:pt x="29" y="1106"/>
                    </a:lnTo>
                    <a:lnTo>
                      <a:pt x="29" y="1112"/>
                    </a:lnTo>
                    <a:lnTo>
                      <a:pt x="29" y="1116"/>
                    </a:lnTo>
                    <a:lnTo>
                      <a:pt x="29" y="1121"/>
                    </a:lnTo>
                    <a:lnTo>
                      <a:pt x="29" y="1127"/>
                    </a:lnTo>
                    <a:lnTo>
                      <a:pt x="29" y="1131"/>
                    </a:lnTo>
                    <a:lnTo>
                      <a:pt x="29" y="1137"/>
                    </a:lnTo>
                    <a:lnTo>
                      <a:pt x="29" y="1140"/>
                    </a:lnTo>
                    <a:lnTo>
                      <a:pt x="29" y="1146"/>
                    </a:lnTo>
                    <a:lnTo>
                      <a:pt x="29" y="1152"/>
                    </a:lnTo>
                    <a:lnTo>
                      <a:pt x="29" y="1157"/>
                    </a:lnTo>
                    <a:lnTo>
                      <a:pt x="29" y="1161"/>
                    </a:lnTo>
                    <a:lnTo>
                      <a:pt x="29" y="1167"/>
                    </a:lnTo>
                    <a:lnTo>
                      <a:pt x="29" y="1171"/>
                    </a:lnTo>
                    <a:lnTo>
                      <a:pt x="29" y="1176"/>
                    </a:lnTo>
                    <a:lnTo>
                      <a:pt x="29" y="1182"/>
                    </a:lnTo>
                    <a:lnTo>
                      <a:pt x="29" y="1188"/>
                    </a:lnTo>
                    <a:lnTo>
                      <a:pt x="29" y="1192"/>
                    </a:lnTo>
                    <a:lnTo>
                      <a:pt x="29" y="1197"/>
                    </a:lnTo>
                    <a:lnTo>
                      <a:pt x="29" y="1201"/>
                    </a:lnTo>
                    <a:lnTo>
                      <a:pt x="30" y="1207"/>
                    </a:lnTo>
                    <a:lnTo>
                      <a:pt x="30" y="1211"/>
                    </a:lnTo>
                    <a:lnTo>
                      <a:pt x="30" y="1216"/>
                    </a:lnTo>
                    <a:lnTo>
                      <a:pt x="30" y="1220"/>
                    </a:lnTo>
                    <a:lnTo>
                      <a:pt x="30" y="1226"/>
                    </a:lnTo>
                    <a:lnTo>
                      <a:pt x="30" y="1230"/>
                    </a:lnTo>
                    <a:lnTo>
                      <a:pt x="30" y="1233"/>
                    </a:lnTo>
                    <a:lnTo>
                      <a:pt x="32" y="1239"/>
                    </a:lnTo>
                    <a:lnTo>
                      <a:pt x="34" y="1243"/>
                    </a:lnTo>
                    <a:lnTo>
                      <a:pt x="34" y="1247"/>
                    </a:lnTo>
                    <a:lnTo>
                      <a:pt x="34" y="1251"/>
                    </a:lnTo>
                    <a:lnTo>
                      <a:pt x="34" y="1254"/>
                    </a:lnTo>
                    <a:lnTo>
                      <a:pt x="34" y="1258"/>
                    </a:lnTo>
                    <a:lnTo>
                      <a:pt x="34" y="1262"/>
                    </a:lnTo>
                    <a:lnTo>
                      <a:pt x="34" y="1266"/>
                    </a:lnTo>
                    <a:lnTo>
                      <a:pt x="36" y="1270"/>
                    </a:lnTo>
                    <a:lnTo>
                      <a:pt x="36" y="1275"/>
                    </a:lnTo>
                    <a:lnTo>
                      <a:pt x="36" y="1277"/>
                    </a:lnTo>
                    <a:lnTo>
                      <a:pt x="36" y="1281"/>
                    </a:lnTo>
                    <a:lnTo>
                      <a:pt x="36" y="1285"/>
                    </a:lnTo>
                    <a:lnTo>
                      <a:pt x="36" y="1289"/>
                    </a:lnTo>
                    <a:lnTo>
                      <a:pt x="38" y="1294"/>
                    </a:lnTo>
                    <a:lnTo>
                      <a:pt x="40" y="1300"/>
                    </a:lnTo>
                    <a:lnTo>
                      <a:pt x="40" y="1304"/>
                    </a:lnTo>
                    <a:lnTo>
                      <a:pt x="40" y="1308"/>
                    </a:lnTo>
                    <a:lnTo>
                      <a:pt x="40" y="1311"/>
                    </a:lnTo>
                    <a:lnTo>
                      <a:pt x="40" y="1315"/>
                    </a:lnTo>
                    <a:lnTo>
                      <a:pt x="42" y="1321"/>
                    </a:lnTo>
                    <a:lnTo>
                      <a:pt x="42" y="1323"/>
                    </a:lnTo>
                    <a:lnTo>
                      <a:pt x="0" y="1323"/>
                    </a:lnTo>
                    <a:lnTo>
                      <a:pt x="0" y="1327"/>
                    </a:lnTo>
                    <a:lnTo>
                      <a:pt x="0" y="1330"/>
                    </a:lnTo>
                    <a:lnTo>
                      <a:pt x="0" y="1334"/>
                    </a:lnTo>
                    <a:lnTo>
                      <a:pt x="0" y="1338"/>
                    </a:lnTo>
                    <a:lnTo>
                      <a:pt x="0" y="1344"/>
                    </a:lnTo>
                    <a:lnTo>
                      <a:pt x="0" y="1347"/>
                    </a:lnTo>
                    <a:lnTo>
                      <a:pt x="0" y="1353"/>
                    </a:lnTo>
                    <a:lnTo>
                      <a:pt x="0" y="1357"/>
                    </a:lnTo>
                    <a:lnTo>
                      <a:pt x="0" y="1361"/>
                    </a:lnTo>
                    <a:lnTo>
                      <a:pt x="0" y="1365"/>
                    </a:lnTo>
                    <a:lnTo>
                      <a:pt x="0" y="1366"/>
                    </a:lnTo>
                    <a:lnTo>
                      <a:pt x="0" y="1370"/>
                    </a:lnTo>
                    <a:lnTo>
                      <a:pt x="0" y="1374"/>
                    </a:lnTo>
                    <a:lnTo>
                      <a:pt x="0" y="1378"/>
                    </a:lnTo>
                    <a:lnTo>
                      <a:pt x="2" y="1382"/>
                    </a:lnTo>
                    <a:lnTo>
                      <a:pt x="2" y="1385"/>
                    </a:lnTo>
                    <a:lnTo>
                      <a:pt x="2" y="1389"/>
                    </a:lnTo>
                    <a:lnTo>
                      <a:pt x="4" y="1393"/>
                    </a:lnTo>
                    <a:lnTo>
                      <a:pt x="4" y="1399"/>
                    </a:lnTo>
                    <a:lnTo>
                      <a:pt x="6" y="1403"/>
                    </a:lnTo>
                    <a:lnTo>
                      <a:pt x="8" y="1406"/>
                    </a:lnTo>
                    <a:lnTo>
                      <a:pt x="8" y="1410"/>
                    </a:lnTo>
                    <a:lnTo>
                      <a:pt x="8" y="1416"/>
                    </a:lnTo>
                    <a:lnTo>
                      <a:pt x="10" y="1420"/>
                    </a:lnTo>
                    <a:lnTo>
                      <a:pt x="10" y="1423"/>
                    </a:lnTo>
                    <a:lnTo>
                      <a:pt x="11" y="1427"/>
                    </a:lnTo>
                    <a:lnTo>
                      <a:pt x="13" y="1433"/>
                    </a:lnTo>
                    <a:lnTo>
                      <a:pt x="15" y="1437"/>
                    </a:lnTo>
                    <a:lnTo>
                      <a:pt x="15" y="1441"/>
                    </a:lnTo>
                    <a:lnTo>
                      <a:pt x="17" y="1446"/>
                    </a:lnTo>
                    <a:lnTo>
                      <a:pt x="19" y="1452"/>
                    </a:lnTo>
                    <a:lnTo>
                      <a:pt x="21" y="1456"/>
                    </a:lnTo>
                    <a:lnTo>
                      <a:pt x="23" y="1461"/>
                    </a:lnTo>
                    <a:lnTo>
                      <a:pt x="23" y="1465"/>
                    </a:lnTo>
                    <a:lnTo>
                      <a:pt x="27" y="1471"/>
                    </a:lnTo>
                    <a:lnTo>
                      <a:pt x="27" y="1477"/>
                    </a:lnTo>
                    <a:lnTo>
                      <a:pt x="29" y="1480"/>
                    </a:lnTo>
                    <a:lnTo>
                      <a:pt x="30" y="1484"/>
                    </a:lnTo>
                    <a:lnTo>
                      <a:pt x="30" y="1490"/>
                    </a:lnTo>
                    <a:lnTo>
                      <a:pt x="34" y="1494"/>
                    </a:lnTo>
                    <a:lnTo>
                      <a:pt x="36" y="1498"/>
                    </a:lnTo>
                    <a:lnTo>
                      <a:pt x="36" y="1503"/>
                    </a:lnTo>
                    <a:lnTo>
                      <a:pt x="40" y="1509"/>
                    </a:lnTo>
                    <a:lnTo>
                      <a:pt x="42" y="1513"/>
                    </a:lnTo>
                    <a:lnTo>
                      <a:pt x="44" y="1517"/>
                    </a:lnTo>
                    <a:lnTo>
                      <a:pt x="46" y="1522"/>
                    </a:lnTo>
                    <a:lnTo>
                      <a:pt x="48" y="1528"/>
                    </a:lnTo>
                    <a:lnTo>
                      <a:pt x="51" y="1530"/>
                    </a:lnTo>
                    <a:lnTo>
                      <a:pt x="53" y="1536"/>
                    </a:lnTo>
                    <a:lnTo>
                      <a:pt x="55" y="1541"/>
                    </a:lnTo>
                    <a:lnTo>
                      <a:pt x="57" y="1545"/>
                    </a:lnTo>
                    <a:lnTo>
                      <a:pt x="59" y="1549"/>
                    </a:lnTo>
                    <a:lnTo>
                      <a:pt x="61" y="1555"/>
                    </a:lnTo>
                    <a:lnTo>
                      <a:pt x="65" y="1558"/>
                    </a:lnTo>
                    <a:lnTo>
                      <a:pt x="67" y="1562"/>
                    </a:lnTo>
                    <a:lnTo>
                      <a:pt x="68" y="1566"/>
                    </a:lnTo>
                    <a:lnTo>
                      <a:pt x="72" y="1572"/>
                    </a:lnTo>
                    <a:lnTo>
                      <a:pt x="74" y="1574"/>
                    </a:lnTo>
                    <a:lnTo>
                      <a:pt x="76" y="1579"/>
                    </a:lnTo>
                    <a:lnTo>
                      <a:pt x="78" y="1583"/>
                    </a:lnTo>
                    <a:lnTo>
                      <a:pt x="82" y="1587"/>
                    </a:lnTo>
                    <a:lnTo>
                      <a:pt x="84" y="1591"/>
                    </a:lnTo>
                    <a:lnTo>
                      <a:pt x="87" y="1593"/>
                    </a:lnTo>
                    <a:lnTo>
                      <a:pt x="89" y="1598"/>
                    </a:lnTo>
                    <a:lnTo>
                      <a:pt x="91" y="1602"/>
                    </a:lnTo>
                    <a:lnTo>
                      <a:pt x="93" y="1604"/>
                    </a:lnTo>
                    <a:lnTo>
                      <a:pt x="97" y="1608"/>
                    </a:lnTo>
                    <a:lnTo>
                      <a:pt x="99" y="1612"/>
                    </a:lnTo>
                    <a:lnTo>
                      <a:pt x="103" y="1615"/>
                    </a:lnTo>
                    <a:lnTo>
                      <a:pt x="105" y="1617"/>
                    </a:lnTo>
                    <a:lnTo>
                      <a:pt x="108" y="1621"/>
                    </a:lnTo>
                    <a:lnTo>
                      <a:pt x="110" y="1623"/>
                    </a:lnTo>
                    <a:lnTo>
                      <a:pt x="112" y="1627"/>
                    </a:lnTo>
                    <a:lnTo>
                      <a:pt x="116" y="1631"/>
                    </a:lnTo>
                    <a:lnTo>
                      <a:pt x="118" y="1634"/>
                    </a:lnTo>
                    <a:lnTo>
                      <a:pt x="124" y="1640"/>
                    </a:lnTo>
                    <a:lnTo>
                      <a:pt x="129" y="1644"/>
                    </a:lnTo>
                    <a:lnTo>
                      <a:pt x="135" y="1650"/>
                    </a:lnTo>
                    <a:lnTo>
                      <a:pt x="139" y="1655"/>
                    </a:lnTo>
                    <a:lnTo>
                      <a:pt x="143" y="1661"/>
                    </a:lnTo>
                    <a:lnTo>
                      <a:pt x="148" y="1665"/>
                    </a:lnTo>
                    <a:lnTo>
                      <a:pt x="152" y="1669"/>
                    </a:lnTo>
                    <a:lnTo>
                      <a:pt x="156" y="1672"/>
                    </a:lnTo>
                    <a:lnTo>
                      <a:pt x="160" y="1676"/>
                    </a:lnTo>
                    <a:lnTo>
                      <a:pt x="165" y="1680"/>
                    </a:lnTo>
                    <a:lnTo>
                      <a:pt x="167" y="1684"/>
                    </a:lnTo>
                    <a:lnTo>
                      <a:pt x="171" y="1686"/>
                    </a:lnTo>
                    <a:lnTo>
                      <a:pt x="177" y="1691"/>
                    </a:lnTo>
                    <a:lnTo>
                      <a:pt x="181" y="1693"/>
                    </a:lnTo>
                    <a:lnTo>
                      <a:pt x="184" y="1697"/>
                    </a:lnTo>
                    <a:lnTo>
                      <a:pt x="137" y="1722"/>
                    </a:lnTo>
                    <a:lnTo>
                      <a:pt x="141" y="1726"/>
                    </a:lnTo>
                    <a:lnTo>
                      <a:pt x="143" y="1726"/>
                    </a:lnTo>
                    <a:lnTo>
                      <a:pt x="146" y="1729"/>
                    </a:lnTo>
                    <a:lnTo>
                      <a:pt x="148" y="1731"/>
                    </a:lnTo>
                    <a:lnTo>
                      <a:pt x="152" y="1735"/>
                    </a:lnTo>
                    <a:lnTo>
                      <a:pt x="156" y="1741"/>
                    </a:lnTo>
                    <a:lnTo>
                      <a:pt x="160" y="1743"/>
                    </a:lnTo>
                    <a:lnTo>
                      <a:pt x="165" y="1748"/>
                    </a:lnTo>
                    <a:lnTo>
                      <a:pt x="171" y="1754"/>
                    </a:lnTo>
                    <a:lnTo>
                      <a:pt x="175" y="1756"/>
                    </a:lnTo>
                    <a:lnTo>
                      <a:pt x="181" y="1762"/>
                    </a:lnTo>
                    <a:lnTo>
                      <a:pt x="184" y="1766"/>
                    </a:lnTo>
                    <a:lnTo>
                      <a:pt x="188" y="1767"/>
                    </a:lnTo>
                    <a:lnTo>
                      <a:pt x="192" y="1769"/>
                    </a:lnTo>
                    <a:lnTo>
                      <a:pt x="194" y="1773"/>
                    </a:lnTo>
                    <a:lnTo>
                      <a:pt x="198" y="1775"/>
                    </a:lnTo>
                    <a:lnTo>
                      <a:pt x="202" y="1779"/>
                    </a:lnTo>
                    <a:lnTo>
                      <a:pt x="205" y="1781"/>
                    </a:lnTo>
                    <a:lnTo>
                      <a:pt x="209" y="1785"/>
                    </a:lnTo>
                    <a:lnTo>
                      <a:pt x="213" y="1786"/>
                    </a:lnTo>
                    <a:lnTo>
                      <a:pt x="217" y="1788"/>
                    </a:lnTo>
                    <a:lnTo>
                      <a:pt x="219" y="1792"/>
                    </a:lnTo>
                    <a:lnTo>
                      <a:pt x="224" y="1794"/>
                    </a:lnTo>
                    <a:lnTo>
                      <a:pt x="228" y="1798"/>
                    </a:lnTo>
                    <a:lnTo>
                      <a:pt x="234" y="1800"/>
                    </a:lnTo>
                    <a:lnTo>
                      <a:pt x="236" y="1804"/>
                    </a:lnTo>
                    <a:lnTo>
                      <a:pt x="241" y="1805"/>
                    </a:lnTo>
                    <a:lnTo>
                      <a:pt x="245" y="1807"/>
                    </a:lnTo>
                    <a:lnTo>
                      <a:pt x="249" y="1811"/>
                    </a:lnTo>
                    <a:lnTo>
                      <a:pt x="255" y="1813"/>
                    </a:lnTo>
                    <a:lnTo>
                      <a:pt x="260" y="1817"/>
                    </a:lnTo>
                    <a:lnTo>
                      <a:pt x="262" y="1819"/>
                    </a:lnTo>
                    <a:lnTo>
                      <a:pt x="268" y="1823"/>
                    </a:lnTo>
                    <a:lnTo>
                      <a:pt x="272" y="1824"/>
                    </a:lnTo>
                    <a:lnTo>
                      <a:pt x="278" y="1826"/>
                    </a:lnTo>
                    <a:lnTo>
                      <a:pt x="281" y="1828"/>
                    </a:lnTo>
                    <a:lnTo>
                      <a:pt x="287" y="1832"/>
                    </a:lnTo>
                    <a:lnTo>
                      <a:pt x="293" y="1834"/>
                    </a:lnTo>
                    <a:lnTo>
                      <a:pt x="298" y="1836"/>
                    </a:lnTo>
                    <a:lnTo>
                      <a:pt x="302" y="1838"/>
                    </a:lnTo>
                    <a:lnTo>
                      <a:pt x="308" y="1842"/>
                    </a:lnTo>
                    <a:lnTo>
                      <a:pt x="312" y="1842"/>
                    </a:lnTo>
                    <a:lnTo>
                      <a:pt x="317" y="1845"/>
                    </a:lnTo>
                    <a:lnTo>
                      <a:pt x="323" y="1847"/>
                    </a:lnTo>
                    <a:lnTo>
                      <a:pt x="329" y="1849"/>
                    </a:lnTo>
                    <a:lnTo>
                      <a:pt x="335" y="1851"/>
                    </a:lnTo>
                    <a:lnTo>
                      <a:pt x="340" y="1853"/>
                    </a:lnTo>
                    <a:lnTo>
                      <a:pt x="344" y="1855"/>
                    </a:lnTo>
                    <a:lnTo>
                      <a:pt x="350" y="1855"/>
                    </a:lnTo>
                    <a:lnTo>
                      <a:pt x="355" y="1857"/>
                    </a:lnTo>
                    <a:lnTo>
                      <a:pt x="361" y="1857"/>
                    </a:lnTo>
                    <a:lnTo>
                      <a:pt x="367" y="1859"/>
                    </a:lnTo>
                    <a:lnTo>
                      <a:pt x="373" y="1861"/>
                    </a:lnTo>
                    <a:lnTo>
                      <a:pt x="376" y="1862"/>
                    </a:lnTo>
                    <a:lnTo>
                      <a:pt x="382" y="1862"/>
                    </a:lnTo>
                    <a:lnTo>
                      <a:pt x="388" y="1862"/>
                    </a:lnTo>
                    <a:lnTo>
                      <a:pt x="394" y="1864"/>
                    </a:lnTo>
                    <a:lnTo>
                      <a:pt x="399" y="1864"/>
                    </a:lnTo>
                    <a:lnTo>
                      <a:pt x="407" y="1866"/>
                    </a:lnTo>
                    <a:lnTo>
                      <a:pt x="411" y="1866"/>
                    </a:lnTo>
                    <a:lnTo>
                      <a:pt x="416" y="1866"/>
                    </a:lnTo>
                    <a:lnTo>
                      <a:pt x="424" y="1866"/>
                    </a:lnTo>
                    <a:lnTo>
                      <a:pt x="430" y="1868"/>
                    </a:lnTo>
                    <a:lnTo>
                      <a:pt x="435" y="1868"/>
                    </a:lnTo>
                    <a:lnTo>
                      <a:pt x="439" y="1868"/>
                    </a:lnTo>
                    <a:lnTo>
                      <a:pt x="445" y="1868"/>
                    </a:lnTo>
                    <a:lnTo>
                      <a:pt x="451" y="1868"/>
                    </a:lnTo>
                    <a:lnTo>
                      <a:pt x="456" y="1868"/>
                    </a:lnTo>
                    <a:lnTo>
                      <a:pt x="462" y="1868"/>
                    </a:lnTo>
                    <a:lnTo>
                      <a:pt x="468" y="1868"/>
                    </a:lnTo>
                    <a:lnTo>
                      <a:pt x="473" y="1868"/>
                    </a:lnTo>
                    <a:lnTo>
                      <a:pt x="477" y="1868"/>
                    </a:lnTo>
                    <a:lnTo>
                      <a:pt x="483" y="1868"/>
                    </a:lnTo>
                    <a:lnTo>
                      <a:pt x="489" y="1866"/>
                    </a:lnTo>
                    <a:lnTo>
                      <a:pt x="494" y="1866"/>
                    </a:lnTo>
                    <a:lnTo>
                      <a:pt x="500" y="1866"/>
                    </a:lnTo>
                    <a:lnTo>
                      <a:pt x="506" y="1866"/>
                    </a:lnTo>
                    <a:lnTo>
                      <a:pt x="509" y="1866"/>
                    </a:lnTo>
                    <a:lnTo>
                      <a:pt x="517" y="1866"/>
                    </a:lnTo>
                    <a:lnTo>
                      <a:pt x="521" y="1864"/>
                    </a:lnTo>
                    <a:lnTo>
                      <a:pt x="525" y="1864"/>
                    </a:lnTo>
                    <a:lnTo>
                      <a:pt x="530" y="1862"/>
                    </a:lnTo>
                    <a:lnTo>
                      <a:pt x="536" y="1862"/>
                    </a:lnTo>
                    <a:lnTo>
                      <a:pt x="540" y="1861"/>
                    </a:lnTo>
                    <a:lnTo>
                      <a:pt x="546" y="1861"/>
                    </a:lnTo>
                    <a:lnTo>
                      <a:pt x="549" y="1859"/>
                    </a:lnTo>
                    <a:lnTo>
                      <a:pt x="555" y="1859"/>
                    </a:lnTo>
                    <a:lnTo>
                      <a:pt x="559" y="1857"/>
                    </a:lnTo>
                    <a:lnTo>
                      <a:pt x="565" y="1857"/>
                    </a:lnTo>
                    <a:lnTo>
                      <a:pt x="568" y="1855"/>
                    </a:lnTo>
                    <a:lnTo>
                      <a:pt x="574" y="1855"/>
                    </a:lnTo>
                    <a:lnTo>
                      <a:pt x="578" y="1853"/>
                    </a:lnTo>
                    <a:lnTo>
                      <a:pt x="582" y="1851"/>
                    </a:lnTo>
                    <a:lnTo>
                      <a:pt x="587" y="1851"/>
                    </a:lnTo>
                    <a:lnTo>
                      <a:pt x="591" y="1851"/>
                    </a:lnTo>
                    <a:lnTo>
                      <a:pt x="595" y="1849"/>
                    </a:lnTo>
                    <a:lnTo>
                      <a:pt x="599" y="1847"/>
                    </a:lnTo>
                    <a:lnTo>
                      <a:pt x="603" y="1847"/>
                    </a:lnTo>
                    <a:lnTo>
                      <a:pt x="606" y="1845"/>
                    </a:lnTo>
                    <a:lnTo>
                      <a:pt x="612" y="1843"/>
                    </a:lnTo>
                    <a:lnTo>
                      <a:pt x="614" y="1842"/>
                    </a:lnTo>
                    <a:lnTo>
                      <a:pt x="618" y="1842"/>
                    </a:lnTo>
                    <a:lnTo>
                      <a:pt x="622" y="1840"/>
                    </a:lnTo>
                    <a:lnTo>
                      <a:pt x="625" y="1838"/>
                    </a:lnTo>
                    <a:lnTo>
                      <a:pt x="629" y="1838"/>
                    </a:lnTo>
                    <a:lnTo>
                      <a:pt x="631" y="1836"/>
                    </a:lnTo>
                    <a:lnTo>
                      <a:pt x="635" y="1834"/>
                    </a:lnTo>
                    <a:lnTo>
                      <a:pt x="641" y="1832"/>
                    </a:lnTo>
                    <a:lnTo>
                      <a:pt x="646" y="1828"/>
                    </a:lnTo>
                    <a:lnTo>
                      <a:pt x="652" y="1824"/>
                    </a:lnTo>
                    <a:lnTo>
                      <a:pt x="656" y="1823"/>
                    </a:lnTo>
                    <a:lnTo>
                      <a:pt x="660" y="1819"/>
                    </a:lnTo>
                    <a:lnTo>
                      <a:pt x="663" y="1817"/>
                    </a:lnTo>
                    <a:lnTo>
                      <a:pt x="669" y="1809"/>
                    </a:lnTo>
                    <a:lnTo>
                      <a:pt x="673" y="1805"/>
                    </a:lnTo>
                    <a:lnTo>
                      <a:pt x="677" y="1798"/>
                    </a:lnTo>
                    <a:lnTo>
                      <a:pt x="679" y="1792"/>
                    </a:lnTo>
                    <a:lnTo>
                      <a:pt x="679" y="1786"/>
                    </a:lnTo>
                    <a:lnTo>
                      <a:pt x="679" y="1783"/>
                    </a:lnTo>
                    <a:lnTo>
                      <a:pt x="679" y="1777"/>
                    </a:lnTo>
                    <a:lnTo>
                      <a:pt x="679" y="1773"/>
                    </a:lnTo>
                    <a:lnTo>
                      <a:pt x="677" y="1769"/>
                    </a:lnTo>
                    <a:lnTo>
                      <a:pt x="675" y="1767"/>
                    </a:lnTo>
                    <a:lnTo>
                      <a:pt x="671" y="1762"/>
                    </a:lnTo>
                    <a:lnTo>
                      <a:pt x="669" y="1762"/>
                    </a:lnTo>
                    <a:lnTo>
                      <a:pt x="665" y="1762"/>
                    </a:lnTo>
                    <a:lnTo>
                      <a:pt x="660" y="1762"/>
                    </a:lnTo>
                    <a:lnTo>
                      <a:pt x="656" y="1760"/>
                    </a:lnTo>
                    <a:lnTo>
                      <a:pt x="654" y="1760"/>
                    </a:lnTo>
                    <a:lnTo>
                      <a:pt x="650" y="1760"/>
                    </a:lnTo>
                    <a:lnTo>
                      <a:pt x="646" y="1760"/>
                    </a:lnTo>
                    <a:lnTo>
                      <a:pt x="643" y="1760"/>
                    </a:lnTo>
                    <a:lnTo>
                      <a:pt x="639" y="1760"/>
                    </a:lnTo>
                    <a:lnTo>
                      <a:pt x="633" y="1760"/>
                    </a:lnTo>
                    <a:lnTo>
                      <a:pt x="631" y="1760"/>
                    </a:lnTo>
                    <a:lnTo>
                      <a:pt x="624" y="1758"/>
                    </a:lnTo>
                    <a:lnTo>
                      <a:pt x="620" y="1758"/>
                    </a:lnTo>
                    <a:lnTo>
                      <a:pt x="614" y="1756"/>
                    </a:lnTo>
                    <a:lnTo>
                      <a:pt x="608" y="1756"/>
                    </a:lnTo>
                    <a:lnTo>
                      <a:pt x="601" y="1756"/>
                    </a:lnTo>
                    <a:lnTo>
                      <a:pt x="595" y="1754"/>
                    </a:lnTo>
                    <a:lnTo>
                      <a:pt x="593" y="1754"/>
                    </a:lnTo>
                    <a:lnTo>
                      <a:pt x="589" y="1754"/>
                    </a:lnTo>
                    <a:lnTo>
                      <a:pt x="586" y="1752"/>
                    </a:lnTo>
                    <a:lnTo>
                      <a:pt x="584" y="1752"/>
                    </a:lnTo>
                    <a:lnTo>
                      <a:pt x="578" y="1750"/>
                    </a:lnTo>
                    <a:lnTo>
                      <a:pt x="576" y="1750"/>
                    </a:lnTo>
                    <a:lnTo>
                      <a:pt x="572" y="1748"/>
                    </a:lnTo>
                    <a:lnTo>
                      <a:pt x="568" y="1748"/>
                    </a:lnTo>
                    <a:lnTo>
                      <a:pt x="565" y="1748"/>
                    </a:lnTo>
                    <a:lnTo>
                      <a:pt x="561" y="1747"/>
                    </a:lnTo>
                    <a:lnTo>
                      <a:pt x="557" y="1747"/>
                    </a:lnTo>
                    <a:lnTo>
                      <a:pt x="555" y="1745"/>
                    </a:lnTo>
                    <a:lnTo>
                      <a:pt x="549" y="1745"/>
                    </a:lnTo>
                    <a:lnTo>
                      <a:pt x="546" y="1743"/>
                    </a:lnTo>
                    <a:lnTo>
                      <a:pt x="542" y="1743"/>
                    </a:lnTo>
                    <a:lnTo>
                      <a:pt x="538" y="1743"/>
                    </a:lnTo>
                    <a:lnTo>
                      <a:pt x="534" y="1741"/>
                    </a:lnTo>
                    <a:lnTo>
                      <a:pt x="530" y="1741"/>
                    </a:lnTo>
                    <a:lnTo>
                      <a:pt x="527" y="1737"/>
                    </a:lnTo>
                    <a:lnTo>
                      <a:pt x="523" y="1737"/>
                    </a:lnTo>
                    <a:lnTo>
                      <a:pt x="519" y="1735"/>
                    </a:lnTo>
                    <a:lnTo>
                      <a:pt x="515" y="1733"/>
                    </a:lnTo>
                    <a:lnTo>
                      <a:pt x="511" y="1731"/>
                    </a:lnTo>
                    <a:lnTo>
                      <a:pt x="506" y="1731"/>
                    </a:lnTo>
                    <a:lnTo>
                      <a:pt x="502" y="1729"/>
                    </a:lnTo>
                    <a:lnTo>
                      <a:pt x="498" y="1728"/>
                    </a:lnTo>
                    <a:lnTo>
                      <a:pt x="494" y="1726"/>
                    </a:lnTo>
                    <a:lnTo>
                      <a:pt x="489" y="1724"/>
                    </a:lnTo>
                    <a:lnTo>
                      <a:pt x="485" y="1722"/>
                    </a:lnTo>
                    <a:lnTo>
                      <a:pt x="481" y="1720"/>
                    </a:lnTo>
                    <a:lnTo>
                      <a:pt x="475" y="1718"/>
                    </a:lnTo>
                    <a:lnTo>
                      <a:pt x="473" y="1716"/>
                    </a:lnTo>
                    <a:lnTo>
                      <a:pt x="468" y="1714"/>
                    </a:lnTo>
                    <a:lnTo>
                      <a:pt x="464" y="1712"/>
                    </a:lnTo>
                    <a:lnTo>
                      <a:pt x="458" y="1710"/>
                    </a:lnTo>
                    <a:lnTo>
                      <a:pt x="454" y="1709"/>
                    </a:lnTo>
                    <a:lnTo>
                      <a:pt x="449" y="1707"/>
                    </a:lnTo>
                    <a:lnTo>
                      <a:pt x="445" y="1705"/>
                    </a:lnTo>
                    <a:lnTo>
                      <a:pt x="439" y="1701"/>
                    </a:lnTo>
                    <a:lnTo>
                      <a:pt x="437" y="1699"/>
                    </a:lnTo>
                    <a:lnTo>
                      <a:pt x="432" y="1697"/>
                    </a:lnTo>
                    <a:lnTo>
                      <a:pt x="428" y="1693"/>
                    </a:lnTo>
                    <a:lnTo>
                      <a:pt x="424" y="1691"/>
                    </a:lnTo>
                    <a:lnTo>
                      <a:pt x="418" y="1690"/>
                    </a:lnTo>
                    <a:lnTo>
                      <a:pt x="413" y="1686"/>
                    </a:lnTo>
                    <a:lnTo>
                      <a:pt x="411" y="1684"/>
                    </a:lnTo>
                    <a:lnTo>
                      <a:pt x="405" y="1682"/>
                    </a:lnTo>
                    <a:lnTo>
                      <a:pt x="401" y="1680"/>
                    </a:lnTo>
                    <a:lnTo>
                      <a:pt x="395" y="1676"/>
                    </a:lnTo>
                    <a:lnTo>
                      <a:pt x="392" y="1674"/>
                    </a:lnTo>
                    <a:lnTo>
                      <a:pt x="388" y="1671"/>
                    </a:lnTo>
                    <a:lnTo>
                      <a:pt x="382" y="1669"/>
                    </a:lnTo>
                    <a:lnTo>
                      <a:pt x="378" y="1665"/>
                    </a:lnTo>
                    <a:lnTo>
                      <a:pt x="374" y="1663"/>
                    </a:lnTo>
                    <a:lnTo>
                      <a:pt x="371" y="1659"/>
                    </a:lnTo>
                    <a:lnTo>
                      <a:pt x="367" y="1655"/>
                    </a:lnTo>
                    <a:lnTo>
                      <a:pt x="361" y="1653"/>
                    </a:lnTo>
                    <a:lnTo>
                      <a:pt x="357" y="1650"/>
                    </a:lnTo>
                    <a:lnTo>
                      <a:pt x="354" y="1648"/>
                    </a:lnTo>
                    <a:lnTo>
                      <a:pt x="350" y="1644"/>
                    </a:lnTo>
                    <a:lnTo>
                      <a:pt x="344" y="1640"/>
                    </a:lnTo>
                    <a:lnTo>
                      <a:pt x="340" y="1636"/>
                    </a:lnTo>
                    <a:lnTo>
                      <a:pt x="336" y="1634"/>
                    </a:lnTo>
                    <a:lnTo>
                      <a:pt x="333" y="1631"/>
                    </a:lnTo>
                    <a:lnTo>
                      <a:pt x="329" y="1625"/>
                    </a:lnTo>
                    <a:lnTo>
                      <a:pt x="325" y="1623"/>
                    </a:lnTo>
                    <a:lnTo>
                      <a:pt x="319" y="1619"/>
                    </a:lnTo>
                    <a:lnTo>
                      <a:pt x="317" y="1617"/>
                    </a:lnTo>
                    <a:lnTo>
                      <a:pt x="314" y="1612"/>
                    </a:lnTo>
                    <a:lnTo>
                      <a:pt x="310" y="1610"/>
                    </a:lnTo>
                    <a:lnTo>
                      <a:pt x="306" y="1604"/>
                    </a:lnTo>
                    <a:lnTo>
                      <a:pt x="302" y="1602"/>
                    </a:lnTo>
                    <a:lnTo>
                      <a:pt x="298" y="1598"/>
                    </a:lnTo>
                    <a:lnTo>
                      <a:pt x="295" y="1593"/>
                    </a:lnTo>
                    <a:lnTo>
                      <a:pt x="293" y="1591"/>
                    </a:lnTo>
                    <a:lnTo>
                      <a:pt x="289" y="1587"/>
                    </a:lnTo>
                    <a:lnTo>
                      <a:pt x="285" y="1583"/>
                    </a:lnTo>
                    <a:lnTo>
                      <a:pt x="281" y="1577"/>
                    </a:lnTo>
                    <a:lnTo>
                      <a:pt x="279" y="1574"/>
                    </a:lnTo>
                    <a:lnTo>
                      <a:pt x="276" y="1570"/>
                    </a:lnTo>
                    <a:lnTo>
                      <a:pt x="272" y="1566"/>
                    </a:lnTo>
                    <a:lnTo>
                      <a:pt x="270" y="1560"/>
                    </a:lnTo>
                    <a:lnTo>
                      <a:pt x="268" y="1558"/>
                    </a:lnTo>
                    <a:lnTo>
                      <a:pt x="266" y="1553"/>
                    </a:lnTo>
                    <a:lnTo>
                      <a:pt x="262" y="1549"/>
                    </a:lnTo>
                    <a:lnTo>
                      <a:pt x="260" y="1543"/>
                    </a:lnTo>
                    <a:lnTo>
                      <a:pt x="257" y="1539"/>
                    </a:lnTo>
                    <a:lnTo>
                      <a:pt x="255" y="1536"/>
                    </a:lnTo>
                    <a:lnTo>
                      <a:pt x="251" y="1530"/>
                    </a:lnTo>
                    <a:lnTo>
                      <a:pt x="249" y="1526"/>
                    </a:lnTo>
                    <a:lnTo>
                      <a:pt x="247" y="1520"/>
                    </a:lnTo>
                    <a:lnTo>
                      <a:pt x="243" y="1517"/>
                    </a:lnTo>
                    <a:lnTo>
                      <a:pt x="241" y="1511"/>
                    </a:lnTo>
                    <a:lnTo>
                      <a:pt x="240" y="1507"/>
                    </a:lnTo>
                    <a:lnTo>
                      <a:pt x="238" y="1501"/>
                    </a:lnTo>
                    <a:lnTo>
                      <a:pt x="236" y="1498"/>
                    </a:lnTo>
                    <a:lnTo>
                      <a:pt x="234" y="1492"/>
                    </a:lnTo>
                    <a:lnTo>
                      <a:pt x="232" y="1486"/>
                    </a:lnTo>
                    <a:lnTo>
                      <a:pt x="230" y="1482"/>
                    </a:lnTo>
                    <a:lnTo>
                      <a:pt x="230" y="1479"/>
                    </a:lnTo>
                    <a:lnTo>
                      <a:pt x="228" y="1473"/>
                    </a:lnTo>
                    <a:lnTo>
                      <a:pt x="226" y="1467"/>
                    </a:lnTo>
                    <a:lnTo>
                      <a:pt x="224" y="1461"/>
                    </a:lnTo>
                    <a:lnTo>
                      <a:pt x="222" y="1458"/>
                    </a:lnTo>
                    <a:lnTo>
                      <a:pt x="221" y="1452"/>
                    </a:lnTo>
                    <a:lnTo>
                      <a:pt x="219" y="1448"/>
                    </a:lnTo>
                    <a:lnTo>
                      <a:pt x="219" y="1442"/>
                    </a:lnTo>
                    <a:lnTo>
                      <a:pt x="217" y="1439"/>
                    </a:lnTo>
                    <a:lnTo>
                      <a:pt x="215" y="1433"/>
                    </a:lnTo>
                    <a:lnTo>
                      <a:pt x="215" y="1427"/>
                    </a:lnTo>
                    <a:lnTo>
                      <a:pt x="213" y="1422"/>
                    </a:lnTo>
                    <a:lnTo>
                      <a:pt x="213" y="1418"/>
                    </a:lnTo>
                    <a:lnTo>
                      <a:pt x="211" y="1414"/>
                    </a:lnTo>
                    <a:lnTo>
                      <a:pt x="211" y="1408"/>
                    </a:lnTo>
                    <a:lnTo>
                      <a:pt x="209" y="1403"/>
                    </a:lnTo>
                    <a:lnTo>
                      <a:pt x="209" y="1397"/>
                    </a:lnTo>
                    <a:lnTo>
                      <a:pt x="209" y="1391"/>
                    </a:lnTo>
                    <a:lnTo>
                      <a:pt x="207" y="1387"/>
                    </a:lnTo>
                    <a:lnTo>
                      <a:pt x="205" y="1382"/>
                    </a:lnTo>
                    <a:lnTo>
                      <a:pt x="205" y="1376"/>
                    </a:lnTo>
                    <a:lnTo>
                      <a:pt x="205" y="1372"/>
                    </a:lnTo>
                    <a:lnTo>
                      <a:pt x="203" y="1366"/>
                    </a:lnTo>
                    <a:lnTo>
                      <a:pt x="203" y="1361"/>
                    </a:lnTo>
                    <a:lnTo>
                      <a:pt x="203" y="1357"/>
                    </a:lnTo>
                    <a:lnTo>
                      <a:pt x="203" y="1351"/>
                    </a:lnTo>
                    <a:lnTo>
                      <a:pt x="202" y="1346"/>
                    </a:lnTo>
                    <a:lnTo>
                      <a:pt x="202" y="1340"/>
                    </a:lnTo>
                    <a:lnTo>
                      <a:pt x="202" y="1336"/>
                    </a:lnTo>
                    <a:lnTo>
                      <a:pt x="200" y="1330"/>
                    </a:lnTo>
                    <a:lnTo>
                      <a:pt x="200" y="1327"/>
                    </a:lnTo>
                    <a:lnTo>
                      <a:pt x="200" y="1321"/>
                    </a:lnTo>
                    <a:lnTo>
                      <a:pt x="200" y="1315"/>
                    </a:lnTo>
                    <a:lnTo>
                      <a:pt x="200" y="1311"/>
                    </a:lnTo>
                    <a:lnTo>
                      <a:pt x="200" y="1306"/>
                    </a:lnTo>
                    <a:lnTo>
                      <a:pt x="198" y="1302"/>
                    </a:lnTo>
                    <a:lnTo>
                      <a:pt x="198" y="1296"/>
                    </a:lnTo>
                    <a:lnTo>
                      <a:pt x="198" y="1290"/>
                    </a:lnTo>
                    <a:lnTo>
                      <a:pt x="198" y="1287"/>
                    </a:lnTo>
                    <a:lnTo>
                      <a:pt x="198" y="1283"/>
                    </a:lnTo>
                    <a:lnTo>
                      <a:pt x="198" y="1277"/>
                    </a:lnTo>
                    <a:lnTo>
                      <a:pt x="198" y="1271"/>
                    </a:lnTo>
                    <a:lnTo>
                      <a:pt x="198" y="1268"/>
                    </a:lnTo>
                    <a:lnTo>
                      <a:pt x="198" y="1264"/>
                    </a:lnTo>
                    <a:lnTo>
                      <a:pt x="198" y="1258"/>
                    </a:lnTo>
                    <a:lnTo>
                      <a:pt x="198" y="1254"/>
                    </a:lnTo>
                    <a:lnTo>
                      <a:pt x="198" y="1251"/>
                    </a:lnTo>
                    <a:lnTo>
                      <a:pt x="198" y="1245"/>
                    </a:lnTo>
                    <a:lnTo>
                      <a:pt x="198" y="1241"/>
                    </a:lnTo>
                    <a:lnTo>
                      <a:pt x="198" y="1237"/>
                    </a:lnTo>
                    <a:lnTo>
                      <a:pt x="198" y="1233"/>
                    </a:lnTo>
                    <a:lnTo>
                      <a:pt x="198" y="1228"/>
                    </a:lnTo>
                    <a:lnTo>
                      <a:pt x="198" y="1224"/>
                    </a:lnTo>
                    <a:lnTo>
                      <a:pt x="196" y="1220"/>
                    </a:lnTo>
                    <a:lnTo>
                      <a:pt x="196" y="1214"/>
                    </a:lnTo>
                    <a:lnTo>
                      <a:pt x="196" y="1213"/>
                    </a:lnTo>
                    <a:lnTo>
                      <a:pt x="196" y="1207"/>
                    </a:lnTo>
                    <a:lnTo>
                      <a:pt x="196" y="1203"/>
                    </a:lnTo>
                    <a:lnTo>
                      <a:pt x="196" y="1199"/>
                    </a:lnTo>
                    <a:lnTo>
                      <a:pt x="196" y="1195"/>
                    </a:lnTo>
                    <a:lnTo>
                      <a:pt x="196" y="1192"/>
                    </a:lnTo>
                    <a:lnTo>
                      <a:pt x="196" y="1188"/>
                    </a:lnTo>
                    <a:lnTo>
                      <a:pt x="196" y="1184"/>
                    </a:lnTo>
                    <a:lnTo>
                      <a:pt x="196" y="1182"/>
                    </a:lnTo>
                    <a:lnTo>
                      <a:pt x="196" y="1176"/>
                    </a:lnTo>
                    <a:lnTo>
                      <a:pt x="196" y="1175"/>
                    </a:lnTo>
                    <a:lnTo>
                      <a:pt x="196" y="1171"/>
                    </a:lnTo>
                    <a:lnTo>
                      <a:pt x="196" y="1167"/>
                    </a:lnTo>
                    <a:lnTo>
                      <a:pt x="196" y="1163"/>
                    </a:lnTo>
                    <a:lnTo>
                      <a:pt x="196" y="1159"/>
                    </a:lnTo>
                    <a:lnTo>
                      <a:pt x="196" y="1157"/>
                    </a:lnTo>
                    <a:lnTo>
                      <a:pt x="196" y="1154"/>
                    </a:lnTo>
                    <a:lnTo>
                      <a:pt x="196" y="1152"/>
                    </a:lnTo>
                    <a:lnTo>
                      <a:pt x="196" y="1144"/>
                    </a:lnTo>
                    <a:lnTo>
                      <a:pt x="196" y="1138"/>
                    </a:lnTo>
                    <a:lnTo>
                      <a:pt x="196" y="1133"/>
                    </a:lnTo>
                    <a:lnTo>
                      <a:pt x="196" y="1129"/>
                    </a:lnTo>
                    <a:lnTo>
                      <a:pt x="196" y="1123"/>
                    </a:lnTo>
                    <a:lnTo>
                      <a:pt x="196" y="1119"/>
                    </a:lnTo>
                    <a:lnTo>
                      <a:pt x="196" y="1114"/>
                    </a:lnTo>
                    <a:lnTo>
                      <a:pt x="196" y="1110"/>
                    </a:lnTo>
                    <a:lnTo>
                      <a:pt x="196" y="1106"/>
                    </a:lnTo>
                    <a:lnTo>
                      <a:pt x="196" y="1102"/>
                    </a:lnTo>
                    <a:lnTo>
                      <a:pt x="196" y="1098"/>
                    </a:lnTo>
                    <a:lnTo>
                      <a:pt x="198" y="1097"/>
                    </a:lnTo>
                    <a:lnTo>
                      <a:pt x="198" y="1087"/>
                    </a:lnTo>
                    <a:lnTo>
                      <a:pt x="97" y="1262"/>
                    </a:lnTo>
                    <a:lnTo>
                      <a:pt x="97" y="1260"/>
                    </a:lnTo>
                    <a:lnTo>
                      <a:pt x="97" y="1258"/>
                    </a:lnTo>
                    <a:lnTo>
                      <a:pt x="97" y="1252"/>
                    </a:lnTo>
                    <a:lnTo>
                      <a:pt x="97" y="1249"/>
                    </a:lnTo>
                    <a:lnTo>
                      <a:pt x="95" y="1245"/>
                    </a:lnTo>
                    <a:lnTo>
                      <a:pt x="95" y="1241"/>
                    </a:lnTo>
                    <a:lnTo>
                      <a:pt x="95" y="1237"/>
                    </a:lnTo>
                    <a:lnTo>
                      <a:pt x="95" y="1233"/>
                    </a:lnTo>
                    <a:lnTo>
                      <a:pt x="95" y="1228"/>
                    </a:lnTo>
                    <a:lnTo>
                      <a:pt x="95" y="1224"/>
                    </a:lnTo>
                    <a:lnTo>
                      <a:pt x="95" y="1218"/>
                    </a:lnTo>
                    <a:lnTo>
                      <a:pt x="95" y="1214"/>
                    </a:lnTo>
                    <a:lnTo>
                      <a:pt x="93" y="1209"/>
                    </a:lnTo>
                    <a:lnTo>
                      <a:pt x="93" y="1203"/>
                    </a:lnTo>
                    <a:lnTo>
                      <a:pt x="93" y="1197"/>
                    </a:lnTo>
                    <a:lnTo>
                      <a:pt x="93" y="1190"/>
                    </a:lnTo>
                    <a:lnTo>
                      <a:pt x="93" y="1188"/>
                    </a:lnTo>
                    <a:lnTo>
                      <a:pt x="93" y="1184"/>
                    </a:lnTo>
                    <a:lnTo>
                      <a:pt x="93" y="1182"/>
                    </a:lnTo>
                    <a:lnTo>
                      <a:pt x="93" y="1178"/>
                    </a:lnTo>
                    <a:lnTo>
                      <a:pt x="93" y="1175"/>
                    </a:lnTo>
                    <a:lnTo>
                      <a:pt x="93" y="1171"/>
                    </a:lnTo>
                    <a:lnTo>
                      <a:pt x="93" y="1169"/>
                    </a:lnTo>
                    <a:lnTo>
                      <a:pt x="93" y="1165"/>
                    </a:lnTo>
                    <a:lnTo>
                      <a:pt x="93" y="1161"/>
                    </a:lnTo>
                    <a:lnTo>
                      <a:pt x="93" y="1157"/>
                    </a:lnTo>
                    <a:lnTo>
                      <a:pt x="93" y="1156"/>
                    </a:lnTo>
                    <a:lnTo>
                      <a:pt x="93" y="1152"/>
                    </a:lnTo>
                    <a:lnTo>
                      <a:pt x="93" y="1148"/>
                    </a:lnTo>
                    <a:lnTo>
                      <a:pt x="93" y="1144"/>
                    </a:lnTo>
                    <a:lnTo>
                      <a:pt x="93" y="1140"/>
                    </a:lnTo>
                    <a:lnTo>
                      <a:pt x="93" y="1138"/>
                    </a:lnTo>
                    <a:lnTo>
                      <a:pt x="93" y="1135"/>
                    </a:lnTo>
                    <a:lnTo>
                      <a:pt x="93" y="1131"/>
                    </a:lnTo>
                    <a:lnTo>
                      <a:pt x="93" y="1127"/>
                    </a:lnTo>
                    <a:lnTo>
                      <a:pt x="93" y="1125"/>
                    </a:lnTo>
                    <a:lnTo>
                      <a:pt x="93" y="1121"/>
                    </a:lnTo>
                    <a:lnTo>
                      <a:pt x="93" y="1117"/>
                    </a:lnTo>
                    <a:lnTo>
                      <a:pt x="93" y="1114"/>
                    </a:lnTo>
                    <a:lnTo>
                      <a:pt x="93" y="1110"/>
                    </a:lnTo>
                    <a:lnTo>
                      <a:pt x="91" y="1106"/>
                    </a:lnTo>
                    <a:lnTo>
                      <a:pt x="91" y="1102"/>
                    </a:lnTo>
                    <a:lnTo>
                      <a:pt x="91" y="1098"/>
                    </a:lnTo>
                    <a:lnTo>
                      <a:pt x="91" y="1095"/>
                    </a:lnTo>
                    <a:lnTo>
                      <a:pt x="91" y="1093"/>
                    </a:lnTo>
                    <a:lnTo>
                      <a:pt x="91" y="1089"/>
                    </a:lnTo>
                    <a:lnTo>
                      <a:pt x="91" y="1083"/>
                    </a:lnTo>
                    <a:lnTo>
                      <a:pt x="91" y="1081"/>
                    </a:lnTo>
                    <a:lnTo>
                      <a:pt x="91" y="1078"/>
                    </a:lnTo>
                    <a:lnTo>
                      <a:pt x="91" y="1074"/>
                    </a:lnTo>
                    <a:lnTo>
                      <a:pt x="91" y="1070"/>
                    </a:lnTo>
                    <a:lnTo>
                      <a:pt x="91" y="1068"/>
                    </a:lnTo>
                    <a:lnTo>
                      <a:pt x="91" y="1064"/>
                    </a:lnTo>
                    <a:lnTo>
                      <a:pt x="91" y="1060"/>
                    </a:lnTo>
                    <a:lnTo>
                      <a:pt x="91" y="1057"/>
                    </a:lnTo>
                    <a:lnTo>
                      <a:pt x="91" y="1055"/>
                    </a:lnTo>
                    <a:lnTo>
                      <a:pt x="91" y="1051"/>
                    </a:lnTo>
                    <a:lnTo>
                      <a:pt x="91" y="1047"/>
                    </a:lnTo>
                    <a:lnTo>
                      <a:pt x="91" y="1043"/>
                    </a:lnTo>
                    <a:lnTo>
                      <a:pt x="91" y="1040"/>
                    </a:lnTo>
                    <a:lnTo>
                      <a:pt x="91" y="1034"/>
                    </a:lnTo>
                    <a:lnTo>
                      <a:pt x="91" y="1028"/>
                    </a:lnTo>
                    <a:lnTo>
                      <a:pt x="91" y="1021"/>
                    </a:lnTo>
                    <a:lnTo>
                      <a:pt x="91" y="1015"/>
                    </a:lnTo>
                    <a:lnTo>
                      <a:pt x="91" y="1011"/>
                    </a:lnTo>
                    <a:lnTo>
                      <a:pt x="91" y="1005"/>
                    </a:lnTo>
                    <a:lnTo>
                      <a:pt x="91" y="1000"/>
                    </a:lnTo>
                    <a:lnTo>
                      <a:pt x="91" y="994"/>
                    </a:lnTo>
                    <a:lnTo>
                      <a:pt x="91" y="988"/>
                    </a:lnTo>
                    <a:lnTo>
                      <a:pt x="91" y="986"/>
                    </a:lnTo>
                    <a:lnTo>
                      <a:pt x="91" y="981"/>
                    </a:lnTo>
                    <a:lnTo>
                      <a:pt x="91" y="977"/>
                    </a:lnTo>
                    <a:lnTo>
                      <a:pt x="91" y="973"/>
                    </a:lnTo>
                    <a:lnTo>
                      <a:pt x="91" y="971"/>
                    </a:lnTo>
                    <a:lnTo>
                      <a:pt x="91" y="965"/>
                    </a:lnTo>
                    <a:lnTo>
                      <a:pt x="91" y="962"/>
                    </a:lnTo>
                    <a:lnTo>
                      <a:pt x="91" y="958"/>
                    </a:lnTo>
                    <a:lnTo>
                      <a:pt x="93" y="958"/>
                    </a:lnTo>
                    <a:lnTo>
                      <a:pt x="152" y="994"/>
                    </a:lnTo>
                    <a:lnTo>
                      <a:pt x="154" y="992"/>
                    </a:lnTo>
                    <a:lnTo>
                      <a:pt x="154" y="990"/>
                    </a:lnTo>
                    <a:lnTo>
                      <a:pt x="156" y="986"/>
                    </a:lnTo>
                    <a:lnTo>
                      <a:pt x="156" y="983"/>
                    </a:lnTo>
                    <a:lnTo>
                      <a:pt x="158" y="979"/>
                    </a:lnTo>
                    <a:lnTo>
                      <a:pt x="162" y="973"/>
                    </a:lnTo>
                    <a:lnTo>
                      <a:pt x="163" y="969"/>
                    </a:lnTo>
                    <a:lnTo>
                      <a:pt x="165" y="965"/>
                    </a:lnTo>
                    <a:lnTo>
                      <a:pt x="165" y="962"/>
                    </a:lnTo>
                    <a:lnTo>
                      <a:pt x="167" y="958"/>
                    </a:lnTo>
                    <a:lnTo>
                      <a:pt x="169" y="956"/>
                    </a:lnTo>
                    <a:lnTo>
                      <a:pt x="171" y="952"/>
                    </a:lnTo>
                    <a:lnTo>
                      <a:pt x="173" y="948"/>
                    </a:lnTo>
                    <a:lnTo>
                      <a:pt x="173" y="945"/>
                    </a:lnTo>
                    <a:lnTo>
                      <a:pt x="177" y="941"/>
                    </a:lnTo>
                    <a:lnTo>
                      <a:pt x="179" y="937"/>
                    </a:lnTo>
                    <a:lnTo>
                      <a:pt x="181" y="933"/>
                    </a:lnTo>
                    <a:lnTo>
                      <a:pt x="181" y="929"/>
                    </a:lnTo>
                    <a:lnTo>
                      <a:pt x="184" y="926"/>
                    </a:lnTo>
                    <a:lnTo>
                      <a:pt x="186" y="920"/>
                    </a:lnTo>
                    <a:lnTo>
                      <a:pt x="188" y="916"/>
                    </a:lnTo>
                    <a:lnTo>
                      <a:pt x="190" y="912"/>
                    </a:lnTo>
                    <a:lnTo>
                      <a:pt x="194" y="907"/>
                    </a:lnTo>
                    <a:lnTo>
                      <a:pt x="194" y="903"/>
                    </a:lnTo>
                    <a:lnTo>
                      <a:pt x="198" y="897"/>
                    </a:lnTo>
                    <a:lnTo>
                      <a:pt x="200" y="893"/>
                    </a:lnTo>
                    <a:lnTo>
                      <a:pt x="202" y="888"/>
                    </a:lnTo>
                    <a:lnTo>
                      <a:pt x="203" y="882"/>
                    </a:lnTo>
                    <a:lnTo>
                      <a:pt x="207" y="878"/>
                    </a:lnTo>
                    <a:lnTo>
                      <a:pt x="209" y="872"/>
                    </a:lnTo>
                    <a:lnTo>
                      <a:pt x="213" y="869"/>
                    </a:lnTo>
                    <a:lnTo>
                      <a:pt x="215" y="863"/>
                    </a:lnTo>
                    <a:lnTo>
                      <a:pt x="217" y="857"/>
                    </a:lnTo>
                    <a:lnTo>
                      <a:pt x="219" y="853"/>
                    </a:lnTo>
                    <a:lnTo>
                      <a:pt x="222" y="848"/>
                    </a:lnTo>
                    <a:lnTo>
                      <a:pt x="224" y="842"/>
                    </a:lnTo>
                    <a:lnTo>
                      <a:pt x="228" y="836"/>
                    </a:lnTo>
                    <a:lnTo>
                      <a:pt x="230" y="832"/>
                    </a:lnTo>
                    <a:lnTo>
                      <a:pt x="234" y="829"/>
                    </a:lnTo>
                    <a:lnTo>
                      <a:pt x="236" y="823"/>
                    </a:lnTo>
                    <a:lnTo>
                      <a:pt x="240" y="817"/>
                    </a:lnTo>
                    <a:lnTo>
                      <a:pt x="241" y="812"/>
                    </a:lnTo>
                    <a:lnTo>
                      <a:pt x="245" y="806"/>
                    </a:lnTo>
                    <a:lnTo>
                      <a:pt x="247" y="800"/>
                    </a:lnTo>
                    <a:lnTo>
                      <a:pt x="251" y="796"/>
                    </a:lnTo>
                    <a:lnTo>
                      <a:pt x="253" y="791"/>
                    </a:lnTo>
                    <a:lnTo>
                      <a:pt x="257" y="785"/>
                    </a:lnTo>
                    <a:lnTo>
                      <a:pt x="260" y="781"/>
                    </a:lnTo>
                    <a:lnTo>
                      <a:pt x="262" y="775"/>
                    </a:lnTo>
                    <a:lnTo>
                      <a:pt x="266" y="772"/>
                    </a:lnTo>
                    <a:lnTo>
                      <a:pt x="268" y="766"/>
                    </a:lnTo>
                    <a:lnTo>
                      <a:pt x="272" y="760"/>
                    </a:lnTo>
                    <a:lnTo>
                      <a:pt x="274" y="756"/>
                    </a:lnTo>
                    <a:lnTo>
                      <a:pt x="278" y="753"/>
                    </a:lnTo>
                    <a:lnTo>
                      <a:pt x="281" y="747"/>
                    </a:lnTo>
                    <a:lnTo>
                      <a:pt x="283" y="741"/>
                    </a:lnTo>
                    <a:lnTo>
                      <a:pt x="285" y="737"/>
                    </a:lnTo>
                    <a:lnTo>
                      <a:pt x="289" y="732"/>
                    </a:lnTo>
                    <a:lnTo>
                      <a:pt x="293" y="728"/>
                    </a:lnTo>
                    <a:lnTo>
                      <a:pt x="295" y="724"/>
                    </a:lnTo>
                    <a:lnTo>
                      <a:pt x="297" y="720"/>
                    </a:lnTo>
                    <a:lnTo>
                      <a:pt x="300" y="716"/>
                    </a:lnTo>
                    <a:lnTo>
                      <a:pt x="302" y="711"/>
                    </a:lnTo>
                    <a:lnTo>
                      <a:pt x="304" y="709"/>
                    </a:lnTo>
                    <a:lnTo>
                      <a:pt x="308" y="703"/>
                    </a:lnTo>
                    <a:lnTo>
                      <a:pt x="312" y="699"/>
                    </a:lnTo>
                    <a:lnTo>
                      <a:pt x="314" y="696"/>
                    </a:lnTo>
                    <a:lnTo>
                      <a:pt x="316" y="692"/>
                    </a:lnTo>
                    <a:lnTo>
                      <a:pt x="319" y="690"/>
                    </a:lnTo>
                    <a:lnTo>
                      <a:pt x="323" y="686"/>
                    </a:lnTo>
                    <a:lnTo>
                      <a:pt x="325" y="682"/>
                    </a:lnTo>
                    <a:lnTo>
                      <a:pt x="327" y="678"/>
                    </a:lnTo>
                    <a:lnTo>
                      <a:pt x="329" y="675"/>
                    </a:lnTo>
                    <a:lnTo>
                      <a:pt x="331" y="673"/>
                    </a:lnTo>
                    <a:lnTo>
                      <a:pt x="335" y="669"/>
                    </a:lnTo>
                    <a:lnTo>
                      <a:pt x="338" y="661"/>
                    </a:lnTo>
                    <a:lnTo>
                      <a:pt x="344" y="656"/>
                    </a:lnTo>
                    <a:lnTo>
                      <a:pt x="350" y="650"/>
                    </a:lnTo>
                    <a:lnTo>
                      <a:pt x="354" y="646"/>
                    </a:lnTo>
                    <a:lnTo>
                      <a:pt x="357" y="640"/>
                    </a:lnTo>
                    <a:lnTo>
                      <a:pt x="363" y="637"/>
                    </a:lnTo>
                    <a:lnTo>
                      <a:pt x="367" y="631"/>
                    </a:lnTo>
                    <a:lnTo>
                      <a:pt x="371" y="627"/>
                    </a:lnTo>
                    <a:lnTo>
                      <a:pt x="374" y="623"/>
                    </a:lnTo>
                    <a:lnTo>
                      <a:pt x="376" y="620"/>
                    </a:lnTo>
                    <a:lnTo>
                      <a:pt x="380" y="616"/>
                    </a:lnTo>
                    <a:lnTo>
                      <a:pt x="382" y="612"/>
                    </a:lnTo>
                    <a:lnTo>
                      <a:pt x="386" y="610"/>
                    </a:lnTo>
                    <a:lnTo>
                      <a:pt x="390" y="608"/>
                    </a:lnTo>
                    <a:lnTo>
                      <a:pt x="394" y="604"/>
                    </a:lnTo>
                    <a:lnTo>
                      <a:pt x="395" y="602"/>
                    </a:lnTo>
                    <a:lnTo>
                      <a:pt x="399" y="599"/>
                    </a:lnTo>
                    <a:lnTo>
                      <a:pt x="401" y="602"/>
                    </a:lnTo>
                    <a:lnTo>
                      <a:pt x="403" y="602"/>
                    </a:lnTo>
                    <a:lnTo>
                      <a:pt x="407" y="606"/>
                    </a:lnTo>
                    <a:lnTo>
                      <a:pt x="411" y="608"/>
                    </a:lnTo>
                    <a:lnTo>
                      <a:pt x="416" y="612"/>
                    </a:lnTo>
                    <a:lnTo>
                      <a:pt x="418" y="612"/>
                    </a:lnTo>
                    <a:lnTo>
                      <a:pt x="422" y="614"/>
                    </a:lnTo>
                    <a:lnTo>
                      <a:pt x="426" y="616"/>
                    </a:lnTo>
                    <a:lnTo>
                      <a:pt x="430" y="618"/>
                    </a:lnTo>
                    <a:lnTo>
                      <a:pt x="433" y="618"/>
                    </a:lnTo>
                    <a:lnTo>
                      <a:pt x="437" y="618"/>
                    </a:lnTo>
                    <a:lnTo>
                      <a:pt x="441" y="618"/>
                    </a:lnTo>
                    <a:lnTo>
                      <a:pt x="447" y="620"/>
                    </a:lnTo>
                    <a:lnTo>
                      <a:pt x="451" y="620"/>
                    </a:lnTo>
                    <a:lnTo>
                      <a:pt x="456" y="620"/>
                    </a:lnTo>
                    <a:lnTo>
                      <a:pt x="462" y="620"/>
                    </a:lnTo>
                    <a:lnTo>
                      <a:pt x="468" y="620"/>
                    </a:lnTo>
                    <a:lnTo>
                      <a:pt x="473" y="618"/>
                    </a:lnTo>
                    <a:lnTo>
                      <a:pt x="479" y="616"/>
                    </a:lnTo>
                    <a:lnTo>
                      <a:pt x="483" y="616"/>
                    </a:lnTo>
                    <a:lnTo>
                      <a:pt x="487" y="616"/>
                    </a:lnTo>
                    <a:lnTo>
                      <a:pt x="490" y="614"/>
                    </a:lnTo>
                    <a:lnTo>
                      <a:pt x="494" y="612"/>
                    </a:lnTo>
                    <a:lnTo>
                      <a:pt x="496" y="612"/>
                    </a:lnTo>
                    <a:lnTo>
                      <a:pt x="500" y="610"/>
                    </a:lnTo>
                    <a:lnTo>
                      <a:pt x="504" y="608"/>
                    </a:lnTo>
                    <a:lnTo>
                      <a:pt x="508" y="608"/>
                    </a:lnTo>
                    <a:lnTo>
                      <a:pt x="511" y="604"/>
                    </a:lnTo>
                    <a:lnTo>
                      <a:pt x="515" y="602"/>
                    </a:lnTo>
                    <a:lnTo>
                      <a:pt x="519" y="602"/>
                    </a:lnTo>
                    <a:lnTo>
                      <a:pt x="523" y="599"/>
                    </a:lnTo>
                    <a:lnTo>
                      <a:pt x="527" y="597"/>
                    </a:lnTo>
                    <a:lnTo>
                      <a:pt x="530" y="595"/>
                    </a:lnTo>
                    <a:lnTo>
                      <a:pt x="536" y="591"/>
                    </a:lnTo>
                    <a:lnTo>
                      <a:pt x="538" y="589"/>
                    </a:lnTo>
                    <a:lnTo>
                      <a:pt x="544" y="585"/>
                    </a:lnTo>
                    <a:lnTo>
                      <a:pt x="547" y="583"/>
                    </a:lnTo>
                    <a:lnTo>
                      <a:pt x="551" y="580"/>
                    </a:lnTo>
                    <a:lnTo>
                      <a:pt x="555" y="578"/>
                    </a:lnTo>
                    <a:lnTo>
                      <a:pt x="559" y="574"/>
                    </a:lnTo>
                    <a:lnTo>
                      <a:pt x="565" y="570"/>
                    </a:lnTo>
                    <a:lnTo>
                      <a:pt x="568" y="566"/>
                    </a:lnTo>
                    <a:lnTo>
                      <a:pt x="574" y="564"/>
                    </a:lnTo>
                    <a:lnTo>
                      <a:pt x="578" y="559"/>
                    </a:lnTo>
                    <a:lnTo>
                      <a:pt x="582" y="555"/>
                    </a:lnTo>
                    <a:lnTo>
                      <a:pt x="586" y="553"/>
                    </a:lnTo>
                    <a:lnTo>
                      <a:pt x="591" y="549"/>
                    </a:lnTo>
                    <a:lnTo>
                      <a:pt x="595" y="545"/>
                    </a:lnTo>
                    <a:lnTo>
                      <a:pt x="601" y="540"/>
                    </a:lnTo>
                    <a:lnTo>
                      <a:pt x="603" y="536"/>
                    </a:lnTo>
                    <a:lnTo>
                      <a:pt x="608" y="532"/>
                    </a:lnTo>
                    <a:lnTo>
                      <a:pt x="612" y="528"/>
                    </a:lnTo>
                    <a:lnTo>
                      <a:pt x="618" y="525"/>
                    </a:lnTo>
                    <a:lnTo>
                      <a:pt x="622" y="521"/>
                    </a:lnTo>
                    <a:lnTo>
                      <a:pt x="627" y="517"/>
                    </a:lnTo>
                    <a:lnTo>
                      <a:pt x="631" y="511"/>
                    </a:lnTo>
                    <a:lnTo>
                      <a:pt x="635" y="509"/>
                    </a:lnTo>
                    <a:lnTo>
                      <a:pt x="639" y="504"/>
                    </a:lnTo>
                    <a:lnTo>
                      <a:pt x="644" y="502"/>
                    </a:lnTo>
                    <a:lnTo>
                      <a:pt x="646" y="496"/>
                    </a:lnTo>
                    <a:lnTo>
                      <a:pt x="652" y="492"/>
                    </a:lnTo>
                    <a:lnTo>
                      <a:pt x="656" y="488"/>
                    </a:lnTo>
                    <a:lnTo>
                      <a:pt x="660" y="485"/>
                    </a:lnTo>
                    <a:lnTo>
                      <a:pt x="663" y="481"/>
                    </a:lnTo>
                    <a:lnTo>
                      <a:pt x="667" y="477"/>
                    </a:lnTo>
                    <a:lnTo>
                      <a:pt x="671" y="473"/>
                    </a:lnTo>
                    <a:lnTo>
                      <a:pt x="675" y="469"/>
                    </a:lnTo>
                    <a:lnTo>
                      <a:pt x="679" y="466"/>
                    </a:lnTo>
                    <a:lnTo>
                      <a:pt x="682" y="462"/>
                    </a:lnTo>
                    <a:lnTo>
                      <a:pt x="684" y="458"/>
                    </a:lnTo>
                    <a:lnTo>
                      <a:pt x="690" y="454"/>
                    </a:lnTo>
                    <a:lnTo>
                      <a:pt x="694" y="452"/>
                    </a:lnTo>
                    <a:lnTo>
                      <a:pt x="696" y="449"/>
                    </a:lnTo>
                    <a:lnTo>
                      <a:pt x="700" y="445"/>
                    </a:lnTo>
                    <a:lnTo>
                      <a:pt x="701" y="441"/>
                    </a:lnTo>
                    <a:lnTo>
                      <a:pt x="707" y="435"/>
                    </a:lnTo>
                    <a:lnTo>
                      <a:pt x="713" y="430"/>
                    </a:lnTo>
                    <a:lnTo>
                      <a:pt x="719" y="426"/>
                    </a:lnTo>
                    <a:lnTo>
                      <a:pt x="722" y="422"/>
                    </a:lnTo>
                    <a:lnTo>
                      <a:pt x="726" y="416"/>
                    </a:lnTo>
                    <a:lnTo>
                      <a:pt x="728" y="414"/>
                    </a:lnTo>
                    <a:lnTo>
                      <a:pt x="734" y="409"/>
                    </a:lnTo>
                    <a:lnTo>
                      <a:pt x="827" y="428"/>
                    </a:lnTo>
                    <a:lnTo>
                      <a:pt x="829" y="426"/>
                    </a:lnTo>
                    <a:lnTo>
                      <a:pt x="833" y="424"/>
                    </a:lnTo>
                    <a:lnTo>
                      <a:pt x="836" y="422"/>
                    </a:lnTo>
                    <a:lnTo>
                      <a:pt x="840" y="420"/>
                    </a:lnTo>
                    <a:lnTo>
                      <a:pt x="848" y="416"/>
                    </a:lnTo>
                    <a:lnTo>
                      <a:pt x="852" y="416"/>
                    </a:lnTo>
                    <a:lnTo>
                      <a:pt x="854" y="414"/>
                    </a:lnTo>
                    <a:lnTo>
                      <a:pt x="857" y="412"/>
                    </a:lnTo>
                    <a:lnTo>
                      <a:pt x="861" y="411"/>
                    </a:lnTo>
                    <a:lnTo>
                      <a:pt x="865" y="409"/>
                    </a:lnTo>
                    <a:lnTo>
                      <a:pt x="871" y="407"/>
                    </a:lnTo>
                    <a:lnTo>
                      <a:pt x="873" y="403"/>
                    </a:lnTo>
                    <a:lnTo>
                      <a:pt x="878" y="403"/>
                    </a:lnTo>
                    <a:lnTo>
                      <a:pt x="882" y="399"/>
                    </a:lnTo>
                    <a:lnTo>
                      <a:pt x="886" y="397"/>
                    </a:lnTo>
                    <a:lnTo>
                      <a:pt x="892" y="395"/>
                    </a:lnTo>
                    <a:lnTo>
                      <a:pt x="895" y="392"/>
                    </a:lnTo>
                    <a:lnTo>
                      <a:pt x="901" y="390"/>
                    </a:lnTo>
                    <a:lnTo>
                      <a:pt x="905" y="386"/>
                    </a:lnTo>
                    <a:lnTo>
                      <a:pt x="911" y="384"/>
                    </a:lnTo>
                    <a:lnTo>
                      <a:pt x="916" y="380"/>
                    </a:lnTo>
                    <a:lnTo>
                      <a:pt x="920" y="376"/>
                    </a:lnTo>
                    <a:lnTo>
                      <a:pt x="924" y="374"/>
                    </a:lnTo>
                    <a:lnTo>
                      <a:pt x="930" y="371"/>
                    </a:lnTo>
                    <a:lnTo>
                      <a:pt x="935" y="367"/>
                    </a:lnTo>
                    <a:lnTo>
                      <a:pt x="939" y="365"/>
                    </a:lnTo>
                    <a:lnTo>
                      <a:pt x="943" y="361"/>
                    </a:lnTo>
                    <a:lnTo>
                      <a:pt x="949" y="357"/>
                    </a:lnTo>
                    <a:lnTo>
                      <a:pt x="952" y="353"/>
                    </a:lnTo>
                    <a:lnTo>
                      <a:pt x="956" y="348"/>
                    </a:lnTo>
                    <a:lnTo>
                      <a:pt x="960" y="346"/>
                    </a:lnTo>
                    <a:lnTo>
                      <a:pt x="966" y="342"/>
                    </a:lnTo>
                    <a:lnTo>
                      <a:pt x="970" y="338"/>
                    </a:lnTo>
                    <a:lnTo>
                      <a:pt x="973" y="334"/>
                    </a:lnTo>
                    <a:lnTo>
                      <a:pt x="977" y="331"/>
                    </a:lnTo>
                    <a:lnTo>
                      <a:pt x="981" y="327"/>
                    </a:lnTo>
                    <a:lnTo>
                      <a:pt x="985" y="323"/>
                    </a:lnTo>
                    <a:lnTo>
                      <a:pt x="989" y="319"/>
                    </a:lnTo>
                    <a:lnTo>
                      <a:pt x="992" y="315"/>
                    </a:lnTo>
                    <a:lnTo>
                      <a:pt x="996" y="314"/>
                    </a:lnTo>
                    <a:lnTo>
                      <a:pt x="998" y="310"/>
                    </a:lnTo>
                    <a:lnTo>
                      <a:pt x="1002" y="306"/>
                    </a:lnTo>
                    <a:lnTo>
                      <a:pt x="1004" y="302"/>
                    </a:lnTo>
                    <a:lnTo>
                      <a:pt x="1006" y="300"/>
                    </a:lnTo>
                    <a:lnTo>
                      <a:pt x="1009" y="298"/>
                    </a:lnTo>
                    <a:lnTo>
                      <a:pt x="1015" y="291"/>
                    </a:lnTo>
                    <a:lnTo>
                      <a:pt x="1019" y="289"/>
                    </a:lnTo>
                    <a:lnTo>
                      <a:pt x="1021" y="283"/>
                    </a:lnTo>
                    <a:lnTo>
                      <a:pt x="1023" y="281"/>
                    </a:lnTo>
                    <a:lnTo>
                      <a:pt x="1025" y="279"/>
                    </a:lnTo>
                    <a:lnTo>
                      <a:pt x="1028" y="281"/>
                    </a:lnTo>
                    <a:lnTo>
                      <a:pt x="1030" y="281"/>
                    </a:lnTo>
                    <a:lnTo>
                      <a:pt x="1034" y="283"/>
                    </a:lnTo>
                    <a:lnTo>
                      <a:pt x="1040" y="283"/>
                    </a:lnTo>
                    <a:lnTo>
                      <a:pt x="1046" y="285"/>
                    </a:lnTo>
                    <a:lnTo>
                      <a:pt x="1047" y="285"/>
                    </a:lnTo>
                    <a:lnTo>
                      <a:pt x="1051" y="285"/>
                    </a:lnTo>
                    <a:lnTo>
                      <a:pt x="1055" y="285"/>
                    </a:lnTo>
                    <a:lnTo>
                      <a:pt x="1061" y="285"/>
                    </a:lnTo>
                    <a:lnTo>
                      <a:pt x="1065" y="285"/>
                    </a:lnTo>
                    <a:lnTo>
                      <a:pt x="1068" y="285"/>
                    </a:lnTo>
                    <a:lnTo>
                      <a:pt x="1072" y="285"/>
                    </a:lnTo>
                    <a:lnTo>
                      <a:pt x="1078" y="283"/>
                    </a:lnTo>
                    <a:lnTo>
                      <a:pt x="1084" y="283"/>
                    </a:lnTo>
                    <a:lnTo>
                      <a:pt x="1087" y="281"/>
                    </a:lnTo>
                    <a:lnTo>
                      <a:pt x="1093" y="281"/>
                    </a:lnTo>
                    <a:lnTo>
                      <a:pt x="1099" y="279"/>
                    </a:lnTo>
                    <a:lnTo>
                      <a:pt x="1104" y="277"/>
                    </a:lnTo>
                    <a:lnTo>
                      <a:pt x="1110" y="276"/>
                    </a:lnTo>
                    <a:lnTo>
                      <a:pt x="1116" y="272"/>
                    </a:lnTo>
                    <a:lnTo>
                      <a:pt x="1123" y="270"/>
                    </a:lnTo>
                    <a:lnTo>
                      <a:pt x="1125" y="268"/>
                    </a:lnTo>
                    <a:lnTo>
                      <a:pt x="1129" y="266"/>
                    </a:lnTo>
                    <a:lnTo>
                      <a:pt x="1131" y="264"/>
                    </a:lnTo>
                    <a:lnTo>
                      <a:pt x="1135" y="264"/>
                    </a:lnTo>
                    <a:lnTo>
                      <a:pt x="1141" y="262"/>
                    </a:lnTo>
                    <a:lnTo>
                      <a:pt x="1142" y="258"/>
                    </a:lnTo>
                    <a:lnTo>
                      <a:pt x="1146" y="258"/>
                    </a:lnTo>
                    <a:lnTo>
                      <a:pt x="1150" y="257"/>
                    </a:lnTo>
                    <a:lnTo>
                      <a:pt x="1152" y="253"/>
                    </a:lnTo>
                    <a:lnTo>
                      <a:pt x="1156" y="251"/>
                    </a:lnTo>
                    <a:lnTo>
                      <a:pt x="1160" y="247"/>
                    </a:lnTo>
                    <a:lnTo>
                      <a:pt x="1163" y="245"/>
                    </a:lnTo>
                    <a:lnTo>
                      <a:pt x="1167" y="243"/>
                    </a:lnTo>
                    <a:lnTo>
                      <a:pt x="1169" y="239"/>
                    </a:lnTo>
                    <a:lnTo>
                      <a:pt x="1173" y="238"/>
                    </a:lnTo>
                    <a:lnTo>
                      <a:pt x="1179" y="234"/>
                    </a:lnTo>
                    <a:lnTo>
                      <a:pt x="1181" y="232"/>
                    </a:lnTo>
                    <a:lnTo>
                      <a:pt x="1184" y="228"/>
                    </a:lnTo>
                    <a:lnTo>
                      <a:pt x="1188" y="226"/>
                    </a:lnTo>
                    <a:lnTo>
                      <a:pt x="1192" y="222"/>
                    </a:lnTo>
                    <a:lnTo>
                      <a:pt x="1196" y="219"/>
                    </a:lnTo>
                    <a:lnTo>
                      <a:pt x="1200" y="215"/>
                    </a:lnTo>
                    <a:lnTo>
                      <a:pt x="1203" y="213"/>
                    </a:lnTo>
                    <a:lnTo>
                      <a:pt x="1207" y="209"/>
                    </a:lnTo>
                    <a:lnTo>
                      <a:pt x="1211" y="205"/>
                    </a:lnTo>
                    <a:lnTo>
                      <a:pt x="1213" y="201"/>
                    </a:lnTo>
                    <a:lnTo>
                      <a:pt x="1217" y="200"/>
                    </a:lnTo>
                    <a:lnTo>
                      <a:pt x="1222" y="196"/>
                    </a:lnTo>
                    <a:lnTo>
                      <a:pt x="1224" y="192"/>
                    </a:lnTo>
                    <a:lnTo>
                      <a:pt x="1228" y="188"/>
                    </a:lnTo>
                    <a:lnTo>
                      <a:pt x="1232" y="184"/>
                    </a:lnTo>
                    <a:lnTo>
                      <a:pt x="1236" y="181"/>
                    </a:lnTo>
                    <a:lnTo>
                      <a:pt x="1239" y="177"/>
                    </a:lnTo>
                    <a:lnTo>
                      <a:pt x="1243" y="175"/>
                    </a:lnTo>
                    <a:lnTo>
                      <a:pt x="1247" y="171"/>
                    </a:lnTo>
                    <a:lnTo>
                      <a:pt x="1249" y="167"/>
                    </a:lnTo>
                    <a:lnTo>
                      <a:pt x="1253" y="163"/>
                    </a:lnTo>
                    <a:lnTo>
                      <a:pt x="1257" y="162"/>
                    </a:lnTo>
                    <a:lnTo>
                      <a:pt x="1260" y="156"/>
                    </a:lnTo>
                    <a:lnTo>
                      <a:pt x="1262" y="154"/>
                    </a:lnTo>
                    <a:lnTo>
                      <a:pt x="1266" y="150"/>
                    </a:lnTo>
                    <a:lnTo>
                      <a:pt x="1268" y="146"/>
                    </a:lnTo>
                    <a:lnTo>
                      <a:pt x="1272" y="144"/>
                    </a:lnTo>
                    <a:lnTo>
                      <a:pt x="1274" y="139"/>
                    </a:lnTo>
                    <a:lnTo>
                      <a:pt x="1279" y="133"/>
                    </a:lnTo>
                    <a:lnTo>
                      <a:pt x="1287" y="127"/>
                    </a:lnTo>
                    <a:lnTo>
                      <a:pt x="1291" y="122"/>
                    </a:lnTo>
                    <a:lnTo>
                      <a:pt x="1295" y="118"/>
                    </a:lnTo>
                    <a:lnTo>
                      <a:pt x="1300" y="112"/>
                    </a:lnTo>
                    <a:lnTo>
                      <a:pt x="1304" y="106"/>
                    </a:lnTo>
                    <a:lnTo>
                      <a:pt x="1308" y="103"/>
                    </a:lnTo>
                    <a:lnTo>
                      <a:pt x="1312" y="99"/>
                    </a:lnTo>
                    <a:lnTo>
                      <a:pt x="1314" y="95"/>
                    </a:lnTo>
                    <a:lnTo>
                      <a:pt x="1317" y="93"/>
                    </a:lnTo>
                    <a:lnTo>
                      <a:pt x="1319" y="89"/>
                    </a:lnTo>
                    <a:lnTo>
                      <a:pt x="1321" y="87"/>
                    </a:lnTo>
                    <a:lnTo>
                      <a:pt x="1350" y="36"/>
                    </a:lnTo>
                    <a:lnTo>
                      <a:pt x="1325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23" name="Freeform 54"/>
              <p:cNvSpPr>
                <a:spLocks/>
              </p:cNvSpPr>
              <p:nvPr/>
            </p:nvSpPr>
            <p:spPr bwMode="auto">
              <a:xfrm>
                <a:off x="951" y="2509"/>
                <a:ext cx="489" cy="952"/>
              </a:xfrm>
              <a:custGeom>
                <a:avLst/>
                <a:gdLst>
                  <a:gd name="T0" fmla="*/ 11 w 977"/>
                  <a:gd name="T1" fmla="*/ 2 h 1904"/>
                  <a:gd name="T2" fmla="*/ 10 w 977"/>
                  <a:gd name="T3" fmla="*/ 4 h 1904"/>
                  <a:gd name="T4" fmla="*/ 10 w 977"/>
                  <a:gd name="T5" fmla="*/ 5 h 1904"/>
                  <a:gd name="T6" fmla="*/ 11 w 977"/>
                  <a:gd name="T7" fmla="*/ 6 h 1904"/>
                  <a:gd name="T8" fmla="*/ 11 w 977"/>
                  <a:gd name="T9" fmla="*/ 7 h 1904"/>
                  <a:gd name="T10" fmla="*/ 11 w 977"/>
                  <a:gd name="T11" fmla="*/ 9 h 1904"/>
                  <a:gd name="T12" fmla="*/ 11 w 977"/>
                  <a:gd name="T13" fmla="*/ 10 h 1904"/>
                  <a:gd name="T14" fmla="*/ 12 w 977"/>
                  <a:gd name="T15" fmla="*/ 11 h 1904"/>
                  <a:gd name="T16" fmla="*/ 12 w 977"/>
                  <a:gd name="T17" fmla="*/ 12 h 1904"/>
                  <a:gd name="T18" fmla="*/ 12 w 977"/>
                  <a:gd name="T19" fmla="*/ 13 h 1904"/>
                  <a:gd name="T20" fmla="*/ 13 w 977"/>
                  <a:gd name="T21" fmla="*/ 14 h 1904"/>
                  <a:gd name="T22" fmla="*/ 14 w 977"/>
                  <a:gd name="T23" fmla="*/ 15 h 1904"/>
                  <a:gd name="T24" fmla="*/ 15 w 977"/>
                  <a:gd name="T25" fmla="*/ 17 h 1904"/>
                  <a:gd name="T26" fmla="*/ 15 w 977"/>
                  <a:gd name="T27" fmla="*/ 18 h 1904"/>
                  <a:gd name="T28" fmla="*/ 15 w 977"/>
                  <a:gd name="T29" fmla="*/ 19 h 1904"/>
                  <a:gd name="T30" fmla="*/ 15 w 977"/>
                  <a:gd name="T31" fmla="*/ 20 h 1904"/>
                  <a:gd name="T32" fmla="*/ 16 w 977"/>
                  <a:gd name="T33" fmla="*/ 21 h 1904"/>
                  <a:gd name="T34" fmla="*/ 15 w 977"/>
                  <a:gd name="T35" fmla="*/ 23 h 1904"/>
                  <a:gd name="T36" fmla="*/ 15 w 977"/>
                  <a:gd name="T37" fmla="*/ 24 h 1904"/>
                  <a:gd name="T38" fmla="*/ 14 w 977"/>
                  <a:gd name="T39" fmla="*/ 25 h 1904"/>
                  <a:gd name="T40" fmla="*/ 14 w 977"/>
                  <a:gd name="T41" fmla="*/ 27 h 1904"/>
                  <a:gd name="T42" fmla="*/ 12 w 977"/>
                  <a:gd name="T43" fmla="*/ 28 h 1904"/>
                  <a:gd name="T44" fmla="*/ 11 w 977"/>
                  <a:gd name="T45" fmla="*/ 29 h 1904"/>
                  <a:gd name="T46" fmla="*/ 9 w 977"/>
                  <a:gd name="T47" fmla="*/ 30 h 1904"/>
                  <a:gd name="T48" fmla="*/ 6 w 977"/>
                  <a:gd name="T49" fmla="*/ 30 h 1904"/>
                  <a:gd name="T50" fmla="*/ 4 w 977"/>
                  <a:gd name="T51" fmla="*/ 30 h 1904"/>
                  <a:gd name="T52" fmla="*/ 2 w 977"/>
                  <a:gd name="T53" fmla="*/ 30 h 1904"/>
                  <a:gd name="T54" fmla="*/ 1 w 977"/>
                  <a:gd name="T55" fmla="*/ 29 h 1904"/>
                  <a:gd name="T56" fmla="*/ 1 w 977"/>
                  <a:gd name="T57" fmla="*/ 28 h 1904"/>
                  <a:gd name="T58" fmla="*/ 2 w 977"/>
                  <a:gd name="T59" fmla="*/ 27 h 1904"/>
                  <a:gd name="T60" fmla="*/ 3 w 977"/>
                  <a:gd name="T61" fmla="*/ 27 h 1904"/>
                  <a:gd name="T62" fmla="*/ 5 w 977"/>
                  <a:gd name="T63" fmla="*/ 27 h 1904"/>
                  <a:gd name="T64" fmla="*/ 7 w 977"/>
                  <a:gd name="T65" fmla="*/ 27 h 1904"/>
                  <a:gd name="T66" fmla="*/ 9 w 977"/>
                  <a:gd name="T67" fmla="*/ 25 h 1904"/>
                  <a:gd name="T68" fmla="*/ 10 w 977"/>
                  <a:gd name="T69" fmla="*/ 24 h 1904"/>
                  <a:gd name="T70" fmla="*/ 11 w 977"/>
                  <a:gd name="T71" fmla="*/ 23 h 1904"/>
                  <a:gd name="T72" fmla="*/ 10 w 977"/>
                  <a:gd name="T73" fmla="*/ 24 h 1904"/>
                  <a:gd name="T74" fmla="*/ 8 w 977"/>
                  <a:gd name="T75" fmla="*/ 25 h 1904"/>
                  <a:gd name="T76" fmla="*/ 7 w 977"/>
                  <a:gd name="T77" fmla="*/ 25 h 1904"/>
                  <a:gd name="T78" fmla="*/ 6 w 977"/>
                  <a:gd name="T79" fmla="*/ 26 h 1904"/>
                  <a:gd name="T80" fmla="*/ 7 w 977"/>
                  <a:gd name="T81" fmla="*/ 24 h 1904"/>
                  <a:gd name="T82" fmla="*/ 8 w 977"/>
                  <a:gd name="T83" fmla="*/ 23 h 1904"/>
                  <a:gd name="T84" fmla="*/ 8 w 977"/>
                  <a:gd name="T85" fmla="*/ 22 h 1904"/>
                  <a:gd name="T86" fmla="*/ 8 w 977"/>
                  <a:gd name="T87" fmla="*/ 21 h 1904"/>
                  <a:gd name="T88" fmla="*/ 9 w 977"/>
                  <a:gd name="T89" fmla="*/ 20 h 1904"/>
                  <a:gd name="T90" fmla="*/ 10 w 977"/>
                  <a:gd name="T91" fmla="*/ 18 h 1904"/>
                  <a:gd name="T92" fmla="*/ 11 w 977"/>
                  <a:gd name="T93" fmla="*/ 17 h 1904"/>
                  <a:gd name="T94" fmla="*/ 11 w 977"/>
                  <a:gd name="T95" fmla="*/ 15 h 1904"/>
                  <a:gd name="T96" fmla="*/ 10 w 977"/>
                  <a:gd name="T97" fmla="*/ 17 h 1904"/>
                  <a:gd name="T98" fmla="*/ 9 w 977"/>
                  <a:gd name="T99" fmla="*/ 18 h 1904"/>
                  <a:gd name="T100" fmla="*/ 8 w 977"/>
                  <a:gd name="T101" fmla="*/ 18 h 1904"/>
                  <a:gd name="T102" fmla="*/ 8 w 977"/>
                  <a:gd name="T103" fmla="*/ 17 h 1904"/>
                  <a:gd name="T104" fmla="*/ 9 w 977"/>
                  <a:gd name="T105" fmla="*/ 15 h 1904"/>
                  <a:gd name="T106" fmla="*/ 10 w 977"/>
                  <a:gd name="T107" fmla="*/ 14 h 1904"/>
                  <a:gd name="T108" fmla="*/ 10 w 977"/>
                  <a:gd name="T109" fmla="*/ 12 h 1904"/>
                  <a:gd name="T110" fmla="*/ 10 w 977"/>
                  <a:gd name="T111" fmla="*/ 10 h 1904"/>
                  <a:gd name="T112" fmla="*/ 9 w 977"/>
                  <a:gd name="T113" fmla="*/ 9 h 1904"/>
                  <a:gd name="T114" fmla="*/ 9 w 977"/>
                  <a:gd name="T115" fmla="*/ 7 h 1904"/>
                  <a:gd name="T116" fmla="*/ 9 w 977"/>
                  <a:gd name="T117" fmla="*/ 6 h 1904"/>
                  <a:gd name="T118" fmla="*/ 9 w 977"/>
                  <a:gd name="T119" fmla="*/ 5 h 1904"/>
                  <a:gd name="T120" fmla="*/ 9 w 977"/>
                  <a:gd name="T121" fmla="*/ 3 h 1904"/>
                  <a:gd name="T122" fmla="*/ 10 w 977"/>
                  <a:gd name="T123" fmla="*/ 1 h 190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977"/>
                  <a:gd name="T187" fmla="*/ 0 h 1904"/>
                  <a:gd name="T188" fmla="*/ 977 w 977"/>
                  <a:gd name="T189" fmla="*/ 1904 h 190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977" h="1904">
                    <a:moveTo>
                      <a:pt x="625" y="26"/>
                    </a:moveTo>
                    <a:lnTo>
                      <a:pt x="627" y="28"/>
                    </a:lnTo>
                    <a:lnTo>
                      <a:pt x="629" y="30"/>
                    </a:lnTo>
                    <a:lnTo>
                      <a:pt x="631" y="34"/>
                    </a:lnTo>
                    <a:lnTo>
                      <a:pt x="635" y="36"/>
                    </a:lnTo>
                    <a:lnTo>
                      <a:pt x="637" y="41"/>
                    </a:lnTo>
                    <a:lnTo>
                      <a:pt x="639" y="43"/>
                    </a:lnTo>
                    <a:lnTo>
                      <a:pt x="639" y="47"/>
                    </a:lnTo>
                    <a:lnTo>
                      <a:pt x="642" y="49"/>
                    </a:lnTo>
                    <a:lnTo>
                      <a:pt x="642" y="53"/>
                    </a:lnTo>
                    <a:lnTo>
                      <a:pt x="644" y="57"/>
                    </a:lnTo>
                    <a:lnTo>
                      <a:pt x="646" y="60"/>
                    </a:lnTo>
                    <a:lnTo>
                      <a:pt x="648" y="62"/>
                    </a:lnTo>
                    <a:lnTo>
                      <a:pt x="648" y="66"/>
                    </a:lnTo>
                    <a:lnTo>
                      <a:pt x="650" y="72"/>
                    </a:lnTo>
                    <a:lnTo>
                      <a:pt x="650" y="76"/>
                    </a:lnTo>
                    <a:lnTo>
                      <a:pt x="652" y="79"/>
                    </a:lnTo>
                    <a:lnTo>
                      <a:pt x="654" y="85"/>
                    </a:lnTo>
                    <a:lnTo>
                      <a:pt x="654" y="89"/>
                    </a:lnTo>
                    <a:lnTo>
                      <a:pt x="654" y="93"/>
                    </a:lnTo>
                    <a:lnTo>
                      <a:pt x="654" y="98"/>
                    </a:lnTo>
                    <a:lnTo>
                      <a:pt x="654" y="104"/>
                    </a:lnTo>
                    <a:lnTo>
                      <a:pt x="654" y="110"/>
                    </a:lnTo>
                    <a:lnTo>
                      <a:pt x="654" y="114"/>
                    </a:lnTo>
                    <a:lnTo>
                      <a:pt x="654" y="119"/>
                    </a:lnTo>
                    <a:lnTo>
                      <a:pt x="654" y="125"/>
                    </a:lnTo>
                    <a:lnTo>
                      <a:pt x="654" y="131"/>
                    </a:lnTo>
                    <a:lnTo>
                      <a:pt x="652" y="136"/>
                    </a:lnTo>
                    <a:lnTo>
                      <a:pt x="650" y="142"/>
                    </a:lnTo>
                    <a:lnTo>
                      <a:pt x="648" y="148"/>
                    </a:lnTo>
                    <a:lnTo>
                      <a:pt x="646" y="154"/>
                    </a:lnTo>
                    <a:lnTo>
                      <a:pt x="644" y="159"/>
                    </a:lnTo>
                    <a:lnTo>
                      <a:pt x="642" y="167"/>
                    </a:lnTo>
                    <a:lnTo>
                      <a:pt x="641" y="173"/>
                    </a:lnTo>
                    <a:lnTo>
                      <a:pt x="637" y="178"/>
                    </a:lnTo>
                    <a:lnTo>
                      <a:pt x="635" y="184"/>
                    </a:lnTo>
                    <a:lnTo>
                      <a:pt x="633" y="190"/>
                    </a:lnTo>
                    <a:lnTo>
                      <a:pt x="631" y="197"/>
                    </a:lnTo>
                    <a:lnTo>
                      <a:pt x="627" y="201"/>
                    </a:lnTo>
                    <a:lnTo>
                      <a:pt x="625" y="209"/>
                    </a:lnTo>
                    <a:lnTo>
                      <a:pt x="623" y="212"/>
                    </a:lnTo>
                    <a:lnTo>
                      <a:pt x="623" y="216"/>
                    </a:lnTo>
                    <a:lnTo>
                      <a:pt x="622" y="218"/>
                    </a:lnTo>
                    <a:lnTo>
                      <a:pt x="620" y="220"/>
                    </a:lnTo>
                    <a:lnTo>
                      <a:pt x="618" y="226"/>
                    </a:lnTo>
                    <a:lnTo>
                      <a:pt x="616" y="233"/>
                    </a:lnTo>
                    <a:lnTo>
                      <a:pt x="612" y="239"/>
                    </a:lnTo>
                    <a:lnTo>
                      <a:pt x="610" y="245"/>
                    </a:lnTo>
                    <a:lnTo>
                      <a:pt x="606" y="250"/>
                    </a:lnTo>
                    <a:lnTo>
                      <a:pt x="606" y="256"/>
                    </a:lnTo>
                    <a:lnTo>
                      <a:pt x="604" y="262"/>
                    </a:lnTo>
                    <a:lnTo>
                      <a:pt x="603" y="268"/>
                    </a:lnTo>
                    <a:lnTo>
                      <a:pt x="601" y="273"/>
                    </a:lnTo>
                    <a:lnTo>
                      <a:pt x="599" y="279"/>
                    </a:lnTo>
                    <a:lnTo>
                      <a:pt x="599" y="283"/>
                    </a:lnTo>
                    <a:lnTo>
                      <a:pt x="599" y="288"/>
                    </a:lnTo>
                    <a:lnTo>
                      <a:pt x="597" y="294"/>
                    </a:lnTo>
                    <a:lnTo>
                      <a:pt x="597" y="298"/>
                    </a:lnTo>
                    <a:lnTo>
                      <a:pt x="597" y="304"/>
                    </a:lnTo>
                    <a:lnTo>
                      <a:pt x="599" y="307"/>
                    </a:lnTo>
                    <a:lnTo>
                      <a:pt x="599" y="313"/>
                    </a:lnTo>
                    <a:lnTo>
                      <a:pt x="599" y="317"/>
                    </a:lnTo>
                    <a:lnTo>
                      <a:pt x="601" y="321"/>
                    </a:lnTo>
                    <a:lnTo>
                      <a:pt x="603" y="325"/>
                    </a:lnTo>
                    <a:lnTo>
                      <a:pt x="604" y="328"/>
                    </a:lnTo>
                    <a:lnTo>
                      <a:pt x="606" y="332"/>
                    </a:lnTo>
                    <a:lnTo>
                      <a:pt x="608" y="336"/>
                    </a:lnTo>
                    <a:lnTo>
                      <a:pt x="612" y="340"/>
                    </a:lnTo>
                    <a:lnTo>
                      <a:pt x="618" y="345"/>
                    </a:lnTo>
                    <a:lnTo>
                      <a:pt x="623" y="351"/>
                    </a:lnTo>
                    <a:lnTo>
                      <a:pt x="625" y="353"/>
                    </a:lnTo>
                    <a:lnTo>
                      <a:pt x="629" y="355"/>
                    </a:lnTo>
                    <a:lnTo>
                      <a:pt x="633" y="357"/>
                    </a:lnTo>
                    <a:lnTo>
                      <a:pt x="637" y="361"/>
                    </a:lnTo>
                    <a:lnTo>
                      <a:pt x="642" y="365"/>
                    </a:lnTo>
                    <a:lnTo>
                      <a:pt x="648" y="368"/>
                    </a:lnTo>
                    <a:lnTo>
                      <a:pt x="654" y="370"/>
                    </a:lnTo>
                    <a:lnTo>
                      <a:pt x="658" y="372"/>
                    </a:lnTo>
                    <a:lnTo>
                      <a:pt x="663" y="374"/>
                    </a:lnTo>
                    <a:lnTo>
                      <a:pt x="667" y="376"/>
                    </a:lnTo>
                    <a:lnTo>
                      <a:pt x="669" y="376"/>
                    </a:lnTo>
                    <a:lnTo>
                      <a:pt x="669" y="378"/>
                    </a:lnTo>
                    <a:lnTo>
                      <a:pt x="667" y="382"/>
                    </a:lnTo>
                    <a:lnTo>
                      <a:pt x="667" y="384"/>
                    </a:lnTo>
                    <a:lnTo>
                      <a:pt x="667" y="387"/>
                    </a:lnTo>
                    <a:lnTo>
                      <a:pt x="665" y="389"/>
                    </a:lnTo>
                    <a:lnTo>
                      <a:pt x="665" y="395"/>
                    </a:lnTo>
                    <a:lnTo>
                      <a:pt x="663" y="399"/>
                    </a:lnTo>
                    <a:lnTo>
                      <a:pt x="663" y="403"/>
                    </a:lnTo>
                    <a:lnTo>
                      <a:pt x="661" y="408"/>
                    </a:lnTo>
                    <a:lnTo>
                      <a:pt x="661" y="414"/>
                    </a:lnTo>
                    <a:lnTo>
                      <a:pt x="660" y="420"/>
                    </a:lnTo>
                    <a:lnTo>
                      <a:pt x="660" y="427"/>
                    </a:lnTo>
                    <a:lnTo>
                      <a:pt x="658" y="431"/>
                    </a:lnTo>
                    <a:lnTo>
                      <a:pt x="658" y="433"/>
                    </a:lnTo>
                    <a:lnTo>
                      <a:pt x="658" y="437"/>
                    </a:lnTo>
                    <a:lnTo>
                      <a:pt x="658" y="441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4"/>
                    </a:lnTo>
                    <a:lnTo>
                      <a:pt x="656" y="458"/>
                    </a:lnTo>
                    <a:lnTo>
                      <a:pt x="654" y="461"/>
                    </a:lnTo>
                    <a:lnTo>
                      <a:pt x="654" y="465"/>
                    </a:lnTo>
                    <a:lnTo>
                      <a:pt x="654" y="469"/>
                    </a:lnTo>
                    <a:lnTo>
                      <a:pt x="654" y="473"/>
                    </a:lnTo>
                    <a:lnTo>
                      <a:pt x="654" y="477"/>
                    </a:lnTo>
                    <a:lnTo>
                      <a:pt x="654" y="480"/>
                    </a:lnTo>
                    <a:lnTo>
                      <a:pt x="654" y="484"/>
                    </a:lnTo>
                    <a:lnTo>
                      <a:pt x="654" y="488"/>
                    </a:lnTo>
                    <a:lnTo>
                      <a:pt x="654" y="492"/>
                    </a:lnTo>
                    <a:lnTo>
                      <a:pt x="654" y="496"/>
                    </a:lnTo>
                    <a:lnTo>
                      <a:pt x="654" y="499"/>
                    </a:lnTo>
                    <a:lnTo>
                      <a:pt x="654" y="503"/>
                    </a:lnTo>
                    <a:lnTo>
                      <a:pt x="654" y="507"/>
                    </a:lnTo>
                    <a:lnTo>
                      <a:pt x="654" y="509"/>
                    </a:lnTo>
                    <a:lnTo>
                      <a:pt x="654" y="515"/>
                    </a:lnTo>
                    <a:lnTo>
                      <a:pt x="654" y="518"/>
                    </a:lnTo>
                    <a:lnTo>
                      <a:pt x="654" y="520"/>
                    </a:lnTo>
                    <a:lnTo>
                      <a:pt x="656" y="524"/>
                    </a:lnTo>
                    <a:lnTo>
                      <a:pt x="656" y="528"/>
                    </a:lnTo>
                    <a:lnTo>
                      <a:pt x="656" y="532"/>
                    </a:lnTo>
                    <a:lnTo>
                      <a:pt x="656" y="536"/>
                    </a:lnTo>
                    <a:lnTo>
                      <a:pt x="656" y="539"/>
                    </a:lnTo>
                    <a:lnTo>
                      <a:pt x="658" y="543"/>
                    </a:lnTo>
                    <a:lnTo>
                      <a:pt x="658" y="545"/>
                    </a:lnTo>
                    <a:lnTo>
                      <a:pt x="660" y="551"/>
                    </a:lnTo>
                    <a:lnTo>
                      <a:pt x="660" y="553"/>
                    </a:lnTo>
                    <a:lnTo>
                      <a:pt x="661" y="556"/>
                    </a:lnTo>
                    <a:lnTo>
                      <a:pt x="663" y="562"/>
                    </a:lnTo>
                    <a:lnTo>
                      <a:pt x="665" y="568"/>
                    </a:lnTo>
                    <a:lnTo>
                      <a:pt x="667" y="574"/>
                    </a:lnTo>
                    <a:lnTo>
                      <a:pt x="671" y="579"/>
                    </a:lnTo>
                    <a:lnTo>
                      <a:pt x="673" y="585"/>
                    </a:lnTo>
                    <a:lnTo>
                      <a:pt x="679" y="589"/>
                    </a:lnTo>
                    <a:lnTo>
                      <a:pt x="680" y="594"/>
                    </a:lnTo>
                    <a:lnTo>
                      <a:pt x="684" y="600"/>
                    </a:lnTo>
                    <a:lnTo>
                      <a:pt x="688" y="602"/>
                    </a:lnTo>
                    <a:lnTo>
                      <a:pt x="692" y="608"/>
                    </a:lnTo>
                    <a:lnTo>
                      <a:pt x="696" y="610"/>
                    </a:lnTo>
                    <a:lnTo>
                      <a:pt x="699" y="615"/>
                    </a:lnTo>
                    <a:lnTo>
                      <a:pt x="701" y="619"/>
                    </a:lnTo>
                    <a:lnTo>
                      <a:pt x="707" y="621"/>
                    </a:lnTo>
                    <a:lnTo>
                      <a:pt x="711" y="623"/>
                    </a:lnTo>
                    <a:lnTo>
                      <a:pt x="717" y="629"/>
                    </a:lnTo>
                    <a:lnTo>
                      <a:pt x="718" y="631"/>
                    </a:lnTo>
                    <a:lnTo>
                      <a:pt x="722" y="632"/>
                    </a:lnTo>
                    <a:lnTo>
                      <a:pt x="726" y="634"/>
                    </a:lnTo>
                    <a:lnTo>
                      <a:pt x="730" y="636"/>
                    </a:lnTo>
                    <a:lnTo>
                      <a:pt x="732" y="638"/>
                    </a:lnTo>
                    <a:lnTo>
                      <a:pt x="736" y="640"/>
                    </a:lnTo>
                    <a:lnTo>
                      <a:pt x="739" y="642"/>
                    </a:lnTo>
                    <a:lnTo>
                      <a:pt x="743" y="644"/>
                    </a:lnTo>
                    <a:lnTo>
                      <a:pt x="747" y="646"/>
                    </a:lnTo>
                    <a:lnTo>
                      <a:pt x="751" y="648"/>
                    </a:lnTo>
                    <a:lnTo>
                      <a:pt x="753" y="648"/>
                    </a:lnTo>
                    <a:lnTo>
                      <a:pt x="755" y="648"/>
                    </a:lnTo>
                    <a:lnTo>
                      <a:pt x="753" y="650"/>
                    </a:lnTo>
                    <a:lnTo>
                      <a:pt x="753" y="653"/>
                    </a:lnTo>
                    <a:lnTo>
                      <a:pt x="753" y="655"/>
                    </a:lnTo>
                    <a:lnTo>
                      <a:pt x="753" y="659"/>
                    </a:lnTo>
                    <a:lnTo>
                      <a:pt x="753" y="663"/>
                    </a:lnTo>
                    <a:lnTo>
                      <a:pt x="753" y="667"/>
                    </a:lnTo>
                    <a:lnTo>
                      <a:pt x="751" y="670"/>
                    </a:lnTo>
                    <a:lnTo>
                      <a:pt x="751" y="676"/>
                    </a:lnTo>
                    <a:lnTo>
                      <a:pt x="751" y="680"/>
                    </a:lnTo>
                    <a:lnTo>
                      <a:pt x="751" y="686"/>
                    </a:lnTo>
                    <a:lnTo>
                      <a:pt x="751" y="691"/>
                    </a:lnTo>
                    <a:lnTo>
                      <a:pt x="751" y="697"/>
                    </a:lnTo>
                    <a:lnTo>
                      <a:pt x="751" y="701"/>
                    </a:lnTo>
                    <a:lnTo>
                      <a:pt x="751" y="705"/>
                    </a:lnTo>
                    <a:lnTo>
                      <a:pt x="751" y="708"/>
                    </a:lnTo>
                    <a:lnTo>
                      <a:pt x="753" y="712"/>
                    </a:lnTo>
                    <a:lnTo>
                      <a:pt x="753" y="716"/>
                    </a:lnTo>
                    <a:lnTo>
                      <a:pt x="753" y="720"/>
                    </a:lnTo>
                    <a:lnTo>
                      <a:pt x="753" y="722"/>
                    </a:lnTo>
                    <a:lnTo>
                      <a:pt x="753" y="726"/>
                    </a:lnTo>
                    <a:lnTo>
                      <a:pt x="753" y="729"/>
                    </a:lnTo>
                    <a:lnTo>
                      <a:pt x="753" y="733"/>
                    </a:lnTo>
                    <a:lnTo>
                      <a:pt x="753" y="737"/>
                    </a:lnTo>
                    <a:lnTo>
                      <a:pt x="755" y="741"/>
                    </a:lnTo>
                    <a:lnTo>
                      <a:pt x="755" y="745"/>
                    </a:lnTo>
                    <a:lnTo>
                      <a:pt x="755" y="748"/>
                    </a:lnTo>
                    <a:lnTo>
                      <a:pt x="755" y="752"/>
                    </a:lnTo>
                    <a:lnTo>
                      <a:pt x="755" y="758"/>
                    </a:lnTo>
                    <a:lnTo>
                      <a:pt x="755" y="760"/>
                    </a:lnTo>
                    <a:lnTo>
                      <a:pt x="756" y="764"/>
                    </a:lnTo>
                    <a:lnTo>
                      <a:pt x="756" y="767"/>
                    </a:lnTo>
                    <a:lnTo>
                      <a:pt x="756" y="773"/>
                    </a:lnTo>
                    <a:lnTo>
                      <a:pt x="756" y="777"/>
                    </a:lnTo>
                    <a:lnTo>
                      <a:pt x="756" y="779"/>
                    </a:lnTo>
                    <a:lnTo>
                      <a:pt x="758" y="785"/>
                    </a:lnTo>
                    <a:lnTo>
                      <a:pt x="758" y="788"/>
                    </a:lnTo>
                    <a:lnTo>
                      <a:pt x="760" y="792"/>
                    </a:lnTo>
                    <a:lnTo>
                      <a:pt x="760" y="796"/>
                    </a:lnTo>
                    <a:lnTo>
                      <a:pt x="760" y="800"/>
                    </a:lnTo>
                    <a:lnTo>
                      <a:pt x="762" y="804"/>
                    </a:lnTo>
                    <a:lnTo>
                      <a:pt x="762" y="807"/>
                    </a:lnTo>
                    <a:lnTo>
                      <a:pt x="762" y="811"/>
                    </a:lnTo>
                    <a:lnTo>
                      <a:pt x="764" y="817"/>
                    </a:lnTo>
                    <a:lnTo>
                      <a:pt x="764" y="821"/>
                    </a:lnTo>
                    <a:lnTo>
                      <a:pt x="764" y="823"/>
                    </a:lnTo>
                    <a:lnTo>
                      <a:pt x="768" y="828"/>
                    </a:lnTo>
                    <a:lnTo>
                      <a:pt x="768" y="832"/>
                    </a:lnTo>
                    <a:lnTo>
                      <a:pt x="770" y="836"/>
                    </a:lnTo>
                    <a:lnTo>
                      <a:pt x="770" y="840"/>
                    </a:lnTo>
                    <a:lnTo>
                      <a:pt x="770" y="842"/>
                    </a:lnTo>
                    <a:lnTo>
                      <a:pt x="772" y="845"/>
                    </a:lnTo>
                    <a:lnTo>
                      <a:pt x="774" y="849"/>
                    </a:lnTo>
                    <a:lnTo>
                      <a:pt x="775" y="853"/>
                    </a:lnTo>
                    <a:lnTo>
                      <a:pt x="775" y="855"/>
                    </a:lnTo>
                    <a:lnTo>
                      <a:pt x="777" y="861"/>
                    </a:lnTo>
                    <a:lnTo>
                      <a:pt x="779" y="864"/>
                    </a:lnTo>
                    <a:lnTo>
                      <a:pt x="779" y="866"/>
                    </a:lnTo>
                    <a:lnTo>
                      <a:pt x="781" y="868"/>
                    </a:lnTo>
                    <a:lnTo>
                      <a:pt x="781" y="872"/>
                    </a:lnTo>
                    <a:lnTo>
                      <a:pt x="783" y="876"/>
                    </a:lnTo>
                    <a:lnTo>
                      <a:pt x="785" y="880"/>
                    </a:lnTo>
                    <a:lnTo>
                      <a:pt x="787" y="883"/>
                    </a:lnTo>
                    <a:lnTo>
                      <a:pt x="789" y="885"/>
                    </a:lnTo>
                    <a:lnTo>
                      <a:pt x="791" y="889"/>
                    </a:lnTo>
                    <a:lnTo>
                      <a:pt x="793" y="893"/>
                    </a:lnTo>
                    <a:lnTo>
                      <a:pt x="796" y="899"/>
                    </a:lnTo>
                    <a:lnTo>
                      <a:pt x="800" y="904"/>
                    </a:lnTo>
                    <a:lnTo>
                      <a:pt x="802" y="910"/>
                    </a:lnTo>
                    <a:lnTo>
                      <a:pt x="806" y="916"/>
                    </a:lnTo>
                    <a:lnTo>
                      <a:pt x="810" y="921"/>
                    </a:lnTo>
                    <a:lnTo>
                      <a:pt x="812" y="925"/>
                    </a:lnTo>
                    <a:lnTo>
                      <a:pt x="815" y="929"/>
                    </a:lnTo>
                    <a:lnTo>
                      <a:pt x="817" y="933"/>
                    </a:lnTo>
                    <a:lnTo>
                      <a:pt x="821" y="937"/>
                    </a:lnTo>
                    <a:lnTo>
                      <a:pt x="825" y="940"/>
                    </a:lnTo>
                    <a:lnTo>
                      <a:pt x="827" y="944"/>
                    </a:lnTo>
                    <a:lnTo>
                      <a:pt x="831" y="950"/>
                    </a:lnTo>
                    <a:lnTo>
                      <a:pt x="836" y="956"/>
                    </a:lnTo>
                    <a:lnTo>
                      <a:pt x="840" y="959"/>
                    </a:lnTo>
                    <a:lnTo>
                      <a:pt x="842" y="961"/>
                    </a:lnTo>
                    <a:lnTo>
                      <a:pt x="844" y="963"/>
                    </a:lnTo>
                    <a:lnTo>
                      <a:pt x="846" y="965"/>
                    </a:lnTo>
                    <a:lnTo>
                      <a:pt x="901" y="952"/>
                    </a:lnTo>
                    <a:lnTo>
                      <a:pt x="901" y="956"/>
                    </a:lnTo>
                    <a:lnTo>
                      <a:pt x="903" y="959"/>
                    </a:lnTo>
                    <a:lnTo>
                      <a:pt x="903" y="961"/>
                    </a:lnTo>
                    <a:lnTo>
                      <a:pt x="905" y="965"/>
                    </a:lnTo>
                    <a:lnTo>
                      <a:pt x="905" y="969"/>
                    </a:lnTo>
                    <a:lnTo>
                      <a:pt x="907" y="973"/>
                    </a:lnTo>
                    <a:lnTo>
                      <a:pt x="907" y="978"/>
                    </a:lnTo>
                    <a:lnTo>
                      <a:pt x="909" y="984"/>
                    </a:lnTo>
                    <a:lnTo>
                      <a:pt x="909" y="988"/>
                    </a:lnTo>
                    <a:lnTo>
                      <a:pt x="910" y="994"/>
                    </a:lnTo>
                    <a:lnTo>
                      <a:pt x="912" y="999"/>
                    </a:lnTo>
                    <a:lnTo>
                      <a:pt x="914" y="1005"/>
                    </a:lnTo>
                    <a:lnTo>
                      <a:pt x="916" y="1011"/>
                    </a:lnTo>
                    <a:lnTo>
                      <a:pt x="918" y="1018"/>
                    </a:lnTo>
                    <a:lnTo>
                      <a:pt x="918" y="1020"/>
                    </a:lnTo>
                    <a:lnTo>
                      <a:pt x="918" y="1024"/>
                    </a:lnTo>
                    <a:lnTo>
                      <a:pt x="918" y="1028"/>
                    </a:lnTo>
                    <a:lnTo>
                      <a:pt x="920" y="1032"/>
                    </a:lnTo>
                    <a:lnTo>
                      <a:pt x="920" y="1035"/>
                    </a:lnTo>
                    <a:lnTo>
                      <a:pt x="920" y="1037"/>
                    </a:lnTo>
                    <a:lnTo>
                      <a:pt x="920" y="1041"/>
                    </a:lnTo>
                    <a:lnTo>
                      <a:pt x="922" y="1045"/>
                    </a:lnTo>
                    <a:lnTo>
                      <a:pt x="922" y="1049"/>
                    </a:lnTo>
                    <a:lnTo>
                      <a:pt x="922" y="1052"/>
                    </a:lnTo>
                    <a:lnTo>
                      <a:pt x="924" y="1056"/>
                    </a:lnTo>
                    <a:lnTo>
                      <a:pt x="926" y="1060"/>
                    </a:lnTo>
                    <a:lnTo>
                      <a:pt x="926" y="1064"/>
                    </a:lnTo>
                    <a:lnTo>
                      <a:pt x="926" y="1068"/>
                    </a:lnTo>
                    <a:lnTo>
                      <a:pt x="926" y="1070"/>
                    </a:lnTo>
                    <a:lnTo>
                      <a:pt x="928" y="1075"/>
                    </a:lnTo>
                    <a:lnTo>
                      <a:pt x="928" y="1079"/>
                    </a:lnTo>
                    <a:lnTo>
                      <a:pt x="928" y="1083"/>
                    </a:lnTo>
                    <a:lnTo>
                      <a:pt x="928" y="1087"/>
                    </a:lnTo>
                    <a:lnTo>
                      <a:pt x="929" y="1090"/>
                    </a:lnTo>
                    <a:lnTo>
                      <a:pt x="929" y="1094"/>
                    </a:lnTo>
                    <a:lnTo>
                      <a:pt x="929" y="1098"/>
                    </a:lnTo>
                    <a:lnTo>
                      <a:pt x="931" y="1102"/>
                    </a:lnTo>
                    <a:lnTo>
                      <a:pt x="931" y="1106"/>
                    </a:lnTo>
                    <a:lnTo>
                      <a:pt x="931" y="1110"/>
                    </a:lnTo>
                    <a:lnTo>
                      <a:pt x="933" y="1113"/>
                    </a:lnTo>
                    <a:lnTo>
                      <a:pt x="933" y="1117"/>
                    </a:lnTo>
                    <a:lnTo>
                      <a:pt x="933" y="1123"/>
                    </a:lnTo>
                    <a:lnTo>
                      <a:pt x="933" y="1127"/>
                    </a:lnTo>
                    <a:lnTo>
                      <a:pt x="933" y="1130"/>
                    </a:lnTo>
                    <a:lnTo>
                      <a:pt x="933" y="1132"/>
                    </a:lnTo>
                    <a:lnTo>
                      <a:pt x="933" y="1138"/>
                    </a:lnTo>
                    <a:lnTo>
                      <a:pt x="933" y="1142"/>
                    </a:lnTo>
                    <a:lnTo>
                      <a:pt x="933" y="1144"/>
                    </a:lnTo>
                    <a:lnTo>
                      <a:pt x="933" y="1149"/>
                    </a:lnTo>
                    <a:lnTo>
                      <a:pt x="933" y="1153"/>
                    </a:lnTo>
                    <a:lnTo>
                      <a:pt x="933" y="1157"/>
                    </a:lnTo>
                    <a:lnTo>
                      <a:pt x="933" y="1161"/>
                    </a:lnTo>
                    <a:lnTo>
                      <a:pt x="933" y="1163"/>
                    </a:lnTo>
                    <a:lnTo>
                      <a:pt x="933" y="1168"/>
                    </a:lnTo>
                    <a:lnTo>
                      <a:pt x="933" y="1170"/>
                    </a:lnTo>
                    <a:lnTo>
                      <a:pt x="933" y="1174"/>
                    </a:lnTo>
                    <a:lnTo>
                      <a:pt x="933" y="1178"/>
                    </a:lnTo>
                    <a:lnTo>
                      <a:pt x="933" y="1182"/>
                    </a:lnTo>
                    <a:lnTo>
                      <a:pt x="933" y="1186"/>
                    </a:lnTo>
                    <a:lnTo>
                      <a:pt x="933" y="1189"/>
                    </a:lnTo>
                    <a:lnTo>
                      <a:pt x="933" y="1193"/>
                    </a:lnTo>
                    <a:lnTo>
                      <a:pt x="933" y="1195"/>
                    </a:lnTo>
                    <a:lnTo>
                      <a:pt x="933" y="1199"/>
                    </a:lnTo>
                    <a:lnTo>
                      <a:pt x="933" y="1203"/>
                    </a:lnTo>
                    <a:lnTo>
                      <a:pt x="933" y="1206"/>
                    </a:lnTo>
                    <a:lnTo>
                      <a:pt x="933" y="1210"/>
                    </a:lnTo>
                    <a:lnTo>
                      <a:pt x="931" y="1214"/>
                    </a:lnTo>
                    <a:lnTo>
                      <a:pt x="931" y="1222"/>
                    </a:lnTo>
                    <a:lnTo>
                      <a:pt x="931" y="1227"/>
                    </a:lnTo>
                    <a:lnTo>
                      <a:pt x="931" y="1233"/>
                    </a:lnTo>
                    <a:lnTo>
                      <a:pt x="929" y="1239"/>
                    </a:lnTo>
                    <a:lnTo>
                      <a:pt x="928" y="1243"/>
                    </a:lnTo>
                    <a:lnTo>
                      <a:pt x="928" y="1248"/>
                    </a:lnTo>
                    <a:lnTo>
                      <a:pt x="928" y="1252"/>
                    </a:lnTo>
                    <a:lnTo>
                      <a:pt x="928" y="1258"/>
                    </a:lnTo>
                    <a:lnTo>
                      <a:pt x="926" y="1262"/>
                    </a:lnTo>
                    <a:lnTo>
                      <a:pt x="926" y="1265"/>
                    </a:lnTo>
                    <a:lnTo>
                      <a:pt x="926" y="1269"/>
                    </a:lnTo>
                    <a:lnTo>
                      <a:pt x="926" y="1275"/>
                    </a:lnTo>
                    <a:lnTo>
                      <a:pt x="924" y="1279"/>
                    </a:lnTo>
                    <a:lnTo>
                      <a:pt x="924" y="1281"/>
                    </a:lnTo>
                    <a:lnTo>
                      <a:pt x="924" y="1282"/>
                    </a:lnTo>
                    <a:lnTo>
                      <a:pt x="977" y="1282"/>
                    </a:lnTo>
                    <a:lnTo>
                      <a:pt x="975" y="1282"/>
                    </a:lnTo>
                    <a:lnTo>
                      <a:pt x="975" y="1286"/>
                    </a:lnTo>
                    <a:lnTo>
                      <a:pt x="975" y="1288"/>
                    </a:lnTo>
                    <a:lnTo>
                      <a:pt x="975" y="1294"/>
                    </a:lnTo>
                    <a:lnTo>
                      <a:pt x="975" y="1296"/>
                    </a:lnTo>
                    <a:lnTo>
                      <a:pt x="975" y="1301"/>
                    </a:lnTo>
                    <a:lnTo>
                      <a:pt x="975" y="1305"/>
                    </a:lnTo>
                    <a:lnTo>
                      <a:pt x="975" y="1311"/>
                    </a:lnTo>
                    <a:lnTo>
                      <a:pt x="973" y="1315"/>
                    </a:lnTo>
                    <a:lnTo>
                      <a:pt x="973" y="1322"/>
                    </a:lnTo>
                    <a:lnTo>
                      <a:pt x="971" y="1326"/>
                    </a:lnTo>
                    <a:lnTo>
                      <a:pt x="971" y="1330"/>
                    </a:lnTo>
                    <a:lnTo>
                      <a:pt x="971" y="1332"/>
                    </a:lnTo>
                    <a:lnTo>
                      <a:pt x="971" y="1336"/>
                    </a:lnTo>
                    <a:lnTo>
                      <a:pt x="969" y="1339"/>
                    </a:lnTo>
                    <a:lnTo>
                      <a:pt x="969" y="1343"/>
                    </a:lnTo>
                    <a:lnTo>
                      <a:pt x="969" y="1345"/>
                    </a:lnTo>
                    <a:lnTo>
                      <a:pt x="969" y="1351"/>
                    </a:lnTo>
                    <a:lnTo>
                      <a:pt x="967" y="1353"/>
                    </a:lnTo>
                    <a:lnTo>
                      <a:pt x="967" y="1357"/>
                    </a:lnTo>
                    <a:lnTo>
                      <a:pt x="966" y="1362"/>
                    </a:lnTo>
                    <a:lnTo>
                      <a:pt x="966" y="1364"/>
                    </a:lnTo>
                    <a:lnTo>
                      <a:pt x="964" y="1370"/>
                    </a:lnTo>
                    <a:lnTo>
                      <a:pt x="964" y="1374"/>
                    </a:lnTo>
                    <a:lnTo>
                      <a:pt x="962" y="1377"/>
                    </a:lnTo>
                    <a:lnTo>
                      <a:pt x="962" y="1381"/>
                    </a:lnTo>
                    <a:lnTo>
                      <a:pt x="962" y="1385"/>
                    </a:lnTo>
                    <a:lnTo>
                      <a:pt x="960" y="1389"/>
                    </a:lnTo>
                    <a:lnTo>
                      <a:pt x="958" y="1395"/>
                    </a:lnTo>
                    <a:lnTo>
                      <a:pt x="958" y="1398"/>
                    </a:lnTo>
                    <a:lnTo>
                      <a:pt x="956" y="1402"/>
                    </a:lnTo>
                    <a:lnTo>
                      <a:pt x="956" y="1408"/>
                    </a:lnTo>
                    <a:lnTo>
                      <a:pt x="954" y="1412"/>
                    </a:lnTo>
                    <a:lnTo>
                      <a:pt x="952" y="1415"/>
                    </a:lnTo>
                    <a:lnTo>
                      <a:pt x="952" y="1421"/>
                    </a:lnTo>
                    <a:lnTo>
                      <a:pt x="950" y="1425"/>
                    </a:lnTo>
                    <a:lnTo>
                      <a:pt x="948" y="1429"/>
                    </a:lnTo>
                    <a:lnTo>
                      <a:pt x="947" y="1434"/>
                    </a:lnTo>
                    <a:lnTo>
                      <a:pt x="945" y="1438"/>
                    </a:lnTo>
                    <a:lnTo>
                      <a:pt x="943" y="1442"/>
                    </a:lnTo>
                    <a:lnTo>
                      <a:pt x="943" y="1446"/>
                    </a:lnTo>
                    <a:lnTo>
                      <a:pt x="941" y="1452"/>
                    </a:lnTo>
                    <a:lnTo>
                      <a:pt x="939" y="1455"/>
                    </a:lnTo>
                    <a:lnTo>
                      <a:pt x="937" y="1459"/>
                    </a:lnTo>
                    <a:lnTo>
                      <a:pt x="933" y="1465"/>
                    </a:lnTo>
                    <a:lnTo>
                      <a:pt x="933" y="1469"/>
                    </a:lnTo>
                    <a:lnTo>
                      <a:pt x="929" y="1472"/>
                    </a:lnTo>
                    <a:lnTo>
                      <a:pt x="928" y="1478"/>
                    </a:lnTo>
                    <a:lnTo>
                      <a:pt x="926" y="1482"/>
                    </a:lnTo>
                    <a:lnTo>
                      <a:pt x="924" y="1488"/>
                    </a:lnTo>
                    <a:lnTo>
                      <a:pt x="922" y="1490"/>
                    </a:lnTo>
                    <a:lnTo>
                      <a:pt x="920" y="1495"/>
                    </a:lnTo>
                    <a:lnTo>
                      <a:pt x="916" y="1497"/>
                    </a:lnTo>
                    <a:lnTo>
                      <a:pt x="914" y="1503"/>
                    </a:lnTo>
                    <a:lnTo>
                      <a:pt x="910" y="1507"/>
                    </a:lnTo>
                    <a:lnTo>
                      <a:pt x="909" y="1511"/>
                    </a:lnTo>
                    <a:lnTo>
                      <a:pt x="907" y="1514"/>
                    </a:lnTo>
                    <a:lnTo>
                      <a:pt x="903" y="1518"/>
                    </a:lnTo>
                    <a:lnTo>
                      <a:pt x="901" y="1522"/>
                    </a:lnTo>
                    <a:lnTo>
                      <a:pt x="897" y="1526"/>
                    </a:lnTo>
                    <a:lnTo>
                      <a:pt x="893" y="1530"/>
                    </a:lnTo>
                    <a:lnTo>
                      <a:pt x="891" y="1533"/>
                    </a:lnTo>
                    <a:lnTo>
                      <a:pt x="888" y="1537"/>
                    </a:lnTo>
                    <a:lnTo>
                      <a:pt x="886" y="1541"/>
                    </a:lnTo>
                    <a:lnTo>
                      <a:pt x="882" y="1545"/>
                    </a:lnTo>
                    <a:lnTo>
                      <a:pt x="880" y="1549"/>
                    </a:lnTo>
                    <a:lnTo>
                      <a:pt x="876" y="1550"/>
                    </a:lnTo>
                    <a:lnTo>
                      <a:pt x="874" y="1556"/>
                    </a:lnTo>
                    <a:lnTo>
                      <a:pt x="871" y="1558"/>
                    </a:lnTo>
                    <a:lnTo>
                      <a:pt x="869" y="1562"/>
                    </a:lnTo>
                    <a:lnTo>
                      <a:pt x="865" y="1564"/>
                    </a:lnTo>
                    <a:lnTo>
                      <a:pt x="861" y="1568"/>
                    </a:lnTo>
                    <a:lnTo>
                      <a:pt x="859" y="1571"/>
                    </a:lnTo>
                    <a:lnTo>
                      <a:pt x="855" y="1575"/>
                    </a:lnTo>
                    <a:lnTo>
                      <a:pt x="850" y="1579"/>
                    </a:lnTo>
                    <a:lnTo>
                      <a:pt x="844" y="1587"/>
                    </a:lnTo>
                    <a:lnTo>
                      <a:pt x="838" y="1592"/>
                    </a:lnTo>
                    <a:lnTo>
                      <a:pt x="833" y="1598"/>
                    </a:lnTo>
                    <a:lnTo>
                      <a:pt x="827" y="1602"/>
                    </a:lnTo>
                    <a:lnTo>
                      <a:pt x="821" y="1607"/>
                    </a:lnTo>
                    <a:lnTo>
                      <a:pt x="815" y="1611"/>
                    </a:lnTo>
                    <a:lnTo>
                      <a:pt x="812" y="1615"/>
                    </a:lnTo>
                    <a:lnTo>
                      <a:pt x="806" y="1621"/>
                    </a:lnTo>
                    <a:lnTo>
                      <a:pt x="800" y="1623"/>
                    </a:lnTo>
                    <a:lnTo>
                      <a:pt x="796" y="1626"/>
                    </a:lnTo>
                    <a:lnTo>
                      <a:pt x="793" y="1630"/>
                    </a:lnTo>
                    <a:lnTo>
                      <a:pt x="789" y="1632"/>
                    </a:lnTo>
                    <a:lnTo>
                      <a:pt x="787" y="1634"/>
                    </a:lnTo>
                    <a:lnTo>
                      <a:pt x="783" y="1638"/>
                    </a:lnTo>
                    <a:lnTo>
                      <a:pt x="781" y="1640"/>
                    </a:lnTo>
                    <a:lnTo>
                      <a:pt x="779" y="1642"/>
                    </a:lnTo>
                    <a:lnTo>
                      <a:pt x="777" y="1642"/>
                    </a:lnTo>
                    <a:lnTo>
                      <a:pt x="842" y="1682"/>
                    </a:lnTo>
                    <a:lnTo>
                      <a:pt x="840" y="1683"/>
                    </a:lnTo>
                    <a:lnTo>
                      <a:pt x="836" y="1685"/>
                    </a:lnTo>
                    <a:lnTo>
                      <a:pt x="833" y="1687"/>
                    </a:lnTo>
                    <a:lnTo>
                      <a:pt x="831" y="1691"/>
                    </a:lnTo>
                    <a:lnTo>
                      <a:pt x="827" y="1693"/>
                    </a:lnTo>
                    <a:lnTo>
                      <a:pt x="823" y="1697"/>
                    </a:lnTo>
                    <a:lnTo>
                      <a:pt x="817" y="1701"/>
                    </a:lnTo>
                    <a:lnTo>
                      <a:pt x="814" y="1704"/>
                    </a:lnTo>
                    <a:lnTo>
                      <a:pt x="808" y="1710"/>
                    </a:lnTo>
                    <a:lnTo>
                      <a:pt x="802" y="1716"/>
                    </a:lnTo>
                    <a:lnTo>
                      <a:pt x="798" y="1716"/>
                    </a:lnTo>
                    <a:lnTo>
                      <a:pt x="795" y="1720"/>
                    </a:lnTo>
                    <a:lnTo>
                      <a:pt x="793" y="1721"/>
                    </a:lnTo>
                    <a:lnTo>
                      <a:pt x="789" y="1725"/>
                    </a:lnTo>
                    <a:lnTo>
                      <a:pt x="783" y="1727"/>
                    </a:lnTo>
                    <a:lnTo>
                      <a:pt x="781" y="1731"/>
                    </a:lnTo>
                    <a:lnTo>
                      <a:pt x="777" y="1733"/>
                    </a:lnTo>
                    <a:lnTo>
                      <a:pt x="774" y="1737"/>
                    </a:lnTo>
                    <a:lnTo>
                      <a:pt x="768" y="1739"/>
                    </a:lnTo>
                    <a:lnTo>
                      <a:pt x="764" y="1742"/>
                    </a:lnTo>
                    <a:lnTo>
                      <a:pt x="760" y="1746"/>
                    </a:lnTo>
                    <a:lnTo>
                      <a:pt x="756" y="1748"/>
                    </a:lnTo>
                    <a:lnTo>
                      <a:pt x="751" y="1752"/>
                    </a:lnTo>
                    <a:lnTo>
                      <a:pt x="747" y="1754"/>
                    </a:lnTo>
                    <a:lnTo>
                      <a:pt x="743" y="1758"/>
                    </a:lnTo>
                    <a:lnTo>
                      <a:pt x="737" y="1761"/>
                    </a:lnTo>
                    <a:lnTo>
                      <a:pt x="732" y="1765"/>
                    </a:lnTo>
                    <a:lnTo>
                      <a:pt x="726" y="1767"/>
                    </a:lnTo>
                    <a:lnTo>
                      <a:pt x="720" y="1771"/>
                    </a:lnTo>
                    <a:lnTo>
                      <a:pt x="717" y="1775"/>
                    </a:lnTo>
                    <a:lnTo>
                      <a:pt x="713" y="1777"/>
                    </a:lnTo>
                    <a:lnTo>
                      <a:pt x="707" y="1780"/>
                    </a:lnTo>
                    <a:lnTo>
                      <a:pt x="701" y="1784"/>
                    </a:lnTo>
                    <a:lnTo>
                      <a:pt x="698" y="1788"/>
                    </a:lnTo>
                    <a:lnTo>
                      <a:pt x="690" y="1790"/>
                    </a:lnTo>
                    <a:lnTo>
                      <a:pt x="684" y="1794"/>
                    </a:lnTo>
                    <a:lnTo>
                      <a:pt x="679" y="1797"/>
                    </a:lnTo>
                    <a:lnTo>
                      <a:pt x="673" y="1799"/>
                    </a:lnTo>
                    <a:lnTo>
                      <a:pt x="667" y="1803"/>
                    </a:lnTo>
                    <a:lnTo>
                      <a:pt x="661" y="1805"/>
                    </a:lnTo>
                    <a:lnTo>
                      <a:pt x="656" y="1809"/>
                    </a:lnTo>
                    <a:lnTo>
                      <a:pt x="650" y="1813"/>
                    </a:lnTo>
                    <a:lnTo>
                      <a:pt x="642" y="1816"/>
                    </a:lnTo>
                    <a:lnTo>
                      <a:pt x="637" y="1820"/>
                    </a:lnTo>
                    <a:lnTo>
                      <a:pt x="631" y="1822"/>
                    </a:lnTo>
                    <a:lnTo>
                      <a:pt x="623" y="1824"/>
                    </a:lnTo>
                    <a:lnTo>
                      <a:pt x="618" y="1828"/>
                    </a:lnTo>
                    <a:lnTo>
                      <a:pt x="610" y="1830"/>
                    </a:lnTo>
                    <a:lnTo>
                      <a:pt x="604" y="1834"/>
                    </a:lnTo>
                    <a:lnTo>
                      <a:pt x="599" y="1837"/>
                    </a:lnTo>
                    <a:lnTo>
                      <a:pt x="591" y="1839"/>
                    </a:lnTo>
                    <a:lnTo>
                      <a:pt x="585" y="1841"/>
                    </a:lnTo>
                    <a:lnTo>
                      <a:pt x="578" y="1843"/>
                    </a:lnTo>
                    <a:lnTo>
                      <a:pt x="570" y="1847"/>
                    </a:lnTo>
                    <a:lnTo>
                      <a:pt x="563" y="1849"/>
                    </a:lnTo>
                    <a:lnTo>
                      <a:pt x="557" y="1853"/>
                    </a:lnTo>
                    <a:lnTo>
                      <a:pt x="549" y="1855"/>
                    </a:lnTo>
                    <a:lnTo>
                      <a:pt x="542" y="1858"/>
                    </a:lnTo>
                    <a:lnTo>
                      <a:pt x="536" y="1858"/>
                    </a:lnTo>
                    <a:lnTo>
                      <a:pt x="528" y="1860"/>
                    </a:lnTo>
                    <a:lnTo>
                      <a:pt x="521" y="1862"/>
                    </a:lnTo>
                    <a:lnTo>
                      <a:pt x="513" y="1866"/>
                    </a:lnTo>
                    <a:lnTo>
                      <a:pt x="506" y="1868"/>
                    </a:lnTo>
                    <a:lnTo>
                      <a:pt x="500" y="1870"/>
                    </a:lnTo>
                    <a:lnTo>
                      <a:pt x="492" y="1872"/>
                    </a:lnTo>
                    <a:lnTo>
                      <a:pt x="485" y="1874"/>
                    </a:lnTo>
                    <a:lnTo>
                      <a:pt x="477" y="1875"/>
                    </a:lnTo>
                    <a:lnTo>
                      <a:pt x="471" y="1877"/>
                    </a:lnTo>
                    <a:lnTo>
                      <a:pt x="462" y="1879"/>
                    </a:lnTo>
                    <a:lnTo>
                      <a:pt x="456" y="1881"/>
                    </a:lnTo>
                    <a:lnTo>
                      <a:pt x="449" y="1881"/>
                    </a:lnTo>
                    <a:lnTo>
                      <a:pt x="441" y="1885"/>
                    </a:lnTo>
                    <a:lnTo>
                      <a:pt x="433" y="1885"/>
                    </a:lnTo>
                    <a:lnTo>
                      <a:pt x="428" y="1887"/>
                    </a:lnTo>
                    <a:lnTo>
                      <a:pt x="418" y="1889"/>
                    </a:lnTo>
                    <a:lnTo>
                      <a:pt x="411" y="1891"/>
                    </a:lnTo>
                    <a:lnTo>
                      <a:pt x="405" y="1891"/>
                    </a:lnTo>
                    <a:lnTo>
                      <a:pt x="397" y="1893"/>
                    </a:lnTo>
                    <a:lnTo>
                      <a:pt x="390" y="1893"/>
                    </a:lnTo>
                    <a:lnTo>
                      <a:pt x="382" y="1894"/>
                    </a:lnTo>
                    <a:lnTo>
                      <a:pt x="374" y="1896"/>
                    </a:lnTo>
                    <a:lnTo>
                      <a:pt x="367" y="1898"/>
                    </a:lnTo>
                    <a:lnTo>
                      <a:pt x="361" y="1898"/>
                    </a:lnTo>
                    <a:lnTo>
                      <a:pt x="353" y="1898"/>
                    </a:lnTo>
                    <a:lnTo>
                      <a:pt x="346" y="1898"/>
                    </a:lnTo>
                    <a:lnTo>
                      <a:pt x="338" y="1900"/>
                    </a:lnTo>
                    <a:lnTo>
                      <a:pt x="333" y="1900"/>
                    </a:lnTo>
                    <a:lnTo>
                      <a:pt x="325" y="1900"/>
                    </a:lnTo>
                    <a:lnTo>
                      <a:pt x="317" y="1900"/>
                    </a:lnTo>
                    <a:lnTo>
                      <a:pt x="310" y="1902"/>
                    </a:lnTo>
                    <a:lnTo>
                      <a:pt x="304" y="1902"/>
                    </a:lnTo>
                    <a:lnTo>
                      <a:pt x="296" y="1902"/>
                    </a:lnTo>
                    <a:lnTo>
                      <a:pt x="289" y="1902"/>
                    </a:lnTo>
                    <a:lnTo>
                      <a:pt x="283" y="1904"/>
                    </a:lnTo>
                    <a:lnTo>
                      <a:pt x="276" y="1904"/>
                    </a:lnTo>
                    <a:lnTo>
                      <a:pt x="270" y="1904"/>
                    </a:lnTo>
                    <a:lnTo>
                      <a:pt x="262" y="1904"/>
                    </a:lnTo>
                    <a:lnTo>
                      <a:pt x="255" y="1904"/>
                    </a:lnTo>
                    <a:lnTo>
                      <a:pt x="249" y="1904"/>
                    </a:lnTo>
                    <a:lnTo>
                      <a:pt x="241" y="1902"/>
                    </a:lnTo>
                    <a:lnTo>
                      <a:pt x="236" y="1902"/>
                    </a:lnTo>
                    <a:lnTo>
                      <a:pt x="230" y="1902"/>
                    </a:lnTo>
                    <a:lnTo>
                      <a:pt x="222" y="1900"/>
                    </a:lnTo>
                    <a:lnTo>
                      <a:pt x="217" y="1900"/>
                    </a:lnTo>
                    <a:lnTo>
                      <a:pt x="211" y="1900"/>
                    </a:lnTo>
                    <a:lnTo>
                      <a:pt x="205" y="1900"/>
                    </a:lnTo>
                    <a:lnTo>
                      <a:pt x="198" y="1898"/>
                    </a:lnTo>
                    <a:lnTo>
                      <a:pt x="192" y="1898"/>
                    </a:lnTo>
                    <a:lnTo>
                      <a:pt x="186" y="1898"/>
                    </a:lnTo>
                    <a:lnTo>
                      <a:pt x="182" y="1898"/>
                    </a:lnTo>
                    <a:lnTo>
                      <a:pt x="175" y="1896"/>
                    </a:lnTo>
                    <a:lnTo>
                      <a:pt x="171" y="1896"/>
                    </a:lnTo>
                    <a:lnTo>
                      <a:pt x="165" y="1894"/>
                    </a:lnTo>
                    <a:lnTo>
                      <a:pt x="160" y="1893"/>
                    </a:lnTo>
                    <a:lnTo>
                      <a:pt x="154" y="1893"/>
                    </a:lnTo>
                    <a:lnTo>
                      <a:pt x="150" y="1891"/>
                    </a:lnTo>
                    <a:lnTo>
                      <a:pt x="144" y="1889"/>
                    </a:lnTo>
                    <a:lnTo>
                      <a:pt x="139" y="1887"/>
                    </a:lnTo>
                    <a:lnTo>
                      <a:pt x="133" y="1887"/>
                    </a:lnTo>
                    <a:lnTo>
                      <a:pt x="127" y="1885"/>
                    </a:lnTo>
                    <a:lnTo>
                      <a:pt x="123" y="1883"/>
                    </a:lnTo>
                    <a:lnTo>
                      <a:pt x="120" y="1881"/>
                    </a:lnTo>
                    <a:lnTo>
                      <a:pt x="114" y="1879"/>
                    </a:lnTo>
                    <a:lnTo>
                      <a:pt x="110" y="1877"/>
                    </a:lnTo>
                    <a:lnTo>
                      <a:pt x="106" y="1875"/>
                    </a:lnTo>
                    <a:lnTo>
                      <a:pt x="103" y="1874"/>
                    </a:lnTo>
                    <a:lnTo>
                      <a:pt x="97" y="1872"/>
                    </a:lnTo>
                    <a:lnTo>
                      <a:pt x="93" y="1870"/>
                    </a:lnTo>
                    <a:lnTo>
                      <a:pt x="89" y="1868"/>
                    </a:lnTo>
                    <a:lnTo>
                      <a:pt x="87" y="1866"/>
                    </a:lnTo>
                    <a:lnTo>
                      <a:pt x="82" y="1864"/>
                    </a:lnTo>
                    <a:lnTo>
                      <a:pt x="78" y="1862"/>
                    </a:lnTo>
                    <a:lnTo>
                      <a:pt x="74" y="1860"/>
                    </a:lnTo>
                    <a:lnTo>
                      <a:pt x="70" y="1858"/>
                    </a:lnTo>
                    <a:lnTo>
                      <a:pt x="68" y="1856"/>
                    </a:lnTo>
                    <a:lnTo>
                      <a:pt x="65" y="1855"/>
                    </a:lnTo>
                    <a:lnTo>
                      <a:pt x="61" y="1853"/>
                    </a:lnTo>
                    <a:lnTo>
                      <a:pt x="59" y="1851"/>
                    </a:lnTo>
                    <a:lnTo>
                      <a:pt x="51" y="1845"/>
                    </a:lnTo>
                    <a:lnTo>
                      <a:pt x="46" y="1841"/>
                    </a:lnTo>
                    <a:lnTo>
                      <a:pt x="42" y="1837"/>
                    </a:lnTo>
                    <a:lnTo>
                      <a:pt x="38" y="1834"/>
                    </a:lnTo>
                    <a:lnTo>
                      <a:pt x="32" y="1830"/>
                    </a:lnTo>
                    <a:lnTo>
                      <a:pt x="27" y="1824"/>
                    </a:lnTo>
                    <a:lnTo>
                      <a:pt x="25" y="1822"/>
                    </a:lnTo>
                    <a:lnTo>
                      <a:pt x="21" y="1818"/>
                    </a:lnTo>
                    <a:lnTo>
                      <a:pt x="15" y="1815"/>
                    </a:lnTo>
                    <a:lnTo>
                      <a:pt x="13" y="1811"/>
                    </a:lnTo>
                    <a:lnTo>
                      <a:pt x="9" y="1809"/>
                    </a:lnTo>
                    <a:lnTo>
                      <a:pt x="9" y="1805"/>
                    </a:lnTo>
                    <a:lnTo>
                      <a:pt x="6" y="1799"/>
                    </a:lnTo>
                    <a:lnTo>
                      <a:pt x="2" y="1797"/>
                    </a:lnTo>
                    <a:lnTo>
                      <a:pt x="0" y="1796"/>
                    </a:lnTo>
                    <a:lnTo>
                      <a:pt x="0" y="1794"/>
                    </a:lnTo>
                    <a:lnTo>
                      <a:pt x="0" y="1792"/>
                    </a:lnTo>
                    <a:lnTo>
                      <a:pt x="2" y="1788"/>
                    </a:lnTo>
                    <a:lnTo>
                      <a:pt x="6" y="1784"/>
                    </a:lnTo>
                    <a:lnTo>
                      <a:pt x="7" y="1778"/>
                    </a:lnTo>
                    <a:lnTo>
                      <a:pt x="11" y="1773"/>
                    </a:lnTo>
                    <a:lnTo>
                      <a:pt x="13" y="1769"/>
                    </a:lnTo>
                    <a:lnTo>
                      <a:pt x="15" y="1765"/>
                    </a:lnTo>
                    <a:lnTo>
                      <a:pt x="17" y="1761"/>
                    </a:lnTo>
                    <a:lnTo>
                      <a:pt x="21" y="1759"/>
                    </a:lnTo>
                    <a:lnTo>
                      <a:pt x="25" y="1758"/>
                    </a:lnTo>
                    <a:lnTo>
                      <a:pt x="27" y="1752"/>
                    </a:lnTo>
                    <a:lnTo>
                      <a:pt x="30" y="1748"/>
                    </a:lnTo>
                    <a:lnTo>
                      <a:pt x="32" y="1746"/>
                    </a:lnTo>
                    <a:lnTo>
                      <a:pt x="38" y="1742"/>
                    </a:lnTo>
                    <a:lnTo>
                      <a:pt x="40" y="1739"/>
                    </a:lnTo>
                    <a:lnTo>
                      <a:pt x="44" y="1735"/>
                    </a:lnTo>
                    <a:lnTo>
                      <a:pt x="49" y="1733"/>
                    </a:lnTo>
                    <a:lnTo>
                      <a:pt x="53" y="1729"/>
                    </a:lnTo>
                    <a:lnTo>
                      <a:pt x="57" y="1727"/>
                    </a:lnTo>
                    <a:lnTo>
                      <a:pt x="63" y="1723"/>
                    </a:lnTo>
                    <a:lnTo>
                      <a:pt x="68" y="1721"/>
                    </a:lnTo>
                    <a:lnTo>
                      <a:pt x="72" y="1720"/>
                    </a:lnTo>
                    <a:lnTo>
                      <a:pt x="78" y="1718"/>
                    </a:lnTo>
                    <a:lnTo>
                      <a:pt x="84" y="1716"/>
                    </a:lnTo>
                    <a:lnTo>
                      <a:pt x="91" y="1716"/>
                    </a:lnTo>
                    <a:lnTo>
                      <a:pt x="95" y="1714"/>
                    </a:lnTo>
                    <a:lnTo>
                      <a:pt x="103" y="1712"/>
                    </a:lnTo>
                    <a:lnTo>
                      <a:pt x="106" y="1712"/>
                    </a:lnTo>
                    <a:lnTo>
                      <a:pt x="108" y="1710"/>
                    </a:lnTo>
                    <a:lnTo>
                      <a:pt x="112" y="1710"/>
                    </a:lnTo>
                    <a:lnTo>
                      <a:pt x="116" y="1710"/>
                    </a:lnTo>
                    <a:lnTo>
                      <a:pt x="120" y="1710"/>
                    </a:lnTo>
                    <a:lnTo>
                      <a:pt x="123" y="1710"/>
                    </a:lnTo>
                    <a:lnTo>
                      <a:pt x="127" y="1710"/>
                    </a:lnTo>
                    <a:lnTo>
                      <a:pt x="131" y="1710"/>
                    </a:lnTo>
                    <a:lnTo>
                      <a:pt x="133" y="1710"/>
                    </a:lnTo>
                    <a:lnTo>
                      <a:pt x="139" y="1710"/>
                    </a:lnTo>
                    <a:lnTo>
                      <a:pt x="141" y="1710"/>
                    </a:lnTo>
                    <a:lnTo>
                      <a:pt x="146" y="1710"/>
                    </a:lnTo>
                    <a:lnTo>
                      <a:pt x="150" y="1710"/>
                    </a:lnTo>
                    <a:lnTo>
                      <a:pt x="154" y="1710"/>
                    </a:lnTo>
                    <a:lnTo>
                      <a:pt x="158" y="1710"/>
                    </a:lnTo>
                    <a:lnTo>
                      <a:pt x="161" y="1710"/>
                    </a:lnTo>
                    <a:lnTo>
                      <a:pt x="165" y="1710"/>
                    </a:lnTo>
                    <a:lnTo>
                      <a:pt x="171" y="1710"/>
                    </a:lnTo>
                    <a:lnTo>
                      <a:pt x="173" y="1710"/>
                    </a:lnTo>
                    <a:lnTo>
                      <a:pt x="179" y="1710"/>
                    </a:lnTo>
                    <a:lnTo>
                      <a:pt x="182" y="1710"/>
                    </a:lnTo>
                    <a:lnTo>
                      <a:pt x="188" y="1710"/>
                    </a:lnTo>
                    <a:lnTo>
                      <a:pt x="192" y="1710"/>
                    </a:lnTo>
                    <a:lnTo>
                      <a:pt x="196" y="1710"/>
                    </a:lnTo>
                    <a:lnTo>
                      <a:pt x="201" y="1710"/>
                    </a:lnTo>
                    <a:lnTo>
                      <a:pt x="205" y="1710"/>
                    </a:lnTo>
                    <a:lnTo>
                      <a:pt x="211" y="1710"/>
                    </a:lnTo>
                    <a:lnTo>
                      <a:pt x="217" y="1710"/>
                    </a:lnTo>
                    <a:lnTo>
                      <a:pt x="220" y="1710"/>
                    </a:lnTo>
                    <a:lnTo>
                      <a:pt x="226" y="1710"/>
                    </a:lnTo>
                    <a:lnTo>
                      <a:pt x="230" y="1710"/>
                    </a:lnTo>
                    <a:lnTo>
                      <a:pt x="236" y="1710"/>
                    </a:lnTo>
                    <a:lnTo>
                      <a:pt x="239" y="1708"/>
                    </a:lnTo>
                    <a:lnTo>
                      <a:pt x="245" y="1708"/>
                    </a:lnTo>
                    <a:lnTo>
                      <a:pt x="251" y="1708"/>
                    </a:lnTo>
                    <a:lnTo>
                      <a:pt x="255" y="1708"/>
                    </a:lnTo>
                    <a:lnTo>
                      <a:pt x="260" y="1706"/>
                    </a:lnTo>
                    <a:lnTo>
                      <a:pt x="266" y="1706"/>
                    </a:lnTo>
                    <a:lnTo>
                      <a:pt x="272" y="1704"/>
                    </a:lnTo>
                    <a:lnTo>
                      <a:pt x="277" y="1704"/>
                    </a:lnTo>
                    <a:lnTo>
                      <a:pt x="283" y="1704"/>
                    </a:lnTo>
                    <a:lnTo>
                      <a:pt x="289" y="1704"/>
                    </a:lnTo>
                    <a:lnTo>
                      <a:pt x="295" y="1702"/>
                    </a:lnTo>
                    <a:lnTo>
                      <a:pt x="302" y="1702"/>
                    </a:lnTo>
                    <a:lnTo>
                      <a:pt x="308" y="1701"/>
                    </a:lnTo>
                    <a:lnTo>
                      <a:pt x="314" y="1699"/>
                    </a:lnTo>
                    <a:lnTo>
                      <a:pt x="317" y="1699"/>
                    </a:lnTo>
                    <a:lnTo>
                      <a:pt x="325" y="1697"/>
                    </a:lnTo>
                    <a:lnTo>
                      <a:pt x="331" y="1695"/>
                    </a:lnTo>
                    <a:lnTo>
                      <a:pt x="336" y="1693"/>
                    </a:lnTo>
                    <a:lnTo>
                      <a:pt x="342" y="1691"/>
                    </a:lnTo>
                    <a:lnTo>
                      <a:pt x="350" y="1689"/>
                    </a:lnTo>
                    <a:lnTo>
                      <a:pt x="355" y="1687"/>
                    </a:lnTo>
                    <a:lnTo>
                      <a:pt x="361" y="1685"/>
                    </a:lnTo>
                    <a:lnTo>
                      <a:pt x="367" y="1683"/>
                    </a:lnTo>
                    <a:lnTo>
                      <a:pt x="374" y="1680"/>
                    </a:lnTo>
                    <a:lnTo>
                      <a:pt x="380" y="1678"/>
                    </a:lnTo>
                    <a:lnTo>
                      <a:pt x="390" y="1676"/>
                    </a:lnTo>
                    <a:lnTo>
                      <a:pt x="395" y="1672"/>
                    </a:lnTo>
                    <a:lnTo>
                      <a:pt x="403" y="1670"/>
                    </a:lnTo>
                    <a:lnTo>
                      <a:pt x="409" y="1666"/>
                    </a:lnTo>
                    <a:lnTo>
                      <a:pt x="416" y="1664"/>
                    </a:lnTo>
                    <a:lnTo>
                      <a:pt x="422" y="1659"/>
                    </a:lnTo>
                    <a:lnTo>
                      <a:pt x="430" y="1657"/>
                    </a:lnTo>
                    <a:lnTo>
                      <a:pt x="435" y="1653"/>
                    </a:lnTo>
                    <a:lnTo>
                      <a:pt x="443" y="1647"/>
                    </a:lnTo>
                    <a:lnTo>
                      <a:pt x="449" y="1644"/>
                    </a:lnTo>
                    <a:lnTo>
                      <a:pt x="456" y="1640"/>
                    </a:lnTo>
                    <a:lnTo>
                      <a:pt x="462" y="1636"/>
                    </a:lnTo>
                    <a:lnTo>
                      <a:pt x="468" y="1632"/>
                    </a:lnTo>
                    <a:lnTo>
                      <a:pt x="475" y="1628"/>
                    </a:lnTo>
                    <a:lnTo>
                      <a:pt x="481" y="1623"/>
                    </a:lnTo>
                    <a:lnTo>
                      <a:pt x="488" y="1619"/>
                    </a:lnTo>
                    <a:lnTo>
                      <a:pt x="494" y="1615"/>
                    </a:lnTo>
                    <a:lnTo>
                      <a:pt x="500" y="1609"/>
                    </a:lnTo>
                    <a:lnTo>
                      <a:pt x="507" y="1606"/>
                    </a:lnTo>
                    <a:lnTo>
                      <a:pt x="513" y="1600"/>
                    </a:lnTo>
                    <a:lnTo>
                      <a:pt x="519" y="1596"/>
                    </a:lnTo>
                    <a:lnTo>
                      <a:pt x="525" y="1590"/>
                    </a:lnTo>
                    <a:lnTo>
                      <a:pt x="532" y="1587"/>
                    </a:lnTo>
                    <a:lnTo>
                      <a:pt x="538" y="1581"/>
                    </a:lnTo>
                    <a:lnTo>
                      <a:pt x="544" y="1577"/>
                    </a:lnTo>
                    <a:lnTo>
                      <a:pt x="549" y="1571"/>
                    </a:lnTo>
                    <a:lnTo>
                      <a:pt x="557" y="1568"/>
                    </a:lnTo>
                    <a:lnTo>
                      <a:pt x="561" y="1562"/>
                    </a:lnTo>
                    <a:lnTo>
                      <a:pt x="568" y="1558"/>
                    </a:lnTo>
                    <a:lnTo>
                      <a:pt x="574" y="1552"/>
                    </a:lnTo>
                    <a:lnTo>
                      <a:pt x="580" y="1547"/>
                    </a:lnTo>
                    <a:lnTo>
                      <a:pt x="585" y="1543"/>
                    </a:lnTo>
                    <a:lnTo>
                      <a:pt x="589" y="1537"/>
                    </a:lnTo>
                    <a:lnTo>
                      <a:pt x="595" y="1533"/>
                    </a:lnTo>
                    <a:lnTo>
                      <a:pt x="601" y="1530"/>
                    </a:lnTo>
                    <a:lnTo>
                      <a:pt x="604" y="1524"/>
                    </a:lnTo>
                    <a:lnTo>
                      <a:pt x="610" y="1520"/>
                    </a:lnTo>
                    <a:lnTo>
                      <a:pt x="614" y="1514"/>
                    </a:lnTo>
                    <a:lnTo>
                      <a:pt x="620" y="1511"/>
                    </a:lnTo>
                    <a:lnTo>
                      <a:pt x="623" y="1505"/>
                    </a:lnTo>
                    <a:lnTo>
                      <a:pt x="627" y="1501"/>
                    </a:lnTo>
                    <a:lnTo>
                      <a:pt x="631" y="1497"/>
                    </a:lnTo>
                    <a:lnTo>
                      <a:pt x="637" y="1493"/>
                    </a:lnTo>
                    <a:lnTo>
                      <a:pt x="639" y="1490"/>
                    </a:lnTo>
                    <a:lnTo>
                      <a:pt x="644" y="1484"/>
                    </a:lnTo>
                    <a:lnTo>
                      <a:pt x="648" y="1482"/>
                    </a:lnTo>
                    <a:lnTo>
                      <a:pt x="652" y="1478"/>
                    </a:lnTo>
                    <a:lnTo>
                      <a:pt x="654" y="1474"/>
                    </a:lnTo>
                    <a:lnTo>
                      <a:pt x="658" y="1471"/>
                    </a:lnTo>
                    <a:lnTo>
                      <a:pt x="661" y="1469"/>
                    </a:lnTo>
                    <a:lnTo>
                      <a:pt x="665" y="1465"/>
                    </a:lnTo>
                    <a:lnTo>
                      <a:pt x="667" y="1461"/>
                    </a:lnTo>
                    <a:lnTo>
                      <a:pt x="669" y="1457"/>
                    </a:lnTo>
                    <a:lnTo>
                      <a:pt x="673" y="1455"/>
                    </a:lnTo>
                    <a:lnTo>
                      <a:pt x="675" y="1453"/>
                    </a:lnTo>
                    <a:lnTo>
                      <a:pt x="679" y="1450"/>
                    </a:lnTo>
                    <a:lnTo>
                      <a:pt x="682" y="1444"/>
                    </a:lnTo>
                    <a:lnTo>
                      <a:pt x="690" y="1438"/>
                    </a:lnTo>
                    <a:lnTo>
                      <a:pt x="688" y="1438"/>
                    </a:lnTo>
                    <a:lnTo>
                      <a:pt x="684" y="1440"/>
                    </a:lnTo>
                    <a:lnTo>
                      <a:pt x="680" y="1444"/>
                    </a:lnTo>
                    <a:lnTo>
                      <a:pt x="679" y="1446"/>
                    </a:lnTo>
                    <a:lnTo>
                      <a:pt x="673" y="1448"/>
                    </a:lnTo>
                    <a:lnTo>
                      <a:pt x="669" y="1452"/>
                    </a:lnTo>
                    <a:lnTo>
                      <a:pt x="663" y="1455"/>
                    </a:lnTo>
                    <a:lnTo>
                      <a:pt x="658" y="1457"/>
                    </a:lnTo>
                    <a:lnTo>
                      <a:pt x="650" y="1463"/>
                    </a:lnTo>
                    <a:lnTo>
                      <a:pt x="644" y="1467"/>
                    </a:lnTo>
                    <a:lnTo>
                      <a:pt x="641" y="1469"/>
                    </a:lnTo>
                    <a:lnTo>
                      <a:pt x="637" y="1471"/>
                    </a:lnTo>
                    <a:lnTo>
                      <a:pt x="635" y="1472"/>
                    </a:lnTo>
                    <a:lnTo>
                      <a:pt x="631" y="1474"/>
                    </a:lnTo>
                    <a:lnTo>
                      <a:pt x="625" y="1478"/>
                    </a:lnTo>
                    <a:lnTo>
                      <a:pt x="623" y="1480"/>
                    </a:lnTo>
                    <a:lnTo>
                      <a:pt x="620" y="1482"/>
                    </a:lnTo>
                    <a:lnTo>
                      <a:pt x="616" y="1486"/>
                    </a:lnTo>
                    <a:lnTo>
                      <a:pt x="610" y="1488"/>
                    </a:lnTo>
                    <a:lnTo>
                      <a:pt x="606" y="1490"/>
                    </a:lnTo>
                    <a:lnTo>
                      <a:pt x="603" y="1493"/>
                    </a:lnTo>
                    <a:lnTo>
                      <a:pt x="599" y="1495"/>
                    </a:lnTo>
                    <a:lnTo>
                      <a:pt x="593" y="1497"/>
                    </a:lnTo>
                    <a:lnTo>
                      <a:pt x="589" y="1501"/>
                    </a:lnTo>
                    <a:lnTo>
                      <a:pt x="585" y="1503"/>
                    </a:lnTo>
                    <a:lnTo>
                      <a:pt x="582" y="1507"/>
                    </a:lnTo>
                    <a:lnTo>
                      <a:pt x="576" y="1509"/>
                    </a:lnTo>
                    <a:lnTo>
                      <a:pt x="572" y="1512"/>
                    </a:lnTo>
                    <a:lnTo>
                      <a:pt x="566" y="1514"/>
                    </a:lnTo>
                    <a:lnTo>
                      <a:pt x="563" y="1516"/>
                    </a:lnTo>
                    <a:lnTo>
                      <a:pt x="557" y="1518"/>
                    </a:lnTo>
                    <a:lnTo>
                      <a:pt x="553" y="1522"/>
                    </a:lnTo>
                    <a:lnTo>
                      <a:pt x="549" y="1526"/>
                    </a:lnTo>
                    <a:lnTo>
                      <a:pt x="544" y="1528"/>
                    </a:lnTo>
                    <a:lnTo>
                      <a:pt x="538" y="1530"/>
                    </a:lnTo>
                    <a:lnTo>
                      <a:pt x="534" y="1531"/>
                    </a:lnTo>
                    <a:lnTo>
                      <a:pt x="530" y="1533"/>
                    </a:lnTo>
                    <a:lnTo>
                      <a:pt x="525" y="1537"/>
                    </a:lnTo>
                    <a:lnTo>
                      <a:pt x="519" y="1539"/>
                    </a:lnTo>
                    <a:lnTo>
                      <a:pt x="515" y="1543"/>
                    </a:lnTo>
                    <a:lnTo>
                      <a:pt x="511" y="1545"/>
                    </a:lnTo>
                    <a:lnTo>
                      <a:pt x="506" y="1547"/>
                    </a:lnTo>
                    <a:lnTo>
                      <a:pt x="502" y="1550"/>
                    </a:lnTo>
                    <a:lnTo>
                      <a:pt x="496" y="1552"/>
                    </a:lnTo>
                    <a:lnTo>
                      <a:pt x="492" y="1554"/>
                    </a:lnTo>
                    <a:lnTo>
                      <a:pt x="487" y="1558"/>
                    </a:lnTo>
                    <a:lnTo>
                      <a:pt x="483" y="1558"/>
                    </a:lnTo>
                    <a:lnTo>
                      <a:pt x="479" y="1562"/>
                    </a:lnTo>
                    <a:lnTo>
                      <a:pt x="473" y="1564"/>
                    </a:lnTo>
                    <a:lnTo>
                      <a:pt x="471" y="1566"/>
                    </a:lnTo>
                    <a:lnTo>
                      <a:pt x="466" y="1568"/>
                    </a:lnTo>
                    <a:lnTo>
                      <a:pt x="460" y="1569"/>
                    </a:lnTo>
                    <a:lnTo>
                      <a:pt x="456" y="1571"/>
                    </a:lnTo>
                    <a:lnTo>
                      <a:pt x="452" y="1573"/>
                    </a:lnTo>
                    <a:lnTo>
                      <a:pt x="447" y="1575"/>
                    </a:lnTo>
                    <a:lnTo>
                      <a:pt x="443" y="1577"/>
                    </a:lnTo>
                    <a:lnTo>
                      <a:pt x="439" y="1579"/>
                    </a:lnTo>
                    <a:lnTo>
                      <a:pt x="435" y="1579"/>
                    </a:lnTo>
                    <a:lnTo>
                      <a:pt x="431" y="1581"/>
                    </a:lnTo>
                    <a:lnTo>
                      <a:pt x="428" y="1583"/>
                    </a:lnTo>
                    <a:lnTo>
                      <a:pt x="424" y="1583"/>
                    </a:lnTo>
                    <a:lnTo>
                      <a:pt x="418" y="1585"/>
                    </a:lnTo>
                    <a:lnTo>
                      <a:pt x="416" y="1587"/>
                    </a:lnTo>
                    <a:lnTo>
                      <a:pt x="412" y="1588"/>
                    </a:lnTo>
                    <a:lnTo>
                      <a:pt x="409" y="1590"/>
                    </a:lnTo>
                    <a:lnTo>
                      <a:pt x="405" y="1590"/>
                    </a:lnTo>
                    <a:lnTo>
                      <a:pt x="401" y="1592"/>
                    </a:lnTo>
                    <a:lnTo>
                      <a:pt x="397" y="1594"/>
                    </a:lnTo>
                    <a:lnTo>
                      <a:pt x="395" y="1594"/>
                    </a:lnTo>
                    <a:lnTo>
                      <a:pt x="391" y="1594"/>
                    </a:lnTo>
                    <a:lnTo>
                      <a:pt x="388" y="1596"/>
                    </a:lnTo>
                    <a:lnTo>
                      <a:pt x="384" y="1596"/>
                    </a:lnTo>
                    <a:lnTo>
                      <a:pt x="380" y="1596"/>
                    </a:lnTo>
                    <a:lnTo>
                      <a:pt x="378" y="1598"/>
                    </a:lnTo>
                    <a:lnTo>
                      <a:pt x="372" y="1598"/>
                    </a:lnTo>
                    <a:lnTo>
                      <a:pt x="365" y="1602"/>
                    </a:lnTo>
                    <a:lnTo>
                      <a:pt x="361" y="1602"/>
                    </a:lnTo>
                    <a:lnTo>
                      <a:pt x="355" y="1604"/>
                    </a:lnTo>
                    <a:lnTo>
                      <a:pt x="350" y="1604"/>
                    </a:lnTo>
                    <a:lnTo>
                      <a:pt x="346" y="1606"/>
                    </a:lnTo>
                    <a:lnTo>
                      <a:pt x="340" y="1606"/>
                    </a:lnTo>
                    <a:lnTo>
                      <a:pt x="336" y="1607"/>
                    </a:lnTo>
                    <a:lnTo>
                      <a:pt x="333" y="1607"/>
                    </a:lnTo>
                    <a:lnTo>
                      <a:pt x="329" y="1607"/>
                    </a:lnTo>
                    <a:lnTo>
                      <a:pt x="312" y="1609"/>
                    </a:lnTo>
                    <a:lnTo>
                      <a:pt x="317" y="1602"/>
                    </a:lnTo>
                    <a:lnTo>
                      <a:pt x="323" y="1598"/>
                    </a:lnTo>
                    <a:lnTo>
                      <a:pt x="327" y="1594"/>
                    </a:lnTo>
                    <a:lnTo>
                      <a:pt x="331" y="1590"/>
                    </a:lnTo>
                    <a:lnTo>
                      <a:pt x="334" y="1587"/>
                    </a:lnTo>
                    <a:lnTo>
                      <a:pt x="340" y="1581"/>
                    </a:lnTo>
                    <a:lnTo>
                      <a:pt x="346" y="1575"/>
                    </a:lnTo>
                    <a:lnTo>
                      <a:pt x="352" y="1569"/>
                    </a:lnTo>
                    <a:lnTo>
                      <a:pt x="353" y="1566"/>
                    </a:lnTo>
                    <a:lnTo>
                      <a:pt x="355" y="1564"/>
                    </a:lnTo>
                    <a:lnTo>
                      <a:pt x="359" y="1560"/>
                    </a:lnTo>
                    <a:lnTo>
                      <a:pt x="363" y="1558"/>
                    </a:lnTo>
                    <a:lnTo>
                      <a:pt x="367" y="1552"/>
                    </a:lnTo>
                    <a:lnTo>
                      <a:pt x="371" y="1550"/>
                    </a:lnTo>
                    <a:lnTo>
                      <a:pt x="372" y="1547"/>
                    </a:lnTo>
                    <a:lnTo>
                      <a:pt x="376" y="1543"/>
                    </a:lnTo>
                    <a:lnTo>
                      <a:pt x="380" y="1539"/>
                    </a:lnTo>
                    <a:lnTo>
                      <a:pt x="384" y="1535"/>
                    </a:lnTo>
                    <a:lnTo>
                      <a:pt x="386" y="1531"/>
                    </a:lnTo>
                    <a:lnTo>
                      <a:pt x="390" y="1528"/>
                    </a:lnTo>
                    <a:lnTo>
                      <a:pt x="393" y="1522"/>
                    </a:lnTo>
                    <a:lnTo>
                      <a:pt x="397" y="1520"/>
                    </a:lnTo>
                    <a:lnTo>
                      <a:pt x="399" y="1514"/>
                    </a:lnTo>
                    <a:lnTo>
                      <a:pt x="405" y="1512"/>
                    </a:lnTo>
                    <a:lnTo>
                      <a:pt x="409" y="1507"/>
                    </a:lnTo>
                    <a:lnTo>
                      <a:pt x="411" y="1503"/>
                    </a:lnTo>
                    <a:lnTo>
                      <a:pt x="414" y="1497"/>
                    </a:lnTo>
                    <a:lnTo>
                      <a:pt x="418" y="1493"/>
                    </a:lnTo>
                    <a:lnTo>
                      <a:pt x="422" y="1490"/>
                    </a:lnTo>
                    <a:lnTo>
                      <a:pt x="424" y="1484"/>
                    </a:lnTo>
                    <a:lnTo>
                      <a:pt x="428" y="1482"/>
                    </a:lnTo>
                    <a:lnTo>
                      <a:pt x="431" y="1476"/>
                    </a:lnTo>
                    <a:lnTo>
                      <a:pt x="435" y="1472"/>
                    </a:lnTo>
                    <a:lnTo>
                      <a:pt x="437" y="1469"/>
                    </a:lnTo>
                    <a:lnTo>
                      <a:pt x="441" y="1463"/>
                    </a:lnTo>
                    <a:lnTo>
                      <a:pt x="445" y="1459"/>
                    </a:lnTo>
                    <a:lnTo>
                      <a:pt x="447" y="1455"/>
                    </a:lnTo>
                    <a:lnTo>
                      <a:pt x="450" y="1450"/>
                    </a:lnTo>
                    <a:lnTo>
                      <a:pt x="454" y="1446"/>
                    </a:lnTo>
                    <a:lnTo>
                      <a:pt x="456" y="1440"/>
                    </a:lnTo>
                    <a:lnTo>
                      <a:pt x="460" y="1436"/>
                    </a:lnTo>
                    <a:lnTo>
                      <a:pt x="462" y="1433"/>
                    </a:lnTo>
                    <a:lnTo>
                      <a:pt x="466" y="1427"/>
                    </a:lnTo>
                    <a:lnTo>
                      <a:pt x="468" y="1423"/>
                    </a:lnTo>
                    <a:lnTo>
                      <a:pt x="471" y="1419"/>
                    </a:lnTo>
                    <a:lnTo>
                      <a:pt x="473" y="1414"/>
                    </a:lnTo>
                    <a:lnTo>
                      <a:pt x="475" y="1410"/>
                    </a:lnTo>
                    <a:lnTo>
                      <a:pt x="479" y="1406"/>
                    </a:lnTo>
                    <a:lnTo>
                      <a:pt x="479" y="1402"/>
                    </a:lnTo>
                    <a:lnTo>
                      <a:pt x="481" y="1396"/>
                    </a:lnTo>
                    <a:lnTo>
                      <a:pt x="485" y="1393"/>
                    </a:lnTo>
                    <a:lnTo>
                      <a:pt x="487" y="1389"/>
                    </a:lnTo>
                    <a:lnTo>
                      <a:pt x="487" y="1383"/>
                    </a:lnTo>
                    <a:lnTo>
                      <a:pt x="490" y="1379"/>
                    </a:lnTo>
                    <a:lnTo>
                      <a:pt x="490" y="1376"/>
                    </a:lnTo>
                    <a:lnTo>
                      <a:pt x="492" y="1372"/>
                    </a:lnTo>
                    <a:lnTo>
                      <a:pt x="494" y="1368"/>
                    </a:lnTo>
                    <a:lnTo>
                      <a:pt x="496" y="1362"/>
                    </a:lnTo>
                    <a:lnTo>
                      <a:pt x="496" y="1358"/>
                    </a:lnTo>
                    <a:lnTo>
                      <a:pt x="498" y="1357"/>
                    </a:lnTo>
                    <a:lnTo>
                      <a:pt x="498" y="1351"/>
                    </a:lnTo>
                    <a:lnTo>
                      <a:pt x="500" y="1347"/>
                    </a:lnTo>
                    <a:lnTo>
                      <a:pt x="500" y="1343"/>
                    </a:lnTo>
                    <a:lnTo>
                      <a:pt x="502" y="1339"/>
                    </a:lnTo>
                    <a:lnTo>
                      <a:pt x="504" y="1336"/>
                    </a:lnTo>
                    <a:lnTo>
                      <a:pt x="504" y="1332"/>
                    </a:lnTo>
                    <a:lnTo>
                      <a:pt x="504" y="1330"/>
                    </a:lnTo>
                    <a:lnTo>
                      <a:pt x="504" y="1326"/>
                    </a:lnTo>
                    <a:lnTo>
                      <a:pt x="506" y="1320"/>
                    </a:lnTo>
                    <a:lnTo>
                      <a:pt x="506" y="1319"/>
                    </a:lnTo>
                    <a:lnTo>
                      <a:pt x="506" y="1315"/>
                    </a:lnTo>
                    <a:lnTo>
                      <a:pt x="506" y="1311"/>
                    </a:lnTo>
                    <a:lnTo>
                      <a:pt x="506" y="1307"/>
                    </a:lnTo>
                    <a:lnTo>
                      <a:pt x="507" y="1305"/>
                    </a:lnTo>
                    <a:lnTo>
                      <a:pt x="507" y="1301"/>
                    </a:lnTo>
                    <a:lnTo>
                      <a:pt x="507" y="1300"/>
                    </a:lnTo>
                    <a:lnTo>
                      <a:pt x="507" y="1292"/>
                    </a:lnTo>
                    <a:lnTo>
                      <a:pt x="509" y="1286"/>
                    </a:lnTo>
                    <a:lnTo>
                      <a:pt x="507" y="1281"/>
                    </a:lnTo>
                    <a:lnTo>
                      <a:pt x="507" y="1277"/>
                    </a:lnTo>
                    <a:lnTo>
                      <a:pt x="506" y="1271"/>
                    </a:lnTo>
                    <a:lnTo>
                      <a:pt x="506" y="1267"/>
                    </a:lnTo>
                    <a:lnTo>
                      <a:pt x="506" y="1262"/>
                    </a:lnTo>
                    <a:lnTo>
                      <a:pt x="506" y="1258"/>
                    </a:lnTo>
                    <a:lnTo>
                      <a:pt x="506" y="1254"/>
                    </a:lnTo>
                    <a:lnTo>
                      <a:pt x="506" y="1250"/>
                    </a:lnTo>
                    <a:lnTo>
                      <a:pt x="504" y="1244"/>
                    </a:lnTo>
                    <a:lnTo>
                      <a:pt x="504" y="1241"/>
                    </a:lnTo>
                    <a:lnTo>
                      <a:pt x="502" y="1239"/>
                    </a:lnTo>
                    <a:lnTo>
                      <a:pt x="504" y="1237"/>
                    </a:lnTo>
                    <a:lnTo>
                      <a:pt x="509" y="1237"/>
                    </a:lnTo>
                    <a:lnTo>
                      <a:pt x="511" y="1235"/>
                    </a:lnTo>
                    <a:lnTo>
                      <a:pt x="517" y="1233"/>
                    </a:lnTo>
                    <a:lnTo>
                      <a:pt x="521" y="1231"/>
                    </a:lnTo>
                    <a:lnTo>
                      <a:pt x="528" y="1231"/>
                    </a:lnTo>
                    <a:lnTo>
                      <a:pt x="530" y="1227"/>
                    </a:lnTo>
                    <a:lnTo>
                      <a:pt x="534" y="1225"/>
                    </a:lnTo>
                    <a:lnTo>
                      <a:pt x="536" y="1224"/>
                    </a:lnTo>
                    <a:lnTo>
                      <a:pt x="540" y="1224"/>
                    </a:lnTo>
                    <a:lnTo>
                      <a:pt x="544" y="1220"/>
                    </a:lnTo>
                    <a:lnTo>
                      <a:pt x="547" y="1218"/>
                    </a:lnTo>
                    <a:lnTo>
                      <a:pt x="551" y="1214"/>
                    </a:lnTo>
                    <a:lnTo>
                      <a:pt x="555" y="1212"/>
                    </a:lnTo>
                    <a:lnTo>
                      <a:pt x="559" y="1210"/>
                    </a:lnTo>
                    <a:lnTo>
                      <a:pt x="563" y="1206"/>
                    </a:lnTo>
                    <a:lnTo>
                      <a:pt x="568" y="1201"/>
                    </a:lnTo>
                    <a:lnTo>
                      <a:pt x="572" y="1199"/>
                    </a:lnTo>
                    <a:lnTo>
                      <a:pt x="576" y="1193"/>
                    </a:lnTo>
                    <a:lnTo>
                      <a:pt x="582" y="1189"/>
                    </a:lnTo>
                    <a:lnTo>
                      <a:pt x="585" y="1186"/>
                    </a:lnTo>
                    <a:lnTo>
                      <a:pt x="591" y="1180"/>
                    </a:lnTo>
                    <a:lnTo>
                      <a:pt x="593" y="1174"/>
                    </a:lnTo>
                    <a:lnTo>
                      <a:pt x="599" y="1168"/>
                    </a:lnTo>
                    <a:lnTo>
                      <a:pt x="604" y="1161"/>
                    </a:lnTo>
                    <a:lnTo>
                      <a:pt x="608" y="1155"/>
                    </a:lnTo>
                    <a:lnTo>
                      <a:pt x="610" y="1151"/>
                    </a:lnTo>
                    <a:lnTo>
                      <a:pt x="612" y="1148"/>
                    </a:lnTo>
                    <a:lnTo>
                      <a:pt x="616" y="1144"/>
                    </a:lnTo>
                    <a:lnTo>
                      <a:pt x="618" y="1142"/>
                    </a:lnTo>
                    <a:lnTo>
                      <a:pt x="620" y="1138"/>
                    </a:lnTo>
                    <a:lnTo>
                      <a:pt x="622" y="1134"/>
                    </a:lnTo>
                    <a:lnTo>
                      <a:pt x="623" y="1130"/>
                    </a:lnTo>
                    <a:lnTo>
                      <a:pt x="627" y="1129"/>
                    </a:lnTo>
                    <a:lnTo>
                      <a:pt x="629" y="1125"/>
                    </a:lnTo>
                    <a:lnTo>
                      <a:pt x="631" y="1119"/>
                    </a:lnTo>
                    <a:lnTo>
                      <a:pt x="635" y="1117"/>
                    </a:lnTo>
                    <a:lnTo>
                      <a:pt x="637" y="1113"/>
                    </a:lnTo>
                    <a:lnTo>
                      <a:pt x="637" y="1110"/>
                    </a:lnTo>
                    <a:lnTo>
                      <a:pt x="641" y="1106"/>
                    </a:lnTo>
                    <a:lnTo>
                      <a:pt x="642" y="1102"/>
                    </a:lnTo>
                    <a:lnTo>
                      <a:pt x="644" y="1098"/>
                    </a:lnTo>
                    <a:lnTo>
                      <a:pt x="648" y="1094"/>
                    </a:lnTo>
                    <a:lnTo>
                      <a:pt x="650" y="1092"/>
                    </a:lnTo>
                    <a:lnTo>
                      <a:pt x="650" y="1089"/>
                    </a:lnTo>
                    <a:lnTo>
                      <a:pt x="654" y="1085"/>
                    </a:lnTo>
                    <a:lnTo>
                      <a:pt x="656" y="1081"/>
                    </a:lnTo>
                    <a:lnTo>
                      <a:pt x="658" y="1079"/>
                    </a:lnTo>
                    <a:lnTo>
                      <a:pt x="660" y="1075"/>
                    </a:lnTo>
                    <a:lnTo>
                      <a:pt x="661" y="1071"/>
                    </a:lnTo>
                    <a:lnTo>
                      <a:pt x="663" y="1068"/>
                    </a:lnTo>
                    <a:lnTo>
                      <a:pt x="665" y="1066"/>
                    </a:lnTo>
                    <a:lnTo>
                      <a:pt x="667" y="1062"/>
                    </a:lnTo>
                    <a:lnTo>
                      <a:pt x="669" y="1056"/>
                    </a:lnTo>
                    <a:lnTo>
                      <a:pt x="673" y="1051"/>
                    </a:lnTo>
                    <a:lnTo>
                      <a:pt x="677" y="1047"/>
                    </a:lnTo>
                    <a:lnTo>
                      <a:pt x="679" y="1041"/>
                    </a:lnTo>
                    <a:lnTo>
                      <a:pt x="682" y="1035"/>
                    </a:lnTo>
                    <a:lnTo>
                      <a:pt x="684" y="1030"/>
                    </a:lnTo>
                    <a:lnTo>
                      <a:pt x="688" y="1026"/>
                    </a:lnTo>
                    <a:lnTo>
                      <a:pt x="688" y="1022"/>
                    </a:lnTo>
                    <a:lnTo>
                      <a:pt x="692" y="1018"/>
                    </a:lnTo>
                    <a:lnTo>
                      <a:pt x="694" y="1014"/>
                    </a:lnTo>
                    <a:lnTo>
                      <a:pt x="696" y="1011"/>
                    </a:lnTo>
                    <a:lnTo>
                      <a:pt x="698" y="1009"/>
                    </a:lnTo>
                    <a:lnTo>
                      <a:pt x="698" y="1007"/>
                    </a:lnTo>
                    <a:lnTo>
                      <a:pt x="694" y="1009"/>
                    </a:lnTo>
                    <a:lnTo>
                      <a:pt x="692" y="1013"/>
                    </a:lnTo>
                    <a:lnTo>
                      <a:pt x="686" y="1016"/>
                    </a:lnTo>
                    <a:lnTo>
                      <a:pt x="682" y="1018"/>
                    </a:lnTo>
                    <a:lnTo>
                      <a:pt x="680" y="1022"/>
                    </a:lnTo>
                    <a:lnTo>
                      <a:pt x="677" y="1024"/>
                    </a:lnTo>
                    <a:lnTo>
                      <a:pt x="673" y="1026"/>
                    </a:lnTo>
                    <a:lnTo>
                      <a:pt x="669" y="1030"/>
                    </a:lnTo>
                    <a:lnTo>
                      <a:pt x="665" y="1032"/>
                    </a:lnTo>
                    <a:lnTo>
                      <a:pt x="661" y="1035"/>
                    </a:lnTo>
                    <a:lnTo>
                      <a:pt x="658" y="1041"/>
                    </a:lnTo>
                    <a:lnTo>
                      <a:pt x="652" y="1043"/>
                    </a:lnTo>
                    <a:lnTo>
                      <a:pt x="648" y="1047"/>
                    </a:lnTo>
                    <a:lnTo>
                      <a:pt x="642" y="1051"/>
                    </a:lnTo>
                    <a:lnTo>
                      <a:pt x="639" y="1054"/>
                    </a:lnTo>
                    <a:lnTo>
                      <a:pt x="633" y="1058"/>
                    </a:lnTo>
                    <a:lnTo>
                      <a:pt x="629" y="1062"/>
                    </a:lnTo>
                    <a:lnTo>
                      <a:pt x="623" y="1066"/>
                    </a:lnTo>
                    <a:lnTo>
                      <a:pt x="618" y="1070"/>
                    </a:lnTo>
                    <a:lnTo>
                      <a:pt x="614" y="1075"/>
                    </a:lnTo>
                    <a:lnTo>
                      <a:pt x="608" y="1079"/>
                    </a:lnTo>
                    <a:lnTo>
                      <a:pt x="603" y="1083"/>
                    </a:lnTo>
                    <a:lnTo>
                      <a:pt x="599" y="1087"/>
                    </a:lnTo>
                    <a:lnTo>
                      <a:pt x="593" y="1090"/>
                    </a:lnTo>
                    <a:lnTo>
                      <a:pt x="587" y="1094"/>
                    </a:lnTo>
                    <a:lnTo>
                      <a:pt x="582" y="1098"/>
                    </a:lnTo>
                    <a:lnTo>
                      <a:pt x="578" y="1104"/>
                    </a:lnTo>
                    <a:lnTo>
                      <a:pt x="572" y="1106"/>
                    </a:lnTo>
                    <a:lnTo>
                      <a:pt x="568" y="1110"/>
                    </a:lnTo>
                    <a:lnTo>
                      <a:pt x="563" y="1113"/>
                    </a:lnTo>
                    <a:lnTo>
                      <a:pt x="559" y="1117"/>
                    </a:lnTo>
                    <a:lnTo>
                      <a:pt x="555" y="1119"/>
                    </a:lnTo>
                    <a:lnTo>
                      <a:pt x="549" y="1123"/>
                    </a:lnTo>
                    <a:lnTo>
                      <a:pt x="547" y="1125"/>
                    </a:lnTo>
                    <a:lnTo>
                      <a:pt x="542" y="1129"/>
                    </a:lnTo>
                    <a:lnTo>
                      <a:pt x="538" y="1130"/>
                    </a:lnTo>
                    <a:lnTo>
                      <a:pt x="534" y="1132"/>
                    </a:lnTo>
                    <a:lnTo>
                      <a:pt x="530" y="1136"/>
                    </a:lnTo>
                    <a:lnTo>
                      <a:pt x="526" y="1138"/>
                    </a:lnTo>
                    <a:lnTo>
                      <a:pt x="523" y="1142"/>
                    </a:lnTo>
                    <a:lnTo>
                      <a:pt x="519" y="1144"/>
                    </a:lnTo>
                    <a:lnTo>
                      <a:pt x="517" y="1146"/>
                    </a:lnTo>
                    <a:lnTo>
                      <a:pt x="515" y="1148"/>
                    </a:lnTo>
                    <a:lnTo>
                      <a:pt x="509" y="1149"/>
                    </a:lnTo>
                    <a:lnTo>
                      <a:pt x="504" y="1155"/>
                    </a:lnTo>
                    <a:lnTo>
                      <a:pt x="500" y="1157"/>
                    </a:lnTo>
                    <a:lnTo>
                      <a:pt x="496" y="1159"/>
                    </a:lnTo>
                    <a:lnTo>
                      <a:pt x="492" y="1161"/>
                    </a:lnTo>
                    <a:lnTo>
                      <a:pt x="490" y="1163"/>
                    </a:lnTo>
                    <a:lnTo>
                      <a:pt x="490" y="1161"/>
                    </a:lnTo>
                    <a:lnTo>
                      <a:pt x="490" y="1159"/>
                    </a:lnTo>
                    <a:lnTo>
                      <a:pt x="488" y="1155"/>
                    </a:lnTo>
                    <a:lnTo>
                      <a:pt x="488" y="1153"/>
                    </a:lnTo>
                    <a:lnTo>
                      <a:pt x="487" y="1149"/>
                    </a:lnTo>
                    <a:lnTo>
                      <a:pt x="487" y="1146"/>
                    </a:lnTo>
                    <a:lnTo>
                      <a:pt x="487" y="1142"/>
                    </a:lnTo>
                    <a:lnTo>
                      <a:pt x="487" y="1138"/>
                    </a:lnTo>
                    <a:lnTo>
                      <a:pt x="487" y="1132"/>
                    </a:lnTo>
                    <a:lnTo>
                      <a:pt x="487" y="1129"/>
                    </a:lnTo>
                    <a:lnTo>
                      <a:pt x="485" y="1123"/>
                    </a:lnTo>
                    <a:lnTo>
                      <a:pt x="485" y="1115"/>
                    </a:lnTo>
                    <a:lnTo>
                      <a:pt x="485" y="1110"/>
                    </a:lnTo>
                    <a:lnTo>
                      <a:pt x="485" y="1104"/>
                    </a:lnTo>
                    <a:lnTo>
                      <a:pt x="485" y="1100"/>
                    </a:lnTo>
                    <a:lnTo>
                      <a:pt x="485" y="1098"/>
                    </a:lnTo>
                    <a:lnTo>
                      <a:pt x="485" y="1094"/>
                    </a:lnTo>
                    <a:lnTo>
                      <a:pt x="485" y="1090"/>
                    </a:lnTo>
                    <a:lnTo>
                      <a:pt x="485" y="1087"/>
                    </a:lnTo>
                    <a:lnTo>
                      <a:pt x="485" y="1085"/>
                    </a:lnTo>
                    <a:lnTo>
                      <a:pt x="485" y="1081"/>
                    </a:lnTo>
                    <a:lnTo>
                      <a:pt x="485" y="1077"/>
                    </a:lnTo>
                    <a:lnTo>
                      <a:pt x="485" y="1073"/>
                    </a:lnTo>
                    <a:lnTo>
                      <a:pt x="485" y="1070"/>
                    </a:lnTo>
                    <a:lnTo>
                      <a:pt x="485" y="1068"/>
                    </a:lnTo>
                    <a:lnTo>
                      <a:pt x="485" y="1064"/>
                    </a:lnTo>
                    <a:lnTo>
                      <a:pt x="485" y="1060"/>
                    </a:lnTo>
                    <a:lnTo>
                      <a:pt x="485" y="1056"/>
                    </a:lnTo>
                    <a:lnTo>
                      <a:pt x="485" y="1052"/>
                    </a:lnTo>
                    <a:lnTo>
                      <a:pt x="487" y="1049"/>
                    </a:lnTo>
                    <a:lnTo>
                      <a:pt x="487" y="1047"/>
                    </a:lnTo>
                    <a:lnTo>
                      <a:pt x="487" y="1041"/>
                    </a:lnTo>
                    <a:lnTo>
                      <a:pt x="487" y="1037"/>
                    </a:lnTo>
                    <a:lnTo>
                      <a:pt x="487" y="1035"/>
                    </a:lnTo>
                    <a:lnTo>
                      <a:pt x="487" y="1032"/>
                    </a:lnTo>
                    <a:lnTo>
                      <a:pt x="488" y="1028"/>
                    </a:lnTo>
                    <a:lnTo>
                      <a:pt x="490" y="1024"/>
                    </a:lnTo>
                    <a:lnTo>
                      <a:pt x="490" y="1022"/>
                    </a:lnTo>
                    <a:lnTo>
                      <a:pt x="490" y="1018"/>
                    </a:lnTo>
                    <a:lnTo>
                      <a:pt x="492" y="1014"/>
                    </a:lnTo>
                    <a:lnTo>
                      <a:pt x="492" y="1011"/>
                    </a:lnTo>
                    <a:lnTo>
                      <a:pt x="492" y="1009"/>
                    </a:lnTo>
                    <a:lnTo>
                      <a:pt x="496" y="1001"/>
                    </a:lnTo>
                    <a:lnTo>
                      <a:pt x="498" y="995"/>
                    </a:lnTo>
                    <a:lnTo>
                      <a:pt x="500" y="992"/>
                    </a:lnTo>
                    <a:lnTo>
                      <a:pt x="500" y="988"/>
                    </a:lnTo>
                    <a:lnTo>
                      <a:pt x="502" y="986"/>
                    </a:lnTo>
                    <a:lnTo>
                      <a:pt x="504" y="982"/>
                    </a:lnTo>
                    <a:lnTo>
                      <a:pt x="506" y="975"/>
                    </a:lnTo>
                    <a:lnTo>
                      <a:pt x="509" y="969"/>
                    </a:lnTo>
                    <a:lnTo>
                      <a:pt x="511" y="963"/>
                    </a:lnTo>
                    <a:lnTo>
                      <a:pt x="515" y="957"/>
                    </a:lnTo>
                    <a:lnTo>
                      <a:pt x="519" y="952"/>
                    </a:lnTo>
                    <a:lnTo>
                      <a:pt x="523" y="946"/>
                    </a:lnTo>
                    <a:lnTo>
                      <a:pt x="525" y="940"/>
                    </a:lnTo>
                    <a:lnTo>
                      <a:pt x="528" y="935"/>
                    </a:lnTo>
                    <a:lnTo>
                      <a:pt x="532" y="927"/>
                    </a:lnTo>
                    <a:lnTo>
                      <a:pt x="536" y="923"/>
                    </a:lnTo>
                    <a:lnTo>
                      <a:pt x="538" y="916"/>
                    </a:lnTo>
                    <a:lnTo>
                      <a:pt x="544" y="910"/>
                    </a:lnTo>
                    <a:lnTo>
                      <a:pt x="547" y="906"/>
                    </a:lnTo>
                    <a:lnTo>
                      <a:pt x="551" y="900"/>
                    </a:lnTo>
                    <a:lnTo>
                      <a:pt x="555" y="895"/>
                    </a:lnTo>
                    <a:lnTo>
                      <a:pt x="557" y="889"/>
                    </a:lnTo>
                    <a:lnTo>
                      <a:pt x="561" y="883"/>
                    </a:lnTo>
                    <a:lnTo>
                      <a:pt x="566" y="878"/>
                    </a:lnTo>
                    <a:lnTo>
                      <a:pt x="568" y="872"/>
                    </a:lnTo>
                    <a:lnTo>
                      <a:pt x="574" y="866"/>
                    </a:lnTo>
                    <a:lnTo>
                      <a:pt x="578" y="862"/>
                    </a:lnTo>
                    <a:lnTo>
                      <a:pt x="582" y="857"/>
                    </a:lnTo>
                    <a:lnTo>
                      <a:pt x="583" y="851"/>
                    </a:lnTo>
                    <a:lnTo>
                      <a:pt x="587" y="847"/>
                    </a:lnTo>
                    <a:lnTo>
                      <a:pt x="591" y="842"/>
                    </a:lnTo>
                    <a:lnTo>
                      <a:pt x="593" y="836"/>
                    </a:lnTo>
                    <a:lnTo>
                      <a:pt x="597" y="830"/>
                    </a:lnTo>
                    <a:lnTo>
                      <a:pt x="601" y="826"/>
                    </a:lnTo>
                    <a:lnTo>
                      <a:pt x="603" y="821"/>
                    </a:lnTo>
                    <a:lnTo>
                      <a:pt x="606" y="815"/>
                    </a:lnTo>
                    <a:lnTo>
                      <a:pt x="608" y="809"/>
                    </a:lnTo>
                    <a:lnTo>
                      <a:pt x="610" y="805"/>
                    </a:lnTo>
                    <a:lnTo>
                      <a:pt x="612" y="800"/>
                    </a:lnTo>
                    <a:lnTo>
                      <a:pt x="616" y="794"/>
                    </a:lnTo>
                    <a:lnTo>
                      <a:pt x="616" y="790"/>
                    </a:lnTo>
                    <a:lnTo>
                      <a:pt x="618" y="785"/>
                    </a:lnTo>
                    <a:lnTo>
                      <a:pt x="620" y="779"/>
                    </a:lnTo>
                    <a:lnTo>
                      <a:pt x="622" y="773"/>
                    </a:lnTo>
                    <a:lnTo>
                      <a:pt x="622" y="769"/>
                    </a:lnTo>
                    <a:lnTo>
                      <a:pt x="623" y="764"/>
                    </a:lnTo>
                    <a:lnTo>
                      <a:pt x="623" y="758"/>
                    </a:lnTo>
                    <a:lnTo>
                      <a:pt x="625" y="754"/>
                    </a:lnTo>
                    <a:lnTo>
                      <a:pt x="625" y="748"/>
                    </a:lnTo>
                    <a:lnTo>
                      <a:pt x="625" y="745"/>
                    </a:lnTo>
                    <a:lnTo>
                      <a:pt x="627" y="739"/>
                    </a:lnTo>
                    <a:lnTo>
                      <a:pt x="629" y="733"/>
                    </a:lnTo>
                    <a:lnTo>
                      <a:pt x="629" y="728"/>
                    </a:lnTo>
                    <a:lnTo>
                      <a:pt x="629" y="722"/>
                    </a:lnTo>
                    <a:lnTo>
                      <a:pt x="629" y="716"/>
                    </a:lnTo>
                    <a:lnTo>
                      <a:pt x="629" y="712"/>
                    </a:lnTo>
                    <a:lnTo>
                      <a:pt x="627" y="707"/>
                    </a:lnTo>
                    <a:lnTo>
                      <a:pt x="627" y="701"/>
                    </a:lnTo>
                    <a:lnTo>
                      <a:pt x="625" y="697"/>
                    </a:lnTo>
                    <a:lnTo>
                      <a:pt x="625" y="691"/>
                    </a:lnTo>
                    <a:lnTo>
                      <a:pt x="625" y="686"/>
                    </a:lnTo>
                    <a:lnTo>
                      <a:pt x="625" y="680"/>
                    </a:lnTo>
                    <a:lnTo>
                      <a:pt x="623" y="676"/>
                    </a:lnTo>
                    <a:lnTo>
                      <a:pt x="623" y="670"/>
                    </a:lnTo>
                    <a:lnTo>
                      <a:pt x="622" y="665"/>
                    </a:lnTo>
                    <a:lnTo>
                      <a:pt x="620" y="659"/>
                    </a:lnTo>
                    <a:lnTo>
                      <a:pt x="620" y="653"/>
                    </a:lnTo>
                    <a:lnTo>
                      <a:pt x="618" y="648"/>
                    </a:lnTo>
                    <a:lnTo>
                      <a:pt x="616" y="644"/>
                    </a:lnTo>
                    <a:lnTo>
                      <a:pt x="616" y="638"/>
                    </a:lnTo>
                    <a:lnTo>
                      <a:pt x="612" y="631"/>
                    </a:lnTo>
                    <a:lnTo>
                      <a:pt x="610" y="627"/>
                    </a:lnTo>
                    <a:lnTo>
                      <a:pt x="608" y="619"/>
                    </a:lnTo>
                    <a:lnTo>
                      <a:pt x="606" y="613"/>
                    </a:lnTo>
                    <a:lnTo>
                      <a:pt x="604" y="608"/>
                    </a:lnTo>
                    <a:lnTo>
                      <a:pt x="603" y="602"/>
                    </a:lnTo>
                    <a:lnTo>
                      <a:pt x="601" y="596"/>
                    </a:lnTo>
                    <a:lnTo>
                      <a:pt x="599" y="591"/>
                    </a:lnTo>
                    <a:lnTo>
                      <a:pt x="595" y="585"/>
                    </a:lnTo>
                    <a:lnTo>
                      <a:pt x="593" y="577"/>
                    </a:lnTo>
                    <a:lnTo>
                      <a:pt x="591" y="572"/>
                    </a:lnTo>
                    <a:lnTo>
                      <a:pt x="589" y="566"/>
                    </a:lnTo>
                    <a:lnTo>
                      <a:pt x="585" y="562"/>
                    </a:lnTo>
                    <a:lnTo>
                      <a:pt x="585" y="556"/>
                    </a:lnTo>
                    <a:lnTo>
                      <a:pt x="582" y="551"/>
                    </a:lnTo>
                    <a:lnTo>
                      <a:pt x="580" y="543"/>
                    </a:lnTo>
                    <a:lnTo>
                      <a:pt x="578" y="537"/>
                    </a:lnTo>
                    <a:lnTo>
                      <a:pt x="574" y="532"/>
                    </a:lnTo>
                    <a:lnTo>
                      <a:pt x="572" y="526"/>
                    </a:lnTo>
                    <a:lnTo>
                      <a:pt x="570" y="520"/>
                    </a:lnTo>
                    <a:lnTo>
                      <a:pt x="568" y="515"/>
                    </a:lnTo>
                    <a:lnTo>
                      <a:pt x="566" y="509"/>
                    </a:lnTo>
                    <a:lnTo>
                      <a:pt x="564" y="503"/>
                    </a:lnTo>
                    <a:lnTo>
                      <a:pt x="563" y="499"/>
                    </a:lnTo>
                    <a:lnTo>
                      <a:pt x="561" y="494"/>
                    </a:lnTo>
                    <a:lnTo>
                      <a:pt x="559" y="488"/>
                    </a:lnTo>
                    <a:lnTo>
                      <a:pt x="557" y="482"/>
                    </a:lnTo>
                    <a:lnTo>
                      <a:pt x="555" y="479"/>
                    </a:lnTo>
                    <a:lnTo>
                      <a:pt x="555" y="473"/>
                    </a:lnTo>
                    <a:lnTo>
                      <a:pt x="555" y="469"/>
                    </a:lnTo>
                    <a:lnTo>
                      <a:pt x="553" y="463"/>
                    </a:lnTo>
                    <a:lnTo>
                      <a:pt x="553" y="458"/>
                    </a:lnTo>
                    <a:lnTo>
                      <a:pt x="551" y="452"/>
                    </a:lnTo>
                    <a:lnTo>
                      <a:pt x="551" y="450"/>
                    </a:lnTo>
                    <a:lnTo>
                      <a:pt x="549" y="444"/>
                    </a:lnTo>
                    <a:lnTo>
                      <a:pt x="549" y="441"/>
                    </a:lnTo>
                    <a:lnTo>
                      <a:pt x="549" y="435"/>
                    </a:lnTo>
                    <a:lnTo>
                      <a:pt x="549" y="431"/>
                    </a:lnTo>
                    <a:lnTo>
                      <a:pt x="549" y="427"/>
                    </a:lnTo>
                    <a:lnTo>
                      <a:pt x="549" y="422"/>
                    </a:lnTo>
                    <a:lnTo>
                      <a:pt x="549" y="420"/>
                    </a:lnTo>
                    <a:lnTo>
                      <a:pt x="549" y="416"/>
                    </a:lnTo>
                    <a:lnTo>
                      <a:pt x="549" y="412"/>
                    </a:lnTo>
                    <a:lnTo>
                      <a:pt x="549" y="408"/>
                    </a:lnTo>
                    <a:lnTo>
                      <a:pt x="549" y="406"/>
                    </a:lnTo>
                    <a:lnTo>
                      <a:pt x="549" y="403"/>
                    </a:lnTo>
                    <a:lnTo>
                      <a:pt x="549" y="397"/>
                    </a:lnTo>
                    <a:lnTo>
                      <a:pt x="551" y="391"/>
                    </a:lnTo>
                    <a:lnTo>
                      <a:pt x="551" y="387"/>
                    </a:lnTo>
                    <a:lnTo>
                      <a:pt x="553" y="384"/>
                    </a:lnTo>
                    <a:lnTo>
                      <a:pt x="553" y="380"/>
                    </a:lnTo>
                    <a:lnTo>
                      <a:pt x="553" y="376"/>
                    </a:lnTo>
                    <a:lnTo>
                      <a:pt x="555" y="376"/>
                    </a:lnTo>
                    <a:lnTo>
                      <a:pt x="553" y="376"/>
                    </a:lnTo>
                    <a:lnTo>
                      <a:pt x="553" y="374"/>
                    </a:lnTo>
                    <a:lnTo>
                      <a:pt x="549" y="372"/>
                    </a:lnTo>
                    <a:lnTo>
                      <a:pt x="549" y="370"/>
                    </a:lnTo>
                    <a:lnTo>
                      <a:pt x="545" y="365"/>
                    </a:lnTo>
                    <a:lnTo>
                      <a:pt x="542" y="363"/>
                    </a:lnTo>
                    <a:lnTo>
                      <a:pt x="540" y="357"/>
                    </a:lnTo>
                    <a:lnTo>
                      <a:pt x="536" y="353"/>
                    </a:lnTo>
                    <a:lnTo>
                      <a:pt x="536" y="349"/>
                    </a:lnTo>
                    <a:lnTo>
                      <a:pt x="534" y="345"/>
                    </a:lnTo>
                    <a:lnTo>
                      <a:pt x="532" y="344"/>
                    </a:lnTo>
                    <a:lnTo>
                      <a:pt x="530" y="340"/>
                    </a:lnTo>
                    <a:lnTo>
                      <a:pt x="528" y="336"/>
                    </a:lnTo>
                    <a:lnTo>
                      <a:pt x="526" y="332"/>
                    </a:lnTo>
                    <a:lnTo>
                      <a:pt x="525" y="330"/>
                    </a:lnTo>
                    <a:lnTo>
                      <a:pt x="525" y="326"/>
                    </a:lnTo>
                    <a:lnTo>
                      <a:pt x="525" y="321"/>
                    </a:lnTo>
                    <a:lnTo>
                      <a:pt x="523" y="319"/>
                    </a:lnTo>
                    <a:lnTo>
                      <a:pt x="523" y="313"/>
                    </a:lnTo>
                    <a:lnTo>
                      <a:pt x="523" y="309"/>
                    </a:lnTo>
                    <a:lnTo>
                      <a:pt x="523" y="306"/>
                    </a:lnTo>
                    <a:lnTo>
                      <a:pt x="523" y="302"/>
                    </a:lnTo>
                    <a:lnTo>
                      <a:pt x="523" y="296"/>
                    </a:lnTo>
                    <a:lnTo>
                      <a:pt x="523" y="292"/>
                    </a:lnTo>
                    <a:lnTo>
                      <a:pt x="523" y="287"/>
                    </a:lnTo>
                    <a:lnTo>
                      <a:pt x="523" y="283"/>
                    </a:lnTo>
                    <a:lnTo>
                      <a:pt x="523" y="279"/>
                    </a:lnTo>
                    <a:lnTo>
                      <a:pt x="525" y="273"/>
                    </a:lnTo>
                    <a:lnTo>
                      <a:pt x="525" y="268"/>
                    </a:lnTo>
                    <a:lnTo>
                      <a:pt x="528" y="264"/>
                    </a:lnTo>
                    <a:lnTo>
                      <a:pt x="528" y="258"/>
                    </a:lnTo>
                    <a:lnTo>
                      <a:pt x="530" y="254"/>
                    </a:lnTo>
                    <a:lnTo>
                      <a:pt x="534" y="249"/>
                    </a:lnTo>
                    <a:lnTo>
                      <a:pt x="534" y="243"/>
                    </a:lnTo>
                    <a:lnTo>
                      <a:pt x="536" y="237"/>
                    </a:lnTo>
                    <a:lnTo>
                      <a:pt x="538" y="231"/>
                    </a:lnTo>
                    <a:lnTo>
                      <a:pt x="542" y="226"/>
                    </a:lnTo>
                    <a:lnTo>
                      <a:pt x="544" y="220"/>
                    </a:lnTo>
                    <a:lnTo>
                      <a:pt x="547" y="216"/>
                    </a:lnTo>
                    <a:lnTo>
                      <a:pt x="549" y="211"/>
                    </a:lnTo>
                    <a:lnTo>
                      <a:pt x="551" y="205"/>
                    </a:lnTo>
                    <a:lnTo>
                      <a:pt x="553" y="199"/>
                    </a:lnTo>
                    <a:lnTo>
                      <a:pt x="555" y="193"/>
                    </a:lnTo>
                    <a:lnTo>
                      <a:pt x="559" y="188"/>
                    </a:lnTo>
                    <a:lnTo>
                      <a:pt x="561" y="182"/>
                    </a:lnTo>
                    <a:lnTo>
                      <a:pt x="564" y="178"/>
                    </a:lnTo>
                    <a:lnTo>
                      <a:pt x="566" y="173"/>
                    </a:lnTo>
                    <a:lnTo>
                      <a:pt x="570" y="167"/>
                    </a:lnTo>
                    <a:lnTo>
                      <a:pt x="572" y="161"/>
                    </a:lnTo>
                    <a:lnTo>
                      <a:pt x="574" y="155"/>
                    </a:lnTo>
                    <a:lnTo>
                      <a:pt x="578" y="150"/>
                    </a:lnTo>
                    <a:lnTo>
                      <a:pt x="580" y="144"/>
                    </a:lnTo>
                    <a:lnTo>
                      <a:pt x="582" y="138"/>
                    </a:lnTo>
                    <a:lnTo>
                      <a:pt x="585" y="133"/>
                    </a:lnTo>
                    <a:lnTo>
                      <a:pt x="587" y="125"/>
                    </a:lnTo>
                    <a:lnTo>
                      <a:pt x="591" y="121"/>
                    </a:lnTo>
                    <a:lnTo>
                      <a:pt x="591" y="116"/>
                    </a:lnTo>
                    <a:lnTo>
                      <a:pt x="593" y="110"/>
                    </a:lnTo>
                    <a:lnTo>
                      <a:pt x="595" y="104"/>
                    </a:lnTo>
                    <a:lnTo>
                      <a:pt x="597" y="98"/>
                    </a:lnTo>
                    <a:lnTo>
                      <a:pt x="599" y="93"/>
                    </a:lnTo>
                    <a:lnTo>
                      <a:pt x="599" y="87"/>
                    </a:lnTo>
                    <a:lnTo>
                      <a:pt x="601" y="81"/>
                    </a:lnTo>
                    <a:lnTo>
                      <a:pt x="603" y="76"/>
                    </a:lnTo>
                    <a:lnTo>
                      <a:pt x="603" y="72"/>
                    </a:lnTo>
                    <a:lnTo>
                      <a:pt x="604" y="66"/>
                    </a:lnTo>
                    <a:lnTo>
                      <a:pt x="604" y="60"/>
                    </a:lnTo>
                    <a:lnTo>
                      <a:pt x="606" y="55"/>
                    </a:lnTo>
                    <a:lnTo>
                      <a:pt x="606" y="49"/>
                    </a:lnTo>
                    <a:lnTo>
                      <a:pt x="608" y="47"/>
                    </a:lnTo>
                    <a:lnTo>
                      <a:pt x="608" y="41"/>
                    </a:lnTo>
                    <a:lnTo>
                      <a:pt x="610" y="38"/>
                    </a:lnTo>
                    <a:lnTo>
                      <a:pt x="610" y="34"/>
                    </a:lnTo>
                    <a:lnTo>
                      <a:pt x="610" y="30"/>
                    </a:lnTo>
                    <a:lnTo>
                      <a:pt x="610" y="26"/>
                    </a:lnTo>
                    <a:lnTo>
                      <a:pt x="612" y="22"/>
                    </a:lnTo>
                    <a:lnTo>
                      <a:pt x="612" y="19"/>
                    </a:lnTo>
                    <a:lnTo>
                      <a:pt x="612" y="15"/>
                    </a:lnTo>
                    <a:lnTo>
                      <a:pt x="612" y="13"/>
                    </a:lnTo>
                    <a:lnTo>
                      <a:pt x="612" y="11"/>
                    </a:lnTo>
                    <a:lnTo>
                      <a:pt x="612" y="5"/>
                    </a:lnTo>
                    <a:lnTo>
                      <a:pt x="614" y="3"/>
                    </a:lnTo>
                    <a:lnTo>
                      <a:pt x="614" y="0"/>
                    </a:lnTo>
                    <a:lnTo>
                      <a:pt x="625" y="26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24" name="Freeform 55"/>
              <p:cNvSpPr>
                <a:spLocks/>
              </p:cNvSpPr>
              <p:nvPr/>
            </p:nvSpPr>
            <p:spPr bwMode="auto">
              <a:xfrm>
                <a:off x="946" y="2787"/>
                <a:ext cx="271" cy="575"/>
              </a:xfrm>
              <a:custGeom>
                <a:avLst/>
                <a:gdLst>
                  <a:gd name="T0" fmla="*/ 5 w 542"/>
                  <a:gd name="T1" fmla="*/ 1 h 1149"/>
                  <a:gd name="T2" fmla="*/ 6 w 542"/>
                  <a:gd name="T3" fmla="*/ 1 h 1149"/>
                  <a:gd name="T4" fmla="*/ 7 w 542"/>
                  <a:gd name="T5" fmla="*/ 0 h 1149"/>
                  <a:gd name="T6" fmla="*/ 8 w 542"/>
                  <a:gd name="T7" fmla="*/ 1 h 1149"/>
                  <a:gd name="T8" fmla="*/ 7 w 542"/>
                  <a:gd name="T9" fmla="*/ 1 h 1149"/>
                  <a:gd name="T10" fmla="*/ 6 w 542"/>
                  <a:gd name="T11" fmla="*/ 2 h 1149"/>
                  <a:gd name="T12" fmla="*/ 5 w 542"/>
                  <a:gd name="T13" fmla="*/ 3 h 1149"/>
                  <a:gd name="T14" fmla="*/ 4 w 542"/>
                  <a:gd name="T15" fmla="*/ 3 h 1149"/>
                  <a:gd name="T16" fmla="*/ 4 w 542"/>
                  <a:gd name="T17" fmla="*/ 4 h 1149"/>
                  <a:gd name="T18" fmla="*/ 3 w 542"/>
                  <a:gd name="T19" fmla="*/ 5 h 1149"/>
                  <a:gd name="T20" fmla="*/ 3 w 542"/>
                  <a:gd name="T21" fmla="*/ 6 h 1149"/>
                  <a:gd name="T22" fmla="*/ 4 w 542"/>
                  <a:gd name="T23" fmla="*/ 5 h 1149"/>
                  <a:gd name="T24" fmla="*/ 5 w 542"/>
                  <a:gd name="T25" fmla="*/ 5 h 1149"/>
                  <a:gd name="T26" fmla="*/ 6 w 542"/>
                  <a:gd name="T27" fmla="*/ 5 h 1149"/>
                  <a:gd name="T28" fmla="*/ 6 w 542"/>
                  <a:gd name="T29" fmla="*/ 5 h 1149"/>
                  <a:gd name="T30" fmla="*/ 7 w 542"/>
                  <a:gd name="T31" fmla="*/ 4 h 1149"/>
                  <a:gd name="T32" fmla="*/ 8 w 542"/>
                  <a:gd name="T33" fmla="*/ 4 h 1149"/>
                  <a:gd name="T34" fmla="*/ 7 w 542"/>
                  <a:gd name="T35" fmla="*/ 5 h 1149"/>
                  <a:gd name="T36" fmla="*/ 6 w 542"/>
                  <a:gd name="T37" fmla="*/ 6 h 1149"/>
                  <a:gd name="T38" fmla="*/ 5 w 542"/>
                  <a:gd name="T39" fmla="*/ 6 h 1149"/>
                  <a:gd name="T40" fmla="*/ 4 w 542"/>
                  <a:gd name="T41" fmla="*/ 7 h 1149"/>
                  <a:gd name="T42" fmla="*/ 4 w 542"/>
                  <a:gd name="T43" fmla="*/ 7 h 1149"/>
                  <a:gd name="T44" fmla="*/ 3 w 542"/>
                  <a:gd name="T45" fmla="*/ 8 h 1149"/>
                  <a:gd name="T46" fmla="*/ 2 w 542"/>
                  <a:gd name="T47" fmla="*/ 8 h 1149"/>
                  <a:gd name="T48" fmla="*/ 2 w 542"/>
                  <a:gd name="T49" fmla="*/ 9 h 1149"/>
                  <a:gd name="T50" fmla="*/ 1 w 542"/>
                  <a:gd name="T51" fmla="*/ 10 h 1149"/>
                  <a:gd name="T52" fmla="*/ 1 w 542"/>
                  <a:gd name="T53" fmla="*/ 11 h 1149"/>
                  <a:gd name="T54" fmla="*/ 1 w 542"/>
                  <a:gd name="T55" fmla="*/ 12 h 1149"/>
                  <a:gd name="T56" fmla="*/ 1 w 542"/>
                  <a:gd name="T57" fmla="*/ 12 h 1149"/>
                  <a:gd name="T58" fmla="*/ 2 w 542"/>
                  <a:gd name="T59" fmla="*/ 12 h 1149"/>
                  <a:gd name="T60" fmla="*/ 3 w 542"/>
                  <a:gd name="T61" fmla="*/ 12 h 1149"/>
                  <a:gd name="T62" fmla="*/ 4 w 542"/>
                  <a:gd name="T63" fmla="*/ 11 h 1149"/>
                  <a:gd name="T64" fmla="*/ 5 w 542"/>
                  <a:gd name="T65" fmla="*/ 11 h 1149"/>
                  <a:gd name="T66" fmla="*/ 6 w 542"/>
                  <a:gd name="T67" fmla="*/ 10 h 1149"/>
                  <a:gd name="T68" fmla="*/ 8 w 542"/>
                  <a:gd name="T69" fmla="*/ 11 h 1149"/>
                  <a:gd name="T70" fmla="*/ 7 w 542"/>
                  <a:gd name="T71" fmla="*/ 12 h 1149"/>
                  <a:gd name="T72" fmla="*/ 6 w 542"/>
                  <a:gd name="T73" fmla="*/ 13 h 1149"/>
                  <a:gd name="T74" fmla="*/ 5 w 542"/>
                  <a:gd name="T75" fmla="*/ 13 h 1149"/>
                  <a:gd name="T76" fmla="*/ 4 w 542"/>
                  <a:gd name="T77" fmla="*/ 14 h 1149"/>
                  <a:gd name="T78" fmla="*/ 2 w 542"/>
                  <a:gd name="T79" fmla="*/ 14 h 1149"/>
                  <a:gd name="T80" fmla="*/ 2 w 542"/>
                  <a:gd name="T81" fmla="*/ 14 h 1149"/>
                  <a:gd name="T82" fmla="*/ 1 w 542"/>
                  <a:gd name="T83" fmla="*/ 14 h 1149"/>
                  <a:gd name="T84" fmla="*/ 1 w 542"/>
                  <a:gd name="T85" fmla="*/ 15 h 1149"/>
                  <a:gd name="T86" fmla="*/ 1 w 542"/>
                  <a:gd name="T87" fmla="*/ 16 h 1149"/>
                  <a:gd name="T88" fmla="*/ 1 w 542"/>
                  <a:gd name="T89" fmla="*/ 17 h 1149"/>
                  <a:gd name="T90" fmla="*/ 2 w 542"/>
                  <a:gd name="T91" fmla="*/ 17 h 1149"/>
                  <a:gd name="T92" fmla="*/ 3 w 542"/>
                  <a:gd name="T93" fmla="*/ 17 h 1149"/>
                  <a:gd name="T94" fmla="*/ 4 w 542"/>
                  <a:gd name="T95" fmla="*/ 17 h 1149"/>
                  <a:gd name="T96" fmla="*/ 1 w 542"/>
                  <a:gd name="T97" fmla="*/ 18 h 1149"/>
                  <a:gd name="T98" fmla="*/ 1 w 542"/>
                  <a:gd name="T99" fmla="*/ 17 h 1149"/>
                  <a:gd name="T100" fmla="*/ 0 w 542"/>
                  <a:gd name="T101" fmla="*/ 16 h 1149"/>
                  <a:gd name="T102" fmla="*/ 1 w 542"/>
                  <a:gd name="T103" fmla="*/ 15 h 1149"/>
                  <a:gd name="T104" fmla="*/ 1 w 542"/>
                  <a:gd name="T105" fmla="*/ 13 h 1149"/>
                  <a:gd name="T106" fmla="*/ 1 w 542"/>
                  <a:gd name="T107" fmla="*/ 12 h 1149"/>
                  <a:gd name="T108" fmla="*/ 1 w 542"/>
                  <a:gd name="T109" fmla="*/ 10 h 1149"/>
                  <a:gd name="T110" fmla="*/ 1 w 542"/>
                  <a:gd name="T111" fmla="*/ 8 h 1149"/>
                  <a:gd name="T112" fmla="*/ 2 w 542"/>
                  <a:gd name="T113" fmla="*/ 6 h 1149"/>
                  <a:gd name="T114" fmla="*/ 3 w 542"/>
                  <a:gd name="T115" fmla="*/ 5 h 1149"/>
                  <a:gd name="T116" fmla="*/ 3 w 542"/>
                  <a:gd name="T117" fmla="*/ 3 h 1149"/>
                  <a:gd name="T118" fmla="*/ 4 w 542"/>
                  <a:gd name="T119" fmla="*/ 2 h 1149"/>
                  <a:gd name="T120" fmla="*/ 4 w 542"/>
                  <a:gd name="T121" fmla="*/ 2 h 114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42"/>
                  <a:gd name="T184" fmla="*/ 0 h 1149"/>
                  <a:gd name="T185" fmla="*/ 542 w 542"/>
                  <a:gd name="T186" fmla="*/ 1149 h 114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42" h="1149">
                    <a:moveTo>
                      <a:pt x="307" y="66"/>
                    </a:moveTo>
                    <a:lnTo>
                      <a:pt x="308" y="64"/>
                    </a:lnTo>
                    <a:lnTo>
                      <a:pt x="310" y="64"/>
                    </a:lnTo>
                    <a:lnTo>
                      <a:pt x="310" y="62"/>
                    </a:lnTo>
                    <a:lnTo>
                      <a:pt x="314" y="60"/>
                    </a:lnTo>
                    <a:lnTo>
                      <a:pt x="316" y="60"/>
                    </a:lnTo>
                    <a:lnTo>
                      <a:pt x="320" y="58"/>
                    </a:lnTo>
                    <a:lnTo>
                      <a:pt x="324" y="57"/>
                    </a:lnTo>
                    <a:lnTo>
                      <a:pt x="327" y="55"/>
                    </a:lnTo>
                    <a:lnTo>
                      <a:pt x="329" y="53"/>
                    </a:lnTo>
                    <a:lnTo>
                      <a:pt x="335" y="51"/>
                    </a:lnTo>
                    <a:lnTo>
                      <a:pt x="339" y="49"/>
                    </a:lnTo>
                    <a:lnTo>
                      <a:pt x="345" y="47"/>
                    </a:lnTo>
                    <a:lnTo>
                      <a:pt x="350" y="45"/>
                    </a:lnTo>
                    <a:lnTo>
                      <a:pt x="354" y="43"/>
                    </a:lnTo>
                    <a:lnTo>
                      <a:pt x="360" y="41"/>
                    </a:lnTo>
                    <a:lnTo>
                      <a:pt x="365" y="38"/>
                    </a:lnTo>
                    <a:lnTo>
                      <a:pt x="371" y="36"/>
                    </a:lnTo>
                    <a:lnTo>
                      <a:pt x="377" y="34"/>
                    </a:lnTo>
                    <a:lnTo>
                      <a:pt x="383" y="30"/>
                    </a:lnTo>
                    <a:lnTo>
                      <a:pt x="388" y="28"/>
                    </a:lnTo>
                    <a:lnTo>
                      <a:pt x="394" y="26"/>
                    </a:lnTo>
                    <a:lnTo>
                      <a:pt x="402" y="26"/>
                    </a:lnTo>
                    <a:lnTo>
                      <a:pt x="407" y="22"/>
                    </a:lnTo>
                    <a:lnTo>
                      <a:pt x="411" y="20"/>
                    </a:lnTo>
                    <a:lnTo>
                      <a:pt x="417" y="17"/>
                    </a:lnTo>
                    <a:lnTo>
                      <a:pt x="424" y="17"/>
                    </a:lnTo>
                    <a:lnTo>
                      <a:pt x="430" y="15"/>
                    </a:lnTo>
                    <a:lnTo>
                      <a:pt x="436" y="11"/>
                    </a:lnTo>
                    <a:lnTo>
                      <a:pt x="442" y="11"/>
                    </a:lnTo>
                    <a:lnTo>
                      <a:pt x="447" y="9"/>
                    </a:lnTo>
                    <a:lnTo>
                      <a:pt x="453" y="7"/>
                    </a:lnTo>
                    <a:lnTo>
                      <a:pt x="457" y="7"/>
                    </a:lnTo>
                    <a:lnTo>
                      <a:pt x="461" y="5"/>
                    </a:lnTo>
                    <a:lnTo>
                      <a:pt x="466" y="3"/>
                    </a:lnTo>
                    <a:lnTo>
                      <a:pt x="472" y="3"/>
                    </a:lnTo>
                    <a:lnTo>
                      <a:pt x="476" y="1"/>
                    </a:lnTo>
                    <a:lnTo>
                      <a:pt x="481" y="1"/>
                    </a:lnTo>
                    <a:lnTo>
                      <a:pt x="485" y="1"/>
                    </a:lnTo>
                    <a:lnTo>
                      <a:pt x="489" y="1"/>
                    </a:lnTo>
                    <a:lnTo>
                      <a:pt x="493" y="0"/>
                    </a:lnTo>
                    <a:lnTo>
                      <a:pt x="497" y="0"/>
                    </a:lnTo>
                    <a:lnTo>
                      <a:pt x="500" y="0"/>
                    </a:lnTo>
                    <a:lnTo>
                      <a:pt x="504" y="0"/>
                    </a:lnTo>
                    <a:lnTo>
                      <a:pt x="508" y="0"/>
                    </a:lnTo>
                    <a:lnTo>
                      <a:pt x="512" y="0"/>
                    </a:lnTo>
                    <a:lnTo>
                      <a:pt x="516" y="0"/>
                    </a:lnTo>
                    <a:lnTo>
                      <a:pt x="519" y="0"/>
                    </a:lnTo>
                    <a:lnTo>
                      <a:pt x="523" y="0"/>
                    </a:lnTo>
                    <a:lnTo>
                      <a:pt x="529" y="0"/>
                    </a:lnTo>
                    <a:lnTo>
                      <a:pt x="533" y="1"/>
                    </a:lnTo>
                    <a:lnTo>
                      <a:pt x="537" y="1"/>
                    </a:lnTo>
                    <a:lnTo>
                      <a:pt x="538" y="1"/>
                    </a:lnTo>
                    <a:lnTo>
                      <a:pt x="537" y="1"/>
                    </a:lnTo>
                    <a:lnTo>
                      <a:pt x="535" y="3"/>
                    </a:lnTo>
                    <a:lnTo>
                      <a:pt x="531" y="7"/>
                    </a:lnTo>
                    <a:lnTo>
                      <a:pt x="527" y="13"/>
                    </a:lnTo>
                    <a:lnTo>
                      <a:pt x="523" y="15"/>
                    </a:lnTo>
                    <a:lnTo>
                      <a:pt x="519" y="19"/>
                    </a:lnTo>
                    <a:lnTo>
                      <a:pt x="516" y="22"/>
                    </a:lnTo>
                    <a:lnTo>
                      <a:pt x="512" y="26"/>
                    </a:lnTo>
                    <a:lnTo>
                      <a:pt x="508" y="30"/>
                    </a:lnTo>
                    <a:lnTo>
                      <a:pt x="504" y="34"/>
                    </a:lnTo>
                    <a:lnTo>
                      <a:pt x="499" y="38"/>
                    </a:lnTo>
                    <a:lnTo>
                      <a:pt x="495" y="41"/>
                    </a:lnTo>
                    <a:lnTo>
                      <a:pt x="489" y="47"/>
                    </a:lnTo>
                    <a:lnTo>
                      <a:pt x="485" y="51"/>
                    </a:lnTo>
                    <a:lnTo>
                      <a:pt x="480" y="55"/>
                    </a:lnTo>
                    <a:lnTo>
                      <a:pt x="474" y="60"/>
                    </a:lnTo>
                    <a:lnTo>
                      <a:pt x="468" y="64"/>
                    </a:lnTo>
                    <a:lnTo>
                      <a:pt x="462" y="68"/>
                    </a:lnTo>
                    <a:lnTo>
                      <a:pt x="457" y="74"/>
                    </a:lnTo>
                    <a:lnTo>
                      <a:pt x="453" y="79"/>
                    </a:lnTo>
                    <a:lnTo>
                      <a:pt x="445" y="83"/>
                    </a:lnTo>
                    <a:lnTo>
                      <a:pt x="440" y="89"/>
                    </a:lnTo>
                    <a:lnTo>
                      <a:pt x="434" y="93"/>
                    </a:lnTo>
                    <a:lnTo>
                      <a:pt x="428" y="96"/>
                    </a:lnTo>
                    <a:lnTo>
                      <a:pt x="423" y="100"/>
                    </a:lnTo>
                    <a:lnTo>
                      <a:pt x="417" y="104"/>
                    </a:lnTo>
                    <a:lnTo>
                      <a:pt x="411" y="110"/>
                    </a:lnTo>
                    <a:lnTo>
                      <a:pt x="407" y="112"/>
                    </a:lnTo>
                    <a:lnTo>
                      <a:pt x="402" y="115"/>
                    </a:lnTo>
                    <a:lnTo>
                      <a:pt x="394" y="119"/>
                    </a:lnTo>
                    <a:lnTo>
                      <a:pt x="390" y="123"/>
                    </a:lnTo>
                    <a:lnTo>
                      <a:pt x="384" y="125"/>
                    </a:lnTo>
                    <a:lnTo>
                      <a:pt x="379" y="127"/>
                    </a:lnTo>
                    <a:lnTo>
                      <a:pt x="373" y="131"/>
                    </a:lnTo>
                    <a:lnTo>
                      <a:pt x="369" y="133"/>
                    </a:lnTo>
                    <a:lnTo>
                      <a:pt x="364" y="136"/>
                    </a:lnTo>
                    <a:lnTo>
                      <a:pt x="360" y="136"/>
                    </a:lnTo>
                    <a:lnTo>
                      <a:pt x="354" y="140"/>
                    </a:lnTo>
                    <a:lnTo>
                      <a:pt x="350" y="140"/>
                    </a:lnTo>
                    <a:lnTo>
                      <a:pt x="346" y="142"/>
                    </a:lnTo>
                    <a:lnTo>
                      <a:pt x="341" y="144"/>
                    </a:lnTo>
                    <a:lnTo>
                      <a:pt x="337" y="146"/>
                    </a:lnTo>
                    <a:lnTo>
                      <a:pt x="333" y="148"/>
                    </a:lnTo>
                    <a:lnTo>
                      <a:pt x="329" y="150"/>
                    </a:lnTo>
                    <a:lnTo>
                      <a:pt x="326" y="150"/>
                    </a:lnTo>
                    <a:lnTo>
                      <a:pt x="322" y="150"/>
                    </a:lnTo>
                    <a:lnTo>
                      <a:pt x="320" y="152"/>
                    </a:lnTo>
                    <a:lnTo>
                      <a:pt x="316" y="153"/>
                    </a:lnTo>
                    <a:lnTo>
                      <a:pt x="310" y="153"/>
                    </a:lnTo>
                    <a:lnTo>
                      <a:pt x="307" y="155"/>
                    </a:lnTo>
                    <a:lnTo>
                      <a:pt x="303" y="155"/>
                    </a:lnTo>
                    <a:lnTo>
                      <a:pt x="301" y="155"/>
                    </a:lnTo>
                    <a:lnTo>
                      <a:pt x="299" y="155"/>
                    </a:lnTo>
                    <a:lnTo>
                      <a:pt x="299" y="157"/>
                    </a:lnTo>
                    <a:lnTo>
                      <a:pt x="297" y="157"/>
                    </a:lnTo>
                    <a:lnTo>
                      <a:pt x="297" y="159"/>
                    </a:lnTo>
                    <a:lnTo>
                      <a:pt x="295" y="161"/>
                    </a:lnTo>
                    <a:lnTo>
                      <a:pt x="295" y="165"/>
                    </a:lnTo>
                    <a:lnTo>
                      <a:pt x="291" y="171"/>
                    </a:lnTo>
                    <a:lnTo>
                      <a:pt x="289" y="174"/>
                    </a:lnTo>
                    <a:lnTo>
                      <a:pt x="289" y="176"/>
                    </a:lnTo>
                    <a:lnTo>
                      <a:pt x="286" y="180"/>
                    </a:lnTo>
                    <a:lnTo>
                      <a:pt x="286" y="184"/>
                    </a:lnTo>
                    <a:lnTo>
                      <a:pt x="284" y="186"/>
                    </a:lnTo>
                    <a:lnTo>
                      <a:pt x="284" y="190"/>
                    </a:lnTo>
                    <a:lnTo>
                      <a:pt x="282" y="193"/>
                    </a:lnTo>
                    <a:lnTo>
                      <a:pt x="280" y="197"/>
                    </a:lnTo>
                    <a:lnTo>
                      <a:pt x="278" y="199"/>
                    </a:lnTo>
                    <a:lnTo>
                      <a:pt x="276" y="203"/>
                    </a:lnTo>
                    <a:lnTo>
                      <a:pt x="276" y="209"/>
                    </a:lnTo>
                    <a:lnTo>
                      <a:pt x="272" y="212"/>
                    </a:lnTo>
                    <a:lnTo>
                      <a:pt x="272" y="216"/>
                    </a:lnTo>
                    <a:lnTo>
                      <a:pt x="270" y="218"/>
                    </a:lnTo>
                    <a:lnTo>
                      <a:pt x="269" y="224"/>
                    </a:lnTo>
                    <a:lnTo>
                      <a:pt x="267" y="228"/>
                    </a:lnTo>
                    <a:lnTo>
                      <a:pt x="265" y="231"/>
                    </a:lnTo>
                    <a:lnTo>
                      <a:pt x="263" y="235"/>
                    </a:lnTo>
                    <a:lnTo>
                      <a:pt x="263" y="241"/>
                    </a:lnTo>
                    <a:lnTo>
                      <a:pt x="259" y="245"/>
                    </a:lnTo>
                    <a:lnTo>
                      <a:pt x="259" y="249"/>
                    </a:lnTo>
                    <a:lnTo>
                      <a:pt x="257" y="252"/>
                    </a:lnTo>
                    <a:lnTo>
                      <a:pt x="255" y="256"/>
                    </a:lnTo>
                    <a:lnTo>
                      <a:pt x="253" y="260"/>
                    </a:lnTo>
                    <a:lnTo>
                      <a:pt x="251" y="264"/>
                    </a:lnTo>
                    <a:lnTo>
                      <a:pt x="251" y="268"/>
                    </a:lnTo>
                    <a:lnTo>
                      <a:pt x="250" y="271"/>
                    </a:lnTo>
                    <a:lnTo>
                      <a:pt x="248" y="275"/>
                    </a:lnTo>
                    <a:lnTo>
                      <a:pt x="248" y="279"/>
                    </a:lnTo>
                    <a:lnTo>
                      <a:pt x="246" y="281"/>
                    </a:lnTo>
                    <a:lnTo>
                      <a:pt x="244" y="285"/>
                    </a:lnTo>
                    <a:lnTo>
                      <a:pt x="244" y="290"/>
                    </a:lnTo>
                    <a:lnTo>
                      <a:pt x="244" y="292"/>
                    </a:lnTo>
                    <a:lnTo>
                      <a:pt x="240" y="298"/>
                    </a:lnTo>
                    <a:lnTo>
                      <a:pt x="238" y="306"/>
                    </a:lnTo>
                    <a:lnTo>
                      <a:pt x="238" y="309"/>
                    </a:lnTo>
                    <a:lnTo>
                      <a:pt x="234" y="313"/>
                    </a:lnTo>
                    <a:lnTo>
                      <a:pt x="234" y="317"/>
                    </a:lnTo>
                    <a:lnTo>
                      <a:pt x="234" y="323"/>
                    </a:lnTo>
                    <a:lnTo>
                      <a:pt x="232" y="325"/>
                    </a:lnTo>
                    <a:lnTo>
                      <a:pt x="232" y="326"/>
                    </a:lnTo>
                    <a:lnTo>
                      <a:pt x="232" y="328"/>
                    </a:lnTo>
                    <a:lnTo>
                      <a:pt x="234" y="328"/>
                    </a:lnTo>
                    <a:lnTo>
                      <a:pt x="238" y="326"/>
                    </a:lnTo>
                    <a:lnTo>
                      <a:pt x="244" y="325"/>
                    </a:lnTo>
                    <a:lnTo>
                      <a:pt x="248" y="325"/>
                    </a:lnTo>
                    <a:lnTo>
                      <a:pt x="251" y="325"/>
                    </a:lnTo>
                    <a:lnTo>
                      <a:pt x="253" y="323"/>
                    </a:lnTo>
                    <a:lnTo>
                      <a:pt x="259" y="323"/>
                    </a:lnTo>
                    <a:lnTo>
                      <a:pt x="263" y="321"/>
                    </a:lnTo>
                    <a:lnTo>
                      <a:pt x="267" y="319"/>
                    </a:lnTo>
                    <a:lnTo>
                      <a:pt x="272" y="319"/>
                    </a:lnTo>
                    <a:lnTo>
                      <a:pt x="278" y="317"/>
                    </a:lnTo>
                    <a:lnTo>
                      <a:pt x="284" y="317"/>
                    </a:lnTo>
                    <a:lnTo>
                      <a:pt x="289" y="315"/>
                    </a:lnTo>
                    <a:lnTo>
                      <a:pt x="295" y="313"/>
                    </a:lnTo>
                    <a:lnTo>
                      <a:pt x="301" y="311"/>
                    </a:lnTo>
                    <a:lnTo>
                      <a:pt x="307" y="311"/>
                    </a:lnTo>
                    <a:lnTo>
                      <a:pt x="312" y="309"/>
                    </a:lnTo>
                    <a:lnTo>
                      <a:pt x="316" y="307"/>
                    </a:lnTo>
                    <a:lnTo>
                      <a:pt x="320" y="307"/>
                    </a:lnTo>
                    <a:lnTo>
                      <a:pt x="322" y="306"/>
                    </a:lnTo>
                    <a:lnTo>
                      <a:pt x="326" y="306"/>
                    </a:lnTo>
                    <a:lnTo>
                      <a:pt x="329" y="304"/>
                    </a:lnTo>
                    <a:lnTo>
                      <a:pt x="333" y="304"/>
                    </a:lnTo>
                    <a:lnTo>
                      <a:pt x="335" y="302"/>
                    </a:lnTo>
                    <a:lnTo>
                      <a:pt x="339" y="302"/>
                    </a:lnTo>
                    <a:lnTo>
                      <a:pt x="343" y="300"/>
                    </a:lnTo>
                    <a:lnTo>
                      <a:pt x="346" y="300"/>
                    </a:lnTo>
                    <a:lnTo>
                      <a:pt x="350" y="298"/>
                    </a:lnTo>
                    <a:lnTo>
                      <a:pt x="354" y="298"/>
                    </a:lnTo>
                    <a:lnTo>
                      <a:pt x="358" y="296"/>
                    </a:lnTo>
                    <a:lnTo>
                      <a:pt x="360" y="294"/>
                    </a:lnTo>
                    <a:lnTo>
                      <a:pt x="364" y="294"/>
                    </a:lnTo>
                    <a:lnTo>
                      <a:pt x="367" y="292"/>
                    </a:lnTo>
                    <a:lnTo>
                      <a:pt x="371" y="292"/>
                    </a:lnTo>
                    <a:lnTo>
                      <a:pt x="375" y="290"/>
                    </a:lnTo>
                    <a:lnTo>
                      <a:pt x="379" y="290"/>
                    </a:lnTo>
                    <a:lnTo>
                      <a:pt x="383" y="290"/>
                    </a:lnTo>
                    <a:lnTo>
                      <a:pt x="386" y="287"/>
                    </a:lnTo>
                    <a:lnTo>
                      <a:pt x="390" y="287"/>
                    </a:lnTo>
                    <a:lnTo>
                      <a:pt x="392" y="285"/>
                    </a:lnTo>
                    <a:lnTo>
                      <a:pt x="396" y="283"/>
                    </a:lnTo>
                    <a:lnTo>
                      <a:pt x="400" y="281"/>
                    </a:lnTo>
                    <a:lnTo>
                      <a:pt x="403" y="281"/>
                    </a:lnTo>
                    <a:lnTo>
                      <a:pt x="407" y="279"/>
                    </a:lnTo>
                    <a:lnTo>
                      <a:pt x="411" y="279"/>
                    </a:lnTo>
                    <a:lnTo>
                      <a:pt x="415" y="275"/>
                    </a:lnTo>
                    <a:lnTo>
                      <a:pt x="417" y="275"/>
                    </a:lnTo>
                    <a:lnTo>
                      <a:pt x="421" y="273"/>
                    </a:lnTo>
                    <a:lnTo>
                      <a:pt x="426" y="273"/>
                    </a:lnTo>
                    <a:lnTo>
                      <a:pt x="428" y="271"/>
                    </a:lnTo>
                    <a:lnTo>
                      <a:pt x="432" y="269"/>
                    </a:lnTo>
                    <a:lnTo>
                      <a:pt x="436" y="268"/>
                    </a:lnTo>
                    <a:lnTo>
                      <a:pt x="440" y="268"/>
                    </a:lnTo>
                    <a:lnTo>
                      <a:pt x="442" y="266"/>
                    </a:lnTo>
                    <a:lnTo>
                      <a:pt x="445" y="266"/>
                    </a:lnTo>
                    <a:lnTo>
                      <a:pt x="449" y="264"/>
                    </a:lnTo>
                    <a:lnTo>
                      <a:pt x="453" y="262"/>
                    </a:lnTo>
                    <a:lnTo>
                      <a:pt x="455" y="260"/>
                    </a:lnTo>
                    <a:lnTo>
                      <a:pt x="459" y="260"/>
                    </a:lnTo>
                    <a:lnTo>
                      <a:pt x="462" y="258"/>
                    </a:lnTo>
                    <a:lnTo>
                      <a:pt x="466" y="256"/>
                    </a:lnTo>
                    <a:lnTo>
                      <a:pt x="468" y="254"/>
                    </a:lnTo>
                    <a:lnTo>
                      <a:pt x="472" y="254"/>
                    </a:lnTo>
                    <a:lnTo>
                      <a:pt x="476" y="252"/>
                    </a:lnTo>
                    <a:lnTo>
                      <a:pt x="480" y="250"/>
                    </a:lnTo>
                    <a:lnTo>
                      <a:pt x="485" y="249"/>
                    </a:lnTo>
                    <a:lnTo>
                      <a:pt x="491" y="247"/>
                    </a:lnTo>
                    <a:lnTo>
                      <a:pt x="497" y="245"/>
                    </a:lnTo>
                    <a:lnTo>
                      <a:pt x="502" y="243"/>
                    </a:lnTo>
                    <a:lnTo>
                      <a:pt x="506" y="239"/>
                    </a:lnTo>
                    <a:lnTo>
                      <a:pt x="512" y="237"/>
                    </a:lnTo>
                    <a:lnTo>
                      <a:pt x="516" y="235"/>
                    </a:lnTo>
                    <a:lnTo>
                      <a:pt x="521" y="233"/>
                    </a:lnTo>
                    <a:lnTo>
                      <a:pt x="523" y="231"/>
                    </a:lnTo>
                    <a:lnTo>
                      <a:pt x="529" y="231"/>
                    </a:lnTo>
                    <a:lnTo>
                      <a:pt x="531" y="230"/>
                    </a:lnTo>
                    <a:lnTo>
                      <a:pt x="535" y="228"/>
                    </a:lnTo>
                    <a:lnTo>
                      <a:pt x="537" y="228"/>
                    </a:lnTo>
                    <a:lnTo>
                      <a:pt x="538" y="228"/>
                    </a:lnTo>
                    <a:lnTo>
                      <a:pt x="540" y="224"/>
                    </a:lnTo>
                    <a:lnTo>
                      <a:pt x="542" y="224"/>
                    </a:lnTo>
                    <a:lnTo>
                      <a:pt x="540" y="226"/>
                    </a:lnTo>
                    <a:lnTo>
                      <a:pt x="537" y="230"/>
                    </a:lnTo>
                    <a:lnTo>
                      <a:pt x="535" y="231"/>
                    </a:lnTo>
                    <a:lnTo>
                      <a:pt x="533" y="233"/>
                    </a:lnTo>
                    <a:lnTo>
                      <a:pt x="529" y="237"/>
                    </a:lnTo>
                    <a:lnTo>
                      <a:pt x="527" y="241"/>
                    </a:lnTo>
                    <a:lnTo>
                      <a:pt x="521" y="245"/>
                    </a:lnTo>
                    <a:lnTo>
                      <a:pt x="518" y="249"/>
                    </a:lnTo>
                    <a:lnTo>
                      <a:pt x="512" y="252"/>
                    </a:lnTo>
                    <a:lnTo>
                      <a:pt x="508" y="258"/>
                    </a:lnTo>
                    <a:lnTo>
                      <a:pt x="502" y="264"/>
                    </a:lnTo>
                    <a:lnTo>
                      <a:pt x="497" y="268"/>
                    </a:lnTo>
                    <a:lnTo>
                      <a:pt x="491" y="275"/>
                    </a:lnTo>
                    <a:lnTo>
                      <a:pt x="485" y="281"/>
                    </a:lnTo>
                    <a:lnTo>
                      <a:pt x="481" y="283"/>
                    </a:lnTo>
                    <a:lnTo>
                      <a:pt x="478" y="287"/>
                    </a:lnTo>
                    <a:lnTo>
                      <a:pt x="474" y="290"/>
                    </a:lnTo>
                    <a:lnTo>
                      <a:pt x="470" y="292"/>
                    </a:lnTo>
                    <a:lnTo>
                      <a:pt x="466" y="294"/>
                    </a:lnTo>
                    <a:lnTo>
                      <a:pt x="462" y="298"/>
                    </a:lnTo>
                    <a:lnTo>
                      <a:pt x="459" y="302"/>
                    </a:lnTo>
                    <a:lnTo>
                      <a:pt x="455" y="306"/>
                    </a:lnTo>
                    <a:lnTo>
                      <a:pt x="453" y="309"/>
                    </a:lnTo>
                    <a:lnTo>
                      <a:pt x="447" y="311"/>
                    </a:lnTo>
                    <a:lnTo>
                      <a:pt x="443" y="315"/>
                    </a:lnTo>
                    <a:lnTo>
                      <a:pt x="440" y="319"/>
                    </a:lnTo>
                    <a:lnTo>
                      <a:pt x="436" y="323"/>
                    </a:lnTo>
                    <a:lnTo>
                      <a:pt x="434" y="325"/>
                    </a:lnTo>
                    <a:lnTo>
                      <a:pt x="428" y="328"/>
                    </a:lnTo>
                    <a:lnTo>
                      <a:pt x="426" y="332"/>
                    </a:lnTo>
                    <a:lnTo>
                      <a:pt x="421" y="336"/>
                    </a:lnTo>
                    <a:lnTo>
                      <a:pt x="417" y="338"/>
                    </a:lnTo>
                    <a:lnTo>
                      <a:pt x="411" y="342"/>
                    </a:lnTo>
                    <a:lnTo>
                      <a:pt x="409" y="345"/>
                    </a:lnTo>
                    <a:lnTo>
                      <a:pt x="403" y="349"/>
                    </a:lnTo>
                    <a:lnTo>
                      <a:pt x="402" y="353"/>
                    </a:lnTo>
                    <a:lnTo>
                      <a:pt x="396" y="355"/>
                    </a:lnTo>
                    <a:lnTo>
                      <a:pt x="392" y="359"/>
                    </a:lnTo>
                    <a:lnTo>
                      <a:pt x="386" y="363"/>
                    </a:lnTo>
                    <a:lnTo>
                      <a:pt x="384" y="366"/>
                    </a:lnTo>
                    <a:lnTo>
                      <a:pt x="379" y="368"/>
                    </a:lnTo>
                    <a:lnTo>
                      <a:pt x="375" y="372"/>
                    </a:lnTo>
                    <a:lnTo>
                      <a:pt x="371" y="374"/>
                    </a:lnTo>
                    <a:lnTo>
                      <a:pt x="367" y="378"/>
                    </a:lnTo>
                    <a:lnTo>
                      <a:pt x="362" y="382"/>
                    </a:lnTo>
                    <a:lnTo>
                      <a:pt x="358" y="385"/>
                    </a:lnTo>
                    <a:lnTo>
                      <a:pt x="354" y="387"/>
                    </a:lnTo>
                    <a:lnTo>
                      <a:pt x="350" y="389"/>
                    </a:lnTo>
                    <a:lnTo>
                      <a:pt x="345" y="393"/>
                    </a:lnTo>
                    <a:lnTo>
                      <a:pt x="341" y="395"/>
                    </a:lnTo>
                    <a:lnTo>
                      <a:pt x="337" y="399"/>
                    </a:lnTo>
                    <a:lnTo>
                      <a:pt x="333" y="401"/>
                    </a:lnTo>
                    <a:lnTo>
                      <a:pt x="327" y="402"/>
                    </a:lnTo>
                    <a:lnTo>
                      <a:pt x="326" y="406"/>
                    </a:lnTo>
                    <a:lnTo>
                      <a:pt x="320" y="408"/>
                    </a:lnTo>
                    <a:lnTo>
                      <a:pt x="316" y="410"/>
                    </a:lnTo>
                    <a:lnTo>
                      <a:pt x="310" y="412"/>
                    </a:lnTo>
                    <a:lnTo>
                      <a:pt x="308" y="416"/>
                    </a:lnTo>
                    <a:lnTo>
                      <a:pt x="305" y="418"/>
                    </a:lnTo>
                    <a:lnTo>
                      <a:pt x="301" y="420"/>
                    </a:lnTo>
                    <a:lnTo>
                      <a:pt x="295" y="421"/>
                    </a:lnTo>
                    <a:lnTo>
                      <a:pt x="291" y="425"/>
                    </a:lnTo>
                    <a:lnTo>
                      <a:pt x="288" y="427"/>
                    </a:lnTo>
                    <a:lnTo>
                      <a:pt x="284" y="429"/>
                    </a:lnTo>
                    <a:lnTo>
                      <a:pt x="280" y="431"/>
                    </a:lnTo>
                    <a:lnTo>
                      <a:pt x="276" y="433"/>
                    </a:lnTo>
                    <a:lnTo>
                      <a:pt x="272" y="435"/>
                    </a:lnTo>
                    <a:lnTo>
                      <a:pt x="269" y="437"/>
                    </a:lnTo>
                    <a:lnTo>
                      <a:pt x="265" y="439"/>
                    </a:lnTo>
                    <a:lnTo>
                      <a:pt x="263" y="440"/>
                    </a:lnTo>
                    <a:lnTo>
                      <a:pt x="259" y="442"/>
                    </a:lnTo>
                    <a:lnTo>
                      <a:pt x="253" y="444"/>
                    </a:lnTo>
                    <a:lnTo>
                      <a:pt x="251" y="444"/>
                    </a:lnTo>
                    <a:lnTo>
                      <a:pt x="248" y="448"/>
                    </a:lnTo>
                    <a:lnTo>
                      <a:pt x="244" y="448"/>
                    </a:lnTo>
                    <a:lnTo>
                      <a:pt x="240" y="450"/>
                    </a:lnTo>
                    <a:lnTo>
                      <a:pt x="238" y="452"/>
                    </a:lnTo>
                    <a:lnTo>
                      <a:pt x="234" y="454"/>
                    </a:lnTo>
                    <a:lnTo>
                      <a:pt x="232" y="454"/>
                    </a:lnTo>
                    <a:lnTo>
                      <a:pt x="229" y="456"/>
                    </a:lnTo>
                    <a:lnTo>
                      <a:pt x="225" y="456"/>
                    </a:lnTo>
                    <a:lnTo>
                      <a:pt x="221" y="458"/>
                    </a:lnTo>
                    <a:lnTo>
                      <a:pt x="217" y="461"/>
                    </a:lnTo>
                    <a:lnTo>
                      <a:pt x="211" y="463"/>
                    </a:lnTo>
                    <a:lnTo>
                      <a:pt x="208" y="463"/>
                    </a:lnTo>
                    <a:lnTo>
                      <a:pt x="202" y="467"/>
                    </a:lnTo>
                    <a:lnTo>
                      <a:pt x="198" y="467"/>
                    </a:lnTo>
                    <a:lnTo>
                      <a:pt x="194" y="469"/>
                    </a:lnTo>
                    <a:lnTo>
                      <a:pt x="191" y="471"/>
                    </a:lnTo>
                    <a:lnTo>
                      <a:pt x="189" y="473"/>
                    </a:lnTo>
                    <a:lnTo>
                      <a:pt x="185" y="473"/>
                    </a:lnTo>
                    <a:lnTo>
                      <a:pt x="183" y="475"/>
                    </a:lnTo>
                    <a:lnTo>
                      <a:pt x="181" y="475"/>
                    </a:lnTo>
                    <a:lnTo>
                      <a:pt x="181" y="477"/>
                    </a:lnTo>
                    <a:lnTo>
                      <a:pt x="179" y="477"/>
                    </a:lnTo>
                    <a:lnTo>
                      <a:pt x="177" y="478"/>
                    </a:lnTo>
                    <a:lnTo>
                      <a:pt x="175" y="482"/>
                    </a:lnTo>
                    <a:lnTo>
                      <a:pt x="175" y="486"/>
                    </a:lnTo>
                    <a:lnTo>
                      <a:pt x="172" y="490"/>
                    </a:lnTo>
                    <a:lnTo>
                      <a:pt x="172" y="492"/>
                    </a:lnTo>
                    <a:lnTo>
                      <a:pt x="170" y="496"/>
                    </a:lnTo>
                    <a:lnTo>
                      <a:pt x="168" y="499"/>
                    </a:lnTo>
                    <a:lnTo>
                      <a:pt x="166" y="503"/>
                    </a:lnTo>
                    <a:lnTo>
                      <a:pt x="164" y="507"/>
                    </a:lnTo>
                    <a:lnTo>
                      <a:pt x="164" y="513"/>
                    </a:lnTo>
                    <a:lnTo>
                      <a:pt x="162" y="516"/>
                    </a:lnTo>
                    <a:lnTo>
                      <a:pt x="158" y="520"/>
                    </a:lnTo>
                    <a:lnTo>
                      <a:pt x="156" y="526"/>
                    </a:lnTo>
                    <a:lnTo>
                      <a:pt x="153" y="532"/>
                    </a:lnTo>
                    <a:lnTo>
                      <a:pt x="153" y="537"/>
                    </a:lnTo>
                    <a:lnTo>
                      <a:pt x="149" y="543"/>
                    </a:lnTo>
                    <a:lnTo>
                      <a:pt x="147" y="549"/>
                    </a:lnTo>
                    <a:lnTo>
                      <a:pt x="145" y="555"/>
                    </a:lnTo>
                    <a:lnTo>
                      <a:pt x="143" y="560"/>
                    </a:lnTo>
                    <a:lnTo>
                      <a:pt x="139" y="564"/>
                    </a:lnTo>
                    <a:lnTo>
                      <a:pt x="137" y="572"/>
                    </a:lnTo>
                    <a:lnTo>
                      <a:pt x="135" y="575"/>
                    </a:lnTo>
                    <a:lnTo>
                      <a:pt x="135" y="577"/>
                    </a:lnTo>
                    <a:lnTo>
                      <a:pt x="134" y="581"/>
                    </a:lnTo>
                    <a:lnTo>
                      <a:pt x="134" y="585"/>
                    </a:lnTo>
                    <a:lnTo>
                      <a:pt x="132" y="587"/>
                    </a:lnTo>
                    <a:lnTo>
                      <a:pt x="132" y="591"/>
                    </a:lnTo>
                    <a:lnTo>
                      <a:pt x="128" y="594"/>
                    </a:lnTo>
                    <a:lnTo>
                      <a:pt x="128" y="596"/>
                    </a:lnTo>
                    <a:lnTo>
                      <a:pt x="128" y="600"/>
                    </a:lnTo>
                    <a:lnTo>
                      <a:pt x="126" y="604"/>
                    </a:lnTo>
                    <a:lnTo>
                      <a:pt x="124" y="608"/>
                    </a:lnTo>
                    <a:lnTo>
                      <a:pt x="124" y="612"/>
                    </a:lnTo>
                    <a:lnTo>
                      <a:pt x="120" y="615"/>
                    </a:lnTo>
                    <a:lnTo>
                      <a:pt x="118" y="623"/>
                    </a:lnTo>
                    <a:lnTo>
                      <a:pt x="118" y="625"/>
                    </a:lnTo>
                    <a:lnTo>
                      <a:pt x="118" y="631"/>
                    </a:lnTo>
                    <a:lnTo>
                      <a:pt x="116" y="632"/>
                    </a:lnTo>
                    <a:lnTo>
                      <a:pt x="115" y="636"/>
                    </a:lnTo>
                    <a:lnTo>
                      <a:pt x="113" y="640"/>
                    </a:lnTo>
                    <a:lnTo>
                      <a:pt x="113" y="648"/>
                    </a:lnTo>
                    <a:lnTo>
                      <a:pt x="109" y="651"/>
                    </a:lnTo>
                    <a:lnTo>
                      <a:pt x="109" y="655"/>
                    </a:lnTo>
                    <a:lnTo>
                      <a:pt x="109" y="657"/>
                    </a:lnTo>
                    <a:lnTo>
                      <a:pt x="109" y="661"/>
                    </a:lnTo>
                    <a:lnTo>
                      <a:pt x="107" y="667"/>
                    </a:lnTo>
                    <a:lnTo>
                      <a:pt x="105" y="672"/>
                    </a:lnTo>
                    <a:lnTo>
                      <a:pt x="103" y="678"/>
                    </a:lnTo>
                    <a:lnTo>
                      <a:pt x="103" y="684"/>
                    </a:lnTo>
                    <a:lnTo>
                      <a:pt x="103" y="689"/>
                    </a:lnTo>
                    <a:lnTo>
                      <a:pt x="101" y="695"/>
                    </a:lnTo>
                    <a:lnTo>
                      <a:pt x="101" y="699"/>
                    </a:lnTo>
                    <a:lnTo>
                      <a:pt x="101" y="705"/>
                    </a:lnTo>
                    <a:lnTo>
                      <a:pt x="99" y="708"/>
                    </a:lnTo>
                    <a:lnTo>
                      <a:pt x="99" y="714"/>
                    </a:lnTo>
                    <a:lnTo>
                      <a:pt x="99" y="718"/>
                    </a:lnTo>
                    <a:lnTo>
                      <a:pt x="99" y="722"/>
                    </a:lnTo>
                    <a:lnTo>
                      <a:pt x="99" y="726"/>
                    </a:lnTo>
                    <a:lnTo>
                      <a:pt x="97" y="729"/>
                    </a:lnTo>
                    <a:lnTo>
                      <a:pt x="97" y="733"/>
                    </a:lnTo>
                    <a:lnTo>
                      <a:pt x="97" y="737"/>
                    </a:lnTo>
                    <a:lnTo>
                      <a:pt x="97" y="741"/>
                    </a:lnTo>
                    <a:lnTo>
                      <a:pt x="97" y="745"/>
                    </a:lnTo>
                    <a:lnTo>
                      <a:pt x="97" y="746"/>
                    </a:lnTo>
                    <a:lnTo>
                      <a:pt x="97" y="748"/>
                    </a:lnTo>
                    <a:lnTo>
                      <a:pt x="99" y="748"/>
                    </a:lnTo>
                    <a:lnTo>
                      <a:pt x="101" y="750"/>
                    </a:lnTo>
                    <a:lnTo>
                      <a:pt x="107" y="750"/>
                    </a:lnTo>
                    <a:lnTo>
                      <a:pt x="113" y="750"/>
                    </a:lnTo>
                    <a:lnTo>
                      <a:pt x="115" y="750"/>
                    </a:lnTo>
                    <a:lnTo>
                      <a:pt x="118" y="750"/>
                    </a:lnTo>
                    <a:lnTo>
                      <a:pt x="122" y="750"/>
                    </a:lnTo>
                    <a:lnTo>
                      <a:pt x="126" y="750"/>
                    </a:lnTo>
                    <a:lnTo>
                      <a:pt x="132" y="750"/>
                    </a:lnTo>
                    <a:lnTo>
                      <a:pt x="135" y="750"/>
                    </a:lnTo>
                    <a:lnTo>
                      <a:pt x="139" y="750"/>
                    </a:lnTo>
                    <a:lnTo>
                      <a:pt x="145" y="750"/>
                    </a:lnTo>
                    <a:lnTo>
                      <a:pt x="151" y="750"/>
                    </a:lnTo>
                    <a:lnTo>
                      <a:pt x="156" y="748"/>
                    </a:lnTo>
                    <a:lnTo>
                      <a:pt x="160" y="748"/>
                    </a:lnTo>
                    <a:lnTo>
                      <a:pt x="162" y="746"/>
                    </a:lnTo>
                    <a:lnTo>
                      <a:pt x="166" y="746"/>
                    </a:lnTo>
                    <a:lnTo>
                      <a:pt x="170" y="746"/>
                    </a:lnTo>
                    <a:lnTo>
                      <a:pt x="172" y="746"/>
                    </a:lnTo>
                    <a:lnTo>
                      <a:pt x="177" y="746"/>
                    </a:lnTo>
                    <a:lnTo>
                      <a:pt x="181" y="745"/>
                    </a:lnTo>
                    <a:lnTo>
                      <a:pt x="183" y="745"/>
                    </a:lnTo>
                    <a:lnTo>
                      <a:pt x="187" y="745"/>
                    </a:lnTo>
                    <a:lnTo>
                      <a:pt x="191" y="743"/>
                    </a:lnTo>
                    <a:lnTo>
                      <a:pt x="194" y="741"/>
                    </a:lnTo>
                    <a:lnTo>
                      <a:pt x="198" y="741"/>
                    </a:lnTo>
                    <a:lnTo>
                      <a:pt x="202" y="741"/>
                    </a:lnTo>
                    <a:lnTo>
                      <a:pt x="206" y="739"/>
                    </a:lnTo>
                    <a:lnTo>
                      <a:pt x="210" y="739"/>
                    </a:lnTo>
                    <a:lnTo>
                      <a:pt x="215" y="739"/>
                    </a:lnTo>
                    <a:lnTo>
                      <a:pt x="219" y="737"/>
                    </a:lnTo>
                    <a:lnTo>
                      <a:pt x="225" y="735"/>
                    </a:lnTo>
                    <a:lnTo>
                      <a:pt x="227" y="733"/>
                    </a:lnTo>
                    <a:lnTo>
                      <a:pt x="232" y="733"/>
                    </a:lnTo>
                    <a:lnTo>
                      <a:pt x="236" y="731"/>
                    </a:lnTo>
                    <a:lnTo>
                      <a:pt x="242" y="729"/>
                    </a:lnTo>
                    <a:lnTo>
                      <a:pt x="246" y="727"/>
                    </a:lnTo>
                    <a:lnTo>
                      <a:pt x="251" y="727"/>
                    </a:lnTo>
                    <a:lnTo>
                      <a:pt x="257" y="726"/>
                    </a:lnTo>
                    <a:lnTo>
                      <a:pt x="261" y="724"/>
                    </a:lnTo>
                    <a:lnTo>
                      <a:pt x="265" y="722"/>
                    </a:lnTo>
                    <a:lnTo>
                      <a:pt x="270" y="720"/>
                    </a:lnTo>
                    <a:lnTo>
                      <a:pt x="276" y="718"/>
                    </a:lnTo>
                    <a:lnTo>
                      <a:pt x="280" y="716"/>
                    </a:lnTo>
                    <a:lnTo>
                      <a:pt x="286" y="714"/>
                    </a:lnTo>
                    <a:lnTo>
                      <a:pt x="291" y="712"/>
                    </a:lnTo>
                    <a:lnTo>
                      <a:pt x="295" y="710"/>
                    </a:lnTo>
                    <a:lnTo>
                      <a:pt x="301" y="708"/>
                    </a:lnTo>
                    <a:lnTo>
                      <a:pt x="305" y="707"/>
                    </a:lnTo>
                    <a:lnTo>
                      <a:pt x="310" y="703"/>
                    </a:lnTo>
                    <a:lnTo>
                      <a:pt x="316" y="701"/>
                    </a:lnTo>
                    <a:lnTo>
                      <a:pt x="322" y="697"/>
                    </a:lnTo>
                    <a:lnTo>
                      <a:pt x="327" y="695"/>
                    </a:lnTo>
                    <a:lnTo>
                      <a:pt x="331" y="695"/>
                    </a:lnTo>
                    <a:lnTo>
                      <a:pt x="337" y="691"/>
                    </a:lnTo>
                    <a:lnTo>
                      <a:pt x="341" y="689"/>
                    </a:lnTo>
                    <a:lnTo>
                      <a:pt x="346" y="688"/>
                    </a:lnTo>
                    <a:lnTo>
                      <a:pt x="352" y="684"/>
                    </a:lnTo>
                    <a:lnTo>
                      <a:pt x="356" y="682"/>
                    </a:lnTo>
                    <a:lnTo>
                      <a:pt x="362" y="680"/>
                    </a:lnTo>
                    <a:lnTo>
                      <a:pt x="367" y="676"/>
                    </a:lnTo>
                    <a:lnTo>
                      <a:pt x="371" y="676"/>
                    </a:lnTo>
                    <a:lnTo>
                      <a:pt x="377" y="672"/>
                    </a:lnTo>
                    <a:lnTo>
                      <a:pt x="381" y="670"/>
                    </a:lnTo>
                    <a:lnTo>
                      <a:pt x="386" y="669"/>
                    </a:lnTo>
                    <a:lnTo>
                      <a:pt x="390" y="665"/>
                    </a:lnTo>
                    <a:lnTo>
                      <a:pt x="396" y="663"/>
                    </a:lnTo>
                    <a:lnTo>
                      <a:pt x="400" y="661"/>
                    </a:lnTo>
                    <a:lnTo>
                      <a:pt x="403" y="657"/>
                    </a:lnTo>
                    <a:lnTo>
                      <a:pt x="409" y="657"/>
                    </a:lnTo>
                    <a:lnTo>
                      <a:pt x="413" y="653"/>
                    </a:lnTo>
                    <a:lnTo>
                      <a:pt x="417" y="651"/>
                    </a:lnTo>
                    <a:lnTo>
                      <a:pt x="421" y="650"/>
                    </a:lnTo>
                    <a:lnTo>
                      <a:pt x="426" y="646"/>
                    </a:lnTo>
                    <a:lnTo>
                      <a:pt x="428" y="644"/>
                    </a:lnTo>
                    <a:lnTo>
                      <a:pt x="434" y="642"/>
                    </a:lnTo>
                    <a:lnTo>
                      <a:pt x="436" y="640"/>
                    </a:lnTo>
                    <a:lnTo>
                      <a:pt x="442" y="638"/>
                    </a:lnTo>
                    <a:lnTo>
                      <a:pt x="445" y="636"/>
                    </a:lnTo>
                    <a:lnTo>
                      <a:pt x="447" y="634"/>
                    </a:lnTo>
                    <a:lnTo>
                      <a:pt x="451" y="632"/>
                    </a:lnTo>
                    <a:lnTo>
                      <a:pt x="455" y="631"/>
                    </a:lnTo>
                    <a:lnTo>
                      <a:pt x="461" y="627"/>
                    </a:lnTo>
                    <a:lnTo>
                      <a:pt x="466" y="625"/>
                    </a:lnTo>
                    <a:lnTo>
                      <a:pt x="472" y="621"/>
                    </a:lnTo>
                    <a:lnTo>
                      <a:pt x="476" y="619"/>
                    </a:lnTo>
                    <a:lnTo>
                      <a:pt x="480" y="615"/>
                    </a:lnTo>
                    <a:lnTo>
                      <a:pt x="483" y="615"/>
                    </a:lnTo>
                    <a:lnTo>
                      <a:pt x="487" y="613"/>
                    </a:lnTo>
                    <a:lnTo>
                      <a:pt x="491" y="612"/>
                    </a:lnTo>
                    <a:lnTo>
                      <a:pt x="514" y="688"/>
                    </a:lnTo>
                    <a:lnTo>
                      <a:pt x="512" y="688"/>
                    </a:lnTo>
                    <a:lnTo>
                      <a:pt x="508" y="693"/>
                    </a:lnTo>
                    <a:lnTo>
                      <a:pt x="504" y="693"/>
                    </a:lnTo>
                    <a:lnTo>
                      <a:pt x="502" y="697"/>
                    </a:lnTo>
                    <a:lnTo>
                      <a:pt x="499" y="701"/>
                    </a:lnTo>
                    <a:lnTo>
                      <a:pt x="495" y="705"/>
                    </a:lnTo>
                    <a:lnTo>
                      <a:pt x="489" y="708"/>
                    </a:lnTo>
                    <a:lnTo>
                      <a:pt x="485" y="712"/>
                    </a:lnTo>
                    <a:lnTo>
                      <a:pt x="480" y="718"/>
                    </a:lnTo>
                    <a:lnTo>
                      <a:pt x="474" y="724"/>
                    </a:lnTo>
                    <a:lnTo>
                      <a:pt x="470" y="726"/>
                    </a:lnTo>
                    <a:lnTo>
                      <a:pt x="466" y="727"/>
                    </a:lnTo>
                    <a:lnTo>
                      <a:pt x="462" y="731"/>
                    </a:lnTo>
                    <a:lnTo>
                      <a:pt x="461" y="733"/>
                    </a:lnTo>
                    <a:lnTo>
                      <a:pt x="457" y="737"/>
                    </a:lnTo>
                    <a:lnTo>
                      <a:pt x="453" y="741"/>
                    </a:lnTo>
                    <a:lnTo>
                      <a:pt x="449" y="743"/>
                    </a:lnTo>
                    <a:lnTo>
                      <a:pt x="445" y="746"/>
                    </a:lnTo>
                    <a:lnTo>
                      <a:pt x="442" y="750"/>
                    </a:lnTo>
                    <a:lnTo>
                      <a:pt x="438" y="752"/>
                    </a:lnTo>
                    <a:lnTo>
                      <a:pt x="434" y="756"/>
                    </a:lnTo>
                    <a:lnTo>
                      <a:pt x="428" y="758"/>
                    </a:lnTo>
                    <a:lnTo>
                      <a:pt x="424" y="762"/>
                    </a:lnTo>
                    <a:lnTo>
                      <a:pt x="421" y="764"/>
                    </a:lnTo>
                    <a:lnTo>
                      <a:pt x="417" y="769"/>
                    </a:lnTo>
                    <a:lnTo>
                      <a:pt x="411" y="771"/>
                    </a:lnTo>
                    <a:lnTo>
                      <a:pt x="407" y="775"/>
                    </a:lnTo>
                    <a:lnTo>
                      <a:pt x="403" y="777"/>
                    </a:lnTo>
                    <a:lnTo>
                      <a:pt x="398" y="781"/>
                    </a:lnTo>
                    <a:lnTo>
                      <a:pt x="394" y="784"/>
                    </a:lnTo>
                    <a:lnTo>
                      <a:pt x="390" y="788"/>
                    </a:lnTo>
                    <a:lnTo>
                      <a:pt x="384" y="790"/>
                    </a:lnTo>
                    <a:lnTo>
                      <a:pt x="379" y="794"/>
                    </a:lnTo>
                    <a:lnTo>
                      <a:pt x="377" y="798"/>
                    </a:lnTo>
                    <a:lnTo>
                      <a:pt x="371" y="802"/>
                    </a:lnTo>
                    <a:lnTo>
                      <a:pt x="365" y="803"/>
                    </a:lnTo>
                    <a:lnTo>
                      <a:pt x="360" y="807"/>
                    </a:lnTo>
                    <a:lnTo>
                      <a:pt x="356" y="809"/>
                    </a:lnTo>
                    <a:lnTo>
                      <a:pt x="350" y="813"/>
                    </a:lnTo>
                    <a:lnTo>
                      <a:pt x="346" y="815"/>
                    </a:lnTo>
                    <a:lnTo>
                      <a:pt x="341" y="819"/>
                    </a:lnTo>
                    <a:lnTo>
                      <a:pt x="335" y="822"/>
                    </a:lnTo>
                    <a:lnTo>
                      <a:pt x="329" y="824"/>
                    </a:lnTo>
                    <a:lnTo>
                      <a:pt x="326" y="826"/>
                    </a:lnTo>
                    <a:lnTo>
                      <a:pt x="320" y="830"/>
                    </a:lnTo>
                    <a:lnTo>
                      <a:pt x="316" y="834"/>
                    </a:lnTo>
                    <a:lnTo>
                      <a:pt x="310" y="836"/>
                    </a:lnTo>
                    <a:lnTo>
                      <a:pt x="305" y="838"/>
                    </a:lnTo>
                    <a:lnTo>
                      <a:pt x="301" y="840"/>
                    </a:lnTo>
                    <a:lnTo>
                      <a:pt x="295" y="843"/>
                    </a:lnTo>
                    <a:lnTo>
                      <a:pt x="289" y="845"/>
                    </a:lnTo>
                    <a:lnTo>
                      <a:pt x="284" y="847"/>
                    </a:lnTo>
                    <a:lnTo>
                      <a:pt x="278" y="849"/>
                    </a:lnTo>
                    <a:lnTo>
                      <a:pt x="274" y="851"/>
                    </a:lnTo>
                    <a:lnTo>
                      <a:pt x="267" y="853"/>
                    </a:lnTo>
                    <a:lnTo>
                      <a:pt x="263" y="855"/>
                    </a:lnTo>
                    <a:lnTo>
                      <a:pt x="257" y="857"/>
                    </a:lnTo>
                    <a:lnTo>
                      <a:pt x="251" y="859"/>
                    </a:lnTo>
                    <a:lnTo>
                      <a:pt x="248" y="860"/>
                    </a:lnTo>
                    <a:lnTo>
                      <a:pt x="242" y="862"/>
                    </a:lnTo>
                    <a:lnTo>
                      <a:pt x="236" y="864"/>
                    </a:lnTo>
                    <a:lnTo>
                      <a:pt x="232" y="866"/>
                    </a:lnTo>
                    <a:lnTo>
                      <a:pt x="227" y="866"/>
                    </a:lnTo>
                    <a:lnTo>
                      <a:pt x="221" y="868"/>
                    </a:lnTo>
                    <a:lnTo>
                      <a:pt x="215" y="870"/>
                    </a:lnTo>
                    <a:lnTo>
                      <a:pt x="211" y="872"/>
                    </a:lnTo>
                    <a:lnTo>
                      <a:pt x="208" y="872"/>
                    </a:lnTo>
                    <a:lnTo>
                      <a:pt x="202" y="872"/>
                    </a:lnTo>
                    <a:lnTo>
                      <a:pt x="196" y="874"/>
                    </a:lnTo>
                    <a:lnTo>
                      <a:pt x="192" y="876"/>
                    </a:lnTo>
                    <a:lnTo>
                      <a:pt x="187" y="876"/>
                    </a:lnTo>
                    <a:lnTo>
                      <a:pt x="183" y="878"/>
                    </a:lnTo>
                    <a:lnTo>
                      <a:pt x="177" y="878"/>
                    </a:lnTo>
                    <a:lnTo>
                      <a:pt x="173" y="879"/>
                    </a:lnTo>
                    <a:lnTo>
                      <a:pt x="168" y="879"/>
                    </a:lnTo>
                    <a:lnTo>
                      <a:pt x="164" y="879"/>
                    </a:lnTo>
                    <a:lnTo>
                      <a:pt x="160" y="879"/>
                    </a:lnTo>
                    <a:lnTo>
                      <a:pt x="156" y="881"/>
                    </a:lnTo>
                    <a:lnTo>
                      <a:pt x="151" y="881"/>
                    </a:lnTo>
                    <a:lnTo>
                      <a:pt x="147" y="883"/>
                    </a:lnTo>
                    <a:lnTo>
                      <a:pt x="143" y="883"/>
                    </a:lnTo>
                    <a:lnTo>
                      <a:pt x="139" y="883"/>
                    </a:lnTo>
                    <a:lnTo>
                      <a:pt x="134" y="883"/>
                    </a:lnTo>
                    <a:lnTo>
                      <a:pt x="132" y="885"/>
                    </a:lnTo>
                    <a:lnTo>
                      <a:pt x="128" y="885"/>
                    </a:lnTo>
                    <a:lnTo>
                      <a:pt x="122" y="885"/>
                    </a:lnTo>
                    <a:lnTo>
                      <a:pt x="120" y="885"/>
                    </a:lnTo>
                    <a:lnTo>
                      <a:pt x="116" y="885"/>
                    </a:lnTo>
                    <a:lnTo>
                      <a:pt x="113" y="885"/>
                    </a:lnTo>
                    <a:lnTo>
                      <a:pt x="109" y="885"/>
                    </a:lnTo>
                    <a:lnTo>
                      <a:pt x="107" y="885"/>
                    </a:lnTo>
                    <a:lnTo>
                      <a:pt x="103" y="885"/>
                    </a:lnTo>
                    <a:lnTo>
                      <a:pt x="99" y="885"/>
                    </a:lnTo>
                    <a:lnTo>
                      <a:pt x="97" y="887"/>
                    </a:lnTo>
                    <a:lnTo>
                      <a:pt x="92" y="887"/>
                    </a:lnTo>
                    <a:lnTo>
                      <a:pt x="88" y="887"/>
                    </a:lnTo>
                    <a:lnTo>
                      <a:pt x="82" y="887"/>
                    </a:lnTo>
                    <a:lnTo>
                      <a:pt x="78" y="887"/>
                    </a:lnTo>
                    <a:lnTo>
                      <a:pt x="75" y="887"/>
                    </a:lnTo>
                    <a:lnTo>
                      <a:pt x="71" y="887"/>
                    </a:lnTo>
                    <a:lnTo>
                      <a:pt x="69" y="887"/>
                    </a:lnTo>
                    <a:lnTo>
                      <a:pt x="67" y="887"/>
                    </a:lnTo>
                    <a:lnTo>
                      <a:pt x="67" y="889"/>
                    </a:lnTo>
                    <a:lnTo>
                      <a:pt x="65" y="893"/>
                    </a:lnTo>
                    <a:lnTo>
                      <a:pt x="65" y="895"/>
                    </a:lnTo>
                    <a:lnTo>
                      <a:pt x="65" y="897"/>
                    </a:lnTo>
                    <a:lnTo>
                      <a:pt x="65" y="900"/>
                    </a:lnTo>
                    <a:lnTo>
                      <a:pt x="65" y="904"/>
                    </a:lnTo>
                    <a:lnTo>
                      <a:pt x="65" y="910"/>
                    </a:lnTo>
                    <a:lnTo>
                      <a:pt x="63" y="914"/>
                    </a:lnTo>
                    <a:lnTo>
                      <a:pt x="63" y="919"/>
                    </a:lnTo>
                    <a:lnTo>
                      <a:pt x="63" y="925"/>
                    </a:lnTo>
                    <a:lnTo>
                      <a:pt x="63" y="929"/>
                    </a:lnTo>
                    <a:lnTo>
                      <a:pt x="63" y="937"/>
                    </a:lnTo>
                    <a:lnTo>
                      <a:pt x="63" y="940"/>
                    </a:lnTo>
                    <a:lnTo>
                      <a:pt x="63" y="942"/>
                    </a:lnTo>
                    <a:lnTo>
                      <a:pt x="63" y="946"/>
                    </a:lnTo>
                    <a:lnTo>
                      <a:pt x="63" y="950"/>
                    </a:lnTo>
                    <a:lnTo>
                      <a:pt x="63" y="956"/>
                    </a:lnTo>
                    <a:lnTo>
                      <a:pt x="63" y="961"/>
                    </a:lnTo>
                    <a:lnTo>
                      <a:pt x="63" y="965"/>
                    </a:lnTo>
                    <a:lnTo>
                      <a:pt x="63" y="969"/>
                    </a:lnTo>
                    <a:lnTo>
                      <a:pt x="63" y="973"/>
                    </a:lnTo>
                    <a:lnTo>
                      <a:pt x="63" y="976"/>
                    </a:lnTo>
                    <a:lnTo>
                      <a:pt x="63" y="978"/>
                    </a:lnTo>
                    <a:lnTo>
                      <a:pt x="63" y="982"/>
                    </a:lnTo>
                    <a:lnTo>
                      <a:pt x="63" y="986"/>
                    </a:lnTo>
                    <a:lnTo>
                      <a:pt x="63" y="990"/>
                    </a:lnTo>
                    <a:lnTo>
                      <a:pt x="63" y="992"/>
                    </a:lnTo>
                    <a:lnTo>
                      <a:pt x="63" y="995"/>
                    </a:lnTo>
                    <a:lnTo>
                      <a:pt x="65" y="999"/>
                    </a:lnTo>
                    <a:lnTo>
                      <a:pt x="65" y="1003"/>
                    </a:lnTo>
                    <a:lnTo>
                      <a:pt x="65" y="1009"/>
                    </a:lnTo>
                    <a:lnTo>
                      <a:pt x="67" y="1014"/>
                    </a:lnTo>
                    <a:lnTo>
                      <a:pt x="67" y="1020"/>
                    </a:lnTo>
                    <a:lnTo>
                      <a:pt x="69" y="1028"/>
                    </a:lnTo>
                    <a:lnTo>
                      <a:pt x="71" y="1033"/>
                    </a:lnTo>
                    <a:lnTo>
                      <a:pt x="73" y="1039"/>
                    </a:lnTo>
                    <a:lnTo>
                      <a:pt x="75" y="1043"/>
                    </a:lnTo>
                    <a:lnTo>
                      <a:pt x="77" y="1049"/>
                    </a:lnTo>
                    <a:lnTo>
                      <a:pt x="78" y="1052"/>
                    </a:lnTo>
                    <a:lnTo>
                      <a:pt x="82" y="1056"/>
                    </a:lnTo>
                    <a:lnTo>
                      <a:pt x="86" y="1058"/>
                    </a:lnTo>
                    <a:lnTo>
                      <a:pt x="92" y="1062"/>
                    </a:lnTo>
                    <a:lnTo>
                      <a:pt x="94" y="1062"/>
                    </a:lnTo>
                    <a:lnTo>
                      <a:pt x="97" y="1064"/>
                    </a:lnTo>
                    <a:lnTo>
                      <a:pt x="101" y="1066"/>
                    </a:lnTo>
                    <a:lnTo>
                      <a:pt x="103" y="1066"/>
                    </a:lnTo>
                    <a:lnTo>
                      <a:pt x="107" y="1068"/>
                    </a:lnTo>
                    <a:lnTo>
                      <a:pt x="111" y="1068"/>
                    </a:lnTo>
                    <a:lnTo>
                      <a:pt x="115" y="1068"/>
                    </a:lnTo>
                    <a:lnTo>
                      <a:pt x="120" y="1070"/>
                    </a:lnTo>
                    <a:lnTo>
                      <a:pt x="122" y="1070"/>
                    </a:lnTo>
                    <a:lnTo>
                      <a:pt x="128" y="1071"/>
                    </a:lnTo>
                    <a:lnTo>
                      <a:pt x="132" y="1071"/>
                    </a:lnTo>
                    <a:lnTo>
                      <a:pt x="137" y="1071"/>
                    </a:lnTo>
                    <a:lnTo>
                      <a:pt x="139" y="1071"/>
                    </a:lnTo>
                    <a:lnTo>
                      <a:pt x="145" y="1071"/>
                    </a:lnTo>
                    <a:lnTo>
                      <a:pt x="151" y="1071"/>
                    </a:lnTo>
                    <a:lnTo>
                      <a:pt x="154" y="1073"/>
                    </a:lnTo>
                    <a:lnTo>
                      <a:pt x="158" y="1073"/>
                    </a:lnTo>
                    <a:lnTo>
                      <a:pt x="164" y="1073"/>
                    </a:lnTo>
                    <a:lnTo>
                      <a:pt x="168" y="1073"/>
                    </a:lnTo>
                    <a:lnTo>
                      <a:pt x="173" y="1073"/>
                    </a:lnTo>
                    <a:lnTo>
                      <a:pt x="177" y="1073"/>
                    </a:lnTo>
                    <a:lnTo>
                      <a:pt x="183" y="1073"/>
                    </a:lnTo>
                    <a:lnTo>
                      <a:pt x="189" y="1073"/>
                    </a:lnTo>
                    <a:lnTo>
                      <a:pt x="194" y="1073"/>
                    </a:lnTo>
                    <a:lnTo>
                      <a:pt x="198" y="1073"/>
                    </a:lnTo>
                    <a:lnTo>
                      <a:pt x="202" y="1071"/>
                    </a:lnTo>
                    <a:lnTo>
                      <a:pt x="208" y="1071"/>
                    </a:lnTo>
                    <a:lnTo>
                      <a:pt x="213" y="1071"/>
                    </a:lnTo>
                    <a:lnTo>
                      <a:pt x="217" y="1071"/>
                    </a:lnTo>
                    <a:lnTo>
                      <a:pt x="221" y="1071"/>
                    </a:lnTo>
                    <a:lnTo>
                      <a:pt x="227" y="1071"/>
                    </a:lnTo>
                    <a:lnTo>
                      <a:pt x="232" y="1071"/>
                    </a:lnTo>
                    <a:lnTo>
                      <a:pt x="234" y="1070"/>
                    </a:lnTo>
                    <a:lnTo>
                      <a:pt x="240" y="1070"/>
                    </a:lnTo>
                    <a:lnTo>
                      <a:pt x="244" y="1068"/>
                    </a:lnTo>
                    <a:lnTo>
                      <a:pt x="248" y="1068"/>
                    </a:lnTo>
                    <a:lnTo>
                      <a:pt x="251" y="1068"/>
                    </a:lnTo>
                    <a:lnTo>
                      <a:pt x="257" y="1068"/>
                    </a:lnTo>
                    <a:lnTo>
                      <a:pt x="259" y="1068"/>
                    </a:lnTo>
                    <a:lnTo>
                      <a:pt x="265" y="1068"/>
                    </a:lnTo>
                    <a:lnTo>
                      <a:pt x="267" y="1068"/>
                    </a:lnTo>
                    <a:lnTo>
                      <a:pt x="270" y="1066"/>
                    </a:lnTo>
                    <a:lnTo>
                      <a:pt x="272" y="1066"/>
                    </a:lnTo>
                    <a:lnTo>
                      <a:pt x="276" y="1066"/>
                    </a:lnTo>
                    <a:lnTo>
                      <a:pt x="282" y="1066"/>
                    </a:lnTo>
                    <a:lnTo>
                      <a:pt x="286" y="1066"/>
                    </a:lnTo>
                    <a:lnTo>
                      <a:pt x="289" y="1064"/>
                    </a:lnTo>
                    <a:lnTo>
                      <a:pt x="291" y="1064"/>
                    </a:lnTo>
                    <a:lnTo>
                      <a:pt x="295" y="1064"/>
                    </a:lnTo>
                    <a:lnTo>
                      <a:pt x="118" y="1149"/>
                    </a:lnTo>
                    <a:lnTo>
                      <a:pt x="12" y="1130"/>
                    </a:lnTo>
                    <a:lnTo>
                      <a:pt x="12" y="1125"/>
                    </a:lnTo>
                    <a:lnTo>
                      <a:pt x="10" y="1121"/>
                    </a:lnTo>
                    <a:lnTo>
                      <a:pt x="8" y="1117"/>
                    </a:lnTo>
                    <a:lnTo>
                      <a:pt x="8" y="1113"/>
                    </a:lnTo>
                    <a:lnTo>
                      <a:pt x="8" y="1109"/>
                    </a:lnTo>
                    <a:lnTo>
                      <a:pt x="8" y="1104"/>
                    </a:lnTo>
                    <a:lnTo>
                      <a:pt x="6" y="1102"/>
                    </a:lnTo>
                    <a:lnTo>
                      <a:pt x="6" y="1098"/>
                    </a:lnTo>
                    <a:lnTo>
                      <a:pt x="6" y="1096"/>
                    </a:lnTo>
                    <a:lnTo>
                      <a:pt x="6" y="1090"/>
                    </a:lnTo>
                    <a:lnTo>
                      <a:pt x="6" y="1087"/>
                    </a:lnTo>
                    <a:lnTo>
                      <a:pt x="6" y="1085"/>
                    </a:lnTo>
                    <a:lnTo>
                      <a:pt x="6" y="1081"/>
                    </a:lnTo>
                    <a:lnTo>
                      <a:pt x="4" y="1077"/>
                    </a:lnTo>
                    <a:lnTo>
                      <a:pt x="4" y="1071"/>
                    </a:lnTo>
                    <a:lnTo>
                      <a:pt x="2" y="1068"/>
                    </a:lnTo>
                    <a:lnTo>
                      <a:pt x="2" y="1064"/>
                    </a:lnTo>
                    <a:lnTo>
                      <a:pt x="2" y="1058"/>
                    </a:lnTo>
                    <a:lnTo>
                      <a:pt x="2" y="1054"/>
                    </a:lnTo>
                    <a:lnTo>
                      <a:pt x="2" y="1049"/>
                    </a:lnTo>
                    <a:lnTo>
                      <a:pt x="2" y="1045"/>
                    </a:lnTo>
                    <a:lnTo>
                      <a:pt x="2" y="1041"/>
                    </a:lnTo>
                    <a:lnTo>
                      <a:pt x="2" y="1035"/>
                    </a:lnTo>
                    <a:lnTo>
                      <a:pt x="0" y="1030"/>
                    </a:lnTo>
                    <a:lnTo>
                      <a:pt x="0" y="1024"/>
                    </a:lnTo>
                    <a:lnTo>
                      <a:pt x="0" y="1020"/>
                    </a:lnTo>
                    <a:lnTo>
                      <a:pt x="0" y="1013"/>
                    </a:lnTo>
                    <a:lnTo>
                      <a:pt x="0" y="1007"/>
                    </a:lnTo>
                    <a:lnTo>
                      <a:pt x="0" y="1003"/>
                    </a:lnTo>
                    <a:lnTo>
                      <a:pt x="0" y="995"/>
                    </a:lnTo>
                    <a:lnTo>
                      <a:pt x="0" y="990"/>
                    </a:lnTo>
                    <a:lnTo>
                      <a:pt x="0" y="984"/>
                    </a:lnTo>
                    <a:lnTo>
                      <a:pt x="0" y="978"/>
                    </a:lnTo>
                    <a:lnTo>
                      <a:pt x="0" y="971"/>
                    </a:lnTo>
                    <a:lnTo>
                      <a:pt x="0" y="965"/>
                    </a:lnTo>
                    <a:lnTo>
                      <a:pt x="0" y="959"/>
                    </a:lnTo>
                    <a:lnTo>
                      <a:pt x="2" y="952"/>
                    </a:lnTo>
                    <a:lnTo>
                      <a:pt x="2" y="946"/>
                    </a:lnTo>
                    <a:lnTo>
                      <a:pt x="2" y="938"/>
                    </a:lnTo>
                    <a:lnTo>
                      <a:pt x="2" y="933"/>
                    </a:lnTo>
                    <a:lnTo>
                      <a:pt x="2" y="925"/>
                    </a:lnTo>
                    <a:lnTo>
                      <a:pt x="2" y="919"/>
                    </a:lnTo>
                    <a:lnTo>
                      <a:pt x="2" y="912"/>
                    </a:lnTo>
                    <a:lnTo>
                      <a:pt x="2" y="904"/>
                    </a:lnTo>
                    <a:lnTo>
                      <a:pt x="4" y="898"/>
                    </a:lnTo>
                    <a:lnTo>
                      <a:pt x="4" y="891"/>
                    </a:lnTo>
                    <a:lnTo>
                      <a:pt x="6" y="883"/>
                    </a:lnTo>
                    <a:lnTo>
                      <a:pt x="6" y="876"/>
                    </a:lnTo>
                    <a:lnTo>
                      <a:pt x="8" y="870"/>
                    </a:lnTo>
                    <a:lnTo>
                      <a:pt x="8" y="860"/>
                    </a:lnTo>
                    <a:lnTo>
                      <a:pt x="8" y="855"/>
                    </a:lnTo>
                    <a:lnTo>
                      <a:pt x="10" y="847"/>
                    </a:lnTo>
                    <a:lnTo>
                      <a:pt x="12" y="840"/>
                    </a:lnTo>
                    <a:lnTo>
                      <a:pt x="12" y="832"/>
                    </a:lnTo>
                    <a:lnTo>
                      <a:pt x="14" y="824"/>
                    </a:lnTo>
                    <a:lnTo>
                      <a:pt x="16" y="817"/>
                    </a:lnTo>
                    <a:lnTo>
                      <a:pt x="18" y="809"/>
                    </a:lnTo>
                    <a:lnTo>
                      <a:pt x="18" y="802"/>
                    </a:lnTo>
                    <a:lnTo>
                      <a:pt x="19" y="794"/>
                    </a:lnTo>
                    <a:lnTo>
                      <a:pt x="21" y="786"/>
                    </a:lnTo>
                    <a:lnTo>
                      <a:pt x="21" y="779"/>
                    </a:lnTo>
                    <a:lnTo>
                      <a:pt x="23" y="771"/>
                    </a:lnTo>
                    <a:lnTo>
                      <a:pt x="25" y="764"/>
                    </a:lnTo>
                    <a:lnTo>
                      <a:pt x="27" y="756"/>
                    </a:lnTo>
                    <a:lnTo>
                      <a:pt x="29" y="746"/>
                    </a:lnTo>
                    <a:lnTo>
                      <a:pt x="31" y="739"/>
                    </a:lnTo>
                    <a:lnTo>
                      <a:pt x="33" y="731"/>
                    </a:lnTo>
                    <a:lnTo>
                      <a:pt x="35" y="724"/>
                    </a:lnTo>
                    <a:lnTo>
                      <a:pt x="37" y="716"/>
                    </a:lnTo>
                    <a:lnTo>
                      <a:pt x="39" y="707"/>
                    </a:lnTo>
                    <a:lnTo>
                      <a:pt x="40" y="699"/>
                    </a:lnTo>
                    <a:lnTo>
                      <a:pt x="42" y="691"/>
                    </a:lnTo>
                    <a:lnTo>
                      <a:pt x="44" y="684"/>
                    </a:lnTo>
                    <a:lnTo>
                      <a:pt x="46" y="676"/>
                    </a:lnTo>
                    <a:lnTo>
                      <a:pt x="50" y="669"/>
                    </a:lnTo>
                    <a:lnTo>
                      <a:pt x="52" y="659"/>
                    </a:lnTo>
                    <a:lnTo>
                      <a:pt x="56" y="651"/>
                    </a:lnTo>
                    <a:lnTo>
                      <a:pt x="56" y="644"/>
                    </a:lnTo>
                    <a:lnTo>
                      <a:pt x="59" y="636"/>
                    </a:lnTo>
                    <a:lnTo>
                      <a:pt x="61" y="627"/>
                    </a:lnTo>
                    <a:lnTo>
                      <a:pt x="65" y="619"/>
                    </a:lnTo>
                    <a:lnTo>
                      <a:pt x="67" y="612"/>
                    </a:lnTo>
                    <a:lnTo>
                      <a:pt x="69" y="604"/>
                    </a:lnTo>
                    <a:lnTo>
                      <a:pt x="71" y="594"/>
                    </a:lnTo>
                    <a:lnTo>
                      <a:pt x="75" y="589"/>
                    </a:lnTo>
                    <a:lnTo>
                      <a:pt x="77" y="579"/>
                    </a:lnTo>
                    <a:lnTo>
                      <a:pt x="80" y="572"/>
                    </a:lnTo>
                    <a:lnTo>
                      <a:pt x="82" y="562"/>
                    </a:lnTo>
                    <a:lnTo>
                      <a:pt x="86" y="556"/>
                    </a:lnTo>
                    <a:lnTo>
                      <a:pt x="88" y="547"/>
                    </a:lnTo>
                    <a:lnTo>
                      <a:pt x="90" y="539"/>
                    </a:lnTo>
                    <a:lnTo>
                      <a:pt x="94" y="532"/>
                    </a:lnTo>
                    <a:lnTo>
                      <a:pt x="97" y="524"/>
                    </a:lnTo>
                    <a:lnTo>
                      <a:pt x="99" y="515"/>
                    </a:lnTo>
                    <a:lnTo>
                      <a:pt x="103" y="507"/>
                    </a:lnTo>
                    <a:lnTo>
                      <a:pt x="105" y="499"/>
                    </a:lnTo>
                    <a:lnTo>
                      <a:pt x="109" y="492"/>
                    </a:lnTo>
                    <a:lnTo>
                      <a:pt x="113" y="484"/>
                    </a:lnTo>
                    <a:lnTo>
                      <a:pt x="115" y="477"/>
                    </a:lnTo>
                    <a:lnTo>
                      <a:pt x="118" y="469"/>
                    </a:lnTo>
                    <a:lnTo>
                      <a:pt x="120" y="461"/>
                    </a:lnTo>
                    <a:lnTo>
                      <a:pt x="124" y="454"/>
                    </a:lnTo>
                    <a:lnTo>
                      <a:pt x="128" y="444"/>
                    </a:lnTo>
                    <a:lnTo>
                      <a:pt x="130" y="437"/>
                    </a:lnTo>
                    <a:lnTo>
                      <a:pt x="134" y="429"/>
                    </a:lnTo>
                    <a:lnTo>
                      <a:pt x="137" y="421"/>
                    </a:lnTo>
                    <a:lnTo>
                      <a:pt x="139" y="414"/>
                    </a:lnTo>
                    <a:lnTo>
                      <a:pt x="143" y="406"/>
                    </a:lnTo>
                    <a:lnTo>
                      <a:pt x="145" y="399"/>
                    </a:lnTo>
                    <a:lnTo>
                      <a:pt x="149" y="391"/>
                    </a:lnTo>
                    <a:lnTo>
                      <a:pt x="153" y="385"/>
                    </a:lnTo>
                    <a:lnTo>
                      <a:pt x="154" y="376"/>
                    </a:lnTo>
                    <a:lnTo>
                      <a:pt x="158" y="370"/>
                    </a:lnTo>
                    <a:lnTo>
                      <a:pt x="162" y="363"/>
                    </a:lnTo>
                    <a:lnTo>
                      <a:pt x="164" y="355"/>
                    </a:lnTo>
                    <a:lnTo>
                      <a:pt x="168" y="347"/>
                    </a:lnTo>
                    <a:lnTo>
                      <a:pt x="172" y="342"/>
                    </a:lnTo>
                    <a:lnTo>
                      <a:pt x="175" y="332"/>
                    </a:lnTo>
                    <a:lnTo>
                      <a:pt x="177" y="325"/>
                    </a:lnTo>
                    <a:lnTo>
                      <a:pt x="181" y="319"/>
                    </a:lnTo>
                    <a:lnTo>
                      <a:pt x="183" y="311"/>
                    </a:lnTo>
                    <a:lnTo>
                      <a:pt x="187" y="306"/>
                    </a:lnTo>
                    <a:lnTo>
                      <a:pt x="191" y="298"/>
                    </a:lnTo>
                    <a:lnTo>
                      <a:pt x="192" y="290"/>
                    </a:lnTo>
                    <a:lnTo>
                      <a:pt x="196" y="285"/>
                    </a:lnTo>
                    <a:lnTo>
                      <a:pt x="200" y="277"/>
                    </a:lnTo>
                    <a:lnTo>
                      <a:pt x="202" y="269"/>
                    </a:lnTo>
                    <a:lnTo>
                      <a:pt x="204" y="264"/>
                    </a:lnTo>
                    <a:lnTo>
                      <a:pt x="208" y="256"/>
                    </a:lnTo>
                    <a:lnTo>
                      <a:pt x="211" y="250"/>
                    </a:lnTo>
                    <a:lnTo>
                      <a:pt x="213" y="245"/>
                    </a:lnTo>
                    <a:lnTo>
                      <a:pt x="217" y="237"/>
                    </a:lnTo>
                    <a:lnTo>
                      <a:pt x="221" y="231"/>
                    </a:lnTo>
                    <a:lnTo>
                      <a:pt x="223" y="224"/>
                    </a:lnTo>
                    <a:lnTo>
                      <a:pt x="227" y="218"/>
                    </a:lnTo>
                    <a:lnTo>
                      <a:pt x="229" y="212"/>
                    </a:lnTo>
                    <a:lnTo>
                      <a:pt x="232" y="209"/>
                    </a:lnTo>
                    <a:lnTo>
                      <a:pt x="234" y="201"/>
                    </a:lnTo>
                    <a:lnTo>
                      <a:pt x="238" y="195"/>
                    </a:lnTo>
                    <a:lnTo>
                      <a:pt x="240" y="190"/>
                    </a:lnTo>
                    <a:lnTo>
                      <a:pt x="244" y="186"/>
                    </a:lnTo>
                    <a:lnTo>
                      <a:pt x="246" y="180"/>
                    </a:lnTo>
                    <a:lnTo>
                      <a:pt x="248" y="174"/>
                    </a:lnTo>
                    <a:lnTo>
                      <a:pt x="251" y="169"/>
                    </a:lnTo>
                    <a:lnTo>
                      <a:pt x="253" y="165"/>
                    </a:lnTo>
                    <a:lnTo>
                      <a:pt x="257" y="159"/>
                    </a:lnTo>
                    <a:lnTo>
                      <a:pt x="259" y="153"/>
                    </a:lnTo>
                    <a:lnTo>
                      <a:pt x="261" y="148"/>
                    </a:lnTo>
                    <a:lnTo>
                      <a:pt x="265" y="144"/>
                    </a:lnTo>
                    <a:lnTo>
                      <a:pt x="265" y="140"/>
                    </a:lnTo>
                    <a:lnTo>
                      <a:pt x="267" y="134"/>
                    </a:lnTo>
                    <a:lnTo>
                      <a:pt x="270" y="129"/>
                    </a:lnTo>
                    <a:lnTo>
                      <a:pt x="272" y="127"/>
                    </a:lnTo>
                    <a:lnTo>
                      <a:pt x="274" y="121"/>
                    </a:lnTo>
                    <a:lnTo>
                      <a:pt x="276" y="117"/>
                    </a:lnTo>
                    <a:lnTo>
                      <a:pt x="278" y="114"/>
                    </a:lnTo>
                    <a:lnTo>
                      <a:pt x="282" y="110"/>
                    </a:lnTo>
                    <a:lnTo>
                      <a:pt x="282" y="108"/>
                    </a:lnTo>
                    <a:lnTo>
                      <a:pt x="284" y="104"/>
                    </a:lnTo>
                    <a:lnTo>
                      <a:pt x="286" y="98"/>
                    </a:lnTo>
                    <a:lnTo>
                      <a:pt x="288" y="96"/>
                    </a:lnTo>
                    <a:lnTo>
                      <a:pt x="291" y="91"/>
                    </a:lnTo>
                    <a:lnTo>
                      <a:pt x="295" y="87"/>
                    </a:lnTo>
                    <a:lnTo>
                      <a:pt x="297" y="81"/>
                    </a:lnTo>
                    <a:lnTo>
                      <a:pt x="299" y="77"/>
                    </a:lnTo>
                    <a:lnTo>
                      <a:pt x="301" y="74"/>
                    </a:lnTo>
                    <a:lnTo>
                      <a:pt x="303" y="72"/>
                    </a:lnTo>
                    <a:lnTo>
                      <a:pt x="305" y="66"/>
                    </a:lnTo>
                    <a:lnTo>
                      <a:pt x="307" y="66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25" name="Freeform 56"/>
              <p:cNvSpPr>
                <a:spLocks/>
              </p:cNvSpPr>
              <p:nvPr/>
            </p:nvSpPr>
            <p:spPr bwMode="auto">
              <a:xfrm>
                <a:off x="862" y="3399"/>
                <a:ext cx="115" cy="224"/>
              </a:xfrm>
              <a:custGeom>
                <a:avLst/>
                <a:gdLst>
                  <a:gd name="T0" fmla="*/ 3 w 230"/>
                  <a:gd name="T1" fmla="*/ 0 h 449"/>
                  <a:gd name="T2" fmla="*/ 3 w 230"/>
                  <a:gd name="T3" fmla="*/ 0 h 449"/>
                  <a:gd name="T4" fmla="*/ 3 w 230"/>
                  <a:gd name="T5" fmla="*/ 0 h 449"/>
                  <a:gd name="T6" fmla="*/ 3 w 230"/>
                  <a:gd name="T7" fmla="*/ 0 h 449"/>
                  <a:gd name="T8" fmla="*/ 3 w 230"/>
                  <a:gd name="T9" fmla="*/ 1 h 449"/>
                  <a:gd name="T10" fmla="*/ 3 w 230"/>
                  <a:gd name="T11" fmla="*/ 1 h 449"/>
                  <a:gd name="T12" fmla="*/ 3 w 230"/>
                  <a:gd name="T13" fmla="*/ 1 h 449"/>
                  <a:gd name="T14" fmla="*/ 3 w 230"/>
                  <a:gd name="T15" fmla="*/ 1 h 449"/>
                  <a:gd name="T16" fmla="*/ 3 w 230"/>
                  <a:gd name="T17" fmla="*/ 2 h 449"/>
                  <a:gd name="T18" fmla="*/ 3 w 230"/>
                  <a:gd name="T19" fmla="*/ 2 h 449"/>
                  <a:gd name="T20" fmla="*/ 3 w 230"/>
                  <a:gd name="T21" fmla="*/ 2 h 449"/>
                  <a:gd name="T22" fmla="*/ 3 w 230"/>
                  <a:gd name="T23" fmla="*/ 2 h 449"/>
                  <a:gd name="T24" fmla="*/ 3 w 230"/>
                  <a:gd name="T25" fmla="*/ 3 h 449"/>
                  <a:gd name="T26" fmla="*/ 3 w 230"/>
                  <a:gd name="T27" fmla="*/ 3 h 449"/>
                  <a:gd name="T28" fmla="*/ 3 w 230"/>
                  <a:gd name="T29" fmla="*/ 3 h 449"/>
                  <a:gd name="T30" fmla="*/ 3 w 230"/>
                  <a:gd name="T31" fmla="*/ 4 h 449"/>
                  <a:gd name="T32" fmla="*/ 2 w 230"/>
                  <a:gd name="T33" fmla="*/ 4 h 449"/>
                  <a:gd name="T34" fmla="*/ 2 w 230"/>
                  <a:gd name="T35" fmla="*/ 4 h 449"/>
                  <a:gd name="T36" fmla="*/ 2 w 230"/>
                  <a:gd name="T37" fmla="*/ 4 h 449"/>
                  <a:gd name="T38" fmla="*/ 2 w 230"/>
                  <a:gd name="T39" fmla="*/ 5 h 449"/>
                  <a:gd name="T40" fmla="*/ 2 w 230"/>
                  <a:gd name="T41" fmla="*/ 5 h 449"/>
                  <a:gd name="T42" fmla="*/ 1 w 230"/>
                  <a:gd name="T43" fmla="*/ 5 h 449"/>
                  <a:gd name="T44" fmla="*/ 1 w 230"/>
                  <a:gd name="T45" fmla="*/ 5 h 449"/>
                  <a:gd name="T46" fmla="*/ 1 w 230"/>
                  <a:gd name="T47" fmla="*/ 5 h 449"/>
                  <a:gd name="T48" fmla="*/ 1 w 230"/>
                  <a:gd name="T49" fmla="*/ 6 h 449"/>
                  <a:gd name="T50" fmla="*/ 3 w 230"/>
                  <a:gd name="T51" fmla="*/ 6 h 449"/>
                  <a:gd name="T52" fmla="*/ 3 w 230"/>
                  <a:gd name="T53" fmla="*/ 6 h 449"/>
                  <a:gd name="T54" fmla="*/ 3 w 230"/>
                  <a:gd name="T55" fmla="*/ 6 h 449"/>
                  <a:gd name="T56" fmla="*/ 3 w 230"/>
                  <a:gd name="T57" fmla="*/ 6 h 449"/>
                  <a:gd name="T58" fmla="*/ 3 w 230"/>
                  <a:gd name="T59" fmla="*/ 6 h 449"/>
                  <a:gd name="T60" fmla="*/ 4 w 230"/>
                  <a:gd name="T61" fmla="*/ 5 h 449"/>
                  <a:gd name="T62" fmla="*/ 4 w 230"/>
                  <a:gd name="T63" fmla="*/ 5 h 449"/>
                  <a:gd name="T64" fmla="*/ 4 w 230"/>
                  <a:gd name="T65" fmla="*/ 5 h 449"/>
                  <a:gd name="T66" fmla="*/ 4 w 230"/>
                  <a:gd name="T67" fmla="*/ 5 h 449"/>
                  <a:gd name="T68" fmla="*/ 4 w 230"/>
                  <a:gd name="T69" fmla="*/ 4 h 449"/>
                  <a:gd name="T70" fmla="*/ 4 w 230"/>
                  <a:gd name="T71" fmla="*/ 4 h 449"/>
                  <a:gd name="T72" fmla="*/ 4 w 230"/>
                  <a:gd name="T73" fmla="*/ 4 h 449"/>
                  <a:gd name="T74" fmla="*/ 4 w 230"/>
                  <a:gd name="T75" fmla="*/ 3 h 449"/>
                  <a:gd name="T76" fmla="*/ 4 w 230"/>
                  <a:gd name="T77" fmla="*/ 3 h 449"/>
                  <a:gd name="T78" fmla="*/ 4 w 230"/>
                  <a:gd name="T79" fmla="*/ 3 h 449"/>
                  <a:gd name="T80" fmla="*/ 4 w 230"/>
                  <a:gd name="T81" fmla="*/ 2 h 449"/>
                  <a:gd name="T82" fmla="*/ 4 w 230"/>
                  <a:gd name="T83" fmla="*/ 2 h 449"/>
                  <a:gd name="T84" fmla="*/ 4 w 230"/>
                  <a:gd name="T85" fmla="*/ 2 h 449"/>
                  <a:gd name="T86" fmla="*/ 4 w 230"/>
                  <a:gd name="T87" fmla="*/ 1 h 449"/>
                  <a:gd name="T88" fmla="*/ 4 w 230"/>
                  <a:gd name="T89" fmla="*/ 1 h 449"/>
                  <a:gd name="T90" fmla="*/ 4 w 230"/>
                  <a:gd name="T91" fmla="*/ 1 h 449"/>
                  <a:gd name="T92" fmla="*/ 4 w 230"/>
                  <a:gd name="T93" fmla="*/ 1 h 449"/>
                  <a:gd name="T94" fmla="*/ 4 w 230"/>
                  <a:gd name="T95" fmla="*/ 1 h 44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0"/>
                  <a:gd name="T145" fmla="*/ 0 h 449"/>
                  <a:gd name="T146" fmla="*/ 230 w 230"/>
                  <a:gd name="T147" fmla="*/ 449 h 44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0" h="449">
                    <a:moveTo>
                      <a:pt x="171" y="0"/>
                    </a:moveTo>
                    <a:lnTo>
                      <a:pt x="171" y="0"/>
                    </a:lnTo>
                    <a:lnTo>
                      <a:pt x="173" y="4"/>
                    </a:lnTo>
                    <a:lnTo>
                      <a:pt x="173" y="6"/>
                    </a:lnTo>
                    <a:lnTo>
                      <a:pt x="173" y="10"/>
                    </a:lnTo>
                    <a:lnTo>
                      <a:pt x="175" y="14"/>
                    </a:lnTo>
                    <a:lnTo>
                      <a:pt x="175" y="18"/>
                    </a:lnTo>
                    <a:lnTo>
                      <a:pt x="175" y="21"/>
                    </a:lnTo>
                    <a:lnTo>
                      <a:pt x="177" y="27"/>
                    </a:lnTo>
                    <a:lnTo>
                      <a:pt x="179" y="31"/>
                    </a:lnTo>
                    <a:lnTo>
                      <a:pt x="179" y="37"/>
                    </a:lnTo>
                    <a:lnTo>
                      <a:pt x="179" y="40"/>
                    </a:lnTo>
                    <a:lnTo>
                      <a:pt x="181" y="42"/>
                    </a:lnTo>
                    <a:lnTo>
                      <a:pt x="181" y="46"/>
                    </a:lnTo>
                    <a:lnTo>
                      <a:pt x="183" y="50"/>
                    </a:lnTo>
                    <a:lnTo>
                      <a:pt x="183" y="52"/>
                    </a:lnTo>
                    <a:lnTo>
                      <a:pt x="185" y="56"/>
                    </a:lnTo>
                    <a:lnTo>
                      <a:pt x="185" y="59"/>
                    </a:lnTo>
                    <a:lnTo>
                      <a:pt x="185" y="63"/>
                    </a:lnTo>
                    <a:lnTo>
                      <a:pt x="185" y="67"/>
                    </a:lnTo>
                    <a:lnTo>
                      <a:pt x="185" y="71"/>
                    </a:lnTo>
                    <a:lnTo>
                      <a:pt x="185" y="75"/>
                    </a:lnTo>
                    <a:lnTo>
                      <a:pt x="186" y="77"/>
                    </a:lnTo>
                    <a:lnTo>
                      <a:pt x="186" y="80"/>
                    </a:lnTo>
                    <a:lnTo>
                      <a:pt x="186" y="84"/>
                    </a:lnTo>
                    <a:lnTo>
                      <a:pt x="186" y="90"/>
                    </a:lnTo>
                    <a:lnTo>
                      <a:pt x="186" y="94"/>
                    </a:lnTo>
                    <a:lnTo>
                      <a:pt x="186" y="97"/>
                    </a:lnTo>
                    <a:lnTo>
                      <a:pt x="186" y="101"/>
                    </a:lnTo>
                    <a:lnTo>
                      <a:pt x="186" y="105"/>
                    </a:lnTo>
                    <a:lnTo>
                      <a:pt x="186" y="109"/>
                    </a:lnTo>
                    <a:lnTo>
                      <a:pt x="185" y="115"/>
                    </a:lnTo>
                    <a:lnTo>
                      <a:pt x="185" y="118"/>
                    </a:lnTo>
                    <a:lnTo>
                      <a:pt x="185" y="122"/>
                    </a:lnTo>
                    <a:lnTo>
                      <a:pt x="185" y="128"/>
                    </a:lnTo>
                    <a:lnTo>
                      <a:pt x="185" y="132"/>
                    </a:lnTo>
                    <a:lnTo>
                      <a:pt x="185" y="137"/>
                    </a:lnTo>
                    <a:lnTo>
                      <a:pt x="183" y="139"/>
                    </a:lnTo>
                    <a:lnTo>
                      <a:pt x="183" y="145"/>
                    </a:lnTo>
                    <a:lnTo>
                      <a:pt x="181" y="149"/>
                    </a:lnTo>
                    <a:lnTo>
                      <a:pt x="181" y="153"/>
                    </a:lnTo>
                    <a:lnTo>
                      <a:pt x="179" y="158"/>
                    </a:lnTo>
                    <a:lnTo>
                      <a:pt x="179" y="162"/>
                    </a:lnTo>
                    <a:lnTo>
                      <a:pt x="177" y="166"/>
                    </a:lnTo>
                    <a:lnTo>
                      <a:pt x="175" y="172"/>
                    </a:lnTo>
                    <a:lnTo>
                      <a:pt x="175" y="175"/>
                    </a:lnTo>
                    <a:lnTo>
                      <a:pt x="173" y="181"/>
                    </a:lnTo>
                    <a:lnTo>
                      <a:pt x="171" y="185"/>
                    </a:lnTo>
                    <a:lnTo>
                      <a:pt x="169" y="191"/>
                    </a:lnTo>
                    <a:lnTo>
                      <a:pt x="167" y="194"/>
                    </a:lnTo>
                    <a:lnTo>
                      <a:pt x="167" y="200"/>
                    </a:lnTo>
                    <a:lnTo>
                      <a:pt x="164" y="204"/>
                    </a:lnTo>
                    <a:lnTo>
                      <a:pt x="162" y="208"/>
                    </a:lnTo>
                    <a:lnTo>
                      <a:pt x="160" y="213"/>
                    </a:lnTo>
                    <a:lnTo>
                      <a:pt x="156" y="217"/>
                    </a:lnTo>
                    <a:lnTo>
                      <a:pt x="154" y="221"/>
                    </a:lnTo>
                    <a:lnTo>
                      <a:pt x="152" y="227"/>
                    </a:lnTo>
                    <a:lnTo>
                      <a:pt x="148" y="230"/>
                    </a:lnTo>
                    <a:lnTo>
                      <a:pt x="147" y="234"/>
                    </a:lnTo>
                    <a:lnTo>
                      <a:pt x="143" y="240"/>
                    </a:lnTo>
                    <a:lnTo>
                      <a:pt x="141" y="244"/>
                    </a:lnTo>
                    <a:lnTo>
                      <a:pt x="137" y="248"/>
                    </a:lnTo>
                    <a:lnTo>
                      <a:pt x="135" y="251"/>
                    </a:lnTo>
                    <a:lnTo>
                      <a:pt x="131" y="257"/>
                    </a:lnTo>
                    <a:lnTo>
                      <a:pt x="129" y="261"/>
                    </a:lnTo>
                    <a:lnTo>
                      <a:pt x="126" y="265"/>
                    </a:lnTo>
                    <a:lnTo>
                      <a:pt x="122" y="270"/>
                    </a:lnTo>
                    <a:lnTo>
                      <a:pt x="118" y="272"/>
                    </a:lnTo>
                    <a:lnTo>
                      <a:pt x="116" y="278"/>
                    </a:lnTo>
                    <a:lnTo>
                      <a:pt x="112" y="282"/>
                    </a:lnTo>
                    <a:lnTo>
                      <a:pt x="109" y="286"/>
                    </a:lnTo>
                    <a:lnTo>
                      <a:pt x="105" y="289"/>
                    </a:lnTo>
                    <a:lnTo>
                      <a:pt x="101" y="293"/>
                    </a:lnTo>
                    <a:lnTo>
                      <a:pt x="97" y="297"/>
                    </a:lnTo>
                    <a:lnTo>
                      <a:pt x="93" y="301"/>
                    </a:lnTo>
                    <a:lnTo>
                      <a:pt x="91" y="305"/>
                    </a:lnTo>
                    <a:lnTo>
                      <a:pt x="88" y="308"/>
                    </a:lnTo>
                    <a:lnTo>
                      <a:pt x="84" y="310"/>
                    </a:lnTo>
                    <a:lnTo>
                      <a:pt x="80" y="316"/>
                    </a:lnTo>
                    <a:lnTo>
                      <a:pt x="78" y="320"/>
                    </a:lnTo>
                    <a:lnTo>
                      <a:pt x="74" y="322"/>
                    </a:lnTo>
                    <a:lnTo>
                      <a:pt x="69" y="325"/>
                    </a:lnTo>
                    <a:lnTo>
                      <a:pt x="67" y="329"/>
                    </a:lnTo>
                    <a:lnTo>
                      <a:pt x="65" y="333"/>
                    </a:lnTo>
                    <a:lnTo>
                      <a:pt x="61" y="335"/>
                    </a:lnTo>
                    <a:lnTo>
                      <a:pt x="57" y="339"/>
                    </a:lnTo>
                    <a:lnTo>
                      <a:pt x="53" y="341"/>
                    </a:lnTo>
                    <a:lnTo>
                      <a:pt x="50" y="344"/>
                    </a:lnTo>
                    <a:lnTo>
                      <a:pt x="46" y="346"/>
                    </a:lnTo>
                    <a:lnTo>
                      <a:pt x="44" y="350"/>
                    </a:lnTo>
                    <a:lnTo>
                      <a:pt x="40" y="352"/>
                    </a:lnTo>
                    <a:lnTo>
                      <a:pt x="34" y="358"/>
                    </a:lnTo>
                    <a:lnTo>
                      <a:pt x="29" y="363"/>
                    </a:lnTo>
                    <a:lnTo>
                      <a:pt x="23" y="367"/>
                    </a:lnTo>
                    <a:lnTo>
                      <a:pt x="19" y="371"/>
                    </a:lnTo>
                    <a:lnTo>
                      <a:pt x="15" y="373"/>
                    </a:lnTo>
                    <a:lnTo>
                      <a:pt x="12" y="377"/>
                    </a:lnTo>
                    <a:lnTo>
                      <a:pt x="8" y="379"/>
                    </a:lnTo>
                    <a:lnTo>
                      <a:pt x="6" y="382"/>
                    </a:lnTo>
                    <a:lnTo>
                      <a:pt x="2" y="384"/>
                    </a:lnTo>
                    <a:lnTo>
                      <a:pt x="0" y="386"/>
                    </a:lnTo>
                    <a:lnTo>
                      <a:pt x="0" y="449"/>
                    </a:lnTo>
                    <a:lnTo>
                      <a:pt x="139" y="447"/>
                    </a:lnTo>
                    <a:lnTo>
                      <a:pt x="139" y="445"/>
                    </a:lnTo>
                    <a:lnTo>
                      <a:pt x="141" y="445"/>
                    </a:lnTo>
                    <a:lnTo>
                      <a:pt x="145" y="441"/>
                    </a:lnTo>
                    <a:lnTo>
                      <a:pt x="148" y="438"/>
                    </a:lnTo>
                    <a:lnTo>
                      <a:pt x="150" y="436"/>
                    </a:lnTo>
                    <a:lnTo>
                      <a:pt x="152" y="434"/>
                    </a:lnTo>
                    <a:lnTo>
                      <a:pt x="154" y="430"/>
                    </a:lnTo>
                    <a:lnTo>
                      <a:pt x="158" y="428"/>
                    </a:lnTo>
                    <a:lnTo>
                      <a:pt x="160" y="422"/>
                    </a:lnTo>
                    <a:lnTo>
                      <a:pt x="164" y="420"/>
                    </a:lnTo>
                    <a:lnTo>
                      <a:pt x="167" y="417"/>
                    </a:lnTo>
                    <a:lnTo>
                      <a:pt x="169" y="413"/>
                    </a:lnTo>
                    <a:lnTo>
                      <a:pt x="173" y="407"/>
                    </a:lnTo>
                    <a:lnTo>
                      <a:pt x="177" y="403"/>
                    </a:lnTo>
                    <a:lnTo>
                      <a:pt x="179" y="398"/>
                    </a:lnTo>
                    <a:lnTo>
                      <a:pt x="185" y="392"/>
                    </a:lnTo>
                    <a:lnTo>
                      <a:pt x="186" y="386"/>
                    </a:lnTo>
                    <a:lnTo>
                      <a:pt x="188" y="382"/>
                    </a:lnTo>
                    <a:lnTo>
                      <a:pt x="192" y="375"/>
                    </a:lnTo>
                    <a:lnTo>
                      <a:pt x="196" y="369"/>
                    </a:lnTo>
                    <a:lnTo>
                      <a:pt x="198" y="365"/>
                    </a:lnTo>
                    <a:lnTo>
                      <a:pt x="200" y="362"/>
                    </a:lnTo>
                    <a:lnTo>
                      <a:pt x="200" y="358"/>
                    </a:lnTo>
                    <a:lnTo>
                      <a:pt x="204" y="354"/>
                    </a:lnTo>
                    <a:lnTo>
                      <a:pt x="204" y="352"/>
                    </a:lnTo>
                    <a:lnTo>
                      <a:pt x="206" y="346"/>
                    </a:lnTo>
                    <a:lnTo>
                      <a:pt x="206" y="344"/>
                    </a:lnTo>
                    <a:lnTo>
                      <a:pt x="209" y="341"/>
                    </a:lnTo>
                    <a:lnTo>
                      <a:pt x="209" y="335"/>
                    </a:lnTo>
                    <a:lnTo>
                      <a:pt x="211" y="333"/>
                    </a:lnTo>
                    <a:lnTo>
                      <a:pt x="211" y="327"/>
                    </a:lnTo>
                    <a:lnTo>
                      <a:pt x="213" y="325"/>
                    </a:lnTo>
                    <a:lnTo>
                      <a:pt x="215" y="320"/>
                    </a:lnTo>
                    <a:lnTo>
                      <a:pt x="217" y="316"/>
                    </a:lnTo>
                    <a:lnTo>
                      <a:pt x="217" y="310"/>
                    </a:lnTo>
                    <a:lnTo>
                      <a:pt x="219" y="308"/>
                    </a:lnTo>
                    <a:lnTo>
                      <a:pt x="219" y="303"/>
                    </a:lnTo>
                    <a:lnTo>
                      <a:pt x="219" y="297"/>
                    </a:lnTo>
                    <a:lnTo>
                      <a:pt x="221" y="293"/>
                    </a:lnTo>
                    <a:lnTo>
                      <a:pt x="223" y="289"/>
                    </a:lnTo>
                    <a:lnTo>
                      <a:pt x="223" y="284"/>
                    </a:lnTo>
                    <a:lnTo>
                      <a:pt x="223" y="278"/>
                    </a:lnTo>
                    <a:lnTo>
                      <a:pt x="225" y="272"/>
                    </a:lnTo>
                    <a:lnTo>
                      <a:pt x="225" y="268"/>
                    </a:lnTo>
                    <a:lnTo>
                      <a:pt x="225" y="263"/>
                    </a:lnTo>
                    <a:lnTo>
                      <a:pt x="225" y="259"/>
                    </a:lnTo>
                    <a:lnTo>
                      <a:pt x="226" y="253"/>
                    </a:lnTo>
                    <a:lnTo>
                      <a:pt x="226" y="248"/>
                    </a:lnTo>
                    <a:lnTo>
                      <a:pt x="228" y="244"/>
                    </a:lnTo>
                    <a:lnTo>
                      <a:pt x="228" y="238"/>
                    </a:lnTo>
                    <a:lnTo>
                      <a:pt x="228" y="232"/>
                    </a:lnTo>
                    <a:lnTo>
                      <a:pt x="228" y="229"/>
                    </a:lnTo>
                    <a:lnTo>
                      <a:pt x="228" y="223"/>
                    </a:lnTo>
                    <a:lnTo>
                      <a:pt x="228" y="219"/>
                    </a:lnTo>
                    <a:lnTo>
                      <a:pt x="228" y="213"/>
                    </a:lnTo>
                    <a:lnTo>
                      <a:pt x="230" y="208"/>
                    </a:lnTo>
                    <a:lnTo>
                      <a:pt x="230" y="202"/>
                    </a:lnTo>
                    <a:lnTo>
                      <a:pt x="230" y="196"/>
                    </a:lnTo>
                    <a:lnTo>
                      <a:pt x="230" y="191"/>
                    </a:lnTo>
                    <a:lnTo>
                      <a:pt x="230" y="187"/>
                    </a:lnTo>
                    <a:lnTo>
                      <a:pt x="230" y="183"/>
                    </a:lnTo>
                    <a:lnTo>
                      <a:pt x="230" y="177"/>
                    </a:lnTo>
                    <a:lnTo>
                      <a:pt x="230" y="172"/>
                    </a:lnTo>
                    <a:lnTo>
                      <a:pt x="230" y="168"/>
                    </a:lnTo>
                    <a:lnTo>
                      <a:pt x="230" y="162"/>
                    </a:lnTo>
                    <a:lnTo>
                      <a:pt x="230" y="158"/>
                    </a:lnTo>
                    <a:lnTo>
                      <a:pt x="230" y="153"/>
                    </a:lnTo>
                    <a:lnTo>
                      <a:pt x="230" y="149"/>
                    </a:lnTo>
                    <a:lnTo>
                      <a:pt x="230" y="143"/>
                    </a:lnTo>
                    <a:lnTo>
                      <a:pt x="230" y="139"/>
                    </a:lnTo>
                    <a:lnTo>
                      <a:pt x="230" y="135"/>
                    </a:lnTo>
                    <a:lnTo>
                      <a:pt x="230" y="132"/>
                    </a:lnTo>
                    <a:lnTo>
                      <a:pt x="230" y="126"/>
                    </a:lnTo>
                    <a:lnTo>
                      <a:pt x="230" y="122"/>
                    </a:lnTo>
                    <a:lnTo>
                      <a:pt x="230" y="118"/>
                    </a:lnTo>
                    <a:lnTo>
                      <a:pt x="230" y="115"/>
                    </a:lnTo>
                    <a:lnTo>
                      <a:pt x="228" y="111"/>
                    </a:lnTo>
                    <a:lnTo>
                      <a:pt x="228" y="107"/>
                    </a:lnTo>
                    <a:lnTo>
                      <a:pt x="228" y="103"/>
                    </a:lnTo>
                    <a:lnTo>
                      <a:pt x="228" y="99"/>
                    </a:lnTo>
                    <a:lnTo>
                      <a:pt x="228" y="96"/>
                    </a:lnTo>
                    <a:lnTo>
                      <a:pt x="228" y="94"/>
                    </a:lnTo>
                    <a:lnTo>
                      <a:pt x="228" y="90"/>
                    </a:lnTo>
                    <a:lnTo>
                      <a:pt x="228" y="88"/>
                    </a:lnTo>
                    <a:lnTo>
                      <a:pt x="228" y="82"/>
                    </a:lnTo>
                    <a:lnTo>
                      <a:pt x="228" y="77"/>
                    </a:lnTo>
                    <a:lnTo>
                      <a:pt x="226" y="73"/>
                    </a:lnTo>
                    <a:lnTo>
                      <a:pt x="226" y="69"/>
                    </a:lnTo>
                    <a:lnTo>
                      <a:pt x="226" y="65"/>
                    </a:lnTo>
                    <a:lnTo>
                      <a:pt x="226" y="6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</p:grpSp>
        <p:sp>
          <p:nvSpPr>
            <p:cNvPr id="126" name="Text Box 58"/>
            <p:cNvSpPr txBox="1">
              <a:spLocks noChangeArrowheads="1"/>
            </p:cNvSpPr>
            <p:nvPr/>
          </p:nvSpPr>
          <p:spPr bwMode="auto">
            <a:xfrm>
              <a:off x="3751263" y="5033963"/>
              <a:ext cx="515937" cy="336550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 type="none" w="med" len="lg"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chemeClr val="accent2"/>
                  </a:solidFill>
                  <a:latin typeface="Arial Narrow" pitchFamily="34" charset="0"/>
                </a:rPr>
                <a:t>55%</a:t>
              </a:r>
            </a:p>
          </p:txBody>
        </p:sp>
        <p:sp>
          <p:nvSpPr>
            <p:cNvPr id="64575" name="Freeform 60"/>
            <p:cNvSpPr>
              <a:spLocks/>
            </p:cNvSpPr>
            <p:nvPr/>
          </p:nvSpPr>
          <p:spPr bwMode="auto">
            <a:xfrm>
              <a:off x="3367088" y="4656138"/>
              <a:ext cx="461962" cy="600075"/>
            </a:xfrm>
            <a:custGeom>
              <a:avLst/>
              <a:gdLst>
                <a:gd name="T0" fmla="*/ 2147483647 w 1496"/>
                <a:gd name="T1" fmla="*/ 0 h 2218"/>
                <a:gd name="T2" fmla="*/ 2147483647 w 1496"/>
                <a:gd name="T3" fmla="*/ 2147483647 h 2218"/>
                <a:gd name="T4" fmla="*/ 2147483647 w 1496"/>
                <a:gd name="T5" fmla="*/ 2147483647 h 2218"/>
                <a:gd name="T6" fmla="*/ 2147483647 w 1496"/>
                <a:gd name="T7" fmla="*/ 2147483647 h 2218"/>
                <a:gd name="T8" fmla="*/ 2147483647 w 1496"/>
                <a:gd name="T9" fmla="*/ 2147483647 h 2218"/>
                <a:gd name="T10" fmla="*/ 2147483647 w 1496"/>
                <a:gd name="T11" fmla="*/ 2147483647 h 2218"/>
                <a:gd name="T12" fmla="*/ 2147483647 w 1496"/>
                <a:gd name="T13" fmla="*/ 2147483647 h 2218"/>
                <a:gd name="T14" fmla="*/ 2147483647 w 1496"/>
                <a:gd name="T15" fmla="*/ 2147483647 h 2218"/>
                <a:gd name="T16" fmla="*/ 2147483647 w 1496"/>
                <a:gd name="T17" fmla="*/ 2147483647 h 2218"/>
                <a:gd name="T18" fmla="*/ 2147483647 w 1496"/>
                <a:gd name="T19" fmla="*/ 2147483647 h 2218"/>
                <a:gd name="T20" fmla="*/ 2147483647 w 1496"/>
                <a:gd name="T21" fmla="*/ 2147483647 h 2218"/>
                <a:gd name="T22" fmla="*/ 2147483647 w 1496"/>
                <a:gd name="T23" fmla="*/ 2147483647 h 2218"/>
                <a:gd name="T24" fmla="*/ 2147483647 w 1496"/>
                <a:gd name="T25" fmla="*/ 2147483647 h 2218"/>
                <a:gd name="T26" fmla="*/ 2147483647 w 1496"/>
                <a:gd name="T27" fmla="*/ 2147483647 h 2218"/>
                <a:gd name="T28" fmla="*/ 2147483647 w 1496"/>
                <a:gd name="T29" fmla="*/ 2147483647 h 2218"/>
                <a:gd name="T30" fmla="*/ 2147483647 w 1496"/>
                <a:gd name="T31" fmla="*/ 2147483647 h 2218"/>
                <a:gd name="T32" fmla="*/ 0 w 1496"/>
                <a:gd name="T33" fmla="*/ 2147483647 h 2218"/>
                <a:gd name="T34" fmla="*/ 2147483647 w 1496"/>
                <a:gd name="T35" fmla="*/ 2147483647 h 2218"/>
                <a:gd name="T36" fmla="*/ 2147483647 w 1496"/>
                <a:gd name="T37" fmla="*/ 2147483647 h 2218"/>
                <a:gd name="T38" fmla="*/ 2147483647 w 1496"/>
                <a:gd name="T39" fmla="*/ 2147483647 h 2218"/>
                <a:gd name="T40" fmla="*/ 2147483647 w 1496"/>
                <a:gd name="T41" fmla="*/ 2147483647 h 2218"/>
                <a:gd name="T42" fmla="*/ 2147483647 w 1496"/>
                <a:gd name="T43" fmla="*/ 2147483647 h 2218"/>
                <a:gd name="T44" fmla="*/ 2147483647 w 1496"/>
                <a:gd name="T45" fmla="*/ 2147483647 h 2218"/>
                <a:gd name="T46" fmla="*/ 2147483647 w 1496"/>
                <a:gd name="T47" fmla="*/ 2147483647 h 2218"/>
                <a:gd name="T48" fmla="*/ 2147483647 w 1496"/>
                <a:gd name="T49" fmla="*/ 2147483647 h 2218"/>
                <a:gd name="T50" fmla="*/ 2147483647 w 1496"/>
                <a:gd name="T51" fmla="*/ 0 h 2218"/>
                <a:gd name="T52" fmla="*/ 2147483647 w 1496"/>
                <a:gd name="T53" fmla="*/ 0 h 22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96"/>
                <a:gd name="T82" fmla="*/ 0 h 2218"/>
                <a:gd name="T83" fmla="*/ 1496 w 1496"/>
                <a:gd name="T84" fmla="*/ 2218 h 221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96" h="2218">
                  <a:moveTo>
                    <a:pt x="1304" y="0"/>
                  </a:moveTo>
                  <a:lnTo>
                    <a:pt x="1338" y="78"/>
                  </a:lnTo>
                  <a:lnTo>
                    <a:pt x="1279" y="291"/>
                  </a:lnTo>
                  <a:lnTo>
                    <a:pt x="1309" y="521"/>
                  </a:lnTo>
                  <a:lnTo>
                    <a:pt x="1433" y="1002"/>
                  </a:lnTo>
                  <a:lnTo>
                    <a:pt x="1496" y="1298"/>
                  </a:lnTo>
                  <a:lnTo>
                    <a:pt x="1395" y="1692"/>
                  </a:lnTo>
                  <a:lnTo>
                    <a:pt x="752" y="1787"/>
                  </a:lnTo>
                  <a:lnTo>
                    <a:pt x="733" y="1981"/>
                  </a:lnTo>
                  <a:lnTo>
                    <a:pt x="610" y="2218"/>
                  </a:lnTo>
                  <a:lnTo>
                    <a:pt x="547" y="2205"/>
                  </a:lnTo>
                  <a:lnTo>
                    <a:pt x="534" y="2121"/>
                  </a:lnTo>
                  <a:lnTo>
                    <a:pt x="636" y="1986"/>
                  </a:lnTo>
                  <a:lnTo>
                    <a:pt x="642" y="1889"/>
                  </a:lnTo>
                  <a:lnTo>
                    <a:pt x="604" y="1749"/>
                  </a:lnTo>
                  <a:lnTo>
                    <a:pt x="277" y="1730"/>
                  </a:lnTo>
                  <a:lnTo>
                    <a:pt x="0" y="1338"/>
                  </a:lnTo>
                  <a:lnTo>
                    <a:pt x="32" y="920"/>
                  </a:lnTo>
                  <a:lnTo>
                    <a:pt x="89" y="920"/>
                  </a:lnTo>
                  <a:lnTo>
                    <a:pt x="321" y="578"/>
                  </a:lnTo>
                  <a:lnTo>
                    <a:pt x="444" y="572"/>
                  </a:lnTo>
                  <a:lnTo>
                    <a:pt x="693" y="361"/>
                  </a:lnTo>
                  <a:lnTo>
                    <a:pt x="764" y="380"/>
                  </a:lnTo>
                  <a:lnTo>
                    <a:pt x="950" y="253"/>
                  </a:lnTo>
                  <a:lnTo>
                    <a:pt x="1093" y="226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6" name="Freeform 61"/>
            <p:cNvSpPr>
              <a:spLocks/>
            </p:cNvSpPr>
            <p:nvPr/>
          </p:nvSpPr>
          <p:spPr bwMode="auto">
            <a:xfrm>
              <a:off x="3659188" y="4733925"/>
              <a:ext cx="68262" cy="93663"/>
            </a:xfrm>
            <a:custGeom>
              <a:avLst/>
              <a:gdLst>
                <a:gd name="T0" fmla="*/ 2147483647 w 221"/>
                <a:gd name="T1" fmla="*/ 2147483647 h 348"/>
                <a:gd name="T2" fmla="*/ 2147483647 w 221"/>
                <a:gd name="T3" fmla="*/ 2147483647 h 348"/>
                <a:gd name="T4" fmla="*/ 2147483647 w 221"/>
                <a:gd name="T5" fmla="*/ 2147483647 h 348"/>
                <a:gd name="T6" fmla="*/ 2147483647 w 221"/>
                <a:gd name="T7" fmla="*/ 2147483647 h 348"/>
                <a:gd name="T8" fmla="*/ 2147483647 w 221"/>
                <a:gd name="T9" fmla="*/ 2147483647 h 348"/>
                <a:gd name="T10" fmla="*/ 2147483647 w 221"/>
                <a:gd name="T11" fmla="*/ 2147483647 h 348"/>
                <a:gd name="T12" fmla="*/ 2147483647 w 221"/>
                <a:gd name="T13" fmla="*/ 2147483647 h 348"/>
                <a:gd name="T14" fmla="*/ 2147483647 w 221"/>
                <a:gd name="T15" fmla="*/ 2147483647 h 348"/>
                <a:gd name="T16" fmla="*/ 2147483647 w 221"/>
                <a:gd name="T17" fmla="*/ 2147483647 h 348"/>
                <a:gd name="T18" fmla="*/ 2147483647 w 221"/>
                <a:gd name="T19" fmla="*/ 2147483647 h 348"/>
                <a:gd name="T20" fmla="*/ 2147483647 w 221"/>
                <a:gd name="T21" fmla="*/ 2147483647 h 348"/>
                <a:gd name="T22" fmla="*/ 2147483647 w 221"/>
                <a:gd name="T23" fmla="*/ 2147483647 h 348"/>
                <a:gd name="T24" fmla="*/ 2147483647 w 221"/>
                <a:gd name="T25" fmla="*/ 2147483647 h 348"/>
                <a:gd name="T26" fmla="*/ 2147483647 w 221"/>
                <a:gd name="T27" fmla="*/ 2147483647 h 348"/>
                <a:gd name="T28" fmla="*/ 2147483647 w 221"/>
                <a:gd name="T29" fmla="*/ 2147483647 h 348"/>
                <a:gd name="T30" fmla="*/ 2147483647 w 221"/>
                <a:gd name="T31" fmla="*/ 2147483647 h 348"/>
                <a:gd name="T32" fmla="*/ 2147483647 w 221"/>
                <a:gd name="T33" fmla="*/ 2147483647 h 348"/>
                <a:gd name="T34" fmla="*/ 2147483647 w 221"/>
                <a:gd name="T35" fmla="*/ 2147483647 h 348"/>
                <a:gd name="T36" fmla="*/ 2147483647 w 221"/>
                <a:gd name="T37" fmla="*/ 2147483647 h 348"/>
                <a:gd name="T38" fmla="*/ 2147483647 w 221"/>
                <a:gd name="T39" fmla="*/ 2147483647 h 348"/>
                <a:gd name="T40" fmla="*/ 2147483647 w 221"/>
                <a:gd name="T41" fmla="*/ 2147483647 h 348"/>
                <a:gd name="T42" fmla="*/ 2147483647 w 221"/>
                <a:gd name="T43" fmla="*/ 2147483647 h 348"/>
                <a:gd name="T44" fmla="*/ 2147483647 w 221"/>
                <a:gd name="T45" fmla="*/ 2147483647 h 348"/>
                <a:gd name="T46" fmla="*/ 2147483647 w 221"/>
                <a:gd name="T47" fmla="*/ 2147483647 h 348"/>
                <a:gd name="T48" fmla="*/ 0 w 221"/>
                <a:gd name="T49" fmla="*/ 2147483647 h 348"/>
                <a:gd name="T50" fmla="*/ 0 w 221"/>
                <a:gd name="T51" fmla="*/ 2147483647 h 348"/>
                <a:gd name="T52" fmla="*/ 0 w 221"/>
                <a:gd name="T53" fmla="*/ 2147483647 h 348"/>
                <a:gd name="T54" fmla="*/ 0 w 221"/>
                <a:gd name="T55" fmla="*/ 2147483647 h 348"/>
                <a:gd name="T56" fmla="*/ 0 w 221"/>
                <a:gd name="T57" fmla="*/ 2147483647 h 348"/>
                <a:gd name="T58" fmla="*/ 0 w 221"/>
                <a:gd name="T59" fmla="*/ 2147483647 h 348"/>
                <a:gd name="T60" fmla="*/ 0 w 221"/>
                <a:gd name="T61" fmla="*/ 2147483647 h 348"/>
                <a:gd name="T62" fmla="*/ 0 w 221"/>
                <a:gd name="T63" fmla="*/ 2147483647 h 348"/>
                <a:gd name="T64" fmla="*/ 0 w 221"/>
                <a:gd name="T65" fmla="*/ 2147483647 h 348"/>
                <a:gd name="T66" fmla="*/ 0 w 221"/>
                <a:gd name="T67" fmla="*/ 2147483647 h 348"/>
                <a:gd name="T68" fmla="*/ 2147483647 w 221"/>
                <a:gd name="T69" fmla="*/ 2147483647 h 348"/>
                <a:gd name="T70" fmla="*/ 2147483647 w 221"/>
                <a:gd name="T71" fmla="*/ 2147483647 h 348"/>
                <a:gd name="T72" fmla="*/ 2147483647 w 221"/>
                <a:gd name="T73" fmla="*/ 2147483647 h 348"/>
                <a:gd name="T74" fmla="*/ 2147483647 w 221"/>
                <a:gd name="T75" fmla="*/ 2147483647 h 348"/>
                <a:gd name="T76" fmla="*/ 2147483647 w 221"/>
                <a:gd name="T77" fmla="*/ 2147483647 h 348"/>
                <a:gd name="T78" fmla="*/ 2147483647 w 221"/>
                <a:gd name="T79" fmla="*/ 2147483647 h 348"/>
                <a:gd name="T80" fmla="*/ 2147483647 w 221"/>
                <a:gd name="T81" fmla="*/ 2147483647 h 348"/>
                <a:gd name="T82" fmla="*/ 2147483647 w 221"/>
                <a:gd name="T83" fmla="*/ 2147483647 h 348"/>
                <a:gd name="T84" fmla="*/ 2147483647 w 221"/>
                <a:gd name="T85" fmla="*/ 2147483647 h 348"/>
                <a:gd name="T86" fmla="*/ 2147483647 w 221"/>
                <a:gd name="T87" fmla="*/ 2147483647 h 348"/>
                <a:gd name="T88" fmla="*/ 2147483647 w 221"/>
                <a:gd name="T89" fmla="*/ 2147483647 h 348"/>
                <a:gd name="T90" fmla="*/ 2147483647 w 221"/>
                <a:gd name="T91" fmla="*/ 2147483647 h 348"/>
                <a:gd name="T92" fmla="*/ 2147483647 w 221"/>
                <a:gd name="T93" fmla="*/ 2147483647 h 348"/>
                <a:gd name="T94" fmla="*/ 2147483647 w 221"/>
                <a:gd name="T95" fmla="*/ 2147483647 h 348"/>
                <a:gd name="T96" fmla="*/ 2147483647 w 221"/>
                <a:gd name="T97" fmla="*/ 2147483647 h 348"/>
                <a:gd name="T98" fmla="*/ 2147483647 w 221"/>
                <a:gd name="T99" fmla="*/ 2147483647 h 348"/>
                <a:gd name="T100" fmla="*/ 2147483647 w 221"/>
                <a:gd name="T101" fmla="*/ 2147483647 h 348"/>
                <a:gd name="T102" fmla="*/ 2147483647 w 221"/>
                <a:gd name="T103" fmla="*/ 2147483647 h 348"/>
                <a:gd name="T104" fmla="*/ 2147483647 w 221"/>
                <a:gd name="T105" fmla="*/ 2147483647 h 348"/>
                <a:gd name="T106" fmla="*/ 2147483647 w 221"/>
                <a:gd name="T107" fmla="*/ 2147483647 h 348"/>
                <a:gd name="T108" fmla="*/ 2147483647 w 221"/>
                <a:gd name="T109" fmla="*/ 2147483647 h 348"/>
                <a:gd name="T110" fmla="*/ 2147483647 w 221"/>
                <a:gd name="T111" fmla="*/ 2147483647 h 348"/>
                <a:gd name="T112" fmla="*/ 2147483647 w 221"/>
                <a:gd name="T113" fmla="*/ 2147483647 h 348"/>
                <a:gd name="T114" fmla="*/ 2147483647 w 221"/>
                <a:gd name="T115" fmla="*/ 2147483647 h 348"/>
                <a:gd name="T116" fmla="*/ 2147483647 w 221"/>
                <a:gd name="T117" fmla="*/ 2147483647 h 348"/>
                <a:gd name="T118" fmla="*/ 2147483647 w 221"/>
                <a:gd name="T119" fmla="*/ 0 h 348"/>
                <a:gd name="T120" fmla="*/ 2147483647 w 221"/>
                <a:gd name="T121" fmla="*/ 2147483647 h 34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1"/>
                <a:gd name="T184" fmla="*/ 0 h 348"/>
                <a:gd name="T185" fmla="*/ 221 w 221"/>
                <a:gd name="T186" fmla="*/ 348 h 34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1" h="348">
                  <a:moveTo>
                    <a:pt x="198" y="63"/>
                  </a:moveTo>
                  <a:lnTo>
                    <a:pt x="196" y="65"/>
                  </a:lnTo>
                  <a:lnTo>
                    <a:pt x="194" y="69"/>
                  </a:lnTo>
                  <a:lnTo>
                    <a:pt x="192" y="71"/>
                  </a:lnTo>
                  <a:lnTo>
                    <a:pt x="189" y="76"/>
                  </a:lnTo>
                  <a:lnTo>
                    <a:pt x="187" y="82"/>
                  </a:lnTo>
                  <a:lnTo>
                    <a:pt x="183" y="88"/>
                  </a:lnTo>
                  <a:lnTo>
                    <a:pt x="181" y="90"/>
                  </a:lnTo>
                  <a:lnTo>
                    <a:pt x="177" y="92"/>
                  </a:lnTo>
                  <a:lnTo>
                    <a:pt x="175" y="95"/>
                  </a:lnTo>
                  <a:lnTo>
                    <a:pt x="173" y="101"/>
                  </a:lnTo>
                  <a:lnTo>
                    <a:pt x="171" y="103"/>
                  </a:lnTo>
                  <a:lnTo>
                    <a:pt x="170" y="109"/>
                  </a:lnTo>
                  <a:lnTo>
                    <a:pt x="166" y="112"/>
                  </a:lnTo>
                  <a:lnTo>
                    <a:pt x="164" y="116"/>
                  </a:lnTo>
                  <a:lnTo>
                    <a:pt x="160" y="122"/>
                  </a:lnTo>
                  <a:lnTo>
                    <a:pt x="156" y="128"/>
                  </a:lnTo>
                  <a:lnTo>
                    <a:pt x="154" y="133"/>
                  </a:lnTo>
                  <a:lnTo>
                    <a:pt x="150" y="139"/>
                  </a:lnTo>
                  <a:lnTo>
                    <a:pt x="145" y="145"/>
                  </a:lnTo>
                  <a:lnTo>
                    <a:pt x="143" y="149"/>
                  </a:lnTo>
                  <a:lnTo>
                    <a:pt x="139" y="152"/>
                  </a:lnTo>
                  <a:lnTo>
                    <a:pt x="137" y="156"/>
                  </a:lnTo>
                  <a:lnTo>
                    <a:pt x="135" y="160"/>
                  </a:lnTo>
                  <a:lnTo>
                    <a:pt x="133" y="164"/>
                  </a:lnTo>
                  <a:lnTo>
                    <a:pt x="131" y="166"/>
                  </a:lnTo>
                  <a:lnTo>
                    <a:pt x="130" y="169"/>
                  </a:lnTo>
                  <a:lnTo>
                    <a:pt x="126" y="173"/>
                  </a:lnTo>
                  <a:lnTo>
                    <a:pt x="124" y="177"/>
                  </a:lnTo>
                  <a:lnTo>
                    <a:pt x="120" y="179"/>
                  </a:lnTo>
                  <a:lnTo>
                    <a:pt x="118" y="185"/>
                  </a:lnTo>
                  <a:lnTo>
                    <a:pt x="116" y="188"/>
                  </a:lnTo>
                  <a:lnTo>
                    <a:pt x="114" y="190"/>
                  </a:lnTo>
                  <a:lnTo>
                    <a:pt x="111" y="194"/>
                  </a:lnTo>
                  <a:lnTo>
                    <a:pt x="109" y="198"/>
                  </a:lnTo>
                  <a:lnTo>
                    <a:pt x="107" y="202"/>
                  </a:lnTo>
                  <a:lnTo>
                    <a:pt x="105" y="206"/>
                  </a:lnTo>
                  <a:lnTo>
                    <a:pt x="101" y="209"/>
                  </a:lnTo>
                  <a:lnTo>
                    <a:pt x="99" y="213"/>
                  </a:lnTo>
                  <a:lnTo>
                    <a:pt x="95" y="217"/>
                  </a:lnTo>
                  <a:lnTo>
                    <a:pt x="93" y="221"/>
                  </a:lnTo>
                  <a:lnTo>
                    <a:pt x="90" y="225"/>
                  </a:lnTo>
                  <a:lnTo>
                    <a:pt x="88" y="228"/>
                  </a:lnTo>
                  <a:lnTo>
                    <a:pt x="86" y="232"/>
                  </a:lnTo>
                  <a:lnTo>
                    <a:pt x="82" y="236"/>
                  </a:lnTo>
                  <a:lnTo>
                    <a:pt x="78" y="240"/>
                  </a:lnTo>
                  <a:lnTo>
                    <a:pt x="76" y="244"/>
                  </a:lnTo>
                  <a:lnTo>
                    <a:pt x="74" y="247"/>
                  </a:lnTo>
                  <a:lnTo>
                    <a:pt x="73" y="251"/>
                  </a:lnTo>
                  <a:lnTo>
                    <a:pt x="69" y="255"/>
                  </a:lnTo>
                  <a:lnTo>
                    <a:pt x="67" y="259"/>
                  </a:lnTo>
                  <a:lnTo>
                    <a:pt x="63" y="263"/>
                  </a:lnTo>
                  <a:lnTo>
                    <a:pt x="61" y="266"/>
                  </a:lnTo>
                  <a:lnTo>
                    <a:pt x="57" y="270"/>
                  </a:lnTo>
                  <a:lnTo>
                    <a:pt x="55" y="274"/>
                  </a:lnTo>
                  <a:lnTo>
                    <a:pt x="54" y="278"/>
                  </a:lnTo>
                  <a:lnTo>
                    <a:pt x="52" y="282"/>
                  </a:lnTo>
                  <a:lnTo>
                    <a:pt x="48" y="283"/>
                  </a:lnTo>
                  <a:lnTo>
                    <a:pt x="46" y="287"/>
                  </a:lnTo>
                  <a:lnTo>
                    <a:pt x="44" y="291"/>
                  </a:lnTo>
                  <a:lnTo>
                    <a:pt x="42" y="295"/>
                  </a:lnTo>
                  <a:lnTo>
                    <a:pt x="38" y="297"/>
                  </a:lnTo>
                  <a:lnTo>
                    <a:pt x="36" y="301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29" y="312"/>
                  </a:lnTo>
                  <a:lnTo>
                    <a:pt x="25" y="318"/>
                  </a:lnTo>
                  <a:lnTo>
                    <a:pt x="21" y="323"/>
                  </a:lnTo>
                  <a:lnTo>
                    <a:pt x="17" y="329"/>
                  </a:lnTo>
                  <a:lnTo>
                    <a:pt x="14" y="331"/>
                  </a:lnTo>
                  <a:lnTo>
                    <a:pt x="12" y="335"/>
                  </a:lnTo>
                  <a:lnTo>
                    <a:pt x="10" y="339"/>
                  </a:lnTo>
                  <a:lnTo>
                    <a:pt x="10" y="342"/>
                  </a:lnTo>
                  <a:lnTo>
                    <a:pt x="6" y="346"/>
                  </a:lnTo>
                  <a:lnTo>
                    <a:pt x="6" y="348"/>
                  </a:lnTo>
                  <a:lnTo>
                    <a:pt x="6" y="346"/>
                  </a:lnTo>
                  <a:lnTo>
                    <a:pt x="4" y="346"/>
                  </a:lnTo>
                  <a:lnTo>
                    <a:pt x="4" y="342"/>
                  </a:lnTo>
                  <a:lnTo>
                    <a:pt x="4" y="340"/>
                  </a:lnTo>
                  <a:lnTo>
                    <a:pt x="4" y="335"/>
                  </a:lnTo>
                  <a:lnTo>
                    <a:pt x="2" y="331"/>
                  </a:lnTo>
                  <a:lnTo>
                    <a:pt x="0" y="327"/>
                  </a:lnTo>
                  <a:lnTo>
                    <a:pt x="0" y="320"/>
                  </a:lnTo>
                  <a:lnTo>
                    <a:pt x="0" y="316"/>
                  </a:lnTo>
                  <a:lnTo>
                    <a:pt x="0" y="312"/>
                  </a:lnTo>
                  <a:lnTo>
                    <a:pt x="0" y="308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78"/>
                  </a:lnTo>
                  <a:lnTo>
                    <a:pt x="0" y="272"/>
                  </a:lnTo>
                  <a:lnTo>
                    <a:pt x="2" y="268"/>
                  </a:lnTo>
                  <a:lnTo>
                    <a:pt x="2" y="264"/>
                  </a:lnTo>
                  <a:lnTo>
                    <a:pt x="4" y="259"/>
                  </a:lnTo>
                  <a:lnTo>
                    <a:pt x="4" y="253"/>
                  </a:lnTo>
                  <a:lnTo>
                    <a:pt x="6" y="247"/>
                  </a:lnTo>
                  <a:lnTo>
                    <a:pt x="6" y="245"/>
                  </a:lnTo>
                  <a:lnTo>
                    <a:pt x="6" y="242"/>
                  </a:lnTo>
                  <a:lnTo>
                    <a:pt x="6" y="238"/>
                  </a:lnTo>
                  <a:lnTo>
                    <a:pt x="8" y="234"/>
                  </a:lnTo>
                  <a:lnTo>
                    <a:pt x="10" y="228"/>
                  </a:lnTo>
                  <a:lnTo>
                    <a:pt x="10" y="223"/>
                  </a:lnTo>
                  <a:lnTo>
                    <a:pt x="12" y="219"/>
                  </a:lnTo>
                  <a:lnTo>
                    <a:pt x="12" y="217"/>
                  </a:lnTo>
                  <a:lnTo>
                    <a:pt x="12" y="211"/>
                  </a:lnTo>
                  <a:lnTo>
                    <a:pt x="14" y="209"/>
                  </a:lnTo>
                  <a:lnTo>
                    <a:pt x="16" y="204"/>
                  </a:lnTo>
                  <a:lnTo>
                    <a:pt x="17" y="198"/>
                  </a:lnTo>
                  <a:lnTo>
                    <a:pt x="17" y="194"/>
                  </a:lnTo>
                  <a:lnTo>
                    <a:pt x="19" y="190"/>
                  </a:lnTo>
                  <a:lnTo>
                    <a:pt x="19" y="188"/>
                  </a:lnTo>
                  <a:lnTo>
                    <a:pt x="21" y="185"/>
                  </a:lnTo>
                  <a:lnTo>
                    <a:pt x="23" y="179"/>
                  </a:lnTo>
                  <a:lnTo>
                    <a:pt x="25" y="173"/>
                  </a:lnTo>
                  <a:lnTo>
                    <a:pt x="25" y="166"/>
                  </a:lnTo>
                  <a:lnTo>
                    <a:pt x="29" y="160"/>
                  </a:lnTo>
                  <a:lnTo>
                    <a:pt x="31" y="154"/>
                  </a:lnTo>
                  <a:lnTo>
                    <a:pt x="33" y="149"/>
                  </a:lnTo>
                  <a:lnTo>
                    <a:pt x="33" y="145"/>
                  </a:lnTo>
                  <a:lnTo>
                    <a:pt x="36" y="139"/>
                  </a:lnTo>
                  <a:lnTo>
                    <a:pt x="36" y="133"/>
                  </a:lnTo>
                  <a:lnTo>
                    <a:pt x="38" y="130"/>
                  </a:lnTo>
                  <a:lnTo>
                    <a:pt x="40" y="126"/>
                  </a:lnTo>
                  <a:lnTo>
                    <a:pt x="42" y="122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1"/>
                  </a:lnTo>
                  <a:lnTo>
                    <a:pt x="46" y="109"/>
                  </a:lnTo>
                  <a:lnTo>
                    <a:pt x="48" y="107"/>
                  </a:lnTo>
                  <a:lnTo>
                    <a:pt x="48" y="103"/>
                  </a:lnTo>
                  <a:lnTo>
                    <a:pt x="50" y="101"/>
                  </a:lnTo>
                  <a:lnTo>
                    <a:pt x="52" y="99"/>
                  </a:lnTo>
                  <a:lnTo>
                    <a:pt x="54" y="97"/>
                  </a:lnTo>
                  <a:lnTo>
                    <a:pt x="55" y="95"/>
                  </a:lnTo>
                  <a:lnTo>
                    <a:pt x="57" y="93"/>
                  </a:lnTo>
                  <a:lnTo>
                    <a:pt x="61" y="92"/>
                  </a:lnTo>
                  <a:lnTo>
                    <a:pt x="63" y="90"/>
                  </a:lnTo>
                  <a:lnTo>
                    <a:pt x="67" y="86"/>
                  </a:lnTo>
                  <a:lnTo>
                    <a:pt x="73" y="84"/>
                  </a:lnTo>
                  <a:lnTo>
                    <a:pt x="76" y="80"/>
                  </a:lnTo>
                  <a:lnTo>
                    <a:pt x="82" y="76"/>
                  </a:lnTo>
                  <a:lnTo>
                    <a:pt x="86" y="74"/>
                  </a:lnTo>
                  <a:lnTo>
                    <a:pt x="88" y="72"/>
                  </a:lnTo>
                  <a:lnTo>
                    <a:pt x="92" y="71"/>
                  </a:lnTo>
                  <a:lnTo>
                    <a:pt x="93" y="69"/>
                  </a:lnTo>
                  <a:lnTo>
                    <a:pt x="99" y="67"/>
                  </a:lnTo>
                  <a:lnTo>
                    <a:pt x="101" y="65"/>
                  </a:lnTo>
                  <a:lnTo>
                    <a:pt x="105" y="63"/>
                  </a:lnTo>
                  <a:lnTo>
                    <a:pt x="111" y="61"/>
                  </a:lnTo>
                  <a:lnTo>
                    <a:pt x="114" y="57"/>
                  </a:lnTo>
                  <a:lnTo>
                    <a:pt x="118" y="55"/>
                  </a:lnTo>
                  <a:lnTo>
                    <a:pt x="122" y="52"/>
                  </a:lnTo>
                  <a:lnTo>
                    <a:pt x="126" y="50"/>
                  </a:lnTo>
                  <a:lnTo>
                    <a:pt x="131" y="48"/>
                  </a:lnTo>
                  <a:lnTo>
                    <a:pt x="135" y="46"/>
                  </a:lnTo>
                  <a:lnTo>
                    <a:pt x="139" y="42"/>
                  </a:lnTo>
                  <a:lnTo>
                    <a:pt x="145" y="40"/>
                  </a:lnTo>
                  <a:lnTo>
                    <a:pt x="150" y="38"/>
                  </a:lnTo>
                  <a:lnTo>
                    <a:pt x="154" y="34"/>
                  </a:lnTo>
                  <a:lnTo>
                    <a:pt x="158" y="33"/>
                  </a:lnTo>
                  <a:lnTo>
                    <a:pt x="164" y="29"/>
                  </a:lnTo>
                  <a:lnTo>
                    <a:pt x="168" y="27"/>
                  </a:lnTo>
                  <a:lnTo>
                    <a:pt x="173" y="25"/>
                  </a:lnTo>
                  <a:lnTo>
                    <a:pt x="177" y="21"/>
                  </a:lnTo>
                  <a:lnTo>
                    <a:pt x="181" y="21"/>
                  </a:lnTo>
                  <a:lnTo>
                    <a:pt x="185" y="19"/>
                  </a:lnTo>
                  <a:lnTo>
                    <a:pt x="189" y="15"/>
                  </a:lnTo>
                  <a:lnTo>
                    <a:pt x="192" y="14"/>
                  </a:lnTo>
                  <a:lnTo>
                    <a:pt x="196" y="14"/>
                  </a:lnTo>
                  <a:lnTo>
                    <a:pt x="200" y="10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9" y="6"/>
                  </a:lnTo>
                  <a:lnTo>
                    <a:pt x="215" y="2"/>
                  </a:lnTo>
                  <a:lnTo>
                    <a:pt x="219" y="2"/>
                  </a:lnTo>
                  <a:lnTo>
                    <a:pt x="221" y="0"/>
                  </a:lnTo>
                  <a:lnTo>
                    <a:pt x="198" y="63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7" name="Freeform 62"/>
            <p:cNvSpPr>
              <a:spLocks/>
            </p:cNvSpPr>
            <p:nvPr/>
          </p:nvSpPr>
          <p:spPr bwMode="auto">
            <a:xfrm>
              <a:off x="3584575" y="4765675"/>
              <a:ext cx="79375" cy="165100"/>
            </a:xfrm>
            <a:custGeom>
              <a:avLst/>
              <a:gdLst>
                <a:gd name="T0" fmla="*/ 2147483647 w 258"/>
                <a:gd name="T1" fmla="*/ 2147483647 h 614"/>
                <a:gd name="T2" fmla="*/ 2147483647 w 258"/>
                <a:gd name="T3" fmla="*/ 2147483647 h 614"/>
                <a:gd name="T4" fmla="*/ 2147483647 w 258"/>
                <a:gd name="T5" fmla="*/ 2147483647 h 614"/>
                <a:gd name="T6" fmla="*/ 2147483647 w 258"/>
                <a:gd name="T7" fmla="*/ 2147483647 h 614"/>
                <a:gd name="T8" fmla="*/ 2147483647 w 258"/>
                <a:gd name="T9" fmla="*/ 2147483647 h 614"/>
                <a:gd name="T10" fmla="*/ 2147483647 w 258"/>
                <a:gd name="T11" fmla="*/ 2147483647 h 614"/>
                <a:gd name="T12" fmla="*/ 2147483647 w 258"/>
                <a:gd name="T13" fmla="*/ 2147483647 h 614"/>
                <a:gd name="T14" fmla="*/ 2147483647 w 258"/>
                <a:gd name="T15" fmla="*/ 2147483647 h 614"/>
                <a:gd name="T16" fmla="*/ 2147483647 w 258"/>
                <a:gd name="T17" fmla="*/ 2147483647 h 614"/>
                <a:gd name="T18" fmla="*/ 2147483647 w 258"/>
                <a:gd name="T19" fmla="*/ 2147483647 h 614"/>
                <a:gd name="T20" fmla="*/ 2147483647 w 258"/>
                <a:gd name="T21" fmla="*/ 2147483647 h 614"/>
                <a:gd name="T22" fmla="*/ 2147483647 w 258"/>
                <a:gd name="T23" fmla="*/ 2147483647 h 614"/>
                <a:gd name="T24" fmla="*/ 2147483647 w 258"/>
                <a:gd name="T25" fmla="*/ 2147483647 h 614"/>
                <a:gd name="T26" fmla="*/ 2147483647 w 258"/>
                <a:gd name="T27" fmla="*/ 2147483647 h 614"/>
                <a:gd name="T28" fmla="*/ 2147483647 w 258"/>
                <a:gd name="T29" fmla="*/ 2147483647 h 614"/>
                <a:gd name="T30" fmla="*/ 0 w 258"/>
                <a:gd name="T31" fmla="*/ 2147483647 h 614"/>
                <a:gd name="T32" fmla="*/ 0 w 258"/>
                <a:gd name="T33" fmla="*/ 2147483647 h 614"/>
                <a:gd name="T34" fmla="*/ 0 w 258"/>
                <a:gd name="T35" fmla="*/ 2147483647 h 614"/>
                <a:gd name="T36" fmla="*/ 0 w 258"/>
                <a:gd name="T37" fmla="*/ 2147483647 h 614"/>
                <a:gd name="T38" fmla="*/ 2147483647 w 258"/>
                <a:gd name="T39" fmla="*/ 2147483647 h 614"/>
                <a:gd name="T40" fmla="*/ 2147483647 w 258"/>
                <a:gd name="T41" fmla="*/ 2147483647 h 614"/>
                <a:gd name="T42" fmla="*/ 2147483647 w 258"/>
                <a:gd name="T43" fmla="*/ 2147483647 h 614"/>
                <a:gd name="T44" fmla="*/ 2147483647 w 258"/>
                <a:gd name="T45" fmla="*/ 2147483647 h 614"/>
                <a:gd name="T46" fmla="*/ 2147483647 w 258"/>
                <a:gd name="T47" fmla="*/ 2147483647 h 614"/>
                <a:gd name="T48" fmla="*/ 2147483647 w 258"/>
                <a:gd name="T49" fmla="*/ 2147483647 h 614"/>
                <a:gd name="T50" fmla="*/ 2147483647 w 258"/>
                <a:gd name="T51" fmla="*/ 2147483647 h 614"/>
                <a:gd name="T52" fmla="*/ 2147483647 w 258"/>
                <a:gd name="T53" fmla="*/ 2147483647 h 614"/>
                <a:gd name="T54" fmla="*/ 2147483647 w 258"/>
                <a:gd name="T55" fmla="*/ 2147483647 h 614"/>
                <a:gd name="T56" fmla="*/ 2147483647 w 258"/>
                <a:gd name="T57" fmla="*/ 2147483647 h 614"/>
                <a:gd name="T58" fmla="*/ 2147483647 w 258"/>
                <a:gd name="T59" fmla="*/ 2147483647 h 614"/>
                <a:gd name="T60" fmla="*/ 2147483647 w 258"/>
                <a:gd name="T61" fmla="*/ 2147483647 h 614"/>
                <a:gd name="T62" fmla="*/ 2147483647 w 258"/>
                <a:gd name="T63" fmla="*/ 2147483647 h 614"/>
                <a:gd name="T64" fmla="*/ 2147483647 w 258"/>
                <a:gd name="T65" fmla="*/ 2147483647 h 614"/>
                <a:gd name="T66" fmla="*/ 2147483647 w 258"/>
                <a:gd name="T67" fmla="*/ 2147483647 h 614"/>
                <a:gd name="T68" fmla="*/ 2147483647 w 258"/>
                <a:gd name="T69" fmla="*/ 2147483647 h 614"/>
                <a:gd name="T70" fmla="*/ 2147483647 w 258"/>
                <a:gd name="T71" fmla="*/ 2147483647 h 614"/>
                <a:gd name="T72" fmla="*/ 2147483647 w 258"/>
                <a:gd name="T73" fmla="*/ 2147483647 h 614"/>
                <a:gd name="T74" fmla="*/ 2147483647 w 258"/>
                <a:gd name="T75" fmla="*/ 2147483647 h 614"/>
                <a:gd name="T76" fmla="*/ 2147483647 w 258"/>
                <a:gd name="T77" fmla="*/ 2147483647 h 614"/>
                <a:gd name="T78" fmla="*/ 2147483647 w 258"/>
                <a:gd name="T79" fmla="*/ 2147483647 h 614"/>
                <a:gd name="T80" fmla="*/ 2147483647 w 258"/>
                <a:gd name="T81" fmla="*/ 2147483647 h 614"/>
                <a:gd name="T82" fmla="*/ 2147483647 w 258"/>
                <a:gd name="T83" fmla="*/ 2147483647 h 614"/>
                <a:gd name="T84" fmla="*/ 2147483647 w 258"/>
                <a:gd name="T85" fmla="*/ 2147483647 h 614"/>
                <a:gd name="T86" fmla="*/ 2147483647 w 258"/>
                <a:gd name="T87" fmla="*/ 2147483647 h 614"/>
                <a:gd name="T88" fmla="*/ 2147483647 w 258"/>
                <a:gd name="T89" fmla="*/ 2147483647 h 614"/>
                <a:gd name="T90" fmla="*/ 2147483647 w 258"/>
                <a:gd name="T91" fmla="*/ 2147483647 h 614"/>
                <a:gd name="T92" fmla="*/ 2147483647 w 258"/>
                <a:gd name="T93" fmla="*/ 2147483647 h 614"/>
                <a:gd name="T94" fmla="*/ 2147483647 w 258"/>
                <a:gd name="T95" fmla="*/ 2147483647 h 614"/>
                <a:gd name="T96" fmla="*/ 2147483647 w 258"/>
                <a:gd name="T97" fmla="*/ 2147483647 h 614"/>
                <a:gd name="T98" fmla="*/ 2147483647 w 258"/>
                <a:gd name="T99" fmla="*/ 2147483647 h 614"/>
                <a:gd name="T100" fmla="*/ 2147483647 w 258"/>
                <a:gd name="T101" fmla="*/ 2147483647 h 614"/>
                <a:gd name="T102" fmla="*/ 2147483647 w 258"/>
                <a:gd name="T103" fmla="*/ 2147483647 h 614"/>
                <a:gd name="T104" fmla="*/ 2147483647 w 258"/>
                <a:gd name="T105" fmla="*/ 2147483647 h 614"/>
                <a:gd name="T106" fmla="*/ 2147483647 w 258"/>
                <a:gd name="T107" fmla="*/ 2147483647 h 614"/>
                <a:gd name="T108" fmla="*/ 2147483647 w 258"/>
                <a:gd name="T109" fmla="*/ 2147483647 h 614"/>
                <a:gd name="T110" fmla="*/ 2147483647 w 258"/>
                <a:gd name="T111" fmla="*/ 0 h 6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8"/>
                <a:gd name="T169" fmla="*/ 0 h 614"/>
                <a:gd name="T170" fmla="*/ 258 w 258"/>
                <a:gd name="T171" fmla="*/ 614 h 6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8" h="614">
                  <a:moveTo>
                    <a:pt x="258" y="0"/>
                  </a:moveTo>
                  <a:lnTo>
                    <a:pt x="258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9" y="2"/>
                  </a:lnTo>
                  <a:lnTo>
                    <a:pt x="245" y="4"/>
                  </a:lnTo>
                  <a:lnTo>
                    <a:pt x="241" y="6"/>
                  </a:lnTo>
                  <a:lnTo>
                    <a:pt x="238" y="6"/>
                  </a:lnTo>
                  <a:lnTo>
                    <a:pt x="234" y="8"/>
                  </a:lnTo>
                  <a:lnTo>
                    <a:pt x="228" y="10"/>
                  </a:lnTo>
                  <a:lnTo>
                    <a:pt x="224" y="12"/>
                  </a:lnTo>
                  <a:lnTo>
                    <a:pt x="219" y="12"/>
                  </a:lnTo>
                  <a:lnTo>
                    <a:pt x="213" y="14"/>
                  </a:lnTo>
                  <a:lnTo>
                    <a:pt x="207" y="17"/>
                  </a:lnTo>
                  <a:lnTo>
                    <a:pt x="203" y="19"/>
                  </a:lnTo>
                  <a:lnTo>
                    <a:pt x="196" y="21"/>
                  </a:lnTo>
                  <a:lnTo>
                    <a:pt x="190" y="23"/>
                  </a:lnTo>
                  <a:lnTo>
                    <a:pt x="184" y="25"/>
                  </a:lnTo>
                  <a:lnTo>
                    <a:pt x="179" y="29"/>
                  </a:lnTo>
                  <a:lnTo>
                    <a:pt x="173" y="31"/>
                  </a:lnTo>
                  <a:lnTo>
                    <a:pt x="169" y="33"/>
                  </a:lnTo>
                  <a:lnTo>
                    <a:pt x="163" y="36"/>
                  </a:lnTo>
                  <a:lnTo>
                    <a:pt x="158" y="38"/>
                  </a:lnTo>
                  <a:lnTo>
                    <a:pt x="154" y="40"/>
                  </a:lnTo>
                  <a:lnTo>
                    <a:pt x="148" y="44"/>
                  </a:lnTo>
                  <a:lnTo>
                    <a:pt x="144" y="46"/>
                  </a:lnTo>
                  <a:lnTo>
                    <a:pt x="141" y="48"/>
                  </a:lnTo>
                  <a:lnTo>
                    <a:pt x="135" y="52"/>
                  </a:lnTo>
                  <a:lnTo>
                    <a:pt x="133" y="55"/>
                  </a:lnTo>
                  <a:lnTo>
                    <a:pt x="129" y="57"/>
                  </a:lnTo>
                  <a:lnTo>
                    <a:pt x="127" y="61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6" y="74"/>
                  </a:lnTo>
                  <a:lnTo>
                    <a:pt x="114" y="80"/>
                  </a:lnTo>
                  <a:lnTo>
                    <a:pt x="110" y="84"/>
                  </a:lnTo>
                  <a:lnTo>
                    <a:pt x="108" y="88"/>
                  </a:lnTo>
                  <a:lnTo>
                    <a:pt x="106" y="91"/>
                  </a:lnTo>
                  <a:lnTo>
                    <a:pt x="106" y="95"/>
                  </a:lnTo>
                  <a:lnTo>
                    <a:pt x="104" y="101"/>
                  </a:lnTo>
                  <a:lnTo>
                    <a:pt x="103" y="105"/>
                  </a:lnTo>
                  <a:lnTo>
                    <a:pt x="101" y="109"/>
                  </a:lnTo>
                  <a:lnTo>
                    <a:pt x="99" y="112"/>
                  </a:lnTo>
                  <a:lnTo>
                    <a:pt x="95" y="116"/>
                  </a:lnTo>
                  <a:lnTo>
                    <a:pt x="93" y="120"/>
                  </a:lnTo>
                  <a:lnTo>
                    <a:pt x="89" y="124"/>
                  </a:lnTo>
                  <a:lnTo>
                    <a:pt x="87" y="126"/>
                  </a:lnTo>
                  <a:lnTo>
                    <a:pt x="82" y="129"/>
                  </a:lnTo>
                  <a:lnTo>
                    <a:pt x="78" y="133"/>
                  </a:lnTo>
                  <a:lnTo>
                    <a:pt x="72" y="135"/>
                  </a:lnTo>
                  <a:lnTo>
                    <a:pt x="66" y="139"/>
                  </a:lnTo>
                  <a:lnTo>
                    <a:pt x="59" y="141"/>
                  </a:lnTo>
                  <a:lnTo>
                    <a:pt x="55" y="145"/>
                  </a:lnTo>
                  <a:lnTo>
                    <a:pt x="49" y="148"/>
                  </a:lnTo>
                  <a:lnTo>
                    <a:pt x="44" y="150"/>
                  </a:lnTo>
                  <a:lnTo>
                    <a:pt x="38" y="152"/>
                  </a:lnTo>
                  <a:lnTo>
                    <a:pt x="32" y="154"/>
                  </a:lnTo>
                  <a:lnTo>
                    <a:pt x="27" y="156"/>
                  </a:lnTo>
                  <a:lnTo>
                    <a:pt x="25" y="156"/>
                  </a:lnTo>
                  <a:lnTo>
                    <a:pt x="21" y="158"/>
                  </a:lnTo>
                  <a:lnTo>
                    <a:pt x="17" y="158"/>
                  </a:lnTo>
                  <a:lnTo>
                    <a:pt x="15" y="160"/>
                  </a:lnTo>
                  <a:lnTo>
                    <a:pt x="15" y="162"/>
                  </a:lnTo>
                  <a:lnTo>
                    <a:pt x="15" y="164"/>
                  </a:lnTo>
                  <a:lnTo>
                    <a:pt x="13" y="167"/>
                  </a:lnTo>
                  <a:lnTo>
                    <a:pt x="13" y="169"/>
                  </a:lnTo>
                  <a:lnTo>
                    <a:pt x="13" y="173"/>
                  </a:lnTo>
                  <a:lnTo>
                    <a:pt x="13" y="179"/>
                  </a:lnTo>
                  <a:lnTo>
                    <a:pt x="11" y="183"/>
                  </a:lnTo>
                  <a:lnTo>
                    <a:pt x="9" y="188"/>
                  </a:lnTo>
                  <a:lnTo>
                    <a:pt x="9" y="194"/>
                  </a:lnTo>
                  <a:lnTo>
                    <a:pt x="9" y="200"/>
                  </a:lnTo>
                  <a:lnTo>
                    <a:pt x="9" y="202"/>
                  </a:lnTo>
                  <a:lnTo>
                    <a:pt x="7" y="205"/>
                  </a:lnTo>
                  <a:lnTo>
                    <a:pt x="7" y="207"/>
                  </a:lnTo>
                  <a:lnTo>
                    <a:pt x="7" y="211"/>
                  </a:lnTo>
                  <a:lnTo>
                    <a:pt x="7" y="215"/>
                  </a:lnTo>
                  <a:lnTo>
                    <a:pt x="7" y="219"/>
                  </a:lnTo>
                  <a:lnTo>
                    <a:pt x="7" y="223"/>
                  </a:lnTo>
                  <a:lnTo>
                    <a:pt x="7" y="226"/>
                  </a:lnTo>
                  <a:lnTo>
                    <a:pt x="6" y="228"/>
                  </a:lnTo>
                  <a:lnTo>
                    <a:pt x="6" y="232"/>
                  </a:lnTo>
                  <a:lnTo>
                    <a:pt x="6" y="234"/>
                  </a:lnTo>
                  <a:lnTo>
                    <a:pt x="6" y="240"/>
                  </a:lnTo>
                  <a:lnTo>
                    <a:pt x="6" y="243"/>
                  </a:lnTo>
                  <a:lnTo>
                    <a:pt x="4" y="245"/>
                  </a:lnTo>
                  <a:lnTo>
                    <a:pt x="4" y="249"/>
                  </a:lnTo>
                  <a:lnTo>
                    <a:pt x="4" y="255"/>
                  </a:lnTo>
                  <a:lnTo>
                    <a:pt x="2" y="257"/>
                  </a:lnTo>
                  <a:lnTo>
                    <a:pt x="2" y="261"/>
                  </a:lnTo>
                  <a:lnTo>
                    <a:pt x="2" y="264"/>
                  </a:lnTo>
                  <a:lnTo>
                    <a:pt x="2" y="268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0" y="280"/>
                  </a:lnTo>
                  <a:lnTo>
                    <a:pt x="0" y="283"/>
                  </a:lnTo>
                  <a:lnTo>
                    <a:pt x="0" y="287"/>
                  </a:lnTo>
                  <a:lnTo>
                    <a:pt x="0" y="291"/>
                  </a:lnTo>
                  <a:lnTo>
                    <a:pt x="0" y="295"/>
                  </a:lnTo>
                  <a:lnTo>
                    <a:pt x="0" y="297"/>
                  </a:lnTo>
                  <a:lnTo>
                    <a:pt x="0" y="300"/>
                  </a:lnTo>
                  <a:lnTo>
                    <a:pt x="0" y="304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0" y="325"/>
                  </a:lnTo>
                  <a:lnTo>
                    <a:pt x="0" y="327"/>
                  </a:lnTo>
                  <a:lnTo>
                    <a:pt x="0" y="333"/>
                  </a:lnTo>
                  <a:lnTo>
                    <a:pt x="0" y="337"/>
                  </a:lnTo>
                  <a:lnTo>
                    <a:pt x="0" y="339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6"/>
                  </a:lnTo>
                  <a:lnTo>
                    <a:pt x="2" y="359"/>
                  </a:lnTo>
                  <a:lnTo>
                    <a:pt x="2" y="365"/>
                  </a:lnTo>
                  <a:lnTo>
                    <a:pt x="4" y="369"/>
                  </a:lnTo>
                  <a:lnTo>
                    <a:pt x="6" y="373"/>
                  </a:lnTo>
                  <a:lnTo>
                    <a:pt x="6" y="378"/>
                  </a:lnTo>
                  <a:lnTo>
                    <a:pt x="7" y="382"/>
                  </a:lnTo>
                  <a:lnTo>
                    <a:pt x="7" y="384"/>
                  </a:lnTo>
                  <a:lnTo>
                    <a:pt x="9" y="388"/>
                  </a:lnTo>
                  <a:lnTo>
                    <a:pt x="9" y="394"/>
                  </a:lnTo>
                  <a:lnTo>
                    <a:pt x="11" y="396"/>
                  </a:lnTo>
                  <a:lnTo>
                    <a:pt x="13" y="399"/>
                  </a:lnTo>
                  <a:lnTo>
                    <a:pt x="15" y="403"/>
                  </a:lnTo>
                  <a:lnTo>
                    <a:pt x="17" y="407"/>
                  </a:lnTo>
                  <a:lnTo>
                    <a:pt x="19" y="409"/>
                  </a:lnTo>
                  <a:lnTo>
                    <a:pt x="21" y="413"/>
                  </a:lnTo>
                  <a:lnTo>
                    <a:pt x="21" y="416"/>
                  </a:lnTo>
                  <a:lnTo>
                    <a:pt x="25" y="420"/>
                  </a:lnTo>
                  <a:lnTo>
                    <a:pt x="25" y="422"/>
                  </a:lnTo>
                  <a:lnTo>
                    <a:pt x="27" y="426"/>
                  </a:lnTo>
                  <a:lnTo>
                    <a:pt x="28" y="430"/>
                  </a:lnTo>
                  <a:lnTo>
                    <a:pt x="30" y="434"/>
                  </a:lnTo>
                  <a:lnTo>
                    <a:pt x="32" y="437"/>
                  </a:lnTo>
                  <a:lnTo>
                    <a:pt x="34" y="441"/>
                  </a:lnTo>
                  <a:lnTo>
                    <a:pt x="36" y="445"/>
                  </a:lnTo>
                  <a:lnTo>
                    <a:pt x="38" y="449"/>
                  </a:lnTo>
                  <a:lnTo>
                    <a:pt x="40" y="453"/>
                  </a:lnTo>
                  <a:lnTo>
                    <a:pt x="40" y="458"/>
                  </a:lnTo>
                  <a:lnTo>
                    <a:pt x="44" y="462"/>
                  </a:lnTo>
                  <a:lnTo>
                    <a:pt x="44" y="466"/>
                  </a:lnTo>
                  <a:lnTo>
                    <a:pt x="46" y="472"/>
                  </a:lnTo>
                  <a:lnTo>
                    <a:pt x="46" y="477"/>
                  </a:lnTo>
                  <a:lnTo>
                    <a:pt x="47" y="483"/>
                  </a:lnTo>
                  <a:lnTo>
                    <a:pt x="49" y="489"/>
                  </a:lnTo>
                  <a:lnTo>
                    <a:pt x="49" y="494"/>
                  </a:lnTo>
                  <a:lnTo>
                    <a:pt x="51" y="500"/>
                  </a:lnTo>
                  <a:lnTo>
                    <a:pt x="53" y="506"/>
                  </a:lnTo>
                  <a:lnTo>
                    <a:pt x="53" y="511"/>
                  </a:lnTo>
                  <a:lnTo>
                    <a:pt x="55" y="519"/>
                  </a:lnTo>
                  <a:lnTo>
                    <a:pt x="57" y="523"/>
                  </a:lnTo>
                  <a:lnTo>
                    <a:pt x="57" y="529"/>
                  </a:lnTo>
                  <a:lnTo>
                    <a:pt x="57" y="536"/>
                  </a:lnTo>
                  <a:lnTo>
                    <a:pt x="59" y="542"/>
                  </a:lnTo>
                  <a:lnTo>
                    <a:pt x="59" y="548"/>
                  </a:lnTo>
                  <a:lnTo>
                    <a:pt x="61" y="553"/>
                  </a:lnTo>
                  <a:lnTo>
                    <a:pt x="63" y="559"/>
                  </a:lnTo>
                  <a:lnTo>
                    <a:pt x="63" y="565"/>
                  </a:lnTo>
                  <a:lnTo>
                    <a:pt x="63" y="570"/>
                  </a:lnTo>
                  <a:lnTo>
                    <a:pt x="63" y="576"/>
                  </a:lnTo>
                  <a:lnTo>
                    <a:pt x="65" y="580"/>
                  </a:lnTo>
                  <a:lnTo>
                    <a:pt x="65" y="586"/>
                  </a:lnTo>
                  <a:lnTo>
                    <a:pt x="65" y="589"/>
                  </a:lnTo>
                  <a:lnTo>
                    <a:pt x="65" y="595"/>
                  </a:lnTo>
                  <a:lnTo>
                    <a:pt x="66" y="599"/>
                  </a:lnTo>
                  <a:lnTo>
                    <a:pt x="66" y="601"/>
                  </a:lnTo>
                  <a:lnTo>
                    <a:pt x="66" y="605"/>
                  </a:lnTo>
                  <a:lnTo>
                    <a:pt x="66" y="606"/>
                  </a:lnTo>
                  <a:lnTo>
                    <a:pt x="68" y="610"/>
                  </a:lnTo>
                  <a:lnTo>
                    <a:pt x="68" y="614"/>
                  </a:lnTo>
                  <a:lnTo>
                    <a:pt x="70" y="612"/>
                  </a:lnTo>
                  <a:lnTo>
                    <a:pt x="70" y="608"/>
                  </a:lnTo>
                  <a:lnTo>
                    <a:pt x="72" y="605"/>
                  </a:lnTo>
                  <a:lnTo>
                    <a:pt x="72" y="601"/>
                  </a:lnTo>
                  <a:lnTo>
                    <a:pt x="74" y="599"/>
                  </a:lnTo>
                  <a:lnTo>
                    <a:pt x="76" y="595"/>
                  </a:lnTo>
                  <a:lnTo>
                    <a:pt x="78" y="591"/>
                  </a:lnTo>
                  <a:lnTo>
                    <a:pt x="80" y="587"/>
                  </a:lnTo>
                  <a:lnTo>
                    <a:pt x="82" y="584"/>
                  </a:lnTo>
                  <a:lnTo>
                    <a:pt x="84" y="580"/>
                  </a:lnTo>
                  <a:lnTo>
                    <a:pt x="85" y="576"/>
                  </a:lnTo>
                  <a:lnTo>
                    <a:pt x="87" y="570"/>
                  </a:lnTo>
                  <a:lnTo>
                    <a:pt x="89" y="567"/>
                  </a:lnTo>
                  <a:lnTo>
                    <a:pt x="91" y="561"/>
                  </a:lnTo>
                  <a:lnTo>
                    <a:pt x="93" y="557"/>
                  </a:lnTo>
                  <a:lnTo>
                    <a:pt x="95" y="551"/>
                  </a:lnTo>
                  <a:lnTo>
                    <a:pt x="97" y="546"/>
                  </a:lnTo>
                  <a:lnTo>
                    <a:pt x="101" y="540"/>
                  </a:lnTo>
                  <a:lnTo>
                    <a:pt x="103" y="534"/>
                  </a:lnTo>
                  <a:lnTo>
                    <a:pt x="104" y="532"/>
                  </a:lnTo>
                  <a:lnTo>
                    <a:pt x="106" y="529"/>
                  </a:lnTo>
                  <a:lnTo>
                    <a:pt x="106" y="525"/>
                  </a:lnTo>
                  <a:lnTo>
                    <a:pt x="108" y="521"/>
                  </a:lnTo>
                  <a:lnTo>
                    <a:pt x="110" y="515"/>
                  </a:lnTo>
                  <a:lnTo>
                    <a:pt x="114" y="510"/>
                  </a:lnTo>
                  <a:lnTo>
                    <a:pt x="114" y="506"/>
                  </a:lnTo>
                  <a:lnTo>
                    <a:pt x="116" y="502"/>
                  </a:lnTo>
                  <a:lnTo>
                    <a:pt x="116" y="498"/>
                  </a:lnTo>
                  <a:lnTo>
                    <a:pt x="120" y="496"/>
                  </a:lnTo>
                  <a:lnTo>
                    <a:pt x="120" y="492"/>
                  </a:lnTo>
                  <a:lnTo>
                    <a:pt x="122" y="489"/>
                  </a:lnTo>
                  <a:lnTo>
                    <a:pt x="122" y="485"/>
                  </a:lnTo>
                  <a:lnTo>
                    <a:pt x="123" y="483"/>
                  </a:lnTo>
                  <a:lnTo>
                    <a:pt x="125" y="479"/>
                  </a:lnTo>
                  <a:lnTo>
                    <a:pt x="125" y="475"/>
                  </a:lnTo>
                  <a:lnTo>
                    <a:pt x="127" y="472"/>
                  </a:lnTo>
                  <a:lnTo>
                    <a:pt x="127" y="468"/>
                  </a:lnTo>
                  <a:lnTo>
                    <a:pt x="129" y="464"/>
                  </a:lnTo>
                  <a:lnTo>
                    <a:pt x="131" y="460"/>
                  </a:lnTo>
                  <a:lnTo>
                    <a:pt x="131" y="458"/>
                  </a:lnTo>
                  <a:lnTo>
                    <a:pt x="133" y="454"/>
                  </a:lnTo>
                  <a:lnTo>
                    <a:pt x="133" y="451"/>
                  </a:lnTo>
                  <a:lnTo>
                    <a:pt x="135" y="447"/>
                  </a:lnTo>
                  <a:lnTo>
                    <a:pt x="135" y="441"/>
                  </a:lnTo>
                  <a:lnTo>
                    <a:pt x="139" y="439"/>
                  </a:lnTo>
                  <a:lnTo>
                    <a:pt x="139" y="435"/>
                  </a:lnTo>
                  <a:lnTo>
                    <a:pt x="141" y="432"/>
                  </a:lnTo>
                  <a:lnTo>
                    <a:pt x="141" y="428"/>
                  </a:lnTo>
                  <a:lnTo>
                    <a:pt x="142" y="426"/>
                  </a:lnTo>
                  <a:lnTo>
                    <a:pt x="144" y="420"/>
                  </a:lnTo>
                  <a:lnTo>
                    <a:pt x="144" y="416"/>
                  </a:lnTo>
                  <a:lnTo>
                    <a:pt x="146" y="415"/>
                  </a:lnTo>
                  <a:lnTo>
                    <a:pt x="146" y="411"/>
                  </a:lnTo>
                  <a:lnTo>
                    <a:pt x="148" y="407"/>
                  </a:lnTo>
                  <a:lnTo>
                    <a:pt x="150" y="403"/>
                  </a:lnTo>
                  <a:lnTo>
                    <a:pt x="150" y="399"/>
                  </a:lnTo>
                  <a:lnTo>
                    <a:pt x="152" y="396"/>
                  </a:lnTo>
                  <a:lnTo>
                    <a:pt x="152" y="394"/>
                  </a:lnTo>
                  <a:lnTo>
                    <a:pt x="152" y="390"/>
                  </a:lnTo>
                  <a:lnTo>
                    <a:pt x="154" y="386"/>
                  </a:lnTo>
                  <a:lnTo>
                    <a:pt x="154" y="382"/>
                  </a:lnTo>
                  <a:lnTo>
                    <a:pt x="158" y="377"/>
                  </a:lnTo>
                  <a:lnTo>
                    <a:pt x="160" y="371"/>
                  </a:lnTo>
                  <a:lnTo>
                    <a:pt x="160" y="365"/>
                  </a:lnTo>
                  <a:lnTo>
                    <a:pt x="163" y="358"/>
                  </a:lnTo>
                  <a:lnTo>
                    <a:pt x="163" y="354"/>
                  </a:lnTo>
                  <a:lnTo>
                    <a:pt x="165" y="348"/>
                  </a:lnTo>
                  <a:lnTo>
                    <a:pt x="167" y="342"/>
                  </a:lnTo>
                  <a:lnTo>
                    <a:pt x="169" y="339"/>
                  </a:lnTo>
                  <a:lnTo>
                    <a:pt x="169" y="335"/>
                  </a:lnTo>
                  <a:lnTo>
                    <a:pt x="171" y="331"/>
                  </a:lnTo>
                  <a:lnTo>
                    <a:pt x="171" y="327"/>
                  </a:lnTo>
                  <a:lnTo>
                    <a:pt x="171" y="323"/>
                  </a:lnTo>
                  <a:lnTo>
                    <a:pt x="173" y="321"/>
                  </a:lnTo>
                  <a:lnTo>
                    <a:pt x="173" y="319"/>
                  </a:lnTo>
                  <a:lnTo>
                    <a:pt x="175" y="316"/>
                  </a:lnTo>
                  <a:lnTo>
                    <a:pt x="175" y="314"/>
                  </a:lnTo>
                  <a:lnTo>
                    <a:pt x="173" y="312"/>
                  </a:lnTo>
                  <a:lnTo>
                    <a:pt x="173" y="306"/>
                  </a:lnTo>
                  <a:lnTo>
                    <a:pt x="173" y="302"/>
                  </a:lnTo>
                  <a:lnTo>
                    <a:pt x="171" y="297"/>
                  </a:lnTo>
                  <a:lnTo>
                    <a:pt x="171" y="295"/>
                  </a:lnTo>
                  <a:lnTo>
                    <a:pt x="171" y="291"/>
                  </a:lnTo>
                  <a:lnTo>
                    <a:pt x="171" y="287"/>
                  </a:lnTo>
                  <a:lnTo>
                    <a:pt x="171" y="281"/>
                  </a:lnTo>
                  <a:lnTo>
                    <a:pt x="169" y="278"/>
                  </a:lnTo>
                  <a:lnTo>
                    <a:pt x="169" y="274"/>
                  </a:lnTo>
                  <a:lnTo>
                    <a:pt x="169" y="268"/>
                  </a:lnTo>
                  <a:lnTo>
                    <a:pt x="169" y="262"/>
                  </a:lnTo>
                  <a:lnTo>
                    <a:pt x="169" y="257"/>
                  </a:lnTo>
                  <a:lnTo>
                    <a:pt x="167" y="251"/>
                  </a:lnTo>
                  <a:lnTo>
                    <a:pt x="167" y="245"/>
                  </a:lnTo>
                  <a:lnTo>
                    <a:pt x="167" y="242"/>
                  </a:lnTo>
                  <a:lnTo>
                    <a:pt x="167" y="238"/>
                  </a:lnTo>
                  <a:lnTo>
                    <a:pt x="167" y="234"/>
                  </a:lnTo>
                  <a:lnTo>
                    <a:pt x="167" y="232"/>
                  </a:lnTo>
                  <a:lnTo>
                    <a:pt x="167" y="228"/>
                  </a:lnTo>
                  <a:lnTo>
                    <a:pt x="167" y="226"/>
                  </a:lnTo>
                  <a:lnTo>
                    <a:pt x="167" y="223"/>
                  </a:lnTo>
                  <a:lnTo>
                    <a:pt x="167" y="219"/>
                  </a:lnTo>
                  <a:lnTo>
                    <a:pt x="167" y="215"/>
                  </a:lnTo>
                  <a:lnTo>
                    <a:pt x="167" y="213"/>
                  </a:lnTo>
                  <a:lnTo>
                    <a:pt x="167" y="209"/>
                  </a:lnTo>
                  <a:lnTo>
                    <a:pt x="167" y="205"/>
                  </a:lnTo>
                  <a:lnTo>
                    <a:pt x="167" y="202"/>
                  </a:lnTo>
                  <a:lnTo>
                    <a:pt x="167" y="198"/>
                  </a:lnTo>
                  <a:lnTo>
                    <a:pt x="167" y="194"/>
                  </a:lnTo>
                  <a:lnTo>
                    <a:pt x="169" y="192"/>
                  </a:lnTo>
                  <a:lnTo>
                    <a:pt x="169" y="188"/>
                  </a:lnTo>
                  <a:lnTo>
                    <a:pt x="169" y="185"/>
                  </a:lnTo>
                  <a:lnTo>
                    <a:pt x="169" y="181"/>
                  </a:lnTo>
                  <a:lnTo>
                    <a:pt x="169" y="177"/>
                  </a:lnTo>
                  <a:lnTo>
                    <a:pt x="169" y="173"/>
                  </a:lnTo>
                  <a:lnTo>
                    <a:pt x="169" y="169"/>
                  </a:lnTo>
                  <a:lnTo>
                    <a:pt x="171" y="167"/>
                  </a:lnTo>
                  <a:lnTo>
                    <a:pt x="171" y="164"/>
                  </a:lnTo>
                  <a:lnTo>
                    <a:pt x="171" y="160"/>
                  </a:lnTo>
                  <a:lnTo>
                    <a:pt x="171" y="156"/>
                  </a:lnTo>
                  <a:lnTo>
                    <a:pt x="173" y="152"/>
                  </a:lnTo>
                  <a:lnTo>
                    <a:pt x="173" y="148"/>
                  </a:lnTo>
                  <a:lnTo>
                    <a:pt x="173" y="145"/>
                  </a:lnTo>
                  <a:lnTo>
                    <a:pt x="175" y="141"/>
                  </a:lnTo>
                  <a:lnTo>
                    <a:pt x="177" y="137"/>
                  </a:lnTo>
                  <a:lnTo>
                    <a:pt x="179" y="133"/>
                  </a:lnTo>
                  <a:lnTo>
                    <a:pt x="179" y="129"/>
                  </a:lnTo>
                  <a:lnTo>
                    <a:pt x="179" y="126"/>
                  </a:lnTo>
                  <a:lnTo>
                    <a:pt x="180" y="122"/>
                  </a:lnTo>
                  <a:lnTo>
                    <a:pt x="182" y="118"/>
                  </a:lnTo>
                  <a:lnTo>
                    <a:pt x="184" y="114"/>
                  </a:lnTo>
                  <a:lnTo>
                    <a:pt x="186" y="112"/>
                  </a:lnTo>
                  <a:lnTo>
                    <a:pt x="188" y="109"/>
                  </a:lnTo>
                  <a:lnTo>
                    <a:pt x="190" y="105"/>
                  </a:lnTo>
                  <a:lnTo>
                    <a:pt x="190" y="101"/>
                  </a:lnTo>
                  <a:lnTo>
                    <a:pt x="192" y="99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198" y="88"/>
                  </a:lnTo>
                  <a:lnTo>
                    <a:pt x="199" y="84"/>
                  </a:lnTo>
                  <a:lnTo>
                    <a:pt x="201" y="80"/>
                  </a:lnTo>
                  <a:lnTo>
                    <a:pt x="203" y="76"/>
                  </a:lnTo>
                  <a:lnTo>
                    <a:pt x="205" y="74"/>
                  </a:lnTo>
                  <a:lnTo>
                    <a:pt x="207" y="71"/>
                  </a:lnTo>
                  <a:lnTo>
                    <a:pt x="209" y="67"/>
                  </a:lnTo>
                  <a:lnTo>
                    <a:pt x="213" y="63"/>
                  </a:lnTo>
                  <a:lnTo>
                    <a:pt x="215" y="57"/>
                  </a:lnTo>
                  <a:lnTo>
                    <a:pt x="220" y="52"/>
                  </a:lnTo>
                  <a:lnTo>
                    <a:pt x="222" y="46"/>
                  </a:lnTo>
                  <a:lnTo>
                    <a:pt x="226" y="42"/>
                  </a:lnTo>
                  <a:lnTo>
                    <a:pt x="230" y="36"/>
                  </a:lnTo>
                  <a:lnTo>
                    <a:pt x="234" y="31"/>
                  </a:lnTo>
                  <a:lnTo>
                    <a:pt x="236" y="25"/>
                  </a:lnTo>
                  <a:lnTo>
                    <a:pt x="239" y="21"/>
                  </a:lnTo>
                  <a:lnTo>
                    <a:pt x="243" y="17"/>
                  </a:lnTo>
                  <a:lnTo>
                    <a:pt x="247" y="14"/>
                  </a:lnTo>
                  <a:lnTo>
                    <a:pt x="249" y="12"/>
                  </a:lnTo>
                  <a:lnTo>
                    <a:pt x="251" y="8"/>
                  </a:lnTo>
                  <a:lnTo>
                    <a:pt x="253" y="6"/>
                  </a:lnTo>
                  <a:lnTo>
                    <a:pt x="255" y="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8" name="Freeform 64"/>
            <p:cNvSpPr>
              <a:spLocks/>
            </p:cNvSpPr>
            <p:nvPr/>
          </p:nvSpPr>
          <p:spPr bwMode="auto">
            <a:xfrm>
              <a:off x="3429000" y="4856163"/>
              <a:ext cx="138113" cy="260350"/>
            </a:xfrm>
            <a:custGeom>
              <a:avLst/>
              <a:gdLst>
                <a:gd name="T0" fmla="*/ 2147483647 w 451"/>
                <a:gd name="T1" fmla="*/ 2147483647 h 957"/>
                <a:gd name="T2" fmla="*/ 2147483647 w 451"/>
                <a:gd name="T3" fmla="*/ 2147483647 h 957"/>
                <a:gd name="T4" fmla="*/ 2147483647 w 451"/>
                <a:gd name="T5" fmla="*/ 2147483647 h 957"/>
                <a:gd name="T6" fmla="*/ 2147483647 w 451"/>
                <a:gd name="T7" fmla="*/ 2147483647 h 957"/>
                <a:gd name="T8" fmla="*/ 2147483647 w 451"/>
                <a:gd name="T9" fmla="*/ 2147483647 h 957"/>
                <a:gd name="T10" fmla="*/ 2147483647 w 451"/>
                <a:gd name="T11" fmla="*/ 2147483647 h 957"/>
                <a:gd name="T12" fmla="*/ 2147483647 w 451"/>
                <a:gd name="T13" fmla="*/ 2147483647 h 957"/>
                <a:gd name="T14" fmla="*/ 2147483647 w 451"/>
                <a:gd name="T15" fmla="*/ 2147483647 h 957"/>
                <a:gd name="T16" fmla="*/ 0 w 451"/>
                <a:gd name="T17" fmla="*/ 2147483647 h 957"/>
                <a:gd name="T18" fmla="*/ 0 w 451"/>
                <a:gd name="T19" fmla="*/ 2147483647 h 957"/>
                <a:gd name="T20" fmla="*/ 0 w 451"/>
                <a:gd name="T21" fmla="*/ 2147483647 h 957"/>
                <a:gd name="T22" fmla="*/ 0 w 451"/>
                <a:gd name="T23" fmla="*/ 2147483647 h 957"/>
                <a:gd name="T24" fmla="*/ 2147483647 w 451"/>
                <a:gd name="T25" fmla="*/ 2147483647 h 957"/>
                <a:gd name="T26" fmla="*/ 2147483647 w 451"/>
                <a:gd name="T27" fmla="*/ 2147483647 h 957"/>
                <a:gd name="T28" fmla="*/ 2147483647 w 451"/>
                <a:gd name="T29" fmla="*/ 2147483647 h 957"/>
                <a:gd name="T30" fmla="*/ 2147483647 w 451"/>
                <a:gd name="T31" fmla="*/ 2147483647 h 957"/>
                <a:gd name="T32" fmla="*/ 2147483647 w 451"/>
                <a:gd name="T33" fmla="*/ 2147483647 h 957"/>
                <a:gd name="T34" fmla="*/ 2147483647 w 451"/>
                <a:gd name="T35" fmla="*/ 2147483647 h 957"/>
                <a:gd name="T36" fmla="*/ 2147483647 w 451"/>
                <a:gd name="T37" fmla="*/ 2147483647 h 957"/>
                <a:gd name="T38" fmla="*/ 2147483647 w 451"/>
                <a:gd name="T39" fmla="*/ 2147483647 h 957"/>
                <a:gd name="T40" fmla="*/ 2147483647 w 451"/>
                <a:gd name="T41" fmla="*/ 2147483647 h 957"/>
                <a:gd name="T42" fmla="*/ 2147483647 w 451"/>
                <a:gd name="T43" fmla="*/ 2147483647 h 957"/>
                <a:gd name="T44" fmla="*/ 2147483647 w 451"/>
                <a:gd name="T45" fmla="*/ 2147483647 h 957"/>
                <a:gd name="T46" fmla="*/ 2147483647 w 451"/>
                <a:gd name="T47" fmla="*/ 2147483647 h 957"/>
                <a:gd name="T48" fmla="*/ 2147483647 w 451"/>
                <a:gd name="T49" fmla="*/ 2147483647 h 957"/>
                <a:gd name="T50" fmla="*/ 2147483647 w 451"/>
                <a:gd name="T51" fmla="*/ 2147483647 h 957"/>
                <a:gd name="T52" fmla="*/ 2147483647 w 451"/>
                <a:gd name="T53" fmla="*/ 2147483647 h 957"/>
                <a:gd name="T54" fmla="*/ 2147483647 w 451"/>
                <a:gd name="T55" fmla="*/ 2147483647 h 957"/>
                <a:gd name="T56" fmla="*/ 2147483647 w 451"/>
                <a:gd name="T57" fmla="*/ 2147483647 h 957"/>
                <a:gd name="T58" fmla="*/ 2147483647 w 451"/>
                <a:gd name="T59" fmla="*/ 2147483647 h 957"/>
                <a:gd name="T60" fmla="*/ 2147483647 w 451"/>
                <a:gd name="T61" fmla="*/ 2147483647 h 957"/>
                <a:gd name="T62" fmla="*/ 2147483647 w 451"/>
                <a:gd name="T63" fmla="*/ 2147483647 h 957"/>
                <a:gd name="T64" fmla="*/ 2147483647 w 451"/>
                <a:gd name="T65" fmla="*/ 2147483647 h 957"/>
                <a:gd name="T66" fmla="*/ 2147483647 w 451"/>
                <a:gd name="T67" fmla="*/ 2147483647 h 957"/>
                <a:gd name="T68" fmla="*/ 2147483647 w 451"/>
                <a:gd name="T69" fmla="*/ 2147483647 h 957"/>
                <a:gd name="T70" fmla="*/ 2147483647 w 451"/>
                <a:gd name="T71" fmla="*/ 2147483647 h 957"/>
                <a:gd name="T72" fmla="*/ 2147483647 w 451"/>
                <a:gd name="T73" fmla="*/ 2147483647 h 957"/>
                <a:gd name="T74" fmla="*/ 2147483647 w 451"/>
                <a:gd name="T75" fmla="*/ 2147483647 h 957"/>
                <a:gd name="T76" fmla="*/ 2147483647 w 451"/>
                <a:gd name="T77" fmla="*/ 2147483647 h 957"/>
                <a:gd name="T78" fmla="*/ 2147483647 w 451"/>
                <a:gd name="T79" fmla="*/ 2147483647 h 957"/>
                <a:gd name="T80" fmla="*/ 2147483647 w 451"/>
                <a:gd name="T81" fmla="*/ 2147483647 h 957"/>
                <a:gd name="T82" fmla="*/ 2147483647 w 451"/>
                <a:gd name="T83" fmla="*/ 2147483647 h 957"/>
                <a:gd name="T84" fmla="*/ 2147483647 w 451"/>
                <a:gd name="T85" fmla="*/ 2147483647 h 957"/>
                <a:gd name="T86" fmla="*/ 2147483647 w 451"/>
                <a:gd name="T87" fmla="*/ 2147483647 h 957"/>
                <a:gd name="T88" fmla="*/ 2147483647 w 451"/>
                <a:gd name="T89" fmla="*/ 2147483647 h 957"/>
                <a:gd name="T90" fmla="*/ 2147483647 w 451"/>
                <a:gd name="T91" fmla="*/ 2147483647 h 957"/>
                <a:gd name="T92" fmla="*/ 2147483647 w 451"/>
                <a:gd name="T93" fmla="*/ 2147483647 h 957"/>
                <a:gd name="T94" fmla="*/ 2147483647 w 451"/>
                <a:gd name="T95" fmla="*/ 2147483647 h 957"/>
                <a:gd name="T96" fmla="*/ 2147483647 w 451"/>
                <a:gd name="T97" fmla="*/ 2147483647 h 957"/>
                <a:gd name="T98" fmla="*/ 2147483647 w 451"/>
                <a:gd name="T99" fmla="*/ 2147483647 h 957"/>
                <a:gd name="T100" fmla="*/ 2147483647 w 451"/>
                <a:gd name="T101" fmla="*/ 2147483647 h 957"/>
                <a:gd name="T102" fmla="*/ 2147483647 w 451"/>
                <a:gd name="T103" fmla="*/ 2147483647 h 957"/>
                <a:gd name="T104" fmla="*/ 2147483647 w 451"/>
                <a:gd name="T105" fmla="*/ 2147483647 h 957"/>
                <a:gd name="T106" fmla="*/ 2147483647 w 451"/>
                <a:gd name="T107" fmla="*/ 2147483647 h 957"/>
                <a:gd name="T108" fmla="*/ 2147483647 w 451"/>
                <a:gd name="T109" fmla="*/ 2147483647 h 957"/>
                <a:gd name="T110" fmla="*/ 2147483647 w 451"/>
                <a:gd name="T111" fmla="*/ 2147483647 h 957"/>
                <a:gd name="T112" fmla="*/ 2147483647 w 451"/>
                <a:gd name="T113" fmla="*/ 2147483647 h 957"/>
                <a:gd name="T114" fmla="*/ 2147483647 w 451"/>
                <a:gd name="T115" fmla="*/ 2147483647 h 957"/>
                <a:gd name="T116" fmla="*/ 2147483647 w 451"/>
                <a:gd name="T117" fmla="*/ 2147483647 h 9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1"/>
                <a:gd name="T178" fmla="*/ 0 h 957"/>
                <a:gd name="T179" fmla="*/ 451 w 451"/>
                <a:gd name="T180" fmla="*/ 957 h 9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1" h="957">
                  <a:moveTo>
                    <a:pt x="179" y="0"/>
                  </a:moveTo>
                  <a:lnTo>
                    <a:pt x="177" y="0"/>
                  </a:lnTo>
                  <a:lnTo>
                    <a:pt x="175" y="1"/>
                  </a:lnTo>
                  <a:lnTo>
                    <a:pt x="171" y="1"/>
                  </a:lnTo>
                  <a:lnTo>
                    <a:pt x="168" y="5"/>
                  </a:lnTo>
                  <a:lnTo>
                    <a:pt x="164" y="9"/>
                  </a:lnTo>
                  <a:lnTo>
                    <a:pt x="158" y="13"/>
                  </a:lnTo>
                  <a:lnTo>
                    <a:pt x="154" y="15"/>
                  </a:lnTo>
                  <a:lnTo>
                    <a:pt x="150" y="19"/>
                  </a:lnTo>
                  <a:lnTo>
                    <a:pt x="149" y="20"/>
                  </a:lnTo>
                  <a:lnTo>
                    <a:pt x="147" y="24"/>
                  </a:lnTo>
                  <a:lnTo>
                    <a:pt x="141" y="26"/>
                  </a:lnTo>
                  <a:lnTo>
                    <a:pt x="137" y="30"/>
                  </a:lnTo>
                  <a:lnTo>
                    <a:pt x="133" y="34"/>
                  </a:lnTo>
                  <a:lnTo>
                    <a:pt x="129" y="39"/>
                  </a:lnTo>
                  <a:lnTo>
                    <a:pt x="126" y="43"/>
                  </a:lnTo>
                  <a:lnTo>
                    <a:pt x="122" y="47"/>
                  </a:lnTo>
                  <a:lnTo>
                    <a:pt x="116" y="51"/>
                  </a:lnTo>
                  <a:lnTo>
                    <a:pt x="112" y="57"/>
                  </a:lnTo>
                  <a:lnTo>
                    <a:pt x="109" y="62"/>
                  </a:lnTo>
                  <a:lnTo>
                    <a:pt x="105" y="66"/>
                  </a:lnTo>
                  <a:lnTo>
                    <a:pt x="99" y="72"/>
                  </a:lnTo>
                  <a:lnTo>
                    <a:pt x="95" y="77"/>
                  </a:lnTo>
                  <a:lnTo>
                    <a:pt x="91" y="83"/>
                  </a:lnTo>
                  <a:lnTo>
                    <a:pt x="86" y="89"/>
                  </a:lnTo>
                  <a:lnTo>
                    <a:pt x="84" y="93"/>
                  </a:lnTo>
                  <a:lnTo>
                    <a:pt x="82" y="96"/>
                  </a:lnTo>
                  <a:lnTo>
                    <a:pt x="80" y="100"/>
                  </a:lnTo>
                  <a:lnTo>
                    <a:pt x="78" y="102"/>
                  </a:lnTo>
                  <a:lnTo>
                    <a:pt x="76" y="106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9" y="117"/>
                  </a:lnTo>
                  <a:lnTo>
                    <a:pt x="67" y="119"/>
                  </a:lnTo>
                  <a:lnTo>
                    <a:pt x="67" y="125"/>
                  </a:lnTo>
                  <a:lnTo>
                    <a:pt x="65" y="127"/>
                  </a:lnTo>
                  <a:lnTo>
                    <a:pt x="63" y="133"/>
                  </a:lnTo>
                  <a:lnTo>
                    <a:pt x="59" y="136"/>
                  </a:lnTo>
                  <a:lnTo>
                    <a:pt x="59" y="138"/>
                  </a:lnTo>
                  <a:lnTo>
                    <a:pt x="55" y="142"/>
                  </a:lnTo>
                  <a:lnTo>
                    <a:pt x="53" y="146"/>
                  </a:lnTo>
                  <a:lnTo>
                    <a:pt x="53" y="150"/>
                  </a:lnTo>
                  <a:lnTo>
                    <a:pt x="50" y="153"/>
                  </a:lnTo>
                  <a:lnTo>
                    <a:pt x="50" y="157"/>
                  </a:lnTo>
                  <a:lnTo>
                    <a:pt x="48" y="163"/>
                  </a:lnTo>
                  <a:lnTo>
                    <a:pt x="46" y="165"/>
                  </a:lnTo>
                  <a:lnTo>
                    <a:pt x="44" y="169"/>
                  </a:lnTo>
                  <a:lnTo>
                    <a:pt x="42" y="172"/>
                  </a:lnTo>
                  <a:lnTo>
                    <a:pt x="40" y="176"/>
                  </a:lnTo>
                  <a:lnTo>
                    <a:pt x="38" y="180"/>
                  </a:lnTo>
                  <a:lnTo>
                    <a:pt x="36" y="184"/>
                  </a:lnTo>
                  <a:lnTo>
                    <a:pt x="34" y="188"/>
                  </a:lnTo>
                  <a:lnTo>
                    <a:pt x="34" y="193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3"/>
                  </a:lnTo>
                  <a:lnTo>
                    <a:pt x="27" y="207"/>
                  </a:lnTo>
                  <a:lnTo>
                    <a:pt x="27" y="210"/>
                  </a:lnTo>
                  <a:lnTo>
                    <a:pt x="25" y="214"/>
                  </a:lnTo>
                  <a:lnTo>
                    <a:pt x="23" y="218"/>
                  </a:lnTo>
                  <a:lnTo>
                    <a:pt x="23" y="222"/>
                  </a:lnTo>
                  <a:lnTo>
                    <a:pt x="21" y="226"/>
                  </a:lnTo>
                  <a:lnTo>
                    <a:pt x="19" y="228"/>
                  </a:lnTo>
                  <a:lnTo>
                    <a:pt x="17" y="231"/>
                  </a:lnTo>
                  <a:lnTo>
                    <a:pt x="17" y="235"/>
                  </a:lnTo>
                  <a:lnTo>
                    <a:pt x="15" y="241"/>
                  </a:lnTo>
                  <a:lnTo>
                    <a:pt x="12" y="247"/>
                  </a:lnTo>
                  <a:lnTo>
                    <a:pt x="10" y="252"/>
                  </a:lnTo>
                  <a:lnTo>
                    <a:pt x="8" y="258"/>
                  </a:lnTo>
                  <a:lnTo>
                    <a:pt x="8" y="264"/>
                  </a:lnTo>
                  <a:lnTo>
                    <a:pt x="6" y="267"/>
                  </a:lnTo>
                  <a:lnTo>
                    <a:pt x="4" y="271"/>
                  </a:lnTo>
                  <a:lnTo>
                    <a:pt x="2" y="275"/>
                  </a:lnTo>
                  <a:lnTo>
                    <a:pt x="2" y="279"/>
                  </a:lnTo>
                  <a:lnTo>
                    <a:pt x="2" y="281"/>
                  </a:lnTo>
                  <a:lnTo>
                    <a:pt x="0" y="285"/>
                  </a:lnTo>
                  <a:lnTo>
                    <a:pt x="0" y="286"/>
                  </a:lnTo>
                  <a:lnTo>
                    <a:pt x="0" y="288"/>
                  </a:lnTo>
                  <a:lnTo>
                    <a:pt x="0" y="290"/>
                  </a:lnTo>
                  <a:lnTo>
                    <a:pt x="0" y="296"/>
                  </a:lnTo>
                  <a:lnTo>
                    <a:pt x="0" y="302"/>
                  </a:lnTo>
                  <a:lnTo>
                    <a:pt x="0" y="307"/>
                  </a:lnTo>
                  <a:lnTo>
                    <a:pt x="0" y="309"/>
                  </a:lnTo>
                  <a:lnTo>
                    <a:pt x="0" y="313"/>
                  </a:lnTo>
                  <a:lnTo>
                    <a:pt x="0" y="319"/>
                  </a:lnTo>
                  <a:lnTo>
                    <a:pt x="0" y="323"/>
                  </a:lnTo>
                  <a:lnTo>
                    <a:pt x="0" y="326"/>
                  </a:lnTo>
                  <a:lnTo>
                    <a:pt x="0" y="330"/>
                  </a:lnTo>
                  <a:lnTo>
                    <a:pt x="0" y="336"/>
                  </a:lnTo>
                  <a:lnTo>
                    <a:pt x="2" y="340"/>
                  </a:lnTo>
                  <a:lnTo>
                    <a:pt x="2" y="345"/>
                  </a:lnTo>
                  <a:lnTo>
                    <a:pt x="2" y="351"/>
                  </a:lnTo>
                  <a:lnTo>
                    <a:pt x="2" y="357"/>
                  </a:lnTo>
                  <a:lnTo>
                    <a:pt x="2" y="362"/>
                  </a:lnTo>
                  <a:lnTo>
                    <a:pt x="2" y="368"/>
                  </a:lnTo>
                  <a:lnTo>
                    <a:pt x="2" y="374"/>
                  </a:lnTo>
                  <a:lnTo>
                    <a:pt x="4" y="380"/>
                  </a:lnTo>
                  <a:lnTo>
                    <a:pt x="4" y="385"/>
                  </a:lnTo>
                  <a:lnTo>
                    <a:pt x="4" y="391"/>
                  </a:lnTo>
                  <a:lnTo>
                    <a:pt x="4" y="399"/>
                  </a:lnTo>
                  <a:lnTo>
                    <a:pt x="4" y="404"/>
                  </a:lnTo>
                  <a:lnTo>
                    <a:pt x="6" y="414"/>
                  </a:lnTo>
                  <a:lnTo>
                    <a:pt x="6" y="420"/>
                  </a:lnTo>
                  <a:lnTo>
                    <a:pt x="8" y="425"/>
                  </a:lnTo>
                  <a:lnTo>
                    <a:pt x="8" y="433"/>
                  </a:lnTo>
                  <a:lnTo>
                    <a:pt x="8" y="440"/>
                  </a:lnTo>
                  <a:lnTo>
                    <a:pt x="8" y="446"/>
                  </a:lnTo>
                  <a:lnTo>
                    <a:pt x="10" y="454"/>
                  </a:lnTo>
                  <a:lnTo>
                    <a:pt x="10" y="459"/>
                  </a:lnTo>
                  <a:lnTo>
                    <a:pt x="10" y="467"/>
                  </a:lnTo>
                  <a:lnTo>
                    <a:pt x="10" y="475"/>
                  </a:lnTo>
                  <a:lnTo>
                    <a:pt x="12" y="482"/>
                  </a:lnTo>
                  <a:lnTo>
                    <a:pt x="12" y="490"/>
                  </a:lnTo>
                  <a:lnTo>
                    <a:pt x="14" y="497"/>
                  </a:lnTo>
                  <a:lnTo>
                    <a:pt x="15" y="503"/>
                  </a:lnTo>
                  <a:lnTo>
                    <a:pt x="15" y="511"/>
                  </a:lnTo>
                  <a:lnTo>
                    <a:pt x="15" y="520"/>
                  </a:lnTo>
                  <a:lnTo>
                    <a:pt x="17" y="526"/>
                  </a:lnTo>
                  <a:lnTo>
                    <a:pt x="17" y="534"/>
                  </a:lnTo>
                  <a:lnTo>
                    <a:pt x="19" y="541"/>
                  </a:lnTo>
                  <a:lnTo>
                    <a:pt x="21" y="547"/>
                  </a:lnTo>
                  <a:lnTo>
                    <a:pt x="21" y="554"/>
                  </a:lnTo>
                  <a:lnTo>
                    <a:pt x="23" y="562"/>
                  </a:lnTo>
                  <a:lnTo>
                    <a:pt x="23" y="568"/>
                  </a:lnTo>
                  <a:lnTo>
                    <a:pt x="25" y="575"/>
                  </a:lnTo>
                  <a:lnTo>
                    <a:pt x="27" y="583"/>
                  </a:lnTo>
                  <a:lnTo>
                    <a:pt x="27" y="591"/>
                  </a:lnTo>
                  <a:lnTo>
                    <a:pt x="29" y="596"/>
                  </a:lnTo>
                  <a:lnTo>
                    <a:pt x="31" y="602"/>
                  </a:lnTo>
                  <a:lnTo>
                    <a:pt x="33" y="610"/>
                  </a:lnTo>
                  <a:lnTo>
                    <a:pt x="34" y="615"/>
                  </a:lnTo>
                  <a:lnTo>
                    <a:pt x="36" y="623"/>
                  </a:lnTo>
                  <a:lnTo>
                    <a:pt x="36" y="629"/>
                  </a:lnTo>
                  <a:lnTo>
                    <a:pt x="40" y="634"/>
                  </a:lnTo>
                  <a:lnTo>
                    <a:pt x="40" y="640"/>
                  </a:lnTo>
                  <a:lnTo>
                    <a:pt x="42" y="646"/>
                  </a:lnTo>
                  <a:lnTo>
                    <a:pt x="44" y="651"/>
                  </a:lnTo>
                  <a:lnTo>
                    <a:pt x="46" y="657"/>
                  </a:lnTo>
                  <a:lnTo>
                    <a:pt x="48" y="661"/>
                  </a:lnTo>
                  <a:lnTo>
                    <a:pt x="50" y="667"/>
                  </a:lnTo>
                  <a:lnTo>
                    <a:pt x="50" y="672"/>
                  </a:lnTo>
                  <a:lnTo>
                    <a:pt x="53" y="678"/>
                  </a:lnTo>
                  <a:lnTo>
                    <a:pt x="55" y="682"/>
                  </a:lnTo>
                  <a:lnTo>
                    <a:pt x="55" y="686"/>
                  </a:lnTo>
                  <a:lnTo>
                    <a:pt x="59" y="691"/>
                  </a:lnTo>
                  <a:lnTo>
                    <a:pt x="61" y="697"/>
                  </a:lnTo>
                  <a:lnTo>
                    <a:pt x="63" y="699"/>
                  </a:lnTo>
                  <a:lnTo>
                    <a:pt x="65" y="705"/>
                  </a:lnTo>
                  <a:lnTo>
                    <a:pt x="67" y="708"/>
                  </a:lnTo>
                  <a:lnTo>
                    <a:pt x="69" y="712"/>
                  </a:lnTo>
                  <a:lnTo>
                    <a:pt x="72" y="716"/>
                  </a:lnTo>
                  <a:lnTo>
                    <a:pt x="74" y="720"/>
                  </a:lnTo>
                  <a:lnTo>
                    <a:pt x="76" y="724"/>
                  </a:lnTo>
                  <a:lnTo>
                    <a:pt x="78" y="727"/>
                  </a:lnTo>
                  <a:lnTo>
                    <a:pt x="80" y="729"/>
                  </a:lnTo>
                  <a:lnTo>
                    <a:pt x="84" y="735"/>
                  </a:lnTo>
                  <a:lnTo>
                    <a:pt x="86" y="737"/>
                  </a:lnTo>
                  <a:lnTo>
                    <a:pt x="90" y="741"/>
                  </a:lnTo>
                  <a:lnTo>
                    <a:pt x="93" y="746"/>
                  </a:lnTo>
                  <a:lnTo>
                    <a:pt x="99" y="752"/>
                  </a:lnTo>
                  <a:lnTo>
                    <a:pt x="105" y="758"/>
                  </a:lnTo>
                  <a:lnTo>
                    <a:pt x="110" y="764"/>
                  </a:lnTo>
                  <a:lnTo>
                    <a:pt x="114" y="767"/>
                  </a:lnTo>
                  <a:lnTo>
                    <a:pt x="120" y="773"/>
                  </a:lnTo>
                  <a:lnTo>
                    <a:pt x="126" y="775"/>
                  </a:lnTo>
                  <a:lnTo>
                    <a:pt x="131" y="781"/>
                  </a:lnTo>
                  <a:lnTo>
                    <a:pt x="135" y="784"/>
                  </a:lnTo>
                  <a:lnTo>
                    <a:pt x="141" y="786"/>
                  </a:lnTo>
                  <a:lnTo>
                    <a:pt x="147" y="790"/>
                  </a:lnTo>
                  <a:lnTo>
                    <a:pt x="152" y="794"/>
                  </a:lnTo>
                  <a:lnTo>
                    <a:pt x="158" y="798"/>
                  </a:lnTo>
                  <a:lnTo>
                    <a:pt x="164" y="800"/>
                  </a:lnTo>
                  <a:lnTo>
                    <a:pt x="169" y="803"/>
                  </a:lnTo>
                  <a:lnTo>
                    <a:pt x="175" y="805"/>
                  </a:lnTo>
                  <a:lnTo>
                    <a:pt x="181" y="807"/>
                  </a:lnTo>
                  <a:lnTo>
                    <a:pt x="187" y="809"/>
                  </a:lnTo>
                  <a:lnTo>
                    <a:pt x="192" y="811"/>
                  </a:lnTo>
                  <a:lnTo>
                    <a:pt x="198" y="815"/>
                  </a:lnTo>
                  <a:lnTo>
                    <a:pt x="204" y="817"/>
                  </a:lnTo>
                  <a:lnTo>
                    <a:pt x="209" y="819"/>
                  </a:lnTo>
                  <a:lnTo>
                    <a:pt x="215" y="819"/>
                  </a:lnTo>
                  <a:lnTo>
                    <a:pt x="221" y="822"/>
                  </a:lnTo>
                  <a:lnTo>
                    <a:pt x="226" y="824"/>
                  </a:lnTo>
                  <a:lnTo>
                    <a:pt x="232" y="824"/>
                  </a:lnTo>
                  <a:lnTo>
                    <a:pt x="238" y="828"/>
                  </a:lnTo>
                  <a:lnTo>
                    <a:pt x="244" y="830"/>
                  </a:lnTo>
                  <a:lnTo>
                    <a:pt x="247" y="832"/>
                  </a:lnTo>
                  <a:lnTo>
                    <a:pt x="253" y="832"/>
                  </a:lnTo>
                  <a:lnTo>
                    <a:pt x="259" y="836"/>
                  </a:lnTo>
                  <a:lnTo>
                    <a:pt x="263" y="838"/>
                  </a:lnTo>
                  <a:lnTo>
                    <a:pt x="268" y="838"/>
                  </a:lnTo>
                  <a:lnTo>
                    <a:pt x="274" y="841"/>
                  </a:lnTo>
                  <a:lnTo>
                    <a:pt x="280" y="843"/>
                  </a:lnTo>
                  <a:lnTo>
                    <a:pt x="285" y="845"/>
                  </a:lnTo>
                  <a:lnTo>
                    <a:pt x="291" y="847"/>
                  </a:lnTo>
                  <a:lnTo>
                    <a:pt x="295" y="849"/>
                  </a:lnTo>
                  <a:lnTo>
                    <a:pt x="301" y="851"/>
                  </a:lnTo>
                  <a:lnTo>
                    <a:pt x="304" y="853"/>
                  </a:lnTo>
                  <a:lnTo>
                    <a:pt x="310" y="855"/>
                  </a:lnTo>
                  <a:lnTo>
                    <a:pt x="314" y="857"/>
                  </a:lnTo>
                  <a:lnTo>
                    <a:pt x="320" y="860"/>
                  </a:lnTo>
                  <a:lnTo>
                    <a:pt x="325" y="862"/>
                  </a:lnTo>
                  <a:lnTo>
                    <a:pt x="329" y="862"/>
                  </a:lnTo>
                  <a:lnTo>
                    <a:pt x="333" y="866"/>
                  </a:lnTo>
                  <a:lnTo>
                    <a:pt x="339" y="868"/>
                  </a:lnTo>
                  <a:lnTo>
                    <a:pt x="344" y="870"/>
                  </a:lnTo>
                  <a:lnTo>
                    <a:pt x="348" y="874"/>
                  </a:lnTo>
                  <a:lnTo>
                    <a:pt x="354" y="876"/>
                  </a:lnTo>
                  <a:lnTo>
                    <a:pt x="358" y="879"/>
                  </a:lnTo>
                  <a:lnTo>
                    <a:pt x="361" y="881"/>
                  </a:lnTo>
                  <a:lnTo>
                    <a:pt x="367" y="885"/>
                  </a:lnTo>
                  <a:lnTo>
                    <a:pt x="371" y="887"/>
                  </a:lnTo>
                  <a:lnTo>
                    <a:pt x="375" y="889"/>
                  </a:lnTo>
                  <a:lnTo>
                    <a:pt x="379" y="893"/>
                  </a:lnTo>
                  <a:lnTo>
                    <a:pt x="382" y="897"/>
                  </a:lnTo>
                  <a:lnTo>
                    <a:pt x="388" y="900"/>
                  </a:lnTo>
                  <a:lnTo>
                    <a:pt x="392" y="902"/>
                  </a:lnTo>
                  <a:lnTo>
                    <a:pt x="396" y="906"/>
                  </a:lnTo>
                  <a:lnTo>
                    <a:pt x="399" y="910"/>
                  </a:lnTo>
                  <a:lnTo>
                    <a:pt x="403" y="912"/>
                  </a:lnTo>
                  <a:lnTo>
                    <a:pt x="407" y="916"/>
                  </a:lnTo>
                  <a:lnTo>
                    <a:pt x="411" y="919"/>
                  </a:lnTo>
                  <a:lnTo>
                    <a:pt x="413" y="923"/>
                  </a:lnTo>
                  <a:lnTo>
                    <a:pt x="417" y="925"/>
                  </a:lnTo>
                  <a:lnTo>
                    <a:pt x="420" y="929"/>
                  </a:lnTo>
                  <a:lnTo>
                    <a:pt x="424" y="931"/>
                  </a:lnTo>
                  <a:lnTo>
                    <a:pt x="430" y="936"/>
                  </a:lnTo>
                  <a:lnTo>
                    <a:pt x="434" y="942"/>
                  </a:lnTo>
                  <a:lnTo>
                    <a:pt x="439" y="946"/>
                  </a:lnTo>
                  <a:lnTo>
                    <a:pt x="443" y="950"/>
                  </a:lnTo>
                  <a:lnTo>
                    <a:pt x="445" y="954"/>
                  </a:lnTo>
                  <a:lnTo>
                    <a:pt x="449" y="955"/>
                  </a:lnTo>
                  <a:lnTo>
                    <a:pt x="449" y="957"/>
                  </a:lnTo>
                  <a:lnTo>
                    <a:pt x="451" y="957"/>
                  </a:lnTo>
                  <a:lnTo>
                    <a:pt x="449" y="955"/>
                  </a:lnTo>
                  <a:lnTo>
                    <a:pt x="449" y="952"/>
                  </a:lnTo>
                  <a:lnTo>
                    <a:pt x="447" y="948"/>
                  </a:lnTo>
                  <a:lnTo>
                    <a:pt x="445" y="944"/>
                  </a:lnTo>
                  <a:lnTo>
                    <a:pt x="445" y="942"/>
                  </a:lnTo>
                  <a:lnTo>
                    <a:pt x="443" y="938"/>
                  </a:lnTo>
                  <a:lnTo>
                    <a:pt x="443" y="936"/>
                  </a:lnTo>
                  <a:lnTo>
                    <a:pt x="443" y="931"/>
                  </a:lnTo>
                  <a:lnTo>
                    <a:pt x="441" y="929"/>
                  </a:lnTo>
                  <a:lnTo>
                    <a:pt x="441" y="923"/>
                  </a:lnTo>
                  <a:lnTo>
                    <a:pt x="439" y="919"/>
                  </a:lnTo>
                  <a:lnTo>
                    <a:pt x="439" y="914"/>
                  </a:lnTo>
                  <a:lnTo>
                    <a:pt x="437" y="910"/>
                  </a:lnTo>
                  <a:lnTo>
                    <a:pt x="437" y="904"/>
                  </a:lnTo>
                  <a:lnTo>
                    <a:pt x="436" y="900"/>
                  </a:lnTo>
                  <a:lnTo>
                    <a:pt x="434" y="895"/>
                  </a:lnTo>
                  <a:lnTo>
                    <a:pt x="434" y="889"/>
                  </a:lnTo>
                  <a:lnTo>
                    <a:pt x="434" y="883"/>
                  </a:lnTo>
                  <a:lnTo>
                    <a:pt x="432" y="878"/>
                  </a:lnTo>
                  <a:lnTo>
                    <a:pt x="432" y="874"/>
                  </a:lnTo>
                  <a:lnTo>
                    <a:pt x="432" y="870"/>
                  </a:lnTo>
                  <a:lnTo>
                    <a:pt x="432" y="868"/>
                  </a:lnTo>
                  <a:lnTo>
                    <a:pt x="432" y="864"/>
                  </a:lnTo>
                  <a:lnTo>
                    <a:pt x="430" y="859"/>
                  </a:lnTo>
                  <a:lnTo>
                    <a:pt x="430" y="851"/>
                  </a:lnTo>
                  <a:lnTo>
                    <a:pt x="428" y="849"/>
                  </a:lnTo>
                  <a:lnTo>
                    <a:pt x="428" y="845"/>
                  </a:lnTo>
                  <a:lnTo>
                    <a:pt x="426" y="841"/>
                  </a:lnTo>
                  <a:lnTo>
                    <a:pt x="426" y="838"/>
                  </a:lnTo>
                  <a:lnTo>
                    <a:pt x="426" y="836"/>
                  </a:lnTo>
                  <a:lnTo>
                    <a:pt x="426" y="832"/>
                  </a:lnTo>
                  <a:lnTo>
                    <a:pt x="426" y="828"/>
                  </a:lnTo>
                  <a:lnTo>
                    <a:pt x="426" y="824"/>
                  </a:lnTo>
                  <a:lnTo>
                    <a:pt x="426" y="822"/>
                  </a:lnTo>
                  <a:lnTo>
                    <a:pt x="426" y="819"/>
                  </a:lnTo>
                  <a:lnTo>
                    <a:pt x="424" y="815"/>
                  </a:lnTo>
                  <a:lnTo>
                    <a:pt x="424" y="811"/>
                  </a:lnTo>
                  <a:lnTo>
                    <a:pt x="424" y="807"/>
                  </a:lnTo>
                  <a:lnTo>
                    <a:pt x="424" y="803"/>
                  </a:lnTo>
                  <a:lnTo>
                    <a:pt x="424" y="800"/>
                  </a:lnTo>
                  <a:lnTo>
                    <a:pt x="424" y="798"/>
                  </a:lnTo>
                  <a:lnTo>
                    <a:pt x="424" y="792"/>
                  </a:lnTo>
                  <a:lnTo>
                    <a:pt x="424" y="788"/>
                  </a:lnTo>
                  <a:lnTo>
                    <a:pt x="424" y="786"/>
                  </a:lnTo>
                  <a:lnTo>
                    <a:pt x="424" y="783"/>
                  </a:lnTo>
                  <a:lnTo>
                    <a:pt x="424" y="779"/>
                  </a:lnTo>
                  <a:lnTo>
                    <a:pt x="424" y="775"/>
                  </a:lnTo>
                  <a:lnTo>
                    <a:pt x="424" y="773"/>
                  </a:lnTo>
                  <a:lnTo>
                    <a:pt x="424" y="769"/>
                  </a:lnTo>
                  <a:lnTo>
                    <a:pt x="424" y="765"/>
                  </a:lnTo>
                  <a:lnTo>
                    <a:pt x="424" y="762"/>
                  </a:lnTo>
                  <a:lnTo>
                    <a:pt x="424" y="758"/>
                  </a:lnTo>
                  <a:lnTo>
                    <a:pt x="424" y="754"/>
                  </a:lnTo>
                  <a:lnTo>
                    <a:pt x="424" y="750"/>
                  </a:lnTo>
                  <a:lnTo>
                    <a:pt x="424" y="746"/>
                  </a:lnTo>
                  <a:lnTo>
                    <a:pt x="424" y="743"/>
                  </a:lnTo>
                  <a:lnTo>
                    <a:pt x="424" y="741"/>
                  </a:lnTo>
                  <a:lnTo>
                    <a:pt x="424" y="737"/>
                  </a:lnTo>
                  <a:lnTo>
                    <a:pt x="424" y="735"/>
                  </a:lnTo>
                  <a:lnTo>
                    <a:pt x="424" y="729"/>
                  </a:lnTo>
                  <a:lnTo>
                    <a:pt x="424" y="727"/>
                  </a:lnTo>
                  <a:lnTo>
                    <a:pt x="424" y="722"/>
                  </a:lnTo>
                  <a:lnTo>
                    <a:pt x="424" y="716"/>
                  </a:lnTo>
                  <a:lnTo>
                    <a:pt x="424" y="710"/>
                  </a:lnTo>
                  <a:lnTo>
                    <a:pt x="424" y="705"/>
                  </a:lnTo>
                  <a:lnTo>
                    <a:pt x="424" y="699"/>
                  </a:lnTo>
                  <a:lnTo>
                    <a:pt x="424" y="693"/>
                  </a:lnTo>
                  <a:lnTo>
                    <a:pt x="424" y="687"/>
                  </a:lnTo>
                  <a:lnTo>
                    <a:pt x="424" y="684"/>
                  </a:lnTo>
                  <a:lnTo>
                    <a:pt x="424" y="680"/>
                  </a:lnTo>
                  <a:lnTo>
                    <a:pt x="426" y="678"/>
                  </a:lnTo>
                  <a:lnTo>
                    <a:pt x="426" y="674"/>
                  </a:lnTo>
                  <a:lnTo>
                    <a:pt x="426" y="670"/>
                  </a:lnTo>
                  <a:lnTo>
                    <a:pt x="426" y="667"/>
                  </a:lnTo>
                  <a:lnTo>
                    <a:pt x="426" y="663"/>
                  </a:lnTo>
                  <a:lnTo>
                    <a:pt x="426" y="661"/>
                  </a:lnTo>
                  <a:lnTo>
                    <a:pt x="424" y="659"/>
                  </a:lnTo>
                  <a:lnTo>
                    <a:pt x="424" y="655"/>
                  </a:lnTo>
                  <a:lnTo>
                    <a:pt x="422" y="653"/>
                  </a:lnTo>
                  <a:lnTo>
                    <a:pt x="420" y="649"/>
                  </a:lnTo>
                  <a:lnTo>
                    <a:pt x="420" y="648"/>
                  </a:lnTo>
                  <a:lnTo>
                    <a:pt x="418" y="644"/>
                  </a:lnTo>
                  <a:lnTo>
                    <a:pt x="417" y="640"/>
                  </a:lnTo>
                  <a:lnTo>
                    <a:pt x="415" y="636"/>
                  </a:lnTo>
                  <a:lnTo>
                    <a:pt x="413" y="632"/>
                  </a:lnTo>
                  <a:lnTo>
                    <a:pt x="409" y="627"/>
                  </a:lnTo>
                  <a:lnTo>
                    <a:pt x="407" y="623"/>
                  </a:lnTo>
                  <a:lnTo>
                    <a:pt x="405" y="617"/>
                  </a:lnTo>
                  <a:lnTo>
                    <a:pt x="401" y="611"/>
                  </a:lnTo>
                  <a:lnTo>
                    <a:pt x="399" y="606"/>
                  </a:lnTo>
                  <a:lnTo>
                    <a:pt x="394" y="602"/>
                  </a:lnTo>
                  <a:lnTo>
                    <a:pt x="392" y="594"/>
                  </a:lnTo>
                  <a:lnTo>
                    <a:pt x="388" y="589"/>
                  </a:lnTo>
                  <a:lnTo>
                    <a:pt x="386" y="585"/>
                  </a:lnTo>
                  <a:lnTo>
                    <a:pt x="382" y="583"/>
                  </a:lnTo>
                  <a:lnTo>
                    <a:pt x="380" y="579"/>
                  </a:lnTo>
                  <a:lnTo>
                    <a:pt x="379" y="575"/>
                  </a:lnTo>
                  <a:lnTo>
                    <a:pt x="377" y="572"/>
                  </a:lnTo>
                  <a:lnTo>
                    <a:pt x="375" y="570"/>
                  </a:lnTo>
                  <a:lnTo>
                    <a:pt x="373" y="566"/>
                  </a:lnTo>
                  <a:lnTo>
                    <a:pt x="371" y="564"/>
                  </a:lnTo>
                  <a:lnTo>
                    <a:pt x="369" y="560"/>
                  </a:lnTo>
                  <a:lnTo>
                    <a:pt x="367" y="556"/>
                  </a:lnTo>
                  <a:lnTo>
                    <a:pt x="363" y="553"/>
                  </a:lnTo>
                  <a:lnTo>
                    <a:pt x="361" y="549"/>
                  </a:lnTo>
                  <a:lnTo>
                    <a:pt x="358" y="547"/>
                  </a:lnTo>
                  <a:lnTo>
                    <a:pt x="356" y="543"/>
                  </a:lnTo>
                  <a:lnTo>
                    <a:pt x="354" y="539"/>
                  </a:lnTo>
                  <a:lnTo>
                    <a:pt x="352" y="535"/>
                  </a:lnTo>
                  <a:lnTo>
                    <a:pt x="350" y="534"/>
                  </a:lnTo>
                  <a:lnTo>
                    <a:pt x="346" y="530"/>
                  </a:lnTo>
                  <a:lnTo>
                    <a:pt x="342" y="526"/>
                  </a:lnTo>
                  <a:lnTo>
                    <a:pt x="341" y="522"/>
                  </a:lnTo>
                  <a:lnTo>
                    <a:pt x="339" y="520"/>
                  </a:lnTo>
                  <a:lnTo>
                    <a:pt x="337" y="516"/>
                  </a:lnTo>
                  <a:lnTo>
                    <a:pt x="333" y="513"/>
                  </a:lnTo>
                  <a:lnTo>
                    <a:pt x="331" y="511"/>
                  </a:lnTo>
                  <a:lnTo>
                    <a:pt x="327" y="507"/>
                  </a:lnTo>
                  <a:lnTo>
                    <a:pt x="323" y="503"/>
                  </a:lnTo>
                  <a:lnTo>
                    <a:pt x="320" y="499"/>
                  </a:lnTo>
                  <a:lnTo>
                    <a:pt x="318" y="496"/>
                  </a:lnTo>
                  <a:lnTo>
                    <a:pt x="314" y="492"/>
                  </a:lnTo>
                  <a:lnTo>
                    <a:pt x="312" y="490"/>
                  </a:lnTo>
                  <a:lnTo>
                    <a:pt x="308" y="486"/>
                  </a:lnTo>
                  <a:lnTo>
                    <a:pt x="306" y="484"/>
                  </a:lnTo>
                  <a:lnTo>
                    <a:pt x="302" y="480"/>
                  </a:lnTo>
                  <a:lnTo>
                    <a:pt x="299" y="477"/>
                  </a:lnTo>
                  <a:lnTo>
                    <a:pt x="295" y="473"/>
                  </a:lnTo>
                  <a:lnTo>
                    <a:pt x="293" y="471"/>
                  </a:lnTo>
                  <a:lnTo>
                    <a:pt x="289" y="467"/>
                  </a:lnTo>
                  <a:lnTo>
                    <a:pt x="285" y="465"/>
                  </a:lnTo>
                  <a:lnTo>
                    <a:pt x="282" y="461"/>
                  </a:lnTo>
                  <a:lnTo>
                    <a:pt x="280" y="459"/>
                  </a:lnTo>
                  <a:lnTo>
                    <a:pt x="276" y="456"/>
                  </a:lnTo>
                  <a:lnTo>
                    <a:pt x="272" y="452"/>
                  </a:lnTo>
                  <a:lnTo>
                    <a:pt x="268" y="448"/>
                  </a:lnTo>
                  <a:lnTo>
                    <a:pt x="266" y="446"/>
                  </a:lnTo>
                  <a:lnTo>
                    <a:pt x="263" y="442"/>
                  </a:lnTo>
                  <a:lnTo>
                    <a:pt x="259" y="439"/>
                  </a:lnTo>
                  <a:lnTo>
                    <a:pt x="255" y="435"/>
                  </a:lnTo>
                  <a:lnTo>
                    <a:pt x="253" y="433"/>
                  </a:lnTo>
                  <a:lnTo>
                    <a:pt x="249" y="429"/>
                  </a:lnTo>
                  <a:lnTo>
                    <a:pt x="245" y="425"/>
                  </a:lnTo>
                  <a:lnTo>
                    <a:pt x="244" y="421"/>
                  </a:lnTo>
                  <a:lnTo>
                    <a:pt x="240" y="420"/>
                  </a:lnTo>
                  <a:lnTo>
                    <a:pt x="236" y="416"/>
                  </a:lnTo>
                  <a:lnTo>
                    <a:pt x="232" y="414"/>
                  </a:lnTo>
                  <a:lnTo>
                    <a:pt x="230" y="410"/>
                  </a:lnTo>
                  <a:lnTo>
                    <a:pt x="228" y="406"/>
                  </a:lnTo>
                  <a:lnTo>
                    <a:pt x="225" y="402"/>
                  </a:lnTo>
                  <a:lnTo>
                    <a:pt x="221" y="399"/>
                  </a:lnTo>
                  <a:lnTo>
                    <a:pt x="217" y="395"/>
                  </a:lnTo>
                  <a:lnTo>
                    <a:pt x="215" y="391"/>
                  </a:lnTo>
                  <a:lnTo>
                    <a:pt x="211" y="387"/>
                  </a:lnTo>
                  <a:lnTo>
                    <a:pt x="209" y="383"/>
                  </a:lnTo>
                  <a:lnTo>
                    <a:pt x="206" y="382"/>
                  </a:lnTo>
                  <a:lnTo>
                    <a:pt x="204" y="376"/>
                  </a:lnTo>
                  <a:lnTo>
                    <a:pt x="200" y="372"/>
                  </a:lnTo>
                  <a:lnTo>
                    <a:pt x="198" y="368"/>
                  </a:lnTo>
                  <a:lnTo>
                    <a:pt x="194" y="364"/>
                  </a:lnTo>
                  <a:lnTo>
                    <a:pt x="192" y="361"/>
                  </a:lnTo>
                  <a:lnTo>
                    <a:pt x="190" y="357"/>
                  </a:lnTo>
                  <a:lnTo>
                    <a:pt x="187" y="353"/>
                  </a:lnTo>
                  <a:lnTo>
                    <a:pt x="185" y="349"/>
                  </a:lnTo>
                  <a:lnTo>
                    <a:pt x="183" y="345"/>
                  </a:lnTo>
                  <a:lnTo>
                    <a:pt x="179" y="340"/>
                  </a:lnTo>
                  <a:lnTo>
                    <a:pt x="177" y="338"/>
                  </a:lnTo>
                  <a:lnTo>
                    <a:pt x="175" y="332"/>
                  </a:lnTo>
                  <a:lnTo>
                    <a:pt x="173" y="328"/>
                  </a:lnTo>
                  <a:lnTo>
                    <a:pt x="171" y="323"/>
                  </a:lnTo>
                  <a:lnTo>
                    <a:pt x="169" y="319"/>
                  </a:lnTo>
                  <a:lnTo>
                    <a:pt x="168" y="313"/>
                  </a:lnTo>
                  <a:lnTo>
                    <a:pt x="166" y="309"/>
                  </a:lnTo>
                  <a:lnTo>
                    <a:pt x="164" y="304"/>
                  </a:lnTo>
                  <a:lnTo>
                    <a:pt x="162" y="300"/>
                  </a:lnTo>
                  <a:lnTo>
                    <a:pt x="160" y="296"/>
                  </a:lnTo>
                  <a:lnTo>
                    <a:pt x="160" y="290"/>
                  </a:lnTo>
                  <a:lnTo>
                    <a:pt x="158" y="285"/>
                  </a:lnTo>
                  <a:lnTo>
                    <a:pt x="156" y="281"/>
                  </a:lnTo>
                  <a:lnTo>
                    <a:pt x="154" y="275"/>
                  </a:lnTo>
                  <a:lnTo>
                    <a:pt x="154" y="271"/>
                  </a:lnTo>
                  <a:lnTo>
                    <a:pt x="152" y="266"/>
                  </a:lnTo>
                  <a:lnTo>
                    <a:pt x="152" y="260"/>
                  </a:lnTo>
                  <a:lnTo>
                    <a:pt x="150" y="254"/>
                  </a:lnTo>
                  <a:lnTo>
                    <a:pt x="150" y="248"/>
                  </a:lnTo>
                  <a:lnTo>
                    <a:pt x="149" y="243"/>
                  </a:lnTo>
                  <a:lnTo>
                    <a:pt x="149" y="237"/>
                  </a:lnTo>
                  <a:lnTo>
                    <a:pt x="149" y="231"/>
                  </a:lnTo>
                  <a:lnTo>
                    <a:pt x="149" y="228"/>
                  </a:lnTo>
                  <a:lnTo>
                    <a:pt x="149" y="220"/>
                  </a:lnTo>
                  <a:lnTo>
                    <a:pt x="149" y="214"/>
                  </a:lnTo>
                  <a:lnTo>
                    <a:pt x="149" y="209"/>
                  </a:lnTo>
                  <a:lnTo>
                    <a:pt x="149" y="203"/>
                  </a:lnTo>
                  <a:lnTo>
                    <a:pt x="149" y="199"/>
                  </a:lnTo>
                  <a:lnTo>
                    <a:pt x="149" y="193"/>
                  </a:lnTo>
                  <a:lnTo>
                    <a:pt x="149" y="186"/>
                  </a:lnTo>
                  <a:lnTo>
                    <a:pt x="149" y="182"/>
                  </a:lnTo>
                  <a:lnTo>
                    <a:pt x="149" y="174"/>
                  </a:lnTo>
                  <a:lnTo>
                    <a:pt x="149" y="169"/>
                  </a:lnTo>
                  <a:lnTo>
                    <a:pt x="149" y="163"/>
                  </a:lnTo>
                  <a:lnTo>
                    <a:pt x="149" y="157"/>
                  </a:lnTo>
                  <a:lnTo>
                    <a:pt x="149" y="152"/>
                  </a:lnTo>
                  <a:lnTo>
                    <a:pt x="150" y="146"/>
                  </a:lnTo>
                  <a:lnTo>
                    <a:pt x="150" y="140"/>
                  </a:lnTo>
                  <a:lnTo>
                    <a:pt x="150" y="136"/>
                  </a:lnTo>
                  <a:lnTo>
                    <a:pt x="150" y="131"/>
                  </a:lnTo>
                  <a:lnTo>
                    <a:pt x="152" y="125"/>
                  </a:lnTo>
                  <a:lnTo>
                    <a:pt x="152" y="119"/>
                  </a:lnTo>
                  <a:lnTo>
                    <a:pt x="154" y="114"/>
                  </a:lnTo>
                  <a:lnTo>
                    <a:pt x="154" y="108"/>
                  </a:lnTo>
                  <a:lnTo>
                    <a:pt x="156" y="102"/>
                  </a:lnTo>
                  <a:lnTo>
                    <a:pt x="156" y="98"/>
                  </a:lnTo>
                  <a:lnTo>
                    <a:pt x="158" y="93"/>
                  </a:lnTo>
                  <a:lnTo>
                    <a:pt x="158" y="89"/>
                  </a:lnTo>
                  <a:lnTo>
                    <a:pt x="160" y="83"/>
                  </a:lnTo>
                  <a:lnTo>
                    <a:pt x="160" y="77"/>
                  </a:lnTo>
                  <a:lnTo>
                    <a:pt x="162" y="74"/>
                  </a:lnTo>
                  <a:lnTo>
                    <a:pt x="162" y="68"/>
                  </a:lnTo>
                  <a:lnTo>
                    <a:pt x="162" y="64"/>
                  </a:lnTo>
                  <a:lnTo>
                    <a:pt x="164" y="58"/>
                  </a:lnTo>
                  <a:lnTo>
                    <a:pt x="166" y="57"/>
                  </a:lnTo>
                  <a:lnTo>
                    <a:pt x="166" y="51"/>
                  </a:lnTo>
                  <a:lnTo>
                    <a:pt x="166" y="47"/>
                  </a:lnTo>
                  <a:lnTo>
                    <a:pt x="168" y="43"/>
                  </a:lnTo>
                  <a:lnTo>
                    <a:pt x="168" y="39"/>
                  </a:lnTo>
                  <a:lnTo>
                    <a:pt x="168" y="36"/>
                  </a:lnTo>
                  <a:lnTo>
                    <a:pt x="169" y="32"/>
                  </a:lnTo>
                  <a:lnTo>
                    <a:pt x="171" y="30"/>
                  </a:lnTo>
                  <a:lnTo>
                    <a:pt x="171" y="26"/>
                  </a:lnTo>
                  <a:lnTo>
                    <a:pt x="171" y="24"/>
                  </a:lnTo>
                  <a:lnTo>
                    <a:pt x="173" y="20"/>
                  </a:lnTo>
                  <a:lnTo>
                    <a:pt x="173" y="17"/>
                  </a:lnTo>
                  <a:lnTo>
                    <a:pt x="173" y="15"/>
                  </a:lnTo>
                  <a:lnTo>
                    <a:pt x="175" y="11"/>
                  </a:lnTo>
                  <a:lnTo>
                    <a:pt x="175" y="7"/>
                  </a:lnTo>
                  <a:lnTo>
                    <a:pt x="177" y="3"/>
                  </a:lnTo>
                  <a:lnTo>
                    <a:pt x="177" y="1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65"/>
            <p:cNvSpPr>
              <a:spLocks/>
            </p:cNvSpPr>
            <p:nvPr/>
          </p:nvSpPr>
          <p:spPr bwMode="auto">
            <a:xfrm>
              <a:off x="3352800" y="4652963"/>
              <a:ext cx="417513" cy="504825"/>
            </a:xfrm>
            <a:custGeom>
              <a:avLst/>
              <a:gdLst>
                <a:gd name="T0" fmla="*/ 2147483647 w 1350"/>
                <a:gd name="T1" fmla="*/ 177765983 h 1868"/>
                <a:gd name="T2" fmla="*/ 2147483647 w 1350"/>
                <a:gd name="T3" fmla="*/ 375324182 h 1868"/>
                <a:gd name="T4" fmla="*/ 2147483647 w 1350"/>
                <a:gd name="T5" fmla="*/ 513578634 h 1868"/>
                <a:gd name="T6" fmla="*/ 2147483647 w 1350"/>
                <a:gd name="T7" fmla="*/ 572809482 h 1868"/>
                <a:gd name="T8" fmla="*/ 2147483647 w 1350"/>
                <a:gd name="T9" fmla="*/ 612320946 h 1868"/>
                <a:gd name="T10" fmla="*/ 2147483647 w 1350"/>
                <a:gd name="T11" fmla="*/ 829598866 h 1868"/>
                <a:gd name="T12" fmla="*/ 2147483647 w 1350"/>
                <a:gd name="T13" fmla="*/ 908621794 h 1868"/>
                <a:gd name="T14" fmla="*/ 2147483647 w 1350"/>
                <a:gd name="T15" fmla="*/ 849317844 h 1868"/>
                <a:gd name="T16" fmla="*/ 2147483647 w 1350"/>
                <a:gd name="T17" fmla="*/ 1046876246 h 1868"/>
                <a:gd name="T18" fmla="*/ 2066744889 w 1350"/>
                <a:gd name="T19" fmla="*/ 1224641892 h 1868"/>
                <a:gd name="T20" fmla="*/ 1771482277 w 1350"/>
                <a:gd name="T21" fmla="*/ 1343177365 h 1868"/>
                <a:gd name="T22" fmla="*/ 1446663466 w 1350"/>
                <a:gd name="T23" fmla="*/ 1343177365 h 1868"/>
                <a:gd name="T24" fmla="*/ 1210511085 w 1350"/>
                <a:gd name="T25" fmla="*/ 1540662259 h 1868"/>
                <a:gd name="T26" fmla="*/ 885693511 w 1350"/>
                <a:gd name="T27" fmla="*/ 1757940179 h 1868"/>
                <a:gd name="T28" fmla="*/ 649540203 w 1350"/>
                <a:gd name="T29" fmla="*/ 1975217019 h 1868"/>
                <a:gd name="T30" fmla="*/ 531416076 w 1350"/>
                <a:gd name="T31" fmla="*/ 2147483647 h 1868"/>
                <a:gd name="T32" fmla="*/ 206693679 w 1350"/>
                <a:gd name="T33" fmla="*/ 2147483647 h 1868"/>
                <a:gd name="T34" fmla="*/ 147583718 w 1350"/>
                <a:gd name="T35" fmla="*/ 2147483647 h 1868"/>
                <a:gd name="T36" fmla="*/ 88569359 w 1350"/>
                <a:gd name="T37" fmla="*/ 2147483647 h 1868"/>
                <a:gd name="T38" fmla="*/ 88569359 w 1350"/>
                <a:gd name="T39" fmla="*/ 2147483647 h 1868"/>
                <a:gd name="T40" fmla="*/ 147583718 w 1350"/>
                <a:gd name="T41" fmla="*/ 2147483647 h 1868"/>
                <a:gd name="T42" fmla="*/ 0 w 1350"/>
                <a:gd name="T43" fmla="*/ 2147483647 h 1868"/>
                <a:gd name="T44" fmla="*/ 29554971 w 1350"/>
                <a:gd name="T45" fmla="*/ 2147483647 h 1868"/>
                <a:gd name="T46" fmla="*/ 147583718 w 1350"/>
                <a:gd name="T47" fmla="*/ 2147483647 h 1868"/>
                <a:gd name="T48" fmla="*/ 324722474 w 1350"/>
                <a:gd name="T49" fmla="*/ 2147483647 h 1868"/>
                <a:gd name="T50" fmla="*/ 590525998 w 1350"/>
                <a:gd name="T51" fmla="*/ 2147483647 h 1868"/>
                <a:gd name="T52" fmla="*/ 619985396 w 1350"/>
                <a:gd name="T53" fmla="*/ 2147483647 h 1868"/>
                <a:gd name="T54" fmla="*/ 915248472 w 1350"/>
                <a:gd name="T55" fmla="*/ 2147483647 h 1868"/>
                <a:gd name="T56" fmla="*/ 1299080405 w 1350"/>
                <a:gd name="T57" fmla="*/ 2147483647 h 1868"/>
                <a:gd name="T58" fmla="*/ 1712372354 w 1350"/>
                <a:gd name="T59" fmla="*/ 2147483647 h 1868"/>
                <a:gd name="T60" fmla="*/ 2096204596 w 1350"/>
                <a:gd name="T61" fmla="*/ 2147483647 h 1868"/>
                <a:gd name="T62" fmla="*/ 2147483647 w 1350"/>
                <a:gd name="T63" fmla="*/ 2147483647 h 1868"/>
                <a:gd name="T64" fmla="*/ 2147483647 w 1350"/>
                <a:gd name="T65" fmla="*/ 2147483647 h 1868"/>
                <a:gd name="T66" fmla="*/ 2125759557 w 1350"/>
                <a:gd name="T67" fmla="*/ 2147483647 h 1868"/>
                <a:gd name="T68" fmla="*/ 1801037238 w 1350"/>
                <a:gd name="T69" fmla="*/ 2147483647 h 1868"/>
                <a:gd name="T70" fmla="*/ 1476219664 w 1350"/>
                <a:gd name="T71" fmla="*/ 2147483647 h 1868"/>
                <a:gd name="T72" fmla="*/ 1180956124 w 1350"/>
                <a:gd name="T73" fmla="*/ 2147483647 h 1868"/>
                <a:gd name="T74" fmla="*/ 974262522 w 1350"/>
                <a:gd name="T75" fmla="*/ 2147483647 h 1868"/>
                <a:gd name="T76" fmla="*/ 797123882 w 1350"/>
                <a:gd name="T77" fmla="*/ 2147483647 h 1868"/>
                <a:gd name="T78" fmla="*/ 738109832 w 1350"/>
                <a:gd name="T79" fmla="*/ 2147483647 h 1868"/>
                <a:gd name="T80" fmla="*/ 708554871 w 1350"/>
                <a:gd name="T81" fmla="*/ 2147483647 h 1868"/>
                <a:gd name="T82" fmla="*/ 708554871 w 1350"/>
                <a:gd name="T83" fmla="*/ 2147483647 h 1868"/>
                <a:gd name="T84" fmla="*/ 354277435 w 1350"/>
                <a:gd name="T85" fmla="*/ 2147483647 h 1868"/>
                <a:gd name="T86" fmla="*/ 324722474 w 1350"/>
                <a:gd name="T87" fmla="*/ 2147483647 h 1868"/>
                <a:gd name="T88" fmla="*/ 324722474 w 1350"/>
                <a:gd name="T89" fmla="*/ 2147483647 h 1868"/>
                <a:gd name="T90" fmla="*/ 324722474 w 1350"/>
                <a:gd name="T91" fmla="*/ 2147483647 h 1868"/>
                <a:gd name="T92" fmla="*/ 590525998 w 1350"/>
                <a:gd name="T93" fmla="*/ 2147483647 h 1868"/>
                <a:gd name="T94" fmla="*/ 679095164 w 1350"/>
                <a:gd name="T95" fmla="*/ 2147483647 h 1868"/>
                <a:gd name="T96" fmla="*/ 885693511 w 1350"/>
                <a:gd name="T97" fmla="*/ 2034521509 h 1868"/>
                <a:gd name="T98" fmla="*/ 1121942074 w 1350"/>
                <a:gd name="T99" fmla="*/ 1777732125 h 1868"/>
                <a:gd name="T100" fmla="*/ 1328635367 w 1350"/>
                <a:gd name="T101" fmla="*/ 1580173723 h 1868"/>
                <a:gd name="T102" fmla="*/ 1564788056 w 1350"/>
                <a:gd name="T103" fmla="*/ 1520942740 h 1868"/>
                <a:gd name="T104" fmla="*/ 1860051906 w 1350"/>
                <a:gd name="T105" fmla="*/ 1501150795 h 1868"/>
                <a:gd name="T106" fmla="*/ 2147483647 w 1350"/>
                <a:gd name="T107" fmla="*/ 1362896884 h 1868"/>
                <a:gd name="T108" fmla="*/ 2147483647 w 1350"/>
                <a:gd name="T109" fmla="*/ 1145618963 h 1868"/>
                <a:gd name="T110" fmla="*/ 2147483647 w 1350"/>
                <a:gd name="T111" fmla="*/ 1046876246 h 1868"/>
                <a:gd name="T112" fmla="*/ 2147483647 w 1350"/>
                <a:gd name="T113" fmla="*/ 928341313 h 1868"/>
                <a:gd name="T114" fmla="*/ 2147483647 w 1350"/>
                <a:gd name="T115" fmla="*/ 750575397 h 1868"/>
                <a:gd name="T116" fmla="*/ 2147483647 w 1350"/>
                <a:gd name="T117" fmla="*/ 711063933 h 1868"/>
                <a:gd name="T118" fmla="*/ 2147483647 w 1350"/>
                <a:gd name="T119" fmla="*/ 592601968 h 1868"/>
                <a:gd name="T120" fmla="*/ 2147483647 w 1350"/>
                <a:gd name="T121" fmla="*/ 454274414 h 1868"/>
                <a:gd name="T122" fmla="*/ 2147483647 w 1350"/>
                <a:gd name="T123" fmla="*/ 256789182 h 18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50"/>
                <a:gd name="T187" fmla="*/ 0 h 1868"/>
                <a:gd name="T188" fmla="*/ 1350 w 1350"/>
                <a:gd name="T189" fmla="*/ 1868 h 186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50" h="1868">
                  <a:moveTo>
                    <a:pt x="1325" y="0"/>
                  </a:moveTo>
                  <a:lnTo>
                    <a:pt x="1323" y="2"/>
                  </a:lnTo>
                  <a:lnTo>
                    <a:pt x="1319" y="6"/>
                  </a:lnTo>
                  <a:lnTo>
                    <a:pt x="1317" y="8"/>
                  </a:lnTo>
                  <a:lnTo>
                    <a:pt x="1314" y="13"/>
                  </a:lnTo>
                  <a:lnTo>
                    <a:pt x="1312" y="17"/>
                  </a:lnTo>
                  <a:lnTo>
                    <a:pt x="1308" y="23"/>
                  </a:lnTo>
                  <a:lnTo>
                    <a:pt x="1302" y="27"/>
                  </a:lnTo>
                  <a:lnTo>
                    <a:pt x="1298" y="32"/>
                  </a:lnTo>
                  <a:lnTo>
                    <a:pt x="1295" y="36"/>
                  </a:lnTo>
                  <a:lnTo>
                    <a:pt x="1293" y="38"/>
                  </a:lnTo>
                  <a:lnTo>
                    <a:pt x="1289" y="42"/>
                  </a:lnTo>
                  <a:lnTo>
                    <a:pt x="1287" y="46"/>
                  </a:lnTo>
                  <a:lnTo>
                    <a:pt x="1285" y="49"/>
                  </a:lnTo>
                  <a:lnTo>
                    <a:pt x="1281" y="53"/>
                  </a:lnTo>
                  <a:lnTo>
                    <a:pt x="1277" y="57"/>
                  </a:lnTo>
                  <a:lnTo>
                    <a:pt x="1276" y="61"/>
                  </a:lnTo>
                  <a:lnTo>
                    <a:pt x="1272" y="63"/>
                  </a:lnTo>
                  <a:lnTo>
                    <a:pt x="1268" y="68"/>
                  </a:lnTo>
                  <a:lnTo>
                    <a:pt x="1266" y="70"/>
                  </a:lnTo>
                  <a:lnTo>
                    <a:pt x="1262" y="76"/>
                  </a:lnTo>
                  <a:lnTo>
                    <a:pt x="1258" y="80"/>
                  </a:lnTo>
                  <a:lnTo>
                    <a:pt x="1255" y="82"/>
                  </a:lnTo>
                  <a:lnTo>
                    <a:pt x="1251" y="87"/>
                  </a:lnTo>
                  <a:lnTo>
                    <a:pt x="1247" y="89"/>
                  </a:lnTo>
                  <a:lnTo>
                    <a:pt x="1243" y="93"/>
                  </a:lnTo>
                  <a:lnTo>
                    <a:pt x="1241" y="99"/>
                  </a:lnTo>
                  <a:lnTo>
                    <a:pt x="1236" y="103"/>
                  </a:lnTo>
                  <a:lnTo>
                    <a:pt x="1232" y="106"/>
                  </a:lnTo>
                  <a:lnTo>
                    <a:pt x="1228" y="110"/>
                  </a:lnTo>
                  <a:lnTo>
                    <a:pt x="1224" y="114"/>
                  </a:lnTo>
                  <a:lnTo>
                    <a:pt x="1220" y="118"/>
                  </a:lnTo>
                  <a:lnTo>
                    <a:pt x="1217" y="124"/>
                  </a:lnTo>
                  <a:lnTo>
                    <a:pt x="1213" y="127"/>
                  </a:lnTo>
                  <a:lnTo>
                    <a:pt x="1209" y="131"/>
                  </a:lnTo>
                  <a:lnTo>
                    <a:pt x="1205" y="135"/>
                  </a:lnTo>
                  <a:lnTo>
                    <a:pt x="1201" y="139"/>
                  </a:lnTo>
                  <a:lnTo>
                    <a:pt x="1198" y="143"/>
                  </a:lnTo>
                  <a:lnTo>
                    <a:pt x="1192" y="146"/>
                  </a:lnTo>
                  <a:lnTo>
                    <a:pt x="1188" y="150"/>
                  </a:lnTo>
                  <a:lnTo>
                    <a:pt x="1184" y="154"/>
                  </a:lnTo>
                  <a:lnTo>
                    <a:pt x="1181" y="158"/>
                  </a:lnTo>
                  <a:lnTo>
                    <a:pt x="1177" y="162"/>
                  </a:lnTo>
                  <a:lnTo>
                    <a:pt x="1173" y="163"/>
                  </a:lnTo>
                  <a:lnTo>
                    <a:pt x="1169" y="169"/>
                  </a:lnTo>
                  <a:lnTo>
                    <a:pt x="1165" y="171"/>
                  </a:lnTo>
                  <a:lnTo>
                    <a:pt x="1160" y="175"/>
                  </a:lnTo>
                  <a:lnTo>
                    <a:pt x="1156" y="177"/>
                  </a:lnTo>
                  <a:lnTo>
                    <a:pt x="1152" y="181"/>
                  </a:lnTo>
                  <a:lnTo>
                    <a:pt x="1148" y="184"/>
                  </a:lnTo>
                  <a:lnTo>
                    <a:pt x="1144" y="186"/>
                  </a:lnTo>
                  <a:lnTo>
                    <a:pt x="1141" y="190"/>
                  </a:lnTo>
                  <a:lnTo>
                    <a:pt x="1137" y="194"/>
                  </a:lnTo>
                  <a:lnTo>
                    <a:pt x="1133" y="194"/>
                  </a:lnTo>
                  <a:lnTo>
                    <a:pt x="1129" y="196"/>
                  </a:lnTo>
                  <a:lnTo>
                    <a:pt x="1125" y="200"/>
                  </a:lnTo>
                  <a:lnTo>
                    <a:pt x="1122" y="201"/>
                  </a:lnTo>
                  <a:lnTo>
                    <a:pt x="1118" y="203"/>
                  </a:lnTo>
                  <a:lnTo>
                    <a:pt x="1114" y="205"/>
                  </a:lnTo>
                  <a:lnTo>
                    <a:pt x="1110" y="207"/>
                  </a:lnTo>
                  <a:lnTo>
                    <a:pt x="1106" y="209"/>
                  </a:lnTo>
                  <a:lnTo>
                    <a:pt x="1104" y="209"/>
                  </a:lnTo>
                  <a:lnTo>
                    <a:pt x="1101" y="211"/>
                  </a:lnTo>
                  <a:lnTo>
                    <a:pt x="1097" y="213"/>
                  </a:lnTo>
                  <a:lnTo>
                    <a:pt x="1093" y="215"/>
                  </a:lnTo>
                  <a:lnTo>
                    <a:pt x="1091" y="215"/>
                  </a:lnTo>
                  <a:lnTo>
                    <a:pt x="1085" y="217"/>
                  </a:lnTo>
                  <a:lnTo>
                    <a:pt x="1084" y="219"/>
                  </a:lnTo>
                  <a:lnTo>
                    <a:pt x="1080" y="220"/>
                  </a:lnTo>
                  <a:lnTo>
                    <a:pt x="1078" y="220"/>
                  </a:lnTo>
                  <a:lnTo>
                    <a:pt x="1074" y="220"/>
                  </a:lnTo>
                  <a:lnTo>
                    <a:pt x="1070" y="220"/>
                  </a:lnTo>
                  <a:lnTo>
                    <a:pt x="1068" y="222"/>
                  </a:lnTo>
                  <a:lnTo>
                    <a:pt x="1063" y="224"/>
                  </a:lnTo>
                  <a:lnTo>
                    <a:pt x="1057" y="224"/>
                  </a:lnTo>
                  <a:lnTo>
                    <a:pt x="1051" y="224"/>
                  </a:lnTo>
                  <a:lnTo>
                    <a:pt x="1046" y="226"/>
                  </a:lnTo>
                  <a:lnTo>
                    <a:pt x="1040" y="226"/>
                  </a:lnTo>
                  <a:lnTo>
                    <a:pt x="1036" y="226"/>
                  </a:lnTo>
                  <a:lnTo>
                    <a:pt x="1030" y="226"/>
                  </a:lnTo>
                  <a:lnTo>
                    <a:pt x="1028" y="226"/>
                  </a:lnTo>
                  <a:lnTo>
                    <a:pt x="1023" y="224"/>
                  </a:lnTo>
                  <a:lnTo>
                    <a:pt x="1021" y="224"/>
                  </a:lnTo>
                  <a:lnTo>
                    <a:pt x="1017" y="224"/>
                  </a:lnTo>
                  <a:lnTo>
                    <a:pt x="1013" y="224"/>
                  </a:lnTo>
                  <a:lnTo>
                    <a:pt x="1009" y="222"/>
                  </a:lnTo>
                  <a:lnTo>
                    <a:pt x="1008" y="222"/>
                  </a:lnTo>
                  <a:lnTo>
                    <a:pt x="1004" y="220"/>
                  </a:lnTo>
                  <a:lnTo>
                    <a:pt x="1000" y="220"/>
                  </a:lnTo>
                  <a:lnTo>
                    <a:pt x="998" y="220"/>
                  </a:lnTo>
                  <a:lnTo>
                    <a:pt x="996" y="220"/>
                  </a:lnTo>
                  <a:lnTo>
                    <a:pt x="992" y="224"/>
                  </a:lnTo>
                  <a:lnTo>
                    <a:pt x="990" y="226"/>
                  </a:lnTo>
                  <a:lnTo>
                    <a:pt x="989" y="228"/>
                  </a:lnTo>
                  <a:lnTo>
                    <a:pt x="985" y="232"/>
                  </a:lnTo>
                  <a:lnTo>
                    <a:pt x="983" y="236"/>
                  </a:lnTo>
                  <a:lnTo>
                    <a:pt x="979" y="239"/>
                  </a:lnTo>
                  <a:lnTo>
                    <a:pt x="975" y="243"/>
                  </a:lnTo>
                  <a:lnTo>
                    <a:pt x="971" y="247"/>
                  </a:lnTo>
                  <a:lnTo>
                    <a:pt x="966" y="253"/>
                  </a:lnTo>
                  <a:lnTo>
                    <a:pt x="960" y="258"/>
                  </a:lnTo>
                  <a:lnTo>
                    <a:pt x="956" y="262"/>
                  </a:lnTo>
                  <a:lnTo>
                    <a:pt x="952" y="270"/>
                  </a:lnTo>
                  <a:lnTo>
                    <a:pt x="947" y="276"/>
                  </a:lnTo>
                  <a:lnTo>
                    <a:pt x="941" y="279"/>
                  </a:lnTo>
                  <a:lnTo>
                    <a:pt x="935" y="285"/>
                  </a:lnTo>
                  <a:lnTo>
                    <a:pt x="930" y="291"/>
                  </a:lnTo>
                  <a:lnTo>
                    <a:pt x="922" y="296"/>
                  </a:lnTo>
                  <a:lnTo>
                    <a:pt x="920" y="298"/>
                  </a:lnTo>
                  <a:lnTo>
                    <a:pt x="916" y="302"/>
                  </a:lnTo>
                  <a:lnTo>
                    <a:pt x="914" y="304"/>
                  </a:lnTo>
                  <a:lnTo>
                    <a:pt x="911" y="308"/>
                  </a:lnTo>
                  <a:lnTo>
                    <a:pt x="907" y="310"/>
                  </a:lnTo>
                  <a:lnTo>
                    <a:pt x="903" y="314"/>
                  </a:lnTo>
                  <a:lnTo>
                    <a:pt x="901" y="315"/>
                  </a:lnTo>
                  <a:lnTo>
                    <a:pt x="897" y="319"/>
                  </a:lnTo>
                  <a:lnTo>
                    <a:pt x="893" y="321"/>
                  </a:lnTo>
                  <a:lnTo>
                    <a:pt x="890" y="323"/>
                  </a:lnTo>
                  <a:lnTo>
                    <a:pt x="886" y="325"/>
                  </a:lnTo>
                  <a:lnTo>
                    <a:pt x="884" y="329"/>
                  </a:lnTo>
                  <a:lnTo>
                    <a:pt x="880" y="329"/>
                  </a:lnTo>
                  <a:lnTo>
                    <a:pt x="878" y="333"/>
                  </a:lnTo>
                  <a:lnTo>
                    <a:pt x="874" y="334"/>
                  </a:lnTo>
                  <a:lnTo>
                    <a:pt x="871" y="336"/>
                  </a:lnTo>
                  <a:lnTo>
                    <a:pt x="867" y="338"/>
                  </a:lnTo>
                  <a:lnTo>
                    <a:pt x="865" y="340"/>
                  </a:lnTo>
                  <a:lnTo>
                    <a:pt x="861" y="342"/>
                  </a:lnTo>
                  <a:lnTo>
                    <a:pt x="859" y="344"/>
                  </a:lnTo>
                  <a:lnTo>
                    <a:pt x="852" y="348"/>
                  </a:lnTo>
                  <a:lnTo>
                    <a:pt x="846" y="352"/>
                  </a:lnTo>
                  <a:lnTo>
                    <a:pt x="842" y="352"/>
                  </a:lnTo>
                  <a:lnTo>
                    <a:pt x="840" y="353"/>
                  </a:lnTo>
                  <a:lnTo>
                    <a:pt x="836" y="353"/>
                  </a:lnTo>
                  <a:lnTo>
                    <a:pt x="833" y="355"/>
                  </a:lnTo>
                  <a:lnTo>
                    <a:pt x="827" y="357"/>
                  </a:lnTo>
                  <a:lnTo>
                    <a:pt x="821" y="359"/>
                  </a:lnTo>
                  <a:lnTo>
                    <a:pt x="816" y="359"/>
                  </a:lnTo>
                  <a:lnTo>
                    <a:pt x="810" y="359"/>
                  </a:lnTo>
                  <a:lnTo>
                    <a:pt x="804" y="359"/>
                  </a:lnTo>
                  <a:lnTo>
                    <a:pt x="800" y="361"/>
                  </a:lnTo>
                  <a:lnTo>
                    <a:pt x="795" y="359"/>
                  </a:lnTo>
                  <a:lnTo>
                    <a:pt x="789" y="359"/>
                  </a:lnTo>
                  <a:lnTo>
                    <a:pt x="783" y="359"/>
                  </a:lnTo>
                  <a:lnTo>
                    <a:pt x="781" y="359"/>
                  </a:lnTo>
                  <a:lnTo>
                    <a:pt x="776" y="357"/>
                  </a:lnTo>
                  <a:lnTo>
                    <a:pt x="772" y="355"/>
                  </a:lnTo>
                  <a:lnTo>
                    <a:pt x="766" y="353"/>
                  </a:lnTo>
                  <a:lnTo>
                    <a:pt x="764" y="353"/>
                  </a:lnTo>
                  <a:lnTo>
                    <a:pt x="758" y="352"/>
                  </a:lnTo>
                  <a:lnTo>
                    <a:pt x="757" y="352"/>
                  </a:lnTo>
                  <a:lnTo>
                    <a:pt x="753" y="348"/>
                  </a:lnTo>
                  <a:lnTo>
                    <a:pt x="749" y="348"/>
                  </a:lnTo>
                  <a:lnTo>
                    <a:pt x="743" y="344"/>
                  </a:lnTo>
                  <a:lnTo>
                    <a:pt x="739" y="342"/>
                  </a:lnTo>
                  <a:lnTo>
                    <a:pt x="734" y="338"/>
                  </a:lnTo>
                  <a:lnTo>
                    <a:pt x="732" y="336"/>
                  </a:lnTo>
                  <a:lnTo>
                    <a:pt x="732" y="334"/>
                  </a:lnTo>
                  <a:lnTo>
                    <a:pt x="728" y="336"/>
                  </a:lnTo>
                  <a:lnTo>
                    <a:pt x="726" y="340"/>
                  </a:lnTo>
                  <a:lnTo>
                    <a:pt x="722" y="344"/>
                  </a:lnTo>
                  <a:lnTo>
                    <a:pt x="719" y="348"/>
                  </a:lnTo>
                  <a:lnTo>
                    <a:pt x="715" y="352"/>
                  </a:lnTo>
                  <a:lnTo>
                    <a:pt x="709" y="357"/>
                  </a:lnTo>
                  <a:lnTo>
                    <a:pt x="703" y="363"/>
                  </a:lnTo>
                  <a:lnTo>
                    <a:pt x="700" y="367"/>
                  </a:lnTo>
                  <a:lnTo>
                    <a:pt x="696" y="371"/>
                  </a:lnTo>
                  <a:lnTo>
                    <a:pt x="694" y="374"/>
                  </a:lnTo>
                  <a:lnTo>
                    <a:pt x="688" y="378"/>
                  </a:lnTo>
                  <a:lnTo>
                    <a:pt x="686" y="382"/>
                  </a:lnTo>
                  <a:lnTo>
                    <a:pt x="682" y="384"/>
                  </a:lnTo>
                  <a:lnTo>
                    <a:pt x="679" y="388"/>
                  </a:lnTo>
                  <a:lnTo>
                    <a:pt x="677" y="392"/>
                  </a:lnTo>
                  <a:lnTo>
                    <a:pt x="671" y="395"/>
                  </a:lnTo>
                  <a:lnTo>
                    <a:pt x="669" y="397"/>
                  </a:lnTo>
                  <a:lnTo>
                    <a:pt x="665" y="401"/>
                  </a:lnTo>
                  <a:lnTo>
                    <a:pt x="662" y="407"/>
                  </a:lnTo>
                  <a:lnTo>
                    <a:pt x="658" y="411"/>
                  </a:lnTo>
                  <a:lnTo>
                    <a:pt x="652" y="414"/>
                  </a:lnTo>
                  <a:lnTo>
                    <a:pt x="650" y="416"/>
                  </a:lnTo>
                  <a:lnTo>
                    <a:pt x="644" y="422"/>
                  </a:lnTo>
                  <a:lnTo>
                    <a:pt x="641" y="426"/>
                  </a:lnTo>
                  <a:lnTo>
                    <a:pt x="637" y="428"/>
                  </a:lnTo>
                  <a:lnTo>
                    <a:pt x="633" y="433"/>
                  </a:lnTo>
                  <a:lnTo>
                    <a:pt x="629" y="437"/>
                  </a:lnTo>
                  <a:lnTo>
                    <a:pt x="625" y="441"/>
                  </a:lnTo>
                  <a:lnTo>
                    <a:pt x="620" y="445"/>
                  </a:lnTo>
                  <a:lnTo>
                    <a:pt x="616" y="449"/>
                  </a:lnTo>
                  <a:lnTo>
                    <a:pt x="612" y="452"/>
                  </a:lnTo>
                  <a:lnTo>
                    <a:pt x="606" y="456"/>
                  </a:lnTo>
                  <a:lnTo>
                    <a:pt x="603" y="460"/>
                  </a:lnTo>
                  <a:lnTo>
                    <a:pt x="599" y="464"/>
                  </a:lnTo>
                  <a:lnTo>
                    <a:pt x="595" y="468"/>
                  </a:lnTo>
                  <a:lnTo>
                    <a:pt x="589" y="471"/>
                  </a:lnTo>
                  <a:lnTo>
                    <a:pt x="586" y="475"/>
                  </a:lnTo>
                  <a:lnTo>
                    <a:pt x="582" y="479"/>
                  </a:lnTo>
                  <a:lnTo>
                    <a:pt x="576" y="483"/>
                  </a:lnTo>
                  <a:lnTo>
                    <a:pt x="572" y="487"/>
                  </a:lnTo>
                  <a:lnTo>
                    <a:pt x="568" y="490"/>
                  </a:lnTo>
                  <a:lnTo>
                    <a:pt x="565" y="492"/>
                  </a:lnTo>
                  <a:lnTo>
                    <a:pt x="559" y="496"/>
                  </a:lnTo>
                  <a:lnTo>
                    <a:pt x="555" y="502"/>
                  </a:lnTo>
                  <a:lnTo>
                    <a:pt x="551" y="504"/>
                  </a:lnTo>
                  <a:lnTo>
                    <a:pt x="546" y="507"/>
                  </a:lnTo>
                  <a:lnTo>
                    <a:pt x="542" y="509"/>
                  </a:lnTo>
                  <a:lnTo>
                    <a:pt x="538" y="511"/>
                  </a:lnTo>
                  <a:lnTo>
                    <a:pt x="534" y="515"/>
                  </a:lnTo>
                  <a:lnTo>
                    <a:pt x="530" y="517"/>
                  </a:lnTo>
                  <a:lnTo>
                    <a:pt x="527" y="521"/>
                  </a:lnTo>
                  <a:lnTo>
                    <a:pt x="523" y="523"/>
                  </a:lnTo>
                  <a:lnTo>
                    <a:pt x="519" y="526"/>
                  </a:lnTo>
                  <a:lnTo>
                    <a:pt x="515" y="528"/>
                  </a:lnTo>
                  <a:lnTo>
                    <a:pt x="511" y="530"/>
                  </a:lnTo>
                  <a:lnTo>
                    <a:pt x="508" y="532"/>
                  </a:lnTo>
                  <a:lnTo>
                    <a:pt x="504" y="534"/>
                  </a:lnTo>
                  <a:lnTo>
                    <a:pt x="500" y="536"/>
                  </a:lnTo>
                  <a:lnTo>
                    <a:pt x="496" y="536"/>
                  </a:lnTo>
                  <a:lnTo>
                    <a:pt x="494" y="540"/>
                  </a:lnTo>
                  <a:lnTo>
                    <a:pt x="490" y="540"/>
                  </a:lnTo>
                  <a:lnTo>
                    <a:pt x="487" y="542"/>
                  </a:lnTo>
                  <a:lnTo>
                    <a:pt x="483" y="542"/>
                  </a:lnTo>
                  <a:lnTo>
                    <a:pt x="481" y="545"/>
                  </a:lnTo>
                  <a:lnTo>
                    <a:pt x="473" y="547"/>
                  </a:lnTo>
                  <a:lnTo>
                    <a:pt x="470" y="549"/>
                  </a:lnTo>
                  <a:lnTo>
                    <a:pt x="462" y="549"/>
                  </a:lnTo>
                  <a:lnTo>
                    <a:pt x="456" y="549"/>
                  </a:lnTo>
                  <a:lnTo>
                    <a:pt x="452" y="551"/>
                  </a:lnTo>
                  <a:lnTo>
                    <a:pt x="447" y="553"/>
                  </a:lnTo>
                  <a:lnTo>
                    <a:pt x="443" y="553"/>
                  </a:lnTo>
                  <a:lnTo>
                    <a:pt x="437" y="553"/>
                  </a:lnTo>
                  <a:lnTo>
                    <a:pt x="435" y="553"/>
                  </a:lnTo>
                  <a:lnTo>
                    <a:pt x="430" y="553"/>
                  </a:lnTo>
                  <a:lnTo>
                    <a:pt x="426" y="551"/>
                  </a:lnTo>
                  <a:lnTo>
                    <a:pt x="424" y="551"/>
                  </a:lnTo>
                  <a:lnTo>
                    <a:pt x="420" y="549"/>
                  </a:lnTo>
                  <a:lnTo>
                    <a:pt x="416" y="549"/>
                  </a:lnTo>
                  <a:lnTo>
                    <a:pt x="411" y="547"/>
                  </a:lnTo>
                  <a:lnTo>
                    <a:pt x="407" y="547"/>
                  </a:lnTo>
                  <a:lnTo>
                    <a:pt x="403" y="545"/>
                  </a:lnTo>
                  <a:lnTo>
                    <a:pt x="401" y="545"/>
                  </a:lnTo>
                  <a:lnTo>
                    <a:pt x="399" y="542"/>
                  </a:lnTo>
                  <a:lnTo>
                    <a:pt x="397" y="545"/>
                  </a:lnTo>
                  <a:lnTo>
                    <a:pt x="394" y="547"/>
                  </a:lnTo>
                  <a:lnTo>
                    <a:pt x="392" y="549"/>
                  </a:lnTo>
                  <a:lnTo>
                    <a:pt x="388" y="553"/>
                  </a:lnTo>
                  <a:lnTo>
                    <a:pt x="382" y="557"/>
                  </a:lnTo>
                  <a:lnTo>
                    <a:pt x="380" y="561"/>
                  </a:lnTo>
                  <a:lnTo>
                    <a:pt x="374" y="566"/>
                  </a:lnTo>
                  <a:lnTo>
                    <a:pt x="369" y="572"/>
                  </a:lnTo>
                  <a:lnTo>
                    <a:pt x="363" y="578"/>
                  </a:lnTo>
                  <a:lnTo>
                    <a:pt x="357" y="583"/>
                  </a:lnTo>
                  <a:lnTo>
                    <a:pt x="354" y="585"/>
                  </a:lnTo>
                  <a:lnTo>
                    <a:pt x="350" y="589"/>
                  </a:lnTo>
                  <a:lnTo>
                    <a:pt x="346" y="593"/>
                  </a:lnTo>
                  <a:lnTo>
                    <a:pt x="344" y="597"/>
                  </a:lnTo>
                  <a:lnTo>
                    <a:pt x="340" y="599"/>
                  </a:lnTo>
                  <a:lnTo>
                    <a:pt x="336" y="602"/>
                  </a:lnTo>
                  <a:lnTo>
                    <a:pt x="333" y="608"/>
                  </a:lnTo>
                  <a:lnTo>
                    <a:pt x="331" y="610"/>
                  </a:lnTo>
                  <a:lnTo>
                    <a:pt x="325" y="614"/>
                  </a:lnTo>
                  <a:lnTo>
                    <a:pt x="323" y="618"/>
                  </a:lnTo>
                  <a:lnTo>
                    <a:pt x="317" y="621"/>
                  </a:lnTo>
                  <a:lnTo>
                    <a:pt x="314" y="627"/>
                  </a:lnTo>
                  <a:lnTo>
                    <a:pt x="310" y="629"/>
                  </a:lnTo>
                  <a:lnTo>
                    <a:pt x="306" y="633"/>
                  </a:lnTo>
                  <a:lnTo>
                    <a:pt x="302" y="637"/>
                  </a:lnTo>
                  <a:lnTo>
                    <a:pt x="298" y="642"/>
                  </a:lnTo>
                  <a:lnTo>
                    <a:pt x="295" y="646"/>
                  </a:lnTo>
                  <a:lnTo>
                    <a:pt x="291" y="650"/>
                  </a:lnTo>
                  <a:lnTo>
                    <a:pt x="287" y="656"/>
                  </a:lnTo>
                  <a:lnTo>
                    <a:pt x="283" y="659"/>
                  </a:lnTo>
                  <a:lnTo>
                    <a:pt x="279" y="663"/>
                  </a:lnTo>
                  <a:lnTo>
                    <a:pt x="276" y="669"/>
                  </a:lnTo>
                  <a:lnTo>
                    <a:pt x="272" y="673"/>
                  </a:lnTo>
                  <a:lnTo>
                    <a:pt x="268" y="678"/>
                  </a:lnTo>
                  <a:lnTo>
                    <a:pt x="262" y="680"/>
                  </a:lnTo>
                  <a:lnTo>
                    <a:pt x="259" y="686"/>
                  </a:lnTo>
                  <a:lnTo>
                    <a:pt x="255" y="690"/>
                  </a:lnTo>
                  <a:lnTo>
                    <a:pt x="251" y="694"/>
                  </a:lnTo>
                  <a:lnTo>
                    <a:pt x="247" y="699"/>
                  </a:lnTo>
                  <a:lnTo>
                    <a:pt x="243" y="705"/>
                  </a:lnTo>
                  <a:lnTo>
                    <a:pt x="240" y="709"/>
                  </a:lnTo>
                  <a:lnTo>
                    <a:pt x="236" y="713"/>
                  </a:lnTo>
                  <a:lnTo>
                    <a:pt x="232" y="718"/>
                  </a:lnTo>
                  <a:lnTo>
                    <a:pt x="228" y="722"/>
                  </a:lnTo>
                  <a:lnTo>
                    <a:pt x="224" y="728"/>
                  </a:lnTo>
                  <a:lnTo>
                    <a:pt x="222" y="732"/>
                  </a:lnTo>
                  <a:lnTo>
                    <a:pt x="219" y="735"/>
                  </a:lnTo>
                  <a:lnTo>
                    <a:pt x="215" y="741"/>
                  </a:lnTo>
                  <a:lnTo>
                    <a:pt x="211" y="745"/>
                  </a:lnTo>
                  <a:lnTo>
                    <a:pt x="209" y="751"/>
                  </a:lnTo>
                  <a:lnTo>
                    <a:pt x="205" y="755"/>
                  </a:lnTo>
                  <a:lnTo>
                    <a:pt x="202" y="758"/>
                  </a:lnTo>
                  <a:lnTo>
                    <a:pt x="198" y="762"/>
                  </a:lnTo>
                  <a:lnTo>
                    <a:pt x="196" y="768"/>
                  </a:lnTo>
                  <a:lnTo>
                    <a:pt x="192" y="772"/>
                  </a:lnTo>
                  <a:lnTo>
                    <a:pt x="190" y="775"/>
                  </a:lnTo>
                  <a:lnTo>
                    <a:pt x="186" y="779"/>
                  </a:lnTo>
                  <a:lnTo>
                    <a:pt x="184" y="785"/>
                  </a:lnTo>
                  <a:lnTo>
                    <a:pt x="181" y="789"/>
                  </a:lnTo>
                  <a:lnTo>
                    <a:pt x="179" y="793"/>
                  </a:lnTo>
                  <a:lnTo>
                    <a:pt x="175" y="796"/>
                  </a:lnTo>
                  <a:lnTo>
                    <a:pt x="173" y="800"/>
                  </a:lnTo>
                  <a:lnTo>
                    <a:pt x="171" y="804"/>
                  </a:lnTo>
                  <a:lnTo>
                    <a:pt x="169" y="810"/>
                  </a:lnTo>
                  <a:lnTo>
                    <a:pt x="167" y="813"/>
                  </a:lnTo>
                  <a:lnTo>
                    <a:pt x="165" y="817"/>
                  </a:lnTo>
                  <a:lnTo>
                    <a:pt x="163" y="819"/>
                  </a:lnTo>
                  <a:lnTo>
                    <a:pt x="162" y="825"/>
                  </a:lnTo>
                  <a:lnTo>
                    <a:pt x="158" y="829"/>
                  </a:lnTo>
                  <a:lnTo>
                    <a:pt x="156" y="832"/>
                  </a:lnTo>
                  <a:lnTo>
                    <a:pt x="154" y="836"/>
                  </a:lnTo>
                  <a:lnTo>
                    <a:pt x="154" y="838"/>
                  </a:lnTo>
                  <a:lnTo>
                    <a:pt x="152" y="842"/>
                  </a:lnTo>
                  <a:lnTo>
                    <a:pt x="150" y="846"/>
                  </a:lnTo>
                  <a:lnTo>
                    <a:pt x="148" y="850"/>
                  </a:lnTo>
                  <a:lnTo>
                    <a:pt x="146" y="853"/>
                  </a:lnTo>
                  <a:lnTo>
                    <a:pt x="144" y="855"/>
                  </a:lnTo>
                  <a:lnTo>
                    <a:pt x="143" y="859"/>
                  </a:lnTo>
                  <a:lnTo>
                    <a:pt x="141" y="863"/>
                  </a:lnTo>
                  <a:lnTo>
                    <a:pt x="141" y="867"/>
                  </a:lnTo>
                  <a:lnTo>
                    <a:pt x="139" y="869"/>
                  </a:lnTo>
                  <a:lnTo>
                    <a:pt x="139" y="872"/>
                  </a:lnTo>
                  <a:lnTo>
                    <a:pt x="135" y="876"/>
                  </a:lnTo>
                  <a:lnTo>
                    <a:pt x="133" y="882"/>
                  </a:lnTo>
                  <a:lnTo>
                    <a:pt x="131" y="888"/>
                  </a:lnTo>
                  <a:lnTo>
                    <a:pt x="129" y="893"/>
                  </a:lnTo>
                  <a:lnTo>
                    <a:pt x="127" y="897"/>
                  </a:lnTo>
                  <a:lnTo>
                    <a:pt x="127" y="901"/>
                  </a:lnTo>
                  <a:lnTo>
                    <a:pt x="125" y="905"/>
                  </a:lnTo>
                  <a:lnTo>
                    <a:pt x="124" y="908"/>
                  </a:lnTo>
                  <a:lnTo>
                    <a:pt x="122" y="914"/>
                  </a:lnTo>
                  <a:lnTo>
                    <a:pt x="122" y="918"/>
                  </a:lnTo>
                  <a:lnTo>
                    <a:pt x="122" y="922"/>
                  </a:lnTo>
                  <a:lnTo>
                    <a:pt x="122" y="924"/>
                  </a:lnTo>
                  <a:lnTo>
                    <a:pt x="67" y="899"/>
                  </a:lnTo>
                  <a:lnTo>
                    <a:pt x="65" y="899"/>
                  </a:lnTo>
                  <a:lnTo>
                    <a:pt x="65" y="903"/>
                  </a:lnTo>
                  <a:lnTo>
                    <a:pt x="63" y="905"/>
                  </a:lnTo>
                  <a:lnTo>
                    <a:pt x="61" y="907"/>
                  </a:lnTo>
                  <a:lnTo>
                    <a:pt x="61" y="910"/>
                  </a:lnTo>
                  <a:lnTo>
                    <a:pt x="61" y="912"/>
                  </a:lnTo>
                  <a:lnTo>
                    <a:pt x="59" y="916"/>
                  </a:lnTo>
                  <a:lnTo>
                    <a:pt x="57" y="920"/>
                  </a:lnTo>
                  <a:lnTo>
                    <a:pt x="55" y="924"/>
                  </a:lnTo>
                  <a:lnTo>
                    <a:pt x="55" y="929"/>
                  </a:lnTo>
                  <a:lnTo>
                    <a:pt x="53" y="935"/>
                  </a:lnTo>
                  <a:lnTo>
                    <a:pt x="53" y="939"/>
                  </a:lnTo>
                  <a:lnTo>
                    <a:pt x="51" y="943"/>
                  </a:lnTo>
                  <a:lnTo>
                    <a:pt x="51" y="945"/>
                  </a:lnTo>
                  <a:lnTo>
                    <a:pt x="49" y="950"/>
                  </a:lnTo>
                  <a:lnTo>
                    <a:pt x="49" y="954"/>
                  </a:lnTo>
                  <a:lnTo>
                    <a:pt x="48" y="956"/>
                  </a:lnTo>
                  <a:lnTo>
                    <a:pt x="48" y="958"/>
                  </a:lnTo>
                  <a:lnTo>
                    <a:pt x="46" y="962"/>
                  </a:lnTo>
                  <a:lnTo>
                    <a:pt x="46" y="965"/>
                  </a:lnTo>
                  <a:lnTo>
                    <a:pt x="46" y="969"/>
                  </a:lnTo>
                  <a:lnTo>
                    <a:pt x="44" y="973"/>
                  </a:lnTo>
                  <a:lnTo>
                    <a:pt x="42" y="975"/>
                  </a:lnTo>
                  <a:lnTo>
                    <a:pt x="42" y="981"/>
                  </a:lnTo>
                  <a:lnTo>
                    <a:pt x="42" y="983"/>
                  </a:lnTo>
                  <a:lnTo>
                    <a:pt x="42" y="986"/>
                  </a:lnTo>
                  <a:lnTo>
                    <a:pt x="40" y="992"/>
                  </a:lnTo>
                  <a:lnTo>
                    <a:pt x="40" y="996"/>
                  </a:lnTo>
                  <a:lnTo>
                    <a:pt x="38" y="1000"/>
                  </a:lnTo>
                  <a:lnTo>
                    <a:pt x="38" y="1003"/>
                  </a:lnTo>
                  <a:lnTo>
                    <a:pt x="36" y="1007"/>
                  </a:lnTo>
                  <a:lnTo>
                    <a:pt x="36" y="1013"/>
                  </a:lnTo>
                  <a:lnTo>
                    <a:pt x="36" y="1015"/>
                  </a:lnTo>
                  <a:lnTo>
                    <a:pt x="36" y="1021"/>
                  </a:lnTo>
                  <a:lnTo>
                    <a:pt x="34" y="1024"/>
                  </a:lnTo>
                  <a:lnTo>
                    <a:pt x="34" y="1030"/>
                  </a:lnTo>
                  <a:lnTo>
                    <a:pt x="34" y="1032"/>
                  </a:lnTo>
                  <a:lnTo>
                    <a:pt x="34" y="1038"/>
                  </a:lnTo>
                  <a:lnTo>
                    <a:pt x="32" y="1043"/>
                  </a:lnTo>
                  <a:lnTo>
                    <a:pt x="32" y="1047"/>
                  </a:lnTo>
                  <a:lnTo>
                    <a:pt x="30" y="1051"/>
                  </a:lnTo>
                  <a:lnTo>
                    <a:pt x="30" y="1057"/>
                  </a:lnTo>
                  <a:lnTo>
                    <a:pt x="30" y="1060"/>
                  </a:lnTo>
                  <a:lnTo>
                    <a:pt x="30" y="1066"/>
                  </a:lnTo>
                  <a:lnTo>
                    <a:pt x="29" y="1070"/>
                  </a:lnTo>
                  <a:lnTo>
                    <a:pt x="29" y="1076"/>
                  </a:lnTo>
                  <a:lnTo>
                    <a:pt x="29" y="1081"/>
                  </a:lnTo>
                  <a:lnTo>
                    <a:pt x="29" y="1087"/>
                  </a:lnTo>
                  <a:lnTo>
                    <a:pt x="29" y="1091"/>
                  </a:lnTo>
                  <a:lnTo>
                    <a:pt x="29" y="1095"/>
                  </a:lnTo>
                  <a:lnTo>
                    <a:pt x="29" y="1100"/>
                  </a:lnTo>
                  <a:lnTo>
                    <a:pt x="29" y="1106"/>
                  </a:lnTo>
                  <a:lnTo>
                    <a:pt x="29" y="1112"/>
                  </a:lnTo>
                  <a:lnTo>
                    <a:pt x="29" y="1116"/>
                  </a:lnTo>
                  <a:lnTo>
                    <a:pt x="29" y="1121"/>
                  </a:lnTo>
                  <a:lnTo>
                    <a:pt x="29" y="1127"/>
                  </a:lnTo>
                  <a:lnTo>
                    <a:pt x="29" y="1131"/>
                  </a:lnTo>
                  <a:lnTo>
                    <a:pt x="29" y="1137"/>
                  </a:lnTo>
                  <a:lnTo>
                    <a:pt x="29" y="1140"/>
                  </a:lnTo>
                  <a:lnTo>
                    <a:pt x="29" y="1146"/>
                  </a:lnTo>
                  <a:lnTo>
                    <a:pt x="29" y="1152"/>
                  </a:lnTo>
                  <a:lnTo>
                    <a:pt x="29" y="1157"/>
                  </a:lnTo>
                  <a:lnTo>
                    <a:pt x="29" y="1161"/>
                  </a:lnTo>
                  <a:lnTo>
                    <a:pt x="29" y="1167"/>
                  </a:lnTo>
                  <a:lnTo>
                    <a:pt x="29" y="1171"/>
                  </a:lnTo>
                  <a:lnTo>
                    <a:pt x="29" y="1176"/>
                  </a:lnTo>
                  <a:lnTo>
                    <a:pt x="29" y="1182"/>
                  </a:lnTo>
                  <a:lnTo>
                    <a:pt x="29" y="1188"/>
                  </a:lnTo>
                  <a:lnTo>
                    <a:pt x="29" y="1192"/>
                  </a:lnTo>
                  <a:lnTo>
                    <a:pt x="29" y="1197"/>
                  </a:lnTo>
                  <a:lnTo>
                    <a:pt x="29" y="1201"/>
                  </a:lnTo>
                  <a:lnTo>
                    <a:pt x="30" y="1207"/>
                  </a:lnTo>
                  <a:lnTo>
                    <a:pt x="30" y="1211"/>
                  </a:lnTo>
                  <a:lnTo>
                    <a:pt x="30" y="1216"/>
                  </a:lnTo>
                  <a:lnTo>
                    <a:pt x="30" y="1220"/>
                  </a:lnTo>
                  <a:lnTo>
                    <a:pt x="30" y="1226"/>
                  </a:lnTo>
                  <a:lnTo>
                    <a:pt x="30" y="1230"/>
                  </a:lnTo>
                  <a:lnTo>
                    <a:pt x="30" y="1233"/>
                  </a:lnTo>
                  <a:lnTo>
                    <a:pt x="32" y="1239"/>
                  </a:lnTo>
                  <a:lnTo>
                    <a:pt x="34" y="1243"/>
                  </a:lnTo>
                  <a:lnTo>
                    <a:pt x="34" y="1247"/>
                  </a:lnTo>
                  <a:lnTo>
                    <a:pt x="34" y="1251"/>
                  </a:lnTo>
                  <a:lnTo>
                    <a:pt x="34" y="1254"/>
                  </a:lnTo>
                  <a:lnTo>
                    <a:pt x="34" y="1258"/>
                  </a:lnTo>
                  <a:lnTo>
                    <a:pt x="34" y="1262"/>
                  </a:lnTo>
                  <a:lnTo>
                    <a:pt x="34" y="1266"/>
                  </a:lnTo>
                  <a:lnTo>
                    <a:pt x="36" y="1270"/>
                  </a:lnTo>
                  <a:lnTo>
                    <a:pt x="36" y="1275"/>
                  </a:lnTo>
                  <a:lnTo>
                    <a:pt x="36" y="1277"/>
                  </a:lnTo>
                  <a:lnTo>
                    <a:pt x="36" y="1281"/>
                  </a:lnTo>
                  <a:lnTo>
                    <a:pt x="36" y="1285"/>
                  </a:lnTo>
                  <a:lnTo>
                    <a:pt x="36" y="1289"/>
                  </a:lnTo>
                  <a:lnTo>
                    <a:pt x="38" y="1294"/>
                  </a:lnTo>
                  <a:lnTo>
                    <a:pt x="40" y="1300"/>
                  </a:lnTo>
                  <a:lnTo>
                    <a:pt x="40" y="1304"/>
                  </a:lnTo>
                  <a:lnTo>
                    <a:pt x="40" y="1308"/>
                  </a:lnTo>
                  <a:lnTo>
                    <a:pt x="40" y="1311"/>
                  </a:lnTo>
                  <a:lnTo>
                    <a:pt x="40" y="1315"/>
                  </a:lnTo>
                  <a:lnTo>
                    <a:pt x="42" y="1321"/>
                  </a:lnTo>
                  <a:lnTo>
                    <a:pt x="42" y="1323"/>
                  </a:lnTo>
                  <a:lnTo>
                    <a:pt x="0" y="1323"/>
                  </a:lnTo>
                  <a:lnTo>
                    <a:pt x="0" y="1327"/>
                  </a:lnTo>
                  <a:lnTo>
                    <a:pt x="0" y="1330"/>
                  </a:lnTo>
                  <a:lnTo>
                    <a:pt x="0" y="1334"/>
                  </a:lnTo>
                  <a:lnTo>
                    <a:pt x="0" y="1338"/>
                  </a:lnTo>
                  <a:lnTo>
                    <a:pt x="0" y="1344"/>
                  </a:lnTo>
                  <a:lnTo>
                    <a:pt x="0" y="1347"/>
                  </a:lnTo>
                  <a:lnTo>
                    <a:pt x="0" y="1353"/>
                  </a:lnTo>
                  <a:lnTo>
                    <a:pt x="0" y="1357"/>
                  </a:lnTo>
                  <a:lnTo>
                    <a:pt x="0" y="1361"/>
                  </a:lnTo>
                  <a:lnTo>
                    <a:pt x="0" y="1365"/>
                  </a:lnTo>
                  <a:lnTo>
                    <a:pt x="0" y="1366"/>
                  </a:lnTo>
                  <a:lnTo>
                    <a:pt x="0" y="1370"/>
                  </a:lnTo>
                  <a:lnTo>
                    <a:pt x="0" y="1374"/>
                  </a:lnTo>
                  <a:lnTo>
                    <a:pt x="0" y="1378"/>
                  </a:lnTo>
                  <a:lnTo>
                    <a:pt x="2" y="1382"/>
                  </a:lnTo>
                  <a:lnTo>
                    <a:pt x="2" y="1385"/>
                  </a:lnTo>
                  <a:lnTo>
                    <a:pt x="2" y="1389"/>
                  </a:lnTo>
                  <a:lnTo>
                    <a:pt x="4" y="1393"/>
                  </a:lnTo>
                  <a:lnTo>
                    <a:pt x="4" y="1399"/>
                  </a:lnTo>
                  <a:lnTo>
                    <a:pt x="6" y="1403"/>
                  </a:lnTo>
                  <a:lnTo>
                    <a:pt x="8" y="1406"/>
                  </a:lnTo>
                  <a:lnTo>
                    <a:pt x="8" y="1410"/>
                  </a:lnTo>
                  <a:lnTo>
                    <a:pt x="8" y="1416"/>
                  </a:lnTo>
                  <a:lnTo>
                    <a:pt x="10" y="1420"/>
                  </a:lnTo>
                  <a:lnTo>
                    <a:pt x="10" y="1423"/>
                  </a:lnTo>
                  <a:lnTo>
                    <a:pt x="11" y="1427"/>
                  </a:lnTo>
                  <a:lnTo>
                    <a:pt x="13" y="1433"/>
                  </a:lnTo>
                  <a:lnTo>
                    <a:pt x="15" y="1437"/>
                  </a:lnTo>
                  <a:lnTo>
                    <a:pt x="15" y="1441"/>
                  </a:lnTo>
                  <a:lnTo>
                    <a:pt x="17" y="1446"/>
                  </a:lnTo>
                  <a:lnTo>
                    <a:pt x="19" y="1452"/>
                  </a:lnTo>
                  <a:lnTo>
                    <a:pt x="21" y="1456"/>
                  </a:lnTo>
                  <a:lnTo>
                    <a:pt x="23" y="1461"/>
                  </a:lnTo>
                  <a:lnTo>
                    <a:pt x="23" y="1465"/>
                  </a:lnTo>
                  <a:lnTo>
                    <a:pt x="27" y="1471"/>
                  </a:lnTo>
                  <a:lnTo>
                    <a:pt x="27" y="1477"/>
                  </a:lnTo>
                  <a:lnTo>
                    <a:pt x="29" y="1480"/>
                  </a:lnTo>
                  <a:lnTo>
                    <a:pt x="30" y="1484"/>
                  </a:lnTo>
                  <a:lnTo>
                    <a:pt x="30" y="1490"/>
                  </a:lnTo>
                  <a:lnTo>
                    <a:pt x="34" y="1494"/>
                  </a:lnTo>
                  <a:lnTo>
                    <a:pt x="36" y="1498"/>
                  </a:lnTo>
                  <a:lnTo>
                    <a:pt x="36" y="1503"/>
                  </a:lnTo>
                  <a:lnTo>
                    <a:pt x="40" y="1509"/>
                  </a:lnTo>
                  <a:lnTo>
                    <a:pt x="42" y="1513"/>
                  </a:lnTo>
                  <a:lnTo>
                    <a:pt x="44" y="1517"/>
                  </a:lnTo>
                  <a:lnTo>
                    <a:pt x="46" y="1522"/>
                  </a:lnTo>
                  <a:lnTo>
                    <a:pt x="48" y="1528"/>
                  </a:lnTo>
                  <a:lnTo>
                    <a:pt x="51" y="1530"/>
                  </a:lnTo>
                  <a:lnTo>
                    <a:pt x="53" y="1536"/>
                  </a:lnTo>
                  <a:lnTo>
                    <a:pt x="55" y="1541"/>
                  </a:lnTo>
                  <a:lnTo>
                    <a:pt x="57" y="1545"/>
                  </a:lnTo>
                  <a:lnTo>
                    <a:pt x="59" y="1549"/>
                  </a:lnTo>
                  <a:lnTo>
                    <a:pt x="61" y="1555"/>
                  </a:lnTo>
                  <a:lnTo>
                    <a:pt x="65" y="1558"/>
                  </a:lnTo>
                  <a:lnTo>
                    <a:pt x="67" y="1562"/>
                  </a:lnTo>
                  <a:lnTo>
                    <a:pt x="68" y="1566"/>
                  </a:lnTo>
                  <a:lnTo>
                    <a:pt x="72" y="1572"/>
                  </a:lnTo>
                  <a:lnTo>
                    <a:pt x="74" y="1574"/>
                  </a:lnTo>
                  <a:lnTo>
                    <a:pt x="76" y="1579"/>
                  </a:lnTo>
                  <a:lnTo>
                    <a:pt x="78" y="1583"/>
                  </a:lnTo>
                  <a:lnTo>
                    <a:pt x="82" y="1587"/>
                  </a:lnTo>
                  <a:lnTo>
                    <a:pt x="84" y="1591"/>
                  </a:lnTo>
                  <a:lnTo>
                    <a:pt x="87" y="1593"/>
                  </a:lnTo>
                  <a:lnTo>
                    <a:pt x="89" y="1598"/>
                  </a:lnTo>
                  <a:lnTo>
                    <a:pt x="91" y="1602"/>
                  </a:lnTo>
                  <a:lnTo>
                    <a:pt x="93" y="1604"/>
                  </a:lnTo>
                  <a:lnTo>
                    <a:pt x="97" y="1608"/>
                  </a:lnTo>
                  <a:lnTo>
                    <a:pt x="99" y="1612"/>
                  </a:lnTo>
                  <a:lnTo>
                    <a:pt x="103" y="1615"/>
                  </a:lnTo>
                  <a:lnTo>
                    <a:pt x="105" y="1617"/>
                  </a:lnTo>
                  <a:lnTo>
                    <a:pt x="108" y="1621"/>
                  </a:lnTo>
                  <a:lnTo>
                    <a:pt x="110" y="1623"/>
                  </a:lnTo>
                  <a:lnTo>
                    <a:pt x="112" y="1627"/>
                  </a:lnTo>
                  <a:lnTo>
                    <a:pt x="116" y="1631"/>
                  </a:lnTo>
                  <a:lnTo>
                    <a:pt x="118" y="1634"/>
                  </a:lnTo>
                  <a:lnTo>
                    <a:pt x="124" y="1640"/>
                  </a:lnTo>
                  <a:lnTo>
                    <a:pt x="129" y="1644"/>
                  </a:lnTo>
                  <a:lnTo>
                    <a:pt x="135" y="1650"/>
                  </a:lnTo>
                  <a:lnTo>
                    <a:pt x="139" y="1655"/>
                  </a:lnTo>
                  <a:lnTo>
                    <a:pt x="143" y="1661"/>
                  </a:lnTo>
                  <a:lnTo>
                    <a:pt x="148" y="1665"/>
                  </a:lnTo>
                  <a:lnTo>
                    <a:pt x="152" y="1669"/>
                  </a:lnTo>
                  <a:lnTo>
                    <a:pt x="156" y="1672"/>
                  </a:lnTo>
                  <a:lnTo>
                    <a:pt x="160" y="1676"/>
                  </a:lnTo>
                  <a:lnTo>
                    <a:pt x="165" y="1680"/>
                  </a:lnTo>
                  <a:lnTo>
                    <a:pt x="167" y="1684"/>
                  </a:lnTo>
                  <a:lnTo>
                    <a:pt x="171" y="1686"/>
                  </a:lnTo>
                  <a:lnTo>
                    <a:pt x="177" y="1691"/>
                  </a:lnTo>
                  <a:lnTo>
                    <a:pt x="181" y="1693"/>
                  </a:lnTo>
                  <a:lnTo>
                    <a:pt x="184" y="1697"/>
                  </a:lnTo>
                  <a:lnTo>
                    <a:pt x="137" y="1722"/>
                  </a:lnTo>
                  <a:lnTo>
                    <a:pt x="141" y="1726"/>
                  </a:lnTo>
                  <a:lnTo>
                    <a:pt x="143" y="1726"/>
                  </a:lnTo>
                  <a:lnTo>
                    <a:pt x="146" y="1729"/>
                  </a:lnTo>
                  <a:lnTo>
                    <a:pt x="148" y="1731"/>
                  </a:lnTo>
                  <a:lnTo>
                    <a:pt x="152" y="1735"/>
                  </a:lnTo>
                  <a:lnTo>
                    <a:pt x="156" y="1741"/>
                  </a:lnTo>
                  <a:lnTo>
                    <a:pt x="160" y="1743"/>
                  </a:lnTo>
                  <a:lnTo>
                    <a:pt x="165" y="1748"/>
                  </a:lnTo>
                  <a:lnTo>
                    <a:pt x="171" y="1754"/>
                  </a:lnTo>
                  <a:lnTo>
                    <a:pt x="175" y="1756"/>
                  </a:lnTo>
                  <a:lnTo>
                    <a:pt x="181" y="1762"/>
                  </a:lnTo>
                  <a:lnTo>
                    <a:pt x="184" y="1766"/>
                  </a:lnTo>
                  <a:lnTo>
                    <a:pt x="188" y="1767"/>
                  </a:lnTo>
                  <a:lnTo>
                    <a:pt x="192" y="1769"/>
                  </a:lnTo>
                  <a:lnTo>
                    <a:pt x="194" y="1773"/>
                  </a:lnTo>
                  <a:lnTo>
                    <a:pt x="198" y="1775"/>
                  </a:lnTo>
                  <a:lnTo>
                    <a:pt x="202" y="1779"/>
                  </a:lnTo>
                  <a:lnTo>
                    <a:pt x="205" y="1781"/>
                  </a:lnTo>
                  <a:lnTo>
                    <a:pt x="209" y="1785"/>
                  </a:lnTo>
                  <a:lnTo>
                    <a:pt x="213" y="1786"/>
                  </a:lnTo>
                  <a:lnTo>
                    <a:pt x="217" y="1788"/>
                  </a:lnTo>
                  <a:lnTo>
                    <a:pt x="219" y="1792"/>
                  </a:lnTo>
                  <a:lnTo>
                    <a:pt x="224" y="1794"/>
                  </a:lnTo>
                  <a:lnTo>
                    <a:pt x="228" y="1798"/>
                  </a:lnTo>
                  <a:lnTo>
                    <a:pt x="234" y="1800"/>
                  </a:lnTo>
                  <a:lnTo>
                    <a:pt x="236" y="1804"/>
                  </a:lnTo>
                  <a:lnTo>
                    <a:pt x="241" y="1805"/>
                  </a:lnTo>
                  <a:lnTo>
                    <a:pt x="245" y="1807"/>
                  </a:lnTo>
                  <a:lnTo>
                    <a:pt x="249" y="1811"/>
                  </a:lnTo>
                  <a:lnTo>
                    <a:pt x="255" y="1813"/>
                  </a:lnTo>
                  <a:lnTo>
                    <a:pt x="260" y="1817"/>
                  </a:lnTo>
                  <a:lnTo>
                    <a:pt x="262" y="1819"/>
                  </a:lnTo>
                  <a:lnTo>
                    <a:pt x="268" y="1823"/>
                  </a:lnTo>
                  <a:lnTo>
                    <a:pt x="272" y="1824"/>
                  </a:lnTo>
                  <a:lnTo>
                    <a:pt x="278" y="1826"/>
                  </a:lnTo>
                  <a:lnTo>
                    <a:pt x="281" y="1828"/>
                  </a:lnTo>
                  <a:lnTo>
                    <a:pt x="287" y="1832"/>
                  </a:lnTo>
                  <a:lnTo>
                    <a:pt x="293" y="1834"/>
                  </a:lnTo>
                  <a:lnTo>
                    <a:pt x="298" y="1836"/>
                  </a:lnTo>
                  <a:lnTo>
                    <a:pt x="302" y="1838"/>
                  </a:lnTo>
                  <a:lnTo>
                    <a:pt x="308" y="1842"/>
                  </a:lnTo>
                  <a:lnTo>
                    <a:pt x="312" y="1842"/>
                  </a:lnTo>
                  <a:lnTo>
                    <a:pt x="317" y="1845"/>
                  </a:lnTo>
                  <a:lnTo>
                    <a:pt x="323" y="1847"/>
                  </a:lnTo>
                  <a:lnTo>
                    <a:pt x="329" y="1849"/>
                  </a:lnTo>
                  <a:lnTo>
                    <a:pt x="335" y="1851"/>
                  </a:lnTo>
                  <a:lnTo>
                    <a:pt x="340" y="1853"/>
                  </a:lnTo>
                  <a:lnTo>
                    <a:pt x="344" y="1855"/>
                  </a:lnTo>
                  <a:lnTo>
                    <a:pt x="350" y="1855"/>
                  </a:lnTo>
                  <a:lnTo>
                    <a:pt x="355" y="1857"/>
                  </a:lnTo>
                  <a:lnTo>
                    <a:pt x="361" y="1857"/>
                  </a:lnTo>
                  <a:lnTo>
                    <a:pt x="367" y="1859"/>
                  </a:lnTo>
                  <a:lnTo>
                    <a:pt x="373" y="1861"/>
                  </a:lnTo>
                  <a:lnTo>
                    <a:pt x="376" y="1862"/>
                  </a:lnTo>
                  <a:lnTo>
                    <a:pt x="382" y="1862"/>
                  </a:lnTo>
                  <a:lnTo>
                    <a:pt x="388" y="1862"/>
                  </a:lnTo>
                  <a:lnTo>
                    <a:pt x="394" y="1864"/>
                  </a:lnTo>
                  <a:lnTo>
                    <a:pt x="399" y="1864"/>
                  </a:lnTo>
                  <a:lnTo>
                    <a:pt x="407" y="1866"/>
                  </a:lnTo>
                  <a:lnTo>
                    <a:pt x="411" y="1866"/>
                  </a:lnTo>
                  <a:lnTo>
                    <a:pt x="416" y="1866"/>
                  </a:lnTo>
                  <a:lnTo>
                    <a:pt x="424" y="1866"/>
                  </a:lnTo>
                  <a:lnTo>
                    <a:pt x="430" y="1868"/>
                  </a:lnTo>
                  <a:lnTo>
                    <a:pt x="435" y="1868"/>
                  </a:lnTo>
                  <a:lnTo>
                    <a:pt x="439" y="1868"/>
                  </a:lnTo>
                  <a:lnTo>
                    <a:pt x="445" y="1868"/>
                  </a:lnTo>
                  <a:lnTo>
                    <a:pt x="451" y="1868"/>
                  </a:lnTo>
                  <a:lnTo>
                    <a:pt x="456" y="1868"/>
                  </a:lnTo>
                  <a:lnTo>
                    <a:pt x="462" y="1868"/>
                  </a:lnTo>
                  <a:lnTo>
                    <a:pt x="468" y="1868"/>
                  </a:lnTo>
                  <a:lnTo>
                    <a:pt x="473" y="1868"/>
                  </a:lnTo>
                  <a:lnTo>
                    <a:pt x="477" y="1868"/>
                  </a:lnTo>
                  <a:lnTo>
                    <a:pt x="483" y="1868"/>
                  </a:lnTo>
                  <a:lnTo>
                    <a:pt x="489" y="1866"/>
                  </a:lnTo>
                  <a:lnTo>
                    <a:pt x="494" y="1866"/>
                  </a:lnTo>
                  <a:lnTo>
                    <a:pt x="500" y="1866"/>
                  </a:lnTo>
                  <a:lnTo>
                    <a:pt x="506" y="1866"/>
                  </a:lnTo>
                  <a:lnTo>
                    <a:pt x="509" y="1866"/>
                  </a:lnTo>
                  <a:lnTo>
                    <a:pt x="517" y="1866"/>
                  </a:lnTo>
                  <a:lnTo>
                    <a:pt x="521" y="1864"/>
                  </a:lnTo>
                  <a:lnTo>
                    <a:pt x="525" y="1864"/>
                  </a:lnTo>
                  <a:lnTo>
                    <a:pt x="530" y="1862"/>
                  </a:lnTo>
                  <a:lnTo>
                    <a:pt x="536" y="1862"/>
                  </a:lnTo>
                  <a:lnTo>
                    <a:pt x="540" y="1861"/>
                  </a:lnTo>
                  <a:lnTo>
                    <a:pt x="546" y="1861"/>
                  </a:lnTo>
                  <a:lnTo>
                    <a:pt x="549" y="1859"/>
                  </a:lnTo>
                  <a:lnTo>
                    <a:pt x="555" y="1859"/>
                  </a:lnTo>
                  <a:lnTo>
                    <a:pt x="559" y="1857"/>
                  </a:lnTo>
                  <a:lnTo>
                    <a:pt x="565" y="1857"/>
                  </a:lnTo>
                  <a:lnTo>
                    <a:pt x="568" y="1855"/>
                  </a:lnTo>
                  <a:lnTo>
                    <a:pt x="574" y="1855"/>
                  </a:lnTo>
                  <a:lnTo>
                    <a:pt x="578" y="1853"/>
                  </a:lnTo>
                  <a:lnTo>
                    <a:pt x="582" y="1851"/>
                  </a:lnTo>
                  <a:lnTo>
                    <a:pt x="587" y="1851"/>
                  </a:lnTo>
                  <a:lnTo>
                    <a:pt x="591" y="1851"/>
                  </a:lnTo>
                  <a:lnTo>
                    <a:pt x="595" y="1849"/>
                  </a:lnTo>
                  <a:lnTo>
                    <a:pt x="599" y="1847"/>
                  </a:lnTo>
                  <a:lnTo>
                    <a:pt x="603" y="1847"/>
                  </a:lnTo>
                  <a:lnTo>
                    <a:pt x="606" y="1845"/>
                  </a:lnTo>
                  <a:lnTo>
                    <a:pt x="612" y="1843"/>
                  </a:lnTo>
                  <a:lnTo>
                    <a:pt x="614" y="1842"/>
                  </a:lnTo>
                  <a:lnTo>
                    <a:pt x="618" y="1842"/>
                  </a:lnTo>
                  <a:lnTo>
                    <a:pt x="622" y="1840"/>
                  </a:lnTo>
                  <a:lnTo>
                    <a:pt x="625" y="1838"/>
                  </a:lnTo>
                  <a:lnTo>
                    <a:pt x="629" y="1838"/>
                  </a:lnTo>
                  <a:lnTo>
                    <a:pt x="631" y="1836"/>
                  </a:lnTo>
                  <a:lnTo>
                    <a:pt x="635" y="1834"/>
                  </a:lnTo>
                  <a:lnTo>
                    <a:pt x="641" y="1832"/>
                  </a:lnTo>
                  <a:lnTo>
                    <a:pt x="646" y="1828"/>
                  </a:lnTo>
                  <a:lnTo>
                    <a:pt x="652" y="1824"/>
                  </a:lnTo>
                  <a:lnTo>
                    <a:pt x="656" y="1823"/>
                  </a:lnTo>
                  <a:lnTo>
                    <a:pt x="660" y="1819"/>
                  </a:lnTo>
                  <a:lnTo>
                    <a:pt x="663" y="1817"/>
                  </a:lnTo>
                  <a:lnTo>
                    <a:pt x="669" y="1809"/>
                  </a:lnTo>
                  <a:lnTo>
                    <a:pt x="673" y="1805"/>
                  </a:lnTo>
                  <a:lnTo>
                    <a:pt x="677" y="1798"/>
                  </a:lnTo>
                  <a:lnTo>
                    <a:pt x="679" y="1792"/>
                  </a:lnTo>
                  <a:lnTo>
                    <a:pt x="679" y="1786"/>
                  </a:lnTo>
                  <a:lnTo>
                    <a:pt x="679" y="1783"/>
                  </a:lnTo>
                  <a:lnTo>
                    <a:pt x="679" y="1777"/>
                  </a:lnTo>
                  <a:lnTo>
                    <a:pt x="679" y="1773"/>
                  </a:lnTo>
                  <a:lnTo>
                    <a:pt x="677" y="1769"/>
                  </a:lnTo>
                  <a:lnTo>
                    <a:pt x="675" y="1767"/>
                  </a:lnTo>
                  <a:lnTo>
                    <a:pt x="671" y="1762"/>
                  </a:lnTo>
                  <a:lnTo>
                    <a:pt x="669" y="1762"/>
                  </a:lnTo>
                  <a:lnTo>
                    <a:pt x="665" y="1762"/>
                  </a:lnTo>
                  <a:lnTo>
                    <a:pt x="660" y="1762"/>
                  </a:lnTo>
                  <a:lnTo>
                    <a:pt x="656" y="1760"/>
                  </a:lnTo>
                  <a:lnTo>
                    <a:pt x="654" y="1760"/>
                  </a:lnTo>
                  <a:lnTo>
                    <a:pt x="650" y="1760"/>
                  </a:lnTo>
                  <a:lnTo>
                    <a:pt x="646" y="1760"/>
                  </a:lnTo>
                  <a:lnTo>
                    <a:pt x="643" y="1760"/>
                  </a:lnTo>
                  <a:lnTo>
                    <a:pt x="639" y="1760"/>
                  </a:lnTo>
                  <a:lnTo>
                    <a:pt x="633" y="1760"/>
                  </a:lnTo>
                  <a:lnTo>
                    <a:pt x="631" y="1760"/>
                  </a:lnTo>
                  <a:lnTo>
                    <a:pt x="624" y="1758"/>
                  </a:lnTo>
                  <a:lnTo>
                    <a:pt x="620" y="1758"/>
                  </a:lnTo>
                  <a:lnTo>
                    <a:pt x="614" y="1756"/>
                  </a:lnTo>
                  <a:lnTo>
                    <a:pt x="608" y="1756"/>
                  </a:lnTo>
                  <a:lnTo>
                    <a:pt x="601" y="1756"/>
                  </a:lnTo>
                  <a:lnTo>
                    <a:pt x="595" y="1754"/>
                  </a:lnTo>
                  <a:lnTo>
                    <a:pt x="593" y="1754"/>
                  </a:lnTo>
                  <a:lnTo>
                    <a:pt x="589" y="1754"/>
                  </a:lnTo>
                  <a:lnTo>
                    <a:pt x="586" y="1752"/>
                  </a:lnTo>
                  <a:lnTo>
                    <a:pt x="584" y="1752"/>
                  </a:lnTo>
                  <a:lnTo>
                    <a:pt x="578" y="1750"/>
                  </a:lnTo>
                  <a:lnTo>
                    <a:pt x="576" y="1750"/>
                  </a:lnTo>
                  <a:lnTo>
                    <a:pt x="572" y="1748"/>
                  </a:lnTo>
                  <a:lnTo>
                    <a:pt x="568" y="1748"/>
                  </a:lnTo>
                  <a:lnTo>
                    <a:pt x="565" y="1748"/>
                  </a:lnTo>
                  <a:lnTo>
                    <a:pt x="561" y="1747"/>
                  </a:lnTo>
                  <a:lnTo>
                    <a:pt x="557" y="1747"/>
                  </a:lnTo>
                  <a:lnTo>
                    <a:pt x="555" y="1745"/>
                  </a:lnTo>
                  <a:lnTo>
                    <a:pt x="549" y="1745"/>
                  </a:lnTo>
                  <a:lnTo>
                    <a:pt x="546" y="1743"/>
                  </a:lnTo>
                  <a:lnTo>
                    <a:pt x="542" y="1743"/>
                  </a:lnTo>
                  <a:lnTo>
                    <a:pt x="538" y="1743"/>
                  </a:lnTo>
                  <a:lnTo>
                    <a:pt x="534" y="1741"/>
                  </a:lnTo>
                  <a:lnTo>
                    <a:pt x="530" y="1741"/>
                  </a:lnTo>
                  <a:lnTo>
                    <a:pt x="527" y="1737"/>
                  </a:lnTo>
                  <a:lnTo>
                    <a:pt x="523" y="1737"/>
                  </a:lnTo>
                  <a:lnTo>
                    <a:pt x="519" y="1735"/>
                  </a:lnTo>
                  <a:lnTo>
                    <a:pt x="515" y="1733"/>
                  </a:lnTo>
                  <a:lnTo>
                    <a:pt x="511" y="1731"/>
                  </a:lnTo>
                  <a:lnTo>
                    <a:pt x="506" y="1731"/>
                  </a:lnTo>
                  <a:lnTo>
                    <a:pt x="502" y="1729"/>
                  </a:lnTo>
                  <a:lnTo>
                    <a:pt x="498" y="1728"/>
                  </a:lnTo>
                  <a:lnTo>
                    <a:pt x="494" y="1726"/>
                  </a:lnTo>
                  <a:lnTo>
                    <a:pt x="489" y="1724"/>
                  </a:lnTo>
                  <a:lnTo>
                    <a:pt x="485" y="1722"/>
                  </a:lnTo>
                  <a:lnTo>
                    <a:pt x="481" y="1720"/>
                  </a:lnTo>
                  <a:lnTo>
                    <a:pt x="475" y="1718"/>
                  </a:lnTo>
                  <a:lnTo>
                    <a:pt x="473" y="1716"/>
                  </a:lnTo>
                  <a:lnTo>
                    <a:pt x="468" y="1714"/>
                  </a:lnTo>
                  <a:lnTo>
                    <a:pt x="464" y="1712"/>
                  </a:lnTo>
                  <a:lnTo>
                    <a:pt x="458" y="1710"/>
                  </a:lnTo>
                  <a:lnTo>
                    <a:pt x="454" y="1709"/>
                  </a:lnTo>
                  <a:lnTo>
                    <a:pt x="449" y="1707"/>
                  </a:lnTo>
                  <a:lnTo>
                    <a:pt x="445" y="1705"/>
                  </a:lnTo>
                  <a:lnTo>
                    <a:pt x="439" y="1701"/>
                  </a:lnTo>
                  <a:lnTo>
                    <a:pt x="437" y="1699"/>
                  </a:lnTo>
                  <a:lnTo>
                    <a:pt x="432" y="1697"/>
                  </a:lnTo>
                  <a:lnTo>
                    <a:pt x="428" y="1693"/>
                  </a:lnTo>
                  <a:lnTo>
                    <a:pt x="424" y="1691"/>
                  </a:lnTo>
                  <a:lnTo>
                    <a:pt x="418" y="1690"/>
                  </a:lnTo>
                  <a:lnTo>
                    <a:pt x="413" y="1686"/>
                  </a:lnTo>
                  <a:lnTo>
                    <a:pt x="411" y="1684"/>
                  </a:lnTo>
                  <a:lnTo>
                    <a:pt x="405" y="1682"/>
                  </a:lnTo>
                  <a:lnTo>
                    <a:pt x="401" y="1680"/>
                  </a:lnTo>
                  <a:lnTo>
                    <a:pt x="395" y="1676"/>
                  </a:lnTo>
                  <a:lnTo>
                    <a:pt x="392" y="1674"/>
                  </a:lnTo>
                  <a:lnTo>
                    <a:pt x="388" y="1671"/>
                  </a:lnTo>
                  <a:lnTo>
                    <a:pt x="382" y="1669"/>
                  </a:lnTo>
                  <a:lnTo>
                    <a:pt x="378" y="1665"/>
                  </a:lnTo>
                  <a:lnTo>
                    <a:pt x="374" y="1663"/>
                  </a:lnTo>
                  <a:lnTo>
                    <a:pt x="371" y="1659"/>
                  </a:lnTo>
                  <a:lnTo>
                    <a:pt x="367" y="1655"/>
                  </a:lnTo>
                  <a:lnTo>
                    <a:pt x="361" y="1653"/>
                  </a:lnTo>
                  <a:lnTo>
                    <a:pt x="357" y="1650"/>
                  </a:lnTo>
                  <a:lnTo>
                    <a:pt x="354" y="1648"/>
                  </a:lnTo>
                  <a:lnTo>
                    <a:pt x="350" y="1644"/>
                  </a:lnTo>
                  <a:lnTo>
                    <a:pt x="344" y="1640"/>
                  </a:lnTo>
                  <a:lnTo>
                    <a:pt x="340" y="1636"/>
                  </a:lnTo>
                  <a:lnTo>
                    <a:pt x="336" y="1634"/>
                  </a:lnTo>
                  <a:lnTo>
                    <a:pt x="333" y="1631"/>
                  </a:lnTo>
                  <a:lnTo>
                    <a:pt x="329" y="1625"/>
                  </a:lnTo>
                  <a:lnTo>
                    <a:pt x="325" y="1623"/>
                  </a:lnTo>
                  <a:lnTo>
                    <a:pt x="319" y="1619"/>
                  </a:lnTo>
                  <a:lnTo>
                    <a:pt x="317" y="1617"/>
                  </a:lnTo>
                  <a:lnTo>
                    <a:pt x="314" y="1612"/>
                  </a:lnTo>
                  <a:lnTo>
                    <a:pt x="310" y="1610"/>
                  </a:lnTo>
                  <a:lnTo>
                    <a:pt x="306" y="1604"/>
                  </a:lnTo>
                  <a:lnTo>
                    <a:pt x="302" y="1602"/>
                  </a:lnTo>
                  <a:lnTo>
                    <a:pt x="298" y="1598"/>
                  </a:lnTo>
                  <a:lnTo>
                    <a:pt x="295" y="1593"/>
                  </a:lnTo>
                  <a:lnTo>
                    <a:pt x="293" y="1591"/>
                  </a:lnTo>
                  <a:lnTo>
                    <a:pt x="289" y="1587"/>
                  </a:lnTo>
                  <a:lnTo>
                    <a:pt x="285" y="1583"/>
                  </a:lnTo>
                  <a:lnTo>
                    <a:pt x="281" y="1577"/>
                  </a:lnTo>
                  <a:lnTo>
                    <a:pt x="279" y="1574"/>
                  </a:lnTo>
                  <a:lnTo>
                    <a:pt x="276" y="1570"/>
                  </a:lnTo>
                  <a:lnTo>
                    <a:pt x="272" y="1566"/>
                  </a:lnTo>
                  <a:lnTo>
                    <a:pt x="270" y="1560"/>
                  </a:lnTo>
                  <a:lnTo>
                    <a:pt x="268" y="1558"/>
                  </a:lnTo>
                  <a:lnTo>
                    <a:pt x="266" y="1553"/>
                  </a:lnTo>
                  <a:lnTo>
                    <a:pt x="262" y="1549"/>
                  </a:lnTo>
                  <a:lnTo>
                    <a:pt x="260" y="1543"/>
                  </a:lnTo>
                  <a:lnTo>
                    <a:pt x="257" y="1539"/>
                  </a:lnTo>
                  <a:lnTo>
                    <a:pt x="255" y="1536"/>
                  </a:lnTo>
                  <a:lnTo>
                    <a:pt x="251" y="1530"/>
                  </a:lnTo>
                  <a:lnTo>
                    <a:pt x="249" y="1526"/>
                  </a:lnTo>
                  <a:lnTo>
                    <a:pt x="247" y="1520"/>
                  </a:lnTo>
                  <a:lnTo>
                    <a:pt x="243" y="1517"/>
                  </a:lnTo>
                  <a:lnTo>
                    <a:pt x="241" y="1511"/>
                  </a:lnTo>
                  <a:lnTo>
                    <a:pt x="240" y="1507"/>
                  </a:lnTo>
                  <a:lnTo>
                    <a:pt x="238" y="1501"/>
                  </a:lnTo>
                  <a:lnTo>
                    <a:pt x="236" y="1498"/>
                  </a:lnTo>
                  <a:lnTo>
                    <a:pt x="234" y="1492"/>
                  </a:lnTo>
                  <a:lnTo>
                    <a:pt x="232" y="1486"/>
                  </a:lnTo>
                  <a:lnTo>
                    <a:pt x="230" y="1482"/>
                  </a:lnTo>
                  <a:lnTo>
                    <a:pt x="230" y="1479"/>
                  </a:lnTo>
                  <a:lnTo>
                    <a:pt x="228" y="1473"/>
                  </a:lnTo>
                  <a:lnTo>
                    <a:pt x="226" y="1467"/>
                  </a:lnTo>
                  <a:lnTo>
                    <a:pt x="224" y="1461"/>
                  </a:lnTo>
                  <a:lnTo>
                    <a:pt x="222" y="1458"/>
                  </a:lnTo>
                  <a:lnTo>
                    <a:pt x="221" y="1452"/>
                  </a:lnTo>
                  <a:lnTo>
                    <a:pt x="219" y="1448"/>
                  </a:lnTo>
                  <a:lnTo>
                    <a:pt x="219" y="1442"/>
                  </a:lnTo>
                  <a:lnTo>
                    <a:pt x="217" y="1439"/>
                  </a:lnTo>
                  <a:lnTo>
                    <a:pt x="215" y="1433"/>
                  </a:lnTo>
                  <a:lnTo>
                    <a:pt x="215" y="1427"/>
                  </a:lnTo>
                  <a:lnTo>
                    <a:pt x="213" y="1422"/>
                  </a:lnTo>
                  <a:lnTo>
                    <a:pt x="213" y="1418"/>
                  </a:lnTo>
                  <a:lnTo>
                    <a:pt x="211" y="1414"/>
                  </a:lnTo>
                  <a:lnTo>
                    <a:pt x="211" y="1408"/>
                  </a:lnTo>
                  <a:lnTo>
                    <a:pt x="209" y="1403"/>
                  </a:lnTo>
                  <a:lnTo>
                    <a:pt x="209" y="1397"/>
                  </a:lnTo>
                  <a:lnTo>
                    <a:pt x="209" y="1391"/>
                  </a:lnTo>
                  <a:lnTo>
                    <a:pt x="207" y="1387"/>
                  </a:lnTo>
                  <a:lnTo>
                    <a:pt x="205" y="1382"/>
                  </a:lnTo>
                  <a:lnTo>
                    <a:pt x="205" y="1376"/>
                  </a:lnTo>
                  <a:lnTo>
                    <a:pt x="205" y="1372"/>
                  </a:lnTo>
                  <a:lnTo>
                    <a:pt x="203" y="1366"/>
                  </a:lnTo>
                  <a:lnTo>
                    <a:pt x="203" y="1361"/>
                  </a:lnTo>
                  <a:lnTo>
                    <a:pt x="203" y="1357"/>
                  </a:lnTo>
                  <a:lnTo>
                    <a:pt x="203" y="1351"/>
                  </a:lnTo>
                  <a:lnTo>
                    <a:pt x="202" y="1346"/>
                  </a:lnTo>
                  <a:lnTo>
                    <a:pt x="202" y="1340"/>
                  </a:lnTo>
                  <a:lnTo>
                    <a:pt x="202" y="1336"/>
                  </a:lnTo>
                  <a:lnTo>
                    <a:pt x="200" y="1330"/>
                  </a:lnTo>
                  <a:lnTo>
                    <a:pt x="200" y="1327"/>
                  </a:lnTo>
                  <a:lnTo>
                    <a:pt x="200" y="1321"/>
                  </a:lnTo>
                  <a:lnTo>
                    <a:pt x="200" y="1315"/>
                  </a:lnTo>
                  <a:lnTo>
                    <a:pt x="200" y="1311"/>
                  </a:lnTo>
                  <a:lnTo>
                    <a:pt x="200" y="1306"/>
                  </a:lnTo>
                  <a:lnTo>
                    <a:pt x="198" y="1302"/>
                  </a:lnTo>
                  <a:lnTo>
                    <a:pt x="198" y="1296"/>
                  </a:lnTo>
                  <a:lnTo>
                    <a:pt x="198" y="1290"/>
                  </a:lnTo>
                  <a:lnTo>
                    <a:pt x="198" y="1287"/>
                  </a:lnTo>
                  <a:lnTo>
                    <a:pt x="198" y="1283"/>
                  </a:lnTo>
                  <a:lnTo>
                    <a:pt x="198" y="1277"/>
                  </a:lnTo>
                  <a:lnTo>
                    <a:pt x="198" y="1271"/>
                  </a:lnTo>
                  <a:lnTo>
                    <a:pt x="198" y="1268"/>
                  </a:lnTo>
                  <a:lnTo>
                    <a:pt x="198" y="1264"/>
                  </a:lnTo>
                  <a:lnTo>
                    <a:pt x="198" y="1258"/>
                  </a:lnTo>
                  <a:lnTo>
                    <a:pt x="198" y="1254"/>
                  </a:lnTo>
                  <a:lnTo>
                    <a:pt x="198" y="1251"/>
                  </a:lnTo>
                  <a:lnTo>
                    <a:pt x="198" y="1245"/>
                  </a:lnTo>
                  <a:lnTo>
                    <a:pt x="198" y="1241"/>
                  </a:lnTo>
                  <a:lnTo>
                    <a:pt x="198" y="1237"/>
                  </a:lnTo>
                  <a:lnTo>
                    <a:pt x="198" y="1233"/>
                  </a:lnTo>
                  <a:lnTo>
                    <a:pt x="198" y="1228"/>
                  </a:lnTo>
                  <a:lnTo>
                    <a:pt x="198" y="1224"/>
                  </a:lnTo>
                  <a:lnTo>
                    <a:pt x="196" y="1220"/>
                  </a:lnTo>
                  <a:lnTo>
                    <a:pt x="196" y="1214"/>
                  </a:lnTo>
                  <a:lnTo>
                    <a:pt x="196" y="1213"/>
                  </a:lnTo>
                  <a:lnTo>
                    <a:pt x="196" y="1207"/>
                  </a:lnTo>
                  <a:lnTo>
                    <a:pt x="196" y="1203"/>
                  </a:lnTo>
                  <a:lnTo>
                    <a:pt x="196" y="1199"/>
                  </a:lnTo>
                  <a:lnTo>
                    <a:pt x="196" y="1195"/>
                  </a:lnTo>
                  <a:lnTo>
                    <a:pt x="196" y="1192"/>
                  </a:lnTo>
                  <a:lnTo>
                    <a:pt x="196" y="1188"/>
                  </a:lnTo>
                  <a:lnTo>
                    <a:pt x="196" y="1184"/>
                  </a:lnTo>
                  <a:lnTo>
                    <a:pt x="196" y="1182"/>
                  </a:lnTo>
                  <a:lnTo>
                    <a:pt x="196" y="1176"/>
                  </a:lnTo>
                  <a:lnTo>
                    <a:pt x="196" y="1175"/>
                  </a:lnTo>
                  <a:lnTo>
                    <a:pt x="196" y="1171"/>
                  </a:lnTo>
                  <a:lnTo>
                    <a:pt x="196" y="1167"/>
                  </a:lnTo>
                  <a:lnTo>
                    <a:pt x="196" y="1163"/>
                  </a:lnTo>
                  <a:lnTo>
                    <a:pt x="196" y="1159"/>
                  </a:lnTo>
                  <a:lnTo>
                    <a:pt x="196" y="1157"/>
                  </a:lnTo>
                  <a:lnTo>
                    <a:pt x="196" y="1154"/>
                  </a:lnTo>
                  <a:lnTo>
                    <a:pt x="196" y="1152"/>
                  </a:lnTo>
                  <a:lnTo>
                    <a:pt x="196" y="1144"/>
                  </a:lnTo>
                  <a:lnTo>
                    <a:pt x="196" y="1138"/>
                  </a:lnTo>
                  <a:lnTo>
                    <a:pt x="196" y="1133"/>
                  </a:lnTo>
                  <a:lnTo>
                    <a:pt x="196" y="1129"/>
                  </a:lnTo>
                  <a:lnTo>
                    <a:pt x="196" y="1123"/>
                  </a:lnTo>
                  <a:lnTo>
                    <a:pt x="196" y="1119"/>
                  </a:lnTo>
                  <a:lnTo>
                    <a:pt x="196" y="1114"/>
                  </a:lnTo>
                  <a:lnTo>
                    <a:pt x="196" y="1110"/>
                  </a:lnTo>
                  <a:lnTo>
                    <a:pt x="196" y="1106"/>
                  </a:lnTo>
                  <a:lnTo>
                    <a:pt x="196" y="1102"/>
                  </a:lnTo>
                  <a:lnTo>
                    <a:pt x="196" y="1098"/>
                  </a:lnTo>
                  <a:lnTo>
                    <a:pt x="198" y="1097"/>
                  </a:lnTo>
                  <a:lnTo>
                    <a:pt x="198" y="1087"/>
                  </a:lnTo>
                  <a:lnTo>
                    <a:pt x="97" y="1262"/>
                  </a:lnTo>
                  <a:lnTo>
                    <a:pt x="97" y="1260"/>
                  </a:lnTo>
                  <a:lnTo>
                    <a:pt x="97" y="1258"/>
                  </a:lnTo>
                  <a:lnTo>
                    <a:pt x="97" y="1252"/>
                  </a:lnTo>
                  <a:lnTo>
                    <a:pt x="97" y="1249"/>
                  </a:lnTo>
                  <a:lnTo>
                    <a:pt x="95" y="1245"/>
                  </a:lnTo>
                  <a:lnTo>
                    <a:pt x="95" y="1241"/>
                  </a:lnTo>
                  <a:lnTo>
                    <a:pt x="95" y="1237"/>
                  </a:lnTo>
                  <a:lnTo>
                    <a:pt x="95" y="1233"/>
                  </a:lnTo>
                  <a:lnTo>
                    <a:pt x="95" y="1228"/>
                  </a:lnTo>
                  <a:lnTo>
                    <a:pt x="95" y="1224"/>
                  </a:lnTo>
                  <a:lnTo>
                    <a:pt x="95" y="1218"/>
                  </a:lnTo>
                  <a:lnTo>
                    <a:pt x="95" y="1214"/>
                  </a:lnTo>
                  <a:lnTo>
                    <a:pt x="93" y="1209"/>
                  </a:lnTo>
                  <a:lnTo>
                    <a:pt x="93" y="1203"/>
                  </a:lnTo>
                  <a:lnTo>
                    <a:pt x="93" y="1197"/>
                  </a:lnTo>
                  <a:lnTo>
                    <a:pt x="93" y="1190"/>
                  </a:lnTo>
                  <a:lnTo>
                    <a:pt x="93" y="1188"/>
                  </a:lnTo>
                  <a:lnTo>
                    <a:pt x="93" y="1184"/>
                  </a:lnTo>
                  <a:lnTo>
                    <a:pt x="93" y="1182"/>
                  </a:lnTo>
                  <a:lnTo>
                    <a:pt x="93" y="1178"/>
                  </a:lnTo>
                  <a:lnTo>
                    <a:pt x="93" y="1175"/>
                  </a:lnTo>
                  <a:lnTo>
                    <a:pt x="93" y="1171"/>
                  </a:lnTo>
                  <a:lnTo>
                    <a:pt x="93" y="1169"/>
                  </a:lnTo>
                  <a:lnTo>
                    <a:pt x="93" y="1165"/>
                  </a:lnTo>
                  <a:lnTo>
                    <a:pt x="93" y="1161"/>
                  </a:lnTo>
                  <a:lnTo>
                    <a:pt x="93" y="1157"/>
                  </a:lnTo>
                  <a:lnTo>
                    <a:pt x="93" y="1156"/>
                  </a:lnTo>
                  <a:lnTo>
                    <a:pt x="93" y="1152"/>
                  </a:lnTo>
                  <a:lnTo>
                    <a:pt x="93" y="1148"/>
                  </a:lnTo>
                  <a:lnTo>
                    <a:pt x="93" y="1144"/>
                  </a:lnTo>
                  <a:lnTo>
                    <a:pt x="93" y="1140"/>
                  </a:lnTo>
                  <a:lnTo>
                    <a:pt x="93" y="1138"/>
                  </a:lnTo>
                  <a:lnTo>
                    <a:pt x="93" y="1135"/>
                  </a:lnTo>
                  <a:lnTo>
                    <a:pt x="93" y="1131"/>
                  </a:lnTo>
                  <a:lnTo>
                    <a:pt x="93" y="1127"/>
                  </a:lnTo>
                  <a:lnTo>
                    <a:pt x="93" y="1125"/>
                  </a:lnTo>
                  <a:lnTo>
                    <a:pt x="93" y="1121"/>
                  </a:lnTo>
                  <a:lnTo>
                    <a:pt x="93" y="1117"/>
                  </a:lnTo>
                  <a:lnTo>
                    <a:pt x="93" y="1114"/>
                  </a:lnTo>
                  <a:lnTo>
                    <a:pt x="93" y="1110"/>
                  </a:lnTo>
                  <a:lnTo>
                    <a:pt x="91" y="1106"/>
                  </a:lnTo>
                  <a:lnTo>
                    <a:pt x="91" y="1102"/>
                  </a:lnTo>
                  <a:lnTo>
                    <a:pt x="91" y="1098"/>
                  </a:lnTo>
                  <a:lnTo>
                    <a:pt x="91" y="1095"/>
                  </a:lnTo>
                  <a:lnTo>
                    <a:pt x="91" y="1093"/>
                  </a:lnTo>
                  <a:lnTo>
                    <a:pt x="91" y="1089"/>
                  </a:lnTo>
                  <a:lnTo>
                    <a:pt x="91" y="1083"/>
                  </a:lnTo>
                  <a:lnTo>
                    <a:pt x="91" y="1081"/>
                  </a:lnTo>
                  <a:lnTo>
                    <a:pt x="91" y="1078"/>
                  </a:lnTo>
                  <a:lnTo>
                    <a:pt x="91" y="1074"/>
                  </a:lnTo>
                  <a:lnTo>
                    <a:pt x="91" y="1070"/>
                  </a:lnTo>
                  <a:lnTo>
                    <a:pt x="91" y="1068"/>
                  </a:lnTo>
                  <a:lnTo>
                    <a:pt x="91" y="1064"/>
                  </a:lnTo>
                  <a:lnTo>
                    <a:pt x="91" y="1060"/>
                  </a:lnTo>
                  <a:lnTo>
                    <a:pt x="91" y="1057"/>
                  </a:lnTo>
                  <a:lnTo>
                    <a:pt x="91" y="1055"/>
                  </a:lnTo>
                  <a:lnTo>
                    <a:pt x="91" y="1051"/>
                  </a:lnTo>
                  <a:lnTo>
                    <a:pt x="91" y="1047"/>
                  </a:lnTo>
                  <a:lnTo>
                    <a:pt x="91" y="1043"/>
                  </a:lnTo>
                  <a:lnTo>
                    <a:pt x="91" y="1040"/>
                  </a:lnTo>
                  <a:lnTo>
                    <a:pt x="91" y="1034"/>
                  </a:lnTo>
                  <a:lnTo>
                    <a:pt x="91" y="1028"/>
                  </a:lnTo>
                  <a:lnTo>
                    <a:pt x="91" y="1021"/>
                  </a:lnTo>
                  <a:lnTo>
                    <a:pt x="91" y="1015"/>
                  </a:lnTo>
                  <a:lnTo>
                    <a:pt x="91" y="1011"/>
                  </a:lnTo>
                  <a:lnTo>
                    <a:pt x="91" y="1005"/>
                  </a:lnTo>
                  <a:lnTo>
                    <a:pt x="91" y="1000"/>
                  </a:lnTo>
                  <a:lnTo>
                    <a:pt x="91" y="994"/>
                  </a:lnTo>
                  <a:lnTo>
                    <a:pt x="91" y="988"/>
                  </a:lnTo>
                  <a:lnTo>
                    <a:pt x="91" y="986"/>
                  </a:lnTo>
                  <a:lnTo>
                    <a:pt x="91" y="981"/>
                  </a:lnTo>
                  <a:lnTo>
                    <a:pt x="91" y="977"/>
                  </a:lnTo>
                  <a:lnTo>
                    <a:pt x="91" y="973"/>
                  </a:lnTo>
                  <a:lnTo>
                    <a:pt x="91" y="971"/>
                  </a:lnTo>
                  <a:lnTo>
                    <a:pt x="91" y="965"/>
                  </a:lnTo>
                  <a:lnTo>
                    <a:pt x="91" y="962"/>
                  </a:lnTo>
                  <a:lnTo>
                    <a:pt x="91" y="958"/>
                  </a:lnTo>
                  <a:lnTo>
                    <a:pt x="93" y="958"/>
                  </a:lnTo>
                  <a:lnTo>
                    <a:pt x="152" y="994"/>
                  </a:lnTo>
                  <a:lnTo>
                    <a:pt x="154" y="992"/>
                  </a:lnTo>
                  <a:lnTo>
                    <a:pt x="154" y="990"/>
                  </a:lnTo>
                  <a:lnTo>
                    <a:pt x="156" y="986"/>
                  </a:lnTo>
                  <a:lnTo>
                    <a:pt x="156" y="983"/>
                  </a:lnTo>
                  <a:lnTo>
                    <a:pt x="158" y="979"/>
                  </a:lnTo>
                  <a:lnTo>
                    <a:pt x="162" y="973"/>
                  </a:lnTo>
                  <a:lnTo>
                    <a:pt x="163" y="969"/>
                  </a:lnTo>
                  <a:lnTo>
                    <a:pt x="165" y="965"/>
                  </a:lnTo>
                  <a:lnTo>
                    <a:pt x="165" y="962"/>
                  </a:lnTo>
                  <a:lnTo>
                    <a:pt x="167" y="958"/>
                  </a:lnTo>
                  <a:lnTo>
                    <a:pt x="169" y="956"/>
                  </a:lnTo>
                  <a:lnTo>
                    <a:pt x="171" y="952"/>
                  </a:lnTo>
                  <a:lnTo>
                    <a:pt x="173" y="948"/>
                  </a:lnTo>
                  <a:lnTo>
                    <a:pt x="173" y="945"/>
                  </a:lnTo>
                  <a:lnTo>
                    <a:pt x="177" y="941"/>
                  </a:lnTo>
                  <a:lnTo>
                    <a:pt x="179" y="937"/>
                  </a:lnTo>
                  <a:lnTo>
                    <a:pt x="181" y="933"/>
                  </a:lnTo>
                  <a:lnTo>
                    <a:pt x="181" y="929"/>
                  </a:lnTo>
                  <a:lnTo>
                    <a:pt x="184" y="926"/>
                  </a:lnTo>
                  <a:lnTo>
                    <a:pt x="186" y="920"/>
                  </a:lnTo>
                  <a:lnTo>
                    <a:pt x="188" y="916"/>
                  </a:lnTo>
                  <a:lnTo>
                    <a:pt x="190" y="912"/>
                  </a:lnTo>
                  <a:lnTo>
                    <a:pt x="194" y="907"/>
                  </a:lnTo>
                  <a:lnTo>
                    <a:pt x="194" y="903"/>
                  </a:lnTo>
                  <a:lnTo>
                    <a:pt x="198" y="897"/>
                  </a:lnTo>
                  <a:lnTo>
                    <a:pt x="200" y="893"/>
                  </a:lnTo>
                  <a:lnTo>
                    <a:pt x="202" y="888"/>
                  </a:lnTo>
                  <a:lnTo>
                    <a:pt x="203" y="882"/>
                  </a:lnTo>
                  <a:lnTo>
                    <a:pt x="207" y="878"/>
                  </a:lnTo>
                  <a:lnTo>
                    <a:pt x="209" y="872"/>
                  </a:lnTo>
                  <a:lnTo>
                    <a:pt x="213" y="869"/>
                  </a:lnTo>
                  <a:lnTo>
                    <a:pt x="215" y="863"/>
                  </a:lnTo>
                  <a:lnTo>
                    <a:pt x="217" y="857"/>
                  </a:lnTo>
                  <a:lnTo>
                    <a:pt x="219" y="853"/>
                  </a:lnTo>
                  <a:lnTo>
                    <a:pt x="222" y="848"/>
                  </a:lnTo>
                  <a:lnTo>
                    <a:pt x="224" y="842"/>
                  </a:lnTo>
                  <a:lnTo>
                    <a:pt x="228" y="836"/>
                  </a:lnTo>
                  <a:lnTo>
                    <a:pt x="230" y="832"/>
                  </a:lnTo>
                  <a:lnTo>
                    <a:pt x="234" y="829"/>
                  </a:lnTo>
                  <a:lnTo>
                    <a:pt x="236" y="823"/>
                  </a:lnTo>
                  <a:lnTo>
                    <a:pt x="240" y="817"/>
                  </a:lnTo>
                  <a:lnTo>
                    <a:pt x="241" y="812"/>
                  </a:lnTo>
                  <a:lnTo>
                    <a:pt x="245" y="806"/>
                  </a:lnTo>
                  <a:lnTo>
                    <a:pt x="247" y="800"/>
                  </a:lnTo>
                  <a:lnTo>
                    <a:pt x="251" y="796"/>
                  </a:lnTo>
                  <a:lnTo>
                    <a:pt x="253" y="791"/>
                  </a:lnTo>
                  <a:lnTo>
                    <a:pt x="257" y="785"/>
                  </a:lnTo>
                  <a:lnTo>
                    <a:pt x="260" y="781"/>
                  </a:lnTo>
                  <a:lnTo>
                    <a:pt x="262" y="775"/>
                  </a:lnTo>
                  <a:lnTo>
                    <a:pt x="266" y="772"/>
                  </a:lnTo>
                  <a:lnTo>
                    <a:pt x="268" y="766"/>
                  </a:lnTo>
                  <a:lnTo>
                    <a:pt x="272" y="760"/>
                  </a:lnTo>
                  <a:lnTo>
                    <a:pt x="274" y="756"/>
                  </a:lnTo>
                  <a:lnTo>
                    <a:pt x="278" y="753"/>
                  </a:lnTo>
                  <a:lnTo>
                    <a:pt x="281" y="747"/>
                  </a:lnTo>
                  <a:lnTo>
                    <a:pt x="283" y="741"/>
                  </a:lnTo>
                  <a:lnTo>
                    <a:pt x="285" y="737"/>
                  </a:lnTo>
                  <a:lnTo>
                    <a:pt x="289" y="732"/>
                  </a:lnTo>
                  <a:lnTo>
                    <a:pt x="293" y="728"/>
                  </a:lnTo>
                  <a:lnTo>
                    <a:pt x="295" y="724"/>
                  </a:lnTo>
                  <a:lnTo>
                    <a:pt x="297" y="720"/>
                  </a:lnTo>
                  <a:lnTo>
                    <a:pt x="300" y="716"/>
                  </a:lnTo>
                  <a:lnTo>
                    <a:pt x="302" y="711"/>
                  </a:lnTo>
                  <a:lnTo>
                    <a:pt x="304" y="709"/>
                  </a:lnTo>
                  <a:lnTo>
                    <a:pt x="308" y="703"/>
                  </a:lnTo>
                  <a:lnTo>
                    <a:pt x="312" y="699"/>
                  </a:lnTo>
                  <a:lnTo>
                    <a:pt x="314" y="696"/>
                  </a:lnTo>
                  <a:lnTo>
                    <a:pt x="316" y="692"/>
                  </a:lnTo>
                  <a:lnTo>
                    <a:pt x="319" y="690"/>
                  </a:lnTo>
                  <a:lnTo>
                    <a:pt x="323" y="686"/>
                  </a:lnTo>
                  <a:lnTo>
                    <a:pt x="325" y="682"/>
                  </a:lnTo>
                  <a:lnTo>
                    <a:pt x="327" y="678"/>
                  </a:lnTo>
                  <a:lnTo>
                    <a:pt x="329" y="675"/>
                  </a:lnTo>
                  <a:lnTo>
                    <a:pt x="331" y="673"/>
                  </a:lnTo>
                  <a:lnTo>
                    <a:pt x="335" y="669"/>
                  </a:lnTo>
                  <a:lnTo>
                    <a:pt x="338" y="661"/>
                  </a:lnTo>
                  <a:lnTo>
                    <a:pt x="344" y="656"/>
                  </a:lnTo>
                  <a:lnTo>
                    <a:pt x="350" y="650"/>
                  </a:lnTo>
                  <a:lnTo>
                    <a:pt x="354" y="646"/>
                  </a:lnTo>
                  <a:lnTo>
                    <a:pt x="357" y="640"/>
                  </a:lnTo>
                  <a:lnTo>
                    <a:pt x="363" y="637"/>
                  </a:lnTo>
                  <a:lnTo>
                    <a:pt x="367" y="631"/>
                  </a:lnTo>
                  <a:lnTo>
                    <a:pt x="371" y="627"/>
                  </a:lnTo>
                  <a:lnTo>
                    <a:pt x="374" y="623"/>
                  </a:lnTo>
                  <a:lnTo>
                    <a:pt x="376" y="620"/>
                  </a:lnTo>
                  <a:lnTo>
                    <a:pt x="380" y="616"/>
                  </a:lnTo>
                  <a:lnTo>
                    <a:pt x="382" y="612"/>
                  </a:lnTo>
                  <a:lnTo>
                    <a:pt x="386" y="610"/>
                  </a:lnTo>
                  <a:lnTo>
                    <a:pt x="390" y="608"/>
                  </a:lnTo>
                  <a:lnTo>
                    <a:pt x="394" y="604"/>
                  </a:lnTo>
                  <a:lnTo>
                    <a:pt x="395" y="602"/>
                  </a:lnTo>
                  <a:lnTo>
                    <a:pt x="399" y="599"/>
                  </a:lnTo>
                  <a:lnTo>
                    <a:pt x="401" y="602"/>
                  </a:lnTo>
                  <a:lnTo>
                    <a:pt x="403" y="602"/>
                  </a:lnTo>
                  <a:lnTo>
                    <a:pt x="407" y="606"/>
                  </a:lnTo>
                  <a:lnTo>
                    <a:pt x="411" y="608"/>
                  </a:lnTo>
                  <a:lnTo>
                    <a:pt x="416" y="612"/>
                  </a:lnTo>
                  <a:lnTo>
                    <a:pt x="418" y="612"/>
                  </a:lnTo>
                  <a:lnTo>
                    <a:pt x="422" y="614"/>
                  </a:lnTo>
                  <a:lnTo>
                    <a:pt x="426" y="616"/>
                  </a:lnTo>
                  <a:lnTo>
                    <a:pt x="430" y="618"/>
                  </a:lnTo>
                  <a:lnTo>
                    <a:pt x="433" y="618"/>
                  </a:lnTo>
                  <a:lnTo>
                    <a:pt x="437" y="618"/>
                  </a:lnTo>
                  <a:lnTo>
                    <a:pt x="441" y="618"/>
                  </a:lnTo>
                  <a:lnTo>
                    <a:pt x="447" y="620"/>
                  </a:lnTo>
                  <a:lnTo>
                    <a:pt x="451" y="620"/>
                  </a:lnTo>
                  <a:lnTo>
                    <a:pt x="456" y="620"/>
                  </a:lnTo>
                  <a:lnTo>
                    <a:pt x="462" y="620"/>
                  </a:lnTo>
                  <a:lnTo>
                    <a:pt x="468" y="620"/>
                  </a:lnTo>
                  <a:lnTo>
                    <a:pt x="473" y="618"/>
                  </a:lnTo>
                  <a:lnTo>
                    <a:pt x="479" y="616"/>
                  </a:lnTo>
                  <a:lnTo>
                    <a:pt x="483" y="616"/>
                  </a:lnTo>
                  <a:lnTo>
                    <a:pt x="487" y="616"/>
                  </a:lnTo>
                  <a:lnTo>
                    <a:pt x="490" y="614"/>
                  </a:lnTo>
                  <a:lnTo>
                    <a:pt x="494" y="612"/>
                  </a:lnTo>
                  <a:lnTo>
                    <a:pt x="496" y="612"/>
                  </a:lnTo>
                  <a:lnTo>
                    <a:pt x="500" y="610"/>
                  </a:lnTo>
                  <a:lnTo>
                    <a:pt x="504" y="608"/>
                  </a:lnTo>
                  <a:lnTo>
                    <a:pt x="508" y="608"/>
                  </a:lnTo>
                  <a:lnTo>
                    <a:pt x="511" y="604"/>
                  </a:lnTo>
                  <a:lnTo>
                    <a:pt x="515" y="602"/>
                  </a:lnTo>
                  <a:lnTo>
                    <a:pt x="519" y="602"/>
                  </a:lnTo>
                  <a:lnTo>
                    <a:pt x="523" y="599"/>
                  </a:lnTo>
                  <a:lnTo>
                    <a:pt x="527" y="597"/>
                  </a:lnTo>
                  <a:lnTo>
                    <a:pt x="530" y="595"/>
                  </a:lnTo>
                  <a:lnTo>
                    <a:pt x="536" y="591"/>
                  </a:lnTo>
                  <a:lnTo>
                    <a:pt x="538" y="589"/>
                  </a:lnTo>
                  <a:lnTo>
                    <a:pt x="544" y="585"/>
                  </a:lnTo>
                  <a:lnTo>
                    <a:pt x="547" y="583"/>
                  </a:lnTo>
                  <a:lnTo>
                    <a:pt x="551" y="580"/>
                  </a:lnTo>
                  <a:lnTo>
                    <a:pt x="555" y="578"/>
                  </a:lnTo>
                  <a:lnTo>
                    <a:pt x="559" y="574"/>
                  </a:lnTo>
                  <a:lnTo>
                    <a:pt x="565" y="570"/>
                  </a:lnTo>
                  <a:lnTo>
                    <a:pt x="568" y="566"/>
                  </a:lnTo>
                  <a:lnTo>
                    <a:pt x="574" y="564"/>
                  </a:lnTo>
                  <a:lnTo>
                    <a:pt x="578" y="559"/>
                  </a:lnTo>
                  <a:lnTo>
                    <a:pt x="582" y="555"/>
                  </a:lnTo>
                  <a:lnTo>
                    <a:pt x="586" y="553"/>
                  </a:lnTo>
                  <a:lnTo>
                    <a:pt x="591" y="549"/>
                  </a:lnTo>
                  <a:lnTo>
                    <a:pt x="595" y="545"/>
                  </a:lnTo>
                  <a:lnTo>
                    <a:pt x="601" y="540"/>
                  </a:lnTo>
                  <a:lnTo>
                    <a:pt x="603" y="536"/>
                  </a:lnTo>
                  <a:lnTo>
                    <a:pt x="608" y="532"/>
                  </a:lnTo>
                  <a:lnTo>
                    <a:pt x="612" y="528"/>
                  </a:lnTo>
                  <a:lnTo>
                    <a:pt x="618" y="525"/>
                  </a:lnTo>
                  <a:lnTo>
                    <a:pt x="622" y="521"/>
                  </a:lnTo>
                  <a:lnTo>
                    <a:pt x="627" y="517"/>
                  </a:lnTo>
                  <a:lnTo>
                    <a:pt x="631" y="511"/>
                  </a:lnTo>
                  <a:lnTo>
                    <a:pt x="635" y="509"/>
                  </a:lnTo>
                  <a:lnTo>
                    <a:pt x="639" y="504"/>
                  </a:lnTo>
                  <a:lnTo>
                    <a:pt x="644" y="502"/>
                  </a:lnTo>
                  <a:lnTo>
                    <a:pt x="646" y="496"/>
                  </a:lnTo>
                  <a:lnTo>
                    <a:pt x="652" y="492"/>
                  </a:lnTo>
                  <a:lnTo>
                    <a:pt x="656" y="488"/>
                  </a:lnTo>
                  <a:lnTo>
                    <a:pt x="660" y="485"/>
                  </a:lnTo>
                  <a:lnTo>
                    <a:pt x="663" y="481"/>
                  </a:lnTo>
                  <a:lnTo>
                    <a:pt x="667" y="477"/>
                  </a:lnTo>
                  <a:lnTo>
                    <a:pt x="671" y="473"/>
                  </a:lnTo>
                  <a:lnTo>
                    <a:pt x="675" y="469"/>
                  </a:lnTo>
                  <a:lnTo>
                    <a:pt x="679" y="466"/>
                  </a:lnTo>
                  <a:lnTo>
                    <a:pt x="682" y="462"/>
                  </a:lnTo>
                  <a:lnTo>
                    <a:pt x="684" y="458"/>
                  </a:lnTo>
                  <a:lnTo>
                    <a:pt x="690" y="454"/>
                  </a:lnTo>
                  <a:lnTo>
                    <a:pt x="694" y="452"/>
                  </a:lnTo>
                  <a:lnTo>
                    <a:pt x="696" y="449"/>
                  </a:lnTo>
                  <a:lnTo>
                    <a:pt x="700" y="445"/>
                  </a:lnTo>
                  <a:lnTo>
                    <a:pt x="701" y="441"/>
                  </a:lnTo>
                  <a:lnTo>
                    <a:pt x="707" y="435"/>
                  </a:lnTo>
                  <a:lnTo>
                    <a:pt x="713" y="430"/>
                  </a:lnTo>
                  <a:lnTo>
                    <a:pt x="719" y="426"/>
                  </a:lnTo>
                  <a:lnTo>
                    <a:pt x="722" y="422"/>
                  </a:lnTo>
                  <a:lnTo>
                    <a:pt x="726" y="416"/>
                  </a:lnTo>
                  <a:lnTo>
                    <a:pt x="728" y="414"/>
                  </a:lnTo>
                  <a:lnTo>
                    <a:pt x="734" y="409"/>
                  </a:lnTo>
                  <a:lnTo>
                    <a:pt x="827" y="428"/>
                  </a:lnTo>
                  <a:lnTo>
                    <a:pt x="829" y="426"/>
                  </a:lnTo>
                  <a:lnTo>
                    <a:pt x="833" y="424"/>
                  </a:lnTo>
                  <a:lnTo>
                    <a:pt x="836" y="422"/>
                  </a:lnTo>
                  <a:lnTo>
                    <a:pt x="840" y="420"/>
                  </a:lnTo>
                  <a:lnTo>
                    <a:pt x="848" y="416"/>
                  </a:lnTo>
                  <a:lnTo>
                    <a:pt x="852" y="416"/>
                  </a:lnTo>
                  <a:lnTo>
                    <a:pt x="854" y="414"/>
                  </a:lnTo>
                  <a:lnTo>
                    <a:pt x="857" y="412"/>
                  </a:lnTo>
                  <a:lnTo>
                    <a:pt x="861" y="411"/>
                  </a:lnTo>
                  <a:lnTo>
                    <a:pt x="865" y="409"/>
                  </a:lnTo>
                  <a:lnTo>
                    <a:pt x="871" y="407"/>
                  </a:lnTo>
                  <a:lnTo>
                    <a:pt x="873" y="403"/>
                  </a:lnTo>
                  <a:lnTo>
                    <a:pt x="878" y="403"/>
                  </a:lnTo>
                  <a:lnTo>
                    <a:pt x="882" y="399"/>
                  </a:lnTo>
                  <a:lnTo>
                    <a:pt x="886" y="397"/>
                  </a:lnTo>
                  <a:lnTo>
                    <a:pt x="892" y="395"/>
                  </a:lnTo>
                  <a:lnTo>
                    <a:pt x="895" y="392"/>
                  </a:lnTo>
                  <a:lnTo>
                    <a:pt x="901" y="390"/>
                  </a:lnTo>
                  <a:lnTo>
                    <a:pt x="905" y="386"/>
                  </a:lnTo>
                  <a:lnTo>
                    <a:pt x="911" y="384"/>
                  </a:lnTo>
                  <a:lnTo>
                    <a:pt x="916" y="380"/>
                  </a:lnTo>
                  <a:lnTo>
                    <a:pt x="920" y="376"/>
                  </a:lnTo>
                  <a:lnTo>
                    <a:pt x="924" y="374"/>
                  </a:lnTo>
                  <a:lnTo>
                    <a:pt x="930" y="371"/>
                  </a:lnTo>
                  <a:lnTo>
                    <a:pt x="935" y="367"/>
                  </a:lnTo>
                  <a:lnTo>
                    <a:pt x="939" y="365"/>
                  </a:lnTo>
                  <a:lnTo>
                    <a:pt x="943" y="361"/>
                  </a:lnTo>
                  <a:lnTo>
                    <a:pt x="949" y="357"/>
                  </a:lnTo>
                  <a:lnTo>
                    <a:pt x="952" y="353"/>
                  </a:lnTo>
                  <a:lnTo>
                    <a:pt x="956" y="348"/>
                  </a:lnTo>
                  <a:lnTo>
                    <a:pt x="960" y="346"/>
                  </a:lnTo>
                  <a:lnTo>
                    <a:pt x="966" y="342"/>
                  </a:lnTo>
                  <a:lnTo>
                    <a:pt x="970" y="338"/>
                  </a:lnTo>
                  <a:lnTo>
                    <a:pt x="973" y="334"/>
                  </a:lnTo>
                  <a:lnTo>
                    <a:pt x="977" y="331"/>
                  </a:lnTo>
                  <a:lnTo>
                    <a:pt x="981" y="327"/>
                  </a:lnTo>
                  <a:lnTo>
                    <a:pt x="985" y="323"/>
                  </a:lnTo>
                  <a:lnTo>
                    <a:pt x="989" y="319"/>
                  </a:lnTo>
                  <a:lnTo>
                    <a:pt x="992" y="315"/>
                  </a:lnTo>
                  <a:lnTo>
                    <a:pt x="996" y="314"/>
                  </a:lnTo>
                  <a:lnTo>
                    <a:pt x="998" y="310"/>
                  </a:lnTo>
                  <a:lnTo>
                    <a:pt x="1002" y="306"/>
                  </a:lnTo>
                  <a:lnTo>
                    <a:pt x="1004" y="302"/>
                  </a:lnTo>
                  <a:lnTo>
                    <a:pt x="1006" y="300"/>
                  </a:lnTo>
                  <a:lnTo>
                    <a:pt x="1009" y="298"/>
                  </a:lnTo>
                  <a:lnTo>
                    <a:pt x="1015" y="291"/>
                  </a:lnTo>
                  <a:lnTo>
                    <a:pt x="1019" y="289"/>
                  </a:lnTo>
                  <a:lnTo>
                    <a:pt x="1021" y="283"/>
                  </a:lnTo>
                  <a:lnTo>
                    <a:pt x="1023" y="281"/>
                  </a:lnTo>
                  <a:lnTo>
                    <a:pt x="1025" y="279"/>
                  </a:lnTo>
                  <a:lnTo>
                    <a:pt x="1028" y="281"/>
                  </a:lnTo>
                  <a:lnTo>
                    <a:pt x="1030" y="281"/>
                  </a:lnTo>
                  <a:lnTo>
                    <a:pt x="1034" y="283"/>
                  </a:lnTo>
                  <a:lnTo>
                    <a:pt x="1040" y="283"/>
                  </a:lnTo>
                  <a:lnTo>
                    <a:pt x="1046" y="285"/>
                  </a:lnTo>
                  <a:lnTo>
                    <a:pt x="1047" y="285"/>
                  </a:lnTo>
                  <a:lnTo>
                    <a:pt x="1051" y="285"/>
                  </a:lnTo>
                  <a:lnTo>
                    <a:pt x="1055" y="285"/>
                  </a:lnTo>
                  <a:lnTo>
                    <a:pt x="1061" y="285"/>
                  </a:lnTo>
                  <a:lnTo>
                    <a:pt x="1065" y="285"/>
                  </a:lnTo>
                  <a:lnTo>
                    <a:pt x="1068" y="285"/>
                  </a:lnTo>
                  <a:lnTo>
                    <a:pt x="1072" y="285"/>
                  </a:lnTo>
                  <a:lnTo>
                    <a:pt x="1078" y="283"/>
                  </a:lnTo>
                  <a:lnTo>
                    <a:pt x="1084" y="283"/>
                  </a:lnTo>
                  <a:lnTo>
                    <a:pt x="1087" y="281"/>
                  </a:lnTo>
                  <a:lnTo>
                    <a:pt x="1093" y="281"/>
                  </a:lnTo>
                  <a:lnTo>
                    <a:pt x="1099" y="279"/>
                  </a:lnTo>
                  <a:lnTo>
                    <a:pt x="1104" y="277"/>
                  </a:lnTo>
                  <a:lnTo>
                    <a:pt x="1110" y="276"/>
                  </a:lnTo>
                  <a:lnTo>
                    <a:pt x="1116" y="272"/>
                  </a:lnTo>
                  <a:lnTo>
                    <a:pt x="1123" y="270"/>
                  </a:lnTo>
                  <a:lnTo>
                    <a:pt x="1125" y="268"/>
                  </a:lnTo>
                  <a:lnTo>
                    <a:pt x="1129" y="266"/>
                  </a:lnTo>
                  <a:lnTo>
                    <a:pt x="1131" y="264"/>
                  </a:lnTo>
                  <a:lnTo>
                    <a:pt x="1135" y="264"/>
                  </a:lnTo>
                  <a:lnTo>
                    <a:pt x="1141" y="262"/>
                  </a:lnTo>
                  <a:lnTo>
                    <a:pt x="1142" y="258"/>
                  </a:lnTo>
                  <a:lnTo>
                    <a:pt x="1146" y="258"/>
                  </a:lnTo>
                  <a:lnTo>
                    <a:pt x="1150" y="257"/>
                  </a:lnTo>
                  <a:lnTo>
                    <a:pt x="1152" y="253"/>
                  </a:lnTo>
                  <a:lnTo>
                    <a:pt x="1156" y="251"/>
                  </a:lnTo>
                  <a:lnTo>
                    <a:pt x="1160" y="247"/>
                  </a:lnTo>
                  <a:lnTo>
                    <a:pt x="1163" y="245"/>
                  </a:lnTo>
                  <a:lnTo>
                    <a:pt x="1167" y="243"/>
                  </a:lnTo>
                  <a:lnTo>
                    <a:pt x="1169" y="239"/>
                  </a:lnTo>
                  <a:lnTo>
                    <a:pt x="1173" y="238"/>
                  </a:lnTo>
                  <a:lnTo>
                    <a:pt x="1179" y="234"/>
                  </a:lnTo>
                  <a:lnTo>
                    <a:pt x="1181" y="232"/>
                  </a:lnTo>
                  <a:lnTo>
                    <a:pt x="1184" y="228"/>
                  </a:lnTo>
                  <a:lnTo>
                    <a:pt x="1188" y="226"/>
                  </a:lnTo>
                  <a:lnTo>
                    <a:pt x="1192" y="222"/>
                  </a:lnTo>
                  <a:lnTo>
                    <a:pt x="1196" y="219"/>
                  </a:lnTo>
                  <a:lnTo>
                    <a:pt x="1200" y="215"/>
                  </a:lnTo>
                  <a:lnTo>
                    <a:pt x="1203" y="213"/>
                  </a:lnTo>
                  <a:lnTo>
                    <a:pt x="1207" y="209"/>
                  </a:lnTo>
                  <a:lnTo>
                    <a:pt x="1211" y="205"/>
                  </a:lnTo>
                  <a:lnTo>
                    <a:pt x="1213" y="201"/>
                  </a:lnTo>
                  <a:lnTo>
                    <a:pt x="1217" y="200"/>
                  </a:lnTo>
                  <a:lnTo>
                    <a:pt x="1222" y="196"/>
                  </a:lnTo>
                  <a:lnTo>
                    <a:pt x="1224" y="192"/>
                  </a:lnTo>
                  <a:lnTo>
                    <a:pt x="1228" y="188"/>
                  </a:lnTo>
                  <a:lnTo>
                    <a:pt x="1232" y="184"/>
                  </a:lnTo>
                  <a:lnTo>
                    <a:pt x="1236" y="181"/>
                  </a:lnTo>
                  <a:lnTo>
                    <a:pt x="1239" y="177"/>
                  </a:lnTo>
                  <a:lnTo>
                    <a:pt x="1243" y="175"/>
                  </a:lnTo>
                  <a:lnTo>
                    <a:pt x="1247" y="171"/>
                  </a:lnTo>
                  <a:lnTo>
                    <a:pt x="1249" y="167"/>
                  </a:lnTo>
                  <a:lnTo>
                    <a:pt x="1253" y="163"/>
                  </a:lnTo>
                  <a:lnTo>
                    <a:pt x="1257" y="162"/>
                  </a:lnTo>
                  <a:lnTo>
                    <a:pt x="1260" y="156"/>
                  </a:lnTo>
                  <a:lnTo>
                    <a:pt x="1262" y="154"/>
                  </a:lnTo>
                  <a:lnTo>
                    <a:pt x="1266" y="150"/>
                  </a:lnTo>
                  <a:lnTo>
                    <a:pt x="1268" y="146"/>
                  </a:lnTo>
                  <a:lnTo>
                    <a:pt x="1272" y="144"/>
                  </a:lnTo>
                  <a:lnTo>
                    <a:pt x="1274" y="139"/>
                  </a:lnTo>
                  <a:lnTo>
                    <a:pt x="1279" y="133"/>
                  </a:lnTo>
                  <a:lnTo>
                    <a:pt x="1287" y="127"/>
                  </a:lnTo>
                  <a:lnTo>
                    <a:pt x="1291" y="122"/>
                  </a:lnTo>
                  <a:lnTo>
                    <a:pt x="1295" y="118"/>
                  </a:lnTo>
                  <a:lnTo>
                    <a:pt x="1300" y="112"/>
                  </a:lnTo>
                  <a:lnTo>
                    <a:pt x="1304" y="106"/>
                  </a:lnTo>
                  <a:lnTo>
                    <a:pt x="1308" y="103"/>
                  </a:lnTo>
                  <a:lnTo>
                    <a:pt x="1312" y="99"/>
                  </a:lnTo>
                  <a:lnTo>
                    <a:pt x="1314" y="95"/>
                  </a:lnTo>
                  <a:lnTo>
                    <a:pt x="1317" y="93"/>
                  </a:lnTo>
                  <a:lnTo>
                    <a:pt x="1319" y="89"/>
                  </a:lnTo>
                  <a:lnTo>
                    <a:pt x="1321" y="87"/>
                  </a:lnTo>
                  <a:lnTo>
                    <a:pt x="1350" y="3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4580" name="Freeform 66"/>
            <p:cNvSpPr>
              <a:spLocks/>
            </p:cNvSpPr>
            <p:nvPr/>
          </p:nvSpPr>
          <p:spPr bwMode="auto">
            <a:xfrm>
              <a:off x="3584575" y="4659313"/>
              <a:ext cx="301625" cy="515937"/>
            </a:xfrm>
            <a:custGeom>
              <a:avLst/>
              <a:gdLst>
                <a:gd name="T0" fmla="*/ 2147483647 w 977"/>
                <a:gd name="T1" fmla="*/ 2147483647 h 1904"/>
                <a:gd name="T2" fmla="*/ 2147483647 w 977"/>
                <a:gd name="T3" fmla="*/ 2147483647 h 1904"/>
                <a:gd name="T4" fmla="*/ 2147483647 w 977"/>
                <a:gd name="T5" fmla="*/ 2147483647 h 1904"/>
                <a:gd name="T6" fmla="*/ 2147483647 w 977"/>
                <a:gd name="T7" fmla="*/ 2147483647 h 1904"/>
                <a:gd name="T8" fmla="*/ 2147483647 w 977"/>
                <a:gd name="T9" fmla="*/ 2147483647 h 1904"/>
                <a:gd name="T10" fmla="*/ 2147483647 w 977"/>
                <a:gd name="T11" fmla="*/ 2147483647 h 1904"/>
                <a:gd name="T12" fmla="*/ 2147483647 w 977"/>
                <a:gd name="T13" fmla="*/ 2147483647 h 1904"/>
                <a:gd name="T14" fmla="*/ 2147483647 w 977"/>
                <a:gd name="T15" fmla="*/ 2147483647 h 1904"/>
                <a:gd name="T16" fmla="*/ 2147483647 w 977"/>
                <a:gd name="T17" fmla="*/ 2147483647 h 1904"/>
                <a:gd name="T18" fmla="*/ 2147483647 w 977"/>
                <a:gd name="T19" fmla="*/ 2147483647 h 1904"/>
                <a:gd name="T20" fmla="*/ 2147483647 w 977"/>
                <a:gd name="T21" fmla="*/ 2147483647 h 1904"/>
                <a:gd name="T22" fmla="*/ 2147483647 w 977"/>
                <a:gd name="T23" fmla="*/ 2147483647 h 1904"/>
                <a:gd name="T24" fmla="*/ 2147483647 w 977"/>
                <a:gd name="T25" fmla="*/ 2147483647 h 1904"/>
                <a:gd name="T26" fmla="*/ 2147483647 w 977"/>
                <a:gd name="T27" fmla="*/ 2147483647 h 1904"/>
                <a:gd name="T28" fmla="*/ 2147483647 w 977"/>
                <a:gd name="T29" fmla="*/ 2147483647 h 1904"/>
                <a:gd name="T30" fmla="*/ 2147483647 w 977"/>
                <a:gd name="T31" fmla="*/ 2147483647 h 1904"/>
                <a:gd name="T32" fmla="*/ 2147483647 w 977"/>
                <a:gd name="T33" fmla="*/ 2147483647 h 1904"/>
                <a:gd name="T34" fmla="*/ 2147483647 w 977"/>
                <a:gd name="T35" fmla="*/ 2147483647 h 1904"/>
                <a:gd name="T36" fmla="*/ 2147483647 w 977"/>
                <a:gd name="T37" fmla="*/ 2147483647 h 1904"/>
                <a:gd name="T38" fmla="*/ 2147483647 w 977"/>
                <a:gd name="T39" fmla="*/ 2147483647 h 1904"/>
                <a:gd name="T40" fmla="*/ 2147483647 w 977"/>
                <a:gd name="T41" fmla="*/ 2147483647 h 1904"/>
                <a:gd name="T42" fmla="*/ 2147483647 w 977"/>
                <a:gd name="T43" fmla="*/ 2147483647 h 1904"/>
                <a:gd name="T44" fmla="*/ 2147483647 w 977"/>
                <a:gd name="T45" fmla="*/ 2147483647 h 1904"/>
                <a:gd name="T46" fmla="*/ 2147483647 w 977"/>
                <a:gd name="T47" fmla="*/ 2147483647 h 1904"/>
                <a:gd name="T48" fmla="*/ 2147483647 w 977"/>
                <a:gd name="T49" fmla="*/ 2147483647 h 1904"/>
                <a:gd name="T50" fmla="*/ 2147483647 w 977"/>
                <a:gd name="T51" fmla="*/ 2147483647 h 1904"/>
                <a:gd name="T52" fmla="*/ 2147483647 w 977"/>
                <a:gd name="T53" fmla="*/ 2147483647 h 1904"/>
                <a:gd name="T54" fmla="*/ 2147483647 w 977"/>
                <a:gd name="T55" fmla="*/ 2147483647 h 1904"/>
                <a:gd name="T56" fmla="*/ 2147483647 w 977"/>
                <a:gd name="T57" fmla="*/ 2147483647 h 1904"/>
                <a:gd name="T58" fmla="*/ 2147483647 w 977"/>
                <a:gd name="T59" fmla="*/ 2147483647 h 1904"/>
                <a:gd name="T60" fmla="*/ 2147483647 w 977"/>
                <a:gd name="T61" fmla="*/ 2147483647 h 1904"/>
                <a:gd name="T62" fmla="*/ 2147483647 w 977"/>
                <a:gd name="T63" fmla="*/ 2147483647 h 1904"/>
                <a:gd name="T64" fmla="*/ 2147483647 w 977"/>
                <a:gd name="T65" fmla="*/ 2147483647 h 1904"/>
                <a:gd name="T66" fmla="*/ 2147483647 w 977"/>
                <a:gd name="T67" fmla="*/ 2147483647 h 1904"/>
                <a:gd name="T68" fmla="*/ 2147483647 w 977"/>
                <a:gd name="T69" fmla="*/ 2147483647 h 1904"/>
                <a:gd name="T70" fmla="*/ 2147483647 w 977"/>
                <a:gd name="T71" fmla="*/ 2147483647 h 1904"/>
                <a:gd name="T72" fmla="*/ 2147483647 w 977"/>
                <a:gd name="T73" fmla="*/ 2147483647 h 1904"/>
                <a:gd name="T74" fmla="*/ 2147483647 w 977"/>
                <a:gd name="T75" fmla="*/ 2147483647 h 1904"/>
                <a:gd name="T76" fmla="*/ 2147483647 w 977"/>
                <a:gd name="T77" fmla="*/ 2147483647 h 1904"/>
                <a:gd name="T78" fmla="*/ 2147483647 w 977"/>
                <a:gd name="T79" fmla="*/ 2147483647 h 1904"/>
                <a:gd name="T80" fmla="*/ 2147483647 w 977"/>
                <a:gd name="T81" fmla="*/ 2147483647 h 1904"/>
                <a:gd name="T82" fmla="*/ 2147483647 w 977"/>
                <a:gd name="T83" fmla="*/ 2147483647 h 1904"/>
                <a:gd name="T84" fmla="*/ 2147483647 w 977"/>
                <a:gd name="T85" fmla="*/ 2147483647 h 1904"/>
                <a:gd name="T86" fmla="*/ 2147483647 w 977"/>
                <a:gd name="T87" fmla="*/ 2147483647 h 1904"/>
                <a:gd name="T88" fmla="*/ 2147483647 w 977"/>
                <a:gd name="T89" fmla="*/ 2147483647 h 1904"/>
                <a:gd name="T90" fmla="*/ 2147483647 w 977"/>
                <a:gd name="T91" fmla="*/ 2147483647 h 1904"/>
                <a:gd name="T92" fmla="*/ 2147483647 w 977"/>
                <a:gd name="T93" fmla="*/ 2147483647 h 1904"/>
                <a:gd name="T94" fmla="*/ 2147483647 w 977"/>
                <a:gd name="T95" fmla="*/ 2147483647 h 1904"/>
                <a:gd name="T96" fmla="*/ 2147483647 w 977"/>
                <a:gd name="T97" fmla="*/ 2147483647 h 1904"/>
                <a:gd name="T98" fmla="*/ 2147483647 w 977"/>
                <a:gd name="T99" fmla="*/ 2147483647 h 1904"/>
                <a:gd name="T100" fmla="*/ 2147483647 w 977"/>
                <a:gd name="T101" fmla="*/ 2147483647 h 1904"/>
                <a:gd name="T102" fmla="*/ 2147483647 w 977"/>
                <a:gd name="T103" fmla="*/ 2147483647 h 1904"/>
                <a:gd name="T104" fmla="*/ 2147483647 w 977"/>
                <a:gd name="T105" fmla="*/ 2147483647 h 1904"/>
                <a:gd name="T106" fmla="*/ 2147483647 w 977"/>
                <a:gd name="T107" fmla="*/ 2147483647 h 1904"/>
                <a:gd name="T108" fmla="*/ 2147483647 w 977"/>
                <a:gd name="T109" fmla="*/ 2147483647 h 1904"/>
                <a:gd name="T110" fmla="*/ 2147483647 w 977"/>
                <a:gd name="T111" fmla="*/ 2147483647 h 1904"/>
                <a:gd name="T112" fmla="*/ 2147483647 w 977"/>
                <a:gd name="T113" fmla="*/ 2147483647 h 1904"/>
                <a:gd name="T114" fmla="*/ 2147483647 w 977"/>
                <a:gd name="T115" fmla="*/ 2147483647 h 1904"/>
                <a:gd name="T116" fmla="*/ 2147483647 w 977"/>
                <a:gd name="T117" fmla="*/ 2147483647 h 1904"/>
                <a:gd name="T118" fmla="*/ 2147483647 w 977"/>
                <a:gd name="T119" fmla="*/ 2147483647 h 1904"/>
                <a:gd name="T120" fmla="*/ 2147483647 w 977"/>
                <a:gd name="T121" fmla="*/ 2147483647 h 1904"/>
                <a:gd name="T122" fmla="*/ 2147483647 w 977"/>
                <a:gd name="T123" fmla="*/ 2147483647 h 190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77"/>
                <a:gd name="T187" fmla="*/ 0 h 1904"/>
                <a:gd name="T188" fmla="*/ 977 w 977"/>
                <a:gd name="T189" fmla="*/ 1904 h 190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77" h="1904">
                  <a:moveTo>
                    <a:pt x="625" y="26"/>
                  </a:moveTo>
                  <a:lnTo>
                    <a:pt x="627" y="28"/>
                  </a:lnTo>
                  <a:lnTo>
                    <a:pt x="629" y="30"/>
                  </a:lnTo>
                  <a:lnTo>
                    <a:pt x="631" y="34"/>
                  </a:lnTo>
                  <a:lnTo>
                    <a:pt x="635" y="36"/>
                  </a:lnTo>
                  <a:lnTo>
                    <a:pt x="637" y="41"/>
                  </a:lnTo>
                  <a:lnTo>
                    <a:pt x="639" y="43"/>
                  </a:lnTo>
                  <a:lnTo>
                    <a:pt x="639" y="47"/>
                  </a:lnTo>
                  <a:lnTo>
                    <a:pt x="642" y="49"/>
                  </a:lnTo>
                  <a:lnTo>
                    <a:pt x="642" y="53"/>
                  </a:lnTo>
                  <a:lnTo>
                    <a:pt x="644" y="57"/>
                  </a:lnTo>
                  <a:lnTo>
                    <a:pt x="646" y="60"/>
                  </a:lnTo>
                  <a:lnTo>
                    <a:pt x="648" y="62"/>
                  </a:lnTo>
                  <a:lnTo>
                    <a:pt x="648" y="66"/>
                  </a:lnTo>
                  <a:lnTo>
                    <a:pt x="650" y="72"/>
                  </a:lnTo>
                  <a:lnTo>
                    <a:pt x="650" y="76"/>
                  </a:lnTo>
                  <a:lnTo>
                    <a:pt x="652" y="79"/>
                  </a:lnTo>
                  <a:lnTo>
                    <a:pt x="654" y="85"/>
                  </a:lnTo>
                  <a:lnTo>
                    <a:pt x="654" y="89"/>
                  </a:lnTo>
                  <a:lnTo>
                    <a:pt x="654" y="93"/>
                  </a:lnTo>
                  <a:lnTo>
                    <a:pt x="654" y="98"/>
                  </a:lnTo>
                  <a:lnTo>
                    <a:pt x="654" y="104"/>
                  </a:lnTo>
                  <a:lnTo>
                    <a:pt x="654" y="110"/>
                  </a:lnTo>
                  <a:lnTo>
                    <a:pt x="654" y="114"/>
                  </a:lnTo>
                  <a:lnTo>
                    <a:pt x="654" y="119"/>
                  </a:lnTo>
                  <a:lnTo>
                    <a:pt x="654" y="125"/>
                  </a:lnTo>
                  <a:lnTo>
                    <a:pt x="654" y="131"/>
                  </a:lnTo>
                  <a:lnTo>
                    <a:pt x="652" y="136"/>
                  </a:lnTo>
                  <a:lnTo>
                    <a:pt x="650" y="142"/>
                  </a:lnTo>
                  <a:lnTo>
                    <a:pt x="648" y="148"/>
                  </a:lnTo>
                  <a:lnTo>
                    <a:pt x="646" y="154"/>
                  </a:lnTo>
                  <a:lnTo>
                    <a:pt x="644" y="159"/>
                  </a:lnTo>
                  <a:lnTo>
                    <a:pt x="642" y="167"/>
                  </a:lnTo>
                  <a:lnTo>
                    <a:pt x="641" y="173"/>
                  </a:lnTo>
                  <a:lnTo>
                    <a:pt x="637" y="178"/>
                  </a:lnTo>
                  <a:lnTo>
                    <a:pt x="635" y="184"/>
                  </a:lnTo>
                  <a:lnTo>
                    <a:pt x="633" y="190"/>
                  </a:lnTo>
                  <a:lnTo>
                    <a:pt x="631" y="197"/>
                  </a:lnTo>
                  <a:lnTo>
                    <a:pt x="627" y="201"/>
                  </a:lnTo>
                  <a:lnTo>
                    <a:pt x="625" y="209"/>
                  </a:lnTo>
                  <a:lnTo>
                    <a:pt x="623" y="212"/>
                  </a:lnTo>
                  <a:lnTo>
                    <a:pt x="623" y="216"/>
                  </a:lnTo>
                  <a:lnTo>
                    <a:pt x="622" y="218"/>
                  </a:lnTo>
                  <a:lnTo>
                    <a:pt x="620" y="220"/>
                  </a:lnTo>
                  <a:lnTo>
                    <a:pt x="618" y="226"/>
                  </a:lnTo>
                  <a:lnTo>
                    <a:pt x="616" y="233"/>
                  </a:lnTo>
                  <a:lnTo>
                    <a:pt x="612" y="239"/>
                  </a:lnTo>
                  <a:lnTo>
                    <a:pt x="610" y="245"/>
                  </a:lnTo>
                  <a:lnTo>
                    <a:pt x="606" y="250"/>
                  </a:lnTo>
                  <a:lnTo>
                    <a:pt x="606" y="256"/>
                  </a:lnTo>
                  <a:lnTo>
                    <a:pt x="604" y="262"/>
                  </a:lnTo>
                  <a:lnTo>
                    <a:pt x="603" y="268"/>
                  </a:lnTo>
                  <a:lnTo>
                    <a:pt x="601" y="273"/>
                  </a:lnTo>
                  <a:lnTo>
                    <a:pt x="599" y="279"/>
                  </a:lnTo>
                  <a:lnTo>
                    <a:pt x="599" y="283"/>
                  </a:lnTo>
                  <a:lnTo>
                    <a:pt x="599" y="288"/>
                  </a:lnTo>
                  <a:lnTo>
                    <a:pt x="597" y="294"/>
                  </a:lnTo>
                  <a:lnTo>
                    <a:pt x="597" y="298"/>
                  </a:lnTo>
                  <a:lnTo>
                    <a:pt x="597" y="304"/>
                  </a:lnTo>
                  <a:lnTo>
                    <a:pt x="599" y="307"/>
                  </a:lnTo>
                  <a:lnTo>
                    <a:pt x="599" y="313"/>
                  </a:lnTo>
                  <a:lnTo>
                    <a:pt x="599" y="317"/>
                  </a:lnTo>
                  <a:lnTo>
                    <a:pt x="601" y="321"/>
                  </a:lnTo>
                  <a:lnTo>
                    <a:pt x="603" y="325"/>
                  </a:lnTo>
                  <a:lnTo>
                    <a:pt x="604" y="328"/>
                  </a:lnTo>
                  <a:lnTo>
                    <a:pt x="606" y="332"/>
                  </a:lnTo>
                  <a:lnTo>
                    <a:pt x="608" y="336"/>
                  </a:lnTo>
                  <a:lnTo>
                    <a:pt x="612" y="340"/>
                  </a:lnTo>
                  <a:lnTo>
                    <a:pt x="618" y="345"/>
                  </a:lnTo>
                  <a:lnTo>
                    <a:pt x="623" y="351"/>
                  </a:lnTo>
                  <a:lnTo>
                    <a:pt x="625" y="353"/>
                  </a:lnTo>
                  <a:lnTo>
                    <a:pt x="629" y="355"/>
                  </a:lnTo>
                  <a:lnTo>
                    <a:pt x="633" y="357"/>
                  </a:lnTo>
                  <a:lnTo>
                    <a:pt x="637" y="361"/>
                  </a:lnTo>
                  <a:lnTo>
                    <a:pt x="642" y="365"/>
                  </a:lnTo>
                  <a:lnTo>
                    <a:pt x="648" y="368"/>
                  </a:lnTo>
                  <a:lnTo>
                    <a:pt x="654" y="370"/>
                  </a:lnTo>
                  <a:lnTo>
                    <a:pt x="658" y="372"/>
                  </a:lnTo>
                  <a:lnTo>
                    <a:pt x="663" y="374"/>
                  </a:lnTo>
                  <a:lnTo>
                    <a:pt x="667" y="376"/>
                  </a:lnTo>
                  <a:lnTo>
                    <a:pt x="669" y="376"/>
                  </a:lnTo>
                  <a:lnTo>
                    <a:pt x="669" y="378"/>
                  </a:lnTo>
                  <a:lnTo>
                    <a:pt x="667" y="382"/>
                  </a:lnTo>
                  <a:lnTo>
                    <a:pt x="667" y="384"/>
                  </a:lnTo>
                  <a:lnTo>
                    <a:pt x="667" y="387"/>
                  </a:lnTo>
                  <a:lnTo>
                    <a:pt x="665" y="389"/>
                  </a:lnTo>
                  <a:lnTo>
                    <a:pt x="665" y="395"/>
                  </a:lnTo>
                  <a:lnTo>
                    <a:pt x="663" y="399"/>
                  </a:lnTo>
                  <a:lnTo>
                    <a:pt x="663" y="403"/>
                  </a:lnTo>
                  <a:lnTo>
                    <a:pt x="661" y="408"/>
                  </a:lnTo>
                  <a:lnTo>
                    <a:pt x="661" y="414"/>
                  </a:lnTo>
                  <a:lnTo>
                    <a:pt x="660" y="420"/>
                  </a:lnTo>
                  <a:lnTo>
                    <a:pt x="660" y="427"/>
                  </a:lnTo>
                  <a:lnTo>
                    <a:pt x="658" y="431"/>
                  </a:lnTo>
                  <a:lnTo>
                    <a:pt x="658" y="433"/>
                  </a:lnTo>
                  <a:lnTo>
                    <a:pt x="658" y="437"/>
                  </a:lnTo>
                  <a:lnTo>
                    <a:pt x="658" y="441"/>
                  </a:lnTo>
                  <a:lnTo>
                    <a:pt x="656" y="444"/>
                  </a:lnTo>
                  <a:lnTo>
                    <a:pt x="656" y="446"/>
                  </a:lnTo>
                  <a:lnTo>
                    <a:pt x="656" y="450"/>
                  </a:lnTo>
                  <a:lnTo>
                    <a:pt x="656" y="454"/>
                  </a:lnTo>
                  <a:lnTo>
                    <a:pt x="656" y="458"/>
                  </a:lnTo>
                  <a:lnTo>
                    <a:pt x="654" y="461"/>
                  </a:lnTo>
                  <a:lnTo>
                    <a:pt x="654" y="465"/>
                  </a:lnTo>
                  <a:lnTo>
                    <a:pt x="654" y="469"/>
                  </a:lnTo>
                  <a:lnTo>
                    <a:pt x="654" y="473"/>
                  </a:lnTo>
                  <a:lnTo>
                    <a:pt x="654" y="477"/>
                  </a:lnTo>
                  <a:lnTo>
                    <a:pt x="654" y="480"/>
                  </a:lnTo>
                  <a:lnTo>
                    <a:pt x="654" y="484"/>
                  </a:lnTo>
                  <a:lnTo>
                    <a:pt x="654" y="488"/>
                  </a:lnTo>
                  <a:lnTo>
                    <a:pt x="654" y="492"/>
                  </a:lnTo>
                  <a:lnTo>
                    <a:pt x="654" y="496"/>
                  </a:lnTo>
                  <a:lnTo>
                    <a:pt x="654" y="499"/>
                  </a:lnTo>
                  <a:lnTo>
                    <a:pt x="654" y="503"/>
                  </a:lnTo>
                  <a:lnTo>
                    <a:pt x="654" y="507"/>
                  </a:lnTo>
                  <a:lnTo>
                    <a:pt x="654" y="509"/>
                  </a:lnTo>
                  <a:lnTo>
                    <a:pt x="654" y="515"/>
                  </a:lnTo>
                  <a:lnTo>
                    <a:pt x="654" y="518"/>
                  </a:lnTo>
                  <a:lnTo>
                    <a:pt x="654" y="520"/>
                  </a:lnTo>
                  <a:lnTo>
                    <a:pt x="656" y="524"/>
                  </a:lnTo>
                  <a:lnTo>
                    <a:pt x="656" y="528"/>
                  </a:lnTo>
                  <a:lnTo>
                    <a:pt x="656" y="532"/>
                  </a:lnTo>
                  <a:lnTo>
                    <a:pt x="656" y="536"/>
                  </a:lnTo>
                  <a:lnTo>
                    <a:pt x="656" y="539"/>
                  </a:lnTo>
                  <a:lnTo>
                    <a:pt x="658" y="543"/>
                  </a:lnTo>
                  <a:lnTo>
                    <a:pt x="658" y="545"/>
                  </a:lnTo>
                  <a:lnTo>
                    <a:pt x="660" y="551"/>
                  </a:lnTo>
                  <a:lnTo>
                    <a:pt x="660" y="553"/>
                  </a:lnTo>
                  <a:lnTo>
                    <a:pt x="661" y="556"/>
                  </a:lnTo>
                  <a:lnTo>
                    <a:pt x="663" y="562"/>
                  </a:lnTo>
                  <a:lnTo>
                    <a:pt x="665" y="568"/>
                  </a:lnTo>
                  <a:lnTo>
                    <a:pt x="667" y="574"/>
                  </a:lnTo>
                  <a:lnTo>
                    <a:pt x="671" y="579"/>
                  </a:lnTo>
                  <a:lnTo>
                    <a:pt x="673" y="585"/>
                  </a:lnTo>
                  <a:lnTo>
                    <a:pt x="679" y="589"/>
                  </a:lnTo>
                  <a:lnTo>
                    <a:pt x="680" y="594"/>
                  </a:lnTo>
                  <a:lnTo>
                    <a:pt x="684" y="600"/>
                  </a:lnTo>
                  <a:lnTo>
                    <a:pt x="688" y="602"/>
                  </a:lnTo>
                  <a:lnTo>
                    <a:pt x="692" y="608"/>
                  </a:lnTo>
                  <a:lnTo>
                    <a:pt x="696" y="610"/>
                  </a:lnTo>
                  <a:lnTo>
                    <a:pt x="699" y="615"/>
                  </a:lnTo>
                  <a:lnTo>
                    <a:pt x="701" y="619"/>
                  </a:lnTo>
                  <a:lnTo>
                    <a:pt x="707" y="621"/>
                  </a:lnTo>
                  <a:lnTo>
                    <a:pt x="711" y="623"/>
                  </a:lnTo>
                  <a:lnTo>
                    <a:pt x="717" y="629"/>
                  </a:lnTo>
                  <a:lnTo>
                    <a:pt x="718" y="631"/>
                  </a:lnTo>
                  <a:lnTo>
                    <a:pt x="722" y="632"/>
                  </a:lnTo>
                  <a:lnTo>
                    <a:pt x="726" y="634"/>
                  </a:lnTo>
                  <a:lnTo>
                    <a:pt x="730" y="636"/>
                  </a:lnTo>
                  <a:lnTo>
                    <a:pt x="732" y="638"/>
                  </a:lnTo>
                  <a:lnTo>
                    <a:pt x="736" y="640"/>
                  </a:lnTo>
                  <a:lnTo>
                    <a:pt x="739" y="642"/>
                  </a:lnTo>
                  <a:lnTo>
                    <a:pt x="743" y="644"/>
                  </a:lnTo>
                  <a:lnTo>
                    <a:pt x="747" y="646"/>
                  </a:lnTo>
                  <a:lnTo>
                    <a:pt x="751" y="648"/>
                  </a:lnTo>
                  <a:lnTo>
                    <a:pt x="753" y="648"/>
                  </a:lnTo>
                  <a:lnTo>
                    <a:pt x="755" y="648"/>
                  </a:lnTo>
                  <a:lnTo>
                    <a:pt x="753" y="650"/>
                  </a:lnTo>
                  <a:lnTo>
                    <a:pt x="753" y="653"/>
                  </a:lnTo>
                  <a:lnTo>
                    <a:pt x="753" y="655"/>
                  </a:lnTo>
                  <a:lnTo>
                    <a:pt x="753" y="659"/>
                  </a:lnTo>
                  <a:lnTo>
                    <a:pt x="753" y="663"/>
                  </a:lnTo>
                  <a:lnTo>
                    <a:pt x="753" y="667"/>
                  </a:lnTo>
                  <a:lnTo>
                    <a:pt x="751" y="670"/>
                  </a:lnTo>
                  <a:lnTo>
                    <a:pt x="751" y="676"/>
                  </a:lnTo>
                  <a:lnTo>
                    <a:pt x="751" y="680"/>
                  </a:lnTo>
                  <a:lnTo>
                    <a:pt x="751" y="686"/>
                  </a:lnTo>
                  <a:lnTo>
                    <a:pt x="751" y="691"/>
                  </a:lnTo>
                  <a:lnTo>
                    <a:pt x="751" y="697"/>
                  </a:lnTo>
                  <a:lnTo>
                    <a:pt x="751" y="701"/>
                  </a:lnTo>
                  <a:lnTo>
                    <a:pt x="751" y="705"/>
                  </a:lnTo>
                  <a:lnTo>
                    <a:pt x="751" y="708"/>
                  </a:lnTo>
                  <a:lnTo>
                    <a:pt x="753" y="712"/>
                  </a:lnTo>
                  <a:lnTo>
                    <a:pt x="753" y="716"/>
                  </a:lnTo>
                  <a:lnTo>
                    <a:pt x="753" y="720"/>
                  </a:lnTo>
                  <a:lnTo>
                    <a:pt x="753" y="722"/>
                  </a:lnTo>
                  <a:lnTo>
                    <a:pt x="753" y="726"/>
                  </a:lnTo>
                  <a:lnTo>
                    <a:pt x="753" y="729"/>
                  </a:lnTo>
                  <a:lnTo>
                    <a:pt x="753" y="733"/>
                  </a:lnTo>
                  <a:lnTo>
                    <a:pt x="753" y="737"/>
                  </a:lnTo>
                  <a:lnTo>
                    <a:pt x="755" y="741"/>
                  </a:lnTo>
                  <a:lnTo>
                    <a:pt x="755" y="745"/>
                  </a:lnTo>
                  <a:lnTo>
                    <a:pt x="755" y="748"/>
                  </a:lnTo>
                  <a:lnTo>
                    <a:pt x="755" y="752"/>
                  </a:lnTo>
                  <a:lnTo>
                    <a:pt x="755" y="758"/>
                  </a:lnTo>
                  <a:lnTo>
                    <a:pt x="755" y="760"/>
                  </a:lnTo>
                  <a:lnTo>
                    <a:pt x="756" y="764"/>
                  </a:lnTo>
                  <a:lnTo>
                    <a:pt x="756" y="767"/>
                  </a:lnTo>
                  <a:lnTo>
                    <a:pt x="756" y="773"/>
                  </a:lnTo>
                  <a:lnTo>
                    <a:pt x="756" y="777"/>
                  </a:lnTo>
                  <a:lnTo>
                    <a:pt x="756" y="779"/>
                  </a:lnTo>
                  <a:lnTo>
                    <a:pt x="758" y="785"/>
                  </a:lnTo>
                  <a:lnTo>
                    <a:pt x="758" y="788"/>
                  </a:lnTo>
                  <a:lnTo>
                    <a:pt x="760" y="792"/>
                  </a:lnTo>
                  <a:lnTo>
                    <a:pt x="760" y="796"/>
                  </a:lnTo>
                  <a:lnTo>
                    <a:pt x="760" y="800"/>
                  </a:lnTo>
                  <a:lnTo>
                    <a:pt x="762" y="804"/>
                  </a:lnTo>
                  <a:lnTo>
                    <a:pt x="762" y="807"/>
                  </a:lnTo>
                  <a:lnTo>
                    <a:pt x="762" y="811"/>
                  </a:lnTo>
                  <a:lnTo>
                    <a:pt x="764" y="817"/>
                  </a:lnTo>
                  <a:lnTo>
                    <a:pt x="764" y="821"/>
                  </a:lnTo>
                  <a:lnTo>
                    <a:pt x="764" y="823"/>
                  </a:lnTo>
                  <a:lnTo>
                    <a:pt x="768" y="828"/>
                  </a:lnTo>
                  <a:lnTo>
                    <a:pt x="768" y="832"/>
                  </a:lnTo>
                  <a:lnTo>
                    <a:pt x="770" y="836"/>
                  </a:lnTo>
                  <a:lnTo>
                    <a:pt x="770" y="840"/>
                  </a:lnTo>
                  <a:lnTo>
                    <a:pt x="770" y="842"/>
                  </a:lnTo>
                  <a:lnTo>
                    <a:pt x="772" y="845"/>
                  </a:lnTo>
                  <a:lnTo>
                    <a:pt x="774" y="849"/>
                  </a:lnTo>
                  <a:lnTo>
                    <a:pt x="775" y="853"/>
                  </a:lnTo>
                  <a:lnTo>
                    <a:pt x="775" y="855"/>
                  </a:lnTo>
                  <a:lnTo>
                    <a:pt x="777" y="861"/>
                  </a:lnTo>
                  <a:lnTo>
                    <a:pt x="779" y="864"/>
                  </a:lnTo>
                  <a:lnTo>
                    <a:pt x="779" y="866"/>
                  </a:lnTo>
                  <a:lnTo>
                    <a:pt x="781" y="868"/>
                  </a:lnTo>
                  <a:lnTo>
                    <a:pt x="781" y="872"/>
                  </a:lnTo>
                  <a:lnTo>
                    <a:pt x="783" y="876"/>
                  </a:lnTo>
                  <a:lnTo>
                    <a:pt x="785" y="880"/>
                  </a:lnTo>
                  <a:lnTo>
                    <a:pt x="787" y="883"/>
                  </a:lnTo>
                  <a:lnTo>
                    <a:pt x="789" y="885"/>
                  </a:lnTo>
                  <a:lnTo>
                    <a:pt x="791" y="889"/>
                  </a:lnTo>
                  <a:lnTo>
                    <a:pt x="793" y="893"/>
                  </a:lnTo>
                  <a:lnTo>
                    <a:pt x="796" y="899"/>
                  </a:lnTo>
                  <a:lnTo>
                    <a:pt x="800" y="904"/>
                  </a:lnTo>
                  <a:lnTo>
                    <a:pt x="802" y="910"/>
                  </a:lnTo>
                  <a:lnTo>
                    <a:pt x="806" y="916"/>
                  </a:lnTo>
                  <a:lnTo>
                    <a:pt x="810" y="921"/>
                  </a:lnTo>
                  <a:lnTo>
                    <a:pt x="812" y="925"/>
                  </a:lnTo>
                  <a:lnTo>
                    <a:pt x="815" y="929"/>
                  </a:lnTo>
                  <a:lnTo>
                    <a:pt x="817" y="933"/>
                  </a:lnTo>
                  <a:lnTo>
                    <a:pt x="821" y="937"/>
                  </a:lnTo>
                  <a:lnTo>
                    <a:pt x="825" y="940"/>
                  </a:lnTo>
                  <a:lnTo>
                    <a:pt x="827" y="944"/>
                  </a:lnTo>
                  <a:lnTo>
                    <a:pt x="831" y="950"/>
                  </a:lnTo>
                  <a:lnTo>
                    <a:pt x="836" y="956"/>
                  </a:lnTo>
                  <a:lnTo>
                    <a:pt x="840" y="959"/>
                  </a:lnTo>
                  <a:lnTo>
                    <a:pt x="842" y="961"/>
                  </a:lnTo>
                  <a:lnTo>
                    <a:pt x="844" y="963"/>
                  </a:lnTo>
                  <a:lnTo>
                    <a:pt x="846" y="965"/>
                  </a:lnTo>
                  <a:lnTo>
                    <a:pt x="901" y="952"/>
                  </a:lnTo>
                  <a:lnTo>
                    <a:pt x="901" y="956"/>
                  </a:lnTo>
                  <a:lnTo>
                    <a:pt x="903" y="959"/>
                  </a:lnTo>
                  <a:lnTo>
                    <a:pt x="903" y="961"/>
                  </a:lnTo>
                  <a:lnTo>
                    <a:pt x="905" y="965"/>
                  </a:lnTo>
                  <a:lnTo>
                    <a:pt x="905" y="969"/>
                  </a:lnTo>
                  <a:lnTo>
                    <a:pt x="907" y="973"/>
                  </a:lnTo>
                  <a:lnTo>
                    <a:pt x="907" y="978"/>
                  </a:lnTo>
                  <a:lnTo>
                    <a:pt x="909" y="984"/>
                  </a:lnTo>
                  <a:lnTo>
                    <a:pt x="909" y="988"/>
                  </a:lnTo>
                  <a:lnTo>
                    <a:pt x="910" y="994"/>
                  </a:lnTo>
                  <a:lnTo>
                    <a:pt x="912" y="999"/>
                  </a:lnTo>
                  <a:lnTo>
                    <a:pt x="914" y="1005"/>
                  </a:lnTo>
                  <a:lnTo>
                    <a:pt x="916" y="1011"/>
                  </a:lnTo>
                  <a:lnTo>
                    <a:pt x="918" y="1018"/>
                  </a:lnTo>
                  <a:lnTo>
                    <a:pt x="918" y="1020"/>
                  </a:lnTo>
                  <a:lnTo>
                    <a:pt x="918" y="1024"/>
                  </a:lnTo>
                  <a:lnTo>
                    <a:pt x="918" y="1028"/>
                  </a:lnTo>
                  <a:lnTo>
                    <a:pt x="920" y="1032"/>
                  </a:lnTo>
                  <a:lnTo>
                    <a:pt x="920" y="1035"/>
                  </a:lnTo>
                  <a:lnTo>
                    <a:pt x="920" y="1037"/>
                  </a:lnTo>
                  <a:lnTo>
                    <a:pt x="920" y="1041"/>
                  </a:lnTo>
                  <a:lnTo>
                    <a:pt x="922" y="1045"/>
                  </a:lnTo>
                  <a:lnTo>
                    <a:pt x="922" y="1049"/>
                  </a:lnTo>
                  <a:lnTo>
                    <a:pt x="922" y="1052"/>
                  </a:lnTo>
                  <a:lnTo>
                    <a:pt x="924" y="1056"/>
                  </a:lnTo>
                  <a:lnTo>
                    <a:pt x="926" y="1060"/>
                  </a:lnTo>
                  <a:lnTo>
                    <a:pt x="926" y="1064"/>
                  </a:lnTo>
                  <a:lnTo>
                    <a:pt x="926" y="1068"/>
                  </a:lnTo>
                  <a:lnTo>
                    <a:pt x="926" y="1070"/>
                  </a:lnTo>
                  <a:lnTo>
                    <a:pt x="928" y="1075"/>
                  </a:lnTo>
                  <a:lnTo>
                    <a:pt x="928" y="1079"/>
                  </a:lnTo>
                  <a:lnTo>
                    <a:pt x="928" y="1083"/>
                  </a:lnTo>
                  <a:lnTo>
                    <a:pt x="928" y="1087"/>
                  </a:lnTo>
                  <a:lnTo>
                    <a:pt x="929" y="1090"/>
                  </a:lnTo>
                  <a:lnTo>
                    <a:pt x="929" y="1094"/>
                  </a:lnTo>
                  <a:lnTo>
                    <a:pt x="929" y="1098"/>
                  </a:lnTo>
                  <a:lnTo>
                    <a:pt x="931" y="1102"/>
                  </a:lnTo>
                  <a:lnTo>
                    <a:pt x="931" y="1106"/>
                  </a:lnTo>
                  <a:lnTo>
                    <a:pt x="931" y="1110"/>
                  </a:lnTo>
                  <a:lnTo>
                    <a:pt x="933" y="1113"/>
                  </a:lnTo>
                  <a:lnTo>
                    <a:pt x="933" y="1117"/>
                  </a:lnTo>
                  <a:lnTo>
                    <a:pt x="933" y="1123"/>
                  </a:lnTo>
                  <a:lnTo>
                    <a:pt x="933" y="1127"/>
                  </a:lnTo>
                  <a:lnTo>
                    <a:pt x="933" y="1130"/>
                  </a:lnTo>
                  <a:lnTo>
                    <a:pt x="933" y="1132"/>
                  </a:lnTo>
                  <a:lnTo>
                    <a:pt x="933" y="1138"/>
                  </a:lnTo>
                  <a:lnTo>
                    <a:pt x="933" y="1142"/>
                  </a:lnTo>
                  <a:lnTo>
                    <a:pt x="933" y="1144"/>
                  </a:lnTo>
                  <a:lnTo>
                    <a:pt x="933" y="1149"/>
                  </a:lnTo>
                  <a:lnTo>
                    <a:pt x="933" y="1153"/>
                  </a:lnTo>
                  <a:lnTo>
                    <a:pt x="933" y="1157"/>
                  </a:lnTo>
                  <a:lnTo>
                    <a:pt x="933" y="1161"/>
                  </a:lnTo>
                  <a:lnTo>
                    <a:pt x="933" y="1163"/>
                  </a:lnTo>
                  <a:lnTo>
                    <a:pt x="933" y="1168"/>
                  </a:lnTo>
                  <a:lnTo>
                    <a:pt x="933" y="1170"/>
                  </a:lnTo>
                  <a:lnTo>
                    <a:pt x="933" y="1174"/>
                  </a:lnTo>
                  <a:lnTo>
                    <a:pt x="933" y="1178"/>
                  </a:lnTo>
                  <a:lnTo>
                    <a:pt x="933" y="1182"/>
                  </a:lnTo>
                  <a:lnTo>
                    <a:pt x="933" y="1186"/>
                  </a:lnTo>
                  <a:lnTo>
                    <a:pt x="933" y="1189"/>
                  </a:lnTo>
                  <a:lnTo>
                    <a:pt x="933" y="1193"/>
                  </a:lnTo>
                  <a:lnTo>
                    <a:pt x="933" y="1195"/>
                  </a:lnTo>
                  <a:lnTo>
                    <a:pt x="933" y="1199"/>
                  </a:lnTo>
                  <a:lnTo>
                    <a:pt x="933" y="1203"/>
                  </a:lnTo>
                  <a:lnTo>
                    <a:pt x="933" y="1206"/>
                  </a:lnTo>
                  <a:lnTo>
                    <a:pt x="933" y="1210"/>
                  </a:lnTo>
                  <a:lnTo>
                    <a:pt x="931" y="1214"/>
                  </a:lnTo>
                  <a:lnTo>
                    <a:pt x="931" y="1222"/>
                  </a:lnTo>
                  <a:lnTo>
                    <a:pt x="931" y="1227"/>
                  </a:lnTo>
                  <a:lnTo>
                    <a:pt x="931" y="1233"/>
                  </a:lnTo>
                  <a:lnTo>
                    <a:pt x="929" y="1239"/>
                  </a:lnTo>
                  <a:lnTo>
                    <a:pt x="928" y="1243"/>
                  </a:lnTo>
                  <a:lnTo>
                    <a:pt x="928" y="1248"/>
                  </a:lnTo>
                  <a:lnTo>
                    <a:pt x="928" y="1252"/>
                  </a:lnTo>
                  <a:lnTo>
                    <a:pt x="928" y="1258"/>
                  </a:lnTo>
                  <a:lnTo>
                    <a:pt x="926" y="1262"/>
                  </a:lnTo>
                  <a:lnTo>
                    <a:pt x="926" y="1265"/>
                  </a:lnTo>
                  <a:lnTo>
                    <a:pt x="926" y="1269"/>
                  </a:lnTo>
                  <a:lnTo>
                    <a:pt x="926" y="1275"/>
                  </a:lnTo>
                  <a:lnTo>
                    <a:pt x="924" y="1279"/>
                  </a:lnTo>
                  <a:lnTo>
                    <a:pt x="924" y="1281"/>
                  </a:lnTo>
                  <a:lnTo>
                    <a:pt x="924" y="1282"/>
                  </a:lnTo>
                  <a:lnTo>
                    <a:pt x="977" y="1282"/>
                  </a:lnTo>
                  <a:lnTo>
                    <a:pt x="975" y="1282"/>
                  </a:lnTo>
                  <a:lnTo>
                    <a:pt x="975" y="1286"/>
                  </a:lnTo>
                  <a:lnTo>
                    <a:pt x="975" y="1288"/>
                  </a:lnTo>
                  <a:lnTo>
                    <a:pt x="975" y="1294"/>
                  </a:lnTo>
                  <a:lnTo>
                    <a:pt x="975" y="1296"/>
                  </a:lnTo>
                  <a:lnTo>
                    <a:pt x="975" y="1301"/>
                  </a:lnTo>
                  <a:lnTo>
                    <a:pt x="975" y="1305"/>
                  </a:lnTo>
                  <a:lnTo>
                    <a:pt x="975" y="1311"/>
                  </a:lnTo>
                  <a:lnTo>
                    <a:pt x="973" y="1315"/>
                  </a:lnTo>
                  <a:lnTo>
                    <a:pt x="973" y="1322"/>
                  </a:lnTo>
                  <a:lnTo>
                    <a:pt x="971" y="1326"/>
                  </a:lnTo>
                  <a:lnTo>
                    <a:pt x="971" y="1330"/>
                  </a:lnTo>
                  <a:lnTo>
                    <a:pt x="971" y="1332"/>
                  </a:lnTo>
                  <a:lnTo>
                    <a:pt x="971" y="1336"/>
                  </a:lnTo>
                  <a:lnTo>
                    <a:pt x="969" y="1339"/>
                  </a:lnTo>
                  <a:lnTo>
                    <a:pt x="969" y="1343"/>
                  </a:lnTo>
                  <a:lnTo>
                    <a:pt x="969" y="1345"/>
                  </a:lnTo>
                  <a:lnTo>
                    <a:pt x="969" y="1351"/>
                  </a:lnTo>
                  <a:lnTo>
                    <a:pt x="967" y="1353"/>
                  </a:lnTo>
                  <a:lnTo>
                    <a:pt x="967" y="1357"/>
                  </a:lnTo>
                  <a:lnTo>
                    <a:pt x="966" y="1362"/>
                  </a:lnTo>
                  <a:lnTo>
                    <a:pt x="966" y="1364"/>
                  </a:lnTo>
                  <a:lnTo>
                    <a:pt x="964" y="1370"/>
                  </a:lnTo>
                  <a:lnTo>
                    <a:pt x="964" y="1374"/>
                  </a:lnTo>
                  <a:lnTo>
                    <a:pt x="962" y="1377"/>
                  </a:lnTo>
                  <a:lnTo>
                    <a:pt x="962" y="1381"/>
                  </a:lnTo>
                  <a:lnTo>
                    <a:pt x="962" y="1385"/>
                  </a:lnTo>
                  <a:lnTo>
                    <a:pt x="960" y="1389"/>
                  </a:lnTo>
                  <a:lnTo>
                    <a:pt x="958" y="1395"/>
                  </a:lnTo>
                  <a:lnTo>
                    <a:pt x="958" y="1398"/>
                  </a:lnTo>
                  <a:lnTo>
                    <a:pt x="956" y="1402"/>
                  </a:lnTo>
                  <a:lnTo>
                    <a:pt x="956" y="1408"/>
                  </a:lnTo>
                  <a:lnTo>
                    <a:pt x="954" y="1412"/>
                  </a:lnTo>
                  <a:lnTo>
                    <a:pt x="952" y="1415"/>
                  </a:lnTo>
                  <a:lnTo>
                    <a:pt x="952" y="1421"/>
                  </a:lnTo>
                  <a:lnTo>
                    <a:pt x="950" y="1425"/>
                  </a:lnTo>
                  <a:lnTo>
                    <a:pt x="948" y="1429"/>
                  </a:lnTo>
                  <a:lnTo>
                    <a:pt x="947" y="1434"/>
                  </a:lnTo>
                  <a:lnTo>
                    <a:pt x="945" y="1438"/>
                  </a:lnTo>
                  <a:lnTo>
                    <a:pt x="943" y="1442"/>
                  </a:lnTo>
                  <a:lnTo>
                    <a:pt x="943" y="1446"/>
                  </a:lnTo>
                  <a:lnTo>
                    <a:pt x="941" y="1452"/>
                  </a:lnTo>
                  <a:lnTo>
                    <a:pt x="939" y="1455"/>
                  </a:lnTo>
                  <a:lnTo>
                    <a:pt x="937" y="1459"/>
                  </a:lnTo>
                  <a:lnTo>
                    <a:pt x="933" y="1465"/>
                  </a:lnTo>
                  <a:lnTo>
                    <a:pt x="933" y="1469"/>
                  </a:lnTo>
                  <a:lnTo>
                    <a:pt x="929" y="1472"/>
                  </a:lnTo>
                  <a:lnTo>
                    <a:pt x="928" y="1478"/>
                  </a:lnTo>
                  <a:lnTo>
                    <a:pt x="926" y="1482"/>
                  </a:lnTo>
                  <a:lnTo>
                    <a:pt x="924" y="1488"/>
                  </a:lnTo>
                  <a:lnTo>
                    <a:pt x="922" y="1490"/>
                  </a:lnTo>
                  <a:lnTo>
                    <a:pt x="920" y="1495"/>
                  </a:lnTo>
                  <a:lnTo>
                    <a:pt x="916" y="1497"/>
                  </a:lnTo>
                  <a:lnTo>
                    <a:pt x="914" y="1503"/>
                  </a:lnTo>
                  <a:lnTo>
                    <a:pt x="910" y="1507"/>
                  </a:lnTo>
                  <a:lnTo>
                    <a:pt x="909" y="1511"/>
                  </a:lnTo>
                  <a:lnTo>
                    <a:pt x="907" y="1514"/>
                  </a:lnTo>
                  <a:lnTo>
                    <a:pt x="903" y="1518"/>
                  </a:lnTo>
                  <a:lnTo>
                    <a:pt x="901" y="1522"/>
                  </a:lnTo>
                  <a:lnTo>
                    <a:pt x="897" y="1526"/>
                  </a:lnTo>
                  <a:lnTo>
                    <a:pt x="893" y="1530"/>
                  </a:lnTo>
                  <a:lnTo>
                    <a:pt x="891" y="1533"/>
                  </a:lnTo>
                  <a:lnTo>
                    <a:pt x="888" y="1537"/>
                  </a:lnTo>
                  <a:lnTo>
                    <a:pt x="886" y="1541"/>
                  </a:lnTo>
                  <a:lnTo>
                    <a:pt x="882" y="1545"/>
                  </a:lnTo>
                  <a:lnTo>
                    <a:pt x="880" y="1549"/>
                  </a:lnTo>
                  <a:lnTo>
                    <a:pt x="876" y="1550"/>
                  </a:lnTo>
                  <a:lnTo>
                    <a:pt x="874" y="1556"/>
                  </a:lnTo>
                  <a:lnTo>
                    <a:pt x="871" y="1558"/>
                  </a:lnTo>
                  <a:lnTo>
                    <a:pt x="869" y="1562"/>
                  </a:lnTo>
                  <a:lnTo>
                    <a:pt x="865" y="1564"/>
                  </a:lnTo>
                  <a:lnTo>
                    <a:pt x="861" y="1568"/>
                  </a:lnTo>
                  <a:lnTo>
                    <a:pt x="859" y="1571"/>
                  </a:lnTo>
                  <a:lnTo>
                    <a:pt x="855" y="1575"/>
                  </a:lnTo>
                  <a:lnTo>
                    <a:pt x="850" y="1579"/>
                  </a:lnTo>
                  <a:lnTo>
                    <a:pt x="844" y="1587"/>
                  </a:lnTo>
                  <a:lnTo>
                    <a:pt x="838" y="1592"/>
                  </a:lnTo>
                  <a:lnTo>
                    <a:pt x="833" y="1598"/>
                  </a:lnTo>
                  <a:lnTo>
                    <a:pt x="827" y="1602"/>
                  </a:lnTo>
                  <a:lnTo>
                    <a:pt x="821" y="1607"/>
                  </a:lnTo>
                  <a:lnTo>
                    <a:pt x="815" y="1611"/>
                  </a:lnTo>
                  <a:lnTo>
                    <a:pt x="812" y="1615"/>
                  </a:lnTo>
                  <a:lnTo>
                    <a:pt x="806" y="1621"/>
                  </a:lnTo>
                  <a:lnTo>
                    <a:pt x="800" y="1623"/>
                  </a:lnTo>
                  <a:lnTo>
                    <a:pt x="796" y="1626"/>
                  </a:lnTo>
                  <a:lnTo>
                    <a:pt x="793" y="1630"/>
                  </a:lnTo>
                  <a:lnTo>
                    <a:pt x="789" y="1632"/>
                  </a:lnTo>
                  <a:lnTo>
                    <a:pt x="787" y="1634"/>
                  </a:lnTo>
                  <a:lnTo>
                    <a:pt x="783" y="1638"/>
                  </a:lnTo>
                  <a:lnTo>
                    <a:pt x="781" y="1640"/>
                  </a:lnTo>
                  <a:lnTo>
                    <a:pt x="779" y="1642"/>
                  </a:lnTo>
                  <a:lnTo>
                    <a:pt x="777" y="1642"/>
                  </a:lnTo>
                  <a:lnTo>
                    <a:pt x="842" y="1682"/>
                  </a:lnTo>
                  <a:lnTo>
                    <a:pt x="840" y="1683"/>
                  </a:lnTo>
                  <a:lnTo>
                    <a:pt x="836" y="1685"/>
                  </a:lnTo>
                  <a:lnTo>
                    <a:pt x="833" y="1687"/>
                  </a:lnTo>
                  <a:lnTo>
                    <a:pt x="831" y="1691"/>
                  </a:lnTo>
                  <a:lnTo>
                    <a:pt x="827" y="1693"/>
                  </a:lnTo>
                  <a:lnTo>
                    <a:pt x="823" y="1697"/>
                  </a:lnTo>
                  <a:lnTo>
                    <a:pt x="817" y="1701"/>
                  </a:lnTo>
                  <a:lnTo>
                    <a:pt x="814" y="1704"/>
                  </a:lnTo>
                  <a:lnTo>
                    <a:pt x="808" y="1710"/>
                  </a:lnTo>
                  <a:lnTo>
                    <a:pt x="802" y="1716"/>
                  </a:lnTo>
                  <a:lnTo>
                    <a:pt x="798" y="1716"/>
                  </a:lnTo>
                  <a:lnTo>
                    <a:pt x="795" y="1720"/>
                  </a:lnTo>
                  <a:lnTo>
                    <a:pt x="793" y="1721"/>
                  </a:lnTo>
                  <a:lnTo>
                    <a:pt x="789" y="1725"/>
                  </a:lnTo>
                  <a:lnTo>
                    <a:pt x="783" y="1727"/>
                  </a:lnTo>
                  <a:lnTo>
                    <a:pt x="781" y="1731"/>
                  </a:lnTo>
                  <a:lnTo>
                    <a:pt x="777" y="1733"/>
                  </a:lnTo>
                  <a:lnTo>
                    <a:pt x="774" y="1737"/>
                  </a:lnTo>
                  <a:lnTo>
                    <a:pt x="768" y="1739"/>
                  </a:lnTo>
                  <a:lnTo>
                    <a:pt x="764" y="1742"/>
                  </a:lnTo>
                  <a:lnTo>
                    <a:pt x="760" y="1746"/>
                  </a:lnTo>
                  <a:lnTo>
                    <a:pt x="756" y="1748"/>
                  </a:lnTo>
                  <a:lnTo>
                    <a:pt x="751" y="1752"/>
                  </a:lnTo>
                  <a:lnTo>
                    <a:pt x="747" y="1754"/>
                  </a:lnTo>
                  <a:lnTo>
                    <a:pt x="743" y="1758"/>
                  </a:lnTo>
                  <a:lnTo>
                    <a:pt x="737" y="1761"/>
                  </a:lnTo>
                  <a:lnTo>
                    <a:pt x="732" y="1765"/>
                  </a:lnTo>
                  <a:lnTo>
                    <a:pt x="726" y="1767"/>
                  </a:lnTo>
                  <a:lnTo>
                    <a:pt x="720" y="1771"/>
                  </a:lnTo>
                  <a:lnTo>
                    <a:pt x="717" y="1775"/>
                  </a:lnTo>
                  <a:lnTo>
                    <a:pt x="713" y="1777"/>
                  </a:lnTo>
                  <a:lnTo>
                    <a:pt x="707" y="1780"/>
                  </a:lnTo>
                  <a:lnTo>
                    <a:pt x="701" y="1784"/>
                  </a:lnTo>
                  <a:lnTo>
                    <a:pt x="698" y="1788"/>
                  </a:lnTo>
                  <a:lnTo>
                    <a:pt x="690" y="1790"/>
                  </a:lnTo>
                  <a:lnTo>
                    <a:pt x="684" y="1794"/>
                  </a:lnTo>
                  <a:lnTo>
                    <a:pt x="679" y="1797"/>
                  </a:lnTo>
                  <a:lnTo>
                    <a:pt x="673" y="1799"/>
                  </a:lnTo>
                  <a:lnTo>
                    <a:pt x="667" y="1803"/>
                  </a:lnTo>
                  <a:lnTo>
                    <a:pt x="661" y="1805"/>
                  </a:lnTo>
                  <a:lnTo>
                    <a:pt x="656" y="1809"/>
                  </a:lnTo>
                  <a:lnTo>
                    <a:pt x="650" y="1813"/>
                  </a:lnTo>
                  <a:lnTo>
                    <a:pt x="642" y="1816"/>
                  </a:lnTo>
                  <a:lnTo>
                    <a:pt x="637" y="1820"/>
                  </a:lnTo>
                  <a:lnTo>
                    <a:pt x="631" y="1822"/>
                  </a:lnTo>
                  <a:lnTo>
                    <a:pt x="623" y="1824"/>
                  </a:lnTo>
                  <a:lnTo>
                    <a:pt x="618" y="1828"/>
                  </a:lnTo>
                  <a:lnTo>
                    <a:pt x="610" y="1830"/>
                  </a:lnTo>
                  <a:lnTo>
                    <a:pt x="604" y="1834"/>
                  </a:lnTo>
                  <a:lnTo>
                    <a:pt x="599" y="1837"/>
                  </a:lnTo>
                  <a:lnTo>
                    <a:pt x="591" y="1839"/>
                  </a:lnTo>
                  <a:lnTo>
                    <a:pt x="585" y="1841"/>
                  </a:lnTo>
                  <a:lnTo>
                    <a:pt x="578" y="1843"/>
                  </a:lnTo>
                  <a:lnTo>
                    <a:pt x="570" y="1847"/>
                  </a:lnTo>
                  <a:lnTo>
                    <a:pt x="563" y="1849"/>
                  </a:lnTo>
                  <a:lnTo>
                    <a:pt x="557" y="1853"/>
                  </a:lnTo>
                  <a:lnTo>
                    <a:pt x="549" y="1855"/>
                  </a:lnTo>
                  <a:lnTo>
                    <a:pt x="542" y="1858"/>
                  </a:lnTo>
                  <a:lnTo>
                    <a:pt x="536" y="1858"/>
                  </a:lnTo>
                  <a:lnTo>
                    <a:pt x="528" y="1860"/>
                  </a:lnTo>
                  <a:lnTo>
                    <a:pt x="521" y="1862"/>
                  </a:lnTo>
                  <a:lnTo>
                    <a:pt x="513" y="1866"/>
                  </a:lnTo>
                  <a:lnTo>
                    <a:pt x="506" y="1868"/>
                  </a:lnTo>
                  <a:lnTo>
                    <a:pt x="500" y="1870"/>
                  </a:lnTo>
                  <a:lnTo>
                    <a:pt x="492" y="1872"/>
                  </a:lnTo>
                  <a:lnTo>
                    <a:pt x="485" y="1874"/>
                  </a:lnTo>
                  <a:lnTo>
                    <a:pt x="477" y="1875"/>
                  </a:lnTo>
                  <a:lnTo>
                    <a:pt x="471" y="1877"/>
                  </a:lnTo>
                  <a:lnTo>
                    <a:pt x="462" y="1879"/>
                  </a:lnTo>
                  <a:lnTo>
                    <a:pt x="456" y="1881"/>
                  </a:lnTo>
                  <a:lnTo>
                    <a:pt x="449" y="1881"/>
                  </a:lnTo>
                  <a:lnTo>
                    <a:pt x="441" y="1885"/>
                  </a:lnTo>
                  <a:lnTo>
                    <a:pt x="433" y="1885"/>
                  </a:lnTo>
                  <a:lnTo>
                    <a:pt x="428" y="1887"/>
                  </a:lnTo>
                  <a:lnTo>
                    <a:pt x="418" y="1889"/>
                  </a:lnTo>
                  <a:lnTo>
                    <a:pt x="411" y="1891"/>
                  </a:lnTo>
                  <a:lnTo>
                    <a:pt x="405" y="1891"/>
                  </a:lnTo>
                  <a:lnTo>
                    <a:pt x="397" y="1893"/>
                  </a:lnTo>
                  <a:lnTo>
                    <a:pt x="390" y="1893"/>
                  </a:lnTo>
                  <a:lnTo>
                    <a:pt x="382" y="1894"/>
                  </a:lnTo>
                  <a:lnTo>
                    <a:pt x="374" y="1896"/>
                  </a:lnTo>
                  <a:lnTo>
                    <a:pt x="367" y="1898"/>
                  </a:lnTo>
                  <a:lnTo>
                    <a:pt x="361" y="1898"/>
                  </a:lnTo>
                  <a:lnTo>
                    <a:pt x="353" y="1898"/>
                  </a:lnTo>
                  <a:lnTo>
                    <a:pt x="346" y="1898"/>
                  </a:lnTo>
                  <a:lnTo>
                    <a:pt x="338" y="1900"/>
                  </a:lnTo>
                  <a:lnTo>
                    <a:pt x="333" y="1900"/>
                  </a:lnTo>
                  <a:lnTo>
                    <a:pt x="325" y="1900"/>
                  </a:lnTo>
                  <a:lnTo>
                    <a:pt x="317" y="1900"/>
                  </a:lnTo>
                  <a:lnTo>
                    <a:pt x="310" y="1902"/>
                  </a:lnTo>
                  <a:lnTo>
                    <a:pt x="304" y="1902"/>
                  </a:lnTo>
                  <a:lnTo>
                    <a:pt x="296" y="1902"/>
                  </a:lnTo>
                  <a:lnTo>
                    <a:pt x="289" y="1902"/>
                  </a:lnTo>
                  <a:lnTo>
                    <a:pt x="283" y="1904"/>
                  </a:lnTo>
                  <a:lnTo>
                    <a:pt x="276" y="1904"/>
                  </a:lnTo>
                  <a:lnTo>
                    <a:pt x="270" y="1904"/>
                  </a:lnTo>
                  <a:lnTo>
                    <a:pt x="262" y="1904"/>
                  </a:lnTo>
                  <a:lnTo>
                    <a:pt x="255" y="1904"/>
                  </a:lnTo>
                  <a:lnTo>
                    <a:pt x="249" y="1904"/>
                  </a:lnTo>
                  <a:lnTo>
                    <a:pt x="241" y="1902"/>
                  </a:lnTo>
                  <a:lnTo>
                    <a:pt x="236" y="1902"/>
                  </a:lnTo>
                  <a:lnTo>
                    <a:pt x="230" y="1902"/>
                  </a:lnTo>
                  <a:lnTo>
                    <a:pt x="222" y="1900"/>
                  </a:lnTo>
                  <a:lnTo>
                    <a:pt x="217" y="1900"/>
                  </a:lnTo>
                  <a:lnTo>
                    <a:pt x="211" y="1900"/>
                  </a:lnTo>
                  <a:lnTo>
                    <a:pt x="205" y="1900"/>
                  </a:lnTo>
                  <a:lnTo>
                    <a:pt x="198" y="1898"/>
                  </a:lnTo>
                  <a:lnTo>
                    <a:pt x="192" y="1898"/>
                  </a:lnTo>
                  <a:lnTo>
                    <a:pt x="186" y="1898"/>
                  </a:lnTo>
                  <a:lnTo>
                    <a:pt x="182" y="1898"/>
                  </a:lnTo>
                  <a:lnTo>
                    <a:pt x="175" y="1896"/>
                  </a:lnTo>
                  <a:lnTo>
                    <a:pt x="171" y="1896"/>
                  </a:lnTo>
                  <a:lnTo>
                    <a:pt x="165" y="1894"/>
                  </a:lnTo>
                  <a:lnTo>
                    <a:pt x="160" y="1893"/>
                  </a:lnTo>
                  <a:lnTo>
                    <a:pt x="154" y="1893"/>
                  </a:lnTo>
                  <a:lnTo>
                    <a:pt x="150" y="1891"/>
                  </a:lnTo>
                  <a:lnTo>
                    <a:pt x="144" y="1889"/>
                  </a:lnTo>
                  <a:lnTo>
                    <a:pt x="139" y="1887"/>
                  </a:lnTo>
                  <a:lnTo>
                    <a:pt x="133" y="1887"/>
                  </a:lnTo>
                  <a:lnTo>
                    <a:pt x="127" y="1885"/>
                  </a:lnTo>
                  <a:lnTo>
                    <a:pt x="123" y="1883"/>
                  </a:lnTo>
                  <a:lnTo>
                    <a:pt x="120" y="1881"/>
                  </a:lnTo>
                  <a:lnTo>
                    <a:pt x="114" y="1879"/>
                  </a:lnTo>
                  <a:lnTo>
                    <a:pt x="110" y="1877"/>
                  </a:lnTo>
                  <a:lnTo>
                    <a:pt x="106" y="1875"/>
                  </a:lnTo>
                  <a:lnTo>
                    <a:pt x="103" y="1874"/>
                  </a:lnTo>
                  <a:lnTo>
                    <a:pt x="97" y="1872"/>
                  </a:lnTo>
                  <a:lnTo>
                    <a:pt x="93" y="1870"/>
                  </a:lnTo>
                  <a:lnTo>
                    <a:pt x="89" y="1868"/>
                  </a:lnTo>
                  <a:lnTo>
                    <a:pt x="87" y="1866"/>
                  </a:lnTo>
                  <a:lnTo>
                    <a:pt x="82" y="1864"/>
                  </a:lnTo>
                  <a:lnTo>
                    <a:pt x="78" y="1862"/>
                  </a:lnTo>
                  <a:lnTo>
                    <a:pt x="74" y="1860"/>
                  </a:lnTo>
                  <a:lnTo>
                    <a:pt x="70" y="1858"/>
                  </a:lnTo>
                  <a:lnTo>
                    <a:pt x="68" y="1856"/>
                  </a:lnTo>
                  <a:lnTo>
                    <a:pt x="65" y="1855"/>
                  </a:lnTo>
                  <a:lnTo>
                    <a:pt x="61" y="1853"/>
                  </a:lnTo>
                  <a:lnTo>
                    <a:pt x="59" y="1851"/>
                  </a:lnTo>
                  <a:lnTo>
                    <a:pt x="51" y="1845"/>
                  </a:lnTo>
                  <a:lnTo>
                    <a:pt x="46" y="1841"/>
                  </a:lnTo>
                  <a:lnTo>
                    <a:pt x="42" y="1837"/>
                  </a:lnTo>
                  <a:lnTo>
                    <a:pt x="38" y="1834"/>
                  </a:lnTo>
                  <a:lnTo>
                    <a:pt x="32" y="1830"/>
                  </a:lnTo>
                  <a:lnTo>
                    <a:pt x="27" y="1824"/>
                  </a:lnTo>
                  <a:lnTo>
                    <a:pt x="25" y="1822"/>
                  </a:lnTo>
                  <a:lnTo>
                    <a:pt x="21" y="1818"/>
                  </a:lnTo>
                  <a:lnTo>
                    <a:pt x="15" y="1815"/>
                  </a:lnTo>
                  <a:lnTo>
                    <a:pt x="13" y="1811"/>
                  </a:lnTo>
                  <a:lnTo>
                    <a:pt x="9" y="1809"/>
                  </a:lnTo>
                  <a:lnTo>
                    <a:pt x="9" y="1805"/>
                  </a:lnTo>
                  <a:lnTo>
                    <a:pt x="6" y="1799"/>
                  </a:lnTo>
                  <a:lnTo>
                    <a:pt x="2" y="1797"/>
                  </a:lnTo>
                  <a:lnTo>
                    <a:pt x="0" y="1796"/>
                  </a:lnTo>
                  <a:lnTo>
                    <a:pt x="0" y="1794"/>
                  </a:lnTo>
                  <a:lnTo>
                    <a:pt x="0" y="1792"/>
                  </a:lnTo>
                  <a:lnTo>
                    <a:pt x="2" y="1788"/>
                  </a:lnTo>
                  <a:lnTo>
                    <a:pt x="6" y="1784"/>
                  </a:lnTo>
                  <a:lnTo>
                    <a:pt x="7" y="1778"/>
                  </a:lnTo>
                  <a:lnTo>
                    <a:pt x="11" y="1773"/>
                  </a:lnTo>
                  <a:lnTo>
                    <a:pt x="13" y="1769"/>
                  </a:lnTo>
                  <a:lnTo>
                    <a:pt x="15" y="1765"/>
                  </a:lnTo>
                  <a:lnTo>
                    <a:pt x="17" y="1761"/>
                  </a:lnTo>
                  <a:lnTo>
                    <a:pt x="21" y="1759"/>
                  </a:lnTo>
                  <a:lnTo>
                    <a:pt x="25" y="1758"/>
                  </a:lnTo>
                  <a:lnTo>
                    <a:pt x="27" y="1752"/>
                  </a:lnTo>
                  <a:lnTo>
                    <a:pt x="30" y="1748"/>
                  </a:lnTo>
                  <a:lnTo>
                    <a:pt x="32" y="1746"/>
                  </a:lnTo>
                  <a:lnTo>
                    <a:pt x="38" y="1742"/>
                  </a:lnTo>
                  <a:lnTo>
                    <a:pt x="40" y="1739"/>
                  </a:lnTo>
                  <a:lnTo>
                    <a:pt x="44" y="1735"/>
                  </a:lnTo>
                  <a:lnTo>
                    <a:pt x="49" y="1733"/>
                  </a:lnTo>
                  <a:lnTo>
                    <a:pt x="53" y="1729"/>
                  </a:lnTo>
                  <a:lnTo>
                    <a:pt x="57" y="1727"/>
                  </a:lnTo>
                  <a:lnTo>
                    <a:pt x="63" y="1723"/>
                  </a:lnTo>
                  <a:lnTo>
                    <a:pt x="68" y="1721"/>
                  </a:lnTo>
                  <a:lnTo>
                    <a:pt x="72" y="1720"/>
                  </a:lnTo>
                  <a:lnTo>
                    <a:pt x="78" y="1718"/>
                  </a:lnTo>
                  <a:lnTo>
                    <a:pt x="84" y="1716"/>
                  </a:lnTo>
                  <a:lnTo>
                    <a:pt x="91" y="1716"/>
                  </a:lnTo>
                  <a:lnTo>
                    <a:pt x="95" y="1714"/>
                  </a:lnTo>
                  <a:lnTo>
                    <a:pt x="103" y="1712"/>
                  </a:lnTo>
                  <a:lnTo>
                    <a:pt x="106" y="1712"/>
                  </a:lnTo>
                  <a:lnTo>
                    <a:pt x="108" y="1710"/>
                  </a:lnTo>
                  <a:lnTo>
                    <a:pt x="112" y="1710"/>
                  </a:lnTo>
                  <a:lnTo>
                    <a:pt x="116" y="1710"/>
                  </a:lnTo>
                  <a:lnTo>
                    <a:pt x="120" y="1710"/>
                  </a:lnTo>
                  <a:lnTo>
                    <a:pt x="123" y="1710"/>
                  </a:lnTo>
                  <a:lnTo>
                    <a:pt x="127" y="1710"/>
                  </a:lnTo>
                  <a:lnTo>
                    <a:pt x="131" y="1710"/>
                  </a:lnTo>
                  <a:lnTo>
                    <a:pt x="133" y="1710"/>
                  </a:lnTo>
                  <a:lnTo>
                    <a:pt x="139" y="1710"/>
                  </a:lnTo>
                  <a:lnTo>
                    <a:pt x="141" y="1710"/>
                  </a:lnTo>
                  <a:lnTo>
                    <a:pt x="146" y="1710"/>
                  </a:lnTo>
                  <a:lnTo>
                    <a:pt x="150" y="1710"/>
                  </a:lnTo>
                  <a:lnTo>
                    <a:pt x="154" y="1710"/>
                  </a:lnTo>
                  <a:lnTo>
                    <a:pt x="158" y="1710"/>
                  </a:lnTo>
                  <a:lnTo>
                    <a:pt x="161" y="1710"/>
                  </a:lnTo>
                  <a:lnTo>
                    <a:pt x="165" y="1710"/>
                  </a:lnTo>
                  <a:lnTo>
                    <a:pt x="171" y="1710"/>
                  </a:lnTo>
                  <a:lnTo>
                    <a:pt x="173" y="1710"/>
                  </a:lnTo>
                  <a:lnTo>
                    <a:pt x="179" y="1710"/>
                  </a:lnTo>
                  <a:lnTo>
                    <a:pt x="182" y="1710"/>
                  </a:lnTo>
                  <a:lnTo>
                    <a:pt x="188" y="1710"/>
                  </a:lnTo>
                  <a:lnTo>
                    <a:pt x="192" y="1710"/>
                  </a:lnTo>
                  <a:lnTo>
                    <a:pt x="196" y="1710"/>
                  </a:lnTo>
                  <a:lnTo>
                    <a:pt x="201" y="1710"/>
                  </a:lnTo>
                  <a:lnTo>
                    <a:pt x="205" y="1710"/>
                  </a:lnTo>
                  <a:lnTo>
                    <a:pt x="211" y="1710"/>
                  </a:lnTo>
                  <a:lnTo>
                    <a:pt x="217" y="1710"/>
                  </a:lnTo>
                  <a:lnTo>
                    <a:pt x="220" y="1710"/>
                  </a:lnTo>
                  <a:lnTo>
                    <a:pt x="226" y="1710"/>
                  </a:lnTo>
                  <a:lnTo>
                    <a:pt x="230" y="1710"/>
                  </a:lnTo>
                  <a:lnTo>
                    <a:pt x="236" y="1710"/>
                  </a:lnTo>
                  <a:lnTo>
                    <a:pt x="239" y="1708"/>
                  </a:lnTo>
                  <a:lnTo>
                    <a:pt x="245" y="1708"/>
                  </a:lnTo>
                  <a:lnTo>
                    <a:pt x="251" y="1708"/>
                  </a:lnTo>
                  <a:lnTo>
                    <a:pt x="255" y="1708"/>
                  </a:lnTo>
                  <a:lnTo>
                    <a:pt x="260" y="1706"/>
                  </a:lnTo>
                  <a:lnTo>
                    <a:pt x="266" y="1706"/>
                  </a:lnTo>
                  <a:lnTo>
                    <a:pt x="272" y="1704"/>
                  </a:lnTo>
                  <a:lnTo>
                    <a:pt x="277" y="1704"/>
                  </a:lnTo>
                  <a:lnTo>
                    <a:pt x="283" y="1704"/>
                  </a:lnTo>
                  <a:lnTo>
                    <a:pt x="289" y="1704"/>
                  </a:lnTo>
                  <a:lnTo>
                    <a:pt x="295" y="1702"/>
                  </a:lnTo>
                  <a:lnTo>
                    <a:pt x="302" y="1702"/>
                  </a:lnTo>
                  <a:lnTo>
                    <a:pt x="308" y="1701"/>
                  </a:lnTo>
                  <a:lnTo>
                    <a:pt x="314" y="1699"/>
                  </a:lnTo>
                  <a:lnTo>
                    <a:pt x="317" y="1699"/>
                  </a:lnTo>
                  <a:lnTo>
                    <a:pt x="325" y="1697"/>
                  </a:lnTo>
                  <a:lnTo>
                    <a:pt x="331" y="1695"/>
                  </a:lnTo>
                  <a:lnTo>
                    <a:pt x="336" y="1693"/>
                  </a:lnTo>
                  <a:lnTo>
                    <a:pt x="342" y="1691"/>
                  </a:lnTo>
                  <a:lnTo>
                    <a:pt x="350" y="1689"/>
                  </a:lnTo>
                  <a:lnTo>
                    <a:pt x="355" y="1687"/>
                  </a:lnTo>
                  <a:lnTo>
                    <a:pt x="361" y="1685"/>
                  </a:lnTo>
                  <a:lnTo>
                    <a:pt x="367" y="1683"/>
                  </a:lnTo>
                  <a:lnTo>
                    <a:pt x="374" y="1680"/>
                  </a:lnTo>
                  <a:lnTo>
                    <a:pt x="380" y="1678"/>
                  </a:lnTo>
                  <a:lnTo>
                    <a:pt x="390" y="1676"/>
                  </a:lnTo>
                  <a:lnTo>
                    <a:pt x="395" y="1672"/>
                  </a:lnTo>
                  <a:lnTo>
                    <a:pt x="403" y="1670"/>
                  </a:lnTo>
                  <a:lnTo>
                    <a:pt x="409" y="1666"/>
                  </a:lnTo>
                  <a:lnTo>
                    <a:pt x="416" y="1664"/>
                  </a:lnTo>
                  <a:lnTo>
                    <a:pt x="422" y="1659"/>
                  </a:lnTo>
                  <a:lnTo>
                    <a:pt x="430" y="1657"/>
                  </a:lnTo>
                  <a:lnTo>
                    <a:pt x="435" y="1653"/>
                  </a:lnTo>
                  <a:lnTo>
                    <a:pt x="443" y="1647"/>
                  </a:lnTo>
                  <a:lnTo>
                    <a:pt x="449" y="1644"/>
                  </a:lnTo>
                  <a:lnTo>
                    <a:pt x="456" y="1640"/>
                  </a:lnTo>
                  <a:lnTo>
                    <a:pt x="462" y="1636"/>
                  </a:lnTo>
                  <a:lnTo>
                    <a:pt x="468" y="1632"/>
                  </a:lnTo>
                  <a:lnTo>
                    <a:pt x="475" y="1628"/>
                  </a:lnTo>
                  <a:lnTo>
                    <a:pt x="481" y="1623"/>
                  </a:lnTo>
                  <a:lnTo>
                    <a:pt x="488" y="1619"/>
                  </a:lnTo>
                  <a:lnTo>
                    <a:pt x="494" y="1615"/>
                  </a:lnTo>
                  <a:lnTo>
                    <a:pt x="500" y="1609"/>
                  </a:lnTo>
                  <a:lnTo>
                    <a:pt x="507" y="1606"/>
                  </a:lnTo>
                  <a:lnTo>
                    <a:pt x="513" y="1600"/>
                  </a:lnTo>
                  <a:lnTo>
                    <a:pt x="519" y="1596"/>
                  </a:lnTo>
                  <a:lnTo>
                    <a:pt x="525" y="1590"/>
                  </a:lnTo>
                  <a:lnTo>
                    <a:pt x="532" y="1587"/>
                  </a:lnTo>
                  <a:lnTo>
                    <a:pt x="538" y="1581"/>
                  </a:lnTo>
                  <a:lnTo>
                    <a:pt x="544" y="1577"/>
                  </a:lnTo>
                  <a:lnTo>
                    <a:pt x="549" y="1571"/>
                  </a:lnTo>
                  <a:lnTo>
                    <a:pt x="557" y="1568"/>
                  </a:lnTo>
                  <a:lnTo>
                    <a:pt x="561" y="1562"/>
                  </a:lnTo>
                  <a:lnTo>
                    <a:pt x="568" y="1558"/>
                  </a:lnTo>
                  <a:lnTo>
                    <a:pt x="574" y="1552"/>
                  </a:lnTo>
                  <a:lnTo>
                    <a:pt x="580" y="1547"/>
                  </a:lnTo>
                  <a:lnTo>
                    <a:pt x="585" y="1543"/>
                  </a:lnTo>
                  <a:lnTo>
                    <a:pt x="589" y="1537"/>
                  </a:lnTo>
                  <a:lnTo>
                    <a:pt x="595" y="1533"/>
                  </a:lnTo>
                  <a:lnTo>
                    <a:pt x="601" y="1530"/>
                  </a:lnTo>
                  <a:lnTo>
                    <a:pt x="604" y="1524"/>
                  </a:lnTo>
                  <a:lnTo>
                    <a:pt x="610" y="1520"/>
                  </a:lnTo>
                  <a:lnTo>
                    <a:pt x="614" y="1514"/>
                  </a:lnTo>
                  <a:lnTo>
                    <a:pt x="620" y="1511"/>
                  </a:lnTo>
                  <a:lnTo>
                    <a:pt x="623" y="1505"/>
                  </a:lnTo>
                  <a:lnTo>
                    <a:pt x="627" y="1501"/>
                  </a:lnTo>
                  <a:lnTo>
                    <a:pt x="631" y="1497"/>
                  </a:lnTo>
                  <a:lnTo>
                    <a:pt x="637" y="1493"/>
                  </a:lnTo>
                  <a:lnTo>
                    <a:pt x="639" y="1490"/>
                  </a:lnTo>
                  <a:lnTo>
                    <a:pt x="644" y="1484"/>
                  </a:lnTo>
                  <a:lnTo>
                    <a:pt x="648" y="1482"/>
                  </a:lnTo>
                  <a:lnTo>
                    <a:pt x="652" y="1478"/>
                  </a:lnTo>
                  <a:lnTo>
                    <a:pt x="654" y="1474"/>
                  </a:lnTo>
                  <a:lnTo>
                    <a:pt x="658" y="1471"/>
                  </a:lnTo>
                  <a:lnTo>
                    <a:pt x="661" y="1469"/>
                  </a:lnTo>
                  <a:lnTo>
                    <a:pt x="665" y="1465"/>
                  </a:lnTo>
                  <a:lnTo>
                    <a:pt x="667" y="1461"/>
                  </a:lnTo>
                  <a:lnTo>
                    <a:pt x="669" y="1457"/>
                  </a:lnTo>
                  <a:lnTo>
                    <a:pt x="673" y="1455"/>
                  </a:lnTo>
                  <a:lnTo>
                    <a:pt x="675" y="1453"/>
                  </a:lnTo>
                  <a:lnTo>
                    <a:pt x="679" y="1450"/>
                  </a:lnTo>
                  <a:lnTo>
                    <a:pt x="682" y="1444"/>
                  </a:lnTo>
                  <a:lnTo>
                    <a:pt x="690" y="1438"/>
                  </a:lnTo>
                  <a:lnTo>
                    <a:pt x="688" y="1438"/>
                  </a:lnTo>
                  <a:lnTo>
                    <a:pt x="684" y="1440"/>
                  </a:lnTo>
                  <a:lnTo>
                    <a:pt x="680" y="1444"/>
                  </a:lnTo>
                  <a:lnTo>
                    <a:pt x="679" y="1446"/>
                  </a:lnTo>
                  <a:lnTo>
                    <a:pt x="673" y="1448"/>
                  </a:lnTo>
                  <a:lnTo>
                    <a:pt x="669" y="1452"/>
                  </a:lnTo>
                  <a:lnTo>
                    <a:pt x="663" y="1455"/>
                  </a:lnTo>
                  <a:lnTo>
                    <a:pt x="658" y="1457"/>
                  </a:lnTo>
                  <a:lnTo>
                    <a:pt x="650" y="1463"/>
                  </a:lnTo>
                  <a:lnTo>
                    <a:pt x="644" y="1467"/>
                  </a:lnTo>
                  <a:lnTo>
                    <a:pt x="641" y="1469"/>
                  </a:lnTo>
                  <a:lnTo>
                    <a:pt x="637" y="1471"/>
                  </a:lnTo>
                  <a:lnTo>
                    <a:pt x="635" y="1472"/>
                  </a:lnTo>
                  <a:lnTo>
                    <a:pt x="631" y="1474"/>
                  </a:lnTo>
                  <a:lnTo>
                    <a:pt x="625" y="1478"/>
                  </a:lnTo>
                  <a:lnTo>
                    <a:pt x="623" y="1480"/>
                  </a:lnTo>
                  <a:lnTo>
                    <a:pt x="620" y="1482"/>
                  </a:lnTo>
                  <a:lnTo>
                    <a:pt x="616" y="1486"/>
                  </a:lnTo>
                  <a:lnTo>
                    <a:pt x="610" y="1488"/>
                  </a:lnTo>
                  <a:lnTo>
                    <a:pt x="606" y="1490"/>
                  </a:lnTo>
                  <a:lnTo>
                    <a:pt x="603" y="1493"/>
                  </a:lnTo>
                  <a:lnTo>
                    <a:pt x="599" y="1495"/>
                  </a:lnTo>
                  <a:lnTo>
                    <a:pt x="593" y="1497"/>
                  </a:lnTo>
                  <a:lnTo>
                    <a:pt x="589" y="1501"/>
                  </a:lnTo>
                  <a:lnTo>
                    <a:pt x="585" y="1503"/>
                  </a:lnTo>
                  <a:lnTo>
                    <a:pt x="582" y="1507"/>
                  </a:lnTo>
                  <a:lnTo>
                    <a:pt x="576" y="1509"/>
                  </a:lnTo>
                  <a:lnTo>
                    <a:pt x="572" y="1512"/>
                  </a:lnTo>
                  <a:lnTo>
                    <a:pt x="566" y="1514"/>
                  </a:lnTo>
                  <a:lnTo>
                    <a:pt x="563" y="1516"/>
                  </a:lnTo>
                  <a:lnTo>
                    <a:pt x="557" y="1518"/>
                  </a:lnTo>
                  <a:lnTo>
                    <a:pt x="553" y="1522"/>
                  </a:lnTo>
                  <a:lnTo>
                    <a:pt x="549" y="1526"/>
                  </a:lnTo>
                  <a:lnTo>
                    <a:pt x="544" y="1528"/>
                  </a:lnTo>
                  <a:lnTo>
                    <a:pt x="538" y="1530"/>
                  </a:lnTo>
                  <a:lnTo>
                    <a:pt x="534" y="1531"/>
                  </a:lnTo>
                  <a:lnTo>
                    <a:pt x="530" y="1533"/>
                  </a:lnTo>
                  <a:lnTo>
                    <a:pt x="525" y="1537"/>
                  </a:lnTo>
                  <a:lnTo>
                    <a:pt x="519" y="1539"/>
                  </a:lnTo>
                  <a:lnTo>
                    <a:pt x="515" y="1543"/>
                  </a:lnTo>
                  <a:lnTo>
                    <a:pt x="511" y="1545"/>
                  </a:lnTo>
                  <a:lnTo>
                    <a:pt x="506" y="1547"/>
                  </a:lnTo>
                  <a:lnTo>
                    <a:pt x="502" y="1550"/>
                  </a:lnTo>
                  <a:lnTo>
                    <a:pt x="496" y="1552"/>
                  </a:lnTo>
                  <a:lnTo>
                    <a:pt x="492" y="1554"/>
                  </a:lnTo>
                  <a:lnTo>
                    <a:pt x="487" y="1558"/>
                  </a:lnTo>
                  <a:lnTo>
                    <a:pt x="483" y="1558"/>
                  </a:lnTo>
                  <a:lnTo>
                    <a:pt x="479" y="1562"/>
                  </a:lnTo>
                  <a:lnTo>
                    <a:pt x="473" y="1564"/>
                  </a:lnTo>
                  <a:lnTo>
                    <a:pt x="471" y="1566"/>
                  </a:lnTo>
                  <a:lnTo>
                    <a:pt x="466" y="1568"/>
                  </a:lnTo>
                  <a:lnTo>
                    <a:pt x="460" y="1569"/>
                  </a:lnTo>
                  <a:lnTo>
                    <a:pt x="456" y="1571"/>
                  </a:lnTo>
                  <a:lnTo>
                    <a:pt x="452" y="1573"/>
                  </a:lnTo>
                  <a:lnTo>
                    <a:pt x="447" y="1575"/>
                  </a:lnTo>
                  <a:lnTo>
                    <a:pt x="443" y="1577"/>
                  </a:lnTo>
                  <a:lnTo>
                    <a:pt x="439" y="1579"/>
                  </a:lnTo>
                  <a:lnTo>
                    <a:pt x="435" y="1579"/>
                  </a:lnTo>
                  <a:lnTo>
                    <a:pt x="431" y="1581"/>
                  </a:lnTo>
                  <a:lnTo>
                    <a:pt x="428" y="1583"/>
                  </a:lnTo>
                  <a:lnTo>
                    <a:pt x="424" y="1583"/>
                  </a:lnTo>
                  <a:lnTo>
                    <a:pt x="418" y="1585"/>
                  </a:lnTo>
                  <a:lnTo>
                    <a:pt x="416" y="1587"/>
                  </a:lnTo>
                  <a:lnTo>
                    <a:pt x="412" y="1588"/>
                  </a:lnTo>
                  <a:lnTo>
                    <a:pt x="409" y="1590"/>
                  </a:lnTo>
                  <a:lnTo>
                    <a:pt x="405" y="1590"/>
                  </a:lnTo>
                  <a:lnTo>
                    <a:pt x="401" y="1592"/>
                  </a:lnTo>
                  <a:lnTo>
                    <a:pt x="397" y="1594"/>
                  </a:lnTo>
                  <a:lnTo>
                    <a:pt x="395" y="1594"/>
                  </a:lnTo>
                  <a:lnTo>
                    <a:pt x="391" y="1594"/>
                  </a:lnTo>
                  <a:lnTo>
                    <a:pt x="388" y="1596"/>
                  </a:lnTo>
                  <a:lnTo>
                    <a:pt x="384" y="1596"/>
                  </a:lnTo>
                  <a:lnTo>
                    <a:pt x="380" y="1596"/>
                  </a:lnTo>
                  <a:lnTo>
                    <a:pt x="378" y="1598"/>
                  </a:lnTo>
                  <a:lnTo>
                    <a:pt x="372" y="1598"/>
                  </a:lnTo>
                  <a:lnTo>
                    <a:pt x="365" y="1602"/>
                  </a:lnTo>
                  <a:lnTo>
                    <a:pt x="361" y="1602"/>
                  </a:lnTo>
                  <a:lnTo>
                    <a:pt x="355" y="1604"/>
                  </a:lnTo>
                  <a:lnTo>
                    <a:pt x="350" y="1604"/>
                  </a:lnTo>
                  <a:lnTo>
                    <a:pt x="346" y="1606"/>
                  </a:lnTo>
                  <a:lnTo>
                    <a:pt x="340" y="1606"/>
                  </a:lnTo>
                  <a:lnTo>
                    <a:pt x="336" y="1607"/>
                  </a:lnTo>
                  <a:lnTo>
                    <a:pt x="333" y="1607"/>
                  </a:lnTo>
                  <a:lnTo>
                    <a:pt x="329" y="1607"/>
                  </a:lnTo>
                  <a:lnTo>
                    <a:pt x="312" y="1609"/>
                  </a:lnTo>
                  <a:lnTo>
                    <a:pt x="317" y="1602"/>
                  </a:lnTo>
                  <a:lnTo>
                    <a:pt x="323" y="1598"/>
                  </a:lnTo>
                  <a:lnTo>
                    <a:pt x="327" y="1594"/>
                  </a:lnTo>
                  <a:lnTo>
                    <a:pt x="331" y="1590"/>
                  </a:lnTo>
                  <a:lnTo>
                    <a:pt x="334" y="1587"/>
                  </a:lnTo>
                  <a:lnTo>
                    <a:pt x="340" y="1581"/>
                  </a:lnTo>
                  <a:lnTo>
                    <a:pt x="346" y="1575"/>
                  </a:lnTo>
                  <a:lnTo>
                    <a:pt x="352" y="1569"/>
                  </a:lnTo>
                  <a:lnTo>
                    <a:pt x="353" y="1566"/>
                  </a:lnTo>
                  <a:lnTo>
                    <a:pt x="355" y="1564"/>
                  </a:lnTo>
                  <a:lnTo>
                    <a:pt x="359" y="1560"/>
                  </a:lnTo>
                  <a:lnTo>
                    <a:pt x="363" y="1558"/>
                  </a:lnTo>
                  <a:lnTo>
                    <a:pt x="367" y="1552"/>
                  </a:lnTo>
                  <a:lnTo>
                    <a:pt x="371" y="1550"/>
                  </a:lnTo>
                  <a:lnTo>
                    <a:pt x="372" y="1547"/>
                  </a:lnTo>
                  <a:lnTo>
                    <a:pt x="376" y="1543"/>
                  </a:lnTo>
                  <a:lnTo>
                    <a:pt x="380" y="1539"/>
                  </a:lnTo>
                  <a:lnTo>
                    <a:pt x="384" y="1535"/>
                  </a:lnTo>
                  <a:lnTo>
                    <a:pt x="386" y="1531"/>
                  </a:lnTo>
                  <a:lnTo>
                    <a:pt x="390" y="1528"/>
                  </a:lnTo>
                  <a:lnTo>
                    <a:pt x="393" y="1522"/>
                  </a:lnTo>
                  <a:lnTo>
                    <a:pt x="397" y="1520"/>
                  </a:lnTo>
                  <a:lnTo>
                    <a:pt x="399" y="1514"/>
                  </a:lnTo>
                  <a:lnTo>
                    <a:pt x="405" y="1512"/>
                  </a:lnTo>
                  <a:lnTo>
                    <a:pt x="409" y="1507"/>
                  </a:lnTo>
                  <a:lnTo>
                    <a:pt x="411" y="1503"/>
                  </a:lnTo>
                  <a:lnTo>
                    <a:pt x="414" y="1497"/>
                  </a:lnTo>
                  <a:lnTo>
                    <a:pt x="418" y="1493"/>
                  </a:lnTo>
                  <a:lnTo>
                    <a:pt x="422" y="1490"/>
                  </a:lnTo>
                  <a:lnTo>
                    <a:pt x="424" y="1484"/>
                  </a:lnTo>
                  <a:lnTo>
                    <a:pt x="428" y="1482"/>
                  </a:lnTo>
                  <a:lnTo>
                    <a:pt x="431" y="1476"/>
                  </a:lnTo>
                  <a:lnTo>
                    <a:pt x="435" y="1472"/>
                  </a:lnTo>
                  <a:lnTo>
                    <a:pt x="437" y="1469"/>
                  </a:lnTo>
                  <a:lnTo>
                    <a:pt x="441" y="1463"/>
                  </a:lnTo>
                  <a:lnTo>
                    <a:pt x="445" y="1459"/>
                  </a:lnTo>
                  <a:lnTo>
                    <a:pt x="447" y="1455"/>
                  </a:lnTo>
                  <a:lnTo>
                    <a:pt x="450" y="1450"/>
                  </a:lnTo>
                  <a:lnTo>
                    <a:pt x="454" y="1446"/>
                  </a:lnTo>
                  <a:lnTo>
                    <a:pt x="456" y="1440"/>
                  </a:lnTo>
                  <a:lnTo>
                    <a:pt x="460" y="1436"/>
                  </a:lnTo>
                  <a:lnTo>
                    <a:pt x="462" y="1433"/>
                  </a:lnTo>
                  <a:lnTo>
                    <a:pt x="466" y="1427"/>
                  </a:lnTo>
                  <a:lnTo>
                    <a:pt x="468" y="1423"/>
                  </a:lnTo>
                  <a:lnTo>
                    <a:pt x="471" y="1419"/>
                  </a:lnTo>
                  <a:lnTo>
                    <a:pt x="473" y="1414"/>
                  </a:lnTo>
                  <a:lnTo>
                    <a:pt x="475" y="1410"/>
                  </a:lnTo>
                  <a:lnTo>
                    <a:pt x="479" y="1406"/>
                  </a:lnTo>
                  <a:lnTo>
                    <a:pt x="479" y="1402"/>
                  </a:lnTo>
                  <a:lnTo>
                    <a:pt x="481" y="1396"/>
                  </a:lnTo>
                  <a:lnTo>
                    <a:pt x="485" y="1393"/>
                  </a:lnTo>
                  <a:lnTo>
                    <a:pt x="487" y="1389"/>
                  </a:lnTo>
                  <a:lnTo>
                    <a:pt x="487" y="1383"/>
                  </a:lnTo>
                  <a:lnTo>
                    <a:pt x="490" y="1379"/>
                  </a:lnTo>
                  <a:lnTo>
                    <a:pt x="490" y="1376"/>
                  </a:lnTo>
                  <a:lnTo>
                    <a:pt x="492" y="1372"/>
                  </a:lnTo>
                  <a:lnTo>
                    <a:pt x="494" y="1368"/>
                  </a:lnTo>
                  <a:lnTo>
                    <a:pt x="496" y="1362"/>
                  </a:lnTo>
                  <a:lnTo>
                    <a:pt x="496" y="1358"/>
                  </a:lnTo>
                  <a:lnTo>
                    <a:pt x="498" y="1357"/>
                  </a:lnTo>
                  <a:lnTo>
                    <a:pt x="498" y="1351"/>
                  </a:lnTo>
                  <a:lnTo>
                    <a:pt x="500" y="1347"/>
                  </a:lnTo>
                  <a:lnTo>
                    <a:pt x="500" y="1343"/>
                  </a:lnTo>
                  <a:lnTo>
                    <a:pt x="502" y="1339"/>
                  </a:lnTo>
                  <a:lnTo>
                    <a:pt x="504" y="1336"/>
                  </a:lnTo>
                  <a:lnTo>
                    <a:pt x="504" y="1332"/>
                  </a:lnTo>
                  <a:lnTo>
                    <a:pt x="504" y="1330"/>
                  </a:lnTo>
                  <a:lnTo>
                    <a:pt x="504" y="1326"/>
                  </a:lnTo>
                  <a:lnTo>
                    <a:pt x="506" y="1320"/>
                  </a:lnTo>
                  <a:lnTo>
                    <a:pt x="506" y="1319"/>
                  </a:lnTo>
                  <a:lnTo>
                    <a:pt x="506" y="1315"/>
                  </a:lnTo>
                  <a:lnTo>
                    <a:pt x="506" y="1311"/>
                  </a:lnTo>
                  <a:lnTo>
                    <a:pt x="506" y="1307"/>
                  </a:lnTo>
                  <a:lnTo>
                    <a:pt x="507" y="1305"/>
                  </a:lnTo>
                  <a:lnTo>
                    <a:pt x="507" y="1301"/>
                  </a:lnTo>
                  <a:lnTo>
                    <a:pt x="507" y="1300"/>
                  </a:lnTo>
                  <a:lnTo>
                    <a:pt x="507" y="1292"/>
                  </a:lnTo>
                  <a:lnTo>
                    <a:pt x="509" y="1286"/>
                  </a:lnTo>
                  <a:lnTo>
                    <a:pt x="507" y="1281"/>
                  </a:lnTo>
                  <a:lnTo>
                    <a:pt x="507" y="1277"/>
                  </a:lnTo>
                  <a:lnTo>
                    <a:pt x="506" y="1271"/>
                  </a:lnTo>
                  <a:lnTo>
                    <a:pt x="506" y="1267"/>
                  </a:lnTo>
                  <a:lnTo>
                    <a:pt x="506" y="1262"/>
                  </a:lnTo>
                  <a:lnTo>
                    <a:pt x="506" y="1258"/>
                  </a:lnTo>
                  <a:lnTo>
                    <a:pt x="506" y="1254"/>
                  </a:lnTo>
                  <a:lnTo>
                    <a:pt x="506" y="1250"/>
                  </a:lnTo>
                  <a:lnTo>
                    <a:pt x="504" y="1244"/>
                  </a:lnTo>
                  <a:lnTo>
                    <a:pt x="504" y="1241"/>
                  </a:lnTo>
                  <a:lnTo>
                    <a:pt x="502" y="1239"/>
                  </a:lnTo>
                  <a:lnTo>
                    <a:pt x="504" y="1237"/>
                  </a:lnTo>
                  <a:lnTo>
                    <a:pt x="509" y="1237"/>
                  </a:lnTo>
                  <a:lnTo>
                    <a:pt x="511" y="1235"/>
                  </a:lnTo>
                  <a:lnTo>
                    <a:pt x="517" y="1233"/>
                  </a:lnTo>
                  <a:lnTo>
                    <a:pt x="521" y="1231"/>
                  </a:lnTo>
                  <a:lnTo>
                    <a:pt x="528" y="1231"/>
                  </a:lnTo>
                  <a:lnTo>
                    <a:pt x="530" y="1227"/>
                  </a:lnTo>
                  <a:lnTo>
                    <a:pt x="534" y="1225"/>
                  </a:lnTo>
                  <a:lnTo>
                    <a:pt x="536" y="1224"/>
                  </a:lnTo>
                  <a:lnTo>
                    <a:pt x="540" y="1224"/>
                  </a:lnTo>
                  <a:lnTo>
                    <a:pt x="544" y="1220"/>
                  </a:lnTo>
                  <a:lnTo>
                    <a:pt x="547" y="1218"/>
                  </a:lnTo>
                  <a:lnTo>
                    <a:pt x="551" y="1214"/>
                  </a:lnTo>
                  <a:lnTo>
                    <a:pt x="555" y="1212"/>
                  </a:lnTo>
                  <a:lnTo>
                    <a:pt x="559" y="1210"/>
                  </a:lnTo>
                  <a:lnTo>
                    <a:pt x="563" y="1206"/>
                  </a:lnTo>
                  <a:lnTo>
                    <a:pt x="568" y="1201"/>
                  </a:lnTo>
                  <a:lnTo>
                    <a:pt x="572" y="1199"/>
                  </a:lnTo>
                  <a:lnTo>
                    <a:pt x="576" y="1193"/>
                  </a:lnTo>
                  <a:lnTo>
                    <a:pt x="582" y="1189"/>
                  </a:lnTo>
                  <a:lnTo>
                    <a:pt x="585" y="1186"/>
                  </a:lnTo>
                  <a:lnTo>
                    <a:pt x="591" y="1180"/>
                  </a:lnTo>
                  <a:lnTo>
                    <a:pt x="593" y="1174"/>
                  </a:lnTo>
                  <a:lnTo>
                    <a:pt x="599" y="1168"/>
                  </a:lnTo>
                  <a:lnTo>
                    <a:pt x="604" y="1161"/>
                  </a:lnTo>
                  <a:lnTo>
                    <a:pt x="608" y="1155"/>
                  </a:lnTo>
                  <a:lnTo>
                    <a:pt x="610" y="1151"/>
                  </a:lnTo>
                  <a:lnTo>
                    <a:pt x="612" y="1148"/>
                  </a:lnTo>
                  <a:lnTo>
                    <a:pt x="616" y="1144"/>
                  </a:lnTo>
                  <a:lnTo>
                    <a:pt x="618" y="1142"/>
                  </a:lnTo>
                  <a:lnTo>
                    <a:pt x="620" y="1138"/>
                  </a:lnTo>
                  <a:lnTo>
                    <a:pt x="622" y="1134"/>
                  </a:lnTo>
                  <a:lnTo>
                    <a:pt x="623" y="1130"/>
                  </a:lnTo>
                  <a:lnTo>
                    <a:pt x="627" y="1129"/>
                  </a:lnTo>
                  <a:lnTo>
                    <a:pt x="629" y="1125"/>
                  </a:lnTo>
                  <a:lnTo>
                    <a:pt x="631" y="1119"/>
                  </a:lnTo>
                  <a:lnTo>
                    <a:pt x="635" y="1117"/>
                  </a:lnTo>
                  <a:lnTo>
                    <a:pt x="637" y="1113"/>
                  </a:lnTo>
                  <a:lnTo>
                    <a:pt x="637" y="1110"/>
                  </a:lnTo>
                  <a:lnTo>
                    <a:pt x="641" y="1106"/>
                  </a:lnTo>
                  <a:lnTo>
                    <a:pt x="642" y="1102"/>
                  </a:lnTo>
                  <a:lnTo>
                    <a:pt x="644" y="1098"/>
                  </a:lnTo>
                  <a:lnTo>
                    <a:pt x="648" y="1094"/>
                  </a:lnTo>
                  <a:lnTo>
                    <a:pt x="650" y="1092"/>
                  </a:lnTo>
                  <a:lnTo>
                    <a:pt x="650" y="1089"/>
                  </a:lnTo>
                  <a:lnTo>
                    <a:pt x="654" y="1085"/>
                  </a:lnTo>
                  <a:lnTo>
                    <a:pt x="656" y="1081"/>
                  </a:lnTo>
                  <a:lnTo>
                    <a:pt x="658" y="1079"/>
                  </a:lnTo>
                  <a:lnTo>
                    <a:pt x="660" y="1075"/>
                  </a:lnTo>
                  <a:lnTo>
                    <a:pt x="661" y="1071"/>
                  </a:lnTo>
                  <a:lnTo>
                    <a:pt x="663" y="1068"/>
                  </a:lnTo>
                  <a:lnTo>
                    <a:pt x="665" y="1066"/>
                  </a:lnTo>
                  <a:lnTo>
                    <a:pt x="667" y="1062"/>
                  </a:lnTo>
                  <a:lnTo>
                    <a:pt x="669" y="1056"/>
                  </a:lnTo>
                  <a:lnTo>
                    <a:pt x="673" y="1051"/>
                  </a:lnTo>
                  <a:lnTo>
                    <a:pt x="677" y="1047"/>
                  </a:lnTo>
                  <a:lnTo>
                    <a:pt x="679" y="1041"/>
                  </a:lnTo>
                  <a:lnTo>
                    <a:pt x="682" y="1035"/>
                  </a:lnTo>
                  <a:lnTo>
                    <a:pt x="684" y="1030"/>
                  </a:lnTo>
                  <a:lnTo>
                    <a:pt x="688" y="1026"/>
                  </a:lnTo>
                  <a:lnTo>
                    <a:pt x="688" y="1022"/>
                  </a:lnTo>
                  <a:lnTo>
                    <a:pt x="692" y="1018"/>
                  </a:lnTo>
                  <a:lnTo>
                    <a:pt x="694" y="1014"/>
                  </a:lnTo>
                  <a:lnTo>
                    <a:pt x="696" y="1011"/>
                  </a:lnTo>
                  <a:lnTo>
                    <a:pt x="698" y="1009"/>
                  </a:lnTo>
                  <a:lnTo>
                    <a:pt x="698" y="1007"/>
                  </a:lnTo>
                  <a:lnTo>
                    <a:pt x="694" y="1009"/>
                  </a:lnTo>
                  <a:lnTo>
                    <a:pt x="692" y="1013"/>
                  </a:lnTo>
                  <a:lnTo>
                    <a:pt x="686" y="1016"/>
                  </a:lnTo>
                  <a:lnTo>
                    <a:pt x="682" y="1018"/>
                  </a:lnTo>
                  <a:lnTo>
                    <a:pt x="680" y="1022"/>
                  </a:lnTo>
                  <a:lnTo>
                    <a:pt x="677" y="1024"/>
                  </a:lnTo>
                  <a:lnTo>
                    <a:pt x="673" y="1026"/>
                  </a:lnTo>
                  <a:lnTo>
                    <a:pt x="669" y="1030"/>
                  </a:lnTo>
                  <a:lnTo>
                    <a:pt x="665" y="1032"/>
                  </a:lnTo>
                  <a:lnTo>
                    <a:pt x="661" y="1035"/>
                  </a:lnTo>
                  <a:lnTo>
                    <a:pt x="658" y="1041"/>
                  </a:lnTo>
                  <a:lnTo>
                    <a:pt x="652" y="1043"/>
                  </a:lnTo>
                  <a:lnTo>
                    <a:pt x="648" y="1047"/>
                  </a:lnTo>
                  <a:lnTo>
                    <a:pt x="642" y="1051"/>
                  </a:lnTo>
                  <a:lnTo>
                    <a:pt x="639" y="1054"/>
                  </a:lnTo>
                  <a:lnTo>
                    <a:pt x="633" y="1058"/>
                  </a:lnTo>
                  <a:lnTo>
                    <a:pt x="629" y="1062"/>
                  </a:lnTo>
                  <a:lnTo>
                    <a:pt x="623" y="1066"/>
                  </a:lnTo>
                  <a:lnTo>
                    <a:pt x="618" y="1070"/>
                  </a:lnTo>
                  <a:lnTo>
                    <a:pt x="614" y="1075"/>
                  </a:lnTo>
                  <a:lnTo>
                    <a:pt x="608" y="1079"/>
                  </a:lnTo>
                  <a:lnTo>
                    <a:pt x="603" y="1083"/>
                  </a:lnTo>
                  <a:lnTo>
                    <a:pt x="599" y="1087"/>
                  </a:lnTo>
                  <a:lnTo>
                    <a:pt x="593" y="1090"/>
                  </a:lnTo>
                  <a:lnTo>
                    <a:pt x="587" y="1094"/>
                  </a:lnTo>
                  <a:lnTo>
                    <a:pt x="582" y="1098"/>
                  </a:lnTo>
                  <a:lnTo>
                    <a:pt x="578" y="1104"/>
                  </a:lnTo>
                  <a:lnTo>
                    <a:pt x="572" y="1106"/>
                  </a:lnTo>
                  <a:lnTo>
                    <a:pt x="568" y="1110"/>
                  </a:lnTo>
                  <a:lnTo>
                    <a:pt x="563" y="1113"/>
                  </a:lnTo>
                  <a:lnTo>
                    <a:pt x="559" y="1117"/>
                  </a:lnTo>
                  <a:lnTo>
                    <a:pt x="555" y="1119"/>
                  </a:lnTo>
                  <a:lnTo>
                    <a:pt x="549" y="1123"/>
                  </a:lnTo>
                  <a:lnTo>
                    <a:pt x="547" y="1125"/>
                  </a:lnTo>
                  <a:lnTo>
                    <a:pt x="542" y="1129"/>
                  </a:lnTo>
                  <a:lnTo>
                    <a:pt x="538" y="1130"/>
                  </a:lnTo>
                  <a:lnTo>
                    <a:pt x="534" y="1132"/>
                  </a:lnTo>
                  <a:lnTo>
                    <a:pt x="530" y="1136"/>
                  </a:lnTo>
                  <a:lnTo>
                    <a:pt x="526" y="1138"/>
                  </a:lnTo>
                  <a:lnTo>
                    <a:pt x="523" y="1142"/>
                  </a:lnTo>
                  <a:lnTo>
                    <a:pt x="519" y="1144"/>
                  </a:lnTo>
                  <a:lnTo>
                    <a:pt x="517" y="1146"/>
                  </a:lnTo>
                  <a:lnTo>
                    <a:pt x="515" y="1148"/>
                  </a:lnTo>
                  <a:lnTo>
                    <a:pt x="509" y="1149"/>
                  </a:lnTo>
                  <a:lnTo>
                    <a:pt x="504" y="1155"/>
                  </a:lnTo>
                  <a:lnTo>
                    <a:pt x="500" y="1157"/>
                  </a:lnTo>
                  <a:lnTo>
                    <a:pt x="496" y="1159"/>
                  </a:lnTo>
                  <a:lnTo>
                    <a:pt x="492" y="1161"/>
                  </a:lnTo>
                  <a:lnTo>
                    <a:pt x="490" y="1163"/>
                  </a:lnTo>
                  <a:lnTo>
                    <a:pt x="490" y="1161"/>
                  </a:lnTo>
                  <a:lnTo>
                    <a:pt x="490" y="1159"/>
                  </a:lnTo>
                  <a:lnTo>
                    <a:pt x="488" y="1155"/>
                  </a:lnTo>
                  <a:lnTo>
                    <a:pt x="488" y="1153"/>
                  </a:lnTo>
                  <a:lnTo>
                    <a:pt x="487" y="1149"/>
                  </a:lnTo>
                  <a:lnTo>
                    <a:pt x="487" y="1146"/>
                  </a:lnTo>
                  <a:lnTo>
                    <a:pt x="487" y="1142"/>
                  </a:lnTo>
                  <a:lnTo>
                    <a:pt x="487" y="1138"/>
                  </a:lnTo>
                  <a:lnTo>
                    <a:pt x="487" y="1132"/>
                  </a:lnTo>
                  <a:lnTo>
                    <a:pt x="487" y="1129"/>
                  </a:lnTo>
                  <a:lnTo>
                    <a:pt x="485" y="1123"/>
                  </a:lnTo>
                  <a:lnTo>
                    <a:pt x="485" y="1115"/>
                  </a:lnTo>
                  <a:lnTo>
                    <a:pt x="485" y="1110"/>
                  </a:lnTo>
                  <a:lnTo>
                    <a:pt x="485" y="1104"/>
                  </a:lnTo>
                  <a:lnTo>
                    <a:pt x="485" y="1100"/>
                  </a:lnTo>
                  <a:lnTo>
                    <a:pt x="485" y="1098"/>
                  </a:lnTo>
                  <a:lnTo>
                    <a:pt x="485" y="1094"/>
                  </a:lnTo>
                  <a:lnTo>
                    <a:pt x="485" y="1090"/>
                  </a:lnTo>
                  <a:lnTo>
                    <a:pt x="485" y="1087"/>
                  </a:lnTo>
                  <a:lnTo>
                    <a:pt x="485" y="1085"/>
                  </a:lnTo>
                  <a:lnTo>
                    <a:pt x="485" y="1081"/>
                  </a:lnTo>
                  <a:lnTo>
                    <a:pt x="485" y="1077"/>
                  </a:lnTo>
                  <a:lnTo>
                    <a:pt x="485" y="1073"/>
                  </a:lnTo>
                  <a:lnTo>
                    <a:pt x="485" y="1070"/>
                  </a:lnTo>
                  <a:lnTo>
                    <a:pt x="485" y="1068"/>
                  </a:lnTo>
                  <a:lnTo>
                    <a:pt x="485" y="1064"/>
                  </a:lnTo>
                  <a:lnTo>
                    <a:pt x="485" y="1060"/>
                  </a:lnTo>
                  <a:lnTo>
                    <a:pt x="485" y="1056"/>
                  </a:lnTo>
                  <a:lnTo>
                    <a:pt x="485" y="1052"/>
                  </a:lnTo>
                  <a:lnTo>
                    <a:pt x="487" y="1049"/>
                  </a:lnTo>
                  <a:lnTo>
                    <a:pt x="487" y="1047"/>
                  </a:lnTo>
                  <a:lnTo>
                    <a:pt x="487" y="1041"/>
                  </a:lnTo>
                  <a:lnTo>
                    <a:pt x="487" y="1037"/>
                  </a:lnTo>
                  <a:lnTo>
                    <a:pt x="487" y="1035"/>
                  </a:lnTo>
                  <a:lnTo>
                    <a:pt x="487" y="1032"/>
                  </a:lnTo>
                  <a:lnTo>
                    <a:pt x="488" y="1028"/>
                  </a:lnTo>
                  <a:lnTo>
                    <a:pt x="490" y="1024"/>
                  </a:lnTo>
                  <a:lnTo>
                    <a:pt x="490" y="1022"/>
                  </a:lnTo>
                  <a:lnTo>
                    <a:pt x="490" y="1018"/>
                  </a:lnTo>
                  <a:lnTo>
                    <a:pt x="492" y="1014"/>
                  </a:lnTo>
                  <a:lnTo>
                    <a:pt x="492" y="1011"/>
                  </a:lnTo>
                  <a:lnTo>
                    <a:pt x="492" y="1009"/>
                  </a:lnTo>
                  <a:lnTo>
                    <a:pt x="496" y="1001"/>
                  </a:lnTo>
                  <a:lnTo>
                    <a:pt x="498" y="995"/>
                  </a:lnTo>
                  <a:lnTo>
                    <a:pt x="500" y="992"/>
                  </a:lnTo>
                  <a:lnTo>
                    <a:pt x="500" y="988"/>
                  </a:lnTo>
                  <a:lnTo>
                    <a:pt x="502" y="986"/>
                  </a:lnTo>
                  <a:lnTo>
                    <a:pt x="504" y="982"/>
                  </a:lnTo>
                  <a:lnTo>
                    <a:pt x="506" y="975"/>
                  </a:lnTo>
                  <a:lnTo>
                    <a:pt x="509" y="969"/>
                  </a:lnTo>
                  <a:lnTo>
                    <a:pt x="511" y="963"/>
                  </a:lnTo>
                  <a:lnTo>
                    <a:pt x="515" y="957"/>
                  </a:lnTo>
                  <a:lnTo>
                    <a:pt x="519" y="952"/>
                  </a:lnTo>
                  <a:lnTo>
                    <a:pt x="523" y="946"/>
                  </a:lnTo>
                  <a:lnTo>
                    <a:pt x="525" y="940"/>
                  </a:lnTo>
                  <a:lnTo>
                    <a:pt x="528" y="935"/>
                  </a:lnTo>
                  <a:lnTo>
                    <a:pt x="532" y="927"/>
                  </a:lnTo>
                  <a:lnTo>
                    <a:pt x="536" y="923"/>
                  </a:lnTo>
                  <a:lnTo>
                    <a:pt x="538" y="916"/>
                  </a:lnTo>
                  <a:lnTo>
                    <a:pt x="544" y="910"/>
                  </a:lnTo>
                  <a:lnTo>
                    <a:pt x="547" y="906"/>
                  </a:lnTo>
                  <a:lnTo>
                    <a:pt x="551" y="900"/>
                  </a:lnTo>
                  <a:lnTo>
                    <a:pt x="555" y="895"/>
                  </a:lnTo>
                  <a:lnTo>
                    <a:pt x="557" y="889"/>
                  </a:lnTo>
                  <a:lnTo>
                    <a:pt x="561" y="883"/>
                  </a:lnTo>
                  <a:lnTo>
                    <a:pt x="566" y="878"/>
                  </a:lnTo>
                  <a:lnTo>
                    <a:pt x="568" y="872"/>
                  </a:lnTo>
                  <a:lnTo>
                    <a:pt x="574" y="866"/>
                  </a:lnTo>
                  <a:lnTo>
                    <a:pt x="578" y="862"/>
                  </a:lnTo>
                  <a:lnTo>
                    <a:pt x="582" y="857"/>
                  </a:lnTo>
                  <a:lnTo>
                    <a:pt x="583" y="851"/>
                  </a:lnTo>
                  <a:lnTo>
                    <a:pt x="587" y="847"/>
                  </a:lnTo>
                  <a:lnTo>
                    <a:pt x="591" y="842"/>
                  </a:lnTo>
                  <a:lnTo>
                    <a:pt x="593" y="836"/>
                  </a:lnTo>
                  <a:lnTo>
                    <a:pt x="597" y="830"/>
                  </a:lnTo>
                  <a:lnTo>
                    <a:pt x="601" y="826"/>
                  </a:lnTo>
                  <a:lnTo>
                    <a:pt x="603" y="821"/>
                  </a:lnTo>
                  <a:lnTo>
                    <a:pt x="606" y="815"/>
                  </a:lnTo>
                  <a:lnTo>
                    <a:pt x="608" y="809"/>
                  </a:lnTo>
                  <a:lnTo>
                    <a:pt x="610" y="805"/>
                  </a:lnTo>
                  <a:lnTo>
                    <a:pt x="612" y="800"/>
                  </a:lnTo>
                  <a:lnTo>
                    <a:pt x="616" y="794"/>
                  </a:lnTo>
                  <a:lnTo>
                    <a:pt x="616" y="790"/>
                  </a:lnTo>
                  <a:lnTo>
                    <a:pt x="618" y="785"/>
                  </a:lnTo>
                  <a:lnTo>
                    <a:pt x="620" y="779"/>
                  </a:lnTo>
                  <a:lnTo>
                    <a:pt x="622" y="773"/>
                  </a:lnTo>
                  <a:lnTo>
                    <a:pt x="622" y="769"/>
                  </a:lnTo>
                  <a:lnTo>
                    <a:pt x="623" y="764"/>
                  </a:lnTo>
                  <a:lnTo>
                    <a:pt x="623" y="758"/>
                  </a:lnTo>
                  <a:lnTo>
                    <a:pt x="625" y="754"/>
                  </a:lnTo>
                  <a:lnTo>
                    <a:pt x="625" y="748"/>
                  </a:lnTo>
                  <a:lnTo>
                    <a:pt x="625" y="745"/>
                  </a:lnTo>
                  <a:lnTo>
                    <a:pt x="627" y="739"/>
                  </a:lnTo>
                  <a:lnTo>
                    <a:pt x="629" y="733"/>
                  </a:lnTo>
                  <a:lnTo>
                    <a:pt x="629" y="728"/>
                  </a:lnTo>
                  <a:lnTo>
                    <a:pt x="629" y="722"/>
                  </a:lnTo>
                  <a:lnTo>
                    <a:pt x="629" y="716"/>
                  </a:lnTo>
                  <a:lnTo>
                    <a:pt x="629" y="712"/>
                  </a:lnTo>
                  <a:lnTo>
                    <a:pt x="627" y="707"/>
                  </a:lnTo>
                  <a:lnTo>
                    <a:pt x="627" y="701"/>
                  </a:lnTo>
                  <a:lnTo>
                    <a:pt x="625" y="697"/>
                  </a:lnTo>
                  <a:lnTo>
                    <a:pt x="625" y="691"/>
                  </a:lnTo>
                  <a:lnTo>
                    <a:pt x="625" y="686"/>
                  </a:lnTo>
                  <a:lnTo>
                    <a:pt x="625" y="680"/>
                  </a:lnTo>
                  <a:lnTo>
                    <a:pt x="623" y="676"/>
                  </a:lnTo>
                  <a:lnTo>
                    <a:pt x="623" y="670"/>
                  </a:lnTo>
                  <a:lnTo>
                    <a:pt x="622" y="665"/>
                  </a:lnTo>
                  <a:lnTo>
                    <a:pt x="620" y="659"/>
                  </a:lnTo>
                  <a:lnTo>
                    <a:pt x="620" y="653"/>
                  </a:lnTo>
                  <a:lnTo>
                    <a:pt x="618" y="648"/>
                  </a:lnTo>
                  <a:lnTo>
                    <a:pt x="616" y="644"/>
                  </a:lnTo>
                  <a:lnTo>
                    <a:pt x="616" y="638"/>
                  </a:lnTo>
                  <a:lnTo>
                    <a:pt x="612" y="631"/>
                  </a:lnTo>
                  <a:lnTo>
                    <a:pt x="610" y="627"/>
                  </a:lnTo>
                  <a:lnTo>
                    <a:pt x="608" y="619"/>
                  </a:lnTo>
                  <a:lnTo>
                    <a:pt x="606" y="613"/>
                  </a:lnTo>
                  <a:lnTo>
                    <a:pt x="604" y="608"/>
                  </a:lnTo>
                  <a:lnTo>
                    <a:pt x="603" y="602"/>
                  </a:lnTo>
                  <a:lnTo>
                    <a:pt x="601" y="596"/>
                  </a:lnTo>
                  <a:lnTo>
                    <a:pt x="599" y="591"/>
                  </a:lnTo>
                  <a:lnTo>
                    <a:pt x="595" y="585"/>
                  </a:lnTo>
                  <a:lnTo>
                    <a:pt x="593" y="577"/>
                  </a:lnTo>
                  <a:lnTo>
                    <a:pt x="591" y="572"/>
                  </a:lnTo>
                  <a:lnTo>
                    <a:pt x="589" y="566"/>
                  </a:lnTo>
                  <a:lnTo>
                    <a:pt x="585" y="562"/>
                  </a:lnTo>
                  <a:lnTo>
                    <a:pt x="585" y="556"/>
                  </a:lnTo>
                  <a:lnTo>
                    <a:pt x="582" y="551"/>
                  </a:lnTo>
                  <a:lnTo>
                    <a:pt x="580" y="543"/>
                  </a:lnTo>
                  <a:lnTo>
                    <a:pt x="578" y="537"/>
                  </a:lnTo>
                  <a:lnTo>
                    <a:pt x="574" y="532"/>
                  </a:lnTo>
                  <a:lnTo>
                    <a:pt x="572" y="526"/>
                  </a:lnTo>
                  <a:lnTo>
                    <a:pt x="570" y="520"/>
                  </a:lnTo>
                  <a:lnTo>
                    <a:pt x="568" y="515"/>
                  </a:lnTo>
                  <a:lnTo>
                    <a:pt x="566" y="509"/>
                  </a:lnTo>
                  <a:lnTo>
                    <a:pt x="564" y="503"/>
                  </a:lnTo>
                  <a:lnTo>
                    <a:pt x="563" y="499"/>
                  </a:lnTo>
                  <a:lnTo>
                    <a:pt x="561" y="494"/>
                  </a:lnTo>
                  <a:lnTo>
                    <a:pt x="559" y="488"/>
                  </a:lnTo>
                  <a:lnTo>
                    <a:pt x="557" y="482"/>
                  </a:lnTo>
                  <a:lnTo>
                    <a:pt x="555" y="479"/>
                  </a:lnTo>
                  <a:lnTo>
                    <a:pt x="555" y="473"/>
                  </a:lnTo>
                  <a:lnTo>
                    <a:pt x="555" y="469"/>
                  </a:lnTo>
                  <a:lnTo>
                    <a:pt x="553" y="463"/>
                  </a:lnTo>
                  <a:lnTo>
                    <a:pt x="553" y="458"/>
                  </a:lnTo>
                  <a:lnTo>
                    <a:pt x="551" y="452"/>
                  </a:lnTo>
                  <a:lnTo>
                    <a:pt x="551" y="450"/>
                  </a:lnTo>
                  <a:lnTo>
                    <a:pt x="549" y="444"/>
                  </a:lnTo>
                  <a:lnTo>
                    <a:pt x="549" y="441"/>
                  </a:lnTo>
                  <a:lnTo>
                    <a:pt x="549" y="435"/>
                  </a:lnTo>
                  <a:lnTo>
                    <a:pt x="549" y="431"/>
                  </a:lnTo>
                  <a:lnTo>
                    <a:pt x="549" y="427"/>
                  </a:lnTo>
                  <a:lnTo>
                    <a:pt x="549" y="422"/>
                  </a:lnTo>
                  <a:lnTo>
                    <a:pt x="549" y="420"/>
                  </a:lnTo>
                  <a:lnTo>
                    <a:pt x="549" y="416"/>
                  </a:lnTo>
                  <a:lnTo>
                    <a:pt x="549" y="412"/>
                  </a:lnTo>
                  <a:lnTo>
                    <a:pt x="549" y="408"/>
                  </a:lnTo>
                  <a:lnTo>
                    <a:pt x="549" y="406"/>
                  </a:lnTo>
                  <a:lnTo>
                    <a:pt x="549" y="403"/>
                  </a:lnTo>
                  <a:lnTo>
                    <a:pt x="549" y="397"/>
                  </a:lnTo>
                  <a:lnTo>
                    <a:pt x="551" y="391"/>
                  </a:lnTo>
                  <a:lnTo>
                    <a:pt x="551" y="387"/>
                  </a:lnTo>
                  <a:lnTo>
                    <a:pt x="553" y="384"/>
                  </a:lnTo>
                  <a:lnTo>
                    <a:pt x="553" y="380"/>
                  </a:lnTo>
                  <a:lnTo>
                    <a:pt x="553" y="376"/>
                  </a:lnTo>
                  <a:lnTo>
                    <a:pt x="555" y="376"/>
                  </a:lnTo>
                  <a:lnTo>
                    <a:pt x="553" y="376"/>
                  </a:lnTo>
                  <a:lnTo>
                    <a:pt x="553" y="374"/>
                  </a:lnTo>
                  <a:lnTo>
                    <a:pt x="549" y="372"/>
                  </a:lnTo>
                  <a:lnTo>
                    <a:pt x="549" y="370"/>
                  </a:lnTo>
                  <a:lnTo>
                    <a:pt x="545" y="365"/>
                  </a:lnTo>
                  <a:lnTo>
                    <a:pt x="542" y="363"/>
                  </a:lnTo>
                  <a:lnTo>
                    <a:pt x="540" y="357"/>
                  </a:lnTo>
                  <a:lnTo>
                    <a:pt x="536" y="353"/>
                  </a:lnTo>
                  <a:lnTo>
                    <a:pt x="536" y="349"/>
                  </a:lnTo>
                  <a:lnTo>
                    <a:pt x="534" y="345"/>
                  </a:lnTo>
                  <a:lnTo>
                    <a:pt x="532" y="344"/>
                  </a:lnTo>
                  <a:lnTo>
                    <a:pt x="530" y="340"/>
                  </a:lnTo>
                  <a:lnTo>
                    <a:pt x="528" y="336"/>
                  </a:lnTo>
                  <a:lnTo>
                    <a:pt x="526" y="332"/>
                  </a:lnTo>
                  <a:lnTo>
                    <a:pt x="525" y="330"/>
                  </a:lnTo>
                  <a:lnTo>
                    <a:pt x="525" y="326"/>
                  </a:lnTo>
                  <a:lnTo>
                    <a:pt x="525" y="321"/>
                  </a:lnTo>
                  <a:lnTo>
                    <a:pt x="523" y="319"/>
                  </a:lnTo>
                  <a:lnTo>
                    <a:pt x="523" y="313"/>
                  </a:lnTo>
                  <a:lnTo>
                    <a:pt x="523" y="309"/>
                  </a:lnTo>
                  <a:lnTo>
                    <a:pt x="523" y="306"/>
                  </a:lnTo>
                  <a:lnTo>
                    <a:pt x="523" y="302"/>
                  </a:lnTo>
                  <a:lnTo>
                    <a:pt x="523" y="296"/>
                  </a:lnTo>
                  <a:lnTo>
                    <a:pt x="523" y="292"/>
                  </a:lnTo>
                  <a:lnTo>
                    <a:pt x="523" y="287"/>
                  </a:lnTo>
                  <a:lnTo>
                    <a:pt x="523" y="283"/>
                  </a:lnTo>
                  <a:lnTo>
                    <a:pt x="523" y="279"/>
                  </a:lnTo>
                  <a:lnTo>
                    <a:pt x="525" y="273"/>
                  </a:lnTo>
                  <a:lnTo>
                    <a:pt x="525" y="268"/>
                  </a:lnTo>
                  <a:lnTo>
                    <a:pt x="528" y="264"/>
                  </a:lnTo>
                  <a:lnTo>
                    <a:pt x="528" y="258"/>
                  </a:lnTo>
                  <a:lnTo>
                    <a:pt x="530" y="254"/>
                  </a:lnTo>
                  <a:lnTo>
                    <a:pt x="534" y="249"/>
                  </a:lnTo>
                  <a:lnTo>
                    <a:pt x="534" y="243"/>
                  </a:lnTo>
                  <a:lnTo>
                    <a:pt x="536" y="237"/>
                  </a:lnTo>
                  <a:lnTo>
                    <a:pt x="538" y="231"/>
                  </a:lnTo>
                  <a:lnTo>
                    <a:pt x="542" y="226"/>
                  </a:lnTo>
                  <a:lnTo>
                    <a:pt x="544" y="220"/>
                  </a:lnTo>
                  <a:lnTo>
                    <a:pt x="547" y="216"/>
                  </a:lnTo>
                  <a:lnTo>
                    <a:pt x="549" y="211"/>
                  </a:lnTo>
                  <a:lnTo>
                    <a:pt x="551" y="205"/>
                  </a:lnTo>
                  <a:lnTo>
                    <a:pt x="553" y="199"/>
                  </a:lnTo>
                  <a:lnTo>
                    <a:pt x="555" y="193"/>
                  </a:lnTo>
                  <a:lnTo>
                    <a:pt x="559" y="188"/>
                  </a:lnTo>
                  <a:lnTo>
                    <a:pt x="561" y="182"/>
                  </a:lnTo>
                  <a:lnTo>
                    <a:pt x="564" y="178"/>
                  </a:lnTo>
                  <a:lnTo>
                    <a:pt x="566" y="173"/>
                  </a:lnTo>
                  <a:lnTo>
                    <a:pt x="570" y="167"/>
                  </a:lnTo>
                  <a:lnTo>
                    <a:pt x="572" y="161"/>
                  </a:lnTo>
                  <a:lnTo>
                    <a:pt x="574" y="155"/>
                  </a:lnTo>
                  <a:lnTo>
                    <a:pt x="578" y="150"/>
                  </a:lnTo>
                  <a:lnTo>
                    <a:pt x="580" y="144"/>
                  </a:lnTo>
                  <a:lnTo>
                    <a:pt x="582" y="138"/>
                  </a:lnTo>
                  <a:lnTo>
                    <a:pt x="585" y="133"/>
                  </a:lnTo>
                  <a:lnTo>
                    <a:pt x="587" y="125"/>
                  </a:lnTo>
                  <a:lnTo>
                    <a:pt x="591" y="121"/>
                  </a:lnTo>
                  <a:lnTo>
                    <a:pt x="591" y="116"/>
                  </a:lnTo>
                  <a:lnTo>
                    <a:pt x="593" y="110"/>
                  </a:lnTo>
                  <a:lnTo>
                    <a:pt x="595" y="104"/>
                  </a:lnTo>
                  <a:lnTo>
                    <a:pt x="597" y="98"/>
                  </a:lnTo>
                  <a:lnTo>
                    <a:pt x="599" y="93"/>
                  </a:lnTo>
                  <a:lnTo>
                    <a:pt x="599" y="87"/>
                  </a:lnTo>
                  <a:lnTo>
                    <a:pt x="601" y="81"/>
                  </a:lnTo>
                  <a:lnTo>
                    <a:pt x="603" y="76"/>
                  </a:lnTo>
                  <a:lnTo>
                    <a:pt x="603" y="72"/>
                  </a:lnTo>
                  <a:lnTo>
                    <a:pt x="604" y="66"/>
                  </a:lnTo>
                  <a:lnTo>
                    <a:pt x="604" y="60"/>
                  </a:lnTo>
                  <a:lnTo>
                    <a:pt x="606" y="55"/>
                  </a:lnTo>
                  <a:lnTo>
                    <a:pt x="606" y="49"/>
                  </a:lnTo>
                  <a:lnTo>
                    <a:pt x="608" y="47"/>
                  </a:lnTo>
                  <a:lnTo>
                    <a:pt x="608" y="41"/>
                  </a:lnTo>
                  <a:lnTo>
                    <a:pt x="610" y="38"/>
                  </a:lnTo>
                  <a:lnTo>
                    <a:pt x="610" y="34"/>
                  </a:lnTo>
                  <a:lnTo>
                    <a:pt x="610" y="30"/>
                  </a:lnTo>
                  <a:lnTo>
                    <a:pt x="610" y="26"/>
                  </a:lnTo>
                  <a:lnTo>
                    <a:pt x="612" y="22"/>
                  </a:lnTo>
                  <a:lnTo>
                    <a:pt x="612" y="19"/>
                  </a:lnTo>
                  <a:lnTo>
                    <a:pt x="612" y="15"/>
                  </a:lnTo>
                  <a:lnTo>
                    <a:pt x="612" y="13"/>
                  </a:lnTo>
                  <a:lnTo>
                    <a:pt x="612" y="11"/>
                  </a:lnTo>
                  <a:lnTo>
                    <a:pt x="612" y="5"/>
                  </a:lnTo>
                  <a:lnTo>
                    <a:pt x="614" y="3"/>
                  </a:lnTo>
                  <a:lnTo>
                    <a:pt x="614" y="0"/>
                  </a:lnTo>
                  <a:lnTo>
                    <a:pt x="625" y="26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1" name="Freeform 67"/>
            <p:cNvSpPr>
              <a:spLocks/>
            </p:cNvSpPr>
            <p:nvPr/>
          </p:nvSpPr>
          <p:spPr bwMode="auto">
            <a:xfrm>
              <a:off x="3581400" y="4810125"/>
              <a:ext cx="166688" cy="311150"/>
            </a:xfrm>
            <a:custGeom>
              <a:avLst/>
              <a:gdLst>
                <a:gd name="T0" fmla="*/ 2147483647 w 542"/>
                <a:gd name="T1" fmla="*/ 2147483647 h 1149"/>
                <a:gd name="T2" fmla="*/ 2147483647 w 542"/>
                <a:gd name="T3" fmla="*/ 2147483647 h 1149"/>
                <a:gd name="T4" fmla="*/ 2147483647 w 542"/>
                <a:gd name="T5" fmla="*/ 0 h 1149"/>
                <a:gd name="T6" fmla="*/ 2147483647 w 542"/>
                <a:gd name="T7" fmla="*/ 2147483647 h 1149"/>
                <a:gd name="T8" fmla="*/ 2147483647 w 542"/>
                <a:gd name="T9" fmla="*/ 2147483647 h 1149"/>
                <a:gd name="T10" fmla="*/ 2147483647 w 542"/>
                <a:gd name="T11" fmla="*/ 2147483647 h 1149"/>
                <a:gd name="T12" fmla="*/ 2147483647 w 542"/>
                <a:gd name="T13" fmla="*/ 2147483647 h 1149"/>
                <a:gd name="T14" fmla="*/ 2147483647 w 542"/>
                <a:gd name="T15" fmla="*/ 2147483647 h 1149"/>
                <a:gd name="T16" fmla="*/ 2147483647 w 542"/>
                <a:gd name="T17" fmla="*/ 2147483647 h 1149"/>
                <a:gd name="T18" fmla="*/ 2147483647 w 542"/>
                <a:gd name="T19" fmla="*/ 2147483647 h 1149"/>
                <a:gd name="T20" fmla="*/ 2147483647 w 542"/>
                <a:gd name="T21" fmla="*/ 2147483647 h 1149"/>
                <a:gd name="T22" fmla="*/ 2147483647 w 542"/>
                <a:gd name="T23" fmla="*/ 2147483647 h 1149"/>
                <a:gd name="T24" fmla="*/ 2147483647 w 542"/>
                <a:gd name="T25" fmla="*/ 2147483647 h 1149"/>
                <a:gd name="T26" fmla="*/ 2147483647 w 542"/>
                <a:gd name="T27" fmla="*/ 2147483647 h 1149"/>
                <a:gd name="T28" fmla="*/ 2147483647 w 542"/>
                <a:gd name="T29" fmla="*/ 2147483647 h 1149"/>
                <a:gd name="T30" fmla="*/ 2147483647 w 542"/>
                <a:gd name="T31" fmla="*/ 2147483647 h 1149"/>
                <a:gd name="T32" fmla="*/ 2147483647 w 542"/>
                <a:gd name="T33" fmla="*/ 2147483647 h 1149"/>
                <a:gd name="T34" fmla="*/ 2147483647 w 542"/>
                <a:gd name="T35" fmla="*/ 2147483647 h 1149"/>
                <a:gd name="T36" fmla="*/ 2147483647 w 542"/>
                <a:gd name="T37" fmla="*/ 2147483647 h 1149"/>
                <a:gd name="T38" fmla="*/ 2147483647 w 542"/>
                <a:gd name="T39" fmla="*/ 2147483647 h 1149"/>
                <a:gd name="T40" fmla="*/ 2147483647 w 542"/>
                <a:gd name="T41" fmla="*/ 2147483647 h 1149"/>
                <a:gd name="T42" fmla="*/ 2147483647 w 542"/>
                <a:gd name="T43" fmla="*/ 2147483647 h 1149"/>
                <a:gd name="T44" fmla="*/ 2147483647 w 542"/>
                <a:gd name="T45" fmla="*/ 2147483647 h 1149"/>
                <a:gd name="T46" fmla="*/ 2147483647 w 542"/>
                <a:gd name="T47" fmla="*/ 2147483647 h 1149"/>
                <a:gd name="T48" fmla="*/ 2147483647 w 542"/>
                <a:gd name="T49" fmla="*/ 2147483647 h 1149"/>
                <a:gd name="T50" fmla="*/ 2147483647 w 542"/>
                <a:gd name="T51" fmla="*/ 2147483647 h 1149"/>
                <a:gd name="T52" fmla="*/ 2147483647 w 542"/>
                <a:gd name="T53" fmla="*/ 2147483647 h 1149"/>
                <a:gd name="T54" fmla="*/ 2147483647 w 542"/>
                <a:gd name="T55" fmla="*/ 2147483647 h 1149"/>
                <a:gd name="T56" fmla="*/ 2147483647 w 542"/>
                <a:gd name="T57" fmla="*/ 2147483647 h 1149"/>
                <a:gd name="T58" fmla="*/ 2147483647 w 542"/>
                <a:gd name="T59" fmla="*/ 2147483647 h 1149"/>
                <a:gd name="T60" fmla="*/ 2147483647 w 542"/>
                <a:gd name="T61" fmla="*/ 2147483647 h 1149"/>
                <a:gd name="T62" fmla="*/ 2147483647 w 542"/>
                <a:gd name="T63" fmla="*/ 2147483647 h 1149"/>
                <a:gd name="T64" fmla="*/ 2147483647 w 542"/>
                <a:gd name="T65" fmla="*/ 2147483647 h 1149"/>
                <a:gd name="T66" fmla="*/ 2147483647 w 542"/>
                <a:gd name="T67" fmla="*/ 2147483647 h 1149"/>
                <a:gd name="T68" fmla="*/ 2147483647 w 542"/>
                <a:gd name="T69" fmla="*/ 2147483647 h 1149"/>
                <a:gd name="T70" fmla="*/ 2147483647 w 542"/>
                <a:gd name="T71" fmla="*/ 2147483647 h 1149"/>
                <a:gd name="T72" fmla="*/ 2147483647 w 542"/>
                <a:gd name="T73" fmla="*/ 2147483647 h 1149"/>
                <a:gd name="T74" fmla="*/ 2147483647 w 542"/>
                <a:gd name="T75" fmla="*/ 2147483647 h 1149"/>
                <a:gd name="T76" fmla="*/ 2147483647 w 542"/>
                <a:gd name="T77" fmla="*/ 2147483647 h 1149"/>
                <a:gd name="T78" fmla="*/ 2147483647 w 542"/>
                <a:gd name="T79" fmla="*/ 2147483647 h 1149"/>
                <a:gd name="T80" fmla="*/ 2147483647 w 542"/>
                <a:gd name="T81" fmla="*/ 2147483647 h 1149"/>
                <a:gd name="T82" fmla="*/ 2147483647 w 542"/>
                <a:gd name="T83" fmla="*/ 2147483647 h 1149"/>
                <a:gd name="T84" fmla="*/ 2147483647 w 542"/>
                <a:gd name="T85" fmla="*/ 2147483647 h 1149"/>
                <a:gd name="T86" fmla="*/ 2147483647 w 542"/>
                <a:gd name="T87" fmla="*/ 2147483647 h 1149"/>
                <a:gd name="T88" fmla="*/ 2147483647 w 542"/>
                <a:gd name="T89" fmla="*/ 2147483647 h 1149"/>
                <a:gd name="T90" fmla="*/ 2147483647 w 542"/>
                <a:gd name="T91" fmla="*/ 2147483647 h 1149"/>
                <a:gd name="T92" fmla="*/ 2147483647 w 542"/>
                <a:gd name="T93" fmla="*/ 2147483647 h 1149"/>
                <a:gd name="T94" fmla="*/ 2147483647 w 542"/>
                <a:gd name="T95" fmla="*/ 2147483647 h 1149"/>
                <a:gd name="T96" fmla="*/ 2147483647 w 542"/>
                <a:gd name="T97" fmla="*/ 2147483647 h 1149"/>
                <a:gd name="T98" fmla="*/ 2147483647 w 542"/>
                <a:gd name="T99" fmla="*/ 2147483647 h 1149"/>
                <a:gd name="T100" fmla="*/ 0 w 542"/>
                <a:gd name="T101" fmla="*/ 2147483647 h 1149"/>
                <a:gd name="T102" fmla="*/ 2147483647 w 542"/>
                <a:gd name="T103" fmla="*/ 2147483647 h 1149"/>
                <a:gd name="T104" fmla="*/ 2147483647 w 542"/>
                <a:gd name="T105" fmla="*/ 2147483647 h 1149"/>
                <a:gd name="T106" fmla="*/ 2147483647 w 542"/>
                <a:gd name="T107" fmla="*/ 2147483647 h 1149"/>
                <a:gd name="T108" fmla="*/ 2147483647 w 542"/>
                <a:gd name="T109" fmla="*/ 2147483647 h 1149"/>
                <a:gd name="T110" fmla="*/ 2147483647 w 542"/>
                <a:gd name="T111" fmla="*/ 2147483647 h 1149"/>
                <a:gd name="T112" fmla="*/ 2147483647 w 542"/>
                <a:gd name="T113" fmla="*/ 2147483647 h 1149"/>
                <a:gd name="T114" fmla="*/ 2147483647 w 542"/>
                <a:gd name="T115" fmla="*/ 2147483647 h 1149"/>
                <a:gd name="T116" fmla="*/ 2147483647 w 542"/>
                <a:gd name="T117" fmla="*/ 2147483647 h 1149"/>
                <a:gd name="T118" fmla="*/ 2147483647 w 542"/>
                <a:gd name="T119" fmla="*/ 2147483647 h 1149"/>
                <a:gd name="T120" fmla="*/ 2147483647 w 542"/>
                <a:gd name="T121" fmla="*/ 2147483647 h 1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42"/>
                <a:gd name="T184" fmla="*/ 0 h 1149"/>
                <a:gd name="T185" fmla="*/ 542 w 542"/>
                <a:gd name="T186" fmla="*/ 1149 h 1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42" h="1149">
                  <a:moveTo>
                    <a:pt x="307" y="66"/>
                  </a:moveTo>
                  <a:lnTo>
                    <a:pt x="308" y="64"/>
                  </a:lnTo>
                  <a:lnTo>
                    <a:pt x="310" y="64"/>
                  </a:lnTo>
                  <a:lnTo>
                    <a:pt x="310" y="62"/>
                  </a:lnTo>
                  <a:lnTo>
                    <a:pt x="314" y="60"/>
                  </a:lnTo>
                  <a:lnTo>
                    <a:pt x="316" y="60"/>
                  </a:lnTo>
                  <a:lnTo>
                    <a:pt x="320" y="58"/>
                  </a:lnTo>
                  <a:lnTo>
                    <a:pt x="324" y="57"/>
                  </a:lnTo>
                  <a:lnTo>
                    <a:pt x="327" y="55"/>
                  </a:lnTo>
                  <a:lnTo>
                    <a:pt x="329" y="53"/>
                  </a:lnTo>
                  <a:lnTo>
                    <a:pt x="335" y="51"/>
                  </a:lnTo>
                  <a:lnTo>
                    <a:pt x="339" y="49"/>
                  </a:lnTo>
                  <a:lnTo>
                    <a:pt x="345" y="47"/>
                  </a:lnTo>
                  <a:lnTo>
                    <a:pt x="350" y="45"/>
                  </a:lnTo>
                  <a:lnTo>
                    <a:pt x="354" y="43"/>
                  </a:lnTo>
                  <a:lnTo>
                    <a:pt x="360" y="41"/>
                  </a:lnTo>
                  <a:lnTo>
                    <a:pt x="365" y="38"/>
                  </a:lnTo>
                  <a:lnTo>
                    <a:pt x="371" y="36"/>
                  </a:lnTo>
                  <a:lnTo>
                    <a:pt x="377" y="34"/>
                  </a:lnTo>
                  <a:lnTo>
                    <a:pt x="383" y="30"/>
                  </a:lnTo>
                  <a:lnTo>
                    <a:pt x="388" y="28"/>
                  </a:lnTo>
                  <a:lnTo>
                    <a:pt x="394" y="26"/>
                  </a:lnTo>
                  <a:lnTo>
                    <a:pt x="402" y="26"/>
                  </a:lnTo>
                  <a:lnTo>
                    <a:pt x="407" y="22"/>
                  </a:lnTo>
                  <a:lnTo>
                    <a:pt x="411" y="20"/>
                  </a:lnTo>
                  <a:lnTo>
                    <a:pt x="417" y="17"/>
                  </a:lnTo>
                  <a:lnTo>
                    <a:pt x="424" y="17"/>
                  </a:lnTo>
                  <a:lnTo>
                    <a:pt x="430" y="15"/>
                  </a:lnTo>
                  <a:lnTo>
                    <a:pt x="436" y="11"/>
                  </a:lnTo>
                  <a:lnTo>
                    <a:pt x="442" y="11"/>
                  </a:lnTo>
                  <a:lnTo>
                    <a:pt x="447" y="9"/>
                  </a:lnTo>
                  <a:lnTo>
                    <a:pt x="453" y="7"/>
                  </a:lnTo>
                  <a:lnTo>
                    <a:pt x="457" y="7"/>
                  </a:lnTo>
                  <a:lnTo>
                    <a:pt x="461" y="5"/>
                  </a:lnTo>
                  <a:lnTo>
                    <a:pt x="466" y="3"/>
                  </a:lnTo>
                  <a:lnTo>
                    <a:pt x="472" y="3"/>
                  </a:lnTo>
                  <a:lnTo>
                    <a:pt x="476" y="1"/>
                  </a:lnTo>
                  <a:lnTo>
                    <a:pt x="481" y="1"/>
                  </a:lnTo>
                  <a:lnTo>
                    <a:pt x="485" y="1"/>
                  </a:lnTo>
                  <a:lnTo>
                    <a:pt x="489" y="1"/>
                  </a:lnTo>
                  <a:lnTo>
                    <a:pt x="493" y="0"/>
                  </a:lnTo>
                  <a:lnTo>
                    <a:pt x="497" y="0"/>
                  </a:lnTo>
                  <a:lnTo>
                    <a:pt x="500" y="0"/>
                  </a:lnTo>
                  <a:lnTo>
                    <a:pt x="504" y="0"/>
                  </a:lnTo>
                  <a:lnTo>
                    <a:pt x="508" y="0"/>
                  </a:lnTo>
                  <a:lnTo>
                    <a:pt x="512" y="0"/>
                  </a:lnTo>
                  <a:lnTo>
                    <a:pt x="516" y="0"/>
                  </a:lnTo>
                  <a:lnTo>
                    <a:pt x="519" y="0"/>
                  </a:lnTo>
                  <a:lnTo>
                    <a:pt x="523" y="0"/>
                  </a:lnTo>
                  <a:lnTo>
                    <a:pt x="529" y="0"/>
                  </a:lnTo>
                  <a:lnTo>
                    <a:pt x="533" y="1"/>
                  </a:lnTo>
                  <a:lnTo>
                    <a:pt x="537" y="1"/>
                  </a:lnTo>
                  <a:lnTo>
                    <a:pt x="538" y="1"/>
                  </a:lnTo>
                  <a:lnTo>
                    <a:pt x="537" y="1"/>
                  </a:lnTo>
                  <a:lnTo>
                    <a:pt x="535" y="3"/>
                  </a:lnTo>
                  <a:lnTo>
                    <a:pt x="531" y="7"/>
                  </a:lnTo>
                  <a:lnTo>
                    <a:pt x="527" y="13"/>
                  </a:lnTo>
                  <a:lnTo>
                    <a:pt x="523" y="15"/>
                  </a:lnTo>
                  <a:lnTo>
                    <a:pt x="519" y="19"/>
                  </a:lnTo>
                  <a:lnTo>
                    <a:pt x="516" y="22"/>
                  </a:lnTo>
                  <a:lnTo>
                    <a:pt x="512" y="26"/>
                  </a:lnTo>
                  <a:lnTo>
                    <a:pt x="508" y="30"/>
                  </a:lnTo>
                  <a:lnTo>
                    <a:pt x="504" y="34"/>
                  </a:lnTo>
                  <a:lnTo>
                    <a:pt x="499" y="38"/>
                  </a:lnTo>
                  <a:lnTo>
                    <a:pt x="495" y="41"/>
                  </a:lnTo>
                  <a:lnTo>
                    <a:pt x="489" y="47"/>
                  </a:lnTo>
                  <a:lnTo>
                    <a:pt x="485" y="51"/>
                  </a:lnTo>
                  <a:lnTo>
                    <a:pt x="480" y="55"/>
                  </a:lnTo>
                  <a:lnTo>
                    <a:pt x="474" y="60"/>
                  </a:lnTo>
                  <a:lnTo>
                    <a:pt x="468" y="64"/>
                  </a:lnTo>
                  <a:lnTo>
                    <a:pt x="462" y="68"/>
                  </a:lnTo>
                  <a:lnTo>
                    <a:pt x="457" y="74"/>
                  </a:lnTo>
                  <a:lnTo>
                    <a:pt x="453" y="79"/>
                  </a:lnTo>
                  <a:lnTo>
                    <a:pt x="445" y="83"/>
                  </a:lnTo>
                  <a:lnTo>
                    <a:pt x="440" y="89"/>
                  </a:lnTo>
                  <a:lnTo>
                    <a:pt x="434" y="93"/>
                  </a:lnTo>
                  <a:lnTo>
                    <a:pt x="428" y="96"/>
                  </a:lnTo>
                  <a:lnTo>
                    <a:pt x="423" y="100"/>
                  </a:lnTo>
                  <a:lnTo>
                    <a:pt x="417" y="104"/>
                  </a:lnTo>
                  <a:lnTo>
                    <a:pt x="411" y="110"/>
                  </a:lnTo>
                  <a:lnTo>
                    <a:pt x="407" y="112"/>
                  </a:lnTo>
                  <a:lnTo>
                    <a:pt x="402" y="115"/>
                  </a:lnTo>
                  <a:lnTo>
                    <a:pt x="394" y="119"/>
                  </a:lnTo>
                  <a:lnTo>
                    <a:pt x="390" y="123"/>
                  </a:lnTo>
                  <a:lnTo>
                    <a:pt x="384" y="125"/>
                  </a:lnTo>
                  <a:lnTo>
                    <a:pt x="379" y="127"/>
                  </a:lnTo>
                  <a:lnTo>
                    <a:pt x="373" y="131"/>
                  </a:lnTo>
                  <a:lnTo>
                    <a:pt x="369" y="133"/>
                  </a:lnTo>
                  <a:lnTo>
                    <a:pt x="364" y="136"/>
                  </a:lnTo>
                  <a:lnTo>
                    <a:pt x="360" y="136"/>
                  </a:lnTo>
                  <a:lnTo>
                    <a:pt x="354" y="140"/>
                  </a:lnTo>
                  <a:lnTo>
                    <a:pt x="350" y="140"/>
                  </a:lnTo>
                  <a:lnTo>
                    <a:pt x="346" y="142"/>
                  </a:lnTo>
                  <a:lnTo>
                    <a:pt x="341" y="144"/>
                  </a:lnTo>
                  <a:lnTo>
                    <a:pt x="337" y="146"/>
                  </a:lnTo>
                  <a:lnTo>
                    <a:pt x="333" y="148"/>
                  </a:lnTo>
                  <a:lnTo>
                    <a:pt x="329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0" y="152"/>
                  </a:lnTo>
                  <a:lnTo>
                    <a:pt x="316" y="153"/>
                  </a:lnTo>
                  <a:lnTo>
                    <a:pt x="310" y="153"/>
                  </a:lnTo>
                  <a:lnTo>
                    <a:pt x="307" y="155"/>
                  </a:lnTo>
                  <a:lnTo>
                    <a:pt x="303" y="155"/>
                  </a:lnTo>
                  <a:lnTo>
                    <a:pt x="301" y="155"/>
                  </a:lnTo>
                  <a:lnTo>
                    <a:pt x="299" y="155"/>
                  </a:lnTo>
                  <a:lnTo>
                    <a:pt x="299" y="157"/>
                  </a:lnTo>
                  <a:lnTo>
                    <a:pt x="297" y="157"/>
                  </a:lnTo>
                  <a:lnTo>
                    <a:pt x="297" y="159"/>
                  </a:lnTo>
                  <a:lnTo>
                    <a:pt x="295" y="161"/>
                  </a:lnTo>
                  <a:lnTo>
                    <a:pt x="295" y="165"/>
                  </a:lnTo>
                  <a:lnTo>
                    <a:pt x="291" y="171"/>
                  </a:lnTo>
                  <a:lnTo>
                    <a:pt x="289" y="174"/>
                  </a:lnTo>
                  <a:lnTo>
                    <a:pt x="289" y="176"/>
                  </a:lnTo>
                  <a:lnTo>
                    <a:pt x="286" y="180"/>
                  </a:lnTo>
                  <a:lnTo>
                    <a:pt x="286" y="184"/>
                  </a:lnTo>
                  <a:lnTo>
                    <a:pt x="284" y="186"/>
                  </a:lnTo>
                  <a:lnTo>
                    <a:pt x="284" y="190"/>
                  </a:lnTo>
                  <a:lnTo>
                    <a:pt x="282" y="193"/>
                  </a:lnTo>
                  <a:lnTo>
                    <a:pt x="280" y="197"/>
                  </a:lnTo>
                  <a:lnTo>
                    <a:pt x="278" y="199"/>
                  </a:lnTo>
                  <a:lnTo>
                    <a:pt x="276" y="203"/>
                  </a:lnTo>
                  <a:lnTo>
                    <a:pt x="276" y="209"/>
                  </a:lnTo>
                  <a:lnTo>
                    <a:pt x="272" y="212"/>
                  </a:lnTo>
                  <a:lnTo>
                    <a:pt x="272" y="216"/>
                  </a:lnTo>
                  <a:lnTo>
                    <a:pt x="270" y="218"/>
                  </a:lnTo>
                  <a:lnTo>
                    <a:pt x="269" y="224"/>
                  </a:lnTo>
                  <a:lnTo>
                    <a:pt x="267" y="228"/>
                  </a:lnTo>
                  <a:lnTo>
                    <a:pt x="265" y="231"/>
                  </a:lnTo>
                  <a:lnTo>
                    <a:pt x="263" y="235"/>
                  </a:lnTo>
                  <a:lnTo>
                    <a:pt x="263" y="241"/>
                  </a:lnTo>
                  <a:lnTo>
                    <a:pt x="259" y="245"/>
                  </a:lnTo>
                  <a:lnTo>
                    <a:pt x="259" y="249"/>
                  </a:lnTo>
                  <a:lnTo>
                    <a:pt x="257" y="252"/>
                  </a:lnTo>
                  <a:lnTo>
                    <a:pt x="255" y="256"/>
                  </a:lnTo>
                  <a:lnTo>
                    <a:pt x="253" y="260"/>
                  </a:lnTo>
                  <a:lnTo>
                    <a:pt x="251" y="264"/>
                  </a:lnTo>
                  <a:lnTo>
                    <a:pt x="251" y="268"/>
                  </a:lnTo>
                  <a:lnTo>
                    <a:pt x="250" y="271"/>
                  </a:lnTo>
                  <a:lnTo>
                    <a:pt x="248" y="275"/>
                  </a:lnTo>
                  <a:lnTo>
                    <a:pt x="248" y="279"/>
                  </a:lnTo>
                  <a:lnTo>
                    <a:pt x="246" y="281"/>
                  </a:lnTo>
                  <a:lnTo>
                    <a:pt x="244" y="285"/>
                  </a:lnTo>
                  <a:lnTo>
                    <a:pt x="244" y="290"/>
                  </a:lnTo>
                  <a:lnTo>
                    <a:pt x="244" y="292"/>
                  </a:lnTo>
                  <a:lnTo>
                    <a:pt x="240" y="298"/>
                  </a:lnTo>
                  <a:lnTo>
                    <a:pt x="238" y="306"/>
                  </a:lnTo>
                  <a:lnTo>
                    <a:pt x="238" y="309"/>
                  </a:lnTo>
                  <a:lnTo>
                    <a:pt x="234" y="313"/>
                  </a:lnTo>
                  <a:lnTo>
                    <a:pt x="234" y="317"/>
                  </a:lnTo>
                  <a:lnTo>
                    <a:pt x="234" y="323"/>
                  </a:lnTo>
                  <a:lnTo>
                    <a:pt x="232" y="325"/>
                  </a:lnTo>
                  <a:lnTo>
                    <a:pt x="232" y="326"/>
                  </a:lnTo>
                  <a:lnTo>
                    <a:pt x="232" y="328"/>
                  </a:lnTo>
                  <a:lnTo>
                    <a:pt x="234" y="328"/>
                  </a:lnTo>
                  <a:lnTo>
                    <a:pt x="238" y="326"/>
                  </a:lnTo>
                  <a:lnTo>
                    <a:pt x="244" y="325"/>
                  </a:lnTo>
                  <a:lnTo>
                    <a:pt x="248" y="325"/>
                  </a:lnTo>
                  <a:lnTo>
                    <a:pt x="251" y="325"/>
                  </a:lnTo>
                  <a:lnTo>
                    <a:pt x="253" y="323"/>
                  </a:lnTo>
                  <a:lnTo>
                    <a:pt x="259" y="323"/>
                  </a:lnTo>
                  <a:lnTo>
                    <a:pt x="263" y="321"/>
                  </a:lnTo>
                  <a:lnTo>
                    <a:pt x="267" y="319"/>
                  </a:lnTo>
                  <a:lnTo>
                    <a:pt x="272" y="319"/>
                  </a:lnTo>
                  <a:lnTo>
                    <a:pt x="278" y="317"/>
                  </a:lnTo>
                  <a:lnTo>
                    <a:pt x="284" y="317"/>
                  </a:lnTo>
                  <a:lnTo>
                    <a:pt x="289" y="315"/>
                  </a:lnTo>
                  <a:lnTo>
                    <a:pt x="295" y="313"/>
                  </a:lnTo>
                  <a:lnTo>
                    <a:pt x="301" y="311"/>
                  </a:lnTo>
                  <a:lnTo>
                    <a:pt x="307" y="311"/>
                  </a:lnTo>
                  <a:lnTo>
                    <a:pt x="312" y="309"/>
                  </a:lnTo>
                  <a:lnTo>
                    <a:pt x="316" y="307"/>
                  </a:lnTo>
                  <a:lnTo>
                    <a:pt x="320" y="307"/>
                  </a:lnTo>
                  <a:lnTo>
                    <a:pt x="322" y="306"/>
                  </a:lnTo>
                  <a:lnTo>
                    <a:pt x="326" y="306"/>
                  </a:lnTo>
                  <a:lnTo>
                    <a:pt x="329" y="304"/>
                  </a:lnTo>
                  <a:lnTo>
                    <a:pt x="333" y="304"/>
                  </a:lnTo>
                  <a:lnTo>
                    <a:pt x="335" y="302"/>
                  </a:lnTo>
                  <a:lnTo>
                    <a:pt x="339" y="302"/>
                  </a:lnTo>
                  <a:lnTo>
                    <a:pt x="343" y="300"/>
                  </a:lnTo>
                  <a:lnTo>
                    <a:pt x="346" y="300"/>
                  </a:lnTo>
                  <a:lnTo>
                    <a:pt x="350" y="298"/>
                  </a:lnTo>
                  <a:lnTo>
                    <a:pt x="354" y="298"/>
                  </a:lnTo>
                  <a:lnTo>
                    <a:pt x="358" y="296"/>
                  </a:lnTo>
                  <a:lnTo>
                    <a:pt x="360" y="294"/>
                  </a:lnTo>
                  <a:lnTo>
                    <a:pt x="364" y="294"/>
                  </a:lnTo>
                  <a:lnTo>
                    <a:pt x="367" y="292"/>
                  </a:lnTo>
                  <a:lnTo>
                    <a:pt x="371" y="292"/>
                  </a:lnTo>
                  <a:lnTo>
                    <a:pt x="375" y="290"/>
                  </a:lnTo>
                  <a:lnTo>
                    <a:pt x="379" y="290"/>
                  </a:lnTo>
                  <a:lnTo>
                    <a:pt x="383" y="290"/>
                  </a:lnTo>
                  <a:lnTo>
                    <a:pt x="386" y="287"/>
                  </a:lnTo>
                  <a:lnTo>
                    <a:pt x="390" y="287"/>
                  </a:lnTo>
                  <a:lnTo>
                    <a:pt x="392" y="285"/>
                  </a:lnTo>
                  <a:lnTo>
                    <a:pt x="396" y="283"/>
                  </a:lnTo>
                  <a:lnTo>
                    <a:pt x="400" y="281"/>
                  </a:lnTo>
                  <a:lnTo>
                    <a:pt x="403" y="281"/>
                  </a:lnTo>
                  <a:lnTo>
                    <a:pt x="407" y="279"/>
                  </a:lnTo>
                  <a:lnTo>
                    <a:pt x="411" y="279"/>
                  </a:lnTo>
                  <a:lnTo>
                    <a:pt x="415" y="275"/>
                  </a:lnTo>
                  <a:lnTo>
                    <a:pt x="417" y="275"/>
                  </a:lnTo>
                  <a:lnTo>
                    <a:pt x="421" y="273"/>
                  </a:lnTo>
                  <a:lnTo>
                    <a:pt x="426" y="273"/>
                  </a:lnTo>
                  <a:lnTo>
                    <a:pt x="428" y="271"/>
                  </a:lnTo>
                  <a:lnTo>
                    <a:pt x="432" y="269"/>
                  </a:lnTo>
                  <a:lnTo>
                    <a:pt x="436" y="268"/>
                  </a:lnTo>
                  <a:lnTo>
                    <a:pt x="440" y="268"/>
                  </a:lnTo>
                  <a:lnTo>
                    <a:pt x="442" y="266"/>
                  </a:lnTo>
                  <a:lnTo>
                    <a:pt x="445" y="266"/>
                  </a:lnTo>
                  <a:lnTo>
                    <a:pt x="449" y="264"/>
                  </a:lnTo>
                  <a:lnTo>
                    <a:pt x="453" y="262"/>
                  </a:lnTo>
                  <a:lnTo>
                    <a:pt x="455" y="260"/>
                  </a:lnTo>
                  <a:lnTo>
                    <a:pt x="459" y="260"/>
                  </a:lnTo>
                  <a:lnTo>
                    <a:pt x="462" y="258"/>
                  </a:lnTo>
                  <a:lnTo>
                    <a:pt x="466" y="256"/>
                  </a:lnTo>
                  <a:lnTo>
                    <a:pt x="468" y="254"/>
                  </a:lnTo>
                  <a:lnTo>
                    <a:pt x="472" y="254"/>
                  </a:lnTo>
                  <a:lnTo>
                    <a:pt x="476" y="252"/>
                  </a:lnTo>
                  <a:lnTo>
                    <a:pt x="480" y="250"/>
                  </a:lnTo>
                  <a:lnTo>
                    <a:pt x="485" y="249"/>
                  </a:lnTo>
                  <a:lnTo>
                    <a:pt x="491" y="247"/>
                  </a:lnTo>
                  <a:lnTo>
                    <a:pt x="497" y="245"/>
                  </a:lnTo>
                  <a:lnTo>
                    <a:pt x="502" y="243"/>
                  </a:lnTo>
                  <a:lnTo>
                    <a:pt x="506" y="239"/>
                  </a:lnTo>
                  <a:lnTo>
                    <a:pt x="512" y="237"/>
                  </a:lnTo>
                  <a:lnTo>
                    <a:pt x="516" y="235"/>
                  </a:lnTo>
                  <a:lnTo>
                    <a:pt x="521" y="233"/>
                  </a:lnTo>
                  <a:lnTo>
                    <a:pt x="523" y="231"/>
                  </a:lnTo>
                  <a:lnTo>
                    <a:pt x="529" y="231"/>
                  </a:lnTo>
                  <a:lnTo>
                    <a:pt x="531" y="230"/>
                  </a:lnTo>
                  <a:lnTo>
                    <a:pt x="535" y="228"/>
                  </a:lnTo>
                  <a:lnTo>
                    <a:pt x="537" y="228"/>
                  </a:lnTo>
                  <a:lnTo>
                    <a:pt x="538" y="228"/>
                  </a:lnTo>
                  <a:lnTo>
                    <a:pt x="540" y="224"/>
                  </a:lnTo>
                  <a:lnTo>
                    <a:pt x="542" y="224"/>
                  </a:lnTo>
                  <a:lnTo>
                    <a:pt x="540" y="226"/>
                  </a:lnTo>
                  <a:lnTo>
                    <a:pt x="537" y="230"/>
                  </a:lnTo>
                  <a:lnTo>
                    <a:pt x="535" y="231"/>
                  </a:lnTo>
                  <a:lnTo>
                    <a:pt x="533" y="233"/>
                  </a:lnTo>
                  <a:lnTo>
                    <a:pt x="529" y="237"/>
                  </a:lnTo>
                  <a:lnTo>
                    <a:pt x="527" y="241"/>
                  </a:lnTo>
                  <a:lnTo>
                    <a:pt x="521" y="245"/>
                  </a:lnTo>
                  <a:lnTo>
                    <a:pt x="518" y="249"/>
                  </a:lnTo>
                  <a:lnTo>
                    <a:pt x="512" y="252"/>
                  </a:lnTo>
                  <a:lnTo>
                    <a:pt x="508" y="258"/>
                  </a:lnTo>
                  <a:lnTo>
                    <a:pt x="502" y="264"/>
                  </a:lnTo>
                  <a:lnTo>
                    <a:pt x="497" y="268"/>
                  </a:lnTo>
                  <a:lnTo>
                    <a:pt x="491" y="275"/>
                  </a:lnTo>
                  <a:lnTo>
                    <a:pt x="485" y="281"/>
                  </a:lnTo>
                  <a:lnTo>
                    <a:pt x="481" y="283"/>
                  </a:lnTo>
                  <a:lnTo>
                    <a:pt x="478" y="287"/>
                  </a:lnTo>
                  <a:lnTo>
                    <a:pt x="474" y="290"/>
                  </a:lnTo>
                  <a:lnTo>
                    <a:pt x="470" y="292"/>
                  </a:lnTo>
                  <a:lnTo>
                    <a:pt x="466" y="294"/>
                  </a:lnTo>
                  <a:lnTo>
                    <a:pt x="462" y="298"/>
                  </a:lnTo>
                  <a:lnTo>
                    <a:pt x="459" y="302"/>
                  </a:lnTo>
                  <a:lnTo>
                    <a:pt x="455" y="306"/>
                  </a:lnTo>
                  <a:lnTo>
                    <a:pt x="453" y="309"/>
                  </a:lnTo>
                  <a:lnTo>
                    <a:pt x="447" y="311"/>
                  </a:lnTo>
                  <a:lnTo>
                    <a:pt x="443" y="315"/>
                  </a:lnTo>
                  <a:lnTo>
                    <a:pt x="440" y="319"/>
                  </a:lnTo>
                  <a:lnTo>
                    <a:pt x="436" y="323"/>
                  </a:lnTo>
                  <a:lnTo>
                    <a:pt x="434" y="325"/>
                  </a:lnTo>
                  <a:lnTo>
                    <a:pt x="428" y="328"/>
                  </a:lnTo>
                  <a:lnTo>
                    <a:pt x="426" y="332"/>
                  </a:lnTo>
                  <a:lnTo>
                    <a:pt x="421" y="336"/>
                  </a:lnTo>
                  <a:lnTo>
                    <a:pt x="417" y="338"/>
                  </a:lnTo>
                  <a:lnTo>
                    <a:pt x="411" y="342"/>
                  </a:lnTo>
                  <a:lnTo>
                    <a:pt x="409" y="345"/>
                  </a:lnTo>
                  <a:lnTo>
                    <a:pt x="403" y="349"/>
                  </a:lnTo>
                  <a:lnTo>
                    <a:pt x="402" y="353"/>
                  </a:lnTo>
                  <a:lnTo>
                    <a:pt x="396" y="355"/>
                  </a:lnTo>
                  <a:lnTo>
                    <a:pt x="392" y="359"/>
                  </a:lnTo>
                  <a:lnTo>
                    <a:pt x="386" y="363"/>
                  </a:lnTo>
                  <a:lnTo>
                    <a:pt x="384" y="366"/>
                  </a:lnTo>
                  <a:lnTo>
                    <a:pt x="379" y="368"/>
                  </a:lnTo>
                  <a:lnTo>
                    <a:pt x="375" y="372"/>
                  </a:lnTo>
                  <a:lnTo>
                    <a:pt x="371" y="374"/>
                  </a:lnTo>
                  <a:lnTo>
                    <a:pt x="367" y="378"/>
                  </a:lnTo>
                  <a:lnTo>
                    <a:pt x="362" y="382"/>
                  </a:lnTo>
                  <a:lnTo>
                    <a:pt x="358" y="385"/>
                  </a:lnTo>
                  <a:lnTo>
                    <a:pt x="354" y="387"/>
                  </a:lnTo>
                  <a:lnTo>
                    <a:pt x="350" y="389"/>
                  </a:lnTo>
                  <a:lnTo>
                    <a:pt x="345" y="393"/>
                  </a:lnTo>
                  <a:lnTo>
                    <a:pt x="341" y="395"/>
                  </a:lnTo>
                  <a:lnTo>
                    <a:pt x="337" y="399"/>
                  </a:lnTo>
                  <a:lnTo>
                    <a:pt x="333" y="401"/>
                  </a:lnTo>
                  <a:lnTo>
                    <a:pt x="327" y="402"/>
                  </a:lnTo>
                  <a:lnTo>
                    <a:pt x="326" y="406"/>
                  </a:lnTo>
                  <a:lnTo>
                    <a:pt x="320" y="408"/>
                  </a:lnTo>
                  <a:lnTo>
                    <a:pt x="316" y="410"/>
                  </a:lnTo>
                  <a:lnTo>
                    <a:pt x="310" y="412"/>
                  </a:lnTo>
                  <a:lnTo>
                    <a:pt x="308" y="416"/>
                  </a:lnTo>
                  <a:lnTo>
                    <a:pt x="305" y="418"/>
                  </a:lnTo>
                  <a:lnTo>
                    <a:pt x="301" y="420"/>
                  </a:lnTo>
                  <a:lnTo>
                    <a:pt x="295" y="421"/>
                  </a:lnTo>
                  <a:lnTo>
                    <a:pt x="291" y="425"/>
                  </a:lnTo>
                  <a:lnTo>
                    <a:pt x="288" y="427"/>
                  </a:lnTo>
                  <a:lnTo>
                    <a:pt x="284" y="429"/>
                  </a:lnTo>
                  <a:lnTo>
                    <a:pt x="280" y="431"/>
                  </a:lnTo>
                  <a:lnTo>
                    <a:pt x="276" y="433"/>
                  </a:lnTo>
                  <a:lnTo>
                    <a:pt x="272" y="435"/>
                  </a:lnTo>
                  <a:lnTo>
                    <a:pt x="269" y="437"/>
                  </a:lnTo>
                  <a:lnTo>
                    <a:pt x="265" y="439"/>
                  </a:lnTo>
                  <a:lnTo>
                    <a:pt x="263" y="440"/>
                  </a:lnTo>
                  <a:lnTo>
                    <a:pt x="259" y="442"/>
                  </a:lnTo>
                  <a:lnTo>
                    <a:pt x="253" y="444"/>
                  </a:lnTo>
                  <a:lnTo>
                    <a:pt x="251" y="444"/>
                  </a:lnTo>
                  <a:lnTo>
                    <a:pt x="248" y="448"/>
                  </a:lnTo>
                  <a:lnTo>
                    <a:pt x="244" y="448"/>
                  </a:lnTo>
                  <a:lnTo>
                    <a:pt x="240" y="450"/>
                  </a:lnTo>
                  <a:lnTo>
                    <a:pt x="238" y="452"/>
                  </a:lnTo>
                  <a:lnTo>
                    <a:pt x="234" y="454"/>
                  </a:lnTo>
                  <a:lnTo>
                    <a:pt x="232" y="454"/>
                  </a:lnTo>
                  <a:lnTo>
                    <a:pt x="229" y="456"/>
                  </a:lnTo>
                  <a:lnTo>
                    <a:pt x="225" y="456"/>
                  </a:lnTo>
                  <a:lnTo>
                    <a:pt x="221" y="458"/>
                  </a:lnTo>
                  <a:lnTo>
                    <a:pt x="217" y="461"/>
                  </a:lnTo>
                  <a:lnTo>
                    <a:pt x="211" y="463"/>
                  </a:lnTo>
                  <a:lnTo>
                    <a:pt x="208" y="463"/>
                  </a:lnTo>
                  <a:lnTo>
                    <a:pt x="202" y="467"/>
                  </a:lnTo>
                  <a:lnTo>
                    <a:pt x="198" y="467"/>
                  </a:lnTo>
                  <a:lnTo>
                    <a:pt x="194" y="469"/>
                  </a:lnTo>
                  <a:lnTo>
                    <a:pt x="191" y="471"/>
                  </a:lnTo>
                  <a:lnTo>
                    <a:pt x="189" y="473"/>
                  </a:lnTo>
                  <a:lnTo>
                    <a:pt x="185" y="473"/>
                  </a:lnTo>
                  <a:lnTo>
                    <a:pt x="183" y="475"/>
                  </a:lnTo>
                  <a:lnTo>
                    <a:pt x="181" y="475"/>
                  </a:lnTo>
                  <a:lnTo>
                    <a:pt x="181" y="477"/>
                  </a:lnTo>
                  <a:lnTo>
                    <a:pt x="179" y="477"/>
                  </a:lnTo>
                  <a:lnTo>
                    <a:pt x="177" y="478"/>
                  </a:lnTo>
                  <a:lnTo>
                    <a:pt x="175" y="482"/>
                  </a:lnTo>
                  <a:lnTo>
                    <a:pt x="175" y="486"/>
                  </a:lnTo>
                  <a:lnTo>
                    <a:pt x="172" y="490"/>
                  </a:lnTo>
                  <a:lnTo>
                    <a:pt x="172" y="492"/>
                  </a:lnTo>
                  <a:lnTo>
                    <a:pt x="170" y="496"/>
                  </a:lnTo>
                  <a:lnTo>
                    <a:pt x="168" y="499"/>
                  </a:lnTo>
                  <a:lnTo>
                    <a:pt x="166" y="503"/>
                  </a:lnTo>
                  <a:lnTo>
                    <a:pt x="164" y="507"/>
                  </a:lnTo>
                  <a:lnTo>
                    <a:pt x="164" y="513"/>
                  </a:lnTo>
                  <a:lnTo>
                    <a:pt x="162" y="516"/>
                  </a:lnTo>
                  <a:lnTo>
                    <a:pt x="158" y="520"/>
                  </a:lnTo>
                  <a:lnTo>
                    <a:pt x="156" y="526"/>
                  </a:lnTo>
                  <a:lnTo>
                    <a:pt x="153" y="532"/>
                  </a:lnTo>
                  <a:lnTo>
                    <a:pt x="153" y="537"/>
                  </a:lnTo>
                  <a:lnTo>
                    <a:pt x="149" y="543"/>
                  </a:lnTo>
                  <a:lnTo>
                    <a:pt x="147" y="549"/>
                  </a:lnTo>
                  <a:lnTo>
                    <a:pt x="145" y="555"/>
                  </a:lnTo>
                  <a:lnTo>
                    <a:pt x="143" y="560"/>
                  </a:lnTo>
                  <a:lnTo>
                    <a:pt x="139" y="564"/>
                  </a:lnTo>
                  <a:lnTo>
                    <a:pt x="137" y="572"/>
                  </a:lnTo>
                  <a:lnTo>
                    <a:pt x="135" y="575"/>
                  </a:lnTo>
                  <a:lnTo>
                    <a:pt x="135" y="577"/>
                  </a:lnTo>
                  <a:lnTo>
                    <a:pt x="134" y="581"/>
                  </a:lnTo>
                  <a:lnTo>
                    <a:pt x="134" y="585"/>
                  </a:lnTo>
                  <a:lnTo>
                    <a:pt x="132" y="587"/>
                  </a:lnTo>
                  <a:lnTo>
                    <a:pt x="132" y="591"/>
                  </a:lnTo>
                  <a:lnTo>
                    <a:pt x="128" y="594"/>
                  </a:lnTo>
                  <a:lnTo>
                    <a:pt x="128" y="596"/>
                  </a:lnTo>
                  <a:lnTo>
                    <a:pt x="128" y="600"/>
                  </a:lnTo>
                  <a:lnTo>
                    <a:pt x="126" y="604"/>
                  </a:lnTo>
                  <a:lnTo>
                    <a:pt x="124" y="608"/>
                  </a:lnTo>
                  <a:lnTo>
                    <a:pt x="124" y="612"/>
                  </a:lnTo>
                  <a:lnTo>
                    <a:pt x="120" y="615"/>
                  </a:lnTo>
                  <a:lnTo>
                    <a:pt x="118" y="623"/>
                  </a:lnTo>
                  <a:lnTo>
                    <a:pt x="118" y="625"/>
                  </a:lnTo>
                  <a:lnTo>
                    <a:pt x="118" y="631"/>
                  </a:lnTo>
                  <a:lnTo>
                    <a:pt x="116" y="632"/>
                  </a:lnTo>
                  <a:lnTo>
                    <a:pt x="115" y="636"/>
                  </a:lnTo>
                  <a:lnTo>
                    <a:pt x="113" y="640"/>
                  </a:lnTo>
                  <a:lnTo>
                    <a:pt x="113" y="648"/>
                  </a:lnTo>
                  <a:lnTo>
                    <a:pt x="109" y="651"/>
                  </a:lnTo>
                  <a:lnTo>
                    <a:pt x="109" y="655"/>
                  </a:lnTo>
                  <a:lnTo>
                    <a:pt x="109" y="657"/>
                  </a:lnTo>
                  <a:lnTo>
                    <a:pt x="109" y="661"/>
                  </a:lnTo>
                  <a:lnTo>
                    <a:pt x="107" y="667"/>
                  </a:lnTo>
                  <a:lnTo>
                    <a:pt x="105" y="672"/>
                  </a:lnTo>
                  <a:lnTo>
                    <a:pt x="103" y="678"/>
                  </a:lnTo>
                  <a:lnTo>
                    <a:pt x="103" y="684"/>
                  </a:lnTo>
                  <a:lnTo>
                    <a:pt x="103" y="689"/>
                  </a:lnTo>
                  <a:lnTo>
                    <a:pt x="101" y="695"/>
                  </a:lnTo>
                  <a:lnTo>
                    <a:pt x="101" y="699"/>
                  </a:lnTo>
                  <a:lnTo>
                    <a:pt x="101" y="705"/>
                  </a:lnTo>
                  <a:lnTo>
                    <a:pt x="99" y="708"/>
                  </a:lnTo>
                  <a:lnTo>
                    <a:pt x="99" y="714"/>
                  </a:lnTo>
                  <a:lnTo>
                    <a:pt x="99" y="718"/>
                  </a:lnTo>
                  <a:lnTo>
                    <a:pt x="99" y="722"/>
                  </a:lnTo>
                  <a:lnTo>
                    <a:pt x="99" y="726"/>
                  </a:lnTo>
                  <a:lnTo>
                    <a:pt x="97" y="729"/>
                  </a:lnTo>
                  <a:lnTo>
                    <a:pt x="97" y="733"/>
                  </a:lnTo>
                  <a:lnTo>
                    <a:pt x="97" y="737"/>
                  </a:lnTo>
                  <a:lnTo>
                    <a:pt x="97" y="741"/>
                  </a:lnTo>
                  <a:lnTo>
                    <a:pt x="97" y="745"/>
                  </a:lnTo>
                  <a:lnTo>
                    <a:pt x="97" y="746"/>
                  </a:lnTo>
                  <a:lnTo>
                    <a:pt x="97" y="748"/>
                  </a:lnTo>
                  <a:lnTo>
                    <a:pt x="99" y="748"/>
                  </a:lnTo>
                  <a:lnTo>
                    <a:pt x="101" y="750"/>
                  </a:lnTo>
                  <a:lnTo>
                    <a:pt x="107" y="750"/>
                  </a:lnTo>
                  <a:lnTo>
                    <a:pt x="113" y="750"/>
                  </a:lnTo>
                  <a:lnTo>
                    <a:pt x="115" y="750"/>
                  </a:lnTo>
                  <a:lnTo>
                    <a:pt x="118" y="750"/>
                  </a:lnTo>
                  <a:lnTo>
                    <a:pt x="122" y="750"/>
                  </a:lnTo>
                  <a:lnTo>
                    <a:pt x="126" y="750"/>
                  </a:lnTo>
                  <a:lnTo>
                    <a:pt x="132" y="750"/>
                  </a:lnTo>
                  <a:lnTo>
                    <a:pt x="135" y="750"/>
                  </a:lnTo>
                  <a:lnTo>
                    <a:pt x="139" y="750"/>
                  </a:lnTo>
                  <a:lnTo>
                    <a:pt x="145" y="750"/>
                  </a:lnTo>
                  <a:lnTo>
                    <a:pt x="151" y="750"/>
                  </a:lnTo>
                  <a:lnTo>
                    <a:pt x="156" y="748"/>
                  </a:lnTo>
                  <a:lnTo>
                    <a:pt x="160" y="748"/>
                  </a:lnTo>
                  <a:lnTo>
                    <a:pt x="162" y="746"/>
                  </a:lnTo>
                  <a:lnTo>
                    <a:pt x="166" y="746"/>
                  </a:lnTo>
                  <a:lnTo>
                    <a:pt x="170" y="746"/>
                  </a:lnTo>
                  <a:lnTo>
                    <a:pt x="172" y="746"/>
                  </a:lnTo>
                  <a:lnTo>
                    <a:pt x="177" y="746"/>
                  </a:lnTo>
                  <a:lnTo>
                    <a:pt x="181" y="745"/>
                  </a:lnTo>
                  <a:lnTo>
                    <a:pt x="183" y="745"/>
                  </a:lnTo>
                  <a:lnTo>
                    <a:pt x="187" y="745"/>
                  </a:lnTo>
                  <a:lnTo>
                    <a:pt x="191" y="743"/>
                  </a:lnTo>
                  <a:lnTo>
                    <a:pt x="194" y="741"/>
                  </a:lnTo>
                  <a:lnTo>
                    <a:pt x="198" y="741"/>
                  </a:lnTo>
                  <a:lnTo>
                    <a:pt x="202" y="741"/>
                  </a:lnTo>
                  <a:lnTo>
                    <a:pt x="206" y="739"/>
                  </a:lnTo>
                  <a:lnTo>
                    <a:pt x="210" y="739"/>
                  </a:lnTo>
                  <a:lnTo>
                    <a:pt x="215" y="739"/>
                  </a:lnTo>
                  <a:lnTo>
                    <a:pt x="219" y="737"/>
                  </a:lnTo>
                  <a:lnTo>
                    <a:pt x="225" y="735"/>
                  </a:lnTo>
                  <a:lnTo>
                    <a:pt x="227" y="733"/>
                  </a:lnTo>
                  <a:lnTo>
                    <a:pt x="232" y="733"/>
                  </a:lnTo>
                  <a:lnTo>
                    <a:pt x="236" y="731"/>
                  </a:lnTo>
                  <a:lnTo>
                    <a:pt x="242" y="729"/>
                  </a:lnTo>
                  <a:lnTo>
                    <a:pt x="246" y="727"/>
                  </a:lnTo>
                  <a:lnTo>
                    <a:pt x="251" y="727"/>
                  </a:lnTo>
                  <a:lnTo>
                    <a:pt x="257" y="726"/>
                  </a:lnTo>
                  <a:lnTo>
                    <a:pt x="261" y="724"/>
                  </a:lnTo>
                  <a:lnTo>
                    <a:pt x="265" y="722"/>
                  </a:lnTo>
                  <a:lnTo>
                    <a:pt x="270" y="720"/>
                  </a:lnTo>
                  <a:lnTo>
                    <a:pt x="276" y="718"/>
                  </a:lnTo>
                  <a:lnTo>
                    <a:pt x="280" y="716"/>
                  </a:lnTo>
                  <a:lnTo>
                    <a:pt x="286" y="714"/>
                  </a:lnTo>
                  <a:lnTo>
                    <a:pt x="291" y="712"/>
                  </a:lnTo>
                  <a:lnTo>
                    <a:pt x="295" y="710"/>
                  </a:lnTo>
                  <a:lnTo>
                    <a:pt x="301" y="708"/>
                  </a:lnTo>
                  <a:lnTo>
                    <a:pt x="305" y="707"/>
                  </a:lnTo>
                  <a:lnTo>
                    <a:pt x="310" y="703"/>
                  </a:lnTo>
                  <a:lnTo>
                    <a:pt x="316" y="701"/>
                  </a:lnTo>
                  <a:lnTo>
                    <a:pt x="322" y="697"/>
                  </a:lnTo>
                  <a:lnTo>
                    <a:pt x="327" y="695"/>
                  </a:lnTo>
                  <a:lnTo>
                    <a:pt x="331" y="695"/>
                  </a:lnTo>
                  <a:lnTo>
                    <a:pt x="337" y="691"/>
                  </a:lnTo>
                  <a:lnTo>
                    <a:pt x="341" y="689"/>
                  </a:lnTo>
                  <a:lnTo>
                    <a:pt x="346" y="688"/>
                  </a:lnTo>
                  <a:lnTo>
                    <a:pt x="352" y="684"/>
                  </a:lnTo>
                  <a:lnTo>
                    <a:pt x="356" y="682"/>
                  </a:lnTo>
                  <a:lnTo>
                    <a:pt x="362" y="680"/>
                  </a:lnTo>
                  <a:lnTo>
                    <a:pt x="367" y="676"/>
                  </a:lnTo>
                  <a:lnTo>
                    <a:pt x="371" y="676"/>
                  </a:lnTo>
                  <a:lnTo>
                    <a:pt x="377" y="672"/>
                  </a:lnTo>
                  <a:lnTo>
                    <a:pt x="381" y="670"/>
                  </a:lnTo>
                  <a:lnTo>
                    <a:pt x="386" y="669"/>
                  </a:lnTo>
                  <a:lnTo>
                    <a:pt x="390" y="665"/>
                  </a:lnTo>
                  <a:lnTo>
                    <a:pt x="396" y="663"/>
                  </a:lnTo>
                  <a:lnTo>
                    <a:pt x="400" y="661"/>
                  </a:lnTo>
                  <a:lnTo>
                    <a:pt x="403" y="657"/>
                  </a:lnTo>
                  <a:lnTo>
                    <a:pt x="409" y="657"/>
                  </a:lnTo>
                  <a:lnTo>
                    <a:pt x="413" y="653"/>
                  </a:lnTo>
                  <a:lnTo>
                    <a:pt x="417" y="651"/>
                  </a:lnTo>
                  <a:lnTo>
                    <a:pt x="421" y="650"/>
                  </a:lnTo>
                  <a:lnTo>
                    <a:pt x="426" y="646"/>
                  </a:lnTo>
                  <a:lnTo>
                    <a:pt x="428" y="644"/>
                  </a:lnTo>
                  <a:lnTo>
                    <a:pt x="434" y="642"/>
                  </a:lnTo>
                  <a:lnTo>
                    <a:pt x="436" y="640"/>
                  </a:lnTo>
                  <a:lnTo>
                    <a:pt x="442" y="638"/>
                  </a:lnTo>
                  <a:lnTo>
                    <a:pt x="445" y="636"/>
                  </a:lnTo>
                  <a:lnTo>
                    <a:pt x="447" y="634"/>
                  </a:lnTo>
                  <a:lnTo>
                    <a:pt x="451" y="632"/>
                  </a:lnTo>
                  <a:lnTo>
                    <a:pt x="455" y="631"/>
                  </a:lnTo>
                  <a:lnTo>
                    <a:pt x="461" y="627"/>
                  </a:lnTo>
                  <a:lnTo>
                    <a:pt x="466" y="625"/>
                  </a:lnTo>
                  <a:lnTo>
                    <a:pt x="472" y="621"/>
                  </a:lnTo>
                  <a:lnTo>
                    <a:pt x="476" y="619"/>
                  </a:lnTo>
                  <a:lnTo>
                    <a:pt x="480" y="615"/>
                  </a:lnTo>
                  <a:lnTo>
                    <a:pt x="483" y="615"/>
                  </a:lnTo>
                  <a:lnTo>
                    <a:pt x="487" y="613"/>
                  </a:lnTo>
                  <a:lnTo>
                    <a:pt x="491" y="612"/>
                  </a:lnTo>
                  <a:lnTo>
                    <a:pt x="514" y="688"/>
                  </a:lnTo>
                  <a:lnTo>
                    <a:pt x="512" y="688"/>
                  </a:lnTo>
                  <a:lnTo>
                    <a:pt x="508" y="693"/>
                  </a:lnTo>
                  <a:lnTo>
                    <a:pt x="504" y="693"/>
                  </a:lnTo>
                  <a:lnTo>
                    <a:pt x="502" y="697"/>
                  </a:lnTo>
                  <a:lnTo>
                    <a:pt x="499" y="701"/>
                  </a:lnTo>
                  <a:lnTo>
                    <a:pt x="495" y="705"/>
                  </a:lnTo>
                  <a:lnTo>
                    <a:pt x="489" y="708"/>
                  </a:lnTo>
                  <a:lnTo>
                    <a:pt x="485" y="712"/>
                  </a:lnTo>
                  <a:lnTo>
                    <a:pt x="480" y="718"/>
                  </a:lnTo>
                  <a:lnTo>
                    <a:pt x="474" y="724"/>
                  </a:lnTo>
                  <a:lnTo>
                    <a:pt x="470" y="726"/>
                  </a:lnTo>
                  <a:lnTo>
                    <a:pt x="466" y="727"/>
                  </a:lnTo>
                  <a:lnTo>
                    <a:pt x="462" y="731"/>
                  </a:lnTo>
                  <a:lnTo>
                    <a:pt x="461" y="733"/>
                  </a:lnTo>
                  <a:lnTo>
                    <a:pt x="457" y="737"/>
                  </a:lnTo>
                  <a:lnTo>
                    <a:pt x="453" y="741"/>
                  </a:lnTo>
                  <a:lnTo>
                    <a:pt x="449" y="743"/>
                  </a:lnTo>
                  <a:lnTo>
                    <a:pt x="445" y="746"/>
                  </a:lnTo>
                  <a:lnTo>
                    <a:pt x="442" y="750"/>
                  </a:lnTo>
                  <a:lnTo>
                    <a:pt x="438" y="752"/>
                  </a:lnTo>
                  <a:lnTo>
                    <a:pt x="434" y="756"/>
                  </a:lnTo>
                  <a:lnTo>
                    <a:pt x="428" y="758"/>
                  </a:lnTo>
                  <a:lnTo>
                    <a:pt x="424" y="762"/>
                  </a:lnTo>
                  <a:lnTo>
                    <a:pt x="421" y="764"/>
                  </a:lnTo>
                  <a:lnTo>
                    <a:pt x="417" y="769"/>
                  </a:lnTo>
                  <a:lnTo>
                    <a:pt x="411" y="771"/>
                  </a:lnTo>
                  <a:lnTo>
                    <a:pt x="407" y="775"/>
                  </a:lnTo>
                  <a:lnTo>
                    <a:pt x="403" y="777"/>
                  </a:lnTo>
                  <a:lnTo>
                    <a:pt x="398" y="781"/>
                  </a:lnTo>
                  <a:lnTo>
                    <a:pt x="394" y="784"/>
                  </a:lnTo>
                  <a:lnTo>
                    <a:pt x="390" y="788"/>
                  </a:lnTo>
                  <a:lnTo>
                    <a:pt x="384" y="790"/>
                  </a:lnTo>
                  <a:lnTo>
                    <a:pt x="379" y="794"/>
                  </a:lnTo>
                  <a:lnTo>
                    <a:pt x="377" y="798"/>
                  </a:lnTo>
                  <a:lnTo>
                    <a:pt x="371" y="802"/>
                  </a:lnTo>
                  <a:lnTo>
                    <a:pt x="365" y="803"/>
                  </a:lnTo>
                  <a:lnTo>
                    <a:pt x="360" y="807"/>
                  </a:lnTo>
                  <a:lnTo>
                    <a:pt x="356" y="809"/>
                  </a:lnTo>
                  <a:lnTo>
                    <a:pt x="350" y="813"/>
                  </a:lnTo>
                  <a:lnTo>
                    <a:pt x="346" y="815"/>
                  </a:lnTo>
                  <a:lnTo>
                    <a:pt x="341" y="819"/>
                  </a:lnTo>
                  <a:lnTo>
                    <a:pt x="335" y="822"/>
                  </a:lnTo>
                  <a:lnTo>
                    <a:pt x="329" y="824"/>
                  </a:lnTo>
                  <a:lnTo>
                    <a:pt x="326" y="826"/>
                  </a:lnTo>
                  <a:lnTo>
                    <a:pt x="320" y="830"/>
                  </a:lnTo>
                  <a:lnTo>
                    <a:pt x="316" y="834"/>
                  </a:lnTo>
                  <a:lnTo>
                    <a:pt x="310" y="836"/>
                  </a:lnTo>
                  <a:lnTo>
                    <a:pt x="305" y="838"/>
                  </a:lnTo>
                  <a:lnTo>
                    <a:pt x="301" y="840"/>
                  </a:lnTo>
                  <a:lnTo>
                    <a:pt x="295" y="843"/>
                  </a:lnTo>
                  <a:lnTo>
                    <a:pt x="289" y="845"/>
                  </a:lnTo>
                  <a:lnTo>
                    <a:pt x="284" y="847"/>
                  </a:lnTo>
                  <a:lnTo>
                    <a:pt x="278" y="849"/>
                  </a:lnTo>
                  <a:lnTo>
                    <a:pt x="274" y="851"/>
                  </a:lnTo>
                  <a:lnTo>
                    <a:pt x="267" y="853"/>
                  </a:lnTo>
                  <a:lnTo>
                    <a:pt x="263" y="855"/>
                  </a:lnTo>
                  <a:lnTo>
                    <a:pt x="257" y="857"/>
                  </a:lnTo>
                  <a:lnTo>
                    <a:pt x="251" y="859"/>
                  </a:lnTo>
                  <a:lnTo>
                    <a:pt x="248" y="860"/>
                  </a:lnTo>
                  <a:lnTo>
                    <a:pt x="242" y="862"/>
                  </a:lnTo>
                  <a:lnTo>
                    <a:pt x="236" y="864"/>
                  </a:lnTo>
                  <a:lnTo>
                    <a:pt x="232" y="866"/>
                  </a:lnTo>
                  <a:lnTo>
                    <a:pt x="227" y="866"/>
                  </a:lnTo>
                  <a:lnTo>
                    <a:pt x="221" y="868"/>
                  </a:lnTo>
                  <a:lnTo>
                    <a:pt x="215" y="870"/>
                  </a:lnTo>
                  <a:lnTo>
                    <a:pt x="211" y="872"/>
                  </a:lnTo>
                  <a:lnTo>
                    <a:pt x="208" y="872"/>
                  </a:lnTo>
                  <a:lnTo>
                    <a:pt x="202" y="872"/>
                  </a:lnTo>
                  <a:lnTo>
                    <a:pt x="196" y="874"/>
                  </a:lnTo>
                  <a:lnTo>
                    <a:pt x="192" y="876"/>
                  </a:lnTo>
                  <a:lnTo>
                    <a:pt x="187" y="876"/>
                  </a:lnTo>
                  <a:lnTo>
                    <a:pt x="183" y="878"/>
                  </a:lnTo>
                  <a:lnTo>
                    <a:pt x="177" y="878"/>
                  </a:lnTo>
                  <a:lnTo>
                    <a:pt x="173" y="879"/>
                  </a:lnTo>
                  <a:lnTo>
                    <a:pt x="168" y="879"/>
                  </a:lnTo>
                  <a:lnTo>
                    <a:pt x="164" y="879"/>
                  </a:lnTo>
                  <a:lnTo>
                    <a:pt x="160" y="879"/>
                  </a:lnTo>
                  <a:lnTo>
                    <a:pt x="156" y="881"/>
                  </a:lnTo>
                  <a:lnTo>
                    <a:pt x="151" y="881"/>
                  </a:lnTo>
                  <a:lnTo>
                    <a:pt x="147" y="883"/>
                  </a:lnTo>
                  <a:lnTo>
                    <a:pt x="143" y="883"/>
                  </a:lnTo>
                  <a:lnTo>
                    <a:pt x="139" y="883"/>
                  </a:lnTo>
                  <a:lnTo>
                    <a:pt x="134" y="883"/>
                  </a:lnTo>
                  <a:lnTo>
                    <a:pt x="132" y="885"/>
                  </a:lnTo>
                  <a:lnTo>
                    <a:pt x="128" y="885"/>
                  </a:lnTo>
                  <a:lnTo>
                    <a:pt x="122" y="885"/>
                  </a:lnTo>
                  <a:lnTo>
                    <a:pt x="120" y="885"/>
                  </a:lnTo>
                  <a:lnTo>
                    <a:pt x="116" y="885"/>
                  </a:lnTo>
                  <a:lnTo>
                    <a:pt x="113" y="885"/>
                  </a:lnTo>
                  <a:lnTo>
                    <a:pt x="109" y="885"/>
                  </a:lnTo>
                  <a:lnTo>
                    <a:pt x="107" y="885"/>
                  </a:lnTo>
                  <a:lnTo>
                    <a:pt x="103" y="885"/>
                  </a:lnTo>
                  <a:lnTo>
                    <a:pt x="99" y="885"/>
                  </a:lnTo>
                  <a:lnTo>
                    <a:pt x="97" y="887"/>
                  </a:lnTo>
                  <a:lnTo>
                    <a:pt x="92" y="887"/>
                  </a:lnTo>
                  <a:lnTo>
                    <a:pt x="88" y="887"/>
                  </a:lnTo>
                  <a:lnTo>
                    <a:pt x="82" y="887"/>
                  </a:lnTo>
                  <a:lnTo>
                    <a:pt x="78" y="887"/>
                  </a:lnTo>
                  <a:lnTo>
                    <a:pt x="75" y="887"/>
                  </a:lnTo>
                  <a:lnTo>
                    <a:pt x="71" y="887"/>
                  </a:lnTo>
                  <a:lnTo>
                    <a:pt x="69" y="887"/>
                  </a:lnTo>
                  <a:lnTo>
                    <a:pt x="67" y="887"/>
                  </a:lnTo>
                  <a:lnTo>
                    <a:pt x="67" y="889"/>
                  </a:lnTo>
                  <a:lnTo>
                    <a:pt x="65" y="893"/>
                  </a:lnTo>
                  <a:lnTo>
                    <a:pt x="65" y="895"/>
                  </a:lnTo>
                  <a:lnTo>
                    <a:pt x="65" y="897"/>
                  </a:lnTo>
                  <a:lnTo>
                    <a:pt x="65" y="900"/>
                  </a:lnTo>
                  <a:lnTo>
                    <a:pt x="65" y="904"/>
                  </a:lnTo>
                  <a:lnTo>
                    <a:pt x="65" y="910"/>
                  </a:lnTo>
                  <a:lnTo>
                    <a:pt x="63" y="914"/>
                  </a:lnTo>
                  <a:lnTo>
                    <a:pt x="63" y="919"/>
                  </a:lnTo>
                  <a:lnTo>
                    <a:pt x="63" y="925"/>
                  </a:lnTo>
                  <a:lnTo>
                    <a:pt x="63" y="929"/>
                  </a:lnTo>
                  <a:lnTo>
                    <a:pt x="63" y="937"/>
                  </a:lnTo>
                  <a:lnTo>
                    <a:pt x="63" y="940"/>
                  </a:lnTo>
                  <a:lnTo>
                    <a:pt x="63" y="942"/>
                  </a:lnTo>
                  <a:lnTo>
                    <a:pt x="63" y="946"/>
                  </a:lnTo>
                  <a:lnTo>
                    <a:pt x="63" y="950"/>
                  </a:lnTo>
                  <a:lnTo>
                    <a:pt x="63" y="956"/>
                  </a:lnTo>
                  <a:lnTo>
                    <a:pt x="63" y="961"/>
                  </a:lnTo>
                  <a:lnTo>
                    <a:pt x="63" y="965"/>
                  </a:lnTo>
                  <a:lnTo>
                    <a:pt x="63" y="969"/>
                  </a:lnTo>
                  <a:lnTo>
                    <a:pt x="63" y="973"/>
                  </a:lnTo>
                  <a:lnTo>
                    <a:pt x="63" y="976"/>
                  </a:lnTo>
                  <a:lnTo>
                    <a:pt x="63" y="978"/>
                  </a:lnTo>
                  <a:lnTo>
                    <a:pt x="63" y="982"/>
                  </a:lnTo>
                  <a:lnTo>
                    <a:pt x="63" y="986"/>
                  </a:lnTo>
                  <a:lnTo>
                    <a:pt x="63" y="990"/>
                  </a:lnTo>
                  <a:lnTo>
                    <a:pt x="63" y="992"/>
                  </a:lnTo>
                  <a:lnTo>
                    <a:pt x="63" y="995"/>
                  </a:lnTo>
                  <a:lnTo>
                    <a:pt x="65" y="999"/>
                  </a:lnTo>
                  <a:lnTo>
                    <a:pt x="65" y="1003"/>
                  </a:lnTo>
                  <a:lnTo>
                    <a:pt x="65" y="1009"/>
                  </a:lnTo>
                  <a:lnTo>
                    <a:pt x="67" y="1014"/>
                  </a:lnTo>
                  <a:lnTo>
                    <a:pt x="67" y="1020"/>
                  </a:lnTo>
                  <a:lnTo>
                    <a:pt x="69" y="1028"/>
                  </a:lnTo>
                  <a:lnTo>
                    <a:pt x="71" y="1033"/>
                  </a:lnTo>
                  <a:lnTo>
                    <a:pt x="73" y="1039"/>
                  </a:lnTo>
                  <a:lnTo>
                    <a:pt x="75" y="1043"/>
                  </a:lnTo>
                  <a:lnTo>
                    <a:pt x="77" y="1049"/>
                  </a:lnTo>
                  <a:lnTo>
                    <a:pt x="78" y="1052"/>
                  </a:lnTo>
                  <a:lnTo>
                    <a:pt x="82" y="1056"/>
                  </a:lnTo>
                  <a:lnTo>
                    <a:pt x="86" y="1058"/>
                  </a:lnTo>
                  <a:lnTo>
                    <a:pt x="92" y="1062"/>
                  </a:lnTo>
                  <a:lnTo>
                    <a:pt x="94" y="1062"/>
                  </a:lnTo>
                  <a:lnTo>
                    <a:pt x="97" y="1064"/>
                  </a:lnTo>
                  <a:lnTo>
                    <a:pt x="101" y="1066"/>
                  </a:lnTo>
                  <a:lnTo>
                    <a:pt x="103" y="1066"/>
                  </a:lnTo>
                  <a:lnTo>
                    <a:pt x="107" y="1068"/>
                  </a:lnTo>
                  <a:lnTo>
                    <a:pt x="111" y="1068"/>
                  </a:lnTo>
                  <a:lnTo>
                    <a:pt x="115" y="1068"/>
                  </a:lnTo>
                  <a:lnTo>
                    <a:pt x="120" y="1070"/>
                  </a:lnTo>
                  <a:lnTo>
                    <a:pt x="122" y="1070"/>
                  </a:lnTo>
                  <a:lnTo>
                    <a:pt x="128" y="1071"/>
                  </a:lnTo>
                  <a:lnTo>
                    <a:pt x="132" y="1071"/>
                  </a:lnTo>
                  <a:lnTo>
                    <a:pt x="137" y="1071"/>
                  </a:lnTo>
                  <a:lnTo>
                    <a:pt x="139" y="1071"/>
                  </a:lnTo>
                  <a:lnTo>
                    <a:pt x="145" y="1071"/>
                  </a:lnTo>
                  <a:lnTo>
                    <a:pt x="151" y="1071"/>
                  </a:lnTo>
                  <a:lnTo>
                    <a:pt x="154" y="1073"/>
                  </a:lnTo>
                  <a:lnTo>
                    <a:pt x="158" y="1073"/>
                  </a:lnTo>
                  <a:lnTo>
                    <a:pt x="164" y="1073"/>
                  </a:lnTo>
                  <a:lnTo>
                    <a:pt x="168" y="1073"/>
                  </a:lnTo>
                  <a:lnTo>
                    <a:pt x="173" y="1073"/>
                  </a:lnTo>
                  <a:lnTo>
                    <a:pt x="177" y="1073"/>
                  </a:lnTo>
                  <a:lnTo>
                    <a:pt x="183" y="1073"/>
                  </a:lnTo>
                  <a:lnTo>
                    <a:pt x="189" y="1073"/>
                  </a:lnTo>
                  <a:lnTo>
                    <a:pt x="194" y="1073"/>
                  </a:lnTo>
                  <a:lnTo>
                    <a:pt x="198" y="1073"/>
                  </a:lnTo>
                  <a:lnTo>
                    <a:pt x="202" y="1071"/>
                  </a:lnTo>
                  <a:lnTo>
                    <a:pt x="208" y="1071"/>
                  </a:lnTo>
                  <a:lnTo>
                    <a:pt x="213" y="1071"/>
                  </a:lnTo>
                  <a:lnTo>
                    <a:pt x="217" y="1071"/>
                  </a:lnTo>
                  <a:lnTo>
                    <a:pt x="221" y="1071"/>
                  </a:lnTo>
                  <a:lnTo>
                    <a:pt x="227" y="1071"/>
                  </a:lnTo>
                  <a:lnTo>
                    <a:pt x="232" y="1071"/>
                  </a:lnTo>
                  <a:lnTo>
                    <a:pt x="234" y="1070"/>
                  </a:lnTo>
                  <a:lnTo>
                    <a:pt x="240" y="1070"/>
                  </a:lnTo>
                  <a:lnTo>
                    <a:pt x="244" y="1068"/>
                  </a:lnTo>
                  <a:lnTo>
                    <a:pt x="248" y="1068"/>
                  </a:lnTo>
                  <a:lnTo>
                    <a:pt x="251" y="1068"/>
                  </a:lnTo>
                  <a:lnTo>
                    <a:pt x="257" y="1068"/>
                  </a:lnTo>
                  <a:lnTo>
                    <a:pt x="259" y="1068"/>
                  </a:lnTo>
                  <a:lnTo>
                    <a:pt x="265" y="1068"/>
                  </a:lnTo>
                  <a:lnTo>
                    <a:pt x="267" y="1068"/>
                  </a:lnTo>
                  <a:lnTo>
                    <a:pt x="270" y="1066"/>
                  </a:lnTo>
                  <a:lnTo>
                    <a:pt x="272" y="1066"/>
                  </a:lnTo>
                  <a:lnTo>
                    <a:pt x="276" y="1066"/>
                  </a:lnTo>
                  <a:lnTo>
                    <a:pt x="282" y="1066"/>
                  </a:lnTo>
                  <a:lnTo>
                    <a:pt x="286" y="1066"/>
                  </a:lnTo>
                  <a:lnTo>
                    <a:pt x="289" y="1064"/>
                  </a:lnTo>
                  <a:lnTo>
                    <a:pt x="291" y="1064"/>
                  </a:lnTo>
                  <a:lnTo>
                    <a:pt x="295" y="1064"/>
                  </a:lnTo>
                  <a:lnTo>
                    <a:pt x="118" y="1149"/>
                  </a:lnTo>
                  <a:lnTo>
                    <a:pt x="12" y="1130"/>
                  </a:lnTo>
                  <a:lnTo>
                    <a:pt x="12" y="1125"/>
                  </a:lnTo>
                  <a:lnTo>
                    <a:pt x="10" y="1121"/>
                  </a:lnTo>
                  <a:lnTo>
                    <a:pt x="8" y="1117"/>
                  </a:lnTo>
                  <a:lnTo>
                    <a:pt x="8" y="1113"/>
                  </a:lnTo>
                  <a:lnTo>
                    <a:pt x="8" y="1109"/>
                  </a:lnTo>
                  <a:lnTo>
                    <a:pt x="8" y="1104"/>
                  </a:lnTo>
                  <a:lnTo>
                    <a:pt x="6" y="1102"/>
                  </a:lnTo>
                  <a:lnTo>
                    <a:pt x="6" y="1098"/>
                  </a:lnTo>
                  <a:lnTo>
                    <a:pt x="6" y="1096"/>
                  </a:lnTo>
                  <a:lnTo>
                    <a:pt x="6" y="1090"/>
                  </a:lnTo>
                  <a:lnTo>
                    <a:pt x="6" y="1087"/>
                  </a:lnTo>
                  <a:lnTo>
                    <a:pt x="6" y="1085"/>
                  </a:lnTo>
                  <a:lnTo>
                    <a:pt x="6" y="1081"/>
                  </a:lnTo>
                  <a:lnTo>
                    <a:pt x="4" y="1077"/>
                  </a:lnTo>
                  <a:lnTo>
                    <a:pt x="4" y="1071"/>
                  </a:lnTo>
                  <a:lnTo>
                    <a:pt x="2" y="1068"/>
                  </a:lnTo>
                  <a:lnTo>
                    <a:pt x="2" y="1064"/>
                  </a:lnTo>
                  <a:lnTo>
                    <a:pt x="2" y="1058"/>
                  </a:lnTo>
                  <a:lnTo>
                    <a:pt x="2" y="1054"/>
                  </a:lnTo>
                  <a:lnTo>
                    <a:pt x="2" y="1049"/>
                  </a:lnTo>
                  <a:lnTo>
                    <a:pt x="2" y="1045"/>
                  </a:lnTo>
                  <a:lnTo>
                    <a:pt x="2" y="1041"/>
                  </a:lnTo>
                  <a:lnTo>
                    <a:pt x="2" y="1035"/>
                  </a:lnTo>
                  <a:lnTo>
                    <a:pt x="0" y="1030"/>
                  </a:lnTo>
                  <a:lnTo>
                    <a:pt x="0" y="1024"/>
                  </a:lnTo>
                  <a:lnTo>
                    <a:pt x="0" y="1020"/>
                  </a:lnTo>
                  <a:lnTo>
                    <a:pt x="0" y="1013"/>
                  </a:lnTo>
                  <a:lnTo>
                    <a:pt x="0" y="1007"/>
                  </a:lnTo>
                  <a:lnTo>
                    <a:pt x="0" y="1003"/>
                  </a:lnTo>
                  <a:lnTo>
                    <a:pt x="0" y="995"/>
                  </a:lnTo>
                  <a:lnTo>
                    <a:pt x="0" y="990"/>
                  </a:lnTo>
                  <a:lnTo>
                    <a:pt x="0" y="984"/>
                  </a:lnTo>
                  <a:lnTo>
                    <a:pt x="0" y="978"/>
                  </a:lnTo>
                  <a:lnTo>
                    <a:pt x="0" y="971"/>
                  </a:lnTo>
                  <a:lnTo>
                    <a:pt x="0" y="965"/>
                  </a:lnTo>
                  <a:lnTo>
                    <a:pt x="0" y="959"/>
                  </a:lnTo>
                  <a:lnTo>
                    <a:pt x="2" y="952"/>
                  </a:lnTo>
                  <a:lnTo>
                    <a:pt x="2" y="946"/>
                  </a:lnTo>
                  <a:lnTo>
                    <a:pt x="2" y="938"/>
                  </a:lnTo>
                  <a:lnTo>
                    <a:pt x="2" y="933"/>
                  </a:lnTo>
                  <a:lnTo>
                    <a:pt x="2" y="925"/>
                  </a:lnTo>
                  <a:lnTo>
                    <a:pt x="2" y="919"/>
                  </a:lnTo>
                  <a:lnTo>
                    <a:pt x="2" y="912"/>
                  </a:lnTo>
                  <a:lnTo>
                    <a:pt x="2" y="904"/>
                  </a:lnTo>
                  <a:lnTo>
                    <a:pt x="4" y="898"/>
                  </a:lnTo>
                  <a:lnTo>
                    <a:pt x="4" y="891"/>
                  </a:lnTo>
                  <a:lnTo>
                    <a:pt x="6" y="883"/>
                  </a:lnTo>
                  <a:lnTo>
                    <a:pt x="6" y="876"/>
                  </a:lnTo>
                  <a:lnTo>
                    <a:pt x="8" y="870"/>
                  </a:lnTo>
                  <a:lnTo>
                    <a:pt x="8" y="860"/>
                  </a:lnTo>
                  <a:lnTo>
                    <a:pt x="8" y="855"/>
                  </a:lnTo>
                  <a:lnTo>
                    <a:pt x="10" y="847"/>
                  </a:lnTo>
                  <a:lnTo>
                    <a:pt x="12" y="840"/>
                  </a:lnTo>
                  <a:lnTo>
                    <a:pt x="12" y="832"/>
                  </a:lnTo>
                  <a:lnTo>
                    <a:pt x="14" y="824"/>
                  </a:lnTo>
                  <a:lnTo>
                    <a:pt x="16" y="817"/>
                  </a:lnTo>
                  <a:lnTo>
                    <a:pt x="18" y="809"/>
                  </a:lnTo>
                  <a:lnTo>
                    <a:pt x="18" y="802"/>
                  </a:lnTo>
                  <a:lnTo>
                    <a:pt x="19" y="794"/>
                  </a:lnTo>
                  <a:lnTo>
                    <a:pt x="21" y="786"/>
                  </a:lnTo>
                  <a:lnTo>
                    <a:pt x="21" y="779"/>
                  </a:lnTo>
                  <a:lnTo>
                    <a:pt x="23" y="771"/>
                  </a:lnTo>
                  <a:lnTo>
                    <a:pt x="25" y="764"/>
                  </a:lnTo>
                  <a:lnTo>
                    <a:pt x="27" y="756"/>
                  </a:lnTo>
                  <a:lnTo>
                    <a:pt x="29" y="746"/>
                  </a:lnTo>
                  <a:lnTo>
                    <a:pt x="31" y="739"/>
                  </a:lnTo>
                  <a:lnTo>
                    <a:pt x="33" y="731"/>
                  </a:lnTo>
                  <a:lnTo>
                    <a:pt x="35" y="724"/>
                  </a:lnTo>
                  <a:lnTo>
                    <a:pt x="37" y="716"/>
                  </a:lnTo>
                  <a:lnTo>
                    <a:pt x="39" y="707"/>
                  </a:lnTo>
                  <a:lnTo>
                    <a:pt x="40" y="699"/>
                  </a:lnTo>
                  <a:lnTo>
                    <a:pt x="42" y="691"/>
                  </a:lnTo>
                  <a:lnTo>
                    <a:pt x="44" y="684"/>
                  </a:lnTo>
                  <a:lnTo>
                    <a:pt x="46" y="676"/>
                  </a:lnTo>
                  <a:lnTo>
                    <a:pt x="50" y="669"/>
                  </a:lnTo>
                  <a:lnTo>
                    <a:pt x="52" y="659"/>
                  </a:lnTo>
                  <a:lnTo>
                    <a:pt x="56" y="651"/>
                  </a:lnTo>
                  <a:lnTo>
                    <a:pt x="56" y="644"/>
                  </a:lnTo>
                  <a:lnTo>
                    <a:pt x="59" y="636"/>
                  </a:lnTo>
                  <a:lnTo>
                    <a:pt x="61" y="627"/>
                  </a:lnTo>
                  <a:lnTo>
                    <a:pt x="65" y="619"/>
                  </a:lnTo>
                  <a:lnTo>
                    <a:pt x="67" y="612"/>
                  </a:lnTo>
                  <a:lnTo>
                    <a:pt x="69" y="604"/>
                  </a:lnTo>
                  <a:lnTo>
                    <a:pt x="71" y="594"/>
                  </a:lnTo>
                  <a:lnTo>
                    <a:pt x="75" y="589"/>
                  </a:lnTo>
                  <a:lnTo>
                    <a:pt x="77" y="579"/>
                  </a:lnTo>
                  <a:lnTo>
                    <a:pt x="80" y="572"/>
                  </a:lnTo>
                  <a:lnTo>
                    <a:pt x="82" y="562"/>
                  </a:lnTo>
                  <a:lnTo>
                    <a:pt x="86" y="556"/>
                  </a:lnTo>
                  <a:lnTo>
                    <a:pt x="88" y="547"/>
                  </a:lnTo>
                  <a:lnTo>
                    <a:pt x="90" y="539"/>
                  </a:lnTo>
                  <a:lnTo>
                    <a:pt x="94" y="532"/>
                  </a:lnTo>
                  <a:lnTo>
                    <a:pt x="97" y="524"/>
                  </a:lnTo>
                  <a:lnTo>
                    <a:pt x="99" y="515"/>
                  </a:lnTo>
                  <a:lnTo>
                    <a:pt x="103" y="507"/>
                  </a:lnTo>
                  <a:lnTo>
                    <a:pt x="105" y="499"/>
                  </a:lnTo>
                  <a:lnTo>
                    <a:pt x="109" y="492"/>
                  </a:lnTo>
                  <a:lnTo>
                    <a:pt x="113" y="484"/>
                  </a:lnTo>
                  <a:lnTo>
                    <a:pt x="115" y="477"/>
                  </a:lnTo>
                  <a:lnTo>
                    <a:pt x="118" y="469"/>
                  </a:lnTo>
                  <a:lnTo>
                    <a:pt x="120" y="461"/>
                  </a:lnTo>
                  <a:lnTo>
                    <a:pt x="124" y="454"/>
                  </a:lnTo>
                  <a:lnTo>
                    <a:pt x="128" y="444"/>
                  </a:lnTo>
                  <a:lnTo>
                    <a:pt x="130" y="437"/>
                  </a:lnTo>
                  <a:lnTo>
                    <a:pt x="134" y="429"/>
                  </a:lnTo>
                  <a:lnTo>
                    <a:pt x="137" y="421"/>
                  </a:lnTo>
                  <a:lnTo>
                    <a:pt x="139" y="414"/>
                  </a:lnTo>
                  <a:lnTo>
                    <a:pt x="143" y="406"/>
                  </a:lnTo>
                  <a:lnTo>
                    <a:pt x="145" y="399"/>
                  </a:lnTo>
                  <a:lnTo>
                    <a:pt x="149" y="391"/>
                  </a:lnTo>
                  <a:lnTo>
                    <a:pt x="153" y="385"/>
                  </a:lnTo>
                  <a:lnTo>
                    <a:pt x="154" y="376"/>
                  </a:lnTo>
                  <a:lnTo>
                    <a:pt x="158" y="370"/>
                  </a:lnTo>
                  <a:lnTo>
                    <a:pt x="162" y="363"/>
                  </a:lnTo>
                  <a:lnTo>
                    <a:pt x="164" y="355"/>
                  </a:lnTo>
                  <a:lnTo>
                    <a:pt x="168" y="347"/>
                  </a:lnTo>
                  <a:lnTo>
                    <a:pt x="172" y="342"/>
                  </a:lnTo>
                  <a:lnTo>
                    <a:pt x="175" y="332"/>
                  </a:lnTo>
                  <a:lnTo>
                    <a:pt x="177" y="325"/>
                  </a:lnTo>
                  <a:lnTo>
                    <a:pt x="181" y="319"/>
                  </a:lnTo>
                  <a:lnTo>
                    <a:pt x="183" y="311"/>
                  </a:lnTo>
                  <a:lnTo>
                    <a:pt x="187" y="306"/>
                  </a:lnTo>
                  <a:lnTo>
                    <a:pt x="191" y="298"/>
                  </a:lnTo>
                  <a:lnTo>
                    <a:pt x="192" y="290"/>
                  </a:lnTo>
                  <a:lnTo>
                    <a:pt x="196" y="285"/>
                  </a:lnTo>
                  <a:lnTo>
                    <a:pt x="200" y="277"/>
                  </a:lnTo>
                  <a:lnTo>
                    <a:pt x="202" y="269"/>
                  </a:lnTo>
                  <a:lnTo>
                    <a:pt x="204" y="264"/>
                  </a:lnTo>
                  <a:lnTo>
                    <a:pt x="208" y="256"/>
                  </a:lnTo>
                  <a:lnTo>
                    <a:pt x="211" y="250"/>
                  </a:lnTo>
                  <a:lnTo>
                    <a:pt x="213" y="245"/>
                  </a:lnTo>
                  <a:lnTo>
                    <a:pt x="217" y="237"/>
                  </a:lnTo>
                  <a:lnTo>
                    <a:pt x="221" y="231"/>
                  </a:lnTo>
                  <a:lnTo>
                    <a:pt x="223" y="224"/>
                  </a:lnTo>
                  <a:lnTo>
                    <a:pt x="227" y="218"/>
                  </a:lnTo>
                  <a:lnTo>
                    <a:pt x="229" y="212"/>
                  </a:lnTo>
                  <a:lnTo>
                    <a:pt x="232" y="209"/>
                  </a:lnTo>
                  <a:lnTo>
                    <a:pt x="234" y="201"/>
                  </a:lnTo>
                  <a:lnTo>
                    <a:pt x="238" y="195"/>
                  </a:lnTo>
                  <a:lnTo>
                    <a:pt x="240" y="190"/>
                  </a:lnTo>
                  <a:lnTo>
                    <a:pt x="244" y="186"/>
                  </a:lnTo>
                  <a:lnTo>
                    <a:pt x="246" y="180"/>
                  </a:lnTo>
                  <a:lnTo>
                    <a:pt x="248" y="174"/>
                  </a:lnTo>
                  <a:lnTo>
                    <a:pt x="251" y="169"/>
                  </a:lnTo>
                  <a:lnTo>
                    <a:pt x="253" y="165"/>
                  </a:lnTo>
                  <a:lnTo>
                    <a:pt x="257" y="159"/>
                  </a:lnTo>
                  <a:lnTo>
                    <a:pt x="259" y="153"/>
                  </a:lnTo>
                  <a:lnTo>
                    <a:pt x="261" y="148"/>
                  </a:lnTo>
                  <a:lnTo>
                    <a:pt x="265" y="144"/>
                  </a:lnTo>
                  <a:lnTo>
                    <a:pt x="265" y="140"/>
                  </a:lnTo>
                  <a:lnTo>
                    <a:pt x="267" y="134"/>
                  </a:lnTo>
                  <a:lnTo>
                    <a:pt x="270" y="129"/>
                  </a:lnTo>
                  <a:lnTo>
                    <a:pt x="272" y="127"/>
                  </a:lnTo>
                  <a:lnTo>
                    <a:pt x="274" y="121"/>
                  </a:lnTo>
                  <a:lnTo>
                    <a:pt x="276" y="117"/>
                  </a:lnTo>
                  <a:lnTo>
                    <a:pt x="278" y="114"/>
                  </a:lnTo>
                  <a:lnTo>
                    <a:pt x="282" y="110"/>
                  </a:lnTo>
                  <a:lnTo>
                    <a:pt x="282" y="108"/>
                  </a:lnTo>
                  <a:lnTo>
                    <a:pt x="284" y="104"/>
                  </a:lnTo>
                  <a:lnTo>
                    <a:pt x="286" y="98"/>
                  </a:lnTo>
                  <a:lnTo>
                    <a:pt x="288" y="96"/>
                  </a:lnTo>
                  <a:lnTo>
                    <a:pt x="291" y="91"/>
                  </a:lnTo>
                  <a:lnTo>
                    <a:pt x="295" y="87"/>
                  </a:lnTo>
                  <a:lnTo>
                    <a:pt x="297" y="81"/>
                  </a:lnTo>
                  <a:lnTo>
                    <a:pt x="299" y="77"/>
                  </a:lnTo>
                  <a:lnTo>
                    <a:pt x="301" y="74"/>
                  </a:lnTo>
                  <a:lnTo>
                    <a:pt x="303" y="72"/>
                  </a:lnTo>
                  <a:lnTo>
                    <a:pt x="305" y="66"/>
                  </a:lnTo>
                  <a:lnTo>
                    <a:pt x="307" y="66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2" name="Freeform 68"/>
            <p:cNvSpPr>
              <a:spLocks/>
            </p:cNvSpPr>
            <p:nvPr/>
          </p:nvSpPr>
          <p:spPr bwMode="auto">
            <a:xfrm>
              <a:off x="3529013" y="5141913"/>
              <a:ext cx="71437" cy="120650"/>
            </a:xfrm>
            <a:custGeom>
              <a:avLst/>
              <a:gdLst>
                <a:gd name="T0" fmla="*/ 2147483647 w 230"/>
                <a:gd name="T1" fmla="*/ 0 h 449"/>
                <a:gd name="T2" fmla="*/ 2147483647 w 230"/>
                <a:gd name="T3" fmla="*/ 2147483647 h 449"/>
                <a:gd name="T4" fmla="*/ 2147483647 w 230"/>
                <a:gd name="T5" fmla="*/ 2147483647 h 449"/>
                <a:gd name="T6" fmla="*/ 2147483647 w 230"/>
                <a:gd name="T7" fmla="*/ 2147483647 h 449"/>
                <a:gd name="T8" fmla="*/ 2147483647 w 230"/>
                <a:gd name="T9" fmla="*/ 2147483647 h 449"/>
                <a:gd name="T10" fmla="*/ 2147483647 w 230"/>
                <a:gd name="T11" fmla="*/ 2147483647 h 449"/>
                <a:gd name="T12" fmla="*/ 2147483647 w 230"/>
                <a:gd name="T13" fmla="*/ 2147483647 h 449"/>
                <a:gd name="T14" fmla="*/ 2147483647 w 230"/>
                <a:gd name="T15" fmla="*/ 2147483647 h 449"/>
                <a:gd name="T16" fmla="*/ 2147483647 w 230"/>
                <a:gd name="T17" fmla="*/ 2147483647 h 449"/>
                <a:gd name="T18" fmla="*/ 2147483647 w 230"/>
                <a:gd name="T19" fmla="*/ 2147483647 h 449"/>
                <a:gd name="T20" fmla="*/ 2147483647 w 230"/>
                <a:gd name="T21" fmla="*/ 2147483647 h 449"/>
                <a:gd name="T22" fmla="*/ 2147483647 w 230"/>
                <a:gd name="T23" fmla="*/ 2147483647 h 449"/>
                <a:gd name="T24" fmla="*/ 2147483647 w 230"/>
                <a:gd name="T25" fmla="*/ 2147483647 h 449"/>
                <a:gd name="T26" fmla="*/ 2147483647 w 230"/>
                <a:gd name="T27" fmla="*/ 2147483647 h 449"/>
                <a:gd name="T28" fmla="*/ 2147483647 w 230"/>
                <a:gd name="T29" fmla="*/ 2147483647 h 449"/>
                <a:gd name="T30" fmla="*/ 2147483647 w 230"/>
                <a:gd name="T31" fmla="*/ 2147483647 h 449"/>
                <a:gd name="T32" fmla="*/ 2147483647 w 230"/>
                <a:gd name="T33" fmla="*/ 2147483647 h 449"/>
                <a:gd name="T34" fmla="*/ 2147483647 w 230"/>
                <a:gd name="T35" fmla="*/ 2147483647 h 449"/>
                <a:gd name="T36" fmla="*/ 2147483647 w 230"/>
                <a:gd name="T37" fmla="*/ 2147483647 h 449"/>
                <a:gd name="T38" fmla="*/ 2147483647 w 230"/>
                <a:gd name="T39" fmla="*/ 2147483647 h 449"/>
                <a:gd name="T40" fmla="*/ 2147483647 w 230"/>
                <a:gd name="T41" fmla="*/ 2147483647 h 449"/>
                <a:gd name="T42" fmla="*/ 2147483647 w 230"/>
                <a:gd name="T43" fmla="*/ 2147483647 h 449"/>
                <a:gd name="T44" fmla="*/ 2147483647 w 230"/>
                <a:gd name="T45" fmla="*/ 2147483647 h 449"/>
                <a:gd name="T46" fmla="*/ 2147483647 w 230"/>
                <a:gd name="T47" fmla="*/ 2147483647 h 449"/>
                <a:gd name="T48" fmla="*/ 2147483647 w 230"/>
                <a:gd name="T49" fmla="*/ 2147483647 h 449"/>
                <a:gd name="T50" fmla="*/ 2147483647 w 230"/>
                <a:gd name="T51" fmla="*/ 2147483647 h 449"/>
                <a:gd name="T52" fmla="*/ 2147483647 w 230"/>
                <a:gd name="T53" fmla="*/ 2147483647 h 449"/>
                <a:gd name="T54" fmla="*/ 2147483647 w 230"/>
                <a:gd name="T55" fmla="*/ 2147483647 h 449"/>
                <a:gd name="T56" fmla="*/ 2147483647 w 230"/>
                <a:gd name="T57" fmla="*/ 2147483647 h 449"/>
                <a:gd name="T58" fmla="*/ 2147483647 w 230"/>
                <a:gd name="T59" fmla="*/ 2147483647 h 449"/>
                <a:gd name="T60" fmla="*/ 2147483647 w 230"/>
                <a:gd name="T61" fmla="*/ 2147483647 h 449"/>
                <a:gd name="T62" fmla="*/ 2147483647 w 230"/>
                <a:gd name="T63" fmla="*/ 2147483647 h 449"/>
                <a:gd name="T64" fmla="*/ 2147483647 w 230"/>
                <a:gd name="T65" fmla="*/ 2147483647 h 449"/>
                <a:gd name="T66" fmla="*/ 2147483647 w 230"/>
                <a:gd name="T67" fmla="*/ 2147483647 h 449"/>
                <a:gd name="T68" fmla="*/ 2147483647 w 230"/>
                <a:gd name="T69" fmla="*/ 2147483647 h 449"/>
                <a:gd name="T70" fmla="*/ 2147483647 w 230"/>
                <a:gd name="T71" fmla="*/ 2147483647 h 449"/>
                <a:gd name="T72" fmla="*/ 2147483647 w 230"/>
                <a:gd name="T73" fmla="*/ 2147483647 h 449"/>
                <a:gd name="T74" fmla="*/ 2147483647 w 230"/>
                <a:gd name="T75" fmla="*/ 2147483647 h 449"/>
                <a:gd name="T76" fmla="*/ 2147483647 w 230"/>
                <a:gd name="T77" fmla="*/ 2147483647 h 449"/>
                <a:gd name="T78" fmla="*/ 2147483647 w 230"/>
                <a:gd name="T79" fmla="*/ 2147483647 h 449"/>
                <a:gd name="T80" fmla="*/ 2147483647 w 230"/>
                <a:gd name="T81" fmla="*/ 2147483647 h 449"/>
                <a:gd name="T82" fmla="*/ 2147483647 w 230"/>
                <a:gd name="T83" fmla="*/ 2147483647 h 449"/>
                <a:gd name="T84" fmla="*/ 2147483647 w 230"/>
                <a:gd name="T85" fmla="*/ 2147483647 h 449"/>
                <a:gd name="T86" fmla="*/ 2147483647 w 230"/>
                <a:gd name="T87" fmla="*/ 2147483647 h 449"/>
                <a:gd name="T88" fmla="*/ 2147483647 w 230"/>
                <a:gd name="T89" fmla="*/ 2147483647 h 449"/>
                <a:gd name="T90" fmla="*/ 2147483647 w 230"/>
                <a:gd name="T91" fmla="*/ 2147483647 h 449"/>
                <a:gd name="T92" fmla="*/ 2147483647 w 230"/>
                <a:gd name="T93" fmla="*/ 2147483647 h 449"/>
                <a:gd name="T94" fmla="*/ 2147483647 w 230"/>
                <a:gd name="T95" fmla="*/ 2147483647 h 44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0"/>
                <a:gd name="T145" fmla="*/ 0 h 449"/>
                <a:gd name="T146" fmla="*/ 230 w 230"/>
                <a:gd name="T147" fmla="*/ 449 h 44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0" h="449">
                  <a:moveTo>
                    <a:pt x="171" y="0"/>
                  </a:moveTo>
                  <a:lnTo>
                    <a:pt x="171" y="0"/>
                  </a:lnTo>
                  <a:lnTo>
                    <a:pt x="173" y="4"/>
                  </a:lnTo>
                  <a:lnTo>
                    <a:pt x="173" y="6"/>
                  </a:lnTo>
                  <a:lnTo>
                    <a:pt x="173" y="10"/>
                  </a:lnTo>
                  <a:lnTo>
                    <a:pt x="175" y="14"/>
                  </a:lnTo>
                  <a:lnTo>
                    <a:pt x="175" y="18"/>
                  </a:lnTo>
                  <a:lnTo>
                    <a:pt x="175" y="21"/>
                  </a:lnTo>
                  <a:lnTo>
                    <a:pt x="177" y="27"/>
                  </a:lnTo>
                  <a:lnTo>
                    <a:pt x="179" y="31"/>
                  </a:lnTo>
                  <a:lnTo>
                    <a:pt x="179" y="37"/>
                  </a:lnTo>
                  <a:lnTo>
                    <a:pt x="179" y="40"/>
                  </a:lnTo>
                  <a:lnTo>
                    <a:pt x="181" y="42"/>
                  </a:lnTo>
                  <a:lnTo>
                    <a:pt x="181" y="46"/>
                  </a:lnTo>
                  <a:lnTo>
                    <a:pt x="183" y="50"/>
                  </a:lnTo>
                  <a:lnTo>
                    <a:pt x="183" y="52"/>
                  </a:lnTo>
                  <a:lnTo>
                    <a:pt x="185" y="56"/>
                  </a:lnTo>
                  <a:lnTo>
                    <a:pt x="185" y="59"/>
                  </a:lnTo>
                  <a:lnTo>
                    <a:pt x="185" y="63"/>
                  </a:lnTo>
                  <a:lnTo>
                    <a:pt x="185" y="67"/>
                  </a:lnTo>
                  <a:lnTo>
                    <a:pt x="185" y="71"/>
                  </a:lnTo>
                  <a:lnTo>
                    <a:pt x="185" y="75"/>
                  </a:lnTo>
                  <a:lnTo>
                    <a:pt x="186" y="77"/>
                  </a:lnTo>
                  <a:lnTo>
                    <a:pt x="186" y="80"/>
                  </a:lnTo>
                  <a:lnTo>
                    <a:pt x="186" y="84"/>
                  </a:lnTo>
                  <a:lnTo>
                    <a:pt x="186" y="90"/>
                  </a:lnTo>
                  <a:lnTo>
                    <a:pt x="186" y="94"/>
                  </a:lnTo>
                  <a:lnTo>
                    <a:pt x="186" y="97"/>
                  </a:lnTo>
                  <a:lnTo>
                    <a:pt x="186" y="101"/>
                  </a:lnTo>
                  <a:lnTo>
                    <a:pt x="186" y="105"/>
                  </a:lnTo>
                  <a:lnTo>
                    <a:pt x="186" y="109"/>
                  </a:lnTo>
                  <a:lnTo>
                    <a:pt x="185" y="115"/>
                  </a:lnTo>
                  <a:lnTo>
                    <a:pt x="185" y="118"/>
                  </a:lnTo>
                  <a:lnTo>
                    <a:pt x="185" y="122"/>
                  </a:lnTo>
                  <a:lnTo>
                    <a:pt x="185" y="128"/>
                  </a:lnTo>
                  <a:lnTo>
                    <a:pt x="185" y="132"/>
                  </a:lnTo>
                  <a:lnTo>
                    <a:pt x="185" y="137"/>
                  </a:lnTo>
                  <a:lnTo>
                    <a:pt x="183" y="139"/>
                  </a:lnTo>
                  <a:lnTo>
                    <a:pt x="183" y="145"/>
                  </a:lnTo>
                  <a:lnTo>
                    <a:pt x="181" y="149"/>
                  </a:lnTo>
                  <a:lnTo>
                    <a:pt x="181" y="153"/>
                  </a:lnTo>
                  <a:lnTo>
                    <a:pt x="179" y="158"/>
                  </a:lnTo>
                  <a:lnTo>
                    <a:pt x="179" y="162"/>
                  </a:lnTo>
                  <a:lnTo>
                    <a:pt x="177" y="166"/>
                  </a:lnTo>
                  <a:lnTo>
                    <a:pt x="175" y="172"/>
                  </a:lnTo>
                  <a:lnTo>
                    <a:pt x="175" y="175"/>
                  </a:lnTo>
                  <a:lnTo>
                    <a:pt x="173" y="181"/>
                  </a:lnTo>
                  <a:lnTo>
                    <a:pt x="171" y="185"/>
                  </a:lnTo>
                  <a:lnTo>
                    <a:pt x="169" y="191"/>
                  </a:lnTo>
                  <a:lnTo>
                    <a:pt x="167" y="194"/>
                  </a:lnTo>
                  <a:lnTo>
                    <a:pt x="167" y="200"/>
                  </a:lnTo>
                  <a:lnTo>
                    <a:pt x="164" y="204"/>
                  </a:lnTo>
                  <a:lnTo>
                    <a:pt x="162" y="208"/>
                  </a:lnTo>
                  <a:lnTo>
                    <a:pt x="160" y="213"/>
                  </a:lnTo>
                  <a:lnTo>
                    <a:pt x="156" y="217"/>
                  </a:lnTo>
                  <a:lnTo>
                    <a:pt x="154" y="221"/>
                  </a:lnTo>
                  <a:lnTo>
                    <a:pt x="152" y="227"/>
                  </a:lnTo>
                  <a:lnTo>
                    <a:pt x="148" y="230"/>
                  </a:lnTo>
                  <a:lnTo>
                    <a:pt x="147" y="234"/>
                  </a:lnTo>
                  <a:lnTo>
                    <a:pt x="143" y="240"/>
                  </a:lnTo>
                  <a:lnTo>
                    <a:pt x="141" y="244"/>
                  </a:lnTo>
                  <a:lnTo>
                    <a:pt x="137" y="248"/>
                  </a:lnTo>
                  <a:lnTo>
                    <a:pt x="135" y="251"/>
                  </a:lnTo>
                  <a:lnTo>
                    <a:pt x="131" y="257"/>
                  </a:lnTo>
                  <a:lnTo>
                    <a:pt x="129" y="261"/>
                  </a:lnTo>
                  <a:lnTo>
                    <a:pt x="126" y="265"/>
                  </a:lnTo>
                  <a:lnTo>
                    <a:pt x="122" y="270"/>
                  </a:lnTo>
                  <a:lnTo>
                    <a:pt x="118" y="272"/>
                  </a:lnTo>
                  <a:lnTo>
                    <a:pt x="116" y="278"/>
                  </a:lnTo>
                  <a:lnTo>
                    <a:pt x="112" y="282"/>
                  </a:lnTo>
                  <a:lnTo>
                    <a:pt x="109" y="286"/>
                  </a:lnTo>
                  <a:lnTo>
                    <a:pt x="105" y="289"/>
                  </a:lnTo>
                  <a:lnTo>
                    <a:pt x="101" y="293"/>
                  </a:lnTo>
                  <a:lnTo>
                    <a:pt x="97" y="297"/>
                  </a:lnTo>
                  <a:lnTo>
                    <a:pt x="93" y="301"/>
                  </a:lnTo>
                  <a:lnTo>
                    <a:pt x="91" y="305"/>
                  </a:lnTo>
                  <a:lnTo>
                    <a:pt x="88" y="308"/>
                  </a:lnTo>
                  <a:lnTo>
                    <a:pt x="84" y="310"/>
                  </a:lnTo>
                  <a:lnTo>
                    <a:pt x="80" y="316"/>
                  </a:lnTo>
                  <a:lnTo>
                    <a:pt x="78" y="320"/>
                  </a:lnTo>
                  <a:lnTo>
                    <a:pt x="74" y="322"/>
                  </a:lnTo>
                  <a:lnTo>
                    <a:pt x="69" y="325"/>
                  </a:lnTo>
                  <a:lnTo>
                    <a:pt x="67" y="329"/>
                  </a:lnTo>
                  <a:lnTo>
                    <a:pt x="65" y="333"/>
                  </a:lnTo>
                  <a:lnTo>
                    <a:pt x="61" y="335"/>
                  </a:lnTo>
                  <a:lnTo>
                    <a:pt x="57" y="339"/>
                  </a:lnTo>
                  <a:lnTo>
                    <a:pt x="53" y="341"/>
                  </a:lnTo>
                  <a:lnTo>
                    <a:pt x="50" y="344"/>
                  </a:lnTo>
                  <a:lnTo>
                    <a:pt x="46" y="346"/>
                  </a:lnTo>
                  <a:lnTo>
                    <a:pt x="44" y="350"/>
                  </a:lnTo>
                  <a:lnTo>
                    <a:pt x="40" y="352"/>
                  </a:lnTo>
                  <a:lnTo>
                    <a:pt x="34" y="358"/>
                  </a:lnTo>
                  <a:lnTo>
                    <a:pt x="29" y="363"/>
                  </a:lnTo>
                  <a:lnTo>
                    <a:pt x="23" y="367"/>
                  </a:lnTo>
                  <a:lnTo>
                    <a:pt x="19" y="371"/>
                  </a:lnTo>
                  <a:lnTo>
                    <a:pt x="15" y="373"/>
                  </a:lnTo>
                  <a:lnTo>
                    <a:pt x="12" y="377"/>
                  </a:lnTo>
                  <a:lnTo>
                    <a:pt x="8" y="379"/>
                  </a:lnTo>
                  <a:lnTo>
                    <a:pt x="6" y="382"/>
                  </a:lnTo>
                  <a:lnTo>
                    <a:pt x="2" y="384"/>
                  </a:lnTo>
                  <a:lnTo>
                    <a:pt x="0" y="386"/>
                  </a:lnTo>
                  <a:lnTo>
                    <a:pt x="0" y="449"/>
                  </a:lnTo>
                  <a:lnTo>
                    <a:pt x="139" y="447"/>
                  </a:lnTo>
                  <a:lnTo>
                    <a:pt x="139" y="445"/>
                  </a:lnTo>
                  <a:lnTo>
                    <a:pt x="141" y="445"/>
                  </a:lnTo>
                  <a:lnTo>
                    <a:pt x="145" y="441"/>
                  </a:lnTo>
                  <a:lnTo>
                    <a:pt x="148" y="438"/>
                  </a:lnTo>
                  <a:lnTo>
                    <a:pt x="150" y="436"/>
                  </a:lnTo>
                  <a:lnTo>
                    <a:pt x="152" y="434"/>
                  </a:lnTo>
                  <a:lnTo>
                    <a:pt x="154" y="430"/>
                  </a:lnTo>
                  <a:lnTo>
                    <a:pt x="158" y="428"/>
                  </a:lnTo>
                  <a:lnTo>
                    <a:pt x="160" y="422"/>
                  </a:lnTo>
                  <a:lnTo>
                    <a:pt x="164" y="420"/>
                  </a:lnTo>
                  <a:lnTo>
                    <a:pt x="167" y="417"/>
                  </a:lnTo>
                  <a:lnTo>
                    <a:pt x="169" y="413"/>
                  </a:lnTo>
                  <a:lnTo>
                    <a:pt x="173" y="407"/>
                  </a:lnTo>
                  <a:lnTo>
                    <a:pt x="177" y="403"/>
                  </a:lnTo>
                  <a:lnTo>
                    <a:pt x="179" y="398"/>
                  </a:lnTo>
                  <a:lnTo>
                    <a:pt x="185" y="392"/>
                  </a:lnTo>
                  <a:lnTo>
                    <a:pt x="186" y="386"/>
                  </a:lnTo>
                  <a:lnTo>
                    <a:pt x="188" y="382"/>
                  </a:lnTo>
                  <a:lnTo>
                    <a:pt x="192" y="375"/>
                  </a:lnTo>
                  <a:lnTo>
                    <a:pt x="196" y="369"/>
                  </a:lnTo>
                  <a:lnTo>
                    <a:pt x="198" y="365"/>
                  </a:lnTo>
                  <a:lnTo>
                    <a:pt x="200" y="362"/>
                  </a:lnTo>
                  <a:lnTo>
                    <a:pt x="200" y="358"/>
                  </a:lnTo>
                  <a:lnTo>
                    <a:pt x="204" y="354"/>
                  </a:lnTo>
                  <a:lnTo>
                    <a:pt x="204" y="352"/>
                  </a:lnTo>
                  <a:lnTo>
                    <a:pt x="206" y="346"/>
                  </a:lnTo>
                  <a:lnTo>
                    <a:pt x="206" y="344"/>
                  </a:lnTo>
                  <a:lnTo>
                    <a:pt x="209" y="341"/>
                  </a:lnTo>
                  <a:lnTo>
                    <a:pt x="209" y="335"/>
                  </a:lnTo>
                  <a:lnTo>
                    <a:pt x="211" y="333"/>
                  </a:lnTo>
                  <a:lnTo>
                    <a:pt x="211" y="327"/>
                  </a:lnTo>
                  <a:lnTo>
                    <a:pt x="213" y="325"/>
                  </a:lnTo>
                  <a:lnTo>
                    <a:pt x="215" y="320"/>
                  </a:lnTo>
                  <a:lnTo>
                    <a:pt x="217" y="316"/>
                  </a:lnTo>
                  <a:lnTo>
                    <a:pt x="217" y="310"/>
                  </a:lnTo>
                  <a:lnTo>
                    <a:pt x="219" y="308"/>
                  </a:lnTo>
                  <a:lnTo>
                    <a:pt x="219" y="303"/>
                  </a:lnTo>
                  <a:lnTo>
                    <a:pt x="219" y="297"/>
                  </a:lnTo>
                  <a:lnTo>
                    <a:pt x="221" y="293"/>
                  </a:lnTo>
                  <a:lnTo>
                    <a:pt x="223" y="289"/>
                  </a:lnTo>
                  <a:lnTo>
                    <a:pt x="223" y="284"/>
                  </a:lnTo>
                  <a:lnTo>
                    <a:pt x="223" y="278"/>
                  </a:lnTo>
                  <a:lnTo>
                    <a:pt x="225" y="272"/>
                  </a:lnTo>
                  <a:lnTo>
                    <a:pt x="225" y="268"/>
                  </a:lnTo>
                  <a:lnTo>
                    <a:pt x="225" y="263"/>
                  </a:lnTo>
                  <a:lnTo>
                    <a:pt x="225" y="259"/>
                  </a:lnTo>
                  <a:lnTo>
                    <a:pt x="226" y="253"/>
                  </a:lnTo>
                  <a:lnTo>
                    <a:pt x="226" y="248"/>
                  </a:lnTo>
                  <a:lnTo>
                    <a:pt x="228" y="244"/>
                  </a:lnTo>
                  <a:lnTo>
                    <a:pt x="228" y="238"/>
                  </a:lnTo>
                  <a:lnTo>
                    <a:pt x="228" y="232"/>
                  </a:lnTo>
                  <a:lnTo>
                    <a:pt x="228" y="229"/>
                  </a:lnTo>
                  <a:lnTo>
                    <a:pt x="228" y="223"/>
                  </a:lnTo>
                  <a:lnTo>
                    <a:pt x="228" y="219"/>
                  </a:lnTo>
                  <a:lnTo>
                    <a:pt x="228" y="213"/>
                  </a:lnTo>
                  <a:lnTo>
                    <a:pt x="230" y="208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30" y="191"/>
                  </a:lnTo>
                  <a:lnTo>
                    <a:pt x="230" y="187"/>
                  </a:lnTo>
                  <a:lnTo>
                    <a:pt x="230" y="183"/>
                  </a:lnTo>
                  <a:lnTo>
                    <a:pt x="230" y="177"/>
                  </a:lnTo>
                  <a:lnTo>
                    <a:pt x="230" y="172"/>
                  </a:lnTo>
                  <a:lnTo>
                    <a:pt x="230" y="168"/>
                  </a:lnTo>
                  <a:lnTo>
                    <a:pt x="230" y="162"/>
                  </a:lnTo>
                  <a:lnTo>
                    <a:pt x="230" y="158"/>
                  </a:lnTo>
                  <a:lnTo>
                    <a:pt x="230" y="153"/>
                  </a:lnTo>
                  <a:lnTo>
                    <a:pt x="230" y="149"/>
                  </a:lnTo>
                  <a:lnTo>
                    <a:pt x="230" y="143"/>
                  </a:lnTo>
                  <a:lnTo>
                    <a:pt x="230" y="139"/>
                  </a:lnTo>
                  <a:lnTo>
                    <a:pt x="230" y="135"/>
                  </a:lnTo>
                  <a:lnTo>
                    <a:pt x="230" y="132"/>
                  </a:lnTo>
                  <a:lnTo>
                    <a:pt x="230" y="126"/>
                  </a:lnTo>
                  <a:lnTo>
                    <a:pt x="230" y="122"/>
                  </a:lnTo>
                  <a:lnTo>
                    <a:pt x="230" y="118"/>
                  </a:lnTo>
                  <a:lnTo>
                    <a:pt x="230" y="115"/>
                  </a:lnTo>
                  <a:lnTo>
                    <a:pt x="228" y="111"/>
                  </a:lnTo>
                  <a:lnTo>
                    <a:pt x="228" y="107"/>
                  </a:lnTo>
                  <a:lnTo>
                    <a:pt x="228" y="103"/>
                  </a:lnTo>
                  <a:lnTo>
                    <a:pt x="228" y="99"/>
                  </a:lnTo>
                  <a:lnTo>
                    <a:pt x="228" y="96"/>
                  </a:lnTo>
                  <a:lnTo>
                    <a:pt x="228" y="94"/>
                  </a:lnTo>
                  <a:lnTo>
                    <a:pt x="228" y="90"/>
                  </a:lnTo>
                  <a:lnTo>
                    <a:pt x="228" y="88"/>
                  </a:lnTo>
                  <a:lnTo>
                    <a:pt x="228" y="82"/>
                  </a:lnTo>
                  <a:lnTo>
                    <a:pt x="228" y="77"/>
                  </a:lnTo>
                  <a:lnTo>
                    <a:pt x="226" y="73"/>
                  </a:lnTo>
                  <a:lnTo>
                    <a:pt x="226" y="69"/>
                  </a:lnTo>
                  <a:lnTo>
                    <a:pt x="226" y="65"/>
                  </a:lnTo>
                  <a:lnTo>
                    <a:pt x="226" y="6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3" name="Line 69"/>
            <p:cNvSpPr>
              <a:spLocks noChangeShapeType="1"/>
            </p:cNvSpPr>
            <p:nvPr/>
          </p:nvSpPr>
          <p:spPr bwMode="auto">
            <a:xfrm flipH="1">
              <a:off x="1447800" y="2214563"/>
              <a:ext cx="914400" cy="12954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71"/>
            <p:cNvSpPr>
              <a:spLocks noChangeArrowheads="1"/>
            </p:cNvSpPr>
            <p:nvPr/>
          </p:nvSpPr>
          <p:spPr bwMode="auto">
            <a:xfrm>
              <a:off x="1295400" y="3281363"/>
              <a:ext cx="381000" cy="38100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4585" name="Text Box 85"/>
            <p:cNvSpPr txBox="1">
              <a:spLocks noChangeArrowheads="1"/>
            </p:cNvSpPr>
            <p:nvPr/>
          </p:nvSpPr>
          <p:spPr bwMode="auto">
            <a:xfrm>
              <a:off x="1319213" y="3230563"/>
              <a:ext cx="3698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chemeClr val="accent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en-US" sz="1800" b="1" baseline="-25000">
                  <a:solidFill>
                    <a:schemeClr val="accent2"/>
                  </a:solidFill>
                  <a:latin typeface="Arial Narrow" panose="020B0606020202030204" pitchFamily="34" charset="0"/>
                </a:rPr>
                <a:t>1</a:t>
              </a:r>
              <a:endParaRPr lang="en-US" altLang="en-US" sz="1800" b="1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586" name="Text Box 86"/>
            <p:cNvSpPr txBox="1">
              <a:spLocks noChangeArrowheads="1"/>
            </p:cNvSpPr>
            <p:nvPr/>
          </p:nvSpPr>
          <p:spPr bwMode="auto">
            <a:xfrm>
              <a:off x="711200" y="3509963"/>
              <a:ext cx="660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&lt;0.52</a:t>
              </a:r>
            </a:p>
          </p:txBody>
        </p:sp>
        <p:sp>
          <p:nvSpPr>
            <p:cNvPr id="64587" name="Text Box 87"/>
            <p:cNvSpPr txBox="1">
              <a:spLocks noChangeArrowheads="1"/>
            </p:cNvSpPr>
            <p:nvPr/>
          </p:nvSpPr>
          <p:spPr bwMode="auto">
            <a:xfrm>
              <a:off x="1524000" y="3509963"/>
              <a:ext cx="6762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≥0.52</a:t>
              </a:r>
            </a:p>
          </p:txBody>
        </p:sp>
        <p:sp>
          <p:nvSpPr>
            <p:cNvPr id="64588" name="Text Box 92"/>
            <p:cNvSpPr txBox="1">
              <a:spLocks noChangeArrowheads="1"/>
            </p:cNvSpPr>
            <p:nvPr/>
          </p:nvSpPr>
          <p:spPr bwMode="auto">
            <a:xfrm>
              <a:off x="1524000" y="2305050"/>
              <a:ext cx="660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&lt;0.63</a:t>
              </a:r>
            </a:p>
          </p:txBody>
        </p:sp>
        <p:sp>
          <p:nvSpPr>
            <p:cNvPr id="64589" name="Freeform 63"/>
            <p:cNvSpPr>
              <a:spLocks/>
            </p:cNvSpPr>
            <p:nvPr/>
          </p:nvSpPr>
          <p:spPr bwMode="auto">
            <a:xfrm>
              <a:off x="3490913" y="4810125"/>
              <a:ext cx="92075" cy="195263"/>
            </a:xfrm>
            <a:custGeom>
              <a:avLst/>
              <a:gdLst>
                <a:gd name="T0" fmla="*/ 2147483647 w 294"/>
                <a:gd name="T1" fmla="*/ 0 h 719"/>
                <a:gd name="T2" fmla="*/ 2147483647 w 294"/>
                <a:gd name="T3" fmla="*/ 0 h 719"/>
                <a:gd name="T4" fmla="*/ 2147483647 w 294"/>
                <a:gd name="T5" fmla="*/ 0 h 719"/>
                <a:gd name="T6" fmla="*/ 2147483647 w 294"/>
                <a:gd name="T7" fmla="*/ 0 h 719"/>
                <a:gd name="T8" fmla="*/ 2147483647 w 294"/>
                <a:gd name="T9" fmla="*/ 2147483647 h 719"/>
                <a:gd name="T10" fmla="*/ 2147483647 w 294"/>
                <a:gd name="T11" fmla="*/ 2147483647 h 719"/>
                <a:gd name="T12" fmla="*/ 2147483647 w 294"/>
                <a:gd name="T13" fmla="*/ 2147483647 h 719"/>
                <a:gd name="T14" fmla="*/ 2147483647 w 294"/>
                <a:gd name="T15" fmla="*/ 2147483647 h 719"/>
                <a:gd name="T16" fmla="*/ 2147483647 w 294"/>
                <a:gd name="T17" fmla="*/ 2147483647 h 719"/>
                <a:gd name="T18" fmla="*/ 2147483647 w 294"/>
                <a:gd name="T19" fmla="*/ 2147483647 h 719"/>
                <a:gd name="T20" fmla="*/ 2147483647 w 294"/>
                <a:gd name="T21" fmla="*/ 2147483647 h 719"/>
                <a:gd name="T22" fmla="*/ 2147483647 w 294"/>
                <a:gd name="T23" fmla="*/ 2147483647 h 719"/>
                <a:gd name="T24" fmla="*/ 2147483647 w 294"/>
                <a:gd name="T25" fmla="*/ 2147483647 h 719"/>
                <a:gd name="T26" fmla="*/ 2147483647 w 294"/>
                <a:gd name="T27" fmla="*/ 2147483647 h 719"/>
                <a:gd name="T28" fmla="*/ 2147483647 w 294"/>
                <a:gd name="T29" fmla="*/ 2147483647 h 719"/>
                <a:gd name="T30" fmla="*/ 2147483647 w 294"/>
                <a:gd name="T31" fmla="*/ 2147483647 h 719"/>
                <a:gd name="T32" fmla="*/ 2147483647 w 294"/>
                <a:gd name="T33" fmla="*/ 2147483647 h 719"/>
                <a:gd name="T34" fmla="*/ 2147483647 w 294"/>
                <a:gd name="T35" fmla="*/ 2147483647 h 719"/>
                <a:gd name="T36" fmla="*/ 0 w 294"/>
                <a:gd name="T37" fmla="*/ 2147483647 h 719"/>
                <a:gd name="T38" fmla="*/ 0 w 294"/>
                <a:gd name="T39" fmla="*/ 2147483647 h 719"/>
                <a:gd name="T40" fmla="*/ 0 w 294"/>
                <a:gd name="T41" fmla="*/ 2147483647 h 719"/>
                <a:gd name="T42" fmla="*/ 0 w 294"/>
                <a:gd name="T43" fmla="*/ 2147483647 h 719"/>
                <a:gd name="T44" fmla="*/ 2147483647 w 294"/>
                <a:gd name="T45" fmla="*/ 2147483647 h 719"/>
                <a:gd name="T46" fmla="*/ 2147483647 w 294"/>
                <a:gd name="T47" fmla="*/ 2147483647 h 719"/>
                <a:gd name="T48" fmla="*/ 2147483647 w 294"/>
                <a:gd name="T49" fmla="*/ 2147483647 h 719"/>
                <a:gd name="T50" fmla="*/ 2147483647 w 294"/>
                <a:gd name="T51" fmla="*/ 2147483647 h 719"/>
                <a:gd name="T52" fmla="*/ 2147483647 w 294"/>
                <a:gd name="T53" fmla="*/ 2147483647 h 719"/>
                <a:gd name="T54" fmla="*/ 2147483647 w 294"/>
                <a:gd name="T55" fmla="*/ 2147483647 h 719"/>
                <a:gd name="T56" fmla="*/ 2147483647 w 294"/>
                <a:gd name="T57" fmla="*/ 2147483647 h 719"/>
                <a:gd name="T58" fmla="*/ 2147483647 w 294"/>
                <a:gd name="T59" fmla="*/ 2147483647 h 719"/>
                <a:gd name="T60" fmla="*/ 2147483647 w 294"/>
                <a:gd name="T61" fmla="*/ 2147483647 h 719"/>
                <a:gd name="T62" fmla="*/ 2147483647 w 294"/>
                <a:gd name="T63" fmla="*/ 2147483647 h 719"/>
                <a:gd name="T64" fmla="*/ 2147483647 w 294"/>
                <a:gd name="T65" fmla="*/ 2147483647 h 719"/>
                <a:gd name="T66" fmla="*/ 2147483647 w 294"/>
                <a:gd name="T67" fmla="*/ 2147483647 h 719"/>
                <a:gd name="T68" fmla="*/ 2147483647 w 294"/>
                <a:gd name="T69" fmla="*/ 2147483647 h 719"/>
                <a:gd name="T70" fmla="*/ 2147483647 w 294"/>
                <a:gd name="T71" fmla="*/ 2147483647 h 719"/>
                <a:gd name="T72" fmla="*/ 2147483647 w 294"/>
                <a:gd name="T73" fmla="*/ 2147483647 h 719"/>
                <a:gd name="T74" fmla="*/ 2147483647 w 294"/>
                <a:gd name="T75" fmla="*/ 2147483647 h 719"/>
                <a:gd name="T76" fmla="*/ 2147483647 w 294"/>
                <a:gd name="T77" fmla="*/ 2147483647 h 719"/>
                <a:gd name="T78" fmla="*/ 2147483647 w 294"/>
                <a:gd name="T79" fmla="*/ 2147483647 h 719"/>
                <a:gd name="T80" fmla="*/ 2147483647 w 294"/>
                <a:gd name="T81" fmla="*/ 2147483647 h 719"/>
                <a:gd name="T82" fmla="*/ 2147483647 w 294"/>
                <a:gd name="T83" fmla="*/ 2147483647 h 719"/>
                <a:gd name="T84" fmla="*/ 2147483647 w 294"/>
                <a:gd name="T85" fmla="*/ 2147483647 h 719"/>
                <a:gd name="T86" fmla="*/ 2147483647 w 294"/>
                <a:gd name="T87" fmla="*/ 2147483647 h 719"/>
                <a:gd name="T88" fmla="*/ 2147483647 w 294"/>
                <a:gd name="T89" fmla="*/ 2147483647 h 719"/>
                <a:gd name="T90" fmla="*/ 2147483647 w 294"/>
                <a:gd name="T91" fmla="*/ 2147483647 h 719"/>
                <a:gd name="T92" fmla="*/ 2147483647 w 294"/>
                <a:gd name="T93" fmla="*/ 2147483647 h 719"/>
                <a:gd name="T94" fmla="*/ 2147483647 w 294"/>
                <a:gd name="T95" fmla="*/ 2147483647 h 719"/>
                <a:gd name="T96" fmla="*/ 2147483647 w 294"/>
                <a:gd name="T97" fmla="*/ 2147483647 h 719"/>
                <a:gd name="T98" fmla="*/ 2147483647 w 294"/>
                <a:gd name="T99" fmla="*/ 2147483647 h 719"/>
                <a:gd name="T100" fmla="*/ 2147483647 w 294"/>
                <a:gd name="T101" fmla="*/ 2147483647 h 719"/>
                <a:gd name="T102" fmla="*/ 2147483647 w 294"/>
                <a:gd name="T103" fmla="*/ 2147483647 h 719"/>
                <a:gd name="T104" fmla="*/ 2147483647 w 294"/>
                <a:gd name="T105" fmla="*/ 2147483647 h 719"/>
                <a:gd name="T106" fmla="*/ 2147483647 w 294"/>
                <a:gd name="T107" fmla="*/ 2147483647 h 719"/>
                <a:gd name="T108" fmla="*/ 2147483647 w 294"/>
                <a:gd name="T109" fmla="*/ 2147483647 h 719"/>
                <a:gd name="T110" fmla="*/ 2147483647 w 294"/>
                <a:gd name="T111" fmla="*/ 2147483647 h 719"/>
                <a:gd name="T112" fmla="*/ 2147483647 w 294"/>
                <a:gd name="T113" fmla="*/ 2147483647 h 719"/>
                <a:gd name="T114" fmla="*/ 2147483647 w 294"/>
                <a:gd name="T115" fmla="*/ 2147483647 h 719"/>
                <a:gd name="T116" fmla="*/ 2147483647 w 294"/>
                <a:gd name="T117" fmla="*/ 2147483647 h 719"/>
                <a:gd name="T118" fmla="*/ 2147483647 w 294"/>
                <a:gd name="T119" fmla="*/ 2147483647 h 719"/>
                <a:gd name="T120" fmla="*/ 2147483647 w 294"/>
                <a:gd name="T121" fmla="*/ 2147483647 h 7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94"/>
                <a:gd name="T184" fmla="*/ 0 h 719"/>
                <a:gd name="T185" fmla="*/ 294 w 294"/>
                <a:gd name="T186" fmla="*/ 719 h 71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94" h="719">
                  <a:moveTo>
                    <a:pt x="258" y="4"/>
                  </a:moveTo>
                  <a:lnTo>
                    <a:pt x="258" y="2"/>
                  </a:lnTo>
                  <a:lnTo>
                    <a:pt x="254" y="2"/>
                  </a:lnTo>
                  <a:lnTo>
                    <a:pt x="252" y="2"/>
                  </a:lnTo>
                  <a:lnTo>
                    <a:pt x="249" y="2"/>
                  </a:lnTo>
                  <a:lnTo>
                    <a:pt x="245" y="0"/>
                  </a:lnTo>
                  <a:lnTo>
                    <a:pt x="239" y="0"/>
                  </a:lnTo>
                  <a:lnTo>
                    <a:pt x="233" y="0"/>
                  </a:lnTo>
                  <a:lnTo>
                    <a:pt x="228" y="0"/>
                  </a:lnTo>
                  <a:lnTo>
                    <a:pt x="224" y="0"/>
                  </a:lnTo>
                  <a:lnTo>
                    <a:pt x="220" y="0"/>
                  </a:lnTo>
                  <a:lnTo>
                    <a:pt x="216" y="0"/>
                  </a:lnTo>
                  <a:lnTo>
                    <a:pt x="214" y="0"/>
                  </a:lnTo>
                  <a:lnTo>
                    <a:pt x="209" y="0"/>
                  </a:lnTo>
                  <a:lnTo>
                    <a:pt x="207" y="0"/>
                  </a:lnTo>
                  <a:lnTo>
                    <a:pt x="203" y="0"/>
                  </a:lnTo>
                  <a:lnTo>
                    <a:pt x="199" y="0"/>
                  </a:lnTo>
                  <a:lnTo>
                    <a:pt x="195" y="0"/>
                  </a:lnTo>
                  <a:lnTo>
                    <a:pt x="192" y="2"/>
                  </a:lnTo>
                  <a:lnTo>
                    <a:pt x="188" y="2"/>
                  </a:lnTo>
                  <a:lnTo>
                    <a:pt x="184" y="2"/>
                  </a:lnTo>
                  <a:lnTo>
                    <a:pt x="180" y="4"/>
                  </a:lnTo>
                  <a:lnTo>
                    <a:pt x="176" y="6"/>
                  </a:lnTo>
                  <a:lnTo>
                    <a:pt x="173" y="6"/>
                  </a:lnTo>
                  <a:lnTo>
                    <a:pt x="171" y="8"/>
                  </a:lnTo>
                  <a:lnTo>
                    <a:pt x="167" y="10"/>
                  </a:lnTo>
                  <a:lnTo>
                    <a:pt x="163" y="10"/>
                  </a:lnTo>
                  <a:lnTo>
                    <a:pt x="159" y="14"/>
                  </a:lnTo>
                  <a:lnTo>
                    <a:pt x="157" y="16"/>
                  </a:lnTo>
                  <a:lnTo>
                    <a:pt x="152" y="19"/>
                  </a:lnTo>
                  <a:lnTo>
                    <a:pt x="146" y="23"/>
                  </a:lnTo>
                  <a:lnTo>
                    <a:pt x="140" y="27"/>
                  </a:lnTo>
                  <a:lnTo>
                    <a:pt x="137" y="33"/>
                  </a:lnTo>
                  <a:lnTo>
                    <a:pt x="133" y="38"/>
                  </a:lnTo>
                  <a:lnTo>
                    <a:pt x="127" y="46"/>
                  </a:lnTo>
                  <a:lnTo>
                    <a:pt x="121" y="50"/>
                  </a:lnTo>
                  <a:lnTo>
                    <a:pt x="117" y="57"/>
                  </a:lnTo>
                  <a:lnTo>
                    <a:pt x="114" y="63"/>
                  </a:lnTo>
                  <a:lnTo>
                    <a:pt x="108" y="69"/>
                  </a:lnTo>
                  <a:lnTo>
                    <a:pt x="102" y="75"/>
                  </a:lnTo>
                  <a:lnTo>
                    <a:pt x="97" y="80"/>
                  </a:lnTo>
                  <a:lnTo>
                    <a:pt x="91" y="88"/>
                  </a:lnTo>
                  <a:lnTo>
                    <a:pt x="87" y="92"/>
                  </a:lnTo>
                  <a:lnTo>
                    <a:pt x="83" y="95"/>
                  </a:lnTo>
                  <a:lnTo>
                    <a:pt x="81" y="97"/>
                  </a:lnTo>
                  <a:lnTo>
                    <a:pt x="76" y="99"/>
                  </a:lnTo>
                  <a:lnTo>
                    <a:pt x="74" y="103"/>
                  </a:lnTo>
                  <a:lnTo>
                    <a:pt x="70" y="103"/>
                  </a:lnTo>
                  <a:lnTo>
                    <a:pt x="68" y="107"/>
                  </a:lnTo>
                  <a:lnTo>
                    <a:pt x="62" y="109"/>
                  </a:lnTo>
                  <a:lnTo>
                    <a:pt x="60" y="111"/>
                  </a:lnTo>
                  <a:lnTo>
                    <a:pt x="57" y="113"/>
                  </a:lnTo>
                  <a:lnTo>
                    <a:pt x="53" y="114"/>
                  </a:lnTo>
                  <a:lnTo>
                    <a:pt x="51" y="116"/>
                  </a:lnTo>
                  <a:lnTo>
                    <a:pt x="45" y="118"/>
                  </a:lnTo>
                  <a:lnTo>
                    <a:pt x="40" y="122"/>
                  </a:lnTo>
                  <a:lnTo>
                    <a:pt x="34" y="126"/>
                  </a:lnTo>
                  <a:lnTo>
                    <a:pt x="28" y="126"/>
                  </a:lnTo>
                  <a:lnTo>
                    <a:pt x="24" y="128"/>
                  </a:lnTo>
                  <a:lnTo>
                    <a:pt x="19" y="130"/>
                  </a:lnTo>
                  <a:lnTo>
                    <a:pt x="15" y="133"/>
                  </a:lnTo>
                  <a:lnTo>
                    <a:pt x="11" y="133"/>
                  </a:lnTo>
                  <a:lnTo>
                    <a:pt x="9" y="135"/>
                  </a:lnTo>
                  <a:lnTo>
                    <a:pt x="7" y="135"/>
                  </a:lnTo>
                  <a:lnTo>
                    <a:pt x="7" y="137"/>
                  </a:lnTo>
                  <a:lnTo>
                    <a:pt x="7" y="139"/>
                  </a:lnTo>
                  <a:lnTo>
                    <a:pt x="7" y="143"/>
                  </a:lnTo>
                  <a:lnTo>
                    <a:pt x="5" y="147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8"/>
                  </a:lnTo>
                  <a:lnTo>
                    <a:pt x="5" y="162"/>
                  </a:lnTo>
                  <a:lnTo>
                    <a:pt x="5" y="166"/>
                  </a:lnTo>
                  <a:lnTo>
                    <a:pt x="5" y="170"/>
                  </a:lnTo>
                  <a:lnTo>
                    <a:pt x="5" y="173"/>
                  </a:lnTo>
                  <a:lnTo>
                    <a:pt x="3" y="177"/>
                  </a:lnTo>
                  <a:lnTo>
                    <a:pt x="3" y="181"/>
                  </a:lnTo>
                  <a:lnTo>
                    <a:pt x="3" y="185"/>
                  </a:lnTo>
                  <a:lnTo>
                    <a:pt x="3" y="189"/>
                  </a:lnTo>
                  <a:lnTo>
                    <a:pt x="3" y="192"/>
                  </a:lnTo>
                  <a:lnTo>
                    <a:pt x="3" y="198"/>
                  </a:lnTo>
                  <a:lnTo>
                    <a:pt x="2" y="204"/>
                  </a:lnTo>
                  <a:lnTo>
                    <a:pt x="2" y="208"/>
                  </a:lnTo>
                  <a:lnTo>
                    <a:pt x="2" y="213"/>
                  </a:lnTo>
                  <a:lnTo>
                    <a:pt x="2" y="217"/>
                  </a:lnTo>
                  <a:lnTo>
                    <a:pt x="2" y="223"/>
                  </a:lnTo>
                  <a:lnTo>
                    <a:pt x="2" y="229"/>
                  </a:lnTo>
                  <a:lnTo>
                    <a:pt x="2" y="234"/>
                  </a:lnTo>
                  <a:lnTo>
                    <a:pt x="2" y="240"/>
                  </a:lnTo>
                  <a:lnTo>
                    <a:pt x="0" y="246"/>
                  </a:lnTo>
                  <a:lnTo>
                    <a:pt x="0" y="249"/>
                  </a:lnTo>
                  <a:lnTo>
                    <a:pt x="0" y="257"/>
                  </a:lnTo>
                  <a:lnTo>
                    <a:pt x="0" y="263"/>
                  </a:lnTo>
                  <a:lnTo>
                    <a:pt x="0" y="267"/>
                  </a:lnTo>
                  <a:lnTo>
                    <a:pt x="0" y="274"/>
                  </a:lnTo>
                  <a:lnTo>
                    <a:pt x="0" y="280"/>
                  </a:lnTo>
                  <a:lnTo>
                    <a:pt x="0" y="286"/>
                  </a:lnTo>
                  <a:lnTo>
                    <a:pt x="0" y="291"/>
                  </a:lnTo>
                  <a:lnTo>
                    <a:pt x="0" y="297"/>
                  </a:lnTo>
                  <a:lnTo>
                    <a:pt x="0" y="303"/>
                  </a:lnTo>
                  <a:lnTo>
                    <a:pt x="0" y="310"/>
                  </a:lnTo>
                  <a:lnTo>
                    <a:pt x="0" y="314"/>
                  </a:lnTo>
                  <a:lnTo>
                    <a:pt x="0" y="322"/>
                  </a:lnTo>
                  <a:lnTo>
                    <a:pt x="0" y="327"/>
                  </a:lnTo>
                  <a:lnTo>
                    <a:pt x="0" y="333"/>
                  </a:lnTo>
                  <a:lnTo>
                    <a:pt x="0" y="339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6"/>
                  </a:lnTo>
                  <a:lnTo>
                    <a:pt x="0" y="360"/>
                  </a:lnTo>
                  <a:lnTo>
                    <a:pt x="2" y="367"/>
                  </a:lnTo>
                  <a:lnTo>
                    <a:pt x="2" y="373"/>
                  </a:lnTo>
                  <a:lnTo>
                    <a:pt x="2" y="379"/>
                  </a:lnTo>
                  <a:lnTo>
                    <a:pt x="2" y="384"/>
                  </a:lnTo>
                  <a:lnTo>
                    <a:pt x="3" y="388"/>
                  </a:lnTo>
                  <a:lnTo>
                    <a:pt x="3" y="394"/>
                  </a:lnTo>
                  <a:lnTo>
                    <a:pt x="5" y="400"/>
                  </a:lnTo>
                  <a:lnTo>
                    <a:pt x="5" y="403"/>
                  </a:lnTo>
                  <a:lnTo>
                    <a:pt x="5" y="409"/>
                  </a:lnTo>
                  <a:lnTo>
                    <a:pt x="7" y="413"/>
                  </a:lnTo>
                  <a:lnTo>
                    <a:pt x="7" y="419"/>
                  </a:lnTo>
                  <a:lnTo>
                    <a:pt x="7" y="422"/>
                  </a:lnTo>
                  <a:lnTo>
                    <a:pt x="9" y="428"/>
                  </a:lnTo>
                  <a:lnTo>
                    <a:pt x="9" y="432"/>
                  </a:lnTo>
                  <a:lnTo>
                    <a:pt x="9" y="436"/>
                  </a:lnTo>
                  <a:lnTo>
                    <a:pt x="11" y="439"/>
                  </a:lnTo>
                  <a:lnTo>
                    <a:pt x="13" y="443"/>
                  </a:lnTo>
                  <a:lnTo>
                    <a:pt x="13" y="447"/>
                  </a:lnTo>
                  <a:lnTo>
                    <a:pt x="13" y="453"/>
                  </a:lnTo>
                  <a:lnTo>
                    <a:pt x="15" y="455"/>
                  </a:lnTo>
                  <a:lnTo>
                    <a:pt x="15" y="458"/>
                  </a:lnTo>
                  <a:lnTo>
                    <a:pt x="17" y="462"/>
                  </a:lnTo>
                  <a:lnTo>
                    <a:pt x="19" y="466"/>
                  </a:lnTo>
                  <a:lnTo>
                    <a:pt x="21" y="468"/>
                  </a:lnTo>
                  <a:lnTo>
                    <a:pt x="21" y="472"/>
                  </a:lnTo>
                  <a:lnTo>
                    <a:pt x="22" y="476"/>
                  </a:lnTo>
                  <a:lnTo>
                    <a:pt x="24" y="479"/>
                  </a:lnTo>
                  <a:lnTo>
                    <a:pt x="26" y="483"/>
                  </a:lnTo>
                  <a:lnTo>
                    <a:pt x="28" y="489"/>
                  </a:lnTo>
                  <a:lnTo>
                    <a:pt x="34" y="495"/>
                  </a:lnTo>
                  <a:lnTo>
                    <a:pt x="38" y="498"/>
                  </a:lnTo>
                  <a:lnTo>
                    <a:pt x="40" y="504"/>
                  </a:lnTo>
                  <a:lnTo>
                    <a:pt x="43" y="508"/>
                  </a:lnTo>
                  <a:lnTo>
                    <a:pt x="47" y="512"/>
                  </a:lnTo>
                  <a:lnTo>
                    <a:pt x="51" y="517"/>
                  </a:lnTo>
                  <a:lnTo>
                    <a:pt x="55" y="519"/>
                  </a:lnTo>
                  <a:lnTo>
                    <a:pt x="59" y="523"/>
                  </a:lnTo>
                  <a:lnTo>
                    <a:pt x="62" y="527"/>
                  </a:lnTo>
                  <a:lnTo>
                    <a:pt x="68" y="531"/>
                  </a:lnTo>
                  <a:lnTo>
                    <a:pt x="72" y="534"/>
                  </a:lnTo>
                  <a:lnTo>
                    <a:pt x="76" y="538"/>
                  </a:lnTo>
                  <a:lnTo>
                    <a:pt x="81" y="542"/>
                  </a:lnTo>
                  <a:lnTo>
                    <a:pt x="87" y="546"/>
                  </a:lnTo>
                  <a:lnTo>
                    <a:pt x="91" y="550"/>
                  </a:lnTo>
                  <a:lnTo>
                    <a:pt x="95" y="554"/>
                  </a:lnTo>
                  <a:lnTo>
                    <a:pt x="100" y="557"/>
                  </a:lnTo>
                  <a:lnTo>
                    <a:pt x="106" y="561"/>
                  </a:lnTo>
                  <a:lnTo>
                    <a:pt x="110" y="565"/>
                  </a:lnTo>
                  <a:lnTo>
                    <a:pt x="116" y="569"/>
                  </a:lnTo>
                  <a:lnTo>
                    <a:pt x="121" y="574"/>
                  </a:lnTo>
                  <a:lnTo>
                    <a:pt x="127" y="578"/>
                  </a:lnTo>
                  <a:lnTo>
                    <a:pt x="133" y="584"/>
                  </a:lnTo>
                  <a:lnTo>
                    <a:pt x="137" y="588"/>
                  </a:lnTo>
                  <a:lnTo>
                    <a:pt x="142" y="593"/>
                  </a:lnTo>
                  <a:lnTo>
                    <a:pt x="148" y="599"/>
                  </a:lnTo>
                  <a:lnTo>
                    <a:pt x="154" y="605"/>
                  </a:lnTo>
                  <a:lnTo>
                    <a:pt x="159" y="611"/>
                  </a:lnTo>
                  <a:lnTo>
                    <a:pt x="165" y="616"/>
                  </a:lnTo>
                  <a:lnTo>
                    <a:pt x="171" y="622"/>
                  </a:lnTo>
                  <a:lnTo>
                    <a:pt x="175" y="628"/>
                  </a:lnTo>
                  <a:lnTo>
                    <a:pt x="180" y="633"/>
                  </a:lnTo>
                  <a:lnTo>
                    <a:pt x="186" y="639"/>
                  </a:lnTo>
                  <a:lnTo>
                    <a:pt x="190" y="645"/>
                  </a:lnTo>
                  <a:lnTo>
                    <a:pt x="195" y="650"/>
                  </a:lnTo>
                  <a:lnTo>
                    <a:pt x="201" y="656"/>
                  </a:lnTo>
                  <a:lnTo>
                    <a:pt x="205" y="662"/>
                  </a:lnTo>
                  <a:lnTo>
                    <a:pt x="211" y="668"/>
                  </a:lnTo>
                  <a:lnTo>
                    <a:pt x="214" y="673"/>
                  </a:lnTo>
                  <a:lnTo>
                    <a:pt x="218" y="677"/>
                  </a:lnTo>
                  <a:lnTo>
                    <a:pt x="222" y="683"/>
                  </a:lnTo>
                  <a:lnTo>
                    <a:pt x="226" y="687"/>
                  </a:lnTo>
                  <a:lnTo>
                    <a:pt x="228" y="692"/>
                  </a:lnTo>
                  <a:lnTo>
                    <a:pt x="232" y="696"/>
                  </a:lnTo>
                  <a:lnTo>
                    <a:pt x="235" y="700"/>
                  </a:lnTo>
                  <a:lnTo>
                    <a:pt x="239" y="704"/>
                  </a:lnTo>
                  <a:lnTo>
                    <a:pt x="241" y="707"/>
                  </a:lnTo>
                  <a:lnTo>
                    <a:pt x="243" y="709"/>
                  </a:lnTo>
                  <a:lnTo>
                    <a:pt x="245" y="711"/>
                  </a:lnTo>
                  <a:lnTo>
                    <a:pt x="247" y="715"/>
                  </a:lnTo>
                  <a:lnTo>
                    <a:pt x="249" y="717"/>
                  </a:lnTo>
                  <a:lnTo>
                    <a:pt x="251" y="719"/>
                  </a:lnTo>
                  <a:lnTo>
                    <a:pt x="273" y="582"/>
                  </a:lnTo>
                  <a:lnTo>
                    <a:pt x="294" y="481"/>
                  </a:lnTo>
                  <a:lnTo>
                    <a:pt x="294" y="479"/>
                  </a:lnTo>
                  <a:lnTo>
                    <a:pt x="294" y="474"/>
                  </a:lnTo>
                  <a:lnTo>
                    <a:pt x="294" y="468"/>
                  </a:lnTo>
                  <a:lnTo>
                    <a:pt x="294" y="466"/>
                  </a:lnTo>
                  <a:lnTo>
                    <a:pt x="294" y="462"/>
                  </a:lnTo>
                  <a:lnTo>
                    <a:pt x="294" y="457"/>
                  </a:lnTo>
                  <a:lnTo>
                    <a:pt x="294" y="453"/>
                  </a:lnTo>
                  <a:lnTo>
                    <a:pt x="294" y="449"/>
                  </a:lnTo>
                  <a:lnTo>
                    <a:pt x="294" y="445"/>
                  </a:lnTo>
                  <a:lnTo>
                    <a:pt x="294" y="439"/>
                  </a:lnTo>
                  <a:lnTo>
                    <a:pt x="294" y="436"/>
                  </a:lnTo>
                  <a:lnTo>
                    <a:pt x="294" y="430"/>
                  </a:lnTo>
                  <a:lnTo>
                    <a:pt x="294" y="424"/>
                  </a:lnTo>
                  <a:lnTo>
                    <a:pt x="294" y="419"/>
                  </a:lnTo>
                  <a:lnTo>
                    <a:pt x="294" y="413"/>
                  </a:lnTo>
                  <a:lnTo>
                    <a:pt x="292" y="409"/>
                  </a:lnTo>
                  <a:lnTo>
                    <a:pt x="292" y="403"/>
                  </a:lnTo>
                  <a:lnTo>
                    <a:pt x="292" y="398"/>
                  </a:lnTo>
                  <a:lnTo>
                    <a:pt x="292" y="392"/>
                  </a:lnTo>
                  <a:lnTo>
                    <a:pt x="292" y="386"/>
                  </a:lnTo>
                  <a:lnTo>
                    <a:pt x="292" y="381"/>
                  </a:lnTo>
                  <a:lnTo>
                    <a:pt x="292" y="373"/>
                  </a:lnTo>
                  <a:lnTo>
                    <a:pt x="290" y="369"/>
                  </a:lnTo>
                  <a:lnTo>
                    <a:pt x="290" y="362"/>
                  </a:lnTo>
                  <a:lnTo>
                    <a:pt x="290" y="358"/>
                  </a:lnTo>
                  <a:lnTo>
                    <a:pt x="290" y="352"/>
                  </a:lnTo>
                  <a:lnTo>
                    <a:pt x="290" y="348"/>
                  </a:lnTo>
                  <a:lnTo>
                    <a:pt x="289" y="343"/>
                  </a:lnTo>
                  <a:lnTo>
                    <a:pt x="289" y="337"/>
                  </a:lnTo>
                  <a:lnTo>
                    <a:pt x="287" y="333"/>
                  </a:lnTo>
                  <a:lnTo>
                    <a:pt x="285" y="327"/>
                  </a:lnTo>
                  <a:lnTo>
                    <a:pt x="285" y="324"/>
                  </a:lnTo>
                  <a:lnTo>
                    <a:pt x="283" y="320"/>
                  </a:lnTo>
                  <a:lnTo>
                    <a:pt x="283" y="314"/>
                  </a:lnTo>
                  <a:lnTo>
                    <a:pt x="283" y="310"/>
                  </a:lnTo>
                  <a:lnTo>
                    <a:pt x="281" y="306"/>
                  </a:lnTo>
                  <a:lnTo>
                    <a:pt x="279" y="303"/>
                  </a:lnTo>
                  <a:lnTo>
                    <a:pt x="279" y="297"/>
                  </a:lnTo>
                  <a:lnTo>
                    <a:pt x="277" y="293"/>
                  </a:lnTo>
                  <a:lnTo>
                    <a:pt x="277" y="289"/>
                  </a:lnTo>
                  <a:lnTo>
                    <a:pt x="275" y="286"/>
                  </a:lnTo>
                  <a:lnTo>
                    <a:pt x="273" y="280"/>
                  </a:lnTo>
                  <a:lnTo>
                    <a:pt x="273" y="278"/>
                  </a:lnTo>
                  <a:lnTo>
                    <a:pt x="271" y="272"/>
                  </a:lnTo>
                  <a:lnTo>
                    <a:pt x="270" y="268"/>
                  </a:lnTo>
                  <a:lnTo>
                    <a:pt x="270" y="265"/>
                  </a:lnTo>
                  <a:lnTo>
                    <a:pt x="268" y="259"/>
                  </a:lnTo>
                  <a:lnTo>
                    <a:pt x="266" y="253"/>
                  </a:lnTo>
                  <a:lnTo>
                    <a:pt x="266" y="249"/>
                  </a:lnTo>
                  <a:lnTo>
                    <a:pt x="264" y="246"/>
                  </a:lnTo>
                  <a:lnTo>
                    <a:pt x="264" y="240"/>
                  </a:lnTo>
                  <a:lnTo>
                    <a:pt x="262" y="234"/>
                  </a:lnTo>
                  <a:lnTo>
                    <a:pt x="262" y="229"/>
                  </a:lnTo>
                  <a:lnTo>
                    <a:pt x="260" y="223"/>
                  </a:lnTo>
                  <a:lnTo>
                    <a:pt x="260" y="217"/>
                  </a:lnTo>
                  <a:lnTo>
                    <a:pt x="260" y="215"/>
                  </a:lnTo>
                  <a:lnTo>
                    <a:pt x="260" y="211"/>
                  </a:lnTo>
                  <a:lnTo>
                    <a:pt x="258" y="208"/>
                  </a:lnTo>
                  <a:lnTo>
                    <a:pt x="258" y="204"/>
                  </a:lnTo>
                  <a:lnTo>
                    <a:pt x="258" y="202"/>
                  </a:lnTo>
                  <a:lnTo>
                    <a:pt x="258" y="198"/>
                  </a:lnTo>
                  <a:lnTo>
                    <a:pt x="258" y="196"/>
                  </a:lnTo>
                  <a:lnTo>
                    <a:pt x="258" y="192"/>
                  </a:lnTo>
                  <a:lnTo>
                    <a:pt x="258" y="189"/>
                  </a:lnTo>
                  <a:lnTo>
                    <a:pt x="258" y="185"/>
                  </a:lnTo>
                  <a:lnTo>
                    <a:pt x="258" y="181"/>
                  </a:lnTo>
                  <a:lnTo>
                    <a:pt x="258" y="177"/>
                  </a:lnTo>
                  <a:lnTo>
                    <a:pt x="256" y="173"/>
                  </a:lnTo>
                  <a:lnTo>
                    <a:pt x="256" y="170"/>
                  </a:lnTo>
                  <a:lnTo>
                    <a:pt x="256" y="166"/>
                  </a:lnTo>
                  <a:lnTo>
                    <a:pt x="256" y="162"/>
                  </a:lnTo>
                  <a:lnTo>
                    <a:pt x="256" y="158"/>
                  </a:lnTo>
                  <a:lnTo>
                    <a:pt x="256" y="154"/>
                  </a:lnTo>
                  <a:lnTo>
                    <a:pt x="256" y="149"/>
                  </a:lnTo>
                  <a:lnTo>
                    <a:pt x="256" y="147"/>
                  </a:lnTo>
                  <a:lnTo>
                    <a:pt x="256" y="141"/>
                  </a:lnTo>
                  <a:lnTo>
                    <a:pt x="256" y="139"/>
                  </a:lnTo>
                  <a:lnTo>
                    <a:pt x="256" y="133"/>
                  </a:lnTo>
                  <a:lnTo>
                    <a:pt x="256" y="130"/>
                  </a:lnTo>
                  <a:lnTo>
                    <a:pt x="256" y="126"/>
                  </a:lnTo>
                  <a:lnTo>
                    <a:pt x="256" y="122"/>
                  </a:lnTo>
                  <a:lnTo>
                    <a:pt x="256" y="118"/>
                  </a:lnTo>
                  <a:lnTo>
                    <a:pt x="256" y="114"/>
                  </a:lnTo>
                  <a:lnTo>
                    <a:pt x="256" y="111"/>
                  </a:lnTo>
                  <a:lnTo>
                    <a:pt x="256" y="107"/>
                  </a:lnTo>
                  <a:lnTo>
                    <a:pt x="256" y="103"/>
                  </a:lnTo>
                  <a:lnTo>
                    <a:pt x="256" y="99"/>
                  </a:lnTo>
                  <a:lnTo>
                    <a:pt x="256" y="95"/>
                  </a:lnTo>
                  <a:lnTo>
                    <a:pt x="256" y="92"/>
                  </a:lnTo>
                  <a:lnTo>
                    <a:pt x="256" y="88"/>
                  </a:lnTo>
                  <a:lnTo>
                    <a:pt x="256" y="84"/>
                  </a:lnTo>
                  <a:lnTo>
                    <a:pt x="256" y="80"/>
                  </a:lnTo>
                  <a:lnTo>
                    <a:pt x="256" y="76"/>
                  </a:lnTo>
                  <a:lnTo>
                    <a:pt x="256" y="73"/>
                  </a:lnTo>
                  <a:lnTo>
                    <a:pt x="256" y="71"/>
                  </a:lnTo>
                  <a:lnTo>
                    <a:pt x="256" y="65"/>
                  </a:lnTo>
                  <a:lnTo>
                    <a:pt x="256" y="63"/>
                  </a:lnTo>
                  <a:lnTo>
                    <a:pt x="256" y="59"/>
                  </a:lnTo>
                  <a:lnTo>
                    <a:pt x="256" y="56"/>
                  </a:lnTo>
                  <a:lnTo>
                    <a:pt x="256" y="48"/>
                  </a:lnTo>
                  <a:lnTo>
                    <a:pt x="256" y="44"/>
                  </a:lnTo>
                  <a:lnTo>
                    <a:pt x="256" y="37"/>
                  </a:lnTo>
                  <a:lnTo>
                    <a:pt x="256" y="33"/>
                  </a:lnTo>
                  <a:lnTo>
                    <a:pt x="256" y="27"/>
                  </a:lnTo>
                  <a:lnTo>
                    <a:pt x="258" y="21"/>
                  </a:lnTo>
                  <a:lnTo>
                    <a:pt x="258" y="18"/>
                  </a:lnTo>
                  <a:lnTo>
                    <a:pt x="258" y="14"/>
                  </a:lnTo>
                  <a:lnTo>
                    <a:pt x="258" y="10"/>
                  </a:lnTo>
                  <a:lnTo>
                    <a:pt x="258" y="8"/>
                  </a:lnTo>
                  <a:lnTo>
                    <a:pt x="258" y="6"/>
                  </a:lnTo>
                  <a:lnTo>
                    <a:pt x="258" y="4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Oval 7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2062163"/>
            <a:ext cx="381000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4548" name="Line 72"/>
          <p:cNvSpPr>
            <a:spLocks noChangeShapeType="1"/>
          </p:cNvSpPr>
          <p:nvPr/>
        </p:nvSpPr>
        <p:spPr bwMode="auto">
          <a:xfrm flipH="1">
            <a:off x="2590800" y="3509963"/>
            <a:ext cx="533400" cy="990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Oval 7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71800" y="3281363"/>
            <a:ext cx="381000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141" name="Text Box 74"/>
          <p:cNvSpPr txBox="1">
            <a:spLocks noChangeArrowheads="1"/>
          </p:cNvSpPr>
          <p:nvPr/>
        </p:nvSpPr>
        <p:spPr bwMode="auto">
          <a:xfrm>
            <a:off x="2667000" y="4616450"/>
            <a:ext cx="515938" cy="336550"/>
          </a:xfrm>
          <a:prstGeom prst="rect">
            <a:avLst/>
          </a:prstGeom>
          <a:solidFill>
            <a:schemeClr val="hlink"/>
          </a:solidFill>
          <a:ln w="28575">
            <a:noFill/>
            <a:miter lim="800000"/>
            <a:headEnd/>
            <a:tailEnd type="none" w="med" len="lg"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2"/>
                </a:solidFill>
                <a:latin typeface="Arial Narrow" pitchFamily="34" charset="0"/>
              </a:rPr>
              <a:t>70%</a:t>
            </a:r>
          </a:p>
        </p:txBody>
      </p:sp>
      <p:grpSp>
        <p:nvGrpSpPr>
          <p:cNvPr id="6" name="Group 75"/>
          <p:cNvGrpSpPr>
            <a:grpSpLocks/>
          </p:cNvGrpSpPr>
          <p:nvPr/>
        </p:nvGrpSpPr>
        <p:grpSpPr bwMode="auto">
          <a:xfrm flipH="1">
            <a:off x="2286000" y="4195763"/>
            <a:ext cx="533400" cy="649287"/>
            <a:chOff x="576" y="2496"/>
            <a:chExt cx="864" cy="11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Freeform 76"/>
            <p:cNvSpPr>
              <a:spLocks/>
            </p:cNvSpPr>
            <p:nvPr/>
          </p:nvSpPr>
          <p:spPr bwMode="auto">
            <a:xfrm>
              <a:off x="600" y="2503"/>
              <a:ext cx="748" cy="1109"/>
            </a:xfrm>
            <a:custGeom>
              <a:avLst/>
              <a:gdLst>
                <a:gd name="T0" fmla="*/ 21 w 1496"/>
                <a:gd name="T1" fmla="*/ 0 h 2218"/>
                <a:gd name="T2" fmla="*/ 21 w 1496"/>
                <a:gd name="T3" fmla="*/ 1 h 2218"/>
                <a:gd name="T4" fmla="*/ 20 w 1496"/>
                <a:gd name="T5" fmla="*/ 4 h 2218"/>
                <a:gd name="T6" fmla="*/ 21 w 1496"/>
                <a:gd name="T7" fmla="*/ 9 h 2218"/>
                <a:gd name="T8" fmla="*/ 23 w 1496"/>
                <a:gd name="T9" fmla="*/ 15 h 2218"/>
                <a:gd name="T10" fmla="*/ 23 w 1496"/>
                <a:gd name="T11" fmla="*/ 20 h 2218"/>
                <a:gd name="T12" fmla="*/ 22 w 1496"/>
                <a:gd name="T13" fmla="*/ 26 h 2218"/>
                <a:gd name="T14" fmla="*/ 12 w 1496"/>
                <a:gd name="T15" fmla="*/ 27 h 2218"/>
                <a:gd name="T16" fmla="*/ 12 w 1496"/>
                <a:gd name="T17" fmla="*/ 30 h 2218"/>
                <a:gd name="T18" fmla="*/ 10 w 1496"/>
                <a:gd name="T19" fmla="*/ 35 h 2218"/>
                <a:gd name="T20" fmla="*/ 9 w 1496"/>
                <a:gd name="T21" fmla="*/ 35 h 2218"/>
                <a:gd name="T22" fmla="*/ 9 w 1496"/>
                <a:gd name="T23" fmla="*/ 34 h 2218"/>
                <a:gd name="T24" fmla="*/ 10 w 1496"/>
                <a:gd name="T25" fmla="*/ 31 h 2218"/>
                <a:gd name="T26" fmla="*/ 11 w 1496"/>
                <a:gd name="T27" fmla="*/ 29 h 2218"/>
                <a:gd name="T28" fmla="*/ 10 w 1496"/>
                <a:gd name="T29" fmla="*/ 27 h 2218"/>
                <a:gd name="T30" fmla="*/ 5 w 1496"/>
                <a:gd name="T31" fmla="*/ 27 h 2218"/>
                <a:gd name="T32" fmla="*/ 0 w 1496"/>
                <a:gd name="T33" fmla="*/ 20 h 2218"/>
                <a:gd name="T34" fmla="*/ 1 w 1496"/>
                <a:gd name="T35" fmla="*/ 14 h 2218"/>
                <a:gd name="T36" fmla="*/ 1 w 1496"/>
                <a:gd name="T37" fmla="*/ 14 h 2218"/>
                <a:gd name="T38" fmla="*/ 6 w 1496"/>
                <a:gd name="T39" fmla="*/ 9 h 2218"/>
                <a:gd name="T40" fmla="*/ 6 w 1496"/>
                <a:gd name="T41" fmla="*/ 9 h 2218"/>
                <a:gd name="T42" fmla="*/ 11 w 1496"/>
                <a:gd name="T43" fmla="*/ 5 h 2218"/>
                <a:gd name="T44" fmla="*/ 12 w 1496"/>
                <a:gd name="T45" fmla="*/ 5 h 2218"/>
                <a:gd name="T46" fmla="*/ 14 w 1496"/>
                <a:gd name="T47" fmla="*/ 3 h 2218"/>
                <a:gd name="T48" fmla="*/ 18 w 1496"/>
                <a:gd name="T49" fmla="*/ 3 h 2218"/>
                <a:gd name="T50" fmla="*/ 21 w 1496"/>
                <a:gd name="T51" fmla="*/ 0 h 2218"/>
                <a:gd name="T52" fmla="*/ 21 w 1496"/>
                <a:gd name="T53" fmla="*/ 0 h 22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96"/>
                <a:gd name="T82" fmla="*/ 0 h 2218"/>
                <a:gd name="T83" fmla="*/ 1496 w 1496"/>
                <a:gd name="T84" fmla="*/ 2218 h 221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96" h="2218">
                  <a:moveTo>
                    <a:pt x="1304" y="0"/>
                  </a:moveTo>
                  <a:lnTo>
                    <a:pt x="1338" y="78"/>
                  </a:lnTo>
                  <a:lnTo>
                    <a:pt x="1279" y="291"/>
                  </a:lnTo>
                  <a:lnTo>
                    <a:pt x="1309" y="521"/>
                  </a:lnTo>
                  <a:lnTo>
                    <a:pt x="1433" y="1002"/>
                  </a:lnTo>
                  <a:lnTo>
                    <a:pt x="1496" y="1298"/>
                  </a:lnTo>
                  <a:lnTo>
                    <a:pt x="1395" y="1692"/>
                  </a:lnTo>
                  <a:lnTo>
                    <a:pt x="752" y="1787"/>
                  </a:lnTo>
                  <a:lnTo>
                    <a:pt x="733" y="1981"/>
                  </a:lnTo>
                  <a:lnTo>
                    <a:pt x="610" y="2218"/>
                  </a:lnTo>
                  <a:lnTo>
                    <a:pt x="547" y="2205"/>
                  </a:lnTo>
                  <a:lnTo>
                    <a:pt x="534" y="2121"/>
                  </a:lnTo>
                  <a:lnTo>
                    <a:pt x="636" y="1986"/>
                  </a:lnTo>
                  <a:lnTo>
                    <a:pt x="642" y="1889"/>
                  </a:lnTo>
                  <a:lnTo>
                    <a:pt x="604" y="1749"/>
                  </a:lnTo>
                  <a:lnTo>
                    <a:pt x="277" y="1730"/>
                  </a:lnTo>
                  <a:lnTo>
                    <a:pt x="0" y="1338"/>
                  </a:lnTo>
                  <a:lnTo>
                    <a:pt x="32" y="920"/>
                  </a:lnTo>
                  <a:lnTo>
                    <a:pt x="89" y="920"/>
                  </a:lnTo>
                  <a:lnTo>
                    <a:pt x="321" y="578"/>
                  </a:lnTo>
                  <a:lnTo>
                    <a:pt x="444" y="572"/>
                  </a:lnTo>
                  <a:lnTo>
                    <a:pt x="693" y="361"/>
                  </a:lnTo>
                  <a:lnTo>
                    <a:pt x="764" y="380"/>
                  </a:lnTo>
                  <a:lnTo>
                    <a:pt x="950" y="253"/>
                  </a:lnTo>
                  <a:lnTo>
                    <a:pt x="1093" y="226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144" name="Freeform 77"/>
            <p:cNvSpPr>
              <a:spLocks/>
            </p:cNvSpPr>
            <p:nvPr/>
          </p:nvSpPr>
          <p:spPr bwMode="auto">
            <a:xfrm>
              <a:off x="1072" y="2646"/>
              <a:ext cx="110" cy="174"/>
            </a:xfrm>
            <a:custGeom>
              <a:avLst/>
              <a:gdLst>
                <a:gd name="T0" fmla="*/ 3 w 221"/>
                <a:gd name="T1" fmla="*/ 1 h 348"/>
                <a:gd name="T2" fmla="*/ 2 w 221"/>
                <a:gd name="T3" fmla="*/ 1 h 348"/>
                <a:gd name="T4" fmla="*/ 2 w 221"/>
                <a:gd name="T5" fmla="*/ 1 h 348"/>
                <a:gd name="T6" fmla="*/ 2 w 221"/>
                <a:gd name="T7" fmla="*/ 1 h 348"/>
                <a:gd name="T8" fmla="*/ 2 w 221"/>
                <a:gd name="T9" fmla="*/ 1 h 348"/>
                <a:gd name="T10" fmla="*/ 2 w 221"/>
                <a:gd name="T11" fmla="*/ 3 h 348"/>
                <a:gd name="T12" fmla="*/ 2 w 221"/>
                <a:gd name="T13" fmla="*/ 3 h 348"/>
                <a:gd name="T14" fmla="*/ 2 w 221"/>
                <a:gd name="T15" fmla="*/ 3 h 348"/>
                <a:gd name="T16" fmla="*/ 2 w 221"/>
                <a:gd name="T17" fmla="*/ 3 h 348"/>
                <a:gd name="T18" fmla="*/ 1 w 221"/>
                <a:gd name="T19" fmla="*/ 3 h 348"/>
                <a:gd name="T20" fmla="*/ 1 w 221"/>
                <a:gd name="T21" fmla="*/ 3 h 348"/>
                <a:gd name="T22" fmla="*/ 1 w 221"/>
                <a:gd name="T23" fmla="*/ 3 h 348"/>
                <a:gd name="T24" fmla="*/ 1 w 221"/>
                <a:gd name="T25" fmla="*/ 3 h 348"/>
                <a:gd name="T26" fmla="*/ 1 w 221"/>
                <a:gd name="T27" fmla="*/ 3 h 348"/>
                <a:gd name="T28" fmla="*/ 1 w 221"/>
                <a:gd name="T29" fmla="*/ 3 h 348"/>
                <a:gd name="T30" fmla="*/ 1 w 221"/>
                <a:gd name="T31" fmla="*/ 3 h 348"/>
                <a:gd name="T32" fmla="*/ 1 w 221"/>
                <a:gd name="T33" fmla="*/ 5 h 348"/>
                <a:gd name="T34" fmla="*/ 0 w 221"/>
                <a:gd name="T35" fmla="*/ 5 h 348"/>
                <a:gd name="T36" fmla="*/ 0 w 221"/>
                <a:gd name="T37" fmla="*/ 5 h 348"/>
                <a:gd name="T38" fmla="*/ 0 w 221"/>
                <a:gd name="T39" fmla="*/ 5 h 348"/>
                <a:gd name="T40" fmla="*/ 0 w 221"/>
                <a:gd name="T41" fmla="*/ 5 h 348"/>
                <a:gd name="T42" fmla="*/ 0 w 221"/>
                <a:gd name="T43" fmla="*/ 5 h 348"/>
                <a:gd name="T44" fmla="*/ 0 w 221"/>
                <a:gd name="T45" fmla="*/ 5 h 348"/>
                <a:gd name="T46" fmla="*/ 0 w 221"/>
                <a:gd name="T47" fmla="*/ 5 h 348"/>
                <a:gd name="T48" fmla="*/ 0 w 221"/>
                <a:gd name="T49" fmla="*/ 5 h 348"/>
                <a:gd name="T50" fmla="*/ 0 w 221"/>
                <a:gd name="T51" fmla="*/ 5 h 348"/>
                <a:gd name="T52" fmla="*/ 0 w 221"/>
                <a:gd name="T53" fmla="*/ 5 h 348"/>
                <a:gd name="T54" fmla="*/ 0 w 221"/>
                <a:gd name="T55" fmla="*/ 5 h 348"/>
                <a:gd name="T56" fmla="*/ 0 w 221"/>
                <a:gd name="T57" fmla="*/ 5 h 348"/>
                <a:gd name="T58" fmla="*/ 0 w 221"/>
                <a:gd name="T59" fmla="*/ 5 h 348"/>
                <a:gd name="T60" fmla="*/ 0 w 221"/>
                <a:gd name="T61" fmla="*/ 5 h 348"/>
                <a:gd name="T62" fmla="*/ 0 w 221"/>
                <a:gd name="T63" fmla="*/ 5 h 348"/>
                <a:gd name="T64" fmla="*/ 0 w 221"/>
                <a:gd name="T65" fmla="*/ 3 h 348"/>
                <a:gd name="T66" fmla="*/ 0 w 221"/>
                <a:gd name="T67" fmla="*/ 3 h 348"/>
                <a:gd name="T68" fmla="*/ 0 w 221"/>
                <a:gd name="T69" fmla="*/ 3 h 348"/>
                <a:gd name="T70" fmla="*/ 0 w 221"/>
                <a:gd name="T71" fmla="*/ 3 h 348"/>
                <a:gd name="T72" fmla="*/ 0 w 221"/>
                <a:gd name="T73" fmla="*/ 3 h 348"/>
                <a:gd name="T74" fmla="*/ 0 w 221"/>
                <a:gd name="T75" fmla="*/ 3 h 348"/>
                <a:gd name="T76" fmla="*/ 0 w 221"/>
                <a:gd name="T77" fmla="*/ 3 h 348"/>
                <a:gd name="T78" fmla="*/ 0 w 221"/>
                <a:gd name="T79" fmla="*/ 3 h 348"/>
                <a:gd name="T80" fmla="*/ 0 w 221"/>
                <a:gd name="T81" fmla="*/ 3 h 348"/>
                <a:gd name="T82" fmla="*/ 0 w 221"/>
                <a:gd name="T83" fmla="*/ 1 h 348"/>
                <a:gd name="T84" fmla="*/ 0 w 221"/>
                <a:gd name="T85" fmla="*/ 1 h 348"/>
                <a:gd name="T86" fmla="*/ 0 w 221"/>
                <a:gd name="T87" fmla="*/ 1 h 348"/>
                <a:gd name="T88" fmla="*/ 0 w 221"/>
                <a:gd name="T89" fmla="*/ 1 h 348"/>
                <a:gd name="T90" fmla="*/ 0 w 221"/>
                <a:gd name="T91" fmla="*/ 1 h 348"/>
                <a:gd name="T92" fmla="*/ 0 w 221"/>
                <a:gd name="T93" fmla="*/ 1 h 348"/>
                <a:gd name="T94" fmla="*/ 1 w 221"/>
                <a:gd name="T95" fmla="*/ 1 h 348"/>
                <a:gd name="T96" fmla="*/ 1 w 221"/>
                <a:gd name="T97" fmla="*/ 1 h 348"/>
                <a:gd name="T98" fmla="*/ 1 w 221"/>
                <a:gd name="T99" fmla="*/ 1 h 348"/>
                <a:gd name="T100" fmla="*/ 1 w 221"/>
                <a:gd name="T101" fmla="*/ 1 h 348"/>
                <a:gd name="T102" fmla="*/ 1 w 221"/>
                <a:gd name="T103" fmla="*/ 1 h 348"/>
                <a:gd name="T104" fmla="*/ 2 w 221"/>
                <a:gd name="T105" fmla="*/ 1 h 348"/>
                <a:gd name="T106" fmla="*/ 2 w 221"/>
                <a:gd name="T107" fmla="*/ 1 h 348"/>
                <a:gd name="T108" fmla="*/ 2 w 221"/>
                <a:gd name="T109" fmla="*/ 1 h 348"/>
                <a:gd name="T110" fmla="*/ 2 w 221"/>
                <a:gd name="T111" fmla="*/ 1 h 348"/>
                <a:gd name="T112" fmla="*/ 2 w 221"/>
                <a:gd name="T113" fmla="*/ 1 h 348"/>
                <a:gd name="T114" fmla="*/ 3 w 221"/>
                <a:gd name="T115" fmla="*/ 1 h 348"/>
                <a:gd name="T116" fmla="*/ 3 w 221"/>
                <a:gd name="T117" fmla="*/ 1 h 348"/>
                <a:gd name="T118" fmla="*/ 3 w 221"/>
                <a:gd name="T119" fmla="*/ 0 h 348"/>
                <a:gd name="T120" fmla="*/ 3 w 221"/>
                <a:gd name="T121" fmla="*/ 1 h 34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1"/>
                <a:gd name="T184" fmla="*/ 0 h 348"/>
                <a:gd name="T185" fmla="*/ 221 w 221"/>
                <a:gd name="T186" fmla="*/ 348 h 34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1" h="348">
                  <a:moveTo>
                    <a:pt x="198" y="63"/>
                  </a:moveTo>
                  <a:lnTo>
                    <a:pt x="196" y="65"/>
                  </a:lnTo>
                  <a:lnTo>
                    <a:pt x="194" y="69"/>
                  </a:lnTo>
                  <a:lnTo>
                    <a:pt x="192" y="71"/>
                  </a:lnTo>
                  <a:lnTo>
                    <a:pt x="189" y="76"/>
                  </a:lnTo>
                  <a:lnTo>
                    <a:pt x="187" y="82"/>
                  </a:lnTo>
                  <a:lnTo>
                    <a:pt x="183" y="88"/>
                  </a:lnTo>
                  <a:lnTo>
                    <a:pt x="181" y="90"/>
                  </a:lnTo>
                  <a:lnTo>
                    <a:pt x="177" y="92"/>
                  </a:lnTo>
                  <a:lnTo>
                    <a:pt x="175" y="95"/>
                  </a:lnTo>
                  <a:lnTo>
                    <a:pt x="173" y="101"/>
                  </a:lnTo>
                  <a:lnTo>
                    <a:pt x="171" y="103"/>
                  </a:lnTo>
                  <a:lnTo>
                    <a:pt x="170" y="109"/>
                  </a:lnTo>
                  <a:lnTo>
                    <a:pt x="166" y="112"/>
                  </a:lnTo>
                  <a:lnTo>
                    <a:pt x="164" y="116"/>
                  </a:lnTo>
                  <a:lnTo>
                    <a:pt x="160" y="122"/>
                  </a:lnTo>
                  <a:lnTo>
                    <a:pt x="156" y="128"/>
                  </a:lnTo>
                  <a:lnTo>
                    <a:pt x="154" y="133"/>
                  </a:lnTo>
                  <a:lnTo>
                    <a:pt x="150" y="139"/>
                  </a:lnTo>
                  <a:lnTo>
                    <a:pt x="145" y="145"/>
                  </a:lnTo>
                  <a:lnTo>
                    <a:pt x="143" y="149"/>
                  </a:lnTo>
                  <a:lnTo>
                    <a:pt x="139" y="152"/>
                  </a:lnTo>
                  <a:lnTo>
                    <a:pt x="137" y="156"/>
                  </a:lnTo>
                  <a:lnTo>
                    <a:pt x="135" y="160"/>
                  </a:lnTo>
                  <a:lnTo>
                    <a:pt x="133" y="164"/>
                  </a:lnTo>
                  <a:lnTo>
                    <a:pt x="131" y="166"/>
                  </a:lnTo>
                  <a:lnTo>
                    <a:pt x="130" y="169"/>
                  </a:lnTo>
                  <a:lnTo>
                    <a:pt x="126" y="173"/>
                  </a:lnTo>
                  <a:lnTo>
                    <a:pt x="124" y="177"/>
                  </a:lnTo>
                  <a:lnTo>
                    <a:pt x="120" y="179"/>
                  </a:lnTo>
                  <a:lnTo>
                    <a:pt x="118" y="185"/>
                  </a:lnTo>
                  <a:lnTo>
                    <a:pt x="116" y="188"/>
                  </a:lnTo>
                  <a:lnTo>
                    <a:pt x="114" y="190"/>
                  </a:lnTo>
                  <a:lnTo>
                    <a:pt x="111" y="194"/>
                  </a:lnTo>
                  <a:lnTo>
                    <a:pt x="109" y="198"/>
                  </a:lnTo>
                  <a:lnTo>
                    <a:pt x="107" y="202"/>
                  </a:lnTo>
                  <a:lnTo>
                    <a:pt x="105" y="206"/>
                  </a:lnTo>
                  <a:lnTo>
                    <a:pt x="101" y="209"/>
                  </a:lnTo>
                  <a:lnTo>
                    <a:pt x="99" y="213"/>
                  </a:lnTo>
                  <a:lnTo>
                    <a:pt x="95" y="217"/>
                  </a:lnTo>
                  <a:lnTo>
                    <a:pt x="93" y="221"/>
                  </a:lnTo>
                  <a:lnTo>
                    <a:pt x="90" y="225"/>
                  </a:lnTo>
                  <a:lnTo>
                    <a:pt x="88" y="228"/>
                  </a:lnTo>
                  <a:lnTo>
                    <a:pt x="86" y="232"/>
                  </a:lnTo>
                  <a:lnTo>
                    <a:pt x="82" y="236"/>
                  </a:lnTo>
                  <a:lnTo>
                    <a:pt x="78" y="240"/>
                  </a:lnTo>
                  <a:lnTo>
                    <a:pt x="76" y="244"/>
                  </a:lnTo>
                  <a:lnTo>
                    <a:pt x="74" y="247"/>
                  </a:lnTo>
                  <a:lnTo>
                    <a:pt x="73" y="251"/>
                  </a:lnTo>
                  <a:lnTo>
                    <a:pt x="69" y="255"/>
                  </a:lnTo>
                  <a:lnTo>
                    <a:pt x="67" y="259"/>
                  </a:lnTo>
                  <a:lnTo>
                    <a:pt x="63" y="263"/>
                  </a:lnTo>
                  <a:lnTo>
                    <a:pt x="61" y="266"/>
                  </a:lnTo>
                  <a:lnTo>
                    <a:pt x="57" y="270"/>
                  </a:lnTo>
                  <a:lnTo>
                    <a:pt x="55" y="274"/>
                  </a:lnTo>
                  <a:lnTo>
                    <a:pt x="54" y="278"/>
                  </a:lnTo>
                  <a:lnTo>
                    <a:pt x="52" y="282"/>
                  </a:lnTo>
                  <a:lnTo>
                    <a:pt x="48" y="283"/>
                  </a:lnTo>
                  <a:lnTo>
                    <a:pt x="46" y="287"/>
                  </a:lnTo>
                  <a:lnTo>
                    <a:pt x="44" y="291"/>
                  </a:lnTo>
                  <a:lnTo>
                    <a:pt x="42" y="295"/>
                  </a:lnTo>
                  <a:lnTo>
                    <a:pt x="38" y="297"/>
                  </a:lnTo>
                  <a:lnTo>
                    <a:pt x="36" y="301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29" y="312"/>
                  </a:lnTo>
                  <a:lnTo>
                    <a:pt x="25" y="318"/>
                  </a:lnTo>
                  <a:lnTo>
                    <a:pt x="21" y="323"/>
                  </a:lnTo>
                  <a:lnTo>
                    <a:pt x="17" y="329"/>
                  </a:lnTo>
                  <a:lnTo>
                    <a:pt x="14" y="331"/>
                  </a:lnTo>
                  <a:lnTo>
                    <a:pt x="12" y="335"/>
                  </a:lnTo>
                  <a:lnTo>
                    <a:pt x="10" y="339"/>
                  </a:lnTo>
                  <a:lnTo>
                    <a:pt x="10" y="342"/>
                  </a:lnTo>
                  <a:lnTo>
                    <a:pt x="6" y="346"/>
                  </a:lnTo>
                  <a:lnTo>
                    <a:pt x="6" y="348"/>
                  </a:lnTo>
                  <a:lnTo>
                    <a:pt x="6" y="346"/>
                  </a:lnTo>
                  <a:lnTo>
                    <a:pt x="4" y="346"/>
                  </a:lnTo>
                  <a:lnTo>
                    <a:pt x="4" y="342"/>
                  </a:lnTo>
                  <a:lnTo>
                    <a:pt x="4" y="340"/>
                  </a:lnTo>
                  <a:lnTo>
                    <a:pt x="4" y="335"/>
                  </a:lnTo>
                  <a:lnTo>
                    <a:pt x="2" y="331"/>
                  </a:lnTo>
                  <a:lnTo>
                    <a:pt x="0" y="327"/>
                  </a:lnTo>
                  <a:lnTo>
                    <a:pt x="0" y="320"/>
                  </a:lnTo>
                  <a:lnTo>
                    <a:pt x="0" y="316"/>
                  </a:lnTo>
                  <a:lnTo>
                    <a:pt x="0" y="312"/>
                  </a:lnTo>
                  <a:lnTo>
                    <a:pt x="0" y="308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78"/>
                  </a:lnTo>
                  <a:lnTo>
                    <a:pt x="0" y="272"/>
                  </a:lnTo>
                  <a:lnTo>
                    <a:pt x="2" y="268"/>
                  </a:lnTo>
                  <a:lnTo>
                    <a:pt x="2" y="264"/>
                  </a:lnTo>
                  <a:lnTo>
                    <a:pt x="4" y="259"/>
                  </a:lnTo>
                  <a:lnTo>
                    <a:pt x="4" y="253"/>
                  </a:lnTo>
                  <a:lnTo>
                    <a:pt x="6" y="247"/>
                  </a:lnTo>
                  <a:lnTo>
                    <a:pt x="6" y="245"/>
                  </a:lnTo>
                  <a:lnTo>
                    <a:pt x="6" y="242"/>
                  </a:lnTo>
                  <a:lnTo>
                    <a:pt x="6" y="238"/>
                  </a:lnTo>
                  <a:lnTo>
                    <a:pt x="8" y="234"/>
                  </a:lnTo>
                  <a:lnTo>
                    <a:pt x="10" y="228"/>
                  </a:lnTo>
                  <a:lnTo>
                    <a:pt x="10" y="223"/>
                  </a:lnTo>
                  <a:lnTo>
                    <a:pt x="12" y="219"/>
                  </a:lnTo>
                  <a:lnTo>
                    <a:pt x="12" y="217"/>
                  </a:lnTo>
                  <a:lnTo>
                    <a:pt x="12" y="211"/>
                  </a:lnTo>
                  <a:lnTo>
                    <a:pt x="14" y="209"/>
                  </a:lnTo>
                  <a:lnTo>
                    <a:pt x="16" y="204"/>
                  </a:lnTo>
                  <a:lnTo>
                    <a:pt x="17" y="198"/>
                  </a:lnTo>
                  <a:lnTo>
                    <a:pt x="17" y="194"/>
                  </a:lnTo>
                  <a:lnTo>
                    <a:pt x="19" y="190"/>
                  </a:lnTo>
                  <a:lnTo>
                    <a:pt x="19" y="188"/>
                  </a:lnTo>
                  <a:lnTo>
                    <a:pt x="21" y="185"/>
                  </a:lnTo>
                  <a:lnTo>
                    <a:pt x="23" y="179"/>
                  </a:lnTo>
                  <a:lnTo>
                    <a:pt x="25" y="173"/>
                  </a:lnTo>
                  <a:lnTo>
                    <a:pt x="25" y="166"/>
                  </a:lnTo>
                  <a:lnTo>
                    <a:pt x="29" y="160"/>
                  </a:lnTo>
                  <a:lnTo>
                    <a:pt x="31" y="154"/>
                  </a:lnTo>
                  <a:lnTo>
                    <a:pt x="33" y="149"/>
                  </a:lnTo>
                  <a:lnTo>
                    <a:pt x="33" y="145"/>
                  </a:lnTo>
                  <a:lnTo>
                    <a:pt x="36" y="139"/>
                  </a:lnTo>
                  <a:lnTo>
                    <a:pt x="36" y="133"/>
                  </a:lnTo>
                  <a:lnTo>
                    <a:pt x="38" y="130"/>
                  </a:lnTo>
                  <a:lnTo>
                    <a:pt x="40" y="126"/>
                  </a:lnTo>
                  <a:lnTo>
                    <a:pt x="42" y="122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1"/>
                  </a:lnTo>
                  <a:lnTo>
                    <a:pt x="46" y="109"/>
                  </a:lnTo>
                  <a:lnTo>
                    <a:pt x="48" y="107"/>
                  </a:lnTo>
                  <a:lnTo>
                    <a:pt x="48" y="103"/>
                  </a:lnTo>
                  <a:lnTo>
                    <a:pt x="50" y="101"/>
                  </a:lnTo>
                  <a:lnTo>
                    <a:pt x="52" y="99"/>
                  </a:lnTo>
                  <a:lnTo>
                    <a:pt x="54" y="97"/>
                  </a:lnTo>
                  <a:lnTo>
                    <a:pt x="55" y="95"/>
                  </a:lnTo>
                  <a:lnTo>
                    <a:pt x="57" y="93"/>
                  </a:lnTo>
                  <a:lnTo>
                    <a:pt x="61" y="92"/>
                  </a:lnTo>
                  <a:lnTo>
                    <a:pt x="63" y="90"/>
                  </a:lnTo>
                  <a:lnTo>
                    <a:pt x="67" y="86"/>
                  </a:lnTo>
                  <a:lnTo>
                    <a:pt x="73" y="84"/>
                  </a:lnTo>
                  <a:lnTo>
                    <a:pt x="76" y="80"/>
                  </a:lnTo>
                  <a:lnTo>
                    <a:pt x="82" y="76"/>
                  </a:lnTo>
                  <a:lnTo>
                    <a:pt x="86" y="74"/>
                  </a:lnTo>
                  <a:lnTo>
                    <a:pt x="88" y="72"/>
                  </a:lnTo>
                  <a:lnTo>
                    <a:pt x="92" y="71"/>
                  </a:lnTo>
                  <a:lnTo>
                    <a:pt x="93" y="69"/>
                  </a:lnTo>
                  <a:lnTo>
                    <a:pt x="99" y="67"/>
                  </a:lnTo>
                  <a:lnTo>
                    <a:pt x="101" y="65"/>
                  </a:lnTo>
                  <a:lnTo>
                    <a:pt x="105" y="63"/>
                  </a:lnTo>
                  <a:lnTo>
                    <a:pt x="111" y="61"/>
                  </a:lnTo>
                  <a:lnTo>
                    <a:pt x="114" y="57"/>
                  </a:lnTo>
                  <a:lnTo>
                    <a:pt x="118" y="55"/>
                  </a:lnTo>
                  <a:lnTo>
                    <a:pt x="122" y="52"/>
                  </a:lnTo>
                  <a:lnTo>
                    <a:pt x="126" y="50"/>
                  </a:lnTo>
                  <a:lnTo>
                    <a:pt x="131" y="48"/>
                  </a:lnTo>
                  <a:lnTo>
                    <a:pt x="135" y="46"/>
                  </a:lnTo>
                  <a:lnTo>
                    <a:pt x="139" y="42"/>
                  </a:lnTo>
                  <a:lnTo>
                    <a:pt x="145" y="40"/>
                  </a:lnTo>
                  <a:lnTo>
                    <a:pt x="150" y="38"/>
                  </a:lnTo>
                  <a:lnTo>
                    <a:pt x="154" y="34"/>
                  </a:lnTo>
                  <a:lnTo>
                    <a:pt x="158" y="33"/>
                  </a:lnTo>
                  <a:lnTo>
                    <a:pt x="164" y="29"/>
                  </a:lnTo>
                  <a:lnTo>
                    <a:pt x="168" y="27"/>
                  </a:lnTo>
                  <a:lnTo>
                    <a:pt x="173" y="25"/>
                  </a:lnTo>
                  <a:lnTo>
                    <a:pt x="177" y="21"/>
                  </a:lnTo>
                  <a:lnTo>
                    <a:pt x="181" y="21"/>
                  </a:lnTo>
                  <a:lnTo>
                    <a:pt x="185" y="19"/>
                  </a:lnTo>
                  <a:lnTo>
                    <a:pt x="189" y="15"/>
                  </a:lnTo>
                  <a:lnTo>
                    <a:pt x="192" y="14"/>
                  </a:lnTo>
                  <a:lnTo>
                    <a:pt x="196" y="14"/>
                  </a:lnTo>
                  <a:lnTo>
                    <a:pt x="200" y="10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9" y="6"/>
                  </a:lnTo>
                  <a:lnTo>
                    <a:pt x="215" y="2"/>
                  </a:lnTo>
                  <a:lnTo>
                    <a:pt x="219" y="2"/>
                  </a:lnTo>
                  <a:lnTo>
                    <a:pt x="221" y="0"/>
                  </a:lnTo>
                  <a:lnTo>
                    <a:pt x="198" y="63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>
              <a:off x="951" y="2704"/>
              <a:ext cx="130" cy="307"/>
            </a:xfrm>
            <a:custGeom>
              <a:avLst/>
              <a:gdLst>
                <a:gd name="T0" fmla="*/ 4 w 258"/>
                <a:gd name="T1" fmla="*/ 1 h 614"/>
                <a:gd name="T2" fmla="*/ 4 w 258"/>
                <a:gd name="T3" fmla="*/ 1 h 614"/>
                <a:gd name="T4" fmla="*/ 3 w 258"/>
                <a:gd name="T5" fmla="*/ 1 h 614"/>
                <a:gd name="T6" fmla="*/ 3 w 258"/>
                <a:gd name="T7" fmla="*/ 1 h 614"/>
                <a:gd name="T8" fmla="*/ 3 w 258"/>
                <a:gd name="T9" fmla="*/ 1 h 614"/>
                <a:gd name="T10" fmla="*/ 2 w 258"/>
                <a:gd name="T11" fmla="*/ 1 h 614"/>
                <a:gd name="T12" fmla="*/ 2 w 258"/>
                <a:gd name="T13" fmla="*/ 1 h 614"/>
                <a:gd name="T14" fmla="*/ 2 w 258"/>
                <a:gd name="T15" fmla="*/ 2 h 614"/>
                <a:gd name="T16" fmla="*/ 1 w 258"/>
                <a:gd name="T17" fmla="*/ 2 h 614"/>
                <a:gd name="T18" fmla="*/ 1 w 258"/>
                <a:gd name="T19" fmla="*/ 2 h 614"/>
                <a:gd name="T20" fmla="*/ 1 w 258"/>
                <a:gd name="T21" fmla="*/ 2 h 614"/>
                <a:gd name="T22" fmla="*/ 1 w 258"/>
                <a:gd name="T23" fmla="*/ 3 h 614"/>
                <a:gd name="T24" fmla="*/ 1 w 258"/>
                <a:gd name="T25" fmla="*/ 3 h 614"/>
                <a:gd name="T26" fmla="*/ 1 w 258"/>
                <a:gd name="T27" fmla="*/ 3 h 614"/>
                <a:gd name="T28" fmla="*/ 1 w 258"/>
                <a:gd name="T29" fmla="*/ 5 h 614"/>
                <a:gd name="T30" fmla="*/ 0 w 258"/>
                <a:gd name="T31" fmla="*/ 5 h 614"/>
                <a:gd name="T32" fmla="*/ 0 w 258"/>
                <a:gd name="T33" fmla="*/ 5 h 614"/>
                <a:gd name="T34" fmla="*/ 0 w 258"/>
                <a:gd name="T35" fmla="*/ 5 h 614"/>
                <a:gd name="T36" fmla="*/ 0 w 258"/>
                <a:gd name="T37" fmla="*/ 5 h 614"/>
                <a:gd name="T38" fmla="*/ 1 w 258"/>
                <a:gd name="T39" fmla="*/ 5 h 614"/>
                <a:gd name="T40" fmla="*/ 1 w 258"/>
                <a:gd name="T41" fmla="*/ 6 h 614"/>
                <a:gd name="T42" fmla="*/ 1 w 258"/>
                <a:gd name="T43" fmla="*/ 6 h 614"/>
                <a:gd name="T44" fmla="*/ 1 w 258"/>
                <a:gd name="T45" fmla="*/ 6 h 614"/>
                <a:gd name="T46" fmla="*/ 1 w 258"/>
                <a:gd name="T47" fmla="*/ 7 h 614"/>
                <a:gd name="T48" fmla="*/ 1 w 258"/>
                <a:gd name="T49" fmla="*/ 7 h 614"/>
                <a:gd name="T50" fmla="*/ 1 w 258"/>
                <a:gd name="T51" fmla="*/ 9 h 614"/>
                <a:gd name="T52" fmla="*/ 1 w 258"/>
                <a:gd name="T53" fmla="*/ 9 h 614"/>
                <a:gd name="T54" fmla="*/ 2 w 258"/>
                <a:gd name="T55" fmla="*/ 10 h 614"/>
                <a:gd name="T56" fmla="*/ 2 w 258"/>
                <a:gd name="T57" fmla="*/ 10 h 614"/>
                <a:gd name="T58" fmla="*/ 2 w 258"/>
                <a:gd name="T59" fmla="*/ 10 h 614"/>
                <a:gd name="T60" fmla="*/ 2 w 258"/>
                <a:gd name="T61" fmla="*/ 10 h 614"/>
                <a:gd name="T62" fmla="*/ 2 w 258"/>
                <a:gd name="T63" fmla="*/ 9 h 614"/>
                <a:gd name="T64" fmla="*/ 2 w 258"/>
                <a:gd name="T65" fmla="*/ 9 h 614"/>
                <a:gd name="T66" fmla="*/ 2 w 258"/>
                <a:gd name="T67" fmla="*/ 7 h 614"/>
                <a:gd name="T68" fmla="*/ 2 w 258"/>
                <a:gd name="T69" fmla="*/ 7 h 614"/>
                <a:gd name="T70" fmla="*/ 3 w 258"/>
                <a:gd name="T71" fmla="*/ 7 h 614"/>
                <a:gd name="T72" fmla="*/ 3 w 258"/>
                <a:gd name="T73" fmla="*/ 6 h 614"/>
                <a:gd name="T74" fmla="*/ 3 w 258"/>
                <a:gd name="T75" fmla="*/ 6 h 614"/>
                <a:gd name="T76" fmla="*/ 3 w 258"/>
                <a:gd name="T77" fmla="*/ 6 h 614"/>
                <a:gd name="T78" fmla="*/ 3 w 258"/>
                <a:gd name="T79" fmla="*/ 5 h 614"/>
                <a:gd name="T80" fmla="*/ 3 w 258"/>
                <a:gd name="T81" fmla="*/ 5 h 614"/>
                <a:gd name="T82" fmla="*/ 3 w 258"/>
                <a:gd name="T83" fmla="*/ 5 h 614"/>
                <a:gd name="T84" fmla="*/ 3 w 258"/>
                <a:gd name="T85" fmla="*/ 5 h 614"/>
                <a:gd name="T86" fmla="*/ 3 w 258"/>
                <a:gd name="T87" fmla="*/ 5 h 614"/>
                <a:gd name="T88" fmla="*/ 3 w 258"/>
                <a:gd name="T89" fmla="*/ 3 h 614"/>
                <a:gd name="T90" fmla="*/ 3 w 258"/>
                <a:gd name="T91" fmla="*/ 3 h 614"/>
                <a:gd name="T92" fmla="*/ 3 w 258"/>
                <a:gd name="T93" fmla="*/ 3 h 614"/>
                <a:gd name="T94" fmla="*/ 3 w 258"/>
                <a:gd name="T95" fmla="*/ 2 h 614"/>
                <a:gd name="T96" fmla="*/ 3 w 258"/>
                <a:gd name="T97" fmla="*/ 2 h 614"/>
                <a:gd name="T98" fmla="*/ 3 w 258"/>
                <a:gd name="T99" fmla="*/ 2 h 614"/>
                <a:gd name="T100" fmla="*/ 3 w 258"/>
                <a:gd name="T101" fmla="*/ 1 h 614"/>
                <a:gd name="T102" fmla="*/ 4 w 258"/>
                <a:gd name="T103" fmla="*/ 1 h 614"/>
                <a:gd name="T104" fmla="*/ 4 w 258"/>
                <a:gd name="T105" fmla="*/ 1 h 614"/>
                <a:gd name="T106" fmla="*/ 4 w 258"/>
                <a:gd name="T107" fmla="*/ 1 h 614"/>
                <a:gd name="T108" fmla="*/ 4 w 258"/>
                <a:gd name="T109" fmla="*/ 1 h 614"/>
                <a:gd name="T110" fmla="*/ 5 w 258"/>
                <a:gd name="T111" fmla="*/ 0 h 6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8"/>
                <a:gd name="T169" fmla="*/ 0 h 614"/>
                <a:gd name="T170" fmla="*/ 258 w 258"/>
                <a:gd name="T171" fmla="*/ 614 h 6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8" h="614">
                  <a:moveTo>
                    <a:pt x="258" y="0"/>
                  </a:moveTo>
                  <a:lnTo>
                    <a:pt x="258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9" y="2"/>
                  </a:lnTo>
                  <a:lnTo>
                    <a:pt x="245" y="4"/>
                  </a:lnTo>
                  <a:lnTo>
                    <a:pt x="241" y="6"/>
                  </a:lnTo>
                  <a:lnTo>
                    <a:pt x="238" y="6"/>
                  </a:lnTo>
                  <a:lnTo>
                    <a:pt x="234" y="8"/>
                  </a:lnTo>
                  <a:lnTo>
                    <a:pt x="228" y="10"/>
                  </a:lnTo>
                  <a:lnTo>
                    <a:pt x="224" y="12"/>
                  </a:lnTo>
                  <a:lnTo>
                    <a:pt x="219" y="12"/>
                  </a:lnTo>
                  <a:lnTo>
                    <a:pt x="213" y="14"/>
                  </a:lnTo>
                  <a:lnTo>
                    <a:pt x="207" y="17"/>
                  </a:lnTo>
                  <a:lnTo>
                    <a:pt x="203" y="19"/>
                  </a:lnTo>
                  <a:lnTo>
                    <a:pt x="196" y="21"/>
                  </a:lnTo>
                  <a:lnTo>
                    <a:pt x="190" y="23"/>
                  </a:lnTo>
                  <a:lnTo>
                    <a:pt x="184" y="25"/>
                  </a:lnTo>
                  <a:lnTo>
                    <a:pt x="179" y="29"/>
                  </a:lnTo>
                  <a:lnTo>
                    <a:pt x="173" y="31"/>
                  </a:lnTo>
                  <a:lnTo>
                    <a:pt x="169" y="33"/>
                  </a:lnTo>
                  <a:lnTo>
                    <a:pt x="163" y="36"/>
                  </a:lnTo>
                  <a:lnTo>
                    <a:pt x="158" y="38"/>
                  </a:lnTo>
                  <a:lnTo>
                    <a:pt x="154" y="40"/>
                  </a:lnTo>
                  <a:lnTo>
                    <a:pt x="148" y="44"/>
                  </a:lnTo>
                  <a:lnTo>
                    <a:pt x="144" y="46"/>
                  </a:lnTo>
                  <a:lnTo>
                    <a:pt x="141" y="48"/>
                  </a:lnTo>
                  <a:lnTo>
                    <a:pt x="135" y="52"/>
                  </a:lnTo>
                  <a:lnTo>
                    <a:pt x="133" y="55"/>
                  </a:lnTo>
                  <a:lnTo>
                    <a:pt x="129" y="57"/>
                  </a:lnTo>
                  <a:lnTo>
                    <a:pt x="127" y="61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6" y="74"/>
                  </a:lnTo>
                  <a:lnTo>
                    <a:pt x="114" y="80"/>
                  </a:lnTo>
                  <a:lnTo>
                    <a:pt x="110" y="84"/>
                  </a:lnTo>
                  <a:lnTo>
                    <a:pt x="108" y="88"/>
                  </a:lnTo>
                  <a:lnTo>
                    <a:pt x="106" y="91"/>
                  </a:lnTo>
                  <a:lnTo>
                    <a:pt x="106" y="95"/>
                  </a:lnTo>
                  <a:lnTo>
                    <a:pt x="104" y="101"/>
                  </a:lnTo>
                  <a:lnTo>
                    <a:pt x="103" y="105"/>
                  </a:lnTo>
                  <a:lnTo>
                    <a:pt x="101" y="109"/>
                  </a:lnTo>
                  <a:lnTo>
                    <a:pt x="99" y="112"/>
                  </a:lnTo>
                  <a:lnTo>
                    <a:pt x="95" y="116"/>
                  </a:lnTo>
                  <a:lnTo>
                    <a:pt x="93" y="120"/>
                  </a:lnTo>
                  <a:lnTo>
                    <a:pt x="89" y="124"/>
                  </a:lnTo>
                  <a:lnTo>
                    <a:pt x="87" y="126"/>
                  </a:lnTo>
                  <a:lnTo>
                    <a:pt x="82" y="129"/>
                  </a:lnTo>
                  <a:lnTo>
                    <a:pt x="78" y="133"/>
                  </a:lnTo>
                  <a:lnTo>
                    <a:pt x="72" y="135"/>
                  </a:lnTo>
                  <a:lnTo>
                    <a:pt x="66" y="139"/>
                  </a:lnTo>
                  <a:lnTo>
                    <a:pt x="59" y="141"/>
                  </a:lnTo>
                  <a:lnTo>
                    <a:pt x="55" y="145"/>
                  </a:lnTo>
                  <a:lnTo>
                    <a:pt x="49" y="148"/>
                  </a:lnTo>
                  <a:lnTo>
                    <a:pt x="44" y="150"/>
                  </a:lnTo>
                  <a:lnTo>
                    <a:pt x="38" y="152"/>
                  </a:lnTo>
                  <a:lnTo>
                    <a:pt x="32" y="154"/>
                  </a:lnTo>
                  <a:lnTo>
                    <a:pt x="27" y="156"/>
                  </a:lnTo>
                  <a:lnTo>
                    <a:pt x="25" y="156"/>
                  </a:lnTo>
                  <a:lnTo>
                    <a:pt x="21" y="158"/>
                  </a:lnTo>
                  <a:lnTo>
                    <a:pt x="17" y="158"/>
                  </a:lnTo>
                  <a:lnTo>
                    <a:pt x="15" y="160"/>
                  </a:lnTo>
                  <a:lnTo>
                    <a:pt x="15" y="162"/>
                  </a:lnTo>
                  <a:lnTo>
                    <a:pt x="15" y="164"/>
                  </a:lnTo>
                  <a:lnTo>
                    <a:pt x="13" y="167"/>
                  </a:lnTo>
                  <a:lnTo>
                    <a:pt x="13" y="169"/>
                  </a:lnTo>
                  <a:lnTo>
                    <a:pt x="13" y="173"/>
                  </a:lnTo>
                  <a:lnTo>
                    <a:pt x="13" y="179"/>
                  </a:lnTo>
                  <a:lnTo>
                    <a:pt x="11" y="183"/>
                  </a:lnTo>
                  <a:lnTo>
                    <a:pt x="9" y="188"/>
                  </a:lnTo>
                  <a:lnTo>
                    <a:pt x="9" y="194"/>
                  </a:lnTo>
                  <a:lnTo>
                    <a:pt x="9" y="200"/>
                  </a:lnTo>
                  <a:lnTo>
                    <a:pt x="9" y="202"/>
                  </a:lnTo>
                  <a:lnTo>
                    <a:pt x="7" y="205"/>
                  </a:lnTo>
                  <a:lnTo>
                    <a:pt x="7" y="207"/>
                  </a:lnTo>
                  <a:lnTo>
                    <a:pt x="7" y="211"/>
                  </a:lnTo>
                  <a:lnTo>
                    <a:pt x="7" y="215"/>
                  </a:lnTo>
                  <a:lnTo>
                    <a:pt x="7" y="219"/>
                  </a:lnTo>
                  <a:lnTo>
                    <a:pt x="7" y="223"/>
                  </a:lnTo>
                  <a:lnTo>
                    <a:pt x="7" y="226"/>
                  </a:lnTo>
                  <a:lnTo>
                    <a:pt x="6" y="228"/>
                  </a:lnTo>
                  <a:lnTo>
                    <a:pt x="6" y="232"/>
                  </a:lnTo>
                  <a:lnTo>
                    <a:pt x="6" y="234"/>
                  </a:lnTo>
                  <a:lnTo>
                    <a:pt x="6" y="240"/>
                  </a:lnTo>
                  <a:lnTo>
                    <a:pt x="6" y="243"/>
                  </a:lnTo>
                  <a:lnTo>
                    <a:pt x="4" y="245"/>
                  </a:lnTo>
                  <a:lnTo>
                    <a:pt x="4" y="249"/>
                  </a:lnTo>
                  <a:lnTo>
                    <a:pt x="4" y="255"/>
                  </a:lnTo>
                  <a:lnTo>
                    <a:pt x="2" y="257"/>
                  </a:lnTo>
                  <a:lnTo>
                    <a:pt x="2" y="261"/>
                  </a:lnTo>
                  <a:lnTo>
                    <a:pt x="2" y="264"/>
                  </a:lnTo>
                  <a:lnTo>
                    <a:pt x="2" y="268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0" y="280"/>
                  </a:lnTo>
                  <a:lnTo>
                    <a:pt x="0" y="283"/>
                  </a:lnTo>
                  <a:lnTo>
                    <a:pt x="0" y="287"/>
                  </a:lnTo>
                  <a:lnTo>
                    <a:pt x="0" y="291"/>
                  </a:lnTo>
                  <a:lnTo>
                    <a:pt x="0" y="295"/>
                  </a:lnTo>
                  <a:lnTo>
                    <a:pt x="0" y="297"/>
                  </a:lnTo>
                  <a:lnTo>
                    <a:pt x="0" y="300"/>
                  </a:lnTo>
                  <a:lnTo>
                    <a:pt x="0" y="304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0" y="325"/>
                  </a:lnTo>
                  <a:lnTo>
                    <a:pt x="0" y="327"/>
                  </a:lnTo>
                  <a:lnTo>
                    <a:pt x="0" y="333"/>
                  </a:lnTo>
                  <a:lnTo>
                    <a:pt x="0" y="337"/>
                  </a:lnTo>
                  <a:lnTo>
                    <a:pt x="0" y="339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6"/>
                  </a:lnTo>
                  <a:lnTo>
                    <a:pt x="2" y="359"/>
                  </a:lnTo>
                  <a:lnTo>
                    <a:pt x="2" y="365"/>
                  </a:lnTo>
                  <a:lnTo>
                    <a:pt x="4" y="369"/>
                  </a:lnTo>
                  <a:lnTo>
                    <a:pt x="6" y="373"/>
                  </a:lnTo>
                  <a:lnTo>
                    <a:pt x="6" y="378"/>
                  </a:lnTo>
                  <a:lnTo>
                    <a:pt x="7" y="382"/>
                  </a:lnTo>
                  <a:lnTo>
                    <a:pt x="7" y="384"/>
                  </a:lnTo>
                  <a:lnTo>
                    <a:pt x="9" y="388"/>
                  </a:lnTo>
                  <a:lnTo>
                    <a:pt x="9" y="394"/>
                  </a:lnTo>
                  <a:lnTo>
                    <a:pt x="11" y="396"/>
                  </a:lnTo>
                  <a:lnTo>
                    <a:pt x="13" y="399"/>
                  </a:lnTo>
                  <a:lnTo>
                    <a:pt x="15" y="403"/>
                  </a:lnTo>
                  <a:lnTo>
                    <a:pt x="17" y="407"/>
                  </a:lnTo>
                  <a:lnTo>
                    <a:pt x="19" y="409"/>
                  </a:lnTo>
                  <a:lnTo>
                    <a:pt x="21" y="413"/>
                  </a:lnTo>
                  <a:lnTo>
                    <a:pt x="21" y="416"/>
                  </a:lnTo>
                  <a:lnTo>
                    <a:pt x="25" y="420"/>
                  </a:lnTo>
                  <a:lnTo>
                    <a:pt x="25" y="422"/>
                  </a:lnTo>
                  <a:lnTo>
                    <a:pt x="27" y="426"/>
                  </a:lnTo>
                  <a:lnTo>
                    <a:pt x="28" y="430"/>
                  </a:lnTo>
                  <a:lnTo>
                    <a:pt x="30" y="434"/>
                  </a:lnTo>
                  <a:lnTo>
                    <a:pt x="32" y="437"/>
                  </a:lnTo>
                  <a:lnTo>
                    <a:pt x="34" y="441"/>
                  </a:lnTo>
                  <a:lnTo>
                    <a:pt x="36" y="445"/>
                  </a:lnTo>
                  <a:lnTo>
                    <a:pt x="38" y="449"/>
                  </a:lnTo>
                  <a:lnTo>
                    <a:pt x="40" y="453"/>
                  </a:lnTo>
                  <a:lnTo>
                    <a:pt x="40" y="458"/>
                  </a:lnTo>
                  <a:lnTo>
                    <a:pt x="44" y="462"/>
                  </a:lnTo>
                  <a:lnTo>
                    <a:pt x="44" y="466"/>
                  </a:lnTo>
                  <a:lnTo>
                    <a:pt x="46" y="472"/>
                  </a:lnTo>
                  <a:lnTo>
                    <a:pt x="46" y="477"/>
                  </a:lnTo>
                  <a:lnTo>
                    <a:pt x="47" y="483"/>
                  </a:lnTo>
                  <a:lnTo>
                    <a:pt x="49" y="489"/>
                  </a:lnTo>
                  <a:lnTo>
                    <a:pt x="49" y="494"/>
                  </a:lnTo>
                  <a:lnTo>
                    <a:pt x="51" y="500"/>
                  </a:lnTo>
                  <a:lnTo>
                    <a:pt x="53" y="506"/>
                  </a:lnTo>
                  <a:lnTo>
                    <a:pt x="53" y="511"/>
                  </a:lnTo>
                  <a:lnTo>
                    <a:pt x="55" y="519"/>
                  </a:lnTo>
                  <a:lnTo>
                    <a:pt x="57" y="523"/>
                  </a:lnTo>
                  <a:lnTo>
                    <a:pt x="57" y="529"/>
                  </a:lnTo>
                  <a:lnTo>
                    <a:pt x="57" y="536"/>
                  </a:lnTo>
                  <a:lnTo>
                    <a:pt x="59" y="542"/>
                  </a:lnTo>
                  <a:lnTo>
                    <a:pt x="59" y="548"/>
                  </a:lnTo>
                  <a:lnTo>
                    <a:pt x="61" y="553"/>
                  </a:lnTo>
                  <a:lnTo>
                    <a:pt x="63" y="559"/>
                  </a:lnTo>
                  <a:lnTo>
                    <a:pt x="63" y="565"/>
                  </a:lnTo>
                  <a:lnTo>
                    <a:pt x="63" y="570"/>
                  </a:lnTo>
                  <a:lnTo>
                    <a:pt x="63" y="576"/>
                  </a:lnTo>
                  <a:lnTo>
                    <a:pt x="65" y="580"/>
                  </a:lnTo>
                  <a:lnTo>
                    <a:pt x="65" y="586"/>
                  </a:lnTo>
                  <a:lnTo>
                    <a:pt x="65" y="589"/>
                  </a:lnTo>
                  <a:lnTo>
                    <a:pt x="65" y="595"/>
                  </a:lnTo>
                  <a:lnTo>
                    <a:pt x="66" y="599"/>
                  </a:lnTo>
                  <a:lnTo>
                    <a:pt x="66" y="601"/>
                  </a:lnTo>
                  <a:lnTo>
                    <a:pt x="66" y="605"/>
                  </a:lnTo>
                  <a:lnTo>
                    <a:pt x="66" y="606"/>
                  </a:lnTo>
                  <a:lnTo>
                    <a:pt x="68" y="610"/>
                  </a:lnTo>
                  <a:lnTo>
                    <a:pt x="68" y="614"/>
                  </a:lnTo>
                  <a:lnTo>
                    <a:pt x="70" y="612"/>
                  </a:lnTo>
                  <a:lnTo>
                    <a:pt x="70" y="608"/>
                  </a:lnTo>
                  <a:lnTo>
                    <a:pt x="72" y="605"/>
                  </a:lnTo>
                  <a:lnTo>
                    <a:pt x="72" y="601"/>
                  </a:lnTo>
                  <a:lnTo>
                    <a:pt x="74" y="599"/>
                  </a:lnTo>
                  <a:lnTo>
                    <a:pt x="76" y="595"/>
                  </a:lnTo>
                  <a:lnTo>
                    <a:pt x="78" y="591"/>
                  </a:lnTo>
                  <a:lnTo>
                    <a:pt x="80" y="587"/>
                  </a:lnTo>
                  <a:lnTo>
                    <a:pt x="82" y="584"/>
                  </a:lnTo>
                  <a:lnTo>
                    <a:pt x="84" y="580"/>
                  </a:lnTo>
                  <a:lnTo>
                    <a:pt x="85" y="576"/>
                  </a:lnTo>
                  <a:lnTo>
                    <a:pt x="87" y="570"/>
                  </a:lnTo>
                  <a:lnTo>
                    <a:pt x="89" y="567"/>
                  </a:lnTo>
                  <a:lnTo>
                    <a:pt x="91" y="561"/>
                  </a:lnTo>
                  <a:lnTo>
                    <a:pt x="93" y="557"/>
                  </a:lnTo>
                  <a:lnTo>
                    <a:pt x="95" y="551"/>
                  </a:lnTo>
                  <a:lnTo>
                    <a:pt x="97" y="546"/>
                  </a:lnTo>
                  <a:lnTo>
                    <a:pt x="101" y="540"/>
                  </a:lnTo>
                  <a:lnTo>
                    <a:pt x="103" y="534"/>
                  </a:lnTo>
                  <a:lnTo>
                    <a:pt x="104" y="532"/>
                  </a:lnTo>
                  <a:lnTo>
                    <a:pt x="106" y="529"/>
                  </a:lnTo>
                  <a:lnTo>
                    <a:pt x="106" y="525"/>
                  </a:lnTo>
                  <a:lnTo>
                    <a:pt x="108" y="521"/>
                  </a:lnTo>
                  <a:lnTo>
                    <a:pt x="110" y="515"/>
                  </a:lnTo>
                  <a:lnTo>
                    <a:pt x="114" y="510"/>
                  </a:lnTo>
                  <a:lnTo>
                    <a:pt x="114" y="506"/>
                  </a:lnTo>
                  <a:lnTo>
                    <a:pt x="116" y="502"/>
                  </a:lnTo>
                  <a:lnTo>
                    <a:pt x="116" y="498"/>
                  </a:lnTo>
                  <a:lnTo>
                    <a:pt x="120" y="496"/>
                  </a:lnTo>
                  <a:lnTo>
                    <a:pt x="120" y="492"/>
                  </a:lnTo>
                  <a:lnTo>
                    <a:pt x="122" y="489"/>
                  </a:lnTo>
                  <a:lnTo>
                    <a:pt x="122" y="485"/>
                  </a:lnTo>
                  <a:lnTo>
                    <a:pt x="123" y="483"/>
                  </a:lnTo>
                  <a:lnTo>
                    <a:pt x="125" y="479"/>
                  </a:lnTo>
                  <a:lnTo>
                    <a:pt x="125" y="475"/>
                  </a:lnTo>
                  <a:lnTo>
                    <a:pt x="127" y="472"/>
                  </a:lnTo>
                  <a:lnTo>
                    <a:pt x="127" y="468"/>
                  </a:lnTo>
                  <a:lnTo>
                    <a:pt x="129" y="464"/>
                  </a:lnTo>
                  <a:lnTo>
                    <a:pt x="131" y="460"/>
                  </a:lnTo>
                  <a:lnTo>
                    <a:pt x="131" y="458"/>
                  </a:lnTo>
                  <a:lnTo>
                    <a:pt x="133" y="454"/>
                  </a:lnTo>
                  <a:lnTo>
                    <a:pt x="133" y="451"/>
                  </a:lnTo>
                  <a:lnTo>
                    <a:pt x="135" y="447"/>
                  </a:lnTo>
                  <a:lnTo>
                    <a:pt x="135" y="441"/>
                  </a:lnTo>
                  <a:lnTo>
                    <a:pt x="139" y="439"/>
                  </a:lnTo>
                  <a:lnTo>
                    <a:pt x="139" y="435"/>
                  </a:lnTo>
                  <a:lnTo>
                    <a:pt x="141" y="432"/>
                  </a:lnTo>
                  <a:lnTo>
                    <a:pt x="141" y="428"/>
                  </a:lnTo>
                  <a:lnTo>
                    <a:pt x="142" y="426"/>
                  </a:lnTo>
                  <a:lnTo>
                    <a:pt x="144" y="420"/>
                  </a:lnTo>
                  <a:lnTo>
                    <a:pt x="144" y="416"/>
                  </a:lnTo>
                  <a:lnTo>
                    <a:pt x="146" y="415"/>
                  </a:lnTo>
                  <a:lnTo>
                    <a:pt x="146" y="411"/>
                  </a:lnTo>
                  <a:lnTo>
                    <a:pt x="148" y="407"/>
                  </a:lnTo>
                  <a:lnTo>
                    <a:pt x="150" y="403"/>
                  </a:lnTo>
                  <a:lnTo>
                    <a:pt x="150" y="399"/>
                  </a:lnTo>
                  <a:lnTo>
                    <a:pt x="152" y="396"/>
                  </a:lnTo>
                  <a:lnTo>
                    <a:pt x="152" y="394"/>
                  </a:lnTo>
                  <a:lnTo>
                    <a:pt x="152" y="390"/>
                  </a:lnTo>
                  <a:lnTo>
                    <a:pt x="154" y="386"/>
                  </a:lnTo>
                  <a:lnTo>
                    <a:pt x="154" y="382"/>
                  </a:lnTo>
                  <a:lnTo>
                    <a:pt x="158" y="377"/>
                  </a:lnTo>
                  <a:lnTo>
                    <a:pt x="160" y="371"/>
                  </a:lnTo>
                  <a:lnTo>
                    <a:pt x="160" y="365"/>
                  </a:lnTo>
                  <a:lnTo>
                    <a:pt x="163" y="358"/>
                  </a:lnTo>
                  <a:lnTo>
                    <a:pt x="163" y="354"/>
                  </a:lnTo>
                  <a:lnTo>
                    <a:pt x="165" y="348"/>
                  </a:lnTo>
                  <a:lnTo>
                    <a:pt x="167" y="342"/>
                  </a:lnTo>
                  <a:lnTo>
                    <a:pt x="169" y="339"/>
                  </a:lnTo>
                  <a:lnTo>
                    <a:pt x="169" y="335"/>
                  </a:lnTo>
                  <a:lnTo>
                    <a:pt x="171" y="331"/>
                  </a:lnTo>
                  <a:lnTo>
                    <a:pt x="171" y="327"/>
                  </a:lnTo>
                  <a:lnTo>
                    <a:pt x="171" y="323"/>
                  </a:lnTo>
                  <a:lnTo>
                    <a:pt x="173" y="321"/>
                  </a:lnTo>
                  <a:lnTo>
                    <a:pt x="173" y="319"/>
                  </a:lnTo>
                  <a:lnTo>
                    <a:pt x="175" y="316"/>
                  </a:lnTo>
                  <a:lnTo>
                    <a:pt x="175" y="314"/>
                  </a:lnTo>
                  <a:lnTo>
                    <a:pt x="173" y="312"/>
                  </a:lnTo>
                  <a:lnTo>
                    <a:pt x="173" y="306"/>
                  </a:lnTo>
                  <a:lnTo>
                    <a:pt x="173" y="302"/>
                  </a:lnTo>
                  <a:lnTo>
                    <a:pt x="171" y="297"/>
                  </a:lnTo>
                  <a:lnTo>
                    <a:pt x="171" y="295"/>
                  </a:lnTo>
                  <a:lnTo>
                    <a:pt x="171" y="291"/>
                  </a:lnTo>
                  <a:lnTo>
                    <a:pt x="171" y="287"/>
                  </a:lnTo>
                  <a:lnTo>
                    <a:pt x="171" y="281"/>
                  </a:lnTo>
                  <a:lnTo>
                    <a:pt x="169" y="278"/>
                  </a:lnTo>
                  <a:lnTo>
                    <a:pt x="169" y="274"/>
                  </a:lnTo>
                  <a:lnTo>
                    <a:pt x="169" y="268"/>
                  </a:lnTo>
                  <a:lnTo>
                    <a:pt x="169" y="262"/>
                  </a:lnTo>
                  <a:lnTo>
                    <a:pt x="169" y="257"/>
                  </a:lnTo>
                  <a:lnTo>
                    <a:pt x="167" y="251"/>
                  </a:lnTo>
                  <a:lnTo>
                    <a:pt x="167" y="245"/>
                  </a:lnTo>
                  <a:lnTo>
                    <a:pt x="167" y="242"/>
                  </a:lnTo>
                  <a:lnTo>
                    <a:pt x="167" y="238"/>
                  </a:lnTo>
                  <a:lnTo>
                    <a:pt x="167" y="234"/>
                  </a:lnTo>
                  <a:lnTo>
                    <a:pt x="167" y="232"/>
                  </a:lnTo>
                  <a:lnTo>
                    <a:pt x="167" y="228"/>
                  </a:lnTo>
                  <a:lnTo>
                    <a:pt x="167" y="226"/>
                  </a:lnTo>
                  <a:lnTo>
                    <a:pt x="167" y="223"/>
                  </a:lnTo>
                  <a:lnTo>
                    <a:pt x="167" y="219"/>
                  </a:lnTo>
                  <a:lnTo>
                    <a:pt x="167" y="215"/>
                  </a:lnTo>
                  <a:lnTo>
                    <a:pt x="167" y="213"/>
                  </a:lnTo>
                  <a:lnTo>
                    <a:pt x="167" y="209"/>
                  </a:lnTo>
                  <a:lnTo>
                    <a:pt x="167" y="205"/>
                  </a:lnTo>
                  <a:lnTo>
                    <a:pt x="167" y="202"/>
                  </a:lnTo>
                  <a:lnTo>
                    <a:pt x="167" y="198"/>
                  </a:lnTo>
                  <a:lnTo>
                    <a:pt x="167" y="194"/>
                  </a:lnTo>
                  <a:lnTo>
                    <a:pt x="169" y="192"/>
                  </a:lnTo>
                  <a:lnTo>
                    <a:pt x="169" y="188"/>
                  </a:lnTo>
                  <a:lnTo>
                    <a:pt x="169" y="185"/>
                  </a:lnTo>
                  <a:lnTo>
                    <a:pt x="169" y="181"/>
                  </a:lnTo>
                  <a:lnTo>
                    <a:pt x="169" y="177"/>
                  </a:lnTo>
                  <a:lnTo>
                    <a:pt x="169" y="173"/>
                  </a:lnTo>
                  <a:lnTo>
                    <a:pt x="169" y="169"/>
                  </a:lnTo>
                  <a:lnTo>
                    <a:pt x="171" y="167"/>
                  </a:lnTo>
                  <a:lnTo>
                    <a:pt x="171" y="164"/>
                  </a:lnTo>
                  <a:lnTo>
                    <a:pt x="171" y="160"/>
                  </a:lnTo>
                  <a:lnTo>
                    <a:pt x="171" y="156"/>
                  </a:lnTo>
                  <a:lnTo>
                    <a:pt x="173" y="152"/>
                  </a:lnTo>
                  <a:lnTo>
                    <a:pt x="173" y="148"/>
                  </a:lnTo>
                  <a:lnTo>
                    <a:pt x="173" y="145"/>
                  </a:lnTo>
                  <a:lnTo>
                    <a:pt x="175" y="141"/>
                  </a:lnTo>
                  <a:lnTo>
                    <a:pt x="177" y="137"/>
                  </a:lnTo>
                  <a:lnTo>
                    <a:pt x="179" y="133"/>
                  </a:lnTo>
                  <a:lnTo>
                    <a:pt x="179" y="129"/>
                  </a:lnTo>
                  <a:lnTo>
                    <a:pt x="179" y="126"/>
                  </a:lnTo>
                  <a:lnTo>
                    <a:pt x="180" y="122"/>
                  </a:lnTo>
                  <a:lnTo>
                    <a:pt x="182" y="118"/>
                  </a:lnTo>
                  <a:lnTo>
                    <a:pt x="184" y="114"/>
                  </a:lnTo>
                  <a:lnTo>
                    <a:pt x="186" y="112"/>
                  </a:lnTo>
                  <a:lnTo>
                    <a:pt x="188" y="109"/>
                  </a:lnTo>
                  <a:lnTo>
                    <a:pt x="190" y="105"/>
                  </a:lnTo>
                  <a:lnTo>
                    <a:pt x="190" y="101"/>
                  </a:lnTo>
                  <a:lnTo>
                    <a:pt x="192" y="99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198" y="88"/>
                  </a:lnTo>
                  <a:lnTo>
                    <a:pt x="199" y="84"/>
                  </a:lnTo>
                  <a:lnTo>
                    <a:pt x="201" y="80"/>
                  </a:lnTo>
                  <a:lnTo>
                    <a:pt x="203" y="76"/>
                  </a:lnTo>
                  <a:lnTo>
                    <a:pt x="205" y="74"/>
                  </a:lnTo>
                  <a:lnTo>
                    <a:pt x="207" y="71"/>
                  </a:lnTo>
                  <a:lnTo>
                    <a:pt x="209" y="67"/>
                  </a:lnTo>
                  <a:lnTo>
                    <a:pt x="213" y="63"/>
                  </a:lnTo>
                  <a:lnTo>
                    <a:pt x="215" y="57"/>
                  </a:lnTo>
                  <a:lnTo>
                    <a:pt x="220" y="52"/>
                  </a:lnTo>
                  <a:lnTo>
                    <a:pt x="222" y="46"/>
                  </a:lnTo>
                  <a:lnTo>
                    <a:pt x="226" y="42"/>
                  </a:lnTo>
                  <a:lnTo>
                    <a:pt x="230" y="36"/>
                  </a:lnTo>
                  <a:lnTo>
                    <a:pt x="234" y="31"/>
                  </a:lnTo>
                  <a:lnTo>
                    <a:pt x="236" y="25"/>
                  </a:lnTo>
                  <a:lnTo>
                    <a:pt x="239" y="21"/>
                  </a:lnTo>
                  <a:lnTo>
                    <a:pt x="243" y="17"/>
                  </a:lnTo>
                  <a:lnTo>
                    <a:pt x="247" y="14"/>
                  </a:lnTo>
                  <a:lnTo>
                    <a:pt x="249" y="12"/>
                  </a:lnTo>
                  <a:lnTo>
                    <a:pt x="251" y="8"/>
                  </a:lnTo>
                  <a:lnTo>
                    <a:pt x="253" y="6"/>
                  </a:lnTo>
                  <a:lnTo>
                    <a:pt x="255" y="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>
              <a:off x="800" y="2788"/>
              <a:ext cx="148" cy="359"/>
            </a:xfrm>
            <a:custGeom>
              <a:avLst/>
              <a:gdLst>
                <a:gd name="T0" fmla="*/ 4 w 294"/>
                <a:gd name="T1" fmla="*/ 0 h 719"/>
                <a:gd name="T2" fmla="*/ 4 w 294"/>
                <a:gd name="T3" fmla="*/ 0 h 719"/>
                <a:gd name="T4" fmla="*/ 4 w 294"/>
                <a:gd name="T5" fmla="*/ 0 h 719"/>
                <a:gd name="T6" fmla="*/ 3 w 294"/>
                <a:gd name="T7" fmla="*/ 0 h 719"/>
                <a:gd name="T8" fmla="*/ 3 w 294"/>
                <a:gd name="T9" fmla="*/ 0 h 719"/>
                <a:gd name="T10" fmla="*/ 3 w 294"/>
                <a:gd name="T11" fmla="*/ 0 h 719"/>
                <a:gd name="T12" fmla="*/ 2 w 294"/>
                <a:gd name="T13" fmla="*/ 0 h 719"/>
                <a:gd name="T14" fmla="*/ 2 w 294"/>
                <a:gd name="T15" fmla="*/ 1 h 719"/>
                <a:gd name="T16" fmla="*/ 2 w 294"/>
                <a:gd name="T17" fmla="*/ 1 h 719"/>
                <a:gd name="T18" fmla="*/ 1 w 294"/>
                <a:gd name="T19" fmla="*/ 1 h 719"/>
                <a:gd name="T20" fmla="*/ 1 w 294"/>
                <a:gd name="T21" fmla="*/ 1 h 719"/>
                <a:gd name="T22" fmla="*/ 1 w 294"/>
                <a:gd name="T23" fmla="*/ 2 h 719"/>
                <a:gd name="T24" fmla="*/ 1 w 294"/>
                <a:gd name="T25" fmla="*/ 2 h 719"/>
                <a:gd name="T26" fmla="*/ 1 w 294"/>
                <a:gd name="T27" fmla="*/ 2 h 719"/>
                <a:gd name="T28" fmla="*/ 1 w 294"/>
                <a:gd name="T29" fmla="*/ 2 h 719"/>
                <a:gd name="T30" fmla="*/ 1 w 294"/>
                <a:gd name="T31" fmla="*/ 2 h 719"/>
                <a:gd name="T32" fmla="*/ 1 w 294"/>
                <a:gd name="T33" fmla="*/ 3 h 719"/>
                <a:gd name="T34" fmla="*/ 1 w 294"/>
                <a:gd name="T35" fmla="*/ 3 h 719"/>
                <a:gd name="T36" fmla="*/ 0 w 294"/>
                <a:gd name="T37" fmla="*/ 4 h 719"/>
                <a:gd name="T38" fmla="*/ 0 w 294"/>
                <a:gd name="T39" fmla="*/ 4 h 719"/>
                <a:gd name="T40" fmla="*/ 0 w 294"/>
                <a:gd name="T41" fmla="*/ 5 h 719"/>
                <a:gd name="T42" fmla="*/ 0 w 294"/>
                <a:gd name="T43" fmla="*/ 5 h 719"/>
                <a:gd name="T44" fmla="*/ 1 w 294"/>
                <a:gd name="T45" fmla="*/ 5 h 719"/>
                <a:gd name="T46" fmla="*/ 1 w 294"/>
                <a:gd name="T47" fmla="*/ 6 h 719"/>
                <a:gd name="T48" fmla="*/ 1 w 294"/>
                <a:gd name="T49" fmla="*/ 6 h 719"/>
                <a:gd name="T50" fmla="*/ 1 w 294"/>
                <a:gd name="T51" fmla="*/ 6 h 719"/>
                <a:gd name="T52" fmla="*/ 1 w 294"/>
                <a:gd name="T53" fmla="*/ 7 h 719"/>
                <a:gd name="T54" fmla="*/ 1 w 294"/>
                <a:gd name="T55" fmla="*/ 7 h 719"/>
                <a:gd name="T56" fmla="*/ 1 w 294"/>
                <a:gd name="T57" fmla="*/ 7 h 719"/>
                <a:gd name="T58" fmla="*/ 1 w 294"/>
                <a:gd name="T59" fmla="*/ 8 h 719"/>
                <a:gd name="T60" fmla="*/ 2 w 294"/>
                <a:gd name="T61" fmla="*/ 8 h 719"/>
                <a:gd name="T62" fmla="*/ 2 w 294"/>
                <a:gd name="T63" fmla="*/ 8 h 719"/>
                <a:gd name="T64" fmla="*/ 3 w 294"/>
                <a:gd name="T65" fmla="*/ 9 h 719"/>
                <a:gd name="T66" fmla="*/ 3 w 294"/>
                <a:gd name="T67" fmla="*/ 9 h 719"/>
                <a:gd name="T68" fmla="*/ 3 w 294"/>
                <a:gd name="T69" fmla="*/ 10 h 719"/>
                <a:gd name="T70" fmla="*/ 4 w 294"/>
                <a:gd name="T71" fmla="*/ 10 h 719"/>
                <a:gd name="T72" fmla="*/ 4 w 294"/>
                <a:gd name="T73" fmla="*/ 10 h 719"/>
                <a:gd name="T74" fmla="*/ 4 w 294"/>
                <a:gd name="T75" fmla="*/ 11 h 719"/>
                <a:gd name="T76" fmla="*/ 5 w 294"/>
                <a:gd name="T77" fmla="*/ 7 h 719"/>
                <a:gd name="T78" fmla="*/ 5 w 294"/>
                <a:gd name="T79" fmla="*/ 7 h 719"/>
                <a:gd name="T80" fmla="*/ 5 w 294"/>
                <a:gd name="T81" fmla="*/ 6 h 719"/>
                <a:gd name="T82" fmla="*/ 5 w 294"/>
                <a:gd name="T83" fmla="*/ 6 h 719"/>
                <a:gd name="T84" fmla="*/ 5 w 294"/>
                <a:gd name="T85" fmla="*/ 6 h 719"/>
                <a:gd name="T86" fmla="*/ 5 w 294"/>
                <a:gd name="T87" fmla="*/ 5 h 719"/>
                <a:gd name="T88" fmla="*/ 5 w 294"/>
                <a:gd name="T89" fmla="*/ 5 h 719"/>
                <a:gd name="T90" fmla="*/ 5 w 294"/>
                <a:gd name="T91" fmla="*/ 4 h 719"/>
                <a:gd name="T92" fmla="*/ 5 w 294"/>
                <a:gd name="T93" fmla="*/ 4 h 719"/>
                <a:gd name="T94" fmla="*/ 5 w 294"/>
                <a:gd name="T95" fmla="*/ 4 h 719"/>
                <a:gd name="T96" fmla="*/ 5 w 294"/>
                <a:gd name="T97" fmla="*/ 3 h 719"/>
                <a:gd name="T98" fmla="*/ 5 w 294"/>
                <a:gd name="T99" fmla="*/ 3 h 719"/>
                <a:gd name="T100" fmla="*/ 5 w 294"/>
                <a:gd name="T101" fmla="*/ 3 h 719"/>
                <a:gd name="T102" fmla="*/ 5 w 294"/>
                <a:gd name="T103" fmla="*/ 2 h 719"/>
                <a:gd name="T104" fmla="*/ 5 w 294"/>
                <a:gd name="T105" fmla="*/ 2 h 719"/>
                <a:gd name="T106" fmla="*/ 5 w 294"/>
                <a:gd name="T107" fmla="*/ 2 h 719"/>
                <a:gd name="T108" fmla="*/ 5 w 294"/>
                <a:gd name="T109" fmla="*/ 2 h 719"/>
                <a:gd name="T110" fmla="*/ 5 w 294"/>
                <a:gd name="T111" fmla="*/ 1 h 719"/>
                <a:gd name="T112" fmla="*/ 5 w 294"/>
                <a:gd name="T113" fmla="*/ 1 h 719"/>
                <a:gd name="T114" fmla="*/ 5 w 294"/>
                <a:gd name="T115" fmla="*/ 1 h 719"/>
                <a:gd name="T116" fmla="*/ 5 w 294"/>
                <a:gd name="T117" fmla="*/ 0 h 719"/>
                <a:gd name="T118" fmla="*/ 5 w 294"/>
                <a:gd name="T119" fmla="*/ 0 h 719"/>
                <a:gd name="T120" fmla="*/ 5 w 294"/>
                <a:gd name="T121" fmla="*/ 0 h 7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94"/>
                <a:gd name="T184" fmla="*/ 0 h 719"/>
                <a:gd name="T185" fmla="*/ 294 w 294"/>
                <a:gd name="T186" fmla="*/ 719 h 71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94" h="719">
                  <a:moveTo>
                    <a:pt x="258" y="4"/>
                  </a:moveTo>
                  <a:lnTo>
                    <a:pt x="258" y="2"/>
                  </a:lnTo>
                  <a:lnTo>
                    <a:pt x="254" y="2"/>
                  </a:lnTo>
                  <a:lnTo>
                    <a:pt x="252" y="2"/>
                  </a:lnTo>
                  <a:lnTo>
                    <a:pt x="249" y="2"/>
                  </a:lnTo>
                  <a:lnTo>
                    <a:pt x="245" y="0"/>
                  </a:lnTo>
                  <a:lnTo>
                    <a:pt x="239" y="0"/>
                  </a:lnTo>
                  <a:lnTo>
                    <a:pt x="233" y="0"/>
                  </a:lnTo>
                  <a:lnTo>
                    <a:pt x="228" y="0"/>
                  </a:lnTo>
                  <a:lnTo>
                    <a:pt x="224" y="0"/>
                  </a:lnTo>
                  <a:lnTo>
                    <a:pt x="220" y="0"/>
                  </a:lnTo>
                  <a:lnTo>
                    <a:pt x="216" y="0"/>
                  </a:lnTo>
                  <a:lnTo>
                    <a:pt x="214" y="0"/>
                  </a:lnTo>
                  <a:lnTo>
                    <a:pt x="209" y="0"/>
                  </a:lnTo>
                  <a:lnTo>
                    <a:pt x="207" y="0"/>
                  </a:lnTo>
                  <a:lnTo>
                    <a:pt x="203" y="0"/>
                  </a:lnTo>
                  <a:lnTo>
                    <a:pt x="199" y="0"/>
                  </a:lnTo>
                  <a:lnTo>
                    <a:pt x="195" y="0"/>
                  </a:lnTo>
                  <a:lnTo>
                    <a:pt x="192" y="2"/>
                  </a:lnTo>
                  <a:lnTo>
                    <a:pt x="188" y="2"/>
                  </a:lnTo>
                  <a:lnTo>
                    <a:pt x="184" y="2"/>
                  </a:lnTo>
                  <a:lnTo>
                    <a:pt x="180" y="4"/>
                  </a:lnTo>
                  <a:lnTo>
                    <a:pt x="176" y="6"/>
                  </a:lnTo>
                  <a:lnTo>
                    <a:pt x="173" y="6"/>
                  </a:lnTo>
                  <a:lnTo>
                    <a:pt x="171" y="8"/>
                  </a:lnTo>
                  <a:lnTo>
                    <a:pt x="167" y="10"/>
                  </a:lnTo>
                  <a:lnTo>
                    <a:pt x="163" y="10"/>
                  </a:lnTo>
                  <a:lnTo>
                    <a:pt x="159" y="14"/>
                  </a:lnTo>
                  <a:lnTo>
                    <a:pt x="157" y="16"/>
                  </a:lnTo>
                  <a:lnTo>
                    <a:pt x="152" y="19"/>
                  </a:lnTo>
                  <a:lnTo>
                    <a:pt x="146" y="23"/>
                  </a:lnTo>
                  <a:lnTo>
                    <a:pt x="140" y="27"/>
                  </a:lnTo>
                  <a:lnTo>
                    <a:pt x="137" y="33"/>
                  </a:lnTo>
                  <a:lnTo>
                    <a:pt x="133" y="38"/>
                  </a:lnTo>
                  <a:lnTo>
                    <a:pt x="127" y="46"/>
                  </a:lnTo>
                  <a:lnTo>
                    <a:pt x="121" y="50"/>
                  </a:lnTo>
                  <a:lnTo>
                    <a:pt x="117" y="57"/>
                  </a:lnTo>
                  <a:lnTo>
                    <a:pt x="114" y="63"/>
                  </a:lnTo>
                  <a:lnTo>
                    <a:pt x="108" y="69"/>
                  </a:lnTo>
                  <a:lnTo>
                    <a:pt x="102" y="75"/>
                  </a:lnTo>
                  <a:lnTo>
                    <a:pt x="97" y="80"/>
                  </a:lnTo>
                  <a:lnTo>
                    <a:pt x="91" y="88"/>
                  </a:lnTo>
                  <a:lnTo>
                    <a:pt x="87" y="92"/>
                  </a:lnTo>
                  <a:lnTo>
                    <a:pt x="83" y="95"/>
                  </a:lnTo>
                  <a:lnTo>
                    <a:pt x="81" y="97"/>
                  </a:lnTo>
                  <a:lnTo>
                    <a:pt x="76" y="99"/>
                  </a:lnTo>
                  <a:lnTo>
                    <a:pt x="74" y="103"/>
                  </a:lnTo>
                  <a:lnTo>
                    <a:pt x="70" y="103"/>
                  </a:lnTo>
                  <a:lnTo>
                    <a:pt x="68" y="107"/>
                  </a:lnTo>
                  <a:lnTo>
                    <a:pt x="62" y="109"/>
                  </a:lnTo>
                  <a:lnTo>
                    <a:pt x="60" y="111"/>
                  </a:lnTo>
                  <a:lnTo>
                    <a:pt x="57" y="113"/>
                  </a:lnTo>
                  <a:lnTo>
                    <a:pt x="53" y="114"/>
                  </a:lnTo>
                  <a:lnTo>
                    <a:pt x="51" y="116"/>
                  </a:lnTo>
                  <a:lnTo>
                    <a:pt x="45" y="118"/>
                  </a:lnTo>
                  <a:lnTo>
                    <a:pt x="40" y="122"/>
                  </a:lnTo>
                  <a:lnTo>
                    <a:pt x="34" y="126"/>
                  </a:lnTo>
                  <a:lnTo>
                    <a:pt x="28" y="126"/>
                  </a:lnTo>
                  <a:lnTo>
                    <a:pt x="24" y="128"/>
                  </a:lnTo>
                  <a:lnTo>
                    <a:pt x="19" y="130"/>
                  </a:lnTo>
                  <a:lnTo>
                    <a:pt x="15" y="133"/>
                  </a:lnTo>
                  <a:lnTo>
                    <a:pt x="11" y="133"/>
                  </a:lnTo>
                  <a:lnTo>
                    <a:pt x="9" y="135"/>
                  </a:lnTo>
                  <a:lnTo>
                    <a:pt x="7" y="135"/>
                  </a:lnTo>
                  <a:lnTo>
                    <a:pt x="7" y="137"/>
                  </a:lnTo>
                  <a:lnTo>
                    <a:pt x="7" y="139"/>
                  </a:lnTo>
                  <a:lnTo>
                    <a:pt x="7" y="143"/>
                  </a:lnTo>
                  <a:lnTo>
                    <a:pt x="5" y="147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8"/>
                  </a:lnTo>
                  <a:lnTo>
                    <a:pt x="5" y="162"/>
                  </a:lnTo>
                  <a:lnTo>
                    <a:pt x="5" y="166"/>
                  </a:lnTo>
                  <a:lnTo>
                    <a:pt x="5" y="170"/>
                  </a:lnTo>
                  <a:lnTo>
                    <a:pt x="5" y="173"/>
                  </a:lnTo>
                  <a:lnTo>
                    <a:pt x="3" y="177"/>
                  </a:lnTo>
                  <a:lnTo>
                    <a:pt x="3" y="181"/>
                  </a:lnTo>
                  <a:lnTo>
                    <a:pt x="3" y="185"/>
                  </a:lnTo>
                  <a:lnTo>
                    <a:pt x="3" y="189"/>
                  </a:lnTo>
                  <a:lnTo>
                    <a:pt x="3" y="192"/>
                  </a:lnTo>
                  <a:lnTo>
                    <a:pt x="3" y="198"/>
                  </a:lnTo>
                  <a:lnTo>
                    <a:pt x="2" y="204"/>
                  </a:lnTo>
                  <a:lnTo>
                    <a:pt x="2" y="208"/>
                  </a:lnTo>
                  <a:lnTo>
                    <a:pt x="2" y="213"/>
                  </a:lnTo>
                  <a:lnTo>
                    <a:pt x="2" y="217"/>
                  </a:lnTo>
                  <a:lnTo>
                    <a:pt x="2" y="223"/>
                  </a:lnTo>
                  <a:lnTo>
                    <a:pt x="2" y="229"/>
                  </a:lnTo>
                  <a:lnTo>
                    <a:pt x="2" y="234"/>
                  </a:lnTo>
                  <a:lnTo>
                    <a:pt x="2" y="240"/>
                  </a:lnTo>
                  <a:lnTo>
                    <a:pt x="0" y="246"/>
                  </a:lnTo>
                  <a:lnTo>
                    <a:pt x="0" y="249"/>
                  </a:lnTo>
                  <a:lnTo>
                    <a:pt x="0" y="257"/>
                  </a:lnTo>
                  <a:lnTo>
                    <a:pt x="0" y="263"/>
                  </a:lnTo>
                  <a:lnTo>
                    <a:pt x="0" y="267"/>
                  </a:lnTo>
                  <a:lnTo>
                    <a:pt x="0" y="274"/>
                  </a:lnTo>
                  <a:lnTo>
                    <a:pt x="0" y="280"/>
                  </a:lnTo>
                  <a:lnTo>
                    <a:pt x="0" y="286"/>
                  </a:lnTo>
                  <a:lnTo>
                    <a:pt x="0" y="291"/>
                  </a:lnTo>
                  <a:lnTo>
                    <a:pt x="0" y="297"/>
                  </a:lnTo>
                  <a:lnTo>
                    <a:pt x="0" y="303"/>
                  </a:lnTo>
                  <a:lnTo>
                    <a:pt x="0" y="310"/>
                  </a:lnTo>
                  <a:lnTo>
                    <a:pt x="0" y="314"/>
                  </a:lnTo>
                  <a:lnTo>
                    <a:pt x="0" y="322"/>
                  </a:lnTo>
                  <a:lnTo>
                    <a:pt x="0" y="327"/>
                  </a:lnTo>
                  <a:lnTo>
                    <a:pt x="0" y="333"/>
                  </a:lnTo>
                  <a:lnTo>
                    <a:pt x="0" y="339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6"/>
                  </a:lnTo>
                  <a:lnTo>
                    <a:pt x="0" y="360"/>
                  </a:lnTo>
                  <a:lnTo>
                    <a:pt x="2" y="367"/>
                  </a:lnTo>
                  <a:lnTo>
                    <a:pt x="2" y="373"/>
                  </a:lnTo>
                  <a:lnTo>
                    <a:pt x="2" y="379"/>
                  </a:lnTo>
                  <a:lnTo>
                    <a:pt x="2" y="384"/>
                  </a:lnTo>
                  <a:lnTo>
                    <a:pt x="3" y="388"/>
                  </a:lnTo>
                  <a:lnTo>
                    <a:pt x="3" y="394"/>
                  </a:lnTo>
                  <a:lnTo>
                    <a:pt x="5" y="400"/>
                  </a:lnTo>
                  <a:lnTo>
                    <a:pt x="5" y="403"/>
                  </a:lnTo>
                  <a:lnTo>
                    <a:pt x="5" y="409"/>
                  </a:lnTo>
                  <a:lnTo>
                    <a:pt x="7" y="413"/>
                  </a:lnTo>
                  <a:lnTo>
                    <a:pt x="7" y="419"/>
                  </a:lnTo>
                  <a:lnTo>
                    <a:pt x="7" y="422"/>
                  </a:lnTo>
                  <a:lnTo>
                    <a:pt x="9" y="428"/>
                  </a:lnTo>
                  <a:lnTo>
                    <a:pt x="9" y="432"/>
                  </a:lnTo>
                  <a:lnTo>
                    <a:pt x="9" y="436"/>
                  </a:lnTo>
                  <a:lnTo>
                    <a:pt x="11" y="439"/>
                  </a:lnTo>
                  <a:lnTo>
                    <a:pt x="13" y="443"/>
                  </a:lnTo>
                  <a:lnTo>
                    <a:pt x="13" y="447"/>
                  </a:lnTo>
                  <a:lnTo>
                    <a:pt x="13" y="453"/>
                  </a:lnTo>
                  <a:lnTo>
                    <a:pt x="15" y="455"/>
                  </a:lnTo>
                  <a:lnTo>
                    <a:pt x="15" y="458"/>
                  </a:lnTo>
                  <a:lnTo>
                    <a:pt x="17" y="462"/>
                  </a:lnTo>
                  <a:lnTo>
                    <a:pt x="19" y="466"/>
                  </a:lnTo>
                  <a:lnTo>
                    <a:pt x="21" y="468"/>
                  </a:lnTo>
                  <a:lnTo>
                    <a:pt x="21" y="472"/>
                  </a:lnTo>
                  <a:lnTo>
                    <a:pt x="22" y="476"/>
                  </a:lnTo>
                  <a:lnTo>
                    <a:pt x="24" y="479"/>
                  </a:lnTo>
                  <a:lnTo>
                    <a:pt x="26" y="483"/>
                  </a:lnTo>
                  <a:lnTo>
                    <a:pt x="28" y="489"/>
                  </a:lnTo>
                  <a:lnTo>
                    <a:pt x="34" y="495"/>
                  </a:lnTo>
                  <a:lnTo>
                    <a:pt x="38" y="498"/>
                  </a:lnTo>
                  <a:lnTo>
                    <a:pt x="40" y="504"/>
                  </a:lnTo>
                  <a:lnTo>
                    <a:pt x="43" y="508"/>
                  </a:lnTo>
                  <a:lnTo>
                    <a:pt x="47" y="512"/>
                  </a:lnTo>
                  <a:lnTo>
                    <a:pt x="51" y="517"/>
                  </a:lnTo>
                  <a:lnTo>
                    <a:pt x="55" y="519"/>
                  </a:lnTo>
                  <a:lnTo>
                    <a:pt x="59" y="523"/>
                  </a:lnTo>
                  <a:lnTo>
                    <a:pt x="62" y="527"/>
                  </a:lnTo>
                  <a:lnTo>
                    <a:pt x="68" y="531"/>
                  </a:lnTo>
                  <a:lnTo>
                    <a:pt x="72" y="534"/>
                  </a:lnTo>
                  <a:lnTo>
                    <a:pt x="76" y="538"/>
                  </a:lnTo>
                  <a:lnTo>
                    <a:pt x="81" y="542"/>
                  </a:lnTo>
                  <a:lnTo>
                    <a:pt x="87" y="546"/>
                  </a:lnTo>
                  <a:lnTo>
                    <a:pt x="91" y="550"/>
                  </a:lnTo>
                  <a:lnTo>
                    <a:pt x="95" y="554"/>
                  </a:lnTo>
                  <a:lnTo>
                    <a:pt x="100" y="557"/>
                  </a:lnTo>
                  <a:lnTo>
                    <a:pt x="106" y="561"/>
                  </a:lnTo>
                  <a:lnTo>
                    <a:pt x="110" y="565"/>
                  </a:lnTo>
                  <a:lnTo>
                    <a:pt x="116" y="569"/>
                  </a:lnTo>
                  <a:lnTo>
                    <a:pt x="121" y="574"/>
                  </a:lnTo>
                  <a:lnTo>
                    <a:pt x="127" y="578"/>
                  </a:lnTo>
                  <a:lnTo>
                    <a:pt x="133" y="584"/>
                  </a:lnTo>
                  <a:lnTo>
                    <a:pt x="137" y="588"/>
                  </a:lnTo>
                  <a:lnTo>
                    <a:pt x="142" y="593"/>
                  </a:lnTo>
                  <a:lnTo>
                    <a:pt x="148" y="599"/>
                  </a:lnTo>
                  <a:lnTo>
                    <a:pt x="154" y="605"/>
                  </a:lnTo>
                  <a:lnTo>
                    <a:pt x="159" y="611"/>
                  </a:lnTo>
                  <a:lnTo>
                    <a:pt x="165" y="616"/>
                  </a:lnTo>
                  <a:lnTo>
                    <a:pt x="171" y="622"/>
                  </a:lnTo>
                  <a:lnTo>
                    <a:pt x="175" y="628"/>
                  </a:lnTo>
                  <a:lnTo>
                    <a:pt x="180" y="633"/>
                  </a:lnTo>
                  <a:lnTo>
                    <a:pt x="186" y="639"/>
                  </a:lnTo>
                  <a:lnTo>
                    <a:pt x="190" y="645"/>
                  </a:lnTo>
                  <a:lnTo>
                    <a:pt x="195" y="650"/>
                  </a:lnTo>
                  <a:lnTo>
                    <a:pt x="201" y="656"/>
                  </a:lnTo>
                  <a:lnTo>
                    <a:pt x="205" y="662"/>
                  </a:lnTo>
                  <a:lnTo>
                    <a:pt x="211" y="668"/>
                  </a:lnTo>
                  <a:lnTo>
                    <a:pt x="214" y="673"/>
                  </a:lnTo>
                  <a:lnTo>
                    <a:pt x="218" y="677"/>
                  </a:lnTo>
                  <a:lnTo>
                    <a:pt x="222" y="683"/>
                  </a:lnTo>
                  <a:lnTo>
                    <a:pt x="226" y="687"/>
                  </a:lnTo>
                  <a:lnTo>
                    <a:pt x="228" y="692"/>
                  </a:lnTo>
                  <a:lnTo>
                    <a:pt x="232" y="696"/>
                  </a:lnTo>
                  <a:lnTo>
                    <a:pt x="235" y="700"/>
                  </a:lnTo>
                  <a:lnTo>
                    <a:pt x="239" y="704"/>
                  </a:lnTo>
                  <a:lnTo>
                    <a:pt x="241" y="707"/>
                  </a:lnTo>
                  <a:lnTo>
                    <a:pt x="243" y="709"/>
                  </a:lnTo>
                  <a:lnTo>
                    <a:pt x="245" y="711"/>
                  </a:lnTo>
                  <a:lnTo>
                    <a:pt x="247" y="715"/>
                  </a:lnTo>
                  <a:lnTo>
                    <a:pt x="249" y="717"/>
                  </a:lnTo>
                  <a:lnTo>
                    <a:pt x="251" y="719"/>
                  </a:lnTo>
                  <a:lnTo>
                    <a:pt x="273" y="582"/>
                  </a:lnTo>
                  <a:lnTo>
                    <a:pt x="294" y="481"/>
                  </a:lnTo>
                  <a:lnTo>
                    <a:pt x="294" y="479"/>
                  </a:lnTo>
                  <a:lnTo>
                    <a:pt x="294" y="474"/>
                  </a:lnTo>
                  <a:lnTo>
                    <a:pt x="294" y="468"/>
                  </a:lnTo>
                  <a:lnTo>
                    <a:pt x="294" y="466"/>
                  </a:lnTo>
                  <a:lnTo>
                    <a:pt x="294" y="462"/>
                  </a:lnTo>
                  <a:lnTo>
                    <a:pt x="294" y="457"/>
                  </a:lnTo>
                  <a:lnTo>
                    <a:pt x="294" y="453"/>
                  </a:lnTo>
                  <a:lnTo>
                    <a:pt x="294" y="449"/>
                  </a:lnTo>
                  <a:lnTo>
                    <a:pt x="294" y="445"/>
                  </a:lnTo>
                  <a:lnTo>
                    <a:pt x="294" y="439"/>
                  </a:lnTo>
                  <a:lnTo>
                    <a:pt x="294" y="436"/>
                  </a:lnTo>
                  <a:lnTo>
                    <a:pt x="294" y="430"/>
                  </a:lnTo>
                  <a:lnTo>
                    <a:pt x="294" y="424"/>
                  </a:lnTo>
                  <a:lnTo>
                    <a:pt x="294" y="419"/>
                  </a:lnTo>
                  <a:lnTo>
                    <a:pt x="294" y="413"/>
                  </a:lnTo>
                  <a:lnTo>
                    <a:pt x="292" y="409"/>
                  </a:lnTo>
                  <a:lnTo>
                    <a:pt x="292" y="403"/>
                  </a:lnTo>
                  <a:lnTo>
                    <a:pt x="292" y="398"/>
                  </a:lnTo>
                  <a:lnTo>
                    <a:pt x="292" y="392"/>
                  </a:lnTo>
                  <a:lnTo>
                    <a:pt x="292" y="386"/>
                  </a:lnTo>
                  <a:lnTo>
                    <a:pt x="292" y="381"/>
                  </a:lnTo>
                  <a:lnTo>
                    <a:pt x="292" y="373"/>
                  </a:lnTo>
                  <a:lnTo>
                    <a:pt x="290" y="369"/>
                  </a:lnTo>
                  <a:lnTo>
                    <a:pt x="290" y="362"/>
                  </a:lnTo>
                  <a:lnTo>
                    <a:pt x="290" y="358"/>
                  </a:lnTo>
                  <a:lnTo>
                    <a:pt x="290" y="352"/>
                  </a:lnTo>
                  <a:lnTo>
                    <a:pt x="290" y="348"/>
                  </a:lnTo>
                  <a:lnTo>
                    <a:pt x="289" y="343"/>
                  </a:lnTo>
                  <a:lnTo>
                    <a:pt x="289" y="337"/>
                  </a:lnTo>
                  <a:lnTo>
                    <a:pt x="287" y="333"/>
                  </a:lnTo>
                  <a:lnTo>
                    <a:pt x="285" y="327"/>
                  </a:lnTo>
                  <a:lnTo>
                    <a:pt x="285" y="324"/>
                  </a:lnTo>
                  <a:lnTo>
                    <a:pt x="283" y="320"/>
                  </a:lnTo>
                  <a:lnTo>
                    <a:pt x="283" y="314"/>
                  </a:lnTo>
                  <a:lnTo>
                    <a:pt x="283" y="310"/>
                  </a:lnTo>
                  <a:lnTo>
                    <a:pt x="281" y="306"/>
                  </a:lnTo>
                  <a:lnTo>
                    <a:pt x="279" y="303"/>
                  </a:lnTo>
                  <a:lnTo>
                    <a:pt x="279" y="297"/>
                  </a:lnTo>
                  <a:lnTo>
                    <a:pt x="277" y="293"/>
                  </a:lnTo>
                  <a:lnTo>
                    <a:pt x="277" y="289"/>
                  </a:lnTo>
                  <a:lnTo>
                    <a:pt x="275" y="286"/>
                  </a:lnTo>
                  <a:lnTo>
                    <a:pt x="273" y="280"/>
                  </a:lnTo>
                  <a:lnTo>
                    <a:pt x="273" y="278"/>
                  </a:lnTo>
                  <a:lnTo>
                    <a:pt x="271" y="272"/>
                  </a:lnTo>
                  <a:lnTo>
                    <a:pt x="270" y="268"/>
                  </a:lnTo>
                  <a:lnTo>
                    <a:pt x="270" y="265"/>
                  </a:lnTo>
                  <a:lnTo>
                    <a:pt x="268" y="259"/>
                  </a:lnTo>
                  <a:lnTo>
                    <a:pt x="266" y="253"/>
                  </a:lnTo>
                  <a:lnTo>
                    <a:pt x="266" y="249"/>
                  </a:lnTo>
                  <a:lnTo>
                    <a:pt x="264" y="246"/>
                  </a:lnTo>
                  <a:lnTo>
                    <a:pt x="264" y="240"/>
                  </a:lnTo>
                  <a:lnTo>
                    <a:pt x="262" y="234"/>
                  </a:lnTo>
                  <a:lnTo>
                    <a:pt x="262" y="229"/>
                  </a:lnTo>
                  <a:lnTo>
                    <a:pt x="260" y="223"/>
                  </a:lnTo>
                  <a:lnTo>
                    <a:pt x="260" y="217"/>
                  </a:lnTo>
                  <a:lnTo>
                    <a:pt x="260" y="215"/>
                  </a:lnTo>
                  <a:lnTo>
                    <a:pt x="260" y="211"/>
                  </a:lnTo>
                  <a:lnTo>
                    <a:pt x="258" y="208"/>
                  </a:lnTo>
                  <a:lnTo>
                    <a:pt x="258" y="204"/>
                  </a:lnTo>
                  <a:lnTo>
                    <a:pt x="258" y="202"/>
                  </a:lnTo>
                  <a:lnTo>
                    <a:pt x="258" y="198"/>
                  </a:lnTo>
                  <a:lnTo>
                    <a:pt x="258" y="196"/>
                  </a:lnTo>
                  <a:lnTo>
                    <a:pt x="258" y="192"/>
                  </a:lnTo>
                  <a:lnTo>
                    <a:pt x="258" y="189"/>
                  </a:lnTo>
                  <a:lnTo>
                    <a:pt x="258" y="185"/>
                  </a:lnTo>
                  <a:lnTo>
                    <a:pt x="258" y="181"/>
                  </a:lnTo>
                  <a:lnTo>
                    <a:pt x="258" y="177"/>
                  </a:lnTo>
                  <a:lnTo>
                    <a:pt x="256" y="173"/>
                  </a:lnTo>
                  <a:lnTo>
                    <a:pt x="256" y="170"/>
                  </a:lnTo>
                  <a:lnTo>
                    <a:pt x="256" y="166"/>
                  </a:lnTo>
                  <a:lnTo>
                    <a:pt x="256" y="162"/>
                  </a:lnTo>
                  <a:lnTo>
                    <a:pt x="256" y="158"/>
                  </a:lnTo>
                  <a:lnTo>
                    <a:pt x="256" y="154"/>
                  </a:lnTo>
                  <a:lnTo>
                    <a:pt x="256" y="149"/>
                  </a:lnTo>
                  <a:lnTo>
                    <a:pt x="256" y="147"/>
                  </a:lnTo>
                  <a:lnTo>
                    <a:pt x="256" y="141"/>
                  </a:lnTo>
                  <a:lnTo>
                    <a:pt x="256" y="139"/>
                  </a:lnTo>
                  <a:lnTo>
                    <a:pt x="256" y="133"/>
                  </a:lnTo>
                  <a:lnTo>
                    <a:pt x="256" y="130"/>
                  </a:lnTo>
                  <a:lnTo>
                    <a:pt x="256" y="126"/>
                  </a:lnTo>
                  <a:lnTo>
                    <a:pt x="256" y="122"/>
                  </a:lnTo>
                  <a:lnTo>
                    <a:pt x="256" y="118"/>
                  </a:lnTo>
                  <a:lnTo>
                    <a:pt x="256" y="114"/>
                  </a:lnTo>
                  <a:lnTo>
                    <a:pt x="256" y="111"/>
                  </a:lnTo>
                  <a:lnTo>
                    <a:pt x="256" y="107"/>
                  </a:lnTo>
                  <a:lnTo>
                    <a:pt x="256" y="103"/>
                  </a:lnTo>
                  <a:lnTo>
                    <a:pt x="256" y="99"/>
                  </a:lnTo>
                  <a:lnTo>
                    <a:pt x="256" y="95"/>
                  </a:lnTo>
                  <a:lnTo>
                    <a:pt x="256" y="92"/>
                  </a:lnTo>
                  <a:lnTo>
                    <a:pt x="256" y="88"/>
                  </a:lnTo>
                  <a:lnTo>
                    <a:pt x="256" y="84"/>
                  </a:lnTo>
                  <a:lnTo>
                    <a:pt x="256" y="80"/>
                  </a:lnTo>
                  <a:lnTo>
                    <a:pt x="256" y="76"/>
                  </a:lnTo>
                  <a:lnTo>
                    <a:pt x="256" y="73"/>
                  </a:lnTo>
                  <a:lnTo>
                    <a:pt x="256" y="71"/>
                  </a:lnTo>
                  <a:lnTo>
                    <a:pt x="256" y="65"/>
                  </a:lnTo>
                  <a:lnTo>
                    <a:pt x="256" y="63"/>
                  </a:lnTo>
                  <a:lnTo>
                    <a:pt x="256" y="59"/>
                  </a:lnTo>
                  <a:lnTo>
                    <a:pt x="256" y="56"/>
                  </a:lnTo>
                  <a:lnTo>
                    <a:pt x="256" y="48"/>
                  </a:lnTo>
                  <a:lnTo>
                    <a:pt x="256" y="44"/>
                  </a:lnTo>
                  <a:lnTo>
                    <a:pt x="256" y="37"/>
                  </a:lnTo>
                  <a:lnTo>
                    <a:pt x="256" y="33"/>
                  </a:lnTo>
                  <a:lnTo>
                    <a:pt x="256" y="27"/>
                  </a:lnTo>
                  <a:lnTo>
                    <a:pt x="258" y="21"/>
                  </a:lnTo>
                  <a:lnTo>
                    <a:pt x="258" y="18"/>
                  </a:lnTo>
                  <a:lnTo>
                    <a:pt x="258" y="14"/>
                  </a:lnTo>
                  <a:lnTo>
                    <a:pt x="258" y="10"/>
                  </a:lnTo>
                  <a:lnTo>
                    <a:pt x="258" y="8"/>
                  </a:lnTo>
                  <a:lnTo>
                    <a:pt x="258" y="6"/>
                  </a:lnTo>
                  <a:lnTo>
                    <a:pt x="258" y="4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>
              <a:off x="699" y="2873"/>
              <a:ext cx="225" cy="479"/>
            </a:xfrm>
            <a:custGeom>
              <a:avLst/>
              <a:gdLst>
                <a:gd name="T0" fmla="*/ 2 w 451"/>
                <a:gd name="T1" fmla="*/ 1 h 957"/>
                <a:gd name="T2" fmla="*/ 1 w 451"/>
                <a:gd name="T3" fmla="*/ 1 h 957"/>
                <a:gd name="T4" fmla="*/ 1 w 451"/>
                <a:gd name="T5" fmla="*/ 2 h 957"/>
                <a:gd name="T6" fmla="*/ 1 w 451"/>
                <a:gd name="T7" fmla="*/ 2 h 957"/>
                <a:gd name="T8" fmla="*/ 0 w 451"/>
                <a:gd name="T9" fmla="*/ 3 h 957"/>
                <a:gd name="T10" fmla="*/ 0 w 451"/>
                <a:gd name="T11" fmla="*/ 3 h 957"/>
                <a:gd name="T12" fmla="*/ 0 w 451"/>
                <a:gd name="T13" fmla="*/ 4 h 957"/>
                <a:gd name="T14" fmla="*/ 0 w 451"/>
                <a:gd name="T15" fmla="*/ 4 h 957"/>
                <a:gd name="T16" fmla="*/ 0 w 451"/>
                <a:gd name="T17" fmla="*/ 5 h 957"/>
                <a:gd name="T18" fmla="*/ 0 w 451"/>
                <a:gd name="T19" fmla="*/ 5 h 957"/>
                <a:gd name="T20" fmla="*/ 0 w 451"/>
                <a:gd name="T21" fmla="*/ 6 h 957"/>
                <a:gd name="T22" fmla="*/ 0 w 451"/>
                <a:gd name="T23" fmla="*/ 6 h 957"/>
                <a:gd name="T24" fmla="*/ 0 w 451"/>
                <a:gd name="T25" fmla="*/ 7 h 957"/>
                <a:gd name="T26" fmla="*/ 0 w 451"/>
                <a:gd name="T27" fmla="*/ 8 h 957"/>
                <a:gd name="T28" fmla="*/ 0 w 451"/>
                <a:gd name="T29" fmla="*/ 9 h 957"/>
                <a:gd name="T30" fmla="*/ 0 w 451"/>
                <a:gd name="T31" fmla="*/ 10 h 957"/>
                <a:gd name="T32" fmla="*/ 0 w 451"/>
                <a:gd name="T33" fmla="*/ 11 h 957"/>
                <a:gd name="T34" fmla="*/ 0 w 451"/>
                <a:gd name="T35" fmla="*/ 11 h 957"/>
                <a:gd name="T36" fmla="*/ 1 w 451"/>
                <a:gd name="T37" fmla="*/ 12 h 957"/>
                <a:gd name="T38" fmla="*/ 1 w 451"/>
                <a:gd name="T39" fmla="*/ 12 h 957"/>
                <a:gd name="T40" fmla="*/ 2 w 451"/>
                <a:gd name="T41" fmla="*/ 13 h 957"/>
                <a:gd name="T42" fmla="*/ 2 w 451"/>
                <a:gd name="T43" fmla="*/ 13 h 957"/>
                <a:gd name="T44" fmla="*/ 3 w 451"/>
                <a:gd name="T45" fmla="*/ 13 h 957"/>
                <a:gd name="T46" fmla="*/ 4 w 451"/>
                <a:gd name="T47" fmla="*/ 14 h 957"/>
                <a:gd name="T48" fmla="*/ 4 w 451"/>
                <a:gd name="T49" fmla="*/ 14 h 957"/>
                <a:gd name="T50" fmla="*/ 5 w 451"/>
                <a:gd name="T51" fmla="*/ 14 h 957"/>
                <a:gd name="T52" fmla="*/ 6 w 451"/>
                <a:gd name="T53" fmla="*/ 15 h 957"/>
                <a:gd name="T54" fmla="*/ 6 w 451"/>
                <a:gd name="T55" fmla="*/ 15 h 957"/>
                <a:gd name="T56" fmla="*/ 7 w 451"/>
                <a:gd name="T57" fmla="*/ 15 h 957"/>
                <a:gd name="T58" fmla="*/ 6 w 451"/>
                <a:gd name="T59" fmla="*/ 15 h 957"/>
                <a:gd name="T60" fmla="*/ 6 w 451"/>
                <a:gd name="T61" fmla="*/ 15 h 957"/>
                <a:gd name="T62" fmla="*/ 6 w 451"/>
                <a:gd name="T63" fmla="*/ 14 h 957"/>
                <a:gd name="T64" fmla="*/ 6 w 451"/>
                <a:gd name="T65" fmla="*/ 14 h 957"/>
                <a:gd name="T66" fmla="*/ 6 w 451"/>
                <a:gd name="T67" fmla="*/ 13 h 957"/>
                <a:gd name="T68" fmla="*/ 6 w 451"/>
                <a:gd name="T69" fmla="*/ 13 h 957"/>
                <a:gd name="T70" fmla="*/ 6 w 451"/>
                <a:gd name="T71" fmla="*/ 12 h 957"/>
                <a:gd name="T72" fmla="*/ 6 w 451"/>
                <a:gd name="T73" fmla="*/ 12 h 957"/>
                <a:gd name="T74" fmla="*/ 6 w 451"/>
                <a:gd name="T75" fmla="*/ 11 h 957"/>
                <a:gd name="T76" fmla="*/ 6 w 451"/>
                <a:gd name="T77" fmla="*/ 11 h 957"/>
                <a:gd name="T78" fmla="*/ 6 w 451"/>
                <a:gd name="T79" fmla="*/ 10 h 957"/>
                <a:gd name="T80" fmla="*/ 6 w 451"/>
                <a:gd name="T81" fmla="*/ 10 h 957"/>
                <a:gd name="T82" fmla="*/ 5 w 451"/>
                <a:gd name="T83" fmla="*/ 9 h 957"/>
                <a:gd name="T84" fmla="*/ 5 w 451"/>
                <a:gd name="T85" fmla="*/ 9 h 957"/>
                <a:gd name="T86" fmla="*/ 5 w 451"/>
                <a:gd name="T87" fmla="*/ 9 h 957"/>
                <a:gd name="T88" fmla="*/ 4 w 451"/>
                <a:gd name="T89" fmla="*/ 8 h 957"/>
                <a:gd name="T90" fmla="*/ 4 w 451"/>
                <a:gd name="T91" fmla="*/ 8 h 957"/>
                <a:gd name="T92" fmla="*/ 4 w 451"/>
                <a:gd name="T93" fmla="*/ 7 h 957"/>
                <a:gd name="T94" fmla="*/ 3 w 451"/>
                <a:gd name="T95" fmla="*/ 7 h 957"/>
                <a:gd name="T96" fmla="*/ 3 w 451"/>
                <a:gd name="T97" fmla="*/ 6 h 957"/>
                <a:gd name="T98" fmla="*/ 2 w 451"/>
                <a:gd name="T99" fmla="*/ 6 h 957"/>
                <a:gd name="T100" fmla="*/ 2 w 451"/>
                <a:gd name="T101" fmla="*/ 5 h 957"/>
                <a:gd name="T102" fmla="*/ 2 w 451"/>
                <a:gd name="T103" fmla="*/ 5 h 957"/>
                <a:gd name="T104" fmla="*/ 2 w 451"/>
                <a:gd name="T105" fmla="*/ 4 h 957"/>
                <a:gd name="T106" fmla="*/ 2 w 451"/>
                <a:gd name="T107" fmla="*/ 4 h 957"/>
                <a:gd name="T108" fmla="*/ 2 w 451"/>
                <a:gd name="T109" fmla="*/ 3 h 957"/>
                <a:gd name="T110" fmla="*/ 2 w 451"/>
                <a:gd name="T111" fmla="*/ 2 h 957"/>
                <a:gd name="T112" fmla="*/ 2 w 451"/>
                <a:gd name="T113" fmla="*/ 1 h 957"/>
                <a:gd name="T114" fmla="*/ 2 w 451"/>
                <a:gd name="T115" fmla="*/ 1 h 957"/>
                <a:gd name="T116" fmla="*/ 2 w 451"/>
                <a:gd name="T117" fmla="*/ 1 h 9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1"/>
                <a:gd name="T178" fmla="*/ 0 h 957"/>
                <a:gd name="T179" fmla="*/ 451 w 451"/>
                <a:gd name="T180" fmla="*/ 957 h 9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1" h="957">
                  <a:moveTo>
                    <a:pt x="179" y="0"/>
                  </a:moveTo>
                  <a:lnTo>
                    <a:pt x="177" y="0"/>
                  </a:lnTo>
                  <a:lnTo>
                    <a:pt x="175" y="1"/>
                  </a:lnTo>
                  <a:lnTo>
                    <a:pt x="171" y="1"/>
                  </a:lnTo>
                  <a:lnTo>
                    <a:pt x="168" y="5"/>
                  </a:lnTo>
                  <a:lnTo>
                    <a:pt x="164" y="9"/>
                  </a:lnTo>
                  <a:lnTo>
                    <a:pt x="158" y="13"/>
                  </a:lnTo>
                  <a:lnTo>
                    <a:pt x="154" y="15"/>
                  </a:lnTo>
                  <a:lnTo>
                    <a:pt x="150" y="19"/>
                  </a:lnTo>
                  <a:lnTo>
                    <a:pt x="149" y="20"/>
                  </a:lnTo>
                  <a:lnTo>
                    <a:pt x="147" y="24"/>
                  </a:lnTo>
                  <a:lnTo>
                    <a:pt x="141" y="26"/>
                  </a:lnTo>
                  <a:lnTo>
                    <a:pt x="137" y="30"/>
                  </a:lnTo>
                  <a:lnTo>
                    <a:pt x="133" y="34"/>
                  </a:lnTo>
                  <a:lnTo>
                    <a:pt x="129" y="39"/>
                  </a:lnTo>
                  <a:lnTo>
                    <a:pt x="126" y="43"/>
                  </a:lnTo>
                  <a:lnTo>
                    <a:pt x="122" y="47"/>
                  </a:lnTo>
                  <a:lnTo>
                    <a:pt x="116" y="51"/>
                  </a:lnTo>
                  <a:lnTo>
                    <a:pt x="112" y="57"/>
                  </a:lnTo>
                  <a:lnTo>
                    <a:pt x="109" y="62"/>
                  </a:lnTo>
                  <a:lnTo>
                    <a:pt x="105" y="66"/>
                  </a:lnTo>
                  <a:lnTo>
                    <a:pt x="99" y="72"/>
                  </a:lnTo>
                  <a:lnTo>
                    <a:pt x="95" y="77"/>
                  </a:lnTo>
                  <a:lnTo>
                    <a:pt x="91" y="83"/>
                  </a:lnTo>
                  <a:lnTo>
                    <a:pt x="86" y="89"/>
                  </a:lnTo>
                  <a:lnTo>
                    <a:pt x="84" y="93"/>
                  </a:lnTo>
                  <a:lnTo>
                    <a:pt x="82" y="96"/>
                  </a:lnTo>
                  <a:lnTo>
                    <a:pt x="80" y="100"/>
                  </a:lnTo>
                  <a:lnTo>
                    <a:pt x="78" y="102"/>
                  </a:lnTo>
                  <a:lnTo>
                    <a:pt x="76" y="106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9" y="117"/>
                  </a:lnTo>
                  <a:lnTo>
                    <a:pt x="67" y="119"/>
                  </a:lnTo>
                  <a:lnTo>
                    <a:pt x="67" y="125"/>
                  </a:lnTo>
                  <a:lnTo>
                    <a:pt x="65" y="127"/>
                  </a:lnTo>
                  <a:lnTo>
                    <a:pt x="63" y="133"/>
                  </a:lnTo>
                  <a:lnTo>
                    <a:pt x="59" y="136"/>
                  </a:lnTo>
                  <a:lnTo>
                    <a:pt x="59" y="138"/>
                  </a:lnTo>
                  <a:lnTo>
                    <a:pt x="55" y="142"/>
                  </a:lnTo>
                  <a:lnTo>
                    <a:pt x="53" y="146"/>
                  </a:lnTo>
                  <a:lnTo>
                    <a:pt x="53" y="150"/>
                  </a:lnTo>
                  <a:lnTo>
                    <a:pt x="50" y="153"/>
                  </a:lnTo>
                  <a:lnTo>
                    <a:pt x="50" y="157"/>
                  </a:lnTo>
                  <a:lnTo>
                    <a:pt x="48" y="163"/>
                  </a:lnTo>
                  <a:lnTo>
                    <a:pt x="46" y="165"/>
                  </a:lnTo>
                  <a:lnTo>
                    <a:pt x="44" y="169"/>
                  </a:lnTo>
                  <a:lnTo>
                    <a:pt x="42" y="172"/>
                  </a:lnTo>
                  <a:lnTo>
                    <a:pt x="40" y="176"/>
                  </a:lnTo>
                  <a:lnTo>
                    <a:pt x="38" y="180"/>
                  </a:lnTo>
                  <a:lnTo>
                    <a:pt x="36" y="184"/>
                  </a:lnTo>
                  <a:lnTo>
                    <a:pt x="34" y="188"/>
                  </a:lnTo>
                  <a:lnTo>
                    <a:pt x="34" y="193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3"/>
                  </a:lnTo>
                  <a:lnTo>
                    <a:pt x="27" y="207"/>
                  </a:lnTo>
                  <a:lnTo>
                    <a:pt x="27" y="210"/>
                  </a:lnTo>
                  <a:lnTo>
                    <a:pt x="25" y="214"/>
                  </a:lnTo>
                  <a:lnTo>
                    <a:pt x="23" y="218"/>
                  </a:lnTo>
                  <a:lnTo>
                    <a:pt x="23" y="222"/>
                  </a:lnTo>
                  <a:lnTo>
                    <a:pt x="21" y="226"/>
                  </a:lnTo>
                  <a:lnTo>
                    <a:pt x="19" y="228"/>
                  </a:lnTo>
                  <a:lnTo>
                    <a:pt x="17" y="231"/>
                  </a:lnTo>
                  <a:lnTo>
                    <a:pt x="17" y="235"/>
                  </a:lnTo>
                  <a:lnTo>
                    <a:pt x="15" y="241"/>
                  </a:lnTo>
                  <a:lnTo>
                    <a:pt x="12" y="247"/>
                  </a:lnTo>
                  <a:lnTo>
                    <a:pt x="10" y="252"/>
                  </a:lnTo>
                  <a:lnTo>
                    <a:pt x="8" y="258"/>
                  </a:lnTo>
                  <a:lnTo>
                    <a:pt x="8" y="264"/>
                  </a:lnTo>
                  <a:lnTo>
                    <a:pt x="6" y="267"/>
                  </a:lnTo>
                  <a:lnTo>
                    <a:pt x="4" y="271"/>
                  </a:lnTo>
                  <a:lnTo>
                    <a:pt x="2" y="275"/>
                  </a:lnTo>
                  <a:lnTo>
                    <a:pt x="2" y="279"/>
                  </a:lnTo>
                  <a:lnTo>
                    <a:pt x="2" y="281"/>
                  </a:lnTo>
                  <a:lnTo>
                    <a:pt x="0" y="285"/>
                  </a:lnTo>
                  <a:lnTo>
                    <a:pt x="0" y="286"/>
                  </a:lnTo>
                  <a:lnTo>
                    <a:pt x="0" y="288"/>
                  </a:lnTo>
                  <a:lnTo>
                    <a:pt x="0" y="290"/>
                  </a:lnTo>
                  <a:lnTo>
                    <a:pt x="0" y="296"/>
                  </a:lnTo>
                  <a:lnTo>
                    <a:pt x="0" y="302"/>
                  </a:lnTo>
                  <a:lnTo>
                    <a:pt x="0" y="307"/>
                  </a:lnTo>
                  <a:lnTo>
                    <a:pt x="0" y="309"/>
                  </a:lnTo>
                  <a:lnTo>
                    <a:pt x="0" y="313"/>
                  </a:lnTo>
                  <a:lnTo>
                    <a:pt x="0" y="319"/>
                  </a:lnTo>
                  <a:lnTo>
                    <a:pt x="0" y="323"/>
                  </a:lnTo>
                  <a:lnTo>
                    <a:pt x="0" y="326"/>
                  </a:lnTo>
                  <a:lnTo>
                    <a:pt x="0" y="330"/>
                  </a:lnTo>
                  <a:lnTo>
                    <a:pt x="0" y="336"/>
                  </a:lnTo>
                  <a:lnTo>
                    <a:pt x="2" y="340"/>
                  </a:lnTo>
                  <a:lnTo>
                    <a:pt x="2" y="345"/>
                  </a:lnTo>
                  <a:lnTo>
                    <a:pt x="2" y="351"/>
                  </a:lnTo>
                  <a:lnTo>
                    <a:pt x="2" y="357"/>
                  </a:lnTo>
                  <a:lnTo>
                    <a:pt x="2" y="362"/>
                  </a:lnTo>
                  <a:lnTo>
                    <a:pt x="2" y="368"/>
                  </a:lnTo>
                  <a:lnTo>
                    <a:pt x="2" y="374"/>
                  </a:lnTo>
                  <a:lnTo>
                    <a:pt x="4" y="380"/>
                  </a:lnTo>
                  <a:lnTo>
                    <a:pt x="4" y="385"/>
                  </a:lnTo>
                  <a:lnTo>
                    <a:pt x="4" y="391"/>
                  </a:lnTo>
                  <a:lnTo>
                    <a:pt x="4" y="399"/>
                  </a:lnTo>
                  <a:lnTo>
                    <a:pt x="4" y="404"/>
                  </a:lnTo>
                  <a:lnTo>
                    <a:pt x="6" y="414"/>
                  </a:lnTo>
                  <a:lnTo>
                    <a:pt x="6" y="420"/>
                  </a:lnTo>
                  <a:lnTo>
                    <a:pt x="8" y="425"/>
                  </a:lnTo>
                  <a:lnTo>
                    <a:pt x="8" y="433"/>
                  </a:lnTo>
                  <a:lnTo>
                    <a:pt x="8" y="440"/>
                  </a:lnTo>
                  <a:lnTo>
                    <a:pt x="8" y="446"/>
                  </a:lnTo>
                  <a:lnTo>
                    <a:pt x="10" y="454"/>
                  </a:lnTo>
                  <a:lnTo>
                    <a:pt x="10" y="459"/>
                  </a:lnTo>
                  <a:lnTo>
                    <a:pt x="10" y="467"/>
                  </a:lnTo>
                  <a:lnTo>
                    <a:pt x="10" y="475"/>
                  </a:lnTo>
                  <a:lnTo>
                    <a:pt x="12" y="482"/>
                  </a:lnTo>
                  <a:lnTo>
                    <a:pt x="12" y="490"/>
                  </a:lnTo>
                  <a:lnTo>
                    <a:pt x="14" y="497"/>
                  </a:lnTo>
                  <a:lnTo>
                    <a:pt x="15" y="503"/>
                  </a:lnTo>
                  <a:lnTo>
                    <a:pt x="15" y="511"/>
                  </a:lnTo>
                  <a:lnTo>
                    <a:pt x="15" y="520"/>
                  </a:lnTo>
                  <a:lnTo>
                    <a:pt x="17" y="526"/>
                  </a:lnTo>
                  <a:lnTo>
                    <a:pt x="17" y="534"/>
                  </a:lnTo>
                  <a:lnTo>
                    <a:pt x="19" y="541"/>
                  </a:lnTo>
                  <a:lnTo>
                    <a:pt x="21" y="547"/>
                  </a:lnTo>
                  <a:lnTo>
                    <a:pt x="21" y="554"/>
                  </a:lnTo>
                  <a:lnTo>
                    <a:pt x="23" y="562"/>
                  </a:lnTo>
                  <a:lnTo>
                    <a:pt x="23" y="568"/>
                  </a:lnTo>
                  <a:lnTo>
                    <a:pt x="25" y="575"/>
                  </a:lnTo>
                  <a:lnTo>
                    <a:pt x="27" y="583"/>
                  </a:lnTo>
                  <a:lnTo>
                    <a:pt x="27" y="591"/>
                  </a:lnTo>
                  <a:lnTo>
                    <a:pt x="29" y="596"/>
                  </a:lnTo>
                  <a:lnTo>
                    <a:pt x="31" y="602"/>
                  </a:lnTo>
                  <a:lnTo>
                    <a:pt x="33" y="610"/>
                  </a:lnTo>
                  <a:lnTo>
                    <a:pt x="34" y="615"/>
                  </a:lnTo>
                  <a:lnTo>
                    <a:pt x="36" y="623"/>
                  </a:lnTo>
                  <a:lnTo>
                    <a:pt x="36" y="629"/>
                  </a:lnTo>
                  <a:lnTo>
                    <a:pt x="40" y="634"/>
                  </a:lnTo>
                  <a:lnTo>
                    <a:pt x="40" y="640"/>
                  </a:lnTo>
                  <a:lnTo>
                    <a:pt x="42" y="646"/>
                  </a:lnTo>
                  <a:lnTo>
                    <a:pt x="44" y="651"/>
                  </a:lnTo>
                  <a:lnTo>
                    <a:pt x="46" y="657"/>
                  </a:lnTo>
                  <a:lnTo>
                    <a:pt x="48" y="661"/>
                  </a:lnTo>
                  <a:lnTo>
                    <a:pt x="50" y="667"/>
                  </a:lnTo>
                  <a:lnTo>
                    <a:pt x="50" y="672"/>
                  </a:lnTo>
                  <a:lnTo>
                    <a:pt x="53" y="678"/>
                  </a:lnTo>
                  <a:lnTo>
                    <a:pt x="55" y="682"/>
                  </a:lnTo>
                  <a:lnTo>
                    <a:pt x="55" y="686"/>
                  </a:lnTo>
                  <a:lnTo>
                    <a:pt x="59" y="691"/>
                  </a:lnTo>
                  <a:lnTo>
                    <a:pt x="61" y="697"/>
                  </a:lnTo>
                  <a:lnTo>
                    <a:pt x="63" y="699"/>
                  </a:lnTo>
                  <a:lnTo>
                    <a:pt x="65" y="705"/>
                  </a:lnTo>
                  <a:lnTo>
                    <a:pt x="67" y="708"/>
                  </a:lnTo>
                  <a:lnTo>
                    <a:pt x="69" y="712"/>
                  </a:lnTo>
                  <a:lnTo>
                    <a:pt x="72" y="716"/>
                  </a:lnTo>
                  <a:lnTo>
                    <a:pt x="74" y="720"/>
                  </a:lnTo>
                  <a:lnTo>
                    <a:pt x="76" y="724"/>
                  </a:lnTo>
                  <a:lnTo>
                    <a:pt x="78" y="727"/>
                  </a:lnTo>
                  <a:lnTo>
                    <a:pt x="80" y="729"/>
                  </a:lnTo>
                  <a:lnTo>
                    <a:pt x="84" y="735"/>
                  </a:lnTo>
                  <a:lnTo>
                    <a:pt x="86" y="737"/>
                  </a:lnTo>
                  <a:lnTo>
                    <a:pt x="90" y="741"/>
                  </a:lnTo>
                  <a:lnTo>
                    <a:pt x="93" y="746"/>
                  </a:lnTo>
                  <a:lnTo>
                    <a:pt x="99" y="752"/>
                  </a:lnTo>
                  <a:lnTo>
                    <a:pt x="105" y="758"/>
                  </a:lnTo>
                  <a:lnTo>
                    <a:pt x="110" y="764"/>
                  </a:lnTo>
                  <a:lnTo>
                    <a:pt x="114" y="767"/>
                  </a:lnTo>
                  <a:lnTo>
                    <a:pt x="120" y="773"/>
                  </a:lnTo>
                  <a:lnTo>
                    <a:pt x="126" y="775"/>
                  </a:lnTo>
                  <a:lnTo>
                    <a:pt x="131" y="781"/>
                  </a:lnTo>
                  <a:lnTo>
                    <a:pt x="135" y="784"/>
                  </a:lnTo>
                  <a:lnTo>
                    <a:pt x="141" y="786"/>
                  </a:lnTo>
                  <a:lnTo>
                    <a:pt x="147" y="790"/>
                  </a:lnTo>
                  <a:lnTo>
                    <a:pt x="152" y="794"/>
                  </a:lnTo>
                  <a:lnTo>
                    <a:pt x="158" y="798"/>
                  </a:lnTo>
                  <a:lnTo>
                    <a:pt x="164" y="800"/>
                  </a:lnTo>
                  <a:lnTo>
                    <a:pt x="169" y="803"/>
                  </a:lnTo>
                  <a:lnTo>
                    <a:pt x="175" y="805"/>
                  </a:lnTo>
                  <a:lnTo>
                    <a:pt x="181" y="807"/>
                  </a:lnTo>
                  <a:lnTo>
                    <a:pt x="187" y="809"/>
                  </a:lnTo>
                  <a:lnTo>
                    <a:pt x="192" y="811"/>
                  </a:lnTo>
                  <a:lnTo>
                    <a:pt x="198" y="815"/>
                  </a:lnTo>
                  <a:lnTo>
                    <a:pt x="204" y="817"/>
                  </a:lnTo>
                  <a:lnTo>
                    <a:pt x="209" y="819"/>
                  </a:lnTo>
                  <a:lnTo>
                    <a:pt x="215" y="819"/>
                  </a:lnTo>
                  <a:lnTo>
                    <a:pt x="221" y="822"/>
                  </a:lnTo>
                  <a:lnTo>
                    <a:pt x="226" y="824"/>
                  </a:lnTo>
                  <a:lnTo>
                    <a:pt x="232" y="824"/>
                  </a:lnTo>
                  <a:lnTo>
                    <a:pt x="238" y="828"/>
                  </a:lnTo>
                  <a:lnTo>
                    <a:pt x="244" y="830"/>
                  </a:lnTo>
                  <a:lnTo>
                    <a:pt x="247" y="832"/>
                  </a:lnTo>
                  <a:lnTo>
                    <a:pt x="253" y="832"/>
                  </a:lnTo>
                  <a:lnTo>
                    <a:pt x="259" y="836"/>
                  </a:lnTo>
                  <a:lnTo>
                    <a:pt x="263" y="838"/>
                  </a:lnTo>
                  <a:lnTo>
                    <a:pt x="268" y="838"/>
                  </a:lnTo>
                  <a:lnTo>
                    <a:pt x="274" y="841"/>
                  </a:lnTo>
                  <a:lnTo>
                    <a:pt x="280" y="843"/>
                  </a:lnTo>
                  <a:lnTo>
                    <a:pt x="285" y="845"/>
                  </a:lnTo>
                  <a:lnTo>
                    <a:pt x="291" y="847"/>
                  </a:lnTo>
                  <a:lnTo>
                    <a:pt x="295" y="849"/>
                  </a:lnTo>
                  <a:lnTo>
                    <a:pt x="301" y="851"/>
                  </a:lnTo>
                  <a:lnTo>
                    <a:pt x="304" y="853"/>
                  </a:lnTo>
                  <a:lnTo>
                    <a:pt x="310" y="855"/>
                  </a:lnTo>
                  <a:lnTo>
                    <a:pt x="314" y="857"/>
                  </a:lnTo>
                  <a:lnTo>
                    <a:pt x="320" y="860"/>
                  </a:lnTo>
                  <a:lnTo>
                    <a:pt x="325" y="862"/>
                  </a:lnTo>
                  <a:lnTo>
                    <a:pt x="329" y="862"/>
                  </a:lnTo>
                  <a:lnTo>
                    <a:pt x="333" y="866"/>
                  </a:lnTo>
                  <a:lnTo>
                    <a:pt x="339" y="868"/>
                  </a:lnTo>
                  <a:lnTo>
                    <a:pt x="344" y="870"/>
                  </a:lnTo>
                  <a:lnTo>
                    <a:pt x="348" y="874"/>
                  </a:lnTo>
                  <a:lnTo>
                    <a:pt x="354" y="876"/>
                  </a:lnTo>
                  <a:lnTo>
                    <a:pt x="358" y="879"/>
                  </a:lnTo>
                  <a:lnTo>
                    <a:pt x="361" y="881"/>
                  </a:lnTo>
                  <a:lnTo>
                    <a:pt x="367" y="885"/>
                  </a:lnTo>
                  <a:lnTo>
                    <a:pt x="371" y="887"/>
                  </a:lnTo>
                  <a:lnTo>
                    <a:pt x="375" y="889"/>
                  </a:lnTo>
                  <a:lnTo>
                    <a:pt x="379" y="893"/>
                  </a:lnTo>
                  <a:lnTo>
                    <a:pt x="382" y="897"/>
                  </a:lnTo>
                  <a:lnTo>
                    <a:pt x="388" y="900"/>
                  </a:lnTo>
                  <a:lnTo>
                    <a:pt x="392" y="902"/>
                  </a:lnTo>
                  <a:lnTo>
                    <a:pt x="396" y="906"/>
                  </a:lnTo>
                  <a:lnTo>
                    <a:pt x="399" y="910"/>
                  </a:lnTo>
                  <a:lnTo>
                    <a:pt x="403" y="912"/>
                  </a:lnTo>
                  <a:lnTo>
                    <a:pt x="407" y="916"/>
                  </a:lnTo>
                  <a:lnTo>
                    <a:pt x="411" y="919"/>
                  </a:lnTo>
                  <a:lnTo>
                    <a:pt x="413" y="923"/>
                  </a:lnTo>
                  <a:lnTo>
                    <a:pt x="417" y="925"/>
                  </a:lnTo>
                  <a:lnTo>
                    <a:pt x="420" y="929"/>
                  </a:lnTo>
                  <a:lnTo>
                    <a:pt x="424" y="931"/>
                  </a:lnTo>
                  <a:lnTo>
                    <a:pt x="430" y="936"/>
                  </a:lnTo>
                  <a:lnTo>
                    <a:pt x="434" y="942"/>
                  </a:lnTo>
                  <a:lnTo>
                    <a:pt x="439" y="946"/>
                  </a:lnTo>
                  <a:lnTo>
                    <a:pt x="443" y="950"/>
                  </a:lnTo>
                  <a:lnTo>
                    <a:pt x="445" y="954"/>
                  </a:lnTo>
                  <a:lnTo>
                    <a:pt x="449" y="955"/>
                  </a:lnTo>
                  <a:lnTo>
                    <a:pt x="449" y="957"/>
                  </a:lnTo>
                  <a:lnTo>
                    <a:pt x="451" y="957"/>
                  </a:lnTo>
                  <a:lnTo>
                    <a:pt x="449" y="955"/>
                  </a:lnTo>
                  <a:lnTo>
                    <a:pt x="449" y="952"/>
                  </a:lnTo>
                  <a:lnTo>
                    <a:pt x="447" y="948"/>
                  </a:lnTo>
                  <a:lnTo>
                    <a:pt x="445" y="944"/>
                  </a:lnTo>
                  <a:lnTo>
                    <a:pt x="445" y="942"/>
                  </a:lnTo>
                  <a:lnTo>
                    <a:pt x="443" y="938"/>
                  </a:lnTo>
                  <a:lnTo>
                    <a:pt x="443" y="936"/>
                  </a:lnTo>
                  <a:lnTo>
                    <a:pt x="443" y="931"/>
                  </a:lnTo>
                  <a:lnTo>
                    <a:pt x="441" y="929"/>
                  </a:lnTo>
                  <a:lnTo>
                    <a:pt x="441" y="923"/>
                  </a:lnTo>
                  <a:lnTo>
                    <a:pt x="439" y="919"/>
                  </a:lnTo>
                  <a:lnTo>
                    <a:pt x="439" y="914"/>
                  </a:lnTo>
                  <a:lnTo>
                    <a:pt x="437" y="910"/>
                  </a:lnTo>
                  <a:lnTo>
                    <a:pt x="437" y="904"/>
                  </a:lnTo>
                  <a:lnTo>
                    <a:pt x="436" y="900"/>
                  </a:lnTo>
                  <a:lnTo>
                    <a:pt x="434" y="895"/>
                  </a:lnTo>
                  <a:lnTo>
                    <a:pt x="434" y="889"/>
                  </a:lnTo>
                  <a:lnTo>
                    <a:pt x="434" y="883"/>
                  </a:lnTo>
                  <a:lnTo>
                    <a:pt x="432" y="878"/>
                  </a:lnTo>
                  <a:lnTo>
                    <a:pt x="432" y="874"/>
                  </a:lnTo>
                  <a:lnTo>
                    <a:pt x="432" y="870"/>
                  </a:lnTo>
                  <a:lnTo>
                    <a:pt x="432" y="868"/>
                  </a:lnTo>
                  <a:lnTo>
                    <a:pt x="432" y="864"/>
                  </a:lnTo>
                  <a:lnTo>
                    <a:pt x="430" y="859"/>
                  </a:lnTo>
                  <a:lnTo>
                    <a:pt x="430" y="851"/>
                  </a:lnTo>
                  <a:lnTo>
                    <a:pt x="428" y="849"/>
                  </a:lnTo>
                  <a:lnTo>
                    <a:pt x="428" y="845"/>
                  </a:lnTo>
                  <a:lnTo>
                    <a:pt x="426" y="841"/>
                  </a:lnTo>
                  <a:lnTo>
                    <a:pt x="426" y="838"/>
                  </a:lnTo>
                  <a:lnTo>
                    <a:pt x="426" y="836"/>
                  </a:lnTo>
                  <a:lnTo>
                    <a:pt x="426" y="832"/>
                  </a:lnTo>
                  <a:lnTo>
                    <a:pt x="426" y="828"/>
                  </a:lnTo>
                  <a:lnTo>
                    <a:pt x="426" y="824"/>
                  </a:lnTo>
                  <a:lnTo>
                    <a:pt x="426" y="822"/>
                  </a:lnTo>
                  <a:lnTo>
                    <a:pt x="426" y="819"/>
                  </a:lnTo>
                  <a:lnTo>
                    <a:pt x="424" y="815"/>
                  </a:lnTo>
                  <a:lnTo>
                    <a:pt x="424" y="811"/>
                  </a:lnTo>
                  <a:lnTo>
                    <a:pt x="424" y="807"/>
                  </a:lnTo>
                  <a:lnTo>
                    <a:pt x="424" y="803"/>
                  </a:lnTo>
                  <a:lnTo>
                    <a:pt x="424" y="800"/>
                  </a:lnTo>
                  <a:lnTo>
                    <a:pt x="424" y="798"/>
                  </a:lnTo>
                  <a:lnTo>
                    <a:pt x="424" y="792"/>
                  </a:lnTo>
                  <a:lnTo>
                    <a:pt x="424" y="788"/>
                  </a:lnTo>
                  <a:lnTo>
                    <a:pt x="424" y="786"/>
                  </a:lnTo>
                  <a:lnTo>
                    <a:pt x="424" y="783"/>
                  </a:lnTo>
                  <a:lnTo>
                    <a:pt x="424" y="779"/>
                  </a:lnTo>
                  <a:lnTo>
                    <a:pt x="424" y="775"/>
                  </a:lnTo>
                  <a:lnTo>
                    <a:pt x="424" y="773"/>
                  </a:lnTo>
                  <a:lnTo>
                    <a:pt x="424" y="769"/>
                  </a:lnTo>
                  <a:lnTo>
                    <a:pt x="424" y="765"/>
                  </a:lnTo>
                  <a:lnTo>
                    <a:pt x="424" y="762"/>
                  </a:lnTo>
                  <a:lnTo>
                    <a:pt x="424" y="758"/>
                  </a:lnTo>
                  <a:lnTo>
                    <a:pt x="424" y="754"/>
                  </a:lnTo>
                  <a:lnTo>
                    <a:pt x="424" y="750"/>
                  </a:lnTo>
                  <a:lnTo>
                    <a:pt x="424" y="746"/>
                  </a:lnTo>
                  <a:lnTo>
                    <a:pt x="424" y="743"/>
                  </a:lnTo>
                  <a:lnTo>
                    <a:pt x="424" y="741"/>
                  </a:lnTo>
                  <a:lnTo>
                    <a:pt x="424" y="737"/>
                  </a:lnTo>
                  <a:lnTo>
                    <a:pt x="424" y="735"/>
                  </a:lnTo>
                  <a:lnTo>
                    <a:pt x="424" y="729"/>
                  </a:lnTo>
                  <a:lnTo>
                    <a:pt x="424" y="727"/>
                  </a:lnTo>
                  <a:lnTo>
                    <a:pt x="424" y="722"/>
                  </a:lnTo>
                  <a:lnTo>
                    <a:pt x="424" y="716"/>
                  </a:lnTo>
                  <a:lnTo>
                    <a:pt x="424" y="710"/>
                  </a:lnTo>
                  <a:lnTo>
                    <a:pt x="424" y="705"/>
                  </a:lnTo>
                  <a:lnTo>
                    <a:pt x="424" y="699"/>
                  </a:lnTo>
                  <a:lnTo>
                    <a:pt x="424" y="693"/>
                  </a:lnTo>
                  <a:lnTo>
                    <a:pt x="424" y="687"/>
                  </a:lnTo>
                  <a:lnTo>
                    <a:pt x="424" y="684"/>
                  </a:lnTo>
                  <a:lnTo>
                    <a:pt x="424" y="680"/>
                  </a:lnTo>
                  <a:lnTo>
                    <a:pt x="426" y="678"/>
                  </a:lnTo>
                  <a:lnTo>
                    <a:pt x="426" y="674"/>
                  </a:lnTo>
                  <a:lnTo>
                    <a:pt x="426" y="670"/>
                  </a:lnTo>
                  <a:lnTo>
                    <a:pt x="426" y="667"/>
                  </a:lnTo>
                  <a:lnTo>
                    <a:pt x="426" y="663"/>
                  </a:lnTo>
                  <a:lnTo>
                    <a:pt x="426" y="661"/>
                  </a:lnTo>
                  <a:lnTo>
                    <a:pt x="424" y="659"/>
                  </a:lnTo>
                  <a:lnTo>
                    <a:pt x="424" y="655"/>
                  </a:lnTo>
                  <a:lnTo>
                    <a:pt x="422" y="653"/>
                  </a:lnTo>
                  <a:lnTo>
                    <a:pt x="420" y="649"/>
                  </a:lnTo>
                  <a:lnTo>
                    <a:pt x="420" y="648"/>
                  </a:lnTo>
                  <a:lnTo>
                    <a:pt x="418" y="644"/>
                  </a:lnTo>
                  <a:lnTo>
                    <a:pt x="417" y="640"/>
                  </a:lnTo>
                  <a:lnTo>
                    <a:pt x="415" y="636"/>
                  </a:lnTo>
                  <a:lnTo>
                    <a:pt x="413" y="632"/>
                  </a:lnTo>
                  <a:lnTo>
                    <a:pt x="409" y="627"/>
                  </a:lnTo>
                  <a:lnTo>
                    <a:pt x="407" y="623"/>
                  </a:lnTo>
                  <a:lnTo>
                    <a:pt x="405" y="617"/>
                  </a:lnTo>
                  <a:lnTo>
                    <a:pt x="401" y="611"/>
                  </a:lnTo>
                  <a:lnTo>
                    <a:pt x="399" y="606"/>
                  </a:lnTo>
                  <a:lnTo>
                    <a:pt x="394" y="602"/>
                  </a:lnTo>
                  <a:lnTo>
                    <a:pt x="392" y="594"/>
                  </a:lnTo>
                  <a:lnTo>
                    <a:pt x="388" y="589"/>
                  </a:lnTo>
                  <a:lnTo>
                    <a:pt x="386" y="585"/>
                  </a:lnTo>
                  <a:lnTo>
                    <a:pt x="382" y="583"/>
                  </a:lnTo>
                  <a:lnTo>
                    <a:pt x="380" y="579"/>
                  </a:lnTo>
                  <a:lnTo>
                    <a:pt x="379" y="575"/>
                  </a:lnTo>
                  <a:lnTo>
                    <a:pt x="377" y="572"/>
                  </a:lnTo>
                  <a:lnTo>
                    <a:pt x="375" y="570"/>
                  </a:lnTo>
                  <a:lnTo>
                    <a:pt x="373" y="566"/>
                  </a:lnTo>
                  <a:lnTo>
                    <a:pt x="371" y="564"/>
                  </a:lnTo>
                  <a:lnTo>
                    <a:pt x="369" y="560"/>
                  </a:lnTo>
                  <a:lnTo>
                    <a:pt x="367" y="556"/>
                  </a:lnTo>
                  <a:lnTo>
                    <a:pt x="363" y="553"/>
                  </a:lnTo>
                  <a:lnTo>
                    <a:pt x="361" y="549"/>
                  </a:lnTo>
                  <a:lnTo>
                    <a:pt x="358" y="547"/>
                  </a:lnTo>
                  <a:lnTo>
                    <a:pt x="356" y="543"/>
                  </a:lnTo>
                  <a:lnTo>
                    <a:pt x="354" y="539"/>
                  </a:lnTo>
                  <a:lnTo>
                    <a:pt x="352" y="535"/>
                  </a:lnTo>
                  <a:lnTo>
                    <a:pt x="350" y="534"/>
                  </a:lnTo>
                  <a:lnTo>
                    <a:pt x="346" y="530"/>
                  </a:lnTo>
                  <a:lnTo>
                    <a:pt x="342" y="526"/>
                  </a:lnTo>
                  <a:lnTo>
                    <a:pt x="341" y="522"/>
                  </a:lnTo>
                  <a:lnTo>
                    <a:pt x="339" y="520"/>
                  </a:lnTo>
                  <a:lnTo>
                    <a:pt x="337" y="516"/>
                  </a:lnTo>
                  <a:lnTo>
                    <a:pt x="333" y="513"/>
                  </a:lnTo>
                  <a:lnTo>
                    <a:pt x="331" y="511"/>
                  </a:lnTo>
                  <a:lnTo>
                    <a:pt x="327" y="507"/>
                  </a:lnTo>
                  <a:lnTo>
                    <a:pt x="323" y="503"/>
                  </a:lnTo>
                  <a:lnTo>
                    <a:pt x="320" y="499"/>
                  </a:lnTo>
                  <a:lnTo>
                    <a:pt x="318" y="496"/>
                  </a:lnTo>
                  <a:lnTo>
                    <a:pt x="314" y="492"/>
                  </a:lnTo>
                  <a:lnTo>
                    <a:pt x="312" y="490"/>
                  </a:lnTo>
                  <a:lnTo>
                    <a:pt x="308" y="486"/>
                  </a:lnTo>
                  <a:lnTo>
                    <a:pt x="306" y="484"/>
                  </a:lnTo>
                  <a:lnTo>
                    <a:pt x="302" y="480"/>
                  </a:lnTo>
                  <a:lnTo>
                    <a:pt x="299" y="477"/>
                  </a:lnTo>
                  <a:lnTo>
                    <a:pt x="295" y="473"/>
                  </a:lnTo>
                  <a:lnTo>
                    <a:pt x="293" y="471"/>
                  </a:lnTo>
                  <a:lnTo>
                    <a:pt x="289" y="467"/>
                  </a:lnTo>
                  <a:lnTo>
                    <a:pt x="285" y="465"/>
                  </a:lnTo>
                  <a:lnTo>
                    <a:pt x="282" y="461"/>
                  </a:lnTo>
                  <a:lnTo>
                    <a:pt x="280" y="459"/>
                  </a:lnTo>
                  <a:lnTo>
                    <a:pt x="276" y="456"/>
                  </a:lnTo>
                  <a:lnTo>
                    <a:pt x="272" y="452"/>
                  </a:lnTo>
                  <a:lnTo>
                    <a:pt x="268" y="448"/>
                  </a:lnTo>
                  <a:lnTo>
                    <a:pt x="266" y="446"/>
                  </a:lnTo>
                  <a:lnTo>
                    <a:pt x="263" y="442"/>
                  </a:lnTo>
                  <a:lnTo>
                    <a:pt x="259" y="439"/>
                  </a:lnTo>
                  <a:lnTo>
                    <a:pt x="255" y="435"/>
                  </a:lnTo>
                  <a:lnTo>
                    <a:pt x="253" y="433"/>
                  </a:lnTo>
                  <a:lnTo>
                    <a:pt x="249" y="429"/>
                  </a:lnTo>
                  <a:lnTo>
                    <a:pt x="245" y="425"/>
                  </a:lnTo>
                  <a:lnTo>
                    <a:pt x="244" y="421"/>
                  </a:lnTo>
                  <a:lnTo>
                    <a:pt x="240" y="420"/>
                  </a:lnTo>
                  <a:lnTo>
                    <a:pt x="236" y="416"/>
                  </a:lnTo>
                  <a:lnTo>
                    <a:pt x="232" y="414"/>
                  </a:lnTo>
                  <a:lnTo>
                    <a:pt x="230" y="410"/>
                  </a:lnTo>
                  <a:lnTo>
                    <a:pt x="228" y="406"/>
                  </a:lnTo>
                  <a:lnTo>
                    <a:pt x="225" y="402"/>
                  </a:lnTo>
                  <a:lnTo>
                    <a:pt x="221" y="399"/>
                  </a:lnTo>
                  <a:lnTo>
                    <a:pt x="217" y="395"/>
                  </a:lnTo>
                  <a:lnTo>
                    <a:pt x="215" y="391"/>
                  </a:lnTo>
                  <a:lnTo>
                    <a:pt x="211" y="387"/>
                  </a:lnTo>
                  <a:lnTo>
                    <a:pt x="209" y="383"/>
                  </a:lnTo>
                  <a:lnTo>
                    <a:pt x="206" y="382"/>
                  </a:lnTo>
                  <a:lnTo>
                    <a:pt x="204" y="376"/>
                  </a:lnTo>
                  <a:lnTo>
                    <a:pt x="200" y="372"/>
                  </a:lnTo>
                  <a:lnTo>
                    <a:pt x="198" y="368"/>
                  </a:lnTo>
                  <a:lnTo>
                    <a:pt x="194" y="364"/>
                  </a:lnTo>
                  <a:lnTo>
                    <a:pt x="192" y="361"/>
                  </a:lnTo>
                  <a:lnTo>
                    <a:pt x="190" y="357"/>
                  </a:lnTo>
                  <a:lnTo>
                    <a:pt x="187" y="353"/>
                  </a:lnTo>
                  <a:lnTo>
                    <a:pt x="185" y="349"/>
                  </a:lnTo>
                  <a:lnTo>
                    <a:pt x="183" y="345"/>
                  </a:lnTo>
                  <a:lnTo>
                    <a:pt x="179" y="340"/>
                  </a:lnTo>
                  <a:lnTo>
                    <a:pt x="177" y="338"/>
                  </a:lnTo>
                  <a:lnTo>
                    <a:pt x="175" y="332"/>
                  </a:lnTo>
                  <a:lnTo>
                    <a:pt x="173" y="328"/>
                  </a:lnTo>
                  <a:lnTo>
                    <a:pt x="171" y="323"/>
                  </a:lnTo>
                  <a:lnTo>
                    <a:pt x="169" y="319"/>
                  </a:lnTo>
                  <a:lnTo>
                    <a:pt x="168" y="313"/>
                  </a:lnTo>
                  <a:lnTo>
                    <a:pt x="166" y="309"/>
                  </a:lnTo>
                  <a:lnTo>
                    <a:pt x="164" y="304"/>
                  </a:lnTo>
                  <a:lnTo>
                    <a:pt x="162" y="300"/>
                  </a:lnTo>
                  <a:lnTo>
                    <a:pt x="160" y="296"/>
                  </a:lnTo>
                  <a:lnTo>
                    <a:pt x="160" y="290"/>
                  </a:lnTo>
                  <a:lnTo>
                    <a:pt x="158" y="285"/>
                  </a:lnTo>
                  <a:lnTo>
                    <a:pt x="156" y="281"/>
                  </a:lnTo>
                  <a:lnTo>
                    <a:pt x="154" y="275"/>
                  </a:lnTo>
                  <a:lnTo>
                    <a:pt x="154" y="271"/>
                  </a:lnTo>
                  <a:lnTo>
                    <a:pt x="152" y="266"/>
                  </a:lnTo>
                  <a:lnTo>
                    <a:pt x="152" y="260"/>
                  </a:lnTo>
                  <a:lnTo>
                    <a:pt x="150" y="254"/>
                  </a:lnTo>
                  <a:lnTo>
                    <a:pt x="150" y="248"/>
                  </a:lnTo>
                  <a:lnTo>
                    <a:pt x="149" y="243"/>
                  </a:lnTo>
                  <a:lnTo>
                    <a:pt x="149" y="237"/>
                  </a:lnTo>
                  <a:lnTo>
                    <a:pt x="149" y="231"/>
                  </a:lnTo>
                  <a:lnTo>
                    <a:pt x="149" y="228"/>
                  </a:lnTo>
                  <a:lnTo>
                    <a:pt x="149" y="220"/>
                  </a:lnTo>
                  <a:lnTo>
                    <a:pt x="149" y="214"/>
                  </a:lnTo>
                  <a:lnTo>
                    <a:pt x="149" y="209"/>
                  </a:lnTo>
                  <a:lnTo>
                    <a:pt x="149" y="203"/>
                  </a:lnTo>
                  <a:lnTo>
                    <a:pt x="149" y="199"/>
                  </a:lnTo>
                  <a:lnTo>
                    <a:pt x="149" y="193"/>
                  </a:lnTo>
                  <a:lnTo>
                    <a:pt x="149" y="186"/>
                  </a:lnTo>
                  <a:lnTo>
                    <a:pt x="149" y="182"/>
                  </a:lnTo>
                  <a:lnTo>
                    <a:pt x="149" y="174"/>
                  </a:lnTo>
                  <a:lnTo>
                    <a:pt x="149" y="169"/>
                  </a:lnTo>
                  <a:lnTo>
                    <a:pt x="149" y="163"/>
                  </a:lnTo>
                  <a:lnTo>
                    <a:pt x="149" y="157"/>
                  </a:lnTo>
                  <a:lnTo>
                    <a:pt x="149" y="152"/>
                  </a:lnTo>
                  <a:lnTo>
                    <a:pt x="150" y="146"/>
                  </a:lnTo>
                  <a:lnTo>
                    <a:pt x="150" y="140"/>
                  </a:lnTo>
                  <a:lnTo>
                    <a:pt x="150" y="136"/>
                  </a:lnTo>
                  <a:lnTo>
                    <a:pt x="150" y="131"/>
                  </a:lnTo>
                  <a:lnTo>
                    <a:pt x="152" y="125"/>
                  </a:lnTo>
                  <a:lnTo>
                    <a:pt x="152" y="119"/>
                  </a:lnTo>
                  <a:lnTo>
                    <a:pt x="154" y="114"/>
                  </a:lnTo>
                  <a:lnTo>
                    <a:pt x="154" y="108"/>
                  </a:lnTo>
                  <a:lnTo>
                    <a:pt x="156" y="102"/>
                  </a:lnTo>
                  <a:lnTo>
                    <a:pt x="156" y="98"/>
                  </a:lnTo>
                  <a:lnTo>
                    <a:pt x="158" y="93"/>
                  </a:lnTo>
                  <a:lnTo>
                    <a:pt x="158" y="89"/>
                  </a:lnTo>
                  <a:lnTo>
                    <a:pt x="160" y="83"/>
                  </a:lnTo>
                  <a:lnTo>
                    <a:pt x="160" y="77"/>
                  </a:lnTo>
                  <a:lnTo>
                    <a:pt x="162" y="74"/>
                  </a:lnTo>
                  <a:lnTo>
                    <a:pt x="162" y="68"/>
                  </a:lnTo>
                  <a:lnTo>
                    <a:pt x="162" y="64"/>
                  </a:lnTo>
                  <a:lnTo>
                    <a:pt x="164" y="58"/>
                  </a:lnTo>
                  <a:lnTo>
                    <a:pt x="166" y="57"/>
                  </a:lnTo>
                  <a:lnTo>
                    <a:pt x="166" y="51"/>
                  </a:lnTo>
                  <a:lnTo>
                    <a:pt x="166" y="47"/>
                  </a:lnTo>
                  <a:lnTo>
                    <a:pt x="168" y="43"/>
                  </a:lnTo>
                  <a:lnTo>
                    <a:pt x="168" y="39"/>
                  </a:lnTo>
                  <a:lnTo>
                    <a:pt x="168" y="36"/>
                  </a:lnTo>
                  <a:lnTo>
                    <a:pt x="169" y="32"/>
                  </a:lnTo>
                  <a:lnTo>
                    <a:pt x="171" y="30"/>
                  </a:lnTo>
                  <a:lnTo>
                    <a:pt x="171" y="26"/>
                  </a:lnTo>
                  <a:lnTo>
                    <a:pt x="171" y="24"/>
                  </a:lnTo>
                  <a:lnTo>
                    <a:pt x="173" y="20"/>
                  </a:lnTo>
                  <a:lnTo>
                    <a:pt x="173" y="17"/>
                  </a:lnTo>
                  <a:lnTo>
                    <a:pt x="173" y="15"/>
                  </a:lnTo>
                  <a:lnTo>
                    <a:pt x="175" y="11"/>
                  </a:lnTo>
                  <a:lnTo>
                    <a:pt x="175" y="7"/>
                  </a:lnTo>
                  <a:lnTo>
                    <a:pt x="177" y="3"/>
                  </a:lnTo>
                  <a:lnTo>
                    <a:pt x="177" y="1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>
              <a:off x="576" y="2496"/>
              <a:ext cx="675" cy="934"/>
            </a:xfrm>
            <a:custGeom>
              <a:avLst/>
              <a:gdLst>
                <a:gd name="T0" fmla="*/ 20 w 1350"/>
                <a:gd name="T1" fmla="*/ 2 h 1868"/>
                <a:gd name="T2" fmla="*/ 19 w 1350"/>
                <a:gd name="T3" fmla="*/ 3 h 1868"/>
                <a:gd name="T4" fmla="*/ 18 w 1350"/>
                <a:gd name="T5" fmla="*/ 4 h 1868"/>
                <a:gd name="T6" fmla="*/ 17 w 1350"/>
                <a:gd name="T7" fmla="*/ 4 h 1868"/>
                <a:gd name="T8" fmla="*/ 15 w 1350"/>
                <a:gd name="T9" fmla="*/ 4 h 1868"/>
                <a:gd name="T10" fmla="*/ 13 w 1350"/>
                <a:gd name="T11" fmla="*/ 6 h 1868"/>
                <a:gd name="T12" fmla="*/ 12 w 1350"/>
                <a:gd name="T13" fmla="*/ 6 h 1868"/>
                <a:gd name="T14" fmla="*/ 11 w 1350"/>
                <a:gd name="T15" fmla="*/ 6 h 1868"/>
                <a:gd name="T16" fmla="*/ 11 w 1350"/>
                <a:gd name="T17" fmla="*/ 7 h 1868"/>
                <a:gd name="T18" fmla="*/ 9 w 1350"/>
                <a:gd name="T19" fmla="*/ 7 h 1868"/>
                <a:gd name="T20" fmla="*/ 7 w 1350"/>
                <a:gd name="T21" fmla="*/ 9 h 1868"/>
                <a:gd name="T22" fmla="*/ 6 w 1350"/>
                <a:gd name="T23" fmla="*/ 9 h 1868"/>
                <a:gd name="T24" fmla="*/ 5 w 1350"/>
                <a:gd name="T25" fmla="*/ 10 h 1868"/>
                <a:gd name="T26" fmla="*/ 3 w 1350"/>
                <a:gd name="T27" fmla="*/ 12 h 1868"/>
                <a:gd name="T28" fmla="*/ 3 w 1350"/>
                <a:gd name="T29" fmla="*/ 13 h 1868"/>
                <a:gd name="T30" fmla="*/ 3 w 1350"/>
                <a:gd name="T31" fmla="*/ 14 h 1868"/>
                <a:gd name="T32" fmla="*/ 1 w 1350"/>
                <a:gd name="T33" fmla="*/ 15 h 1868"/>
                <a:gd name="T34" fmla="*/ 1 w 1350"/>
                <a:gd name="T35" fmla="*/ 15 h 1868"/>
                <a:gd name="T36" fmla="*/ 1 w 1350"/>
                <a:gd name="T37" fmla="*/ 17 h 1868"/>
                <a:gd name="T38" fmla="*/ 1 w 1350"/>
                <a:gd name="T39" fmla="*/ 19 h 1868"/>
                <a:gd name="T40" fmla="*/ 1 w 1350"/>
                <a:gd name="T41" fmla="*/ 20 h 1868"/>
                <a:gd name="T42" fmla="*/ 0 w 1350"/>
                <a:gd name="T43" fmla="*/ 21 h 1868"/>
                <a:gd name="T44" fmla="*/ 1 w 1350"/>
                <a:gd name="T45" fmla="*/ 23 h 1868"/>
                <a:gd name="T46" fmla="*/ 1 w 1350"/>
                <a:gd name="T47" fmla="*/ 24 h 1868"/>
                <a:gd name="T48" fmla="*/ 1 w 1350"/>
                <a:gd name="T49" fmla="*/ 25 h 1868"/>
                <a:gd name="T50" fmla="*/ 3 w 1350"/>
                <a:gd name="T51" fmla="*/ 27 h 1868"/>
                <a:gd name="T52" fmla="*/ 3 w 1350"/>
                <a:gd name="T53" fmla="*/ 28 h 1868"/>
                <a:gd name="T54" fmla="*/ 3 w 1350"/>
                <a:gd name="T55" fmla="*/ 29 h 1868"/>
                <a:gd name="T56" fmla="*/ 5 w 1350"/>
                <a:gd name="T57" fmla="*/ 29 h 1868"/>
                <a:gd name="T58" fmla="*/ 7 w 1350"/>
                <a:gd name="T59" fmla="*/ 29 h 1868"/>
                <a:gd name="T60" fmla="*/ 9 w 1350"/>
                <a:gd name="T61" fmla="*/ 29 h 1868"/>
                <a:gd name="T62" fmla="*/ 11 w 1350"/>
                <a:gd name="T63" fmla="*/ 29 h 1868"/>
                <a:gd name="T64" fmla="*/ 11 w 1350"/>
                <a:gd name="T65" fmla="*/ 28 h 1868"/>
                <a:gd name="T66" fmla="*/ 9 w 1350"/>
                <a:gd name="T67" fmla="*/ 28 h 1868"/>
                <a:gd name="T68" fmla="*/ 7 w 1350"/>
                <a:gd name="T69" fmla="*/ 27 h 1868"/>
                <a:gd name="T70" fmla="*/ 6 w 1350"/>
                <a:gd name="T71" fmla="*/ 27 h 1868"/>
                <a:gd name="T72" fmla="*/ 5 w 1350"/>
                <a:gd name="T73" fmla="*/ 26 h 1868"/>
                <a:gd name="T74" fmla="*/ 5 w 1350"/>
                <a:gd name="T75" fmla="*/ 25 h 1868"/>
                <a:gd name="T76" fmla="*/ 3 w 1350"/>
                <a:gd name="T77" fmla="*/ 23 h 1868"/>
                <a:gd name="T78" fmla="*/ 3 w 1350"/>
                <a:gd name="T79" fmla="*/ 21 h 1868"/>
                <a:gd name="T80" fmla="*/ 3 w 1350"/>
                <a:gd name="T81" fmla="*/ 20 h 1868"/>
                <a:gd name="T82" fmla="*/ 3 w 1350"/>
                <a:gd name="T83" fmla="*/ 19 h 1868"/>
                <a:gd name="T84" fmla="*/ 1 w 1350"/>
                <a:gd name="T85" fmla="*/ 20 h 1868"/>
                <a:gd name="T86" fmla="*/ 1 w 1350"/>
                <a:gd name="T87" fmla="*/ 19 h 1868"/>
                <a:gd name="T88" fmla="*/ 1 w 1350"/>
                <a:gd name="T89" fmla="*/ 18 h 1868"/>
                <a:gd name="T90" fmla="*/ 1 w 1350"/>
                <a:gd name="T91" fmla="*/ 17 h 1868"/>
                <a:gd name="T92" fmla="*/ 3 w 1350"/>
                <a:gd name="T93" fmla="*/ 15 h 1868"/>
                <a:gd name="T94" fmla="*/ 3 w 1350"/>
                <a:gd name="T95" fmla="*/ 15 h 1868"/>
                <a:gd name="T96" fmla="*/ 3 w 1350"/>
                <a:gd name="T97" fmla="*/ 13 h 1868"/>
                <a:gd name="T98" fmla="*/ 5 w 1350"/>
                <a:gd name="T99" fmla="*/ 12 h 1868"/>
                <a:gd name="T100" fmla="*/ 5 w 1350"/>
                <a:gd name="T101" fmla="*/ 10 h 1868"/>
                <a:gd name="T102" fmla="*/ 6 w 1350"/>
                <a:gd name="T103" fmla="*/ 10 h 1868"/>
                <a:gd name="T104" fmla="*/ 7 w 1350"/>
                <a:gd name="T105" fmla="*/ 10 h 1868"/>
                <a:gd name="T106" fmla="*/ 10 w 1350"/>
                <a:gd name="T107" fmla="*/ 9 h 1868"/>
                <a:gd name="T108" fmla="*/ 11 w 1350"/>
                <a:gd name="T109" fmla="*/ 7 h 1868"/>
                <a:gd name="T110" fmla="*/ 13 w 1350"/>
                <a:gd name="T111" fmla="*/ 7 h 1868"/>
                <a:gd name="T112" fmla="*/ 14 w 1350"/>
                <a:gd name="T113" fmla="*/ 6 h 1868"/>
                <a:gd name="T114" fmla="*/ 15 w 1350"/>
                <a:gd name="T115" fmla="*/ 5 h 1868"/>
                <a:gd name="T116" fmla="*/ 17 w 1350"/>
                <a:gd name="T117" fmla="*/ 5 h 1868"/>
                <a:gd name="T118" fmla="*/ 19 w 1350"/>
                <a:gd name="T119" fmla="*/ 4 h 1868"/>
                <a:gd name="T120" fmla="*/ 20 w 1350"/>
                <a:gd name="T121" fmla="*/ 3 h 1868"/>
                <a:gd name="T122" fmla="*/ 21 w 1350"/>
                <a:gd name="T123" fmla="*/ 2 h 18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50"/>
                <a:gd name="T187" fmla="*/ 0 h 1868"/>
                <a:gd name="T188" fmla="*/ 1350 w 1350"/>
                <a:gd name="T189" fmla="*/ 1868 h 186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50" h="1868">
                  <a:moveTo>
                    <a:pt x="1325" y="0"/>
                  </a:moveTo>
                  <a:lnTo>
                    <a:pt x="1323" y="2"/>
                  </a:lnTo>
                  <a:lnTo>
                    <a:pt x="1319" y="6"/>
                  </a:lnTo>
                  <a:lnTo>
                    <a:pt x="1317" y="8"/>
                  </a:lnTo>
                  <a:lnTo>
                    <a:pt x="1314" y="13"/>
                  </a:lnTo>
                  <a:lnTo>
                    <a:pt x="1312" y="17"/>
                  </a:lnTo>
                  <a:lnTo>
                    <a:pt x="1308" y="23"/>
                  </a:lnTo>
                  <a:lnTo>
                    <a:pt x="1302" y="27"/>
                  </a:lnTo>
                  <a:lnTo>
                    <a:pt x="1298" y="32"/>
                  </a:lnTo>
                  <a:lnTo>
                    <a:pt x="1295" y="36"/>
                  </a:lnTo>
                  <a:lnTo>
                    <a:pt x="1293" y="38"/>
                  </a:lnTo>
                  <a:lnTo>
                    <a:pt x="1289" y="42"/>
                  </a:lnTo>
                  <a:lnTo>
                    <a:pt x="1287" y="46"/>
                  </a:lnTo>
                  <a:lnTo>
                    <a:pt x="1285" y="49"/>
                  </a:lnTo>
                  <a:lnTo>
                    <a:pt x="1281" y="53"/>
                  </a:lnTo>
                  <a:lnTo>
                    <a:pt x="1277" y="57"/>
                  </a:lnTo>
                  <a:lnTo>
                    <a:pt x="1276" y="61"/>
                  </a:lnTo>
                  <a:lnTo>
                    <a:pt x="1272" y="63"/>
                  </a:lnTo>
                  <a:lnTo>
                    <a:pt x="1268" y="68"/>
                  </a:lnTo>
                  <a:lnTo>
                    <a:pt x="1266" y="70"/>
                  </a:lnTo>
                  <a:lnTo>
                    <a:pt x="1262" y="76"/>
                  </a:lnTo>
                  <a:lnTo>
                    <a:pt x="1258" y="80"/>
                  </a:lnTo>
                  <a:lnTo>
                    <a:pt x="1255" y="82"/>
                  </a:lnTo>
                  <a:lnTo>
                    <a:pt x="1251" y="87"/>
                  </a:lnTo>
                  <a:lnTo>
                    <a:pt x="1247" y="89"/>
                  </a:lnTo>
                  <a:lnTo>
                    <a:pt x="1243" y="93"/>
                  </a:lnTo>
                  <a:lnTo>
                    <a:pt x="1241" y="99"/>
                  </a:lnTo>
                  <a:lnTo>
                    <a:pt x="1236" y="103"/>
                  </a:lnTo>
                  <a:lnTo>
                    <a:pt x="1232" y="106"/>
                  </a:lnTo>
                  <a:lnTo>
                    <a:pt x="1228" y="110"/>
                  </a:lnTo>
                  <a:lnTo>
                    <a:pt x="1224" y="114"/>
                  </a:lnTo>
                  <a:lnTo>
                    <a:pt x="1220" y="118"/>
                  </a:lnTo>
                  <a:lnTo>
                    <a:pt x="1217" y="124"/>
                  </a:lnTo>
                  <a:lnTo>
                    <a:pt x="1213" y="127"/>
                  </a:lnTo>
                  <a:lnTo>
                    <a:pt x="1209" y="131"/>
                  </a:lnTo>
                  <a:lnTo>
                    <a:pt x="1205" y="135"/>
                  </a:lnTo>
                  <a:lnTo>
                    <a:pt x="1201" y="139"/>
                  </a:lnTo>
                  <a:lnTo>
                    <a:pt x="1198" y="143"/>
                  </a:lnTo>
                  <a:lnTo>
                    <a:pt x="1192" y="146"/>
                  </a:lnTo>
                  <a:lnTo>
                    <a:pt x="1188" y="150"/>
                  </a:lnTo>
                  <a:lnTo>
                    <a:pt x="1184" y="154"/>
                  </a:lnTo>
                  <a:lnTo>
                    <a:pt x="1181" y="158"/>
                  </a:lnTo>
                  <a:lnTo>
                    <a:pt x="1177" y="162"/>
                  </a:lnTo>
                  <a:lnTo>
                    <a:pt x="1173" y="163"/>
                  </a:lnTo>
                  <a:lnTo>
                    <a:pt x="1169" y="169"/>
                  </a:lnTo>
                  <a:lnTo>
                    <a:pt x="1165" y="171"/>
                  </a:lnTo>
                  <a:lnTo>
                    <a:pt x="1160" y="175"/>
                  </a:lnTo>
                  <a:lnTo>
                    <a:pt x="1156" y="177"/>
                  </a:lnTo>
                  <a:lnTo>
                    <a:pt x="1152" y="181"/>
                  </a:lnTo>
                  <a:lnTo>
                    <a:pt x="1148" y="184"/>
                  </a:lnTo>
                  <a:lnTo>
                    <a:pt x="1144" y="186"/>
                  </a:lnTo>
                  <a:lnTo>
                    <a:pt x="1141" y="190"/>
                  </a:lnTo>
                  <a:lnTo>
                    <a:pt x="1137" y="194"/>
                  </a:lnTo>
                  <a:lnTo>
                    <a:pt x="1133" y="194"/>
                  </a:lnTo>
                  <a:lnTo>
                    <a:pt x="1129" y="196"/>
                  </a:lnTo>
                  <a:lnTo>
                    <a:pt x="1125" y="200"/>
                  </a:lnTo>
                  <a:lnTo>
                    <a:pt x="1122" y="201"/>
                  </a:lnTo>
                  <a:lnTo>
                    <a:pt x="1118" y="203"/>
                  </a:lnTo>
                  <a:lnTo>
                    <a:pt x="1114" y="205"/>
                  </a:lnTo>
                  <a:lnTo>
                    <a:pt x="1110" y="207"/>
                  </a:lnTo>
                  <a:lnTo>
                    <a:pt x="1106" y="209"/>
                  </a:lnTo>
                  <a:lnTo>
                    <a:pt x="1104" y="209"/>
                  </a:lnTo>
                  <a:lnTo>
                    <a:pt x="1101" y="211"/>
                  </a:lnTo>
                  <a:lnTo>
                    <a:pt x="1097" y="213"/>
                  </a:lnTo>
                  <a:lnTo>
                    <a:pt x="1093" y="215"/>
                  </a:lnTo>
                  <a:lnTo>
                    <a:pt x="1091" y="215"/>
                  </a:lnTo>
                  <a:lnTo>
                    <a:pt x="1085" y="217"/>
                  </a:lnTo>
                  <a:lnTo>
                    <a:pt x="1084" y="219"/>
                  </a:lnTo>
                  <a:lnTo>
                    <a:pt x="1080" y="220"/>
                  </a:lnTo>
                  <a:lnTo>
                    <a:pt x="1078" y="220"/>
                  </a:lnTo>
                  <a:lnTo>
                    <a:pt x="1074" y="220"/>
                  </a:lnTo>
                  <a:lnTo>
                    <a:pt x="1070" y="220"/>
                  </a:lnTo>
                  <a:lnTo>
                    <a:pt x="1068" y="222"/>
                  </a:lnTo>
                  <a:lnTo>
                    <a:pt x="1063" y="224"/>
                  </a:lnTo>
                  <a:lnTo>
                    <a:pt x="1057" y="224"/>
                  </a:lnTo>
                  <a:lnTo>
                    <a:pt x="1051" y="224"/>
                  </a:lnTo>
                  <a:lnTo>
                    <a:pt x="1046" y="226"/>
                  </a:lnTo>
                  <a:lnTo>
                    <a:pt x="1040" y="226"/>
                  </a:lnTo>
                  <a:lnTo>
                    <a:pt x="1036" y="226"/>
                  </a:lnTo>
                  <a:lnTo>
                    <a:pt x="1030" y="226"/>
                  </a:lnTo>
                  <a:lnTo>
                    <a:pt x="1028" y="226"/>
                  </a:lnTo>
                  <a:lnTo>
                    <a:pt x="1023" y="224"/>
                  </a:lnTo>
                  <a:lnTo>
                    <a:pt x="1021" y="224"/>
                  </a:lnTo>
                  <a:lnTo>
                    <a:pt x="1017" y="224"/>
                  </a:lnTo>
                  <a:lnTo>
                    <a:pt x="1013" y="224"/>
                  </a:lnTo>
                  <a:lnTo>
                    <a:pt x="1009" y="222"/>
                  </a:lnTo>
                  <a:lnTo>
                    <a:pt x="1008" y="222"/>
                  </a:lnTo>
                  <a:lnTo>
                    <a:pt x="1004" y="220"/>
                  </a:lnTo>
                  <a:lnTo>
                    <a:pt x="1000" y="220"/>
                  </a:lnTo>
                  <a:lnTo>
                    <a:pt x="998" y="220"/>
                  </a:lnTo>
                  <a:lnTo>
                    <a:pt x="996" y="220"/>
                  </a:lnTo>
                  <a:lnTo>
                    <a:pt x="992" y="224"/>
                  </a:lnTo>
                  <a:lnTo>
                    <a:pt x="990" y="226"/>
                  </a:lnTo>
                  <a:lnTo>
                    <a:pt x="989" y="228"/>
                  </a:lnTo>
                  <a:lnTo>
                    <a:pt x="985" y="232"/>
                  </a:lnTo>
                  <a:lnTo>
                    <a:pt x="983" y="236"/>
                  </a:lnTo>
                  <a:lnTo>
                    <a:pt x="979" y="239"/>
                  </a:lnTo>
                  <a:lnTo>
                    <a:pt x="975" y="243"/>
                  </a:lnTo>
                  <a:lnTo>
                    <a:pt x="971" y="247"/>
                  </a:lnTo>
                  <a:lnTo>
                    <a:pt x="966" y="253"/>
                  </a:lnTo>
                  <a:lnTo>
                    <a:pt x="960" y="258"/>
                  </a:lnTo>
                  <a:lnTo>
                    <a:pt x="956" y="262"/>
                  </a:lnTo>
                  <a:lnTo>
                    <a:pt x="952" y="270"/>
                  </a:lnTo>
                  <a:lnTo>
                    <a:pt x="947" y="276"/>
                  </a:lnTo>
                  <a:lnTo>
                    <a:pt x="941" y="279"/>
                  </a:lnTo>
                  <a:lnTo>
                    <a:pt x="935" y="285"/>
                  </a:lnTo>
                  <a:lnTo>
                    <a:pt x="930" y="291"/>
                  </a:lnTo>
                  <a:lnTo>
                    <a:pt x="922" y="296"/>
                  </a:lnTo>
                  <a:lnTo>
                    <a:pt x="920" y="298"/>
                  </a:lnTo>
                  <a:lnTo>
                    <a:pt x="916" y="302"/>
                  </a:lnTo>
                  <a:lnTo>
                    <a:pt x="914" y="304"/>
                  </a:lnTo>
                  <a:lnTo>
                    <a:pt x="911" y="308"/>
                  </a:lnTo>
                  <a:lnTo>
                    <a:pt x="907" y="310"/>
                  </a:lnTo>
                  <a:lnTo>
                    <a:pt x="903" y="314"/>
                  </a:lnTo>
                  <a:lnTo>
                    <a:pt x="901" y="315"/>
                  </a:lnTo>
                  <a:lnTo>
                    <a:pt x="897" y="319"/>
                  </a:lnTo>
                  <a:lnTo>
                    <a:pt x="893" y="321"/>
                  </a:lnTo>
                  <a:lnTo>
                    <a:pt x="890" y="323"/>
                  </a:lnTo>
                  <a:lnTo>
                    <a:pt x="886" y="325"/>
                  </a:lnTo>
                  <a:lnTo>
                    <a:pt x="884" y="329"/>
                  </a:lnTo>
                  <a:lnTo>
                    <a:pt x="880" y="329"/>
                  </a:lnTo>
                  <a:lnTo>
                    <a:pt x="878" y="333"/>
                  </a:lnTo>
                  <a:lnTo>
                    <a:pt x="874" y="334"/>
                  </a:lnTo>
                  <a:lnTo>
                    <a:pt x="871" y="336"/>
                  </a:lnTo>
                  <a:lnTo>
                    <a:pt x="867" y="338"/>
                  </a:lnTo>
                  <a:lnTo>
                    <a:pt x="865" y="340"/>
                  </a:lnTo>
                  <a:lnTo>
                    <a:pt x="861" y="342"/>
                  </a:lnTo>
                  <a:lnTo>
                    <a:pt x="859" y="344"/>
                  </a:lnTo>
                  <a:lnTo>
                    <a:pt x="852" y="348"/>
                  </a:lnTo>
                  <a:lnTo>
                    <a:pt x="846" y="352"/>
                  </a:lnTo>
                  <a:lnTo>
                    <a:pt x="842" y="352"/>
                  </a:lnTo>
                  <a:lnTo>
                    <a:pt x="840" y="353"/>
                  </a:lnTo>
                  <a:lnTo>
                    <a:pt x="836" y="353"/>
                  </a:lnTo>
                  <a:lnTo>
                    <a:pt x="833" y="355"/>
                  </a:lnTo>
                  <a:lnTo>
                    <a:pt x="827" y="357"/>
                  </a:lnTo>
                  <a:lnTo>
                    <a:pt x="821" y="359"/>
                  </a:lnTo>
                  <a:lnTo>
                    <a:pt x="816" y="359"/>
                  </a:lnTo>
                  <a:lnTo>
                    <a:pt x="810" y="359"/>
                  </a:lnTo>
                  <a:lnTo>
                    <a:pt x="804" y="359"/>
                  </a:lnTo>
                  <a:lnTo>
                    <a:pt x="800" y="361"/>
                  </a:lnTo>
                  <a:lnTo>
                    <a:pt x="795" y="359"/>
                  </a:lnTo>
                  <a:lnTo>
                    <a:pt x="789" y="359"/>
                  </a:lnTo>
                  <a:lnTo>
                    <a:pt x="783" y="359"/>
                  </a:lnTo>
                  <a:lnTo>
                    <a:pt x="781" y="359"/>
                  </a:lnTo>
                  <a:lnTo>
                    <a:pt x="776" y="357"/>
                  </a:lnTo>
                  <a:lnTo>
                    <a:pt x="772" y="355"/>
                  </a:lnTo>
                  <a:lnTo>
                    <a:pt x="766" y="353"/>
                  </a:lnTo>
                  <a:lnTo>
                    <a:pt x="764" y="353"/>
                  </a:lnTo>
                  <a:lnTo>
                    <a:pt x="758" y="352"/>
                  </a:lnTo>
                  <a:lnTo>
                    <a:pt x="757" y="352"/>
                  </a:lnTo>
                  <a:lnTo>
                    <a:pt x="753" y="348"/>
                  </a:lnTo>
                  <a:lnTo>
                    <a:pt x="749" y="348"/>
                  </a:lnTo>
                  <a:lnTo>
                    <a:pt x="743" y="344"/>
                  </a:lnTo>
                  <a:lnTo>
                    <a:pt x="739" y="342"/>
                  </a:lnTo>
                  <a:lnTo>
                    <a:pt x="734" y="338"/>
                  </a:lnTo>
                  <a:lnTo>
                    <a:pt x="732" y="336"/>
                  </a:lnTo>
                  <a:lnTo>
                    <a:pt x="732" y="334"/>
                  </a:lnTo>
                  <a:lnTo>
                    <a:pt x="728" y="336"/>
                  </a:lnTo>
                  <a:lnTo>
                    <a:pt x="726" y="340"/>
                  </a:lnTo>
                  <a:lnTo>
                    <a:pt x="722" y="344"/>
                  </a:lnTo>
                  <a:lnTo>
                    <a:pt x="719" y="348"/>
                  </a:lnTo>
                  <a:lnTo>
                    <a:pt x="715" y="352"/>
                  </a:lnTo>
                  <a:lnTo>
                    <a:pt x="709" y="357"/>
                  </a:lnTo>
                  <a:lnTo>
                    <a:pt x="703" y="363"/>
                  </a:lnTo>
                  <a:lnTo>
                    <a:pt x="700" y="367"/>
                  </a:lnTo>
                  <a:lnTo>
                    <a:pt x="696" y="371"/>
                  </a:lnTo>
                  <a:lnTo>
                    <a:pt x="694" y="374"/>
                  </a:lnTo>
                  <a:lnTo>
                    <a:pt x="688" y="378"/>
                  </a:lnTo>
                  <a:lnTo>
                    <a:pt x="686" y="382"/>
                  </a:lnTo>
                  <a:lnTo>
                    <a:pt x="682" y="384"/>
                  </a:lnTo>
                  <a:lnTo>
                    <a:pt x="679" y="388"/>
                  </a:lnTo>
                  <a:lnTo>
                    <a:pt x="677" y="392"/>
                  </a:lnTo>
                  <a:lnTo>
                    <a:pt x="671" y="395"/>
                  </a:lnTo>
                  <a:lnTo>
                    <a:pt x="669" y="397"/>
                  </a:lnTo>
                  <a:lnTo>
                    <a:pt x="665" y="401"/>
                  </a:lnTo>
                  <a:lnTo>
                    <a:pt x="662" y="407"/>
                  </a:lnTo>
                  <a:lnTo>
                    <a:pt x="658" y="411"/>
                  </a:lnTo>
                  <a:lnTo>
                    <a:pt x="652" y="414"/>
                  </a:lnTo>
                  <a:lnTo>
                    <a:pt x="650" y="416"/>
                  </a:lnTo>
                  <a:lnTo>
                    <a:pt x="644" y="422"/>
                  </a:lnTo>
                  <a:lnTo>
                    <a:pt x="641" y="426"/>
                  </a:lnTo>
                  <a:lnTo>
                    <a:pt x="637" y="428"/>
                  </a:lnTo>
                  <a:lnTo>
                    <a:pt x="633" y="433"/>
                  </a:lnTo>
                  <a:lnTo>
                    <a:pt x="629" y="437"/>
                  </a:lnTo>
                  <a:lnTo>
                    <a:pt x="625" y="441"/>
                  </a:lnTo>
                  <a:lnTo>
                    <a:pt x="620" y="445"/>
                  </a:lnTo>
                  <a:lnTo>
                    <a:pt x="616" y="449"/>
                  </a:lnTo>
                  <a:lnTo>
                    <a:pt x="612" y="452"/>
                  </a:lnTo>
                  <a:lnTo>
                    <a:pt x="606" y="456"/>
                  </a:lnTo>
                  <a:lnTo>
                    <a:pt x="603" y="460"/>
                  </a:lnTo>
                  <a:lnTo>
                    <a:pt x="599" y="464"/>
                  </a:lnTo>
                  <a:lnTo>
                    <a:pt x="595" y="468"/>
                  </a:lnTo>
                  <a:lnTo>
                    <a:pt x="589" y="471"/>
                  </a:lnTo>
                  <a:lnTo>
                    <a:pt x="586" y="475"/>
                  </a:lnTo>
                  <a:lnTo>
                    <a:pt x="582" y="479"/>
                  </a:lnTo>
                  <a:lnTo>
                    <a:pt x="576" y="483"/>
                  </a:lnTo>
                  <a:lnTo>
                    <a:pt x="572" y="487"/>
                  </a:lnTo>
                  <a:lnTo>
                    <a:pt x="568" y="490"/>
                  </a:lnTo>
                  <a:lnTo>
                    <a:pt x="565" y="492"/>
                  </a:lnTo>
                  <a:lnTo>
                    <a:pt x="559" y="496"/>
                  </a:lnTo>
                  <a:lnTo>
                    <a:pt x="555" y="502"/>
                  </a:lnTo>
                  <a:lnTo>
                    <a:pt x="551" y="504"/>
                  </a:lnTo>
                  <a:lnTo>
                    <a:pt x="546" y="507"/>
                  </a:lnTo>
                  <a:lnTo>
                    <a:pt x="542" y="509"/>
                  </a:lnTo>
                  <a:lnTo>
                    <a:pt x="538" y="511"/>
                  </a:lnTo>
                  <a:lnTo>
                    <a:pt x="534" y="515"/>
                  </a:lnTo>
                  <a:lnTo>
                    <a:pt x="530" y="517"/>
                  </a:lnTo>
                  <a:lnTo>
                    <a:pt x="527" y="521"/>
                  </a:lnTo>
                  <a:lnTo>
                    <a:pt x="523" y="523"/>
                  </a:lnTo>
                  <a:lnTo>
                    <a:pt x="519" y="526"/>
                  </a:lnTo>
                  <a:lnTo>
                    <a:pt x="515" y="528"/>
                  </a:lnTo>
                  <a:lnTo>
                    <a:pt x="511" y="530"/>
                  </a:lnTo>
                  <a:lnTo>
                    <a:pt x="508" y="532"/>
                  </a:lnTo>
                  <a:lnTo>
                    <a:pt x="504" y="534"/>
                  </a:lnTo>
                  <a:lnTo>
                    <a:pt x="500" y="536"/>
                  </a:lnTo>
                  <a:lnTo>
                    <a:pt x="496" y="536"/>
                  </a:lnTo>
                  <a:lnTo>
                    <a:pt x="494" y="540"/>
                  </a:lnTo>
                  <a:lnTo>
                    <a:pt x="490" y="540"/>
                  </a:lnTo>
                  <a:lnTo>
                    <a:pt x="487" y="542"/>
                  </a:lnTo>
                  <a:lnTo>
                    <a:pt x="483" y="542"/>
                  </a:lnTo>
                  <a:lnTo>
                    <a:pt x="481" y="545"/>
                  </a:lnTo>
                  <a:lnTo>
                    <a:pt x="473" y="547"/>
                  </a:lnTo>
                  <a:lnTo>
                    <a:pt x="470" y="549"/>
                  </a:lnTo>
                  <a:lnTo>
                    <a:pt x="462" y="549"/>
                  </a:lnTo>
                  <a:lnTo>
                    <a:pt x="456" y="549"/>
                  </a:lnTo>
                  <a:lnTo>
                    <a:pt x="452" y="551"/>
                  </a:lnTo>
                  <a:lnTo>
                    <a:pt x="447" y="553"/>
                  </a:lnTo>
                  <a:lnTo>
                    <a:pt x="443" y="553"/>
                  </a:lnTo>
                  <a:lnTo>
                    <a:pt x="437" y="553"/>
                  </a:lnTo>
                  <a:lnTo>
                    <a:pt x="435" y="553"/>
                  </a:lnTo>
                  <a:lnTo>
                    <a:pt x="430" y="553"/>
                  </a:lnTo>
                  <a:lnTo>
                    <a:pt x="426" y="551"/>
                  </a:lnTo>
                  <a:lnTo>
                    <a:pt x="424" y="551"/>
                  </a:lnTo>
                  <a:lnTo>
                    <a:pt x="420" y="549"/>
                  </a:lnTo>
                  <a:lnTo>
                    <a:pt x="416" y="549"/>
                  </a:lnTo>
                  <a:lnTo>
                    <a:pt x="411" y="547"/>
                  </a:lnTo>
                  <a:lnTo>
                    <a:pt x="407" y="547"/>
                  </a:lnTo>
                  <a:lnTo>
                    <a:pt x="403" y="545"/>
                  </a:lnTo>
                  <a:lnTo>
                    <a:pt x="401" y="545"/>
                  </a:lnTo>
                  <a:lnTo>
                    <a:pt x="399" y="542"/>
                  </a:lnTo>
                  <a:lnTo>
                    <a:pt x="397" y="545"/>
                  </a:lnTo>
                  <a:lnTo>
                    <a:pt x="394" y="547"/>
                  </a:lnTo>
                  <a:lnTo>
                    <a:pt x="392" y="549"/>
                  </a:lnTo>
                  <a:lnTo>
                    <a:pt x="388" y="553"/>
                  </a:lnTo>
                  <a:lnTo>
                    <a:pt x="382" y="557"/>
                  </a:lnTo>
                  <a:lnTo>
                    <a:pt x="380" y="561"/>
                  </a:lnTo>
                  <a:lnTo>
                    <a:pt x="374" y="566"/>
                  </a:lnTo>
                  <a:lnTo>
                    <a:pt x="369" y="572"/>
                  </a:lnTo>
                  <a:lnTo>
                    <a:pt x="363" y="578"/>
                  </a:lnTo>
                  <a:lnTo>
                    <a:pt x="357" y="583"/>
                  </a:lnTo>
                  <a:lnTo>
                    <a:pt x="354" y="585"/>
                  </a:lnTo>
                  <a:lnTo>
                    <a:pt x="350" y="589"/>
                  </a:lnTo>
                  <a:lnTo>
                    <a:pt x="346" y="593"/>
                  </a:lnTo>
                  <a:lnTo>
                    <a:pt x="344" y="597"/>
                  </a:lnTo>
                  <a:lnTo>
                    <a:pt x="340" y="599"/>
                  </a:lnTo>
                  <a:lnTo>
                    <a:pt x="336" y="602"/>
                  </a:lnTo>
                  <a:lnTo>
                    <a:pt x="333" y="608"/>
                  </a:lnTo>
                  <a:lnTo>
                    <a:pt x="331" y="610"/>
                  </a:lnTo>
                  <a:lnTo>
                    <a:pt x="325" y="614"/>
                  </a:lnTo>
                  <a:lnTo>
                    <a:pt x="323" y="618"/>
                  </a:lnTo>
                  <a:lnTo>
                    <a:pt x="317" y="621"/>
                  </a:lnTo>
                  <a:lnTo>
                    <a:pt x="314" y="627"/>
                  </a:lnTo>
                  <a:lnTo>
                    <a:pt x="310" y="629"/>
                  </a:lnTo>
                  <a:lnTo>
                    <a:pt x="306" y="633"/>
                  </a:lnTo>
                  <a:lnTo>
                    <a:pt x="302" y="637"/>
                  </a:lnTo>
                  <a:lnTo>
                    <a:pt x="298" y="642"/>
                  </a:lnTo>
                  <a:lnTo>
                    <a:pt x="295" y="646"/>
                  </a:lnTo>
                  <a:lnTo>
                    <a:pt x="291" y="650"/>
                  </a:lnTo>
                  <a:lnTo>
                    <a:pt x="287" y="656"/>
                  </a:lnTo>
                  <a:lnTo>
                    <a:pt x="283" y="659"/>
                  </a:lnTo>
                  <a:lnTo>
                    <a:pt x="279" y="663"/>
                  </a:lnTo>
                  <a:lnTo>
                    <a:pt x="276" y="669"/>
                  </a:lnTo>
                  <a:lnTo>
                    <a:pt x="272" y="673"/>
                  </a:lnTo>
                  <a:lnTo>
                    <a:pt x="268" y="678"/>
                  </a:lnTo>
                  <a:lnTo>
                    <a:pt x="262" y="680"/>
                  </a:lnTo>
                  <a:lnTo>
                    <a:pt x="259" y="686"/>
                  </a:lnTo>
                  <a:lnTo>
                    <a:pt x="255" y="690"/>
                  </a:lnTo>
                  <a:lnTo>
                    <a:pt x="251" y="694"/>
                  </a:lnTo>
                  <a:lnTo>
                    <a:pt x="247" y="699"/>
                  </a:lnTo>
                  <a:lnTo>
                    <a:pt x="243" y="705"/>
                  </a:lnTo>
                  <a:lnTo>
                    <a:pt x="240" y="709"/>
                  </a:lnTo>
                  <a:lnTo>
                    <a:pt x="236" y="713"/>
                  </a:lnTo>
                  <a:lnTo>
                    <a:pt x="232" y="718"/>
                  </a:lnTo>
                  <a:lnTo>
                    <a:pt x="228" y="722"/>
                  </a:lnTo>
                  <a:lnTo>
                    <a:pt x="224" y="728"/>
                  </a:lnTo>
                  <a:lnTo>
                    <a:pt x="222" y="732"/>
                  </a:lnTo>
                  <a:lnTo>
                    <a:pt x="219" y="735"/>
                  </a:lnTo>
                  <a:lnTo>
                    <a:pt x="215" y="741"/>
                  </a:lnTo>
                  <a:lnTo>
                    <a:pt x="211" y="745"/>
                  </a:lnTo>
                  <a:lnTo>
                    <a:pt x="209" y="751"/>
                  </a:lnTo>
                  <a:lnTo>
                    <a:pt x="205" y="755"/>
                  </a:lnTo>
                  <a:lnTo>
                    <a:pt x="202" y="758"/>
                  </a:lnTo>
                  <a:lnTo>
                    <a:pt x="198" y="762"/>
                  </a:lnTo>
                  <a:lnTo>
                    <a:pt x="196" y="768"/>
                  </a:lnTo>
                  <a:lnTo>
                    <a:pt x="192" y="772"/>
                  </a:lnTo>
                  <a:lnTo>
                    <a:pt x="190" y="775"/>
                  </a:lnTo>
                  <a:lnTo>
                    <a:pt x="186" y="779"/>
                  </a:lnTo>
                  <a:lnTo>
                    <a:pt x="184" y="785"/>
                  </a:lnTo>
                  <a:lnTo>
                    <a:pt x="181" y="789"/>
                  </a:lnTo>
                  <a:lnTo>
                    <a:pt x="179" y="793"/>
                  </a:lnTo>
                  <a:lnTo>
                    <a:pt x="175" y="796"/>
                  </a:lnTo>
                  <a:lnTo>
                    <a:pt x="173" y="800"/>
                  </a:lnTo>
                  <a:lnTo>
                    <a:pt x="171" y="804"/>
                  </a:lnTo>
                  <a:lnTo>
                    <a:pt x="169" y="810"/>
                  </a:lnTo>
                  <a:lnTo>
                    <a:pt x="167" y="813"/>
                  </a:lnTo>
                  <a:lnTo>
                    <a:pt x="165" y="817"/>
                  </a:lnTo>
                  <a:lnTo>
                    <a:pt x="163" y="819"/>
                  </a:lnTo>
                  <a:lnTo>
                    <a:pt x="162" y="825"/>
                  </a:lnTo>
                  <a:lnTo>
                    <a:pt x="158" y="829"/>
                  </a:lnTo>
                  <a:lnTo>
                    <a:pt x="156" y="832"/>
                  </a:lnTo>
                  <a:lnTo>
                    <a:pt x="154" y="836"/>
                  </a:lnTo>
                  <a:lnTo>
                    <a:pt x="154" y="838"/>
                  </a:lnTo>
                  <a:lnTo>
                    <a:pt x="152" y="842"/>
                  </a:lnTo>
                  <a:lnTo>
                    <a:pt x="150" y="846"/>
                  </a:lnTo>
                  <a:lnTo>
                    <a:pt x="148" y="850"/>
                  </a:lnTo>
                  <a:lnTo>
                    <a:pt x="146" y="853"/>
                  </a:lnTo>
                  <a:lnTo>
                    <a:pt x="144" y="855"/>
                  </a:lnTo>
                  <a:lnTo>
                    <a:pt x="143" y="859"/>
                  </a:lnTo>
                  <a:lnTo>
                    <a:pt x="141" y="863"/>
                  </a:lnTo>
                  <a:lnTo>
                    <a:pt x="141" y="867"/>
                  </a:lnTo>
                  <a:lnTo>
                    <a:pt x="139" y="869"/>
                  </a:lnTo>
                  <a:lnTo>
                    <a:pt x="139" y="872"/>
                  </a:lnTo>
                  <a:lnTo>
                    <a:pt x="135" y="876"/>
                  </a:lnTo>
                  <a:lnTo>
                    <a:pt x="133" y="882"/>
                  </a:lnTo>
                  <a:lnTo>
                    <a:pt x="131" y="888"/>
                  </a:lnTo>
                  <a:lnTo>
                    <a:pt x="129" y="893"/>
                  </a:lnTo>
                  <a:lnTo>
                    <a:pt x="127" y="897"/>
                  </a:lnTo>
                  <a:lnTo>
                    <a:pt x="127" y="901"/>
                  </a:lnTo>
                  <a:lnTo>
                    <a:pt x="125" y="905"/>
                  </a:lnTo>
                  <a:lnTo>
                    <a:pt x="124" y="908"/>
                  </a:lnTo>
                  <a:lnTo>
                    <a:pt x="122" y="914"/>
                  </a:lnTo>
                  <a:lnTo>
                    <a:pt x="122" y="918"/>
                  </a:lnTo>
                  <a:lnTo>
                    <a:pt x="122" y="922"/>
                  </a:lnTo>
                  <a:lnTo>
                    <a:pt x="122" y="924"/>
                  </a:lnTo>
                  <a:lnTo>
                    <a:pt x="67" y="899"/>
                  </a:lnTo>
                  <a:lnTo>
                    <a:pt x="65" y="899"/>
                  </a:lnTo>
                  <a:lnTo>
                    <a:pt x="65" y="903"/>
                  </a:lnTo>
                  <a:lnTo>
                    <a:pt x="63" y="905"/>
                  </a:lnTo>
                  <a:lnTo>
                    <a:pt x="61" y="907"/>
                  </a:lnTo>
                  <a:lnTo>
                    <a:pt x="61" y="910"/>
                  </a:lnTo>
                  <a:lnTo>
                    <a:pt x="61" y="912"/>
                  </a:lnTo>
                  <a:lnTo>
                    <a:pt x="59" y="916"/>
                  </a:lnTo>
                  <a:lnTo>
                    <a:pt x="57" y="920"/>
                  </a:lnTo>
                  <a:lnTo>
                    <a:pt x="55" y="924"/>
                  </a:lnTo>
                  <a:lnTo>
                    <a:pt x="55" y="929"/>
                  </a:lnTo>
                  <a:lnTo>
                    <a:pt x="53" y="935"/>
                  </a:lnTo>
                  <a:lnTo>
                    <a:pt x="53" y="939"/>
                  </a:lnTo>
                  <a:lnTo>
                    <a:pt x="51" y="943"/>
                  </a:lnTo>
                  <a:lnTo>
                    <a:pt x="51" y="945"/>
                  </a:lnTo>
                  <a:lnTo>
                    <a:pt x="49" y="950"/>
                  </a:lnTo>
                  <a:lnTo>
                    <a:pt x="49" y="954"/>
                  </a:lnTo>
                  <a:lnTo>
                    <a:pt x="48" y="956"/>
                  </a:lnTo>
                  <a:lnTo>
                    <a:pt x="48" y="958"/>
                  </a:lnTo>
                  <a:lnTo>
                    <a:pt x="46" y="962"/>
                  </a:lnTo>
                  <a:lnTo>
                    <a:pt x="46" y="965"/>
                  </a:lnTo>
                  <a:lnTo>
                    <a:pt x="46" y="969"/>
                  </a:lnTo>
                  <a:lnTo>
                    <a:pt x="44" y="973"/>
                  </a:lnTo>
                  <a:lnTo>
                    <a:pt x="42" y="975"/>
                  </a:lnTo>
                  <a:lnTo>
                    <a:pt x="42" y="981"/>
                  </a:lnTo>
                  <a:lnTo>
                    <a:pt x="42" y="983"/>
                  </a:lnTo>
                  <a:lnTo>
                    <a:pt x="42" y="986"/>
                  </a:lnTo>
                  <a:lnTo>
                    <a:pt x="40" y="992"/>
                  </a:lnTo>
                  <a:lnTo>
                    <a:pt x="40" y="996"/>
                  </a:lnTo>
                  <a:lnTo>
                    <a:pt x="38" y="1000"/>
                  </a:lnTo>
                  <a:lnTo>
                    <a:pt x="38" y="1003"/>
                  </a:lnTo>
                  <a:lnTo>
                    <a:pt x="36" y="1007"/>
                  </a:lnTo>
                  <a:lnTo>
                    <a:pt x="36" y="1013"/>
                  </a:lnTo>
                  <a:lnTo>
                    <a:pt x="36" y="1015"/>
                  </a:lnTo>
                  <a:lnTo>
                    <a:pt x="36" y="1021"/>
                  </a:lnTo>
                  <a:lnTo>
                    <a:pt x="34" y="1024"/>
                  </a:lnTo>
                  <a:lnTo>
                    <a:pt x="34" y="1030"/>
                  </a:lnTo>
                  <a:lnTo>
                    <a:pt x="34" y="1032"/>
                  </a:lnTo>
                  <a:lnTo>
                    <a:pt x="34" y="1038"/>
                  </a:lnTo>
                  <a:lnTo>
                    <a:pt x="32" y="1043"/>
                  </a:lnTo>
                  <a:lnTo>
                    <a:pt x="32" y="1047"/>
                  </a:lnTo>
                  <a:lnTo>
                    <a:pt x="30" y="1051"/>
                  </a:lnTo>
                  <a:lnTo>
                    <a:pt x="30" y="1057"/>
                  </a:lnTo>
                  <a:lnTo>
                    <a:pt x="30" y="1060"/>
                  </a:lnTo>
                  <a:lnTo>
                    <a:pt x="30" y="1066"/>
                  </a:lnTo>
                  <a:lnTo>
                    <a:pt x="29" y="1070"/>
                  </a:lnTo>
                  <a:lnTo>
                    <a:pt x="29" y="1076"/>
                  </a:lnTo>
                  <a:lnTo>
                    <a:pt x="29" y="1081"/>
                  </a:lnTo>
                  <a:lnTo>
                    <a:pt x="29" y="1087"/>
                  </a:lnTo>
                  <a:lnTo>
                    <a:pt x="29" y="1091"/>
                  </a:lnTo>
                  <a:lnTo>
                    <a:pt x="29" y="1095"/>
                  </a:lnTo>
                  <a:lnTo>
                    <a:pt x="29" y="1100"/>
                  </a:lnTo>
                  <a:lnTo>
                    <a:pt x="29" y="1106"/>
                  </a:lnTo>
                  <a:lnTo>
                    <a:pt x="29" y="1112"/>
                  </a:lnTo>
                  <a:lnTo>
                    <a:pt x="29" y="1116"/>
                  </a:lnTo>
                  <a:lnTo>
                    <a:pt x="29" y="1121"/>
                  </a:lnTo>
                  <a:lnTo>
                    <a:pt x="29" y="1127"/>
                  </a:lnTo>
                  <a:lnTo>
                    <a:pt x="29" y="1131"/>
                  </a:lnTo>
                  <a:lnTo>
                    <a:pt x="29" y="1137"/>
                  </a:lnTo>
                  <a:lnTo>
                    <a:pt x="29" y="1140"/>
                  </a:lnTo>
                  <a:lnTo>
                    <a:pt x="29" y="1146"/>
                  </a:lnTo>
                  <a:lnTo>
                    <a:pt x="29" y="1152"/>
                  </a:lnTo>
                  <a:lnTo>
                    <a:pt x="29" y="1157"/>
                  </a:lnTo>
                  <a:lnTo>
                    <a:pt x="29" y="1161"/>
                  </a:lnTo>
                  <a:lnTo>
                    <a:pt x="29" y="1167"/>
                  </a:lnTo>
                  <a:lnTo>
                    <a:pt x="29" y="1171"/>
                  </a:lnTo>
                  <a:lnTo>
                    <a:pt x="29" y="1176"/>
                  </a:lnTo>
                  <a:lnTo>
                    <a:pt x="29" y="1182"/>
                  </a:lnTo>
                  <a:lnTo>
                    <a:pt x="29" y="1188"/>
                  </a:lnTo>
                  <a:lnTo>
                    <a:pt x="29" y="1192"/>
                  </a:lnTo>
                  <a:lnTo>
                    <a:pt x="29" y="1197"/>
                  </a:lnTo>
                  <a:lnTo>
                    <a:pt x="29" y="1201"/>
                  </a:lnTo>
                  <a:lnTo>
                    <a:pt x="30" y="1207"/>
                  </a:lnTo>
                  <a:lnTo>
                    <a:pt x="30" y="1211"/>
                  </a:lnTo>
                  <a:lnTo>
                    <a:pt x="30" y="1216"/>
                  </a:lnTo>
                  <a:lnTo>
                    <a:pt x="30" y="1220"/>
                  </a:lnTo>
                  <a:lnTo>
                    <a:pt x="30" y="1226"/>
                  </a:lnTo>
                  <a:lnTo>
                    <a:pt x="30" y="1230"/>
                  </a:lnTo>
                  <a:lnTo>
                    <a:pt x="30" y="1233"/>
                  </a:lnTo>
                  <a:lnTo>
                    <a:pt x="32" y="1239"/>
                  </a:lnTo>
                  <a:lnTo>
                    <a:pt x="34" y="1243"/>
                  </a:lnTo>
                  <a:lnTo>
                    <a:pt x="34" y="1247"/>
                  </a:lnTo>
                  <a:lnTo>
                    <a:pt x="34" y="1251"/>
                  </a:lnTo>
                  <a:lnTo>
                    <a:pt x="34" y="1254"/>
                  </a:lnTo>
                  <a:lnTo>
                    <a:pt x="34" y="1258"/>
                  </a:lnTo>
                  <a:lnTo>
                    <a:pt x="34" y="1262"/>
                  </a:lnTo>
                  <a:lnTo>
                    <a:pt x="34" y="1266"/>
                  </a:lnTo>
                  <a:lnTo>
                    <a:pt x="36" y="1270"/>
                  </a:lnTo>
                  <a:lnTo>
                    <a:pt x="36" y="1275"/>
                  </a:lnTo>
                  <a:lnTo>
                    <a:pt x="36" y="1277"/>
                  </a:lnTo>
                  <a:lnTo>
                    <a:pt x="36" y="1281"/>
                  </a:lnTo>
                  <a:lnTo>
                    <a:pt x="36" y="1285"/>
                  </a:lnTo>
                  <a:lnTo>
                    <a:pt x="36" y="1289"/>
                  </a:lnTo>
                  <a:lnTo>
                    <a:pt x="38" y="1294"/>
                  </a:lnTo>
                  <a:lnTo>
                    <a:pt x="40" y="1300"/>
                  </a:lnTo>
                  <a:lnTo>
                    <a:pt x="40" y="1304"/>
                  </a:lnTo>
                  <a:lnTo>
                    <a:pt x="40" y="1308"/>
                  </a:lnTo>
                  <a:lnTo>
                    <a:pt x="40" y="1311"/>
                  </a:lnTo>
                  <a:lnTo>
                    <a:pt x="40" y="1315"/>
                  </a:lnTo>
                  <a:lnTo>
                    <a:pt x="42" y="1321"/>
                  </a:lnTo>
                  <a:lnTo>
                    <a:pt x="42" y="1323"/>
                  </a:lnTo>
                  <a:lnTo>
                    <a:pt x="0" y="1323"/>
                  </a:lnTo>
                  <a:lnTo>
                    <a:pt x="0" y="1327"/>
                  </a:lnTo>
                  <a:lnTo>
                    <a:pt x="0" y="1330"/>
                  </a:lnTo>
                  <a:lnTo>
                    <a:pt x="0" y="1334"/>
                  </a:lnTo>
                  <a:lnTo>
                    <a:pt x="0" y="1338"/>
                  </a:lnTo>
                  <a:lnTo>
                    <a:pt x="0" y="1344"/>
                  </a:lnTo>
                  <a:lnTo>
                    <a:pt x="0" y="1347"/>
                  </a:lnTo>
                  <a:lnTo>
                    <a:pt x="0" y="1353"/>
                  </a:lnTo>
                  <a:lnTo>
                    <a:pt x="0" y="1357"/>
                  </a:lnTo>
                  <a:lnTo>
                    <a:pt x="0" y="1361"/>
                  </a:lnTo>
                  <a:lnTo>
                    <a:pt x="0" y="1365"/>
                  </a:lnTo>
                  <a:lnTo>
                    <a:pt x="0" y="1366"/>
                  </a:lnTo>
                  <a:lnTo>
                    <a:pt x="0" y="1370"/>
                  </a:lnTo>
                  <a:lnTo>
                    <a:pt x="0" y="1374"/>
                  </a:lnTo>
                  <a:lnTo>
                    <a:pt x="0" y="1378"/>
                  </a:lnTo>
                  <a:lnTo>
                    <a:pt x="2" y="1382"/>
                  </a:lnTo>
                  <a:lnTo>
                    <a:pt x="2" y="1385"/>
                  </a:lnTo>
                  <a:lnTo>
                    <a:pt x="2" y="1389"/>
                  </a:lnTo>
                  <a:lnTo>
                    <a:pt x="4" y="1393"/>
                  </a:lnTo>
                  <a:lnTo>
                    <a:pt x="4" y="1399"/>
                  </a:lnTo>
                  <a:lnTo>
                    <a:pt x="6" y="1403"/>
                  </a:lnTo>
                  <a:lnTo>
                    <a:pt x="8" y="1406"/>
                  </a:lnTo>
                  <a:lnTo>
                    <a:pt x="8" y="1410"/>
                  </a:lnTo>
                  <a:lnTo>
                    <a:pt x="8" y="1416"/>
                  </a:lnTo>
                  <a:lnTo>
                    <a:pt x="10" y="1420"/>
                  </a:lnTo>
                  <a:lnTo>
                    <a:pt x="10" y="1423"/>
                  </a:lnTo>
                  <a:lnTo>
                    <a:pt x="11" y="1427"/>
                  </a:lnTo>
                  <a:lnTo>
                    <a:pt x="13" y="1433"/>
                  </a:lnTo>
                  <a:lnTo>
                    <a:pt x="15" y="1437"/>
                  </a:lnTo>
                  <a:lnTo>
                    <a:pt x="15" y="1441"/>
                  </a:lnTo>
                  <a:lnTo>
                    <a:pt x="17" y="1446"/>
                  </a:lnTo>
                  <a:lnTo>
                    <a:pt x="19" y="1452"/>
                  </a:lnTo>
                  <a:lnTo>
                    <a:pt x="21" y="1456"/>
                  </a:lnTo>
                  <a:lnTo>
                    <a:pt x="23" y="1461"/>
                  </a:lnTo>
                  <a:lnTo>
                    <a:pt x="23" y="1465"/>
                  </a:lnTo>
                  <a:lnTo>
                    <a:pt x="27" y="1471"/>
                  </a:lnTo>
                  <a:lnTo>
                    <a:pt x="27" y="1477"/>
                  </a:lnTo>
                  <a:lnTo>
                    <a:pt x="29" y="1480"/>
                  </a:lnTo>
                  <a:lnTo>
                    <a:pt x="30" y="1484"/>
                  </a:lnTo>
                  <a:lnTo>
                    <a:pt x="30" y="1490"/>
                  </a:lnTo>
                  <a:lnTo>
                    <a:pt x="34" y="1494"/>
                  </a:lnTo>
                  <a:lnTo>
                    <a:pt x="36" y="1498"/>
                  </a:lnTo>
                  <a:lnTo>
                    <a:pt x="36" y="1503"/>
                  </a:lnTo>
                  <a:lnTo>
                    <a:pt x="40" y="1509"/>
                  </a:lnTo>
                  <a:lnTo>
                    <a:pt x="42" y="1513"/>
                  </a:lnTo>
                  <a:lnTo>
                    <a:pt x="44" y="1517"/>
                  </a:lnTo>
                  <a:lnTo>
                    <a:pt x="46" y="1522"/>
                  </a:lnTo>
                  <a:lnTo>
                    <a:pt x="48" y="1528"/>
                  </a:lnTo>
                  <a:lnTo>
                    <a:pt x="51" y="1530"/>
                  </a:lnTo>
                  <a:lnTo>
                    <a:pt x="53" y="1536"/>
                  </a:lnTo>
                  <a:lnTo>
                    <a:pt x="55" y="1541"/>
                  </a:lnTo>
                  <a:lnTo>
                    <a:pt x="57" y="1545"/>
                  </a:lnTo>
                  <a:lnTo>
                    <a:pt x="59" y="1549"/>
                  </a:lnTo>
                  <a:lnTo>
                    <a:pt x="61" y="1555"/>
                  </a:lnTo>
                  <a:lnTo>
                    <a:pt x="65" y="1558"/>
                  </a:lnTo>
                  <a:lnTo>
                    <a:pt x="67" y="1562"/>
                  </a:lnTo>
                  <a:lnTo>
                    <a:pt x="68" y="1566"/>
                  </a:lnTo>
                  <a:lnTo>
                    <a:pt x="72" y="1572"/>
                  </a:lnTo>
                  <a:lnTo>
                    <a:pt x="74" y="1574"/>
                  </a:lnTo>
                  <a:lnTo>
                    <a:pt x="76" y="1579"/>
                  </a:lnTo>
                  <a:lnTo>
                    <a:pt x="78" y="1583"/>
                  </a:lnTo>
                  <a:lnTo>
                    <a:pt x="82" y="1587"/>
                  </a:lnTo>
                  <a:lnTo>
                    <a:pt x="84" y="1591"/>
                  </a:lnTo>
                  <a:lnTo>
                    <a:pt x="87" y="1593"/>
                  </a:lnTo>
                  <a:lnTo>
                    <a:pt x="89" y="1598"/>
                  </a:lnTo>
                  <a:lnTo>
                    <a:pt x="91" y="1602"/>
                  </a:lnTo>
                  <a:lnTo>
                    <a:pt x="93" y="1604"/>
                  </a:lnTo>
                  <a:lnTo>
                    <a:pt x="97" y="1608"/>
                  </a:lnTo>
                  <a:lnTo>
                    <a:pt x="99" y="1612"/>
                  </a:lnTo>
                  <a:lnTo>
                    <a:pt x="103" y="1615"/>
                  </a:lnTo>
                  <a:lnTo>
                    <a:pt x="105" y="1617"/>
                  </a:lnTo>
                  <a:lnTo>
                    <a:pt x="108" y="1621"/>
                  </a:lnTo>
                  <a:lnTo>
                    <a:pt x="110" y="1623"/>
                  </a:lnTo>
                  <a:lnTo>
                    <a:pt x="112" y="1627"/>
                  </a:lnTo>
                  <a:lnTo>
                    <a:pt x="116" y="1631"/>
                  </a:lnTo>
                  <a:lnTo>
                    <a:pt x="118" y="1634"/>
                  </a:lnTo>
                  <a:lnTo>
                    <a:pt x="124" y="1640"/>
                  </a:lnTo>
                  <a:lnTo>
                    <a:pt x="129" y="1644"/>
                  </a:lnTo>
                  <a:lnTo>
                    <a:pt x="135" y="1650"/>
                  </a:lnTo>
                  <a:lnTo>
                    <a:pt x="139" y="1655"/>
                  </a:lnTo>
                  <a:lnTo>
                    <a:pt x="143" y="1661"/>
                  </a:lnTo>
                  <a:lnTo>
                    <a:pt x="148" y="1665"/>
                  </a:lnTo>
                  <a:lnTo>
                    <a:pt x="152" y="1669"/>
                  </a:lnTo>
                  <a:lnTo>
                    <a:pt x="156" y="1672"/>
                  </a:lnTo>
                  <a:lnTo>
                    <a:pt x="160" y="1676"/>
                  </a:lnTo>
                  <a:lnTo>
                    <a:pt x="165" y="1680"/>
                  </a:lnTo>
                  <a:lnTo>
                    <a:pt x="167" y="1684"/>
                  </a:lnTo>
                  <a:lnTo>
                    <a:pt x="171" y="1686"/>
                  </a:lnTo>
                  <a:lnTo>
                    <a:pt x="177" y="1691"/>
                  </a:lnTo>
                  <a:lnTo>
                    <a:pt x="181" y="1693"/>
                  </a:lnTo>
                  <a:lnTo>
                    <a:pt x="184" y="1697"/>
                  </a:lnTo>
                  <a:lnTo>
                    <a:pt x="137" y="1722"/>
                  </a:lnTo>
                  <a:lnTo>
                    <a:pt x="141" y="1726"/>
                  </a:lnTo>
                  <a:lnTo>
                    <a:pt x="143" y="1726"/>
                  </a:lnTo>
                  <a:lnTo>
                    <a:pt x="146" y="1729"/>
                  </a:lnTo>
                  <a:lnTo>
                    <a:pt x="148" y="1731"/>
                  </a:lnTo>
                  <a:lnTo>
                    <a:pt x="152" y="1735"/>
                  </a:lnTo>
                  <a:lnTo>
                    <a:pt x="156" y="1741"/>
                  </a:lnTo>
                  <a:lnTo>
                    <a:pt x="160" y="1743"/>
                  </a:lnTo>
                  <a:lnTo>
                    <a:pt x="165" y="1748"/>
                  </a:lnTo>
                  <a:lnTo>
                    <a:pt x="171" y="1754"/>
                  </a:lnTo>
                  <a:lnTo>
                    <a:pt x="175" y="1756"/>
                  </a:lnTo>
                  <a:lnTo>
                    <a:pt x="181" y="1762"/>
                  </a:lnTo>
                  <a:lnTo>
                    <a:pt x="184" y="1766"/>
                  </a:lnTo>
                  <a:lnTo>
                    <a:pt x="188" y="1767"/>
                  </a:lnTo>
                  <a:lnTo>
                    <a:pt x="192" y="1769"/>
                  </a:lnTo>
                  <a:lnTo>
                    <a:pt x="194" y="1773"/>
                  </a:lnTo>
                  <a:lnTo>
                    <a:pt x="198" y="1775"/>
                  </a:lnTo>
                  <a:lnTo>
                    <a:pt x="202" y="1779"/>
                  </a:lnTo>
                  <a:lnTo>
                    <a:pt x="205" y="1781"/>
                  </a:lnTo>
                  <a:lnTo>
                    <a:pt x="209" y="1785"/>
                  </a:lnTo>
                  <a:lnTo>
                    <a:pt x="213" y="1786"/>
                  </a:lnTo>
                  <a:lnTo>
                    <a:pt x="217" y="1788"/>
                  </a:lnTo>
                  <a:lnTo>
                    <a:pt x="219" y="1792"/>
                  </a:lnTo>
                  <a:lnTo>
                    <a:pt x="224" y="1794"/>
                  </a:lnTo>
                  <a:lnTo>
                    <a:pt x="228" y="1798"/>
                  </a:lnTo>
                  <a:lnTo>
                    <a:pt x="234" y="1800"/>
                  </a:lnTo>
                  <a:lnTo>
                    <a:pt x="236" y="1804"/>
                  </a:lnTo>
                  <a:lnTo>
                    <a:pt x="241" y="1805"/>
                  </a:lnTo>
                  <a:lnTo>
                    <a:pt x="245" y="1807"/>
                  </a:lnTo>
                  <a:lnTo>
                    <a:pt x="249" y="1811"/>
                  </a:lnTo>
                  <a:lnTo>
                    <a:pt x="255" y="1813"/>
                  </a:lnTo>
                  <a:lnTo>
                    <a:pt x="260" y="1817"/>
                  </a:lnTo>
                  <a:lnTo>
                    <a:pt x="262" y="1819"/>
                  </a:lnTo>
                  <a:lnTo>
                    <a:pt x="268" y="1823"/>
                  </a:lnTo>
                  <a:lnTo>
                    <a:pt x="272" y="1824"/>
                  </a:lnTo>
                  <a:lnTo>
                    <a:pt x="278" y="1826"/>
                  </a:lnTo>
                  <a:lnTo>
                    <a:pt x="281" y="1828"/>
                  </a:lnTo>
                  <a:lnTo>
                    <a:pt x="287" y="1832"/>
                  </a:lnTo>
                  <a:lnTo>
                    <a:pt x="293" y="1834"/>
                  </a:lnTo>
                  <a:lnTo>
                    <a:pt x="298" y="1836"/>
                  </a:lnTo>
                  <a:lnTo>
                    <a:pt x="302" y="1838"/>
                  </a:lnTo>
                  <a:lnTo>
                    <a:pt x="308" y="1842"/>
                  </a:lnTo>
                  <a:lnTo>
                    <a:pt x="312" y="1842"/>
                  </a:lnTo>
                  <a:lnTo>
                    <a:pt x="317" y="1845"/>
                  </a:lnTo>
                  <a:lnTo>
                    <a:pt x="323" y="1847"/>
                  </a:lnTo>
                  <a:lnTo>
                    <a:pt x="329" y="1849"/>
                  </a:lnTo>
                  <a:lnTo>
                    <a:pt x="335" y="1851"/>
                  </a:lnTo>
                  <a:lnTo>
                    <a:pt x="340" y="1853"/>
                  </a:lnTo>
                  <a:lnTo>
                    <a:pt x="344" y="1855"/>
                  </a:lnTo>
                  <a:lnTo>
                    <a:pt x="350" y="1855"/>
                  </a:lnTo>
                  <a:lnTo>
                    <a:pt x="355" y="1857"/>
                  </a:lnTo>
                  <a:lnTo>
                    <a:pt x="361" y="1857"/>
                  </a:lnTo>
                  <a:lnTo>
                    <a:pt x="367" y="1859"/>
                  </a:lnTo>
                  <a:lnTo>
                    <a:pt x="373" y="1861"/>
                  </a:lnTo>
                  <a:lnTo>
                    <a:pt x="376" y="1862"/>
                  </a:lnTo>
                  <a:lnTo>
                    <a:pt x="382" y="1862"/>
                  </a:lnTo>
                  <a:lnTo>
                    <a:pt x="388" y="1862"/>
                  </a:lnTo>
                  <a:lnTo>
                    <a:pt x="394" y="1864"/>
                  </a:lnTo>
                  <a:lnTo>
                    <a:pt x="399" y="1864"/>
                  </a:lnTo>
                  <a:lnTo>
                    <a:pt x="407" y="1866"/>
                  </a:lnTo>
                  <a:lnTo>
                    <a:pt x="411" y="1866"/>
                  </a:lnTo>
                  <a:lnTo>
                    <a:pt x="416" y="1866"/>
                  </a:lnTo>
                  <a:lnTo>
                    <a:pt x="424" y="1866"/>
                  </a:lnTo>
                  <a:lnTo>
                    <a:pt x="430" y="1868"/>
                  </a:lnTo>
                  <a:lnTo>
                    <a:pt x="435" y="1868"/>
                  </a:lnTo>
                  <a:lnTo>
                    <a:pt x="439" y="1868"/>
                  </a:lnTo>
                  <a:lnTo>
                    <a:pt x="445" y="1868"/>
                  </a:lnTo>
                  <a:lnTo>
                    <a:pt x="451" y="1868"/>
                  </a:lnTo>
                  <a:lnTo>
                    <a:pt x="456" y="1868"/>
                  </a:lnTo>
                  <a:lnTo>
                    <a:pt x="462" y="1868"/>
                  </a:lnTo>
                  <a:lnTo>
                    <a:pt x="468" y="1868"/>
                  </a:lnTo>
                  <a:lnTo>
                    <a:pt x="473" y="1868"/>
                  </a:lnTo>
                  <a:lnTo>
                    <a:pt x="477" y="1868"/>
                  </a:lnTo>
                  <a:lnTo>
                    <a:pt x="483" y="1868"/>
                  </a:lnTo>
                  <a:lnTo>
                    <a:pt x="489" y="1866"/>
                  </a:lnTo>
                  <a:lnTo>
                    <a:pt x="494" y="1866"/>
                  </a:lnTo>
                  <a:lnTo>
                    <a:pt x="500" y="1866"/>
                  </a:lnTo>
                  <a:lnTo>
                    <a:pt x="506" y="1866"/>
                  </a:lnTo>
                  <a:lnTo>
                    <a:pt x="509" y="1866"/>
                  </a:lnTo>
                  <a:lnTo>
                    <a:pt x="517" y="1866"/>
                  </a:lnTo>
                  <a:lnTo>
                    <a:pt x="521" y="1864"/>
                  </a:lnTo>
                  <a:lnTo>
                    <a:pt x="525" y="1864"/>
                  </a:lnTo>
                  <a:lnTo>
                    <a:pt x="530" y="1862"/>
                  </a:lnTo>
                  <a:lnTo>
                    <a:pt x="536" y="1862"/>
                  </a:lnTo>
                  <a:lnTo>
                    <a:pt x="540" y="1861"/>
                  </a:lnTo>
                  <a:lnTo>
                    <a:pt x="546" y="1861"/>
                  </a:lnTo>
                  <a:lnTo>
                    <a:pt x="549" y="1859"/>
                  </a:lnTo>
                  <a:lnTo>
                    <a:pt x="555" y="1859"/>
                  </a:lnTo>
                  <a:lnTo>
                    <a:pt x="559" y="1857"/>
                  </a:lnTo>
                  <a:lnTo>
                    <a:pt x="565" y="1857"/>
                  </a:lnTo>
                  <a:lnTo>
                    <a:pt x="568" y="1855"/>
                  </a:lnTo>
                  <a:lnTo>
                    <a:pt x="574" y="1855"/>
                  </a:lnTo>
                  <a:lnTo>
                    <a:pt x="578" y="1853"/>
                  </a:lnTo>
                  <a:lnTo>
                    <a:pt x="582" y="1851"/>
                  </a:lnTo>
                  <a:lnTo>
                    <a:pt x="587" y="1851"/>
                  </a:lnTo>
                  <a:lnTo>
                    <a:pt x="591" y="1851"/>
                  </a:lnTo>
                  <a:lnTo>
                    <a:pt x="595" y="1849"/>
                  </a:lnTo>
                  <a:lnTo>
                    <a:pt x="599" y="1847"/>
                  </a:lnTo>
                  <a:lnTo>
                    <a:pt x="603" y="1847"/>
                  </a:lnTo>
                  <a:lnTo>
                    <a:pt x="606" y="1845"/>
                  </a:lnTo>
                  <a:lnTo>
                    <a:pt x="612" y="1843"/>
                  </a:lnTo>
                  <a:lnTo>
                    <a:pt x="614" y="1842"/>
                  </a:lnTo>
                  <a:lnTo>
                    <a:pt x="618" y="1842"/>
                  </a:lnTo>
                  <a:lnTo>
                    <a:pt x="622" y="1840"/>
                  </a:lnTo>
                  <a:lnTo>
                    <a:pt x="625" y="1838"/>
                  </a:lnTo>
                  <a:lnTo>
                    <a:pt x="629" y="1838"/>
                  </a:lnTo>
                  <a:lnTo>
                    <a:pt x="631" y="1836"/>
                  </a:lnTo>
                  <a:lnTo>
                    <a:pt x="635" y="1834"/>
                  </a:lnTo>
                  <a:lnTo>
                    <a:pt x="641" y="1832"/>
                  </a:lnTo>
                  <a:lnTo>
                    <a:pt x="646" y="1828"/>
                  </a:lnTo>
                  <a:lnTo>
                    <a:pt x="652" y="1824"/>
                  </a:lnTo>
                  <a:lnTo>
                    <a:pt x="656" y="1823"/>
                  </a:lnTo>
                  <a:lnTo>
                    <a:pt x="660" y="1819"/>
                  </a:lnTo>
                  <a:lnTo>
                    <a:pt x="663" y="1817"/>
                  </a:lnTo>
                  <a:lnTo>
                    <a:pt x="669" y="1809"/>
                  </a:lnTo>
                  <a:lnTo>
                    <a:pt x="673" y="1805"/>
                  </a:lnTo>
                  <a:lnTo>
                    <a:pt x="677" y="1798"/>
                  </a:lnTo>
                  <a:lnTo>
                    <a:pt x="679" y="1792"/>
                  </a:lnTo>
                  <a:lnTo>
                    <a:pt x="679" y="1786"/>
                  </a:lnTo>
                  <a:lnTo>
                    <a:pt x="679" y="1783"/>
                  </a:lnTo>
                  <a:lnTo>
                    <a:pt x="679" y="1777"/>
                  </a:lnTo>
                  <a:lnTo>
                    <a:pt x="679" y="1773"/>
                  </a:lnTo>
                  <a:lnTo>
                    <a:pt x="677" y="1769"/>
                  </a:lnTo>
                  <a:lnTo>
                    <a:pt x="675" y="1767"/>
                  </a:lnTo>
                  <a:lnTo>
                    <a:pt x="671" y="1762"/>
                  </a:lnTo>
                  <a:lnTo>
                    <a:pt x="669" y="1762"/>
                  </a:lnTo>
                  <a:lnTo>
                    <a:pt x="665" y="1762"/>
                  </a:lnTo>
                  <a:lnTo>
                    <a:pt x="660" y="1762"/>
                  </a:lnTo>
                  <a:lnTo>
                    <a:pt x="656" y="1760"/>
                  </a:lnTo>
                  <a:lnTo>
                    <a:pt x="654" y="1760"/>
                  </a:lnTo>
                  <a:lnTo>
                    <a:pt x="650" y="1760"/>
                  </a:lnTo>
                  <a:lnTo>
                    <a:pt x="646" y="1760"/>
                  </a:lnTo>
                  <a:lnTo>
                    <a:pt x="643" y="1760"/>
                  </a:lnTo>
                  <a:lnTo>
                    <a:pt x="639" y="1760"/>
                  </a:lnTo>
                  <a:lnTo>
                    <a:pt x="633" y="1760"/>
                  </a:lnTo>
                  <a:lnTo>
                    <a:pt x="631" y="1760"/>
                  </a:lnTo>
                  <a:lnTo>
                    <a:pt x="624" y="1758"/>
                  </a:lnTo>
                  <a:lnTo>
                    <a:pt x="620" y="1758"/>
                  </a:lnTo>
                  <a:lnTo>
                    <a:pt x="614" y="1756"/>
                  </a:lnTo>
                  <a:lnTo>
                    <a:pt x="608" y="1756"/>
                  </a:lnTo>
                  <a:lnTo>
                    <a:pt x="601" y="1756"/>
                  </a:lnTo>
                  <a:lnTo>
                    <a:pt x="595" y="1754"/>
                  </a:lnTo>
                  <a:lnTo>
                    <a:pt x="593" y="1754"/>
                  </a:lnTo>
                  <a:lnTo>
                    <a:pt x="589" y="1754"/>
                  </a:lnTo>
                  <a:lnTo>
                    <a:pt x="586" y="1752"/>
                  </a:lnTo>
                  <a:lnTo>
                    <a:pt x="584" y="1752"/>
                  </a:lnTo>
                  <a:lnTo>
                    <a:pt x="578" y="1750"/>
                  </a:lnTo>
                  <a:lnTo>
                    <a:pt x="576" y="1750"/>
                  </a:lnTo>
                  <a:lnTo>
                    <a:pt x="572" y="1748"/>
                  </a:lnTo>
                  <a:lnTo>
                    <a:pt x="568" y="1748"/>
                  </a:lnTo>
                  <a:lnTo>
                    <a:pt x="565" y="1748"/>
                  </a:lnTo>
                  <a:lnTo>
                    <a:pt x="561" y="1747"/>
                  </a:lnTo>
                  <a:lnTo>
                    <a:pt x="557" y="1747"/>
                  </a:lnTo>
                  <a:lnTo>
                    <a:pt x="555" y="1745"/>
                  </a:lnTo>
                  <a:lnTo>
                    <a:pt x="549" y="1745"/>
                  </a:lnTo>
                  <a:lnTo>
                    <a:pt x="546" y="1743"/>
                  </a:lnTo>
                  <a:lnTo>
                    <a:pt x="542" y="1743"/>
                  </a:lnTo>
                  <a:lnTo>
                    <a:pt x="538" y="1743"/>
                  </a:lnTo>
                  <a:lnTo>
                    <a:pt x="534" y="1741"/>
                  </a:lnTo>
                  <a:lnTo>
                    <a:pt x="530" y="1741"/>
                  </a:lnTo>
                  <a:lnTo>
                    <a:pt x="527" y="1737"/>
                  </a:lnTo>
                  <a:lnTo>
                    <a:pt x="523" y="1737"/>
                  </a:lnTo>
                  <a:lnTo>
                    <a:pt x="519" y="1735"/>
                  </a:lnTo>
                  <a:lnTo>
                    <a:pt x="515" y="1733"/>
                  </a:lnTo>
                  <a:lnTo>
                    <a:pt x="511" y="1731"/>
                  </a:lnTo>
                  <a:lnTo>
                    <a:pt x="506" y="1731"/>
                  </a:lnTo>
                  <a:lnTo>
                    <a:pt x="502" y="1729"/>
                  </a:lnTo>
                  <a:lnTo>
                    <a:pt x="498" y="1728"/>
                  </a:lnTo>
                  <a:lnTo>
                    <a:pt x="494" y="1726"/>
                  </a:lnTo>
                  <a:lnTo>
                    <a:pt x="489" y="1724"/>
                  </a:lnTo>
                  <a:lnTo>
                    <a:pt x="485" y="1722"/>
                  </a:lnTo>
                  <a:lnTo>
                    <a:pt x="481" y="1720"/>
                  </a:lnTo>
                  <a:lnTo>
                    <a:pt x="475" y="1718"/>
                  </a:lnTo>
                  <a:lnTo>
                    <a:pt x="473" y="1716"/>
                  </a:lnTo>
                  <a:lnTo>
                    <a:pt x="468" y="1714"/>
                  </a:lnTo>
                  <a:lnTo>
                    <a:pt x="464" y="1712"/>
                  </a:lnTo>
                  <a:lnTo>
                    <a:pt x="458" y="1710"/>
                  </a:lnTo>
                  <a:lnTo>
                    <a:pt x="454" y="1709"/>
                  </a:lnTo>
                  <a:lnTo>
                    <a:pt x="449" y="1707"/>
                  </a:lnTo>
                  <a:lnTo>
                    <a:pt x="445" y="1705"/>
                  </a:lnTo>
                  <a:lnTo>
                    <a:pt x="439" y="1701"/>
                  </a:lnTo>
                  <a:lnTo>
                    <a:pt x="437" y="1699"/>
                  </a:lnTo>
                  <a:lnTo>
                    <a:pt x="432" y="1697"/>
                  </a:lnTo>
                  <a:lnTo>
                    <a:pt x="428" y="1693"/>
                  </a:lnTo>
                  <a:lnTo>
                    <a:pt x="424" y="1691"/>
                  </a:lnTo>
                  <a:lnTo>
                    <a:pt x="418" y="1690"/>
                  </a:lnTo>
                  <a:lnTo>
                    <a:pt x="413" y="1686"/>
                  </a:lnTo>
                  <a:lnTo>
                    <a:pt x="411" y="1684"/>
                  </a:lnTo>
                  <a:lnTo>
                    <a:pt x="405" y="1682"/>
                  </a:lnTo>
                  <a:lnTo>
                    <a:pt x="401" y="1680"/>
                  </a:lnTo>
                  <a:lnTo>
                    <a:pt x="395" y="1676"/>
                  </a:lnTo>
                  <a:lnTo>
                    <a:pt x="392" y="1674"/>
                  </a:lnTo>
                  <a:lnTo>
                    <a:pt x="388" y="1671"/>
                  </a:lnTo>
                  <a:lnTo>
                    <a:pt x="382" y="1669"/>
                  </a:lnTo>
                  <a:lnTo>
                    <a:pt x="378" y="1665"/>
                  </a:lnTo>
                  <a:lnTo>
                    <a:pt x="374" y="1663"/>
                  </a:lnTo>
                  <a:lnTo>
                    <a:pt x="371" y="1659"/>
                  </a:lnTo>
                  <a:lnTo>
                    <a:pt x="367" y="1655"/>
                  </a:lnTo>
                  <a:lnTo>
                    <a:pt x="361" y="1653"/>
                  </a:lnTo>
                  <a:lnTo>
                    <a:pt x="357" y="1650"/>
                  </a:lnTo>
                  <a:lnTo>
                    <a:pt x="354" y="1648"/>
                  </a:lnTo>
                  <a:lnTo>
                    <a:pt x="350" y="1644"/>
                  </a:lnTo>
                  <a:lnTo>
                    <a:pt x="344" y="1640"/>
                  </a:lnTo>
                  <a:lnTo>
                    <a:pt x="340" y="1636"/>
                  </a:lnTo>
                  <a:lnTo>
                    <a:pt x="336" y="1634"/>
                  </a:lnTo>
                  <a:lnTo>
                    <a:pt x="333" y="1631"/>
                  </a:lnTo>
                  <a:lnTo>
                    <a:pt x="329" y="1625"/>
                  </a:lnTo>
                  <a:lnTo>
                    <a:pt x="325" y="1623"/>
                  </a:lnTo>
                  <a:lnTo>
                    <a:pt x="319" y="1619"/>
                  </a:lnTo>
                  <a:lnTo>
                    <a:pt x="317" y="1617"/>
                  </a:lnTo>
                  <a:lnTo>
                    <a:pt x="314" y="1612"/>
                  </a:lnTo>
                  <a:lnTo>
                    <a:pt x="310" y="1610"/>
                  </a:lnTo>
                  <a:lnTo>
                    <a:pt x="306" y="1604"/>
                  </a:lnTo>
                  <a:lnTo>
                    <a:pt x="302" y="1602"/>
                  </a:lnTo>
                  <a:lnTo>
                    <a:pt x="298" y="1598"/>
                  </a:lnTo>
                  <a:lnTo>
                    <a:pt x="295" y="1593"/>
                  </a:lnTo>
                  <a:lnTo>
                    <a:pt x="293" y="1591"/>
                  </a:lnTo>
                  <a:lnTo>
                    <a:pt x="289" y="1587"/>
                  </a:lnTo>
                  <a:lnTo>
                    <a:pt x="285" y="1583"/>
                  </a:lnTo>
                  <a:lnTo>
                    <a:pt x="281" y="1577"/>
                  </a:lnTo>
                  <a:lnTo>
                    <a:pt x="279" y="1574"/>
                  </a:lnTo>
                  <a:lnTo>
                    <a:pt x="276" y="1570"/>
                  </a:lnTo>
                  <a:lnTo>
                    <a:pt x="272" y="1566"/>
                  </a:lnTo>
                  <a:lnTo>
                    <a:pt x="270" y="1560"/>
                  </a:lnTo>
                  <a:lnTo>
                    <a:pt x="268" y="1558"/>
                  </a:lnTo>
                  <a:lnTo>
                    <a:pt x="266" y="1553"/>
                  </a:lnTo>
                  <a:lnTo>
                    <a:pt x="262" y="1549"/>
                  </a:lnTo>
                  <a:lnTo>
                    <a:pt x="260" y="1543"/>
                  </a:lnTo>
                  <a:lnTo>
                    <a:pt x="257" y="1539"/>
                  </a:lnTo>
                  <a:lnTo>
                    <a:pt x="255" y="1536"/>
                  </a:lnTo>
                  <a:lnTo>
                    <a:pt x="251" y="1530"/>
                  </a:lnTo>
                  <a:lnTo>
                    <a:pt x="249" y="1526"/>
                  </a:lnTo>
                  <a:lnTo>
                    <a:pt x="247" y="1520"/>
                  </a:lnTo>
                  <a:lnTo>
                    <a:pt x="243" y="1517"/>
                  </a:lnTo>
                  <a:lnTo>
                    <a:pt x="241" y="1511"/>
                  </a:lnTo>
                  <a:lnTo>
                    <a:pt x="240" y="1507"/>
                  </a:lnTo>
                  <a:lnTo>
                    <a:pt x="238" y="1501"/>
                  </a:lnTo>
                  <a:lnTo>
                    <a:pt x="236" y="1498"/>
                  </a:lnTo>
                  <a:lnTo>
                    <a:pt x="234" y="1492"/>
                  </a:lnTo>
                  <a:lnTo>
                    <a:pt x="232" y="1486"/>
                  </a:lnTo>
                  <a:lnTo>
                    <a:pt x="230" y="1482"/>
                  </a:lnTo>
                  <a:lnTo>
                    <a:pt x="230" y="1479"/>
                  </a:lnTo>
                  <a:lnTo>
                    <a:pt x="228" y="1473"/>
                  </a:lnTo>
                  <a:lnTo>
                    <a:pt x="226" y="1467"/>
                  </a:lnTo>
                  <a:lnTo>
                    <a:pt x="224" y="1461"/>
                  </a:lnTo>
                  <a:lnTo>
                    <a:pt x="222" y="1458"/>
                  </a:lnTo>
                  <a:lnTo>
                    <a:pt x="221" y="1452"/>
                  </a:lnTo>
                  <a:lnTo>
                    <a:pt x="219" y="1448"/>
                  </a:lnTo>
                  <a:lnTo>
                    <a:pt x="219" y="1442"/>
                  </a:lnTo>
                  <a:lnTo>
                    <a:pt x="217" y="1439"/>
                  </a:lnTo>
                  <a:lnTo>
                    <a:pt x="215" y="1433"/>
                  </a:lnTo>
                  <a:lnTo>
                    <a:pt x="215" y="1427"/>
                  </a:lnTo>
                  <a:lnTo>
                    <a:pt x="213" y="1422"/>
                  </a:lnTo>
                  <a:lnTo>
                    <a:pt x="213" y="1418"/>
                  </a:lnTo>
                  <a:lnTo>
                    <a:pt x="211" y="1414"/>
                  </a:lnTo>
                  <a:lnTo>
                    <a:pt x="211" y="1408"/>
                  </a:lnTo>
                  <a:lnTo>
                    <a:pt x="209" y="1403"/>
                  </a:lnTo>
                  <a:lnTo>
                    <a:pt x="209" y="1397"/>
                  </a:lnTo>
                  <a:lnTo>
                    <a:pt x="209" y="1391"/>
                  </a:lnTo>
                  <a:lnTo>
                    <a:pt x="207" y="1387"/>
                  </a:lnTo>
                  <a:lnTo>
                    <a:pt x="205" y="1382"/>
                  </a:lnTo>
                  <a:lnTo>
                    <a:pt x="205" y="1376"/>
                  </a:lnTo>
                  <a:lnTo>
                    <a:pt x="205" y="1372"/>
                  </a:lnTo>
                  <a:lnTo>
                    <a:pt x="203" y="1366"/>
                  </a:lnTo>
                  <a:lnTo>
                    <a:pt x="203" y="1361"/>
                  </a:lnTo>
                  <a:lnTo>
                    <a:pt x="203" y="1357"/>
                  </a:lnTo>
                  <a:lnTo>
                    <a:pt x="203" y="1351"/>
                  </a:lnTo>
                  <a:lnTo>
                    <a:pt x="202" y="1346"/>
                  </a:lnTo>
                  <a:lnTo>
                    <a:pt x="202" y="1340"/>
                  </a:lnTo>
                  <a:lnTo>
                    <a:pt x="202" y="1336"/>
                  </a:lnTo>
                  <a:lnTo>
                    <a:pt x="200" y="1330"/>
                  </a:lnTo>
                  <a:lnTo>
                    <a:pt x="200" y="1327"/>
                  </a:lnTo>
                  <a:lnTo>
                    <a:pt x="200" y="1321"/>
                  </a:lnTo>
                  <a:lnTo>
                    <a:pt x="200" y="1315"/>
                  </a:lnTo>
                  <a:lnTo>
                    <a:pt x="200" y="1311"/>
                  </a:lnTo>
                  <a:lnTo>
                    <a:pt x="200" y="1306"/>
                  </a:lnTo>
                  <a:lnTo>
                    <a:pt x="198" y="1302"/>
                  </a:lnTo>
                  <a:lnTo>
                    <a:pt x="198" y="1296"/>
                  </a:lnTo>
                  <a:lnTo>
                    <a:pt x="198" y="1290"/>
                  </a:lnTo>
                  <a:lnTo>
                    <a:pt x="198" y="1287"/>
                  </a:lnTo>
                  <a:lnTo>
                    <a:pt x="198" y="1283"/>
                  </a:lnTo>
                  <a:lnTo>
                    <a:pt x="198" y="1277"/>
                  </a:lnTo>
                  <a:lnTo>
                    <a:pt x="198" y="1271"/>
                  </a:lnTo>
                  <a:lnTo>
                    <a:pt x="198" y="1268"/>
                  </a:lnTo>
                  <a:lnTo>
                    <a:pt x="198" y="1264"/>
                  </a:lnTo>
                  <a:lnTo>
                    <a:pt x="198" y="1258"/>
                  </a:lnTo>
                  <a:lnTo>
                    <a:pt x="198" y="1254"/>
                  </a:lnTo>
                  <a:lnTo>
                    <a:pt x="198" y="1251"/>
                  </a:lnTo>
                  <a:lnTo>
                    <a:pt x="198" y="1245"/>
                  </a:lnTo>
                  <a:lnTo>
                    <a:pt x="198" y="1241"/>
                  </a:lnTo>
                  <a:lnTo>
                    <a:pt x="198" y="1237"/>
                  </a:lnTo>
                  <a:lnTo>
                    <a:pt x="198" y="1233"/>
                  </a:lnTo>
                  <a:lnTo>
                    <a:pt x="198" y="1228"/>
                  </a:lnTo>
                  <a:lnTo>
                    <a:pt x="198" y="1224"/>
                  </a:lnTo>
                  <a:lnTo>
                    <a:pt x="196" y="1220"/>
                  </a:lnTo>
                  <a:lnTo>
                    <a:pt x="196" y="1214"/>
                  </a:lnTo>
                  <a:lnTo>
                    <a:pt x="196" y="1213"/>
                  </a:lnTo>
                  <a:lnTo>
                    <a:pt x="196" y="1207"/>
                  </a:lnTo>
                  <a:lnTo>
                    <a:pt x="196" y="1203"/>
                  </a:lnTo>
                  <a:lnTo>
                    <a:pt x="196" y="1199"/>
                  </a:lnTo>
                  <a:lnTo>
                    <a:pt x="196" y="1195"/>
                  </a:lnTo>
                  <a:lnTo>
                    <a:pt x="196" y="1192"/>
                  </a:lnTo>
                  <a:lnTo>
                    <a:pt x="196" y="1188"/>
                  </a:lnTo>
                  <a:lnTo>
                    <a:pt x="196" y="1184"/>
                  </a:lnTo>
                  <a:lnTo>
                    <a:pt x="196" y="1182"/>
                  </a:lnTo>
                  <a:lnTo>
                    <a:pt x="196" y="1176"/>
                  </a:lnTo>
                  <a:lnTo>
                    <a:pt x="196" y="1175"/>
                  </a:lnTo>
                  <a:lnTo>
                    <a:pt x="196" y="1171"/>
                  </a:lnTo>
                  <a:lnTo>
                    <a:pt x="196" y="1167"/>
                  </a:lnTo>
                  <a:lnTo>
                    <a:pt x="196" y="1163"/>
                  </a:lnTo>
                  <a:lnTo>
                    <a:pt x="196" y="1159"/>
                  </a:lnTo>
                  <a:lnTo>
                    <a:pt x="196" y="1157"/>
                  </a:lnTo>
                  <a:lnTo>
                    <a:pt x="196" y="1154"/>
                  </a:lnTo>
                  <a:lnTo>
                    <a:pt x="196" y="1152"/>
                  </a:lnTo>
                  <a:lnTo>
                    <a:pt x="196" y="1144"/>
                  </a:lnTo>
                  <a:lnTo>
                    <a:pt x="196" y="1138"/>
                  </a:lnTo>
                  <a:lnTo>
                    <a:pt x="196" y="1133"/>
                  </a:lnTo>
                  <a:lnTo>
                    <a:pt x="196" y="1129"/>
                  </a:lnTo>
                  <a:lnTo>
                    <a:pt x="196" y="1123"/>
                  </a:lnTo>
                  <a:lnTo>
                    <a:pt x="196" y="1119"/>
                  </a:lnTo>
                  <a:lnTo>
                    <a:pt x="196" y="1114"/>
                  </a:lnTo>
                  <a:lnTo>
                    <a:pt x="196" y="1110"/>
                  </a:lnTo>
                  <a:lnTo>
                    <a:pt x="196" y="1106"/>
                  </a:lnTo>
                  <a:lnTo>
                    <a:pt x="196" y="1102"/>
                  </a:lnTo>
                  <a:lnTo>
                    <a:pt x="196" y="1098"/>
                  </a:lnTo>
                  <a:lnTo>
                    <a:pt x="198" y="1097"/>
                  </a:lnTo>
                  <a:lnTo>
                    <a:pt x="198" y="1087"/>
                  </a:lnTo>
                  <a:lnTo>
                    <a:pt x="97" y="1262"/>
                  </a:lnTo>
                  <a:lnTo>
                    <a:pt x="97" y="1260"/>
                  </a:lnTo>
                  <a:lnTo>
                    <a:pt x="97" y="1258"/>
                  </a:lnTo>
                  <a:lnTo>
                    <a:pt x="97" y="1252"/>
                  </a:lnTo>
                  <a:lnTo>
                    <a:pt x="97" y="1249"/>
                  </a:lnTo>
                  <a:lnTo>
                    <a:pt x="95" y="1245"/>
                  </a:lnTo>
                  <a:lnTo>
                    <a:pt x="95" y="1241"/>
                  </a:lnTo>
                  <a:lnTo>
                    <a:pt x="95" y="1237"/>
                  </a:lnTo>
                  <a:lnTo>
                    <a:pt x="95" y="1233"/>
                  </a:lnTo>
                  <a:lnTo>
                    <a:pt x="95" y="1228"/>
                  </a:lnTo>
                  <a:lnTo>
                    <a:pt x="95" y="1224"/>
                  </a:lnTo>
                  <a:lnTo>
                    <a:pt x="95" y="1218"/>
                  </a:lnTo>
                  <a:lnTo>
                    <a:pt x="95" y="1214"/>
                  </a:lnTo>
                  <a:lnTo>
                    <a:pt x="93" y="1209"/>
                  </a:lnTo>
                  <a:lnTo>
                    <a:pt x="93" y="1203"/>
                  </a:lnTo>
                  <a:lnTo>
                    <a:pt x="93" y="1197"/>
                  </a:lnTo>
                  <a:lnTo>
                    <a:pt x="93" y="1190"/>
                  </a:lnTo>
                  <a:lnTo>
                    <a:pt x="93" y="1188"/>
                  </a:lnTo>
                  <a:lnTo>
                    <a:pt x="93" y="1184"/>
                  </a:lnTo>
                  <a:lnTo>
                    <a:pt x="93" y="1182"/>
                  </a:lnTo>
                  <a:lnTo>
                    <a:pt x="93" y="1178"/>
                  </a:lnTo>
                  <a:lnTo>
                    <a:pt x="93" y="1175"/>
                  </a:lnTo>
                  <a:lnTo>
                    <a:pt x="93" y="1171"/>
                  </a:lnTo>
                  <a:lnTo>
                    <a:pt x="93" y="1169"/>
                  </a:lnTo>
                  <a:lnTo>
                    <a:pt x="93" y="1165"/>
                  </a:lnTo>
                  <a:lnTo>
                    <a:pt x="93" y="1161"/>
                  </a:lnTo>
                  <a:lnTo>
                    <a:pt x="93" y="1157"/>
                  </a:lnTo>
                  <a:lnTo>
                    <a:pt x="93" y="1156"/>
                  </a:lnTo>
                  <a:lnTo>
                    <a:pt x="93" y="1152"/>
                  </a:lnTo>
                  <a:lnTo>
                    <a:pt x="93" y="1148"/>
                  </a:lnTo>
                  <a:lnTo>
                    <a:pt x="93" y="1144"/>
                  </a:lnTo>
                  <a:lnTo>
                    <a:pt x="93" y="1140"/>
                  </a:lnTo>
                  <a:lnTo>
                    <a:pt x="93" y="1138"/>
                  </a:lnTo>
                  <a:lnTo>
                    <a:pt x="93" y="1135"/>
                  </a:lnTo>
                  <a:lnTo>
                    <a:pt x="93" y="1131"/>
                  </a:lnTo>
                  <a:lnTo>
                    <a:pt x="93" y="1127"/>
                  </a:lnTo>
                  <a:lnTo>
                    <a:pt x="93" y="1125"/>
                  </a:lnTo>
                  <a:lnTo>
                    <a:pt x="93" y="1121"/>
                  </a:lnTo>
                  <a:lnTo>
                    <a:pt x="93" y="1117"/>
                  </a:lnTo>
                  <a:lnTo>
                    <a:pt x="93" y="1114"/>
                  </a:lnTo>
                  <a:lnTo>
                    <a:pt x="93" y="1110"/>
                  </a:lnTo>
                  <a:lnTo>
                    <a:pt x="91" y="1106"/>
                  </a:lnTo>
                  <a:lnTo>
                    <a:pt x="91" y="1102"/>
                  </a:lnTo>
                  <a:lnTo>
                    <a:pt x="91" y="1098"/>
                  </a:lnTo>
                  <a:lnTo>
                    <a:pt x="91" y="1095"/>
                  </a:lnTo>
                  <a:lnTo>
                    <a:pt x="91" y="1093"/>
                  </a:lnTo>
                  <a:lnTo>
                    <a:pt x="91" y="1089"/>
                  </a:lnTo>
                  <a:lnTo>
                    <a:pt x="91" y="1083"/>
                  </a:lnTo>
                  <a:lnTo>
                    <a:pt x="91" y="1081"/>
                  </a:lnTo>
                  <a:lnTo>
                    <a:pt x="91" y="1078"/>
                  </a:lnTo>
                  <a:lnTo>
                    <a:pt x="91" y="1074"/>
                  </a:lnTo>
                  <a:lnTo>
                    <a:pt x="91" y="1070"/>
                  </a:lnTo>
                  <a:lnTo>
                    <a:pt x="91" y="1068"/>
                  </a:lnTo>
                  <a:lnTo>
                    <a:pt x="91" y="1064"/>
                  </a:lnTo>
                  <a:lnTo>
                    <a:pt x="91" y="1060"/>
                  </a:lnTo>
                  <a:lnTo>
                    <a:pt x="91" y="1057"/>
                  </a:lnTo>
                  <a:lnTo>
                    <a:pt x="91" y="1055"/>
                  </a:lnTo>
                  <a:lnTo>
                    <a:pt x="91" y="1051"/>
                  </a:lnTo>
                  <a:lnTo>
                    <a:pt x="91" y="1047"/>
                  </a:lnTo>
                  <a:lnTo>
                    <a:pt x="91" y="1043"/>
                  </a:lnTo>
                  <a:lnTo>
                    <a:pt x="91" y="1040"/>
                  </a:lnTo>
                  <a:lnTo>
                    <a:pt x="91" y="1034"/>
                  </a:lnTo>
                  <a:lnTo>
                    <a:pt x="91" y="1028"/>
                  </a:lnTo>
                  <a:lnTo>
                    <a:pt x="91" y="1021"/>
                  </a:lnTo>
                  <a:lnTo>
                    <a:pt x="91" y="1015"/>
                  </a:lnTo>
                  <a:lnTo>
                    <a:pt x="91" y="1011"/>
                  </a:lnTo>
                  <a:lnTo>
                    <a:pt x="91" y="1005"/>
                  </a:lnTo>
                  <a:lnTo>
                    <a:pt x="91" y="1000"/>
                  </a:lnTo>
                  <a:lnTo>
                    <a:pt x="91" y="994"/>
                  </a:lnTo>
                  <a:lnTo>
                    <a:pt x="91" y="988"/>
                  </a:lnTo>
                  <a:lnTo>
                    <a:pt x="91" y="986"/>
                  </a:lnTo>
                  <a:lnTo>
                    <a:pt x="91" y="981"/>
                  </a:lnTo>
                  <a:lnTo>
                    <a:pt x="91" y="977"/>
                  </a:lnTo>
                  <a:lnTo>
                    <a:pt x="91" y="973"/>
                  </a:lnTo>
                  <a:lnTo>
                    <a:pt x="91" y="971"/>
                  </a:lnTo>
                  <a:lnTo>
                    <a:pt x="91" y="965"/>
                  </a:lnTo>
                  <a:lnTo>
                    <a:pt x="91" y="962"/>
                  </a:lnTo>
                  <a:lnTo>
                    <a:pt x="91" y="958"/>
                  </a:lnTo>
                  <a:lnTo>
                    <a:pt x="93" y="958"/>
                  </a:lnTo>
                  <a:lnTo>
                    <a:pt x="152" y="994"/>
                  </a:lnTo>
                  <a:lnTo>
                    <a:pt x="154" y="992"/>
                  </a:lnTo>
                  <a:lnTo>
                    <a:pt x="154" y="990"/>
                  </a:lnTo>
                  <a:lnTo>
                    <a:pt x="156" y="986"/>
                  </a:lnTo>
                  <a:lnTo>
                    <a:pt x="156" y="983"/>
                  </a:lnTo>
                  <a:lnTo>
                    <a:pt x="158" y="979"/>
                  </a:lnTo>
                  <a:lnTo>
                    <a:pt x="162" y="973"/>
                  </a:lnTo>
                  <a:lnTo>
                    <a:pt x="163" y="969"/>
                  </a:lnTo>
                  <a:lnTo>
                    <a:pt x="165" y="965"/>
                  </a:lnTo>
                  <a:lnTo>
                    <a:pt x="165" y="962"/>
                  </a:lnTo>
                  <a:lnTo>
                    <a:pt x="167" y="958"/>
                  </a:lnTo>
                  <a:lnTo>
                    <a:pt x="169" y="956"/>
                  </a:lnTo>
                  <a:lnTo>
                    <a:pt x="171" y="952"/>
                  </a:lnTo>
                  <a:lnTo>
                    <a:pt x="173" y="948"/>
                  </a:lnTo>
                  <a:lnTo>
                    <a:pt x="173" y="945"/>
                  </a:lnTo>
                  <a:lnTo>
                    <a:pt x="177" y="941"/>
                  </a:lnTo>
                  <a:lnTo>
                    <a:pt x="179" y="937"/>
                  </a:lnTo>
                  <a:lnTo>
                    <a:pt x="181" y="933"/>
                  </a:lnTo>
                  <a:lnTo>
                    <a:pt x="181" y="929"/>
                  </a:lnTo>
                  <a:lnTo>
                    <a:pt x="184" y="926"/>
                  </a:lnTo>
                  <a:lnTo>
                    <a:pt x="186" y="920"/>
                  </a:lnTo>
                  <a:lnTo>
                    <a:pt x="188" y="916"/>
                  </a:lnTo>
                  <a:lnTo>
                    <a:pt x="190" y="912"/>
                  </a:lnTo>
                  <a:lnTo>
                    <a:pt x="194" y="907"/>
                  </a:lnTo>
                  <a:lnTo>
                    <a:pt x="194" y="903"/>
                  </a:lnTo>
                  <a:lnTo>
                    <a:pt x="198" y="897"/>
                  </a:lnTo>
                  <a:lnTo>
                    <a:pt x="200" y="893"/>
                  </a:lnTo>
                  <a:lnTo>
                    <a:pt x="202" y="888"/>
                  </a:lnTo>
                  <a:lnTo>
                    <a:pt x="203" y="882"/>
                  </a:lnTo>
                  <a:lnTo>
                    <a:pt x="207" y="878"/>
                  </a:lnTo>
                  <a:lnTo>
                    <a:pt x="209" y="872"/>
                  </a:lnTo>
                  <a:lnTo>
                    <a:pt x="213" y="869"/>
                  </a:lnTo>
                  <a:lnTo>
                    <a:pt x="215" y="863"/>
                  </a:lnTo>
                  <a:lnTo>
                    <a:pt x="217" y="857"/>
                  </a:lnTo>
                  <a:lnTo>
                    <a:pt x="219" y="853"/>
                  </a:lnTo>
                  <a:lnTo>
                    <a:pt x="222" y="848"/>
                  </a:lnTo>
                  <a:lnTo>
                    <a:pt x="224" y="842"/>
                  </a:lnTo>
                  <a:lnTo>
                    <a:pt x="228" y="836"/>
                  </a:lnTo>
                  <a:lnTo>
                    <a:pt x="230" y="832"/>
                  </a:lnTo>
                  <a:lnTo>
                    <a:pt x="234" y="829"/>
                  </a:lnTo>
                  <a:lnTo>
                    <a:pt x="236" y="823"/>
                  </a:lnTo>
                  <a:lnTo>
                    <a:pt x="240" y="817"/>
                  </a:lnTo>
                  <a:lnTo>
                    <a:pt x="241" y="812"/>
                  </a:lnTo>
                  <a:lnTo>
                    <a:pt x="245" y="806"/>
                  </a:lnTo>
                  <a:lnTo>
                    <a:pt x="247" y="800"/>
                  </a:lnTo>
                  <a:lnTo>
                    <a:pt x="251" y="796"/>
                  </a:lnTo>
                  <a:lnTo>
                    <a:pt x="253" y="791"/>
                  </a:lnTo>
                  <a:lnTo>
                    <a:pt x="257" y="785"/>
                  </a:lnTo>
                  <a:lnTo>
                    <a:pt x="260" y="781"/>
                  </a:lnTo>
                  <a:lnTo>
                    <a:pt x="262" y="775"/>
                  </a:lnTo>
                  <a:lnTo>
                    <a:pt x="266" y="772"/>
                  </a:lnTo>
                  <a:lnTo>
                    <a:pt x="268" y="766"/>
                  </a:lnTo>
                  <a:lnTo>
                    <a:pt x="272" y="760"/>
                  </a:lnTo>
                  <a:lnTo>
                    <a:pt x="274" y="756"/>
                  </a:lnTo>
                  <a:lnTo>
                    <a:pt x="278" y="753"/>
                  </a:lnTo>
                  <a:lnTo>
                    <a:pt x="281" y="747"/>
                  </a:lnTo>
                  <a:lnTo>
                    <a:pt x="283" y="741"/>
                  </a:lnTo>
                  <a:lnTo>
                    <a:pt x="285" y="737"/>
                  </a:lnTo>
                  <a:lnTo>
                    <a:pt x="289" y="732"/>
                  </a:lnTo>
                  <a:lnTo>
                    <a:pt x="293" y="728"/>
                  </a:lnTo>
                  <a:lnTo>
                    <a:pt x="295" y="724"/>
                  </a:lnTo>
                  <a:lnTo>
                    <a:pt x="297" y="720"/>
                  </a:lnTo>
                  <a:lnTo>
                    <a:pt x="300" y="716"/>
                  </a:lnTo>
                  <a:lnTo>
                    <a:pt x="302" y="711"/>
                  </a:lnTo>
                  <a:lnTo>
                    <a:pt x="304" y="709"/>
                  </a:lnTo>
                  <a:lnTo>
                    <a:pt x="308" y="703"/>
                  </a:lnTo>
                  <a:lnTo>
                    <a:pt x="312" y="699"/>
                  </a:lnTo>
                  <a:lnTo>
                    <a:pt x="314" y="696"/>
                  </a:lnTo>
                  <a:lnTo>
                    <a:pt x="316" y="692"/>
                  </a:lnTo>
                  <a:lnTo>
                    <a:pt x="319" y="690"/>
                  </a:lnTo>
                  <a:lnTo>
                    <a:pt x="323" y="686"/>
                  </a:lnTo>
                  <a:lnTo>
                    <a:pt x="325" y="682"/>
                  </a:lnTo>
                  <a:lnTo>
                    <a:pt x="327" y="678"/>
                  </a:lnTo>
                  <a:lnTo>
                    <a:pt x="329" y="675"/>
                  </a:lnTo>
                  <a:lnTo>
                    <a:pt x="331" y="673"/>
                  </a:lnTo>
                  <a:lnTo>
                    <a:pt x="335" y="669"/>
                  </a:lnTo>
                  <a:lnTo>
                    <a:pt x="338" y="661"/>
                  </a:lnTo>
                  <a:lnTo>
                    <a:pt x="344" y="656"/>
                  </a:lnTo>
                  <a:lnTo>
                    <a:pt x="350" y="650"/>
                  </a:lnTo>
                  <a:lnTo>
                    <a:pt x="354" y="646"/>
                  </a:lnTo>
                  <a:lnTo>
                    <a:pt x="357" y="640"/>
                  </a:lnTo>
                  <a:lnTo>
                    <a:pt x="363" y="637"/>
                  </a:lnTo>
                  <a:lnTo>
                    <a:pt x="367" y="631"/>
                  </a:lnTo>
                  <a:lnTo>
                    <a:pt x="371" y="627"/>
                  </a:lnTo>
                  <a:lnTo>
                    <a:pt x="374" y="623"/>
                  </a:lnTo>
                  <a:lnTo>
                    <a:pt x="376" y="620"/>
                  </a:lnTo>
                  <a:lnTo>
                    <a:pt x="380" y="616"/>
                  </a:lnTo>
                  <a:lnTo>
                    <a:pt x="382" y="612"/>
                  </a:lnTo>
                  <a:lnTo>
                    <a:pt x="386" y="610"/>
                  </a:lnTo>
                  <a:lnTo>
                    <a:pt x="390" y="608"/>
                  </a:lnTo>
                  <a:lnTo>
                    <a:pt x="394" y="604"/>
                  </a:lnTo>
                  <a:lnTo>
                    <a:pt x="395" y="602"/>
                  </a:lnTo>
                  <a:lnTo>
                    <a:pt x="399" y="599"/>
                  </a:lnTo>
                  <a:lnTo>
                    <a:pt x="401" y="602"/>
                  </a:lnTo>
                  <a:lnTo>
                    <a:pt x="403" y="602"/>
                  </a:lnTo>
                  <a:lnTo>
                    <a:pt x="407" y="606"/>
                  </a:lnTo>
                  <a:lnTo>
                    <a:pt x="411" y="608"/>
                  </a:lnTo>
                  <a:lnTo>
                    <a:pt x="416" y="612"/>
                  </a:lnTo>
                  <a:lnTo>
                    <a:pt x="418" y="612"/>
                  </a:lnTo>
                  <a:lnTo>
                    <a:pt x="422" y="614"/>
                  </a:lnTo>
                  <a:lnTo>
                    <a:pt x="426" y="616"/>
                  </a:lnTo>
                  <a:lnTo>
                    <a:pt x="430" y="618"/>
                  </a:lnTo>
                  <a:lnTo>
                    <a:pt x="433" y="618"/>
                  </a:lnTo>
                  <a:lnTo>
                    <a:pt x="437" y="618"/>
                  </a:lnTo>
                  <a:lnTo>
                    <a:pt x="441" y="618"/>
                  </a:lnTo>
                  <a:lnTo>
                    <a:pt x="447" y="620"/>
                  </a:lnTo>
                  <a:lnTo>
                    <a:pt x="451" y="620"/>
                  </a:lnTo>
                  <a:lnTo>
                    <a:pt x="456" y="620"/>
                  </a:lnTo>
                  <a:lnTo>
                    <a:pt x="462" y="620"/>
                  </a:lnTo>
                  <a:lnTo>
                    <a:pt x="468" y="620"/>
                  </a:lnTo>
                  <a:lnTo>
                    <a:pt x="473" y="618"/>
                  </a:lnTo>
                  <a:lnTo>
                    <a:pt x="479" y="616"/>
                  </a:lnTo>
                  <a:lnTo>
                    <a:pt x="483" y="616"/>
                  </a:lnTo>
                  <a:lnTo>
                    <a:pt x="487" y="616"/>
                  </a:lnTo>
                  <a:lnTo>
                    <a:pt x="490" y="614"/>
                  </a:lnTo>
                  <a:lnTo>
                    <a:pt x="494" y="612"/>
                  </a:lnTo>
                  <a:lnTo>
                    <a:pt x="496" y="612"/>
                  </a:lnTo>
                  <a:lnTo>
                    <a:pt x="500" y="610"/>
                  </a:lnTo>
                  <a:lnTo>
                    <a:pt x="504" y="608"/>
                  </a:lnTo>
                  <a:lnTo>
                    <a:pt x="508" y="608"/>
                  </a:lnTo>
                  <a:lnTo>
                    <a:pt x="511" y="604"/>
                  </a:lnTo>
                  <a:lnTo>
                    <a:pt x="515" y="602"/>
                  </a:lnTo>
                  <a:lnTo>
                    <a:pt x="519" y="602"/>
                  </a:lnTo>
                  <a:lnTo>
                    <a:pt x="523" y="599"/>
                  </a:lnTo>
                  <a:lnTo>
                    <a:pt x="527" y="597"/>
                  </a:lnTo>
                  <a:lnTo>
                    <a:pt x="530" y="595"/>
                  </a:lnTo>
                  <a:lnTo>
                    <a:pt x="536" y="591"/>
                  </a:lnTo>
                  <a:lnTo>
                    <a:pt x="538" y="589"/>
                  </a:lnTo>
                  <a:lnTo>
                    <a:pt x="544" y="585"/>
                  </a:lnTo>
                  <a:lnTo>
                    <a:pt x="547" y="583"/>
                  </a:lnTo>
                  <a:lnTo>
                    <a:pt x="551" y="580"/>
                  </a:lnTo>
                  <a:lnTo>
                    <a:pt x="555" y="578"/>
                  </a:lnTo>
                  <a:lnTo>
                    <a:pt x="559" y="574"/>
                  </a:lnTo>
                  <a:lnTo>
                    <a:pt x="565" y="570"/>
                  </a:lnTo>
                  <a:lnTo>
                    <a:pt x="568" y="566"/>
                  </a:lnTo>
                  <a:lnTo>
                    <a:pt x="574" y="564"/>
                  </a:lnTo>
                  <a:lnTo>
                    <a:pt x="578" y="559"/>
                  </a:lnTo>
                  <a:lnTo>
                    <a:pt x="582" y="555"/>
                  </a:lnTo>
                  <a:lnTo>
                    <a:pt x="586" y="553"/>
                  </a:lnTo>
                  <a:lnTo>
                    <a:pt x="591" y="549"/>
                  </a:lnTo>
                  <a:lnTo>
                    <a:pt x="595" y="545"/>
                  </a:lnTo>
                  <a:lnTo>
                    <a:pt x="601" y="540"/>
                  </a:lnTo>
                  <a:lnTo>
                    <a:pt x="603" y="536"/>
                  </a:lnTo>
                  <a:lnTo>
                    <a:pt x="608" y="532"/>
                  </a:lnTo>
                  <a:lnTo>
                    <a:pt x="612" y="528"/>
                  </a:lnTo>
                  <a:lnTo>
                    <a:pt x="618" y="525"/>
                  </a:lnTo>
                  <a:lnTo>
                    <a:pt x="622" y="521"/>
                  </a:lnTo>
                  <a:lnTo>
                    <a:pt x="627" y="517"/>
                  </a:lnTo>
                  <a:lnTo>
                    <a:pt x="631" y="511"/>
                  </a:lnTo>
                  <a:lnTo>
                    <a:pt x="635" y="509"/>
                  </a:lnTo>
                  <a:lnTo>
                    <a:pt x="639" y="504"/>
                  </a:lnTo>
                  <a:lnTo>
                    <a:pt x="644" y="502"/>
                  </a:lnTo>
                  <a:lnTo>
                    <a:pt x="646" y="496"/>
                  </a:lnTo>
                  <a:lnTo>
                    <a:pt x="652" y="492"/>
                  </a:lnTo>
                  <a:lnTo>
                    <a:pt x="656" y="488"/>
                  </a:lnTo>
                  <a:lnTo>
                    <a:pt x="660" y="485"/>
                  </a:lnTo>
                  <a:lnTo>
                    <a:pt x="663" y="481"/>
                  </a:lnTo>
                  <a:lnTo>
                    <a:pt x="667" y="477"/>
                  </a:lnTo>
                  <a:lnTo>
                    <a:pt x="671" y="473"/>
                  </a:lnTo>
                  <a:lnTo>
                    <a:pt x="675" y="469"/>
                  </a:lnTo>
                  <a:lnTo>
                    <a:pt x="679" y="466"/>
                  </a:lnTo>
                  <a:lnTo>
                    <a:pt x="682" y="462"/>
                  </a:lnTo>
                  <a:lnTo>
                    <a:pt x="684" y="458"/>
                  </a:lnTo>
                  <a:lnTo>
                    <a:pt x="690" y="454"/>
                  </a:lnTo>
                  <a:lnTo>
                    <a:pt x="694" y="452"/>
                  </a:lnTo>
                  <a:lnTo>
                    <a:pt x="696" y="449"/>
                  </a:lnTo>
                  <a:lnTo>
                    <a:pt x="700" y="445"/>
                  </a:lnTo>
                  <a:lnTo>
                    <a:pt x="701" y="441"/>
                  </a:lnTo>
                  <a:lnTo>
                    <a:pt x="707" y="435"/>
                  </a:lnTo>
                  <a:lnTo>
                    <a:pt x="713" y="430"/>
                  </a:lnTo>
                  <a:lnTo>
                    <a:pt x="719" y="426"/>
                  </a:lnTo>
                  <a:lnTo>
                    <a:pt x="722" y="422"/>
                  </a:lnTo>
                  <a:lnTo>
                    <a:pt x="726" y="416"/>
                  </a:lnTo>
                  <a:lnTo>
                    <a:pt x="728" y="414"/>
                  </a:lnTo>
                  <a:lnTo>
                    <a:pt x="734" y="409"/>
                  </a:lnTo>
                  <a:lnTo>
                    <a:pt x="827" y="428"/>
                  </a:lnTo>
                  <a:lnTo>
                    <a:pt x="829" y="426"/>
                  </a:lnTo>
                  <a:lnTo>
                    <a:pt x="833" y="424"/>
                  </a:lnTo>
                  <a:lnTo>
                    <a:pt x="836" y="422"/>
                  </a:lnTo>
                  <a:lnTo>
                    <a:pt x="840" y="420"/>
                  </a:lnTo>
                  <a:lnTo>
                    <a:pt x="848" y="416"/>
                  </a:lnTo>
                  <a:lnTo>
                    <a:pt x="852" y="416"/>
                  </a:lnTo>
                  <a:lnTo>
                    <a:pt x="854" y="414"/>
                  </a:lnTo>
                  <a:lnTo>
                    <a:pt x="857" y="412"/>
                  </a:lnTo>
                  <a:lnTo>
                    <a:pt x="861" y="411"/>
                  </a:lnTo>
                  <a:lnTo>
                    <a:pt x="865" y="409"/>
                  </a:lnTo>
                  <a:lnTo>
                    <a:pt x="871" y="407"/>
                  </a:lnTo>
                  <a:lnTo>
                    <a:pt x="873" y="403"/>
                  </a:lnTo>
                  <a:lnTo>
                    <a:pt x="878" y="403"/>
                  </a:lnTo>
                  <a:lnTo>
                    <a:pt x="882" y="399"/>
                  </a:lnTo>
                  <a:lnTo>
                    <a:pt x="886" y="397"/>
                  </a:lnTo>
                  <a:lnTo>
                    <a:pt x="892" y="395"/>
                  </a:lnTo>
                  <a:lnTo>
                    <a:pt x="895" y="392"/>
                  </a:lnTo>
                  <a:lnTo>
                    <a:pt x="901" y="390"/>
                  </a:lnTo>
                  <a:lnTo>
                    <a:pt x="905" y="386"/>
                  </a:lnTo>
                  <a:lnTo>
                    <a:pt x="911" y="384"/>
                  </a:lnTo>
                  <a:lnTo>
                    <a:pt x="916" y="380"/>
                  </a:lnTo>
                  <a:lnTo>
                    <a:pt x="920" y="376"/>
                  </a:lnTo>
                  <a:lnTo>
                    <a:pt x="924" y="374"/>
                  </a:lnTo>
                  <a:lnTo>
                    <a:pt x="930" y="371"/>
                  </a:lnTo>
                  <a:lnTo>
                    <a:pt x="935" y="367"/>
                  </a:lnTo>
                  <a:lnTo>
                    <a:pt x="939" y="365"/>
                  </a:lnTo>
                  <a:lnTo>
                    <a:pt x="943" y="361"/>
                  </a:lnTo>
                  <a:lnTo>
                    <a:pt x="949" y="357"/>
                  </a:lnTo>
                  <a:lnTo>
                    <a:pt x="952" y="353"/>
                  </a:lnTo>
                  <a:lnTo>
                    <a:pt x="956" y="348"/>
                  </a:lnTo>
                  <a:lnTo>
                    <a:pt x="960" y="346"/>
                  </a:lnTo>
                  <a:lnTo>
                    <a:pt x="966" y="342"/>
                  </a:lnTo>
                  <a:lnTo>
                    <a:pt x="970" y="338"/>
                  </a:lnTo>
                  <a:lnTo>
                    <a:pt x="973" y="334"/>
                  </a:lnTo>
                  <a:lnTo>
                    <a:pt x="977" y="331"/>
                  </a:lnTo>
                  <a:lnTo>
                    <a:pt x="981" y="327"/>
                  </a:lnTo>
                  <a:lnTo>
                    <a:pt x="985" y="323"/>
                  </a:lnTo>
                  <a:lnTo>
                    <a:pt x="989" y="319"/>
                  </a:lnTo>
                  <a:lnTo>
                    <a:pt x="992" y="315"/>
                  </a:lnTo>
                  <a:lnTo>
                    <a:pt x="996" y="314"/>
                  </a:lnTo>
                  <a:lnTo>
                    <a:pt x="998" y="310"/>
                  </a:lnTo>
                  <a:lnTo>
                    <a:pt x="1002" y="306"/>
                  </a:lnTo>
                  <a:lnTo>
                    <a:pt x="1004" y="302"/>
                  </a:lnTo>
                  <a:lnTo>
                    <a:pt x="1006" y="300"/>
                  </a:lnTo>
                  <a:lnTo>
                    <a:pt x="1009" y="298"/>
                  </a:lnTo>
                  <a:lnTo>
                    <a:pt x="1015" y="291"/>
                  </a:lnTo>
                  <a:lnTo>
                    <a:pt x="1019" y="289"/>
                  </a:lnTo>
                  <a:lnTo>
                    <a:pt x="1021" y="283"/>
                  </a:lnTo>
                  <a:lnTo>
                    <a:pt x="1023" y="281"/>
                  </a:lnTo>
                  <a:lnTo>
                    <a:pt x="1025" y="279"/>
                  </a:lnTo>
                  <a:lnTo>
                    <a:pt x="1028" y="281"/>
                  </a:lnTo>
                  <a:lnTo>
                    <a:pt x="1030" y="281"/>
                  </a:lnTo>
                  <a:lnTo>
                    <a:pt x="1034" y="283"/>
                  </a:lnTo>
                  <a:lnTo>
                    <a:pt x="1040" y="283"/>
                  </a:lnTo>
                  <a:lnTo>
                    <a:pt x="1046" y="285"/>
                  </a:lnTo>
                  <a:lnTo>
                    <a:pt x="1047" y="285"/>
                  </a:lnTo>
                  <a:lnTo>
                    <a:pt x="1051" y="285"/>
                  </a:lnTo>
                  <a:lnTo>
                    <a:pt x="1055" y="285"/>
                  </a:lnTo>
                  <a:lnTo>
                    <a:pt x="1061" y="285"/>
                  </a:lnTo>
                  <a:lnTo>
                    <a:pt x="1065" y="285"/>
                  </a:lnTo>
                  <a:lnTo>
                    <a:pt x="1068" y="285"/>
                  </a:lnTo>
                  <a:lnTo>
                    <a:pt x="1072" y="285"/>
                  </a:lnTo>
                  <a:lnTo>
                    <a:pt x="1078" y="283"/>
                  </a:lnTo>
                  <a:lnTo>
                    <a:pt x="1084" y="283"/>
                  </a:lnTo>
                  <a:lnTo>
                    <a:pt x="1087" y="281"/>
                  </a:lnTo>
                  <a:lnTo>
                    <a:pt x="1093" y="281"/>
                  </a:lnTo>
                  <a:lnTo>
                    <a:pt x="1099" y="279"/>
                  </a:lnTo>
                  <a:lnTo>
                    <a:pt x="1104" y="277"/>
                  </a:lnTo>
                  <a:lnTo>
                    <a:pt x="1110" y="276"/>
                  </a:lnTo>
                  <a:lnTo>
                    <a:pt x="1116" y="272"/>
                  </a:lnTo>
                  <a:lnTo>
                    <a:pt x="1123" y="270"/>
                  </a:lnTo>
                  <a:lnTo>
                    <a:pt x="1125" y="268"/>
                  </a:lnTo>
                  <a:lnTo>
                    <a:pt x="1129" y="266"/>
                  </a:lnTo>
                  <a:lnTo>
                    <a:pt x="1131" y="264"/>
                  </a:lnTo>
                  <a:lnTo>
                    <a:pt x="1135" y="264"/>
                  </a:lnTo>
                  <a:lnTo>
                    <a:pt x="1141" y="262"/>
                  </a:lnTo>
                  <a:lnTo>
                    <a:pt x="1142" y="258"/>
                  </a:lnTo>
                  <a:lnTo>
                    <a:pt x="1146" y="258"/>
                  </a:lnTo>
                  <a:lnTo>
                    <a:pt x="1150" y="257"/>
                  </a:lnTo>
                  <a:lnTo>
                    <a:pt x="1152" y="253"/>
                  </a:lnTo>
                  <a:lnTo>
                    <a:pt x="1156" y="251"/>
                  </a:lnTo>
                  <a:lnTo>
                    <a:pt x="1160" y="247"/>
                  </a:lnTo>
                  <a:lnTo>
                    <a:pt x="1163" y="245"/>
                  </a:lnTo>
                  <a:lnTo>
                    <a:pt x="1167" y="243"/>
                  </a:lnTo>
                  <a:lnTo>
                    <a:pt x="1169" y="239"/>
                  </a:lnTo>
                  <a:lnTo>
                    <a:pt x="1173" y="238"/>
                  </a:lnTo>
                  <a:lnTo>
                    <a:pt x="1179" y="234"/>
                  </a:lnTo>
                  <a:lnTo>
                    <a:pt x="1181" y="232"/>
                  </a:lnTo>
                  <a:lnTo>
                    <a:pt x="1184" y="228"/>
                  </a:lnTo>
                  <a:lnTo>
                    <a:pt x="1188" y="226"/>
                  </a:lnTo>
                  <a:lnTo>
                    <a:pt x="1192" y="222"/>
                  </a:lnTo>
                  <a:lnTo>
                    <a:pt x="1196" y="219"/>
                  </a:lnTo>
                  <a:lnTo>
                    <a:pt x="1200" y="215"/>
                  </a:lnTo>
                  <a:lnTo>
                    <a:pt x="1203" y="213"/>
                  </a:lnTo>
                  <a:lnTo>
                    <a:pt x="1207" y="209"/>
                  </a:lnTo>
                  <a:lnTo>
                    <a:pt x="1211" y="205"/>
                  </a:lnTo>
                  <a:lnTo>
                    <a:pt x="1213" y="201"/>
                  </a:lnTo>
                  <a:lnTo>
                    <a:pt x="1217" y="200"/>
                  </a:lnTo>
                  <a:lnTo>
                    <a:pt x="1222" y="196"/>
                  </a:lnTo>
                  <a:lnTo>
                    <a:pt x="1224" y="192"/>
                  </a:lnTo>
                  <a:lnTo>
                    <a:pt x="1228" y="188"/>
                  </a:lnTo>
                  <a:lnTo>
                    <a:pt x="1232" y="184"/>
                  </a:lnTo>
                  <a:lnTo>
                    <a:pt x="1236" y="181"/>
                  </a:lnTo>
                  <a:lnTo>
                    <a:pt x="1239" y="177"/>
                  </a:lnTo>
                  <a:lnTo>
                    <a:pt x="1243" y="175"/>
                  </a:lnTo>
                  <a:lnTo>
                    <a:pt x="1247" y="171"/>
                  </a:lnTo>
                  <a:lnTo>
                    <a:pt x="1249" y="167"/>
                  </a:lnTo>
                  <a:lnTo>
                    <a:pt x="1253" y="163"/>
                  </a:lnTo>
                  <a:lnTo>
                    <a:pt x="1257" y="162"/>
                  </a:lnTo>
                  <a:lnTo>
                    <a:pt x="1260" y="156"/>
                  </a:lnTo>
                  <a:lnTo>
                    <a:pt x="1262" y="154"/>
                  </a:lnTo>
                  <a:lnTo>
                    <a:pt x="1266" y="150"/>
                  </a:lnTo>
                  <a:lnTo>
                    <a:pt x="1268" y="146"/>
                  </a:lnTo>
                  <a:lnTo>
                    <a:pt x="1272" y="144"/>
                  </a:lnTo>
                  <a:lnTo>
                    <a:pt x="1274" y="139"/>
                  </a:lnTo>
                  <a:lnTo>
                    <a:pt x="1279" y="133"/>
                  </a:lnTo>
                  <a:lnTo>
                    <a:pt x="1287" y="127"/>
                  </a:lnTo>
                  <a:lnTo>
                    <a:pt x="1291" y="122"/>
                  </a:lnTo>
                  <a:lnTo>
                    <a:pt x="1295" y="118"/>
                  </a:lnTo>
                  <a:lnTo>
                    <a:pt x="1300" y="112"/>
                  </a:lnTo>
                  <a:lnTo>
                    <a:pt x="1304" y="106"/>
                  </a:lnTo>
                  <a:lnTo>
                    <a:pt x="1308" y="103"/>
                  </a:lnTo>
                  <a:lnTo>
                    <a:pt x="1312" y="99"/>
                  </a:lnTo>
                  <a:lnTo>
                    <a:pt x="1314" y="95"/>
                  </a:lnTo>
                  <a:lnTo>
                    <a:pt x="1317" y="93"/>
                  </a:lnTo>
                  <a:lnTo>
                    <a:pt x="1319" y="89"/>
                  </a:lnTo>
                  <a:lnTo>
                    <a:pt x="1321" y="87"/>
                  </a:lnTo>
                  <a:lnTo>
                    <a:pt x="1350" y="3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>
              <a:off x="951" y="2509"/>
              <a:ext cx="489" cy="952"/>
            </a:xfrm>
            <a:custGeom>
              <a:avLst/>
              <a:gdLst>
                <a:gd name="T0" fmla="*/ 11 w 977"/>
                <a:gd name="T1" fmla="*/ 2 h 1904"/>
                <a:gd name="T2" fmla="*/ 10 w 977"/>
                <a:gd name="T3" fmla="*/ 4 h 1904"/>
                <a:gd name="T4" fmla="*/ 10 w 977"/>
                <a:gd name="T5" fmla="*/ 5 h 1904"/>
                <a:gd name="T6" fmla="*/ 11 w 977"/>
                <a:gd name="T7" fmla="*/ 6 h 1904"/>
                <a:gd name="T8" fmla="*/ 11 w 977"/>
                <a:gd name="T9" fmla="*/ 7 h 1904"/>
                <a:gd name="T10" fmla="*/ 11 w 977"/>
                <a:gd name="T11" fmla="*/ 9 h 1904"/>
                <a:gd name="T12" fmla="*/ 11 w 977"/>
                <a:gd name="T13" fmla="*/ 10 h 1904"/>
                <a:gd name="T14" fmla="*/ 12 w 977"/>
                <a:gd name="T15" fmla="*/ 11 h 1904"/>
                <a:gd name="T16" fmla="*/ 12 w 977"/>
                <a:gd name="T17" fmla="*/ 12 h 1904"/>
                <a:gd name="T18" fmla="*/ 12 w 977"/>
                <a:gd name="T19" fmla="*/ 13 h 1904"/>
                <a:gd name="T20" fmla="*/ 13 w 977"/>
                <a:gd name="T21" fmla="*/ 14 h 1904"/>
                <a:gd name="T22" fmla="*/ 14 w 977"/>
                <a:gd name="T23" fmla="*/ 15 h 1904"/>
                <a:gd name="T24" fmla="*/ 15 w 977"/>
                <a:gd name="T25" fmla="*/ 17 h 1904"/>
                <a:gd name="T26" fmla="*/ 15 w 977"/>
                <a:gd name="T27" fmla="*/ 18 h 1904"/>
                <a:gd name="T28" fmla="*/ 15 w 977"/>
                <a:gd name="T29" fmla="*/ 19 h 1904"/>
                <a:gd name="T30" fmla="*/ 15 w 977"/>
                <a:gd name="T31" fmla="*/ 20 h 1904"/>
                <a:gd name="T32" fmla="*/ 16 w 977"/>
                <a:gd name="T33" fmla="*/ 21 h 1904"/>
                <a:gd name="T34" fmla="*/ 15 w 977"/>
                <a:gd name="T35" fmla="*/ 23 h 1904"/>
                <a:gd name="T36" fmla="*/ 15 w 977"/>
                <a:gd name="T37" fmla="*/ 24 h 1904"/>
                <a:gd name="T38" fmla="*/ 14 w 977"/>
                <a:gd name="T39" fmla="*/ 25 h 1904"/>
                <a:gd name="T40" fmla="*/ 14 w 977"/>
                <a:gd name="T41" fmla="*/ 27 h 1904"/>
                <a:gd name="T42" fmla="*/ 12 w 977"/>
                <a:gd name="T43" fmla="*/ 28 h 1904"/>
                <a:gd name="T44" fmla="*/ 11 w 977"/>
                <a:gd name="T45" fmla="*/ 29 h 1904"/>
                <a:gd name="T46" fmla="*/ 9 w 977"/>
                <a:gd name="T47" fmla="*/ 30 h 1904"/>
                <a:gd name="T48" fmla="*/ 6 w 977"/>
                <a:gd name="T49" fmla="*/ 30 h 1904"/>
                <a:gd name="T50" fmla="*/ 4 w 977"/>
                <a:gd name="T51" fmla="*/ 30 h 1904"/>
                <a:gd name="T52" fmla="*/ 2 w 977"/>
                <a:gd name="T53" fmla="*/ 30 h 1904"/>
                <a:gd name="T54" fmla="*/ 1 w 977"/>
                <a:gd name="T55" fmla="*/ 29 h 1904"/>
                <a:gd name="T56" fmla="*/ 1 w 977"/>
                <a:gd name="T57" fmla="*/ 28 h 1904"/>
                <a:gd name="T58" fmla="*/ 2 w 977"/>
                <a:gd name="T59" fmla="*/ 27 h 1904"/>
                <a:gd name="T60" fmla="*/ 3 w 977"/>
                <a:gd name="T61" fmla="*/ 27 h 1904"/>
                <a:gd name="T62" fmla="*/ 5 w 977"/>
                <a:gd name="T63" fmla="*/ 27 h 1904"/>
                <a:gd name="T64" fmla="*/ 7 w 977"/>
                <a:gd name="T65" fmla="*/ 27 h 1904"/>
                <a:gd name="T66" fmla="*/ 9 w 977"/>
                <a:gd name="T67" fmla="*/ 25 h 1904"/>
                <a:gd name="T68" fmla="*/ 10 w 977"/>
                <a:gd name="T69" fmla="*/ 24 h 1904"/>
                <a:gd name="T70" fmla="*/ 11 w 977"/>
                <a:gd name="T71" fmla="*/ 23 h 1904"/>
                <a:gd name="T72" fmla="*/ 10 w 977"/>
                <a:gd name="T73" fmla="*/ 24 h 1904"/>
                <a:gd name="T74" fmla="*/ 8 w 977"/>
                <a:gd name="T75" fmla="*/ 25 h 1904"/>
                <a:gd name="T76" fmla="*/ 7 w 977"/>
                <a:gd name="T77" fmla="*/ 25 h 1904"/>
                <a:gd name="T78" fmla="*/ 6 w 977"/>
                <a:gd name="T79" fmla="*/ 26 h 1904"/>
                <a:gd name="T80" fmla="*/ 7 w 977"/>
                <a:gd name="T81" fmla="*/ 24 h 1904"/>
                <a:gd name="T82" fmla="*/ 8 w 977"/>
                <a:gd name="T83" fmla="*/ 23 h 1904"/>
                <a:gd name="T84" fmla="*/ 8 w 977"/>
                <a:gd name="T85" fmla="*/ 22 h 1904"/>
                <a:gd name="T86" fmla="*/ 8 w 977"/>
                <a:gd name="T87" fmla="*/ 21 h 1904"/>
                <a:gd name="T88" fmla="*/ 9 w 977"/>
                <a:gd name="T89" fmla="*/ 20 h 1904"/>
                <a:gd name="T90" fmla="*/ 10 w 977"/>
                <a:gd name="T91" fmla="*/ 18 h 1904"/>
                <a:gd name="T92" fmla="*/ 11 w 977"/>
                <a:gd name="T93" fmla="*/ 17 h 1904"/>
                <a:gd name="T94" fmla="*/ 11 w 977"/>
                <a:gd name="T95" fmla="*/ 15 h 1904"/>
                <a:gd name="T96" fmla="*/ 10 w 977"/>
                <a:gd name="T97" fmla="*/ 17 h 1904"/>
                <a:gd name="T98" fmla="*/ 9 w 977"/>
                <a:gd name="T99" fmla="*/ 18 h 1904"/>
                <a:gd name="T100" fmla="*/ 8 w 977"/>
                <a:gd name="T101" fmla="*/ 18 h 1904"/>
                <a:gd name="T102" fmla="*/ 8 w 977"/>
                <a:gd name="T103" fmla="*/ 17 h 1904"/>
                <a:gd name="T104" fmla="*/ 9 w 977"/>
                <a:gd name="T105" fmla="*/ 15 h 1904"/>
                <a:gd name="T106" fmla="*/ 10 w 977"/>
                <a:gd name="T107" fmla="*/ 14 h 1904"/>
                <a:gd name="T108" fmla="*/ 10 w 977"/>
                <a:gd name="T109" fmla="*/ 12 h 1904"/>
                <a:gd name="T110" fmla="*/ 10 w 977"/>
                <a:gd name="T111" fmla="*/ 10 h 1904"/>
                <a:gd name="T112" fmla="*/ 9 w 977"/>
                <a:gd name="T113" fmla="*/ 9 h 1904"/>
                <a:gd name="T114" fmla="*/ 9 w 977"/>
                <a:gd name="T115" fmla="*/ 7 h 1904"/>
                <a:gd name="T116" fmla="*/ 9 w 977"/>
                <a:gd name="T117" fmla="*/ 6 h 1904"/>
                <a:gd name="T118" fmla="*/ 9 w 977"/>
                <a:gd name="T119" fmla="*/ 5 h 1904"/>
                <a:gd name="T120" fmla="*/ 9 w 977"/>
                <a:gd name="T121" fmla="*/ 3 h 1904"/>
                <a:gd name="T122" fmla="*/ 10 w 977"/>
                <a:gd name="T123" fmla="*/ 1 h 190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77"/>
                <a:gd name="T187" fmla="*/ 0 h 1904"/>
                <a:gd name="T188" fmla="*/ 977 w 977"/>
                <a:gd name="T189" fmla="*/ 1904 h 190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77" h="1904">
                  <a:moveTo>
                    <a:pt x="625" y="26"/>
                  </a:moveTo>
                  <a:lnTo>
                    <a:pt x="627" y="28"/>
                  </a:lnTo>
                  <a:lnTo>
                    <a:pt x="629" y="30"/>
                  </a:lnTo>
                  <a:lnTo>
                    <a:pt x="631" y="34"/>
                  </a:lnTo>
                  <a:lnTo>
                    <a:pt x="635" y="36"/>
                  </a:lnTo>
                  <a:lnTo>
                    <a:pt x="637" y="41"/>
                  </a:lnTo>
                  <a:lnTo>
                    <a:pt x="639" y="43"/>
                  </a:lnTo>
                  <a:lnTo>
                    <a:pt x="639" y="47"/>
                  </a:lnTo>
                  <a:lnTo>
                    <a:pt x="642" y="49"/>
                  </a:lnTo>
                  <a:lnTo>
                    <a:pt x="642" y="53"/>
                  </a:lnTo>
                  <a:lnTo>
                    <a:pt x="644" y="57"/>
                  </a:lnTo>
                  <a:lnTo>
                    <a:pt x="646" y="60"/>
                  </a:lnTo>
                  <a:lnTo>
                    <a:pt x="648" y="62"/>
                  </a:lnTo>
                  <a:lnTo>
                    <a:pt x="648" y="66"/>
                  </a:lnTo>
                  <a:lnTo>
                    <a:pt x="650" y="72"/>
                  </a:lnTo>
                  <a:lnTo>
                    <a:pt x="650" y="76"/>
                  </a:lnTo>
                  <a:lnTo>
                    <a:pt x="652" y="79"/>
                  </a:lnTo>
                  <a:lnTo>
                    <a:pt x="654" y="85"/>
                  </a:lnTo>
                  <a:lnTo>
                    <a:pt x="654" y="89"/>
                  </a:lnTo>
                  <a:lnTo>
                    <a:pt x="654" y="93"/>
                  </a:lnTo>
                  <a:lnTo>
                    <a:pt x="654" y="98"/>
                  </a:lnTo>
                  <a:lnTo>
                    <a:pt x="654" y="104"/>
                  </a:lnTo>
                  <a:lnTo>
                    <a:pt x="654" y="110"/>
                  </a:lnTo>
                  <a:lnTo>
                    <a:pt x="654" y="114"/>
                  </a:lnTo>
                  <a:lnTo>
                    <a:pt x="654" y="119"/>
                  </a:lnTo>
                  <a:lnTo>
                    <a:pt x="654" y="125"/>
                  </a:lnTo>
                  <a:lnTo>
                    <a:pt x="654" y="131"/>
                  </a:lnTo>
                  <a:lnTo>
                    <a:pt x="652" y="136"/>
                  </a:lnTo>
                  <a:lnTo>
                    <a:pt x="650" y="142"/>
                  </a:lnTo>
                  <a:lnTo>
                    <a:pt x="648" y="148"/>
                  </a:lnTo>
                  <a:lnTo>
                    <a:pt x="646" y="154"/>
                  </a:lnTo>
                  <a:lnTo>
                    <a:pt x="644" y="159"/>
                  </a:lnTo>
                  <a:lnTo>
                    <a:pt x="642" y="167"/>
                  </a:lnTo>
                  <a:lnTo>
                    <a:pt x="641" y="173"/>
                  </a:lnTo>
                  <a:lnTo>
                    <a:pt x="637" y="178"/>
                  </a:lnTo>
                  <a:lnTo>
                    <a:pt x="635" y="184"/>
                  </a:lnTo>
                  <a:lnTo>
                    <a:pt x="633" y="190"/>
                  </a:lnTo>
                  <a:lnTo>
                    <a:pt x="631" y="197"/>
                  </a:lnTo>
                  <a:lnTo>
                    <a:pt x="627" y="201"/>
                  </a:lnTo>
                  <a:lnTo>
                    <a:pt x="625" y="209"/>
                  </a:lnTo>
                  <a:lnTo>
                    <a:pt x="623" y="212"/>
                  </a:lnTo>
                  <a:lnTo>
                    <a:pt x="623" y="216"/>
                  </a:lnTo>
                  <a:lnTo>
                    <a:pt x="622" y="218"/>
                  </a:lnTo>
                  <a:lnTo>
                    <a:pt x="620" y="220"/>
                  </a:lnTo>
                  <a:lnTo>
                    <a:pt x="618" y="226"/>
                  </a:lnTo>
                  <a:lnTo>
                    <a:pt x="616" y="233"/>
                  </a:lnTo>
                  <a:lnTo>
                    <a:pt x="612" y="239"/>
                  </a:lnTo>
                  <a:lnTo>
                    <a:pt x="610" y="245"/>
                  </a:lnTo>
                  <a:lnTo>
                    <a:pt x="606" y="250"/>
                  </a:lnTo>
                  <a:lnTo>
                    <a:pt x="606" y="256"/>
                  </a:lnTo>
                  <a:lnTo>
                    <a:pt x="604" y="262"/>
                  </a:lnTo>
                  <a:lnTo>
                    <a:pt x="603" y="268"/>
                  </a:lnTo>
                  <a:lnTo>
                    <a:pt x="601" y="273"/>
                  </a:lnTo>
                  <a:lnTo>
                    <a:pt x="599" y="279"/>
                  </a:lnTo>
                  <a:lnTo>
                    <a:pt x="599" y="283"/>
                  </a:lnTo>
                  <a:lnTo>
                    <a:pt x="599" y="288"/>
                  </a:lnTo>
                  <a:lnTo>
                    <a:pt x="597" y="294"/>
                  </a:lnTo>
                  <a:lnTo>
                    <a:pt x="597" y="298"/>
                  </a:lnTo>
                  <a:lnTo>
                    <a:pt x="597" y="304"/>
                  </a:lnTo>
                  <a:lnTo>
                    <a:pt x="599" y="307"/>
                  </a:lnTo>
                  <a:lnTo>
                    <a:pt x="599" y="313"/>
                  </a:lnTo>
                  <a:lnTo>
                    <a:pt x="599" y="317"/>
                  </a:lnTo>
                  <a:lnTo>
                    <a:pt x="601" y="321"/>
                  </a:lnTo>
                  <a:lnTo>
                    <a:pt x="603" y="325"/>
                  </a:lnTo>
                  <a:lnTo>
                    <a:pt x="604" y="328"/>
                  </a:lnTo>
                  <a:lnTo>
                    <a:pt x="606" y="332"/>
                  </a:lnTo>
                  <a:lnTo>
                    <a:pt x="608" y="336"/>
                  </a:lnTo>
                  <a:lnTo>
                    <a:pt x="612" y="340"/>
                  </a:lnTo>
                  <a:lnTo>
                    <a:pt x="618" y="345"/>
                  </a:lnTo>
                  <a:lnTo>
                    <a:pt x="623" y="351"/>
                  </a:lnTo>
                  <a:lnTo>
                    <a:pt x="625" y="353"/>
                  </a:lnTo>
                  <a:lnTo>
                    <a:pt x="629" y="355"/>
                  </a:lnTo>
                  <a:lnTo>
                    <a:pt x="633" y="357"/>
                  </a:lnTo>
                  <a:lnTo>
                    <a:pt x="637" y="361"/>
                  </a:lnTo>
                  <a:lnTo>
                    <a:pt x="642" y="365"/>
                  </a:lnTo>
                  <a:lnTo>
                    <a:pt x="648" y="368"/>
                  </a:lnTo>
                  <a:lnTo>
                    <a:pt x="654" y="370"/>
                  </a:lnTo>
                  <a:lnTo>
                    <a:pt x="658" y="372"/>
                  </a:lnTo>
                  <a:lnTo>
                    <a:pt x="663" y="374"/>
                  </a:lnTo>
                  <a:lnTo>
                    <a:pt x="667" y="376"/>
                  </a:lnTo>
                  <a:lnTo>
                    <a:pt x="669" y="376"/>
                  </a:lnTo>
                  <a:lnTo>
                    <a:pt x="669" y="378"/>
                  </a:lnTo>
                  <a:lnTo>
                    <a:pt x="667" y="382"/>
                  </a:lnTo>
                  <a:lnTo>
                    <a:pt x="667" y="384"/>
                  </a:lnTo>
                  <a:lnTo>
                    <a:pt x="667" y="387"/>
                  </a:lnTo>
                  <a:lnTo>
                    <a:pt x="665" y="389"/>
                  </a:lnTo>
                  <a:lnTo>
                    <a:pt x="665" y="395"/>
                  </a:lnTo>
                  <a:lnTo>
                    <a:pt x="663" y="399"/>
                  </a:lnTo>
                  <a:lnTo>
                    <a:pt x="663" y="403"/>
                  </a:lnTo>
                  <a:lnTo>
                    <a:pt x="661" y="408"/>
                  </a:lnTo>
                  <a:lnTo>
                    <a:pt x="661" y="414"/>
                  </a:lnTo>
                  <a:lnTo>
                    <a:pt x="660" y="420"/>
                  </a:lnTo>
                  <a:lnTo>
                    <a:pt x="660" y="427"/>
                  </a:lnTo>
                  <a:lnTo>
                    <a:pt x="658" y="431"/>
                  </a:lnTo>
                  <a:lnTo>
                    <a:pt x="658" y="433"/>
                  </a:lnTo>
                  <a:lnTo>
                    <a:pt x="658" y="437"/>
                  </a:lnTo>
                  <a:lnTo>
                    <a:pt x="658" y="441"/>
                  </a:lnTo>
                  <a:lnTo>
                    <a:pt x="656" y="444"/>
                  </a:lnTo>
                  <a:lnTo>
                    <a:pt x="656" y="446"/>
                  </a:lnTo>
                  <a:lnTo>
                    <a:pt x="656" y="450"/>
                  </a:lnTo>
                  <a:lnTo>
                    <a:pt x="656" y="454"/>
                  </a:lnTo>
                  <a:lnTo>
                    <a:pt x="656" y="458"/>
                  </a:lnTo>
                  <a:lnTo>
                    <a:pt x="654" y="461"/>
                  </a:lnTo>
                  <a:lnTo>
                    <a:pt x="654" y="465"/>
                  </a:lnTo>
                  <a:lnTo>
                    <a:pt x="654" y="469"/>
                  </a:lnTo>
                  <a:lnTo>
                    <a:pt x="654" y="473"/>
                  </a:lnTo>
                  <a:lnTo>
                    <a:pt x="654" y="477"/>
                  </a:lnTo>
                  <a:lnTo>
                    <a:pt x="654" y="480"/>
                  </a:lnTo>
                  <a:lnTo>
                    <a:pt x="654" y="484"/>
                  </a:lnTo>
                  <a:lnTo>
                    <a:pt x="654" y="488"/>
                  </a:lnTo>
                  <a:lnTo>
                    <a:pt x="654" y="492"/>
                  </a:lnTo>
                  <a:lnTo>
                    <a:pt x="654" y="496"/>
                  </a:lnTo>
                  <a:lnTo>
                    <a:pt x="654" y="499"/>
                  </a:lnTo>
                  <a:lnTo>
                    <a:pt x="654" y="503"/>
                  </a:lnTo>
                  <a:lnTo>
                    <a:pt x="654" y="507"/>
                  </a:lnTo>
                  <a:lnTo>
                    <a:pt x="654" y="509"/>
                  </a:lnTo>
                  <a:lnTo>
                    <a:pt x="654" y="515"/>
                  </a:lnTo>
                  <a:lnTo>
                    <a:pt x="654" y="518"/>
                  </a:lnTo>
                  <a:lnTo>
                    <a:pt x="654" y="520"/>
                  </a:lnTo>
                  <a:lnTo>
                    <a:pt x="656" y="524"/>
                  </a:lnTo>
                  <a:lnTo>
                    <a:pt x="656" y="528"/>
                  </a:lnTo>
                  <a:lnTo>
                    <a:pt x="656" y="532"/>
                  </a:lnTo>
                  <a:lnTo>
                    <a:pt x="656" y="536"/>
                  </a:lnTo>
                  <a:lnTo>
                    <a:pt x="656" y="539"/>
                  </a:lnTo>
                  <a:lnTo>
                    <a:pt x="658" y="543"/>
                  </a:lnTo>
                  <a:lnTo>
                    <a:pt x="658" y="545"/>
                  </a:lnTo>
                  <a:lnTo>
                    <a:pt x="660" y="551"/>
                  </a:lnTo>
                  <a:lnTo>
                    <a:pt x="660" y="553"/>
                  </a:lnTo>
                  <a:lnTo>
                    <a:pt x="661" y="556"/>
                  </a:lnTo>
                  <a:lnTo>
                    <a:pt x="663" y="562"/>
                  </a:lnTo>
                  <a:lnTo>
                    <a:pt x="665" y="568"/>
                  </a:lnTo>
                  <a:lnTo>
                    <a:pt x="667" y="574"/>
                  </a:lnTo>
                  <a:lnTo>
                    <a:pt x="671" y="579"/>
                  </a:lnTo>
                  <a:lnTo>
                    <a:pt x="673" y="585"/>
                  </a:lnTo>
                  <a:lnTo>
                    <a:pt x="679" y="589"/>
                  </a:lnTo>
                  <a:lnTo>
                    <a:pt x="680" y="594"/>
                  </a:lnTo>
                  <a:lnTo>
                    <a:pt x="684" y="600"/>
                  </a:lnTo>
                  <a:lnTo>
                    <a:pt x="688" y="602"/>
                  </a:lnTo>
                  <a:lnTo>
                    <a:pt x="692" y="608"/>
                  </a:lnTo>
                  <a:lnTo>
                    <a:pt x="696" y="610"/>
                  </a:lnTo>
                  <a:lnTo>
                    <a:pt x="699" y="615"/>
                  </a:lnTo>
                  <a:lnTo>
                    <a:pt x="701" y="619"/>
                  </a:lnTo>
                  <a:lnTo>
                    <a:pt x="707" y="621"/>
                  </a:lnTo>
                  <a:lnTo>
                    <a:pt x="711" y="623"/>
                  </a:lnTo>
                  <a:lnTo>
                    <a:pt x="717" y="629"/>
                  </a:lnTo>
                  <a:lnTo>
                    <a:pt x="718" y="631"/>
                  </a:lnTo>
                  <a:lnTo>
                    <a:pt x="722" y="632"/>
                  </a:lnTo>
                  <a:lnTo>
                    <a:pt x="726" y="634"/>
                  </a:lnTo>
                  <a:lnTo>
                    <a:pt x="730" y="636"/>
                  </a:lnTo>
                  <a:lnTo>
                    <a:pt x="732" y="638"/>
                  </a:lnTo>
                  <a:lnTo>
                    <a:pt x="736" y="640"/>
                  </a:lnTo>
                  <a:lnTo>
                    <a:pt x="739" y="642"/>
                  </a:lnTo>
                  <a:lnTo>
                    <a:pt x="743" y="644"/>
                  </a:lnTo>
                  <a:lnTo>
                    <a:pt x="747" y="646"/>
                  </a:lnTo>
                  <a:lnTo>
                    <a:pt x="751" y="648"/>
                  </a:lnTo>
                  <a:lnTo>
                    <a:pt x="753" y="648"/>
                  </a:lnTo>
                  <a:lnTo>
                    <a:pt x="755" y="648"/>
                  </a:lnTo>
                  <a:lnTo>
                    <a:pt x="753" y="650"/>
                  </a:lnTo>
                  <a:lnTo>
                    <a:pt x="753" y="653"/>
                  </a:lnTo>
                  <a:lnTo>
                    <a:pt x="753" y="655"/>
                  </a:lnTo>
                  <a:lnTo>
                    <a:pt x="753" y="659"/>
                  </a:lnTo>
                  <a:lnTo>
                    <a:pt x="753" y="663"/>
                  </a:lnTo>
                  <a:lnTo>
                    <a:pt x="753" y="667"/>
                  </a:lnTo>
                  <a:lnTo>
                    <a:pt x="751" y="670"/>
                  </a:lnTo>
                  <a:lnTo>
                    <a:pt x="751" y="676"/>
                  </a:lnTo>
                  <a:lnTo>
                    <a:pt x="751" y="680"/>
                  </a:lnTo>
                  <a:lnTo>
                    <a:pt x="751" y="686"/>
                  </a:lnTo>
                  <a:lnTo>
                    <a:pt x="751" y="691"/>
                  </a:lnTo>
                  <a:lnTo>
                    <a:pt x="751" y="697"/>
                  </a:lnTo>
                  <a:lnTo>
                    <a:pt x="751" y="701"/>
                  </a:lnTo>
                  <a:lnTo>
                    <a:pt x="751" y="705"/>
                  </a:lnTo>
                  <a:lnTo>
                    <a:pt x="751" y="708"/>
                  </a:lnTo>
                  <a:lnTo>
                    <a:pt x="753" y="712"/>
                  </a:lnTo>
                  <a:lnTo>
                    <a:pt x="753" y="716"/>
                  </a:lnTo>
                  <a:lnTo>
                    <a:pt x="753" y="720"/>
                  </a:lnTo>
                  <a:lnTo>
                    <a:pt x="753" y="722"/>
                  </a:lnTo>
                  <a:lnTo>
                    <a:pt x="753" y="726"/>
                  </a:lnTo>
                  <a:lnTo>
                    <a:pt x="753" y="729"/>
                  </a:lnTo>
                  <a:lnTo>
                    <a:pt x="753" y="733"/>
                  </a:lnTo>
                  <a:lnTo>
                    <a:pt x="753" y="737"/>
                  </a:lnTo>
                  <a:lnTo>
                    <a:pt x="755" y="741"/>
                  </a:lnTo>
                  <a:lnTo>
                    <a:pt x="755" y="745"/>
                  </a:lnTo>
                  <a:lnTo>
                    <a:pt x="755" y="748"/>
                  </a:lnTo>
                  <a:lnTo>
                    <a:pt x="755" y="752"/>
                  </a:lnTo>
                  <a:lnTo>
                    <a:pt x="755" y="758"/>
                  </a:lnTo>
                  <a:lnTo>
                    <a:pt x="755" y="760"/>
                  </a:lnTo>
                  <a:lnTo>
                    <a:pt x="756" y="764"/>
                  </a:lnTo>
                  <a:lnTo>
                    <a:pt x="756" y="767"/>
                  </a:lnTo>
                  <a:lnTo>
                    <a:pt x="756" y="773"/>
                  </a:lnTo>
                  <a:lnTo>
                    <a:pt x="756" y="777"/>
                  </a:lnTo>
                  <a:lnTo>
                    <a:pt x="756" y="779"/>
                  </a:lnTo>
                  <a:lnTo>
                    <a:pt x="758" y="785"/>
                  </a:lnTo>
                  <a:lnTo>
                    <a:pt x="758" y="788"/>
                  </a:lnTo>
                  <a:lnTo>
                    <a:pt x="760" y="792"/>
                  </a:lnTo>
                  <a:lnTo>
                    <a:pt x="760" y="796"/>
                  </a:lnTo>
                  <a:lnTo>
                    <a:pt x="760" y="800"/>
                  </a:lnTo>
                  <a:lnTo>
                    <a:pt x="762" y="804"/>
                  </a:lnTo>
                  <a:lnTo>
                    <a:pt x="762" y="807"/>
                  </a:lnTo>
                  <a:lnTo>
                    <a:pt x="762" y="811"/>
                  </a:lnTo>
                  <a:lnTo>
                    <a:pt x="764" y="817"/>
                  </a:lnTo>
                  <a:lnTo>
                    <a:pt x="764" y="821"/>
                  </a:lnTo>
                  <a:lnTo>
                    <a:pt x="764" y="823"/>
                  </a:lnTo>
                  <a:lnTo>
                    <a:pt x="768" y="828"/>
                  </a:lnTo>
                  <a:lnTo>
                    <a:pt x="768" y="832"/>
                  </a:lnTo>
                  <a:lnTo>
                    <a:pt x="770" y="836"/>
                  </a:lnTo>
                  <a:lnTo>
                    <a:pt x="770" y="840"/>
                  </a:lnTo>
                  <a:lnTo>
                    <a:pt x="770" y="842"/>
                  </a:lnTo>
                  <a:lnTo>
                    <a:pt x="772" y="845"/>
                  </a:lnTo>
                  <a:lnTo>
                    <a:pt x="774" y="849"/>
                  </a:lnTo>
                  <a:lnTo>
                    <a:pt x="775" y="853"/>
                  </a:lnTo>
                  <a:lnTo>
                    <a:pt x="775" y="855"/>
                  </a:lnTo>
                  <a:lnTo>
                    <a:pt x="777" y="861"/>
                  </a:lnTo>
                  <a:lnTo>
                    <a:pt x="779" y="864"/>
                  </a:lnTo>
                  <a:lnTo>
                    <a:pt x="779" y="866"/>
                  </a:lnTo>
                  <a:lnTo>
                    <a:pt x="781" y="868"/>
                  </a:lnTo>
                  <a:lnTo>
                    <a:pt x="781" y="872"/>
                  </a:lnTo>
                  <a:lnTo>
                    <a:pt x="783" y="876"/>
                  </a:lnTo>
                  <a:lnTo>
                    <a:pt x="785" y="880"/>
                  </a:lnTo>
                  <a:lnTo>
                    <a:pt x="787" y="883"/>
                  </a:lnTo>
                  <a:lnTo>
                    <a:pt x="789" y="885"/>
                  </a:lnTo>
                  <a:lnTo>
                    <a:pt x="791" y="889"/>
                  </a:lnTo>
                  <a:lnTo>
                    <a:pt x="793" y="893"/>
                  </a:lnTo>
                  <a:lnTo>
                    <a:pt x="796" y="899"/>
                  </a:lnTo>
                  <a:lnTo>
                    <a:pt x="800" y="904"/>
                  </a:lnTo>
                  <a:lnTo>
                    <a:pt x="802" y="910"/>
                  </a:lnTo>
                  <a:lnTo>
                    <a:pt x="806" y="916"/>
                  </a:lnTo>
                  <a:lnTo>
                    <a:pt x="810" y="921"/>
                  </a:lnTo>
                  <a:lnTo>
                    <a:pt x="812" y="925"/>
                  </a:lnTo>
                  <a:lnTo>
                    <a:pt x="815" y="929"/>
                  </a:lnTo>
                  <a:lnTo>
                    <a:pt x="817" y="933"/>
                  </a:lnTo>
                  <a:lnTo>
                    <a:pt x="821" y="937"/>
                  </a:lnTo>
                  <a:lnTo>
                    <a:pt x="825" y="940"/>
                  </a:lnTo>
                  <a:lnTo>
                    <a:pt x="827" y="944"/>
                  </a:lnTo>
                  <a:lnTo>
                    <a:pt x="831" y="950"/>
                  </a:lnTo>
                  <a:lnTo>
                    <a:pt x="836" y="956"/>
                  </a:lnTo>
                  <a:lnTo>
                    <a:pt x="840" y="959"/>
                  </a:lnTo>
                  <a:lnTo>
                    <a:pt x="842" y="961"/>
                  </a:lnTo>
                  <a:lnTo>
                    <a:pt x="844" y="963"/>
                  </a:lnTo>
                  <a:lnTo>
                    <a:pt x="846" y="965"/>
                  </a:lnTo>
                  <a:lnTo>
                    <a:pt x="901" y="952"/>
                  </a:lnTo>
                  <a:lnTo>
                    <a:pt x="901" y="956"/>
                  </a:lnTo>
                  <a:lnTo>
                    <a:pt x="903" y="959"/>
                  </a:lnTo>
                  <a:lnTo>
                    <a:pt x="903" y="961"/>
                  </a:lnTo>
                  <a:lnTo>
                    <a:pt x="905" y="965"/>
                  </a:lnTo>
                  <a:lnTo>
                    <a:pt x="905" y="969"/>
                  </a:lnTo>
                  <a:lnTo>
                    <a:pt x="907" y="973"/>
                  </a:lnTo>
                  <a:lnTo>
                    <a:pt x="907" y="978"/>
                  </a:lnTo>
                  <a:lnTo>
                    <a:pt x="909" y="984"/>
                  </a:lnTo>
                  <a:lnTo>
                    <a:pt x="909" y="988"/>
                  </a:lnTo>
                  <a:lnTo>
                    <a:pt x="910" y="994"/>
                  </a:lnTo>
                  <a:lnTo>
                    <a:pt x="912" y="999"/>
                  </a:lnTo>
                  <a:lnTo>
                    <a:pt x="914" y="1005"/>
                  </a:lnTo>
                  <a:lnTo>
                    <a:pt x="916" y="1011"/>
                  </a:lnTo>
                  <a:lnTo>
                    <a:pt x="918" y="1018"/>
                  </a:lnTo>
                  <a:lnTo>
                    <a:pt x="918" y="1020"/>
                  </a:lnTo>
                  <a:lnTo>
                    <a:pt x="918" y="1024"/>
                  </a:lnTo>
                  <a:lnTo>
                    <a:pt x="918" y="1028"/>
                  </a:lnTo>
                  <a:lnTo>
                    <a:pt x="920" y="1032"/>
                  </a:lnTo>
                  <a:lnTo>
                    <a:pt x="920" y="1035"/>
                  </a:lnTo>
                  <a:lnTo>
                    <a:pt x="920" y="1037"/>
                  </a:lnTo>
                  <a:lnTo>
                    <a:pt x="920" y="1041"/>
                  </a:lnTo>
                  <a:lnTo>
                    <a:pt x="922" y="1045"/>
                  </a:lnTo>
                  <a:lnTo>
                    <a:pt x="922" y="1049"/>
                  </a:lnTo>
                  <a:lnTo>
                    <a:pt x="922" y="1052"/>
                  </a:lnTo>
                  <a:lnTo>
                    <a:pt x="924" y="1056"/>
                  </a:lnTo>
                  <a:lnTo>
                    <a:pt x="926" y="1060"/>
                  </a:lnTo>
                  <a:lnTo>
                    <a:pt x="926" y="1064"/>
                  </a:lnTo>
                  <a:lnTo>
                    <a:pt x="926" y="1068"/>
                  </a:lnTo>
                  <a:lnTo>
                    <a:pt x="926" y="1070"/>
                  </a:lnTo>
                  <a:lnTo>
                    <a:pt x="928" y="1075"/>
                  </a:lnTo>
                  <a:lnTo>
                    <a:pt x="928" y="1079"/>
                  </a:lnTo>
                  <a:lnTo>
                    <a:pt x="928" y="1083"/>
                  </a:lnTo>
                  <a:lnTo>
                    <a:pt x="928" y="1087"/>
                  </a:lnTo>
                  <a:lnTo>
                    <a:pt x="929" y="1090"/>
                  </a:lnTo>
                  <a:lnTo>
                    <a:pt x="929" y="1094"/>
                  </a:lnTo>
                  <a:lnTo>
                    <a:pt x="929" y="1098"/>
                  </a:lnTo>
                  <a:lnTo>
                    <a:pt x="931" y="1102"/>
                  </a:lnTo>
                  <a:lnTo>
                    <a:pt x="931" y="1106"/>
                  </a:lnTo>
                  <a:lnTo>
                    <a:pt x="931" y="1110"/>
                  </a:lnTo>
                  <a:lnTo>
                    <a:pt x="933" y="1113"/>
                  </a:lnTo>
                  <a:lnTo>
                    <a:pt x="933" y="1117"/>
                  </a:lnTo>
                  <a:lnTo>
                    <a:pt x="933" y="1123"/>
                  </a:lnTo>
                  <a:lnTo>
                    <a:pt x="933" y="1127"/>
                  </a:lnTo>
                  <a:lnTo>
                    <a:pt x="933" y="1130"/>
                  </a:lnTo>
                  <a:lnTo>
                    <a:pt x="933" y="1132"/>
                  </a:lnTo>
                  <a:lnTo>
                    <a:pt x="933" y="1138"/>
                  </a:lnTo>
                  <a:lnTo>
                    <a:pt x="933" y="1142"/>
                  </a:lnTo>
                  <a:lnTo>
                    <a:pt x="933" y="1144"/>
                  </a:lnTo>
                  <a:lnTo>
                    <a:pt x="933" y="1149"/>
                  </a:lnTo>
                  <a:lnTo>
                    <a:pt x="933" y="1153"/>
                  </a:lnTo>
                  <a:lnTo>
                    <a:pt x="933" y="1157"/>
                  </a:lnTo>
                  <a:lnTo>
                    <a:pt x="933" y="1161"/>
                  </a:lnTo>
                  <a:lnTo>
                    <a:pt x="933" y="1163"/>
                  </a:lnTo>
                  <a:lnTo>
                    <a:pt x="933" y="1168"/>
                  </a:lnTo>
                  <a:lnTo>
                    <a:pt x="933" y="1170"/>
                  </a:lnTo>
                  <a:lnTo>
                    <a:pt x="933" y="1174"/>
                  </a:lnTo>
                  <a:lnTo>
                    <a:pt x="933" y="1178"/>
                  </a:lnTo>
                  <a:lnTo>
                    <a:pt x="933" y="1182"/>
                  </a:lnTo>
                  <a:lnTo>
                    <a:pt x="933" y="1186"/>
                  </a:lnTo>
                  <a:lnTo>
                    <a:pt x="933" y="1189"/>
                  </a:lnTo>
                  <a:lnTo>
                    <a:pt x="933" y="1193"/>
                  </a:lnTo>
                  <a:lnTo>
                    <a:pt x="933" y="1195"/>
                  </a:lnTo>
                  <a:lnTo>
                    <a:pt x="933" y="1199"/>
                  </a:lnTo>
                  <a:lnTo>
                    <a:pt x="933" y="1203"/>
                  </a:lnTo>
                  <a:lnTo>
                    <a:pt x="933" y="1206"/>
                  </a:lnTo>
                  <a:lnTo>
                    <a:pt x="933" y="1210"/>
                  </a:lnTo>
                  <a:lnTo>
                    <a:pt x="931" y="1214"/>
                  </a:lnTo>
                  <a:lnTo>
                    <a:pt x="931" y="1222"/>
                  </a:lnTo>
                  <a:lnTo>
                    <a:pt x="931" y="1227"/>
                  </a:lnTo>
                  <a:lnTo>
                    <a:pt x="931" y="1233"/>
                  </a:lnTo>
                  <a:lnTo>
                    <a:pt x="929" y="1239"/>
                  </a:lnTo>
                  <a:lnTo>
                    <a:pt x="928" y="1243"/>
                  </a:lnTo>
                  <a:lnTo>
                    <a:pt x="928" y="1248"/>
                  </a:lnTo>
                  <a:lnTo>
                    <a:pt x="928" y="1252"/>
                  </a:lnTo>
                  <a:lnTo>
                    <a:pt x="928" y="1258"/>
                  </a:lnTo>
                  <a:lnTo>
                    <a:pt x="926" y="1262"/>
                  </a:lnTo>
                  <a:lnTo>
                    <a:pt x="926" y="1265"/>
                  </a:lnTo>
                  <a:lnTo>
                    <a:pt x="926" y="1269"/>
                  </a:lnTo>
                  <a:lnTo>
                    <a:pt x="926" y="1275"/>
                  </a:lnTo>
                  <a:lnTo>
                    <a:pt x="924" y="1279"/>
                  </a:lnTo>
                  <a:lnTo>
                    <a:pt x="924" y="1281"/>
                  </a:lnTo>
                  <a:lnTo>
                    <a:pt x="924" y="1282"/>
                  </a:lnTo>
                  <a:lnTo>
                    <a:pt x="977" y="1282"/>
                  </a:lnTo>
                  <a:lnTo>
                    <a:pt x="975" y="1282"/>
                  </a:lnTo>
                  <a:lnTo>
                    <a:pt x="975" y="1286"/>
                  </a:lnTo>
                  <a:lnTo>
                    <a:pt x="975" y="1288"/>
                  </a:lnTo>
                  <a:lnTo>
                    <a:pt x="975" y="1294"/>
                  </a:lnTo>
                  <a:lnTo>
                    <a:pt x="975" y="1296"/>
                  </a:lnTo>
                  <a:lnTo>
                    <a:pt x="975" y="1301"/>
                  </a:lnTo>
                  <a:lnTo>
                    <a:pt x="975" y="1305"/>
                  </a:lnTo>
                  <a:lnTo>
                    <a:pt x="975" y="1311"/>
                  </a:lnTo>
                  <a:lnTo>
                    <a:pt x="973" y="1315"/>
                  </a:lnTo>
                  <a:lnTo>
                    <a:pt x="973" y="1322"/>
                  </a:lnTo>
                  <a:lnTo>
                    <a:pt x="971" y="1326"/>
                  </a:lnTo>
                  <a:lnTo>
                    <a:pt x="971" y="1330"/>
                  </a:lnTo>
                  <a:lnTo>
                    <a:pt x="971" y="1332"/>
                  </a:lnTo>
                  <a:lnTo>
                    <a:pt x="971" y="1336"/>
                  </a:lnTo>
                  <a:lnTo>
                    <a:pt x="969" y="1339"/>
                  </a:lnTo>
                  <a:lnTo>
                    <a:pt x="969" y="1343"/>
                  </a:lnTo>
                  <a:lnTo>
                    <a:pt x="969" y="1345"/>
                  </a:lnTo>
                  <a:lnTo>
                    <a:pt x="969" y="1351"/>
                  </a:lnTo>
                  <a:lnTo>
                    <a:pt x="967" y="1353"/>
                  </a:lnTo>
                  <a:lnTo>
                    <a:pt x="967" y="1357"/>
                  </a:lnTo>
                  <a:lnTo>
                    <a:pt x="966" y="1362"/>
                  </a:lnTo>
                  <a:lnTo>
                    <a:pt x="966" y="1364"/>
                  </a:lnTo>
                  <a:lnTo>
                    <a:pt x="964" y="1370"/>
                  </a:lnTo>
                  <a:lnTo>
                    <a:pt x="964" y="1374"/>
                  </a:lnTo>
                  <a:lnTo>
                    <a:pt x="962" y="1377"/>
                  </a:lnTo>
                  <a:lnTo>
                    <a:pt x="962" y="1381"/>
                  </a:lnTo>
                  <a:lnTo>
                    <a:pt x="962" y="1385"/>
                  </a:lnTo>
                  <a:lnTo>
                    <a:pt x="960" y="1389"/>
                  </a:lnTo>
                  <a:lnTo>
                    <a:pt x="958" y="1395"/>
                  </a:lnTo>
                  <a:lnTo>
                    <a:pt x="958" y="1398"/>
                  </a:lnTo>
                  <a:lnTo>
                    <a:pt x="956" y="1402"/>
                  </a:lnTo>
                  <a:lnTo>
                    <a:pt x="956" y="1408"/>
                  </a:lnTo>
                  <a:lnTo>
                    <a:pt x="954" y="1412"/>
                  </a:lnTo>
                  <a:lnTo>
                    <a:pt x="952" y="1415"/>
                  </a:lnTo>
                  <a:lnTo>
                    <a:pt x="952" y="1421"/>
                  </a:lnTo>
                  <a:lnTo>
                    <a:pt x="950" y="1425"/>
                  </a:lnTo>
                  <a:lnTo>
                    <a:pt x="948" y="1429"/>
                  </a:lnTo>
                  <a:lnTo>
                    <a:pt x="947" y="1434"/>
                  </a:lnTo>
                  <a:lnTo>
                    <a:pt x="945" y="1438"/>
                  </a:lnTo>
                  <a:lnTo>
                    <a:pt x="943" y="1442"/>
                  </a:lnTo>
                  <a:lnTo>
                    <a:pt x="943" y="1446"/>
                  </a:lnTo>
                  <a:lnTo>
                    <a:pt x="941" y="1452"/>
                  </a:lnTo>
                  <a:lnTo>
                    <a:pt x="939" y="1455"/>
                  </a:lnTo>
                  <a:lnTo>
                    <a:pt x="937" y="1459"/>
                  </a:lnTo>
                  <a:lnTo>
                    <a:pt x="933" y="1465"/>
                  </a:lnTo>
                  <a:lnTo>
                    <a:pt x="933" y="1469"/>
                  </a:lnTo>
                  <a:lnTo>
                    <a:pt x="929" y="1472"/>
                  </a:lnTo>
                  <a:lnTo>
                    <a:pt x="928" y="1478"/>
                  </a:lnTo>
                  <a:lnTo>
                    <a:pt x="926" y="1482"/>
                  </a:lnTo>
                  <a:lnTo>
                    <a:pt x="924" y="1488"/>
                  </a:lnTo>
                  <a:lnTo>
                    <a:pt x="922" y="1490"/>
                  </a:lnTo>
                  <a:lnTo>
                    <a:pt x="920" y="1495"/>
                  </a:lnTo>
                  <a:lnTo>
                    <a:pt x="916" y="1497"/>
                  </a:lnTo>
                  <a:lnTo>
                    <a:pt x="914" y="1503"/>
                  </a:lnTo>
                  <a:lnTo>
                    <a:pt x="910" y="1507"/>
                  </a:lnTo>
                  <a:lnTo>
                    <a:pt x="909" y="1511"/>
                  </a:lnTo>
                  <a:lnTo>
                    <a:pt x="907" y="1514"/>
                  </a:lnTo>
                  <a:lnTo>
                    <a:pt x="903" y="1518"/>
                  </a:lnTo>
                  <a:lnTo>
                    <a:pt x="901" y="1522"/>
                  </a:lnTo>
                  <a:lnTo>
                    <a:pt x="897" y="1526"/>
                  </a:lnTo>
                  <a:lnTo>
                    <a:pt x="893" y="1530"/>
                  </a:lnTo>
                  <a:lnTo>
                    <a:pt x="891" y="1533"/>
                  </a:lnTo>
                  <a:lnTo>
                    <a:pt x="888" y="1537"/>
                  </a:lnTo>
                  <a:lnTo>
                    <a:pt x="886" y="1541"/>
                  </a:lnTo>
                  <a:lnTo>
                    <a:pt x="882" y="1545"/>
                  </a:lnTo>
                  <a:lnTo>
                    <a:pt x="880" y="1549"/>
                  </a:lnTo>
                  <a:lnTo>
                    <a:pt x="876" y="1550"/>
                  </a:lnTo>
                  <a:lnTo>
                    <a:pt x="874" y="1556"/>
                  </a:lnTo>
                  <a:lnTo>
                    <a:pt x="871" y="1558"/>
                  </a:lnTo>
                  <a:lnTo>
                    <a:pt x="869" y="1562"/>
                  </a:lnTo>
                  <a:lnTo>
                    <a:pt x="865" y="1564"/>
                  </a:lnTo>
                  <a:lnTo>
                    <a:pt x="861" y="1568"/>
                  </a:lnTo>
                  <a:lnTo>
                    <a:pt x="859" y="1571"/>
                  </a:lnTo>
                  <a:lnTo>
                    <a:pt x="855" y="1575"/>
                  </a:lnTo>
                  <a:lnTo>
                    <a:pt x="850" y="1579"/>
                  </a:lnTo>
                  <a:lnTo>
                    <a:pt x="844" y="1587"/>
                  </a:lnTo>
                  <a:lnTo>
                    <a:pt x="838" y="1592"/>
                  </a:lnTo>
                  <a:lnTo>
                    <a:pt x="833" y="1598"/>
                  </a:lnTo>
                  <a:lnTo>
                    <a:pt x="827" y="1602"/>
                  </a:lnTo>
                  <a:lnTo>
                    <a:pt x="821" y="1607"/>
                  </a:lnTo>
                  <a:lnTo>
                    <a:pt x="815" y="1611"/>
                  </a:lnTo>
                  <a:lnTo>
                    <a:pt x="812" y="1615"/>
                  </a:lnTo>
                  <a:lnTo>
                    <a:pt x="806" y="1621"/>
                  </a:lnTo>
                  <a:lnTo>
                    <a:pt x="800" y="1623"/>
                  </a:lnTo>
                  <a:lnTo>
                    <a:pt x="796" y="1626"/>
                  </a:lnTo>
                  <a:lnTo>
                    <a:pt x="793" y="1630"/>
                  </a:lnTo>
                  <a:lnTo>
                    <a:pt x="789" y="1632"/>
                  </a:lnTo>
                  <a:lnTo>
                    <a:pt x="787" y="1634"/>
                  </a:lnTo>
                  <a:lnTo>
                    <a:pt x="783" y="1638"/>
                  </a:lnTo>
                  <a:lnTo>
                    <a:pt x="781" y="1640"/>
                  </a:lnTo>
                  <a:lnTo>
                    <a:pt x="779" y="1642"/>
                  </a:lnTo>
                  <a:lnTo>
                    <a:pt x="777" y="1642"/>
                  </a:lnTo>
                  <a:lnTo>
                    <a:pt x="842" y="1682"/>
                  </a:lnTo>
                  <a:lnTo>
                    <a:pt x="840" y="1683"/>
                  </a:lnTo>
                  <a:lnTo>
                    <a:pt x="836" y="1685"/>
                  </a:lnTo>
                  <a:lnTo>
                    <a:pt x="833" y="1687"/>
                  </a:lnTo>
                  <a:lnTo>
                    <a:pt x="831" y="1691"/>
                  </a:lnTo>
                  <a:lnTo>
                    <a:pt x="827" y="1693"/>
                  </a:lnTo>
                  <a:lnTo>
                    <a:pt x="823" y="1697"/>
                  </a:lnTo>
                  <a:lnTo>
                    <a:pt x="817" y="1701"/>
                  </a:lnTo>
                  <a:lnTo>
                    <a:pt x="814" y="1704"/>
                  </a:lnTo>
                  <a:lnTo>
                    <a:pt x="808" y="1710"/>
                  </a:lnTo>
                  <a:lnTo>
                    <a:pt x="802" y="1716"/>
                  </a:lnTo>
                  <a:lnTo>
                    <a:pt x="798" y="1716"/>
                  </a:lnTo>
                  <a:lnTo>
                    <a:pt x="795" y="1720"/>
                  </a:lnTo>
                  <a:lnTo>
                    <a:pt x="793" y="1721"/>
                  </a:lnTo>
                  <a:lnTo>
                    <a:pt x="789" y="1725"/>
                  </a:lnTo>
                  <a:lnTo>
                    <a:pt x="783" y="1727"/>
                  </a:lnTo>
                  <a:lnTo>
                    <a:pt x="781" y="1731"/>
                  </a:lnTo>
                  <a:lnTo>
                    <a:pt x="777" y="1733"/>
                  </a:lnTo>
                  <a:lnTo>
                    <a:pt x="774" y="1737"/>
                  </a:lnTo>
                  <a:lnTo>
                    <a:pt x="768" y="1739"/>
                  </a:lnTo>
                  <a:lnTo>
                    <a:pt x="764" y="1742"/>
                  </a:lnTo>
                  <a:lnTo>
                    <a:pt x="760" y="1746"/>
                  </a:lnTo>
                  <a:lnTo>
                    <a:pt x="756" y="1748"/>
                  </a:lnTo>
                  <a:lnTo>
                    <a:pt x="751" y="1752"/>
                  </a:lnTo>
                  <a:lnTo>
                    <a:pt x="747" y="1754"/>
                  </a:lnTo>
                  <a:lnTo>
                    <a:pt x="743" y="1758"/>
                  </a:lnTo>
                  <a:lnTo>
                    <a:pt x="737" y="1761"/>
                  </a:lnTo>
                  <a:lnTo>
                    <a:pt x="732" y="1765"/>
                  </a:lnTo>
                  <a:lnTo>
                    <a:pt x="726" y="1767"/>
                  </a:lnTo>
                  <a:lnTo>
                    <a:pt x="720" y="1771"/>
                  </a:lnTo>
                  <a:lnTo>
                    <a:pt x="717" y="1775"/>
                  </a:lnTo>
                  <a:lnTo>
                    <a:pt x="713" y="1777"/>
                  </a:lnTo>
                  <a:lnTo>
                    <a:pt x="707" y="1780"/>
                  </a:lnTo>
                  <a:lnTo>
                    <a:pt x="701" y="1784"/>
                  </a:lnTo>
                  <a:lnTo>
                    <a:pt x="698" y="1788"/>
                  </a:lnTo>
                  <a:lnTo>
                    <a:pt x="690" y="1790"/>
                  </a:lnTo>
                  <a:lnTo>
                    <a:pt x="684" y="1794"/>
                  </a:lnTo>
                  <a:lnTo>
                    <a:pt x="679" y="1797"/>
                  </a:lnTo>
                  <a:lnTo>
                    <a:pt x="673" y="1799"/>
                  </a:lnTo>
                  <a:lnTo>
                    <a:pt x="667" y="1803"/>
                  </a:lnTo>
                  <a:lnTo>
                    <a:pt x="661" y="1805"/>
                  </a:lnTo>
                  <a:lnTo>
                    <a:pt x="656" y="1809"/>
                  </a:lnTo>
                  <a:lnTo>
                    <a:pt x="650" y="1813"/>
                  </a:lnTo>
                  <a:lnTo>
                    <a:pt x="642" y="1816"/>
                  </a:lnTo>
                  <a:lnTo>
                    <a:pt x="637" y="1820"/>
                  </a:lnTo>
                  <a:lnTo>
                    <a:pt x="631" y="1822"/>
                  </a:lnTo>
                  <a:lnTo>
                    <a:pt x="623" y="1824"/>
                  </a:lnTo>
                  <a:lnTo>
                    <a:pt x="618" y="1828"/>
                  </a:lnTo>
                  <a:lnTo>
                    <a:pt x="610" y="1830"/>
                  </a:lnTo>
                  <a:lnTo>
                    <a:pt x="604" y="1834"/>
                  </a:lnTo>
                  <a:lnTo>
                    <a:pt x="599" y="1837"/>
                  </a:lnTo>
                  <a:lnTo>
                    <a:pt x="591" y="1839"/>
                  </a:lnTo>
                  <a:lnTo>
                    <a:pt x="585" y="1841"/>
                  </a:lnTo>
                  <a:lnTo>
                    <a:pt x="578" y="1843"/>
                  </a:lnTo>
                  <a:lnTo>
                    <a:pt x="570" y="1847"/>
                  </a:lnTo>
                  <a:lnTo>
                    <a:pt x="563" y="1849"/>
                  </a:lnTo>
                  <a:lnTo>
                    <a:pt x="557" y="1853"/>
                  </a:lnTo>
                  <a:lnTo>
                    <a:pt x="549" y="1855"/>
                  </a:lnTo>
                  <a:lnTo>
                    <a:pt x="542" y="1858"/>
                  </a:lnTo>
                  <a:lnTo>
                    <a:pt x="536" y="1858"/>
                  </a:lnTo>
                  <a:lnTo>
                    <a:pt x="528" y="1860"/>
                  </a:lnTo>
                  <a:lnTo>
                    <a:pt x="521" y="1862"/>
                  </a:lnTo>
                  <a:lnTo>
                    <a:pt x="513" y="1866"/>
                  </a:lnTo>
                  <a:lnTo>
                    <a:pt x="506" y="1868"/>
                  </a:lnTo>
                  <a:lnTo>
                    <a:pt x="500" y="1870"/>
                  </a:lnTo>
                  <a:lnTo>
                    <a:pt x="492" y="1872"/>
                  </a:lnTo>
                  <a:lnTo>
                    <a:pt x="485" y="1874"/>
                  </a:lnTo>
                  <a:lnTo>
                    <a:pt x="477" y="1875"/>
                  </a:lnTo>
                  <a:lnTo>
                    <a:pt x="471" y="1877"/>
                  </a:lnTo>
                  <a:lnTo>
                    <a:pt x="462" y="1879"/>
                  </a:lnTo>
                  <a:lnTo>
                    <a:pt x="456" y="1881"/>
                  </a:lnTo>
                  <a:lnTo>
                    <a:pt x="449" y="1881"/>
                  </a:lnTo>
                  <a:lnTo>
                    <a:pt x="441" y="1885"/>
                  </a:lnTo>
                  <a:lnTo>
                    <a:pt x="433" y="1885"/>
                  </a:lnTo>
                  <a:lnTo>
                    <a:pt x="428" y="1887"/>
                  </a:lnTo>
                  <a:lnTo>
                    <a:pt x="418" y="1889"/>
                  </a:lnTo>
                  <a:lnTo>
                    <a:pt x="411" y="1891"/>
                  </a:lnTo>
                  <a:lnTo>
                    <a:pt x="405" y="1891"/>
                  </a:lnTo>
                  <a:lnTo>
                    <a:pt x="397" y="1893"/>
                  </a:lnTo>
                  <a:lnTo>
                    <a:pt x="390" y="1893"/>
                  </a:lnTo>
                  <a:lnTo>
                    <a:pt x="382" y="1894"/>
                  </a:lnTo>
                  <a:lnTo>
                    <a:pt x="374" y="1896"/>
                  </a:lnTo>
                  <a:lnTo>
                    <a:pt x="367" y="1898"/>
                  </a:lnTo>
                  <a:lnTo>
                    <a:pt x="361" y="1898"/>
                  </a:lnTo>
                  <a:lnTo>
                    <a:pt x="353" y="1898"/>
                  </a:lnTo>
                  <a:lnTo>
                    <a:pt x="346" y="1898"/>
                  </a:lnTo>
                  <a:lnTo>
                    <a:pt x="338" y="1900"/>
                  </a:lnTo>
                  <a:lnTo>
                    <a:pt x="333" y="1900"/>
                  </a:lnTo>
                  <a:lnTo>
                    <a:pt x="325" y="1900"/>
                  </a:lnTo>
                  <a:lnTo>
                    <a:pt x="317" y="1900"/>
                  </a:lnTo>
                  <a:lnTo>
                    <a:pt x="310" y="1902"/>
                  </a:lnTo>
                  <a:lnTo>
                    <a:pt x="304" y="1902"/>
                  </a:lnTo>
                  <a:lnTo>
                    <a:pt x="296" y="1902"/>
                  </a:lnTo>
                  <a:lnTo>
                    <a:pt x="289" y="1902"/>
                  </a:lnTo>
                  <a:lnTo>
                    <a:pt x="283" y="1904"/>
                  </a:lnTo>
                  <a:lnTo>
                    <a:pt x="276" y="1904"/>
                  </a:lnTo>
                  <a:lnTo>
                    <a:pt x="270" y="1904"/>
                  </a:lnTo>
                  <a:lnTo>
                    <a:pt x="262" y="1904"/>
                  </a:lnTo>
                  <a:lnTo>
                    <a:pt x="255" y="1904"/>
                  </a:lnTo>
                  <a:lnTo>
                    <a:pt x="249" y="1904"/>
                  </a:lnTo>
                  <a:lnTo>
                    <a:pt x="241" y="1902"/>
                  </a:lnTo>
                  <a:lnTo>
                    <a:pt x="236" y="1902"/>
                  </a:lnTo>
                  <a:lnTo>
                    <a:pt x="230" y="1902"/>
                  </a:lnTo>
                  <a:lnTo>
                    <a:pt x="222" y="1900"/>
                  </a:lnTo>
                  <a:lnTo>
                    <a:pt x="217" y="1900"/>
                  </a:lnTo>
                  <a:lnTo>
                    <a:pt x="211" y="1900"/>
                  </a:lnTo>
                  <a:lnTo>
                    <a:pt x="205" y="1900"/>
                  </a:lnTo>
                  <a:lnTo>
                    <a:pt x="198" y="1898"/>
                  </a:lnTo>
                  <a:lnTo>
                    <a:pt x="192" y="1898"/>
                  </a:lnTo>
                  <a:lnTo>
                    <a:pt x="186" y="1898"/>
                  </a:lnTo>
                  <a:lnTo>
                    <a:pt x="182" y="1898"/>
                  </a:lnTo>
                  <a:lnTo>
                    <a:pt x="175" y="1896"/>
                  </a:lnTo>
                  <a:lnTo>
                    <a:pt x="171" y="1896"/>
                  </a:lnTo>
                  <a:lnTo>
                    <a:pt x="165" y="1894"/>
                  </a:lnTo>
                  <a:lnTo>
                    <a:pt x="160" y="1893"/>
                  </a:lnTo>
                  <a:lnTo>
                    <a:pt x="154" y="1893"/>
                  </a:lnTo>
                  <a:lnTo>
                    <a:pt x="150" y="1891"/>
                  </a:lnTo>
                  <a:lnTo>
                    <a:pt x="144" y="1889"/>
                  </a:lnTo>
                  <a:lnTo>
                    <a:pt x="139" y="1887"/>
                  </a:lnTo>
                  <a:lnTo>
                    <a:pt x="133" y="1887"/>
                  </a:lnTo>
                  <a:lnTo>
                    <a:pt x="127" y="1885"/>
                  </a:lnTo>
                  <a:lnTo>
                    <a:pt x="123" y="1883"/>
                  </a:lnTo>
                  <a:lnTo>
                    <a:pt x="120" y="1881"/>
                  </a:lnTo>
                  <a:lnTo>
                    <a:pt x="114" y="1879"/>
                  </a:lnTo>
                  <a:lnTo>
                    <a:pt x="110" y="1877"/>
                  </a:lnTo>
                  <a:lnTo>
                    <a:pt x="106" y="1875"/>
                  </a:lnTo>
                  <a:lnTo>
                    <a:pt x="103" y="1874"/>
                  </a:lnTo>
                  <a:lnTo>
                    <a:pt x="97" y="1872"/>
                  </a:lnTo>
                  <a:lnTo>
                    <a:pt x="93" y="1870"/>
                  </a:lnTo>
                  <a:lnTo>
                    <a:pt x="89" y="1868"/>
                  </a:lnTo>
                  <a:lnTo>
                    <a:pt x="87" y="1866"/>
                  </a:lnTo>
                  <a:lnTo>
                    <a:pt x="82" y="1864"/>
                  </a:lnTo>
                  <a:lnTo>
                    <a:pt x="78" y="1862"/>
                  </a:lnTo>
                  <a:lnTo>
                    <a:pt x="74" y="1860"/>
                  </a:lnTo>
                  <a:lnTo>
                    <a:pt x="70" y="1858"/>
                  </a:lnTo>
                  <a:lnTo>
                    <a:pt x="68" y="1856"/>
                  </a:lnTo>
                  <a:lnTo>
                    <a:pt x="65" y="1855"/>
                  </a:lnTo>
                  <a:lnTo>
                    <a:pt x="61" y="1853"/>
                  </a:lnTo>
                  <a:lnTo>
                    <a:pt x="59" y="1851"/>
                  </a:lnTo>
                  <a:lnTo>
                    <a:pt x="51" y="1845"/>
                  </a:lnTo>
                  <a:lnTo>
                    <a:pt x="46" y="1841"/>
                  </a:lnTo>
                  <a:lnTo>
                    <a:pt x="42" y="1837"/>
                  </a:lnTo>
                  <a:lnTo>
                    <a:pt x="38" y="1834"/>
                  </a:lnTo>
                  <a:lnTo>
                    <a:pt x="32" y="1830"/>
                  </a:lnTo>
                  <a:lnTo>
                    <a:pt x="27" y="1824"/>
                  </a:lnTo>
                  <a:lnTo>
                    <a:pt x="25" y="1822"/>
                  </a:lnTo>
                  <a:lnTo>
                    <a:pt x="21" y="1818"/>
                  </a:lnTo>
                  <a:lnTo>
                    <a:pt x="15" y="1815"/>
                  </a:lnTo>
                  <a:lnTo>
                    <a:pt x="13" y="1811"/>
                  </a:lnTo>
                  <a:lnTo>
                    <a:pt x="9" y="1809"/>
                  </a:lnTo>
                  <a:lnTo>
                    <a:pt x="9" y="1805"/>
                  </a:lnTo>
                  <a:lnTo>
                    <a:pt x="6" y="1799"/>
                  </a:lnTo>
                  <a:lnTo>
                    <a:pt x="2" y="1797"/>
                  </a:lnTo>
                  <a:lnTo>
                    <a:pt x="0" y="1796"/>
                  </a:lnTo>
                  <a:lnTo>
                    <a:pt x="0" y="1794"/>
                  </a:lnTo>
                  <a:lnTo>
                    <a:pt x="0" y="1792"/>
                  </a:lnTo>
                  <a:lnTo>
                    <a:pt x="2" y="1788"/>
                  </a:lnTo>
                  <a:lnTo>
                    <a:pt x="6" y="1784"/>
                  </a:lnTo>
                  <a:lnTo>
                    <a:pt x="7" y="1778"/>
                  </a:lnTo>
                  <a:lnTo>
                    <a:pt x="11" y="1773"/>
                  </a:lnTo>
                  <a:lnTo>
                    <a:pt x="13" y="1769"/>
                  </a:lnTo>
                  <a:lnTo>
                    <a:pt x="15" y="1765"/>
                  </a:lnTo>
                  <a:lnTo>
                    <a:pt x="17" y="1761"/>
                  </a:lnTo>
                  <a:lnTo>
                    <a:pt x="21" y="1759"/>
                  </a:lnTo>
                  <a:lnTo>
                    <a:pt x="25" y="1758"/>
                  </a:lnTo>
                  <a:lnTo>
                    <a:pt x="27" y="1752"/>
                  </a:lnTo>
                  <a:lnTo>
                    <a:pt x="30" y="1748"/>
                  </a:lnTo>
                  <a:lnTo>
                    <a:pt x="32" y="1746"/>
                  </a:lnTo>
                  <a:lnTo>
                    <a:pt x="38" y="1742"/>
                  </a:lnTo>
                  <a:lnTo>
                    <a:pt x="40" y="1739"/>
                  </a:lnTo>
                  <a:lnTo>
                    <a:pt x="44" y="1735"/>
                  </a:lnTo>
                  <a:lnTo>
                    <a:pt x="49" y="1733"/>
                  </a:lnTo>
                  <a:lnTo>
                    <a:pt x="53" y="1729"/>
                  </a:lnTo>
                  <a:lnTo>
                    <a:pt x="57" y="1727"/>
                  </a:lnTo>
                  <a:lnTo>
                    <a:pt x="63" y="1723"/>
                  </a:lnTo>
                  <a:lnTo>
                    <a:pt x="68" y="1721"/>
                  </a:lnTo>
                  <a:lnTo>
                    <a:pt x="72" y="1720"/>
                  </a:lnTo>
                  <a:lnTo>
                    <a:pt x="78" y="1718"/>
                  </a:lnTo>
                  <a:lnTo>
                    <a:pt x="84" y="1716"/>
                  </a:lnTo>
                  <a:lnTo>
                    <a:pt x="91" y="1716"/>
                  </a:lnTo>
                  <a:lnTo>
                    <a:pt x="95" y="1714"/>
                  </a:lnTo>
                  <a:lnTo>
                    <a:pt x="103" y="1712"/>
                  </a:lnTo>
                  <a:lnTo>
                    <a:pt x="106" y="1712"/>
                  </a:lnTo>
                  <a:lnTo>
                    <a:pt x="108" y="1710"/>
                  </a:lnTo>
                  <a:lnTo>
                    <a:pt x="112" y="1710"/>
                  </a:lnTo>
                  <a:lnTo>
                    <a:pt x="116" y="1710"/>
                  </a:lnTo>
                  <a:lnTo>
                    <a:pt x="120" y="1710"/>
                  </a:lnTo>
                  <a:lnTo>
                    <a:pt x="123" y="1710"/>
                  </a:lnTo>
                  <a:lnTo>
                    <a:pt x="127" y="1710"/>
                  </a:lnTo>
                  <a:lnTo>
                    <a:pt x="131" y="1710"/>
                  </a:lnTo>
                  <a:lnTo>
                    <a:pt x="133" y="1710"/>
                  </a:lnTo>
                  <a:lnTo>
                    <a:pt x="139" y="1710"/>
                  </a:lnTo>
                  <a:lnTo>
                    <a:pt x="141" y="1710"/>
                  </a:lnTo>
                  <a:lnTo>
                    <a:pt x="146" y="1710"/>
                  </a:lnTo>
                  <a:lnTo>
                    <a:pt x="150" y="1710"/>
                  </a:lnTo>
                  <a:lnTo>
                    <a:pt x="154" y="1710"/>
                  </a:lnTo>
                  <a:lnTo>
                    <a:pt x="158" y="1710"/>
                  </a:lnTo>
                  <a:lnTo>
                    <a:pt x="161" y="1710"/>
                  </a:lnTo>
                  <a:lnTo>
                    <a:pt x="165" y="1710"/>
                  </a:lnTo>
                  <a:lnTo>
                    <a:pt x="171" y="1710"/>
                  </a:lnTo>
                  <a:lnTo>
                    <a:pt x="173" y="1710"/>
                  </a:lnTo>
                  <a:lnTo>
                    <a:pt x="179" y="1710"/>
                  </a:lnTo>
                  <a:lnTo>
                    <a:pt x="182" y="1710"/>
                  </a:lnTo>
                  <a:lnTo>
                    <a:pt x="188" y="1710"/>
                  </a:lnTo>
                  <a:lnTo>
                    <a:pt x="192" y="1710"/>
                  </a:lnTo>
                  <a:lnTo>
                    <a:pt x="196" y="1710"/>
                  </a:lnTo>
                  <a:lnTo>
                    <a:pt x="201" y="1710"/>
                  </a:lnTo>
                  <a:lnTo>
                    <a:pt x="205" y="1710"/>
                  </a:lnTo>
                  <a:lnTo>
                    <a:pt x="211" y="1710"/>
                  </a:lnTo>
                  <a:lnTo>
                    <a:pt x="217" y="1710"/>
                  </a:lnTo>
                  <a:lnTo>
                    <a:pt x="220" y="1710"/>
                  </a:lnTo>
                  <a:lnTo>
                    <a:pt x="226" y="1710"/>
                  </a:lnTo>
                  <a:lnTo>
                    <a:pt x="230" y="1710"/>
                  </a:lnTo>
                  <a:lnTo>
                    <a:pt x="236" y="1710"/>
                  </a:lnTo>
                  <a:lnTo>
                    <a:pt x="239" y="1708"/>
                  </a:lnTo>
                  <a:lnTo>
                    <a:pt x="245" y="1708"/>
                  </a:lnTo>
                  <a:lnTo>
                    <a:pt x="251" y="1708"/>
                  </a:lnTo>
                  <a:lnTo>
                    <a:pt x="255" y="1708"/>
                  </a:lnTo>
                  <a:lnTo>
                    <a:pt x="260" y="1706"/>
                  </a:lnTo>
                  <a:lnTo>
                    <a:pt x="266" y="1706"/>
                  </a:lnTo>
                  <a:lnTo>
                    <a:pt x="272" y="1704"/>
                  </a:lnTo>
                  <a:lnTo>
                    <a:pt x="277" y="1704"/>
                  </a:lnTo>
                  <a:lnTo>
                    <a:pt x="283" y="1704"/>
                  </a:lnTo>
                  <a:lnTo>
                    <a:pt x="289" y="1704"/>
                  </a:lnTo>
                  <a:lnTo>
                    <a:pt x="295" y="1702"/>
                  </a:lnTo>
                  <a:lnTo>
                    <a:pt x="302" y="1702"/>
                  </a:lnTo>
                  <a:lnTo>
                    <a:pt x="308" y="1701"/>
                  </a:lnTo>
                  <a:lnTo>
                    <a:pt x="314" y="1699"/>
                  </a:lnTo>
                  <a:lnTo>
                    <a:pt x="317" y="1699"/>
                  </a:lnTo>
                  <a:lnTo>
                    <a:pt x="325" y="1697"/>
                  </a:lnTo>
                  <a:lnTo>
                    <a:pt x="331" y="1695"/>
                  </a:lnTo>
                  <a:lnTo>
                    <a:pt x="336" y="1693"/>
                  </a:lnTo>
                  <a:lnTo>
                    <a:pt x="342" y="1691"/>
                  </a:lnTo>
                  <a:lnTo>
                    <a:pt x="350" y="1689"/>
                  </a:lnTo>
                  <a:lnTo>
                    <a:pt x="355" y="1687"/>
                  </a:lnTo>
                  <a:lnTo>
                    <a:pt x="361" y="1685"/>
                  </a:lnTo>
                  <a:lnTo>
                    <a:pt x="367" y="1683"/>
                  </a:lnTo>
                  <a:lnTo>
                    <a:pt x="374" y="1680"/>
                  </a:lnTo>
                  <a:lnTo>
                    <a:pt x="380" y="1678"/>
                  </a:lnTo>
                  <a:lnTo>
                    <a:pt x="390" y="1676"/>
                  </a:lnTo>
                  <a:lnTo>
                    <a:pt x="395" y="1672"/>
                  </a:lnTo>
                  <a:lnTo>
                    <a:pt x="403" y="1670"/>
                  </a:lnTo>
                  <a:lnTo>
                    <a:pt x="409" y="1666"/>
                  </a:lnTo>
                  <a:lnTo>
                    <a:pt x="416" y="1664"/>
                  </a:lnTo>
                  <a:lnTo>
                    <a:pt x="422" y="1659"/>
                  </a:lnTo>
                  <a:lnTo>
                    <a:pt x="430" y="1657"/>
                  </a:lnTo>
                  <a:lnTo>
                    <a:pt x="435" y="1653"/>
                  </a:lnTo>
                  <a:lnTo>
                    <a:pt x="443" y="1647"/>
                  </a:lnTo>
                  <a:lnTo>
                    <a:pt x="449" y="1644"/>
                  </a:lnTo>
                  <a:lnTo>
                    <a:pt x="456" y="1640"/>
                  </a:lnTo>
                  <a:lnTo>
                    <a:pt x="462" y="1636"/>
                  </a:lnTo>
                  <a:lnTo>
                    <a:pt x="468" y="1632"/>
                  </a:lnTo>
                  <a:lnTo>
                    <a:pt x="475" y="1628"/>
                  </a:lnTo>
                  <a:lnTo>
                    <a:pt x="481" y="1623"/>
                  </a:lnTo>
                  <a:lnTo>
                    <a:pt x="488" y="1619"/>
                  </a:lnTo>
                  <a:lnTo>
                    <a:pt x="494" y="1615"/>
                  </a:lnTo>
                  <a:lnTo>
                    <a:pt x="500" y="1609"/>
                  </a:lnTo>
                  <a:lnTo>
                    <a:pt x="507" y="1606"/>
                  </a:lnTo>
                  <a:lnTo>
                    <a:pt x="513" y="1600"/>
                  </a:lnTo>
                  <a:lnTo>
                    <a:pt x="519" y="1596"/>
                  </a:lnTo>
                  <a:lnTo>
                    <a:pt x="525" y="1590"/>
                  </a:lnTo>
                  <a:lnTo>
                    <a:pt x="532" y="1587"/>
                  </a:lnTo>
                  <a:lnTo>
                    <a:pt x="538" y="1581"/>
                  </a:lnTo>
                  <a:lnTo>
                    <a:pt x="544" y="1577"/>
                  </a:lnTo>
                  <a:lnTo>
                    <a:pt x="549" y="1571"/>
                  </a:lnTo>
                  <a:lnTo>
                    <a:pt x="557" y="1568"/>
                  </a:lnTo>
                  <a:lnTo>
                    <a:pt x="561" y="1562"/>
                  </a:lnTo>
                  <a:lnTo>
                    <a:pt x="568" y="1558"/>
                  </a:lnTo>
                  <a:lnTo>
                    <a:pt x="574" y="1552"/>
                  </a:lnTo>
                  <a:lnTo>
                    <a:pt x="580" y="1547"/>
                  </a:lnTo>
                  <a:lnTo>
                    <a:pt x="585" y="1543"/>
                  </a:lnTo>
                  <a:lnTo>
                    <a:pt x="589" y="1537"/>
                  </a:lnTo>
                  <a:lnTo>
                    <a:pt x="595" y="1533"/>
                  </a:lnTo>
                  <a:lnTo>
                    <a:pt x="601" y="1530"/>
                  </a:lnTo>
                  <a:lnTo>
                    <a:pt x="604" y="1524"/>
                  </a:lnTo>
                  <a:lnTo>
                    <a:pt x="610" y="1520"/>
                  </a:lnTo>
                  <a:lnTo>
                    <a:pt x="614" y="1514"/>
                  </a:lnTo>
                  <a:lnTo>
                    <a:pt x="620" y="1511"/>
                  </a:lnTo>
                  <a:lnTo>
                    <a:pt x="623" y="1505"/>
                  </a:lnTo>
                  <a:lnTo>
                    <a:pt x="627" y="1501"/>
                  </a:lnTo>
                  <a:lnTo>
                    <a:pt x="631" y="1497"/>
                  </a:lnTo>
                  <a:lnTo>
                    <a:pt x="637" y="1493"/>
                  </a:lnTo>
                  <a:lnTo>
                    <a:pt x="639" y="1490"/>
                  </a:lnTo>
                  <a:lnTo>
                    <a:pt x="644" y="1484"/>
                  </a:lnTo>
                  <a:lnTo>
                    <a:pt x="648" y="1482"/>
                  </a:lnTo>
                  <a:lnTo>
                    <a:pt x="652" y="1478"/>
                  </a:lnTo>
                  <a:lnTo>
                    <a:pt x="654" y="1474"/>
                  </a:lnTo>
                  <a:lnTo>
                    <a:pt x="658" y="1471"/>
                  </a:lnTo>
                  <a:lnTo>
                    <a:pt x="661" y="1469"/>
                  </a:lnTo>
                  <a:lnTo>
                    <a:pt x="665" y="1465"/>
                  </a:lnTo>
                  <a:lnTo>
                    <a:pt x="667" y="1461"/>
                  </a:lnTo>
                  <a:lnTo>
                    <a:pt x="669" y="1457"/>
                  </a:lnTo>
                  <a:lnTo>
                    <a:pt x="673" y="1455"/>
                  </a:lnTo>
                  <a:lnTo>
                    <a:pt x="675" y="1453"/>
                  </a:lnTo>
                  <a:lnTo>
                    <a:pt x="679" y="1450"/>
                  </a:lnTo>
                  <a:lnTo>
                    <a:pt x="682" y="1444"/>
                  </a:lnTo>
                  <a:lnTo>
                    <a:pt x="690" y="1438"/>
                  </a:lnTo>
                  <a:lnTo>
                    <a:pt x="688" y="1438"/>
                  </a:lnTo>
                  <a:lnTo>
                    <a:pt x="684" y="1440"/>
                  </a:lnTo>
                  <a:lnTo>
                    <a:pt x="680" y="1444"/>
                  </a:lnTo>
                  <a:lnTo>
                    <a:pt x="679" y="1446"/>
                  </a:lnTo>
                  <a:lnTo>
                    <a:pt x="673" y="1448"/>
                  </a:lnTo>
                  <a:lnTo>
                    <a:pt x="669" y="1452"/>
                  </a:lnTo>
                  <a:lnTo>
                    <a:pt x="663" y="1455"/>
                  </a:lnTo>
                  <a:lnTo>
                    <a:pt x="658" y="1457"/>
                  </a:lnTo>
                  <a:lnTo>
                    <a:pt x="650" y="1463"/>
                  </a:lnTo>
                  <a:lnTo>
                    <a:pt x="644" y="1467"/>
                  </a:lnTo>
                  <a:lnTo>
                    <a:pt x="641" y="1469"/>
                  </a:lnTo>
                  <a:lnTo>
                    <a:pt x="637" y="1471"/>
                  </a:lnTo>
                  <a:lnTo>
                    <a:pt x="635" y="1472"/>
                  </a:lnTo>
                  <a:lnTo>
                    <a:pt x="631" y="1474"/>
                  </a:lnTo>
                  <a:lnTo>
                    <a:pt x="625" y="1478"/>
                  </a:lnTo>
                  <a:lnTo>
                    <a:pt x="623" y="1480"/>
                  </a:lnTo>
                  <a:lnTo>
                    <a:pt x="620" y="1482"/>
                  </a:lnTo>
                  <a:lnTo>
                    <a:pt x="616" y="1486"/>
                  </a:lnTo>
                  <a:lnTo>
                    <a:pt x="610" y="1488"/>
                  </a:lnTo>
                  <a:lnTo>
                    <a:pt x="606" y="1490"/>
                  </a:lnTo>
                  <a:lnTo>
                    <a:pt x="603" y="1493"/>
                  </a:lnTo>
                  <a:lnTo>
                    <a:pt x="599" y="1495"/>
                  </a:lnTo>
                  <a:lnTo>
                    <a:pt x="593" y="1497"/>
                  </a:lnTo>
                  <a:lnTo>
                    <a:pt x="589" y="1501"/>
                  </a:lnTo>
                  <a:lnTo>
                    <a:pt x="585" y="1503"/>
                  </a:lnTo>
                  <a:lnTo>
                    <a:pt x="582" y="1507"/>
                  </a:lnTo>
                  <a:lnTo>
                    <a:pt x="576" y="1509"/>
                  </a:lnTo>
                  <a:lnTo>
                    <a:pt x="572" y="1512"/>
                  </a:lnTo>
                  <a:lnTo>
                    <a:pt x="566" y="1514"/>
                  </a:lnTo>
                  <a:lnTo>
                    <a:pt x="563" y="1516"/>
                  </a:lnTo>
                  <a:lnTo>
                    <a:pt x="557" y="1518"/>
                  </a:lnTo>
                  <a:lnTo>
                    <a:pt x="553" y="1522"/>
                  </a:lnTo>
                  <a:lnTo>
                    <a:pt x="549" y="1526"/>
                  </a:lnTo>
                  <a:lnTo>
                    <a:pt x="544" y="1528"/>
                  </a:lnTo>
                  <a:lnTo>
                    <a:pt x="538" y="1530"/>
                  </a:lnTo>
                  <a:lnTo>
                    <a:pt x="534" y="1531"/>
                  </a:lnTo>
                  <a:lnTo>
                    <a:pt x="530" y="1533"/>
                  </a:lnTo>
                  <a:lnTo>
                    <a:pt x="525" y="1537"/>
                  </a:lnTo>
                  <a:lnTo>
                    <a:pt x="519" y="1539"/>
                  </a:lnTo>
                  <a:lnTo>
                    <a:pt x="515" y="1543"/>
                  </a:lnTo>
                  <a:lnTo>
                    <a:pt x="511" y="1545"/>
                  </a:lnTo>
                  <a:lnTo>
                    <a:pt x="506" y="1547"/>
                  </a:lnTo>
                  <a:lnTo>
                    <a:pt x="502" y="1550"/>
                  </a:lnTo>
                  <a:lnTo>
                    <a:pt x="496" y="1552"/>
                  </a:lnTo>
                  <a:lnTo>
                    <a:pt x="492" y="1554"/>
                  </a:lnTo>
                  <a:lnTo>
                    <a:pt x="487" y="1558"/>
                  </a:lnTo>
                  <a:lnTo>
                    <a:pt x="483" y="1558"/>
                  </a:lnTo>
                  <a:lnTo>
                    <a:pt x="479" y="1562"/>
                  </a:lnTo>
                  <a:lnTo>
                    <a:pt x="473" y="1564"/>
                  </a:lnTo>
                  <a:lnTo>
                    <a:pt x="471" y="1566"/>
                  </a:lnTo>
                  <a:lnTo>
                    <a:pt x="466" y="1568"/>
                  </a:lnTo>
                  <a:lnTo>
                    <a:pt x="460" y="1569"/>
                  </a:lnTo>
                  <a:lnTo>
                    <a:pt x="456" y="1571"/>
                  </a:lnTo>
                  <a:lnTo>
                    <a:pt x="452" y="1573"/>
                  </a:lnTo>
                  <a:lnTo>
                    <a:pt x="447" y="1575"/>
                  </a:lnTo>
                  <a:lnTo>
                    <a:pt x="443" y="1577"/>
                  </a:lnTo>
                  <a:lnTo>
                    <a:pt x="439" y="1579"/>
                  </a:lnTo>
                  <a:lnTo>
                    <a:pt x="435" y="1579"/>
                  </a:lnTo>
                  <a:lnTo>
                    <a:pt x="431" y="1581"/>
                  </a:lnTo>
                  <a:lnTo>
                    <a:pt x="428" y="1583"/>
                  </a:lnTo>
                  <a:lnTo>
                    <a:pt x="424" y="1583"/>
                  </a:lnTo>
                  <a:lnTo>
                    <a:pt x="418" y="1585"/>
                  </a:lnTo>
                  <a:lnTo>
                    <a:pt x="416" y="1587"/>
                  </a:lnTo>
                  <a:lnTo>
                    <a:pt x="412" y="1588"/>
                  </a:lnTo>
                  <a:lnTo>
                    <a:pt x="409" y="1590"/>
                  </a:lnTo>
                  <a:lnTo>
                    <a:pt x="405" y="1590"/>
                  </a:lnTo>
                  <a:lnTo>
                    <a:pt x="401" y="1592"/>
                  </a:lnTo>
                  <a:lnTo>
                    <a:pt x="397" y="1594"/>
                  </a:lnTo>
                  <a:lnTo>
                    <a:pt x="395" y="1594"/>
                  </a:lnTo>
                  <a:lnTo>
                    <a:pt x="391" y="1594"/>
                  </a:lnTo>
                  <a:lnTo>
                    <a:pt x="388" y="1596"/>
                  </a:lnTo>
                  <a:lnTo>
                    <a:pt x="384" y="1596"/>
                  </a:lnTo>
                  <a:lnTo>
                    <a:pt x="380" y="1596"/>
                  </a:lnTo>
                  <a:lnTo>
                    <a:pt x="378" y="1598"/>
                  </a:lnTo>
                  <a:lnTo>
                    <a:pt x="372" y="1598"/>
                  </a:lnTo>
                  <a:lnTo>
                    <a:pt x="365" y="1602"/>
                  </a:lnTo>
                  <a:lnTo>
                    <a:pt x="361" y="1602"/>
                  </a:lnTo>
                  <a:lnTo>
                    <a:pt x="355" y="1604"/>
                  </a:lnTo>
                  <a:lnTo>
                    <a:pt x="350" y="1604"/>
                  </a:lnTo>
                  <a:lnTo>
                    <a:pt x="346" y="1606"/>
                  </a:lnTo>
                  <a:lnTo>
                    <a:pt x="340" y="1606"/>
                  </a:lnTo>
                  <a:lnTo>
                    <a:pt x="336" y="1607"/>
                  </a:lnTo>
                  <a:lnTo>
                    <a:pt x="333" y="1607"/>
                  </a:lnTo>
                  <a:lnTo>
                    <a:pt x="329" y="1607"/>
                  </a:lnTo>
                  <a:lnTo>
                    <a:pt x="312" y="1609"/>
                  </a:lnTo>
                  <a:lnTo>
                    <a:pt x="317" y="1602"/>
                  </a:lnTo>
                  <a:lnTo>
                    <a:pt x="323" y="1598"/>
                  </a:lnTo>
                  <a:lnTo>
                    <a:pt x="327" y="1594"/>
                  </a:lnTo>
                  <a:lnTo>
                    <a:pt x="331" y="1590"/>
                  </a:lnTo>
                  <a:lnTo>
                    <a:pt x="334" y="1587"/>
                  </a:lnTo>
                  <a:lnTo>
                    <a:pt x="340" y="1581"/>
                  </a:lnTo>
                  <a:lnTo>
                    <a:pt x="346" y="1575"/>
                  </a:lnTo>
                  <a:lnTo>
                    <a:pt x="352" y="1569"/>
                  </a:lnTo>
                  <a:lnTo>
                    <a:pt x="353" y="1566"/>
                  </a:lnTo>
                  <a:lnTo>
                    <a:pt x="355" y="1564"/>
                  </a:lnTo>
                  <a:lnTo>
                    <a:pt x="359" y="1560"/>
                  </a:lnTo>
                  <a:lnTo>
                    <a:pt x="363" y="1558"/>
                  </a:lnTo>
                  <a:lnTo>
                    <a:pt x="367" y="1552"/>
                  </a:lnTo>
                  <a:lnTo>
                    <a:pt x="371" y="1550"/>
                  </a:lnTo>
                  <a:lnTo>
                    <a:pt x="372" y="1547"/>
                  </a:lnTo>
                  <a:lnTo>
                    <a:pt x="376" y="1543"/>
                  </a:lnTo>
                  <a:lnTo>
                    <a:pt x="380" y="1539"/>
                  </a:lnTo>
                  <a:lnTo>
                    <a:pt x="384" y="1535"/>
                  </a:lnTo>
                  <a:lnTo>
                    <a:pt x="386" y="1531"/>
                  </a:lnTo>
                  <a:lnTo>
                    <a:pt x="390" y="1528"/>
                  </a:lnTo>
                  <a:lnTo>
                    <a:pt x="393" y="1522"/>
                  </a:lnTo>
                  <a:lnTo>
                    <a:pt x="397" y="1520"/>
                  </a:lnTo>
                  <a:lnTo>
                    <a:pt x="399" y="1514"/>
                  </a:lnTo>
                  <a:lnTo>
                    <a:pt x="405" y="1512"/>
                  </a:lnTo>
                  <a:lnTo>
                    <a:pt x="409" y="1507"/>
                  </a:lnTo>
                  <a:lnTo>
                    <a:pt x="411" y="1503"/>
                  </a:lnTo>
                  <a:lnTo>
                    <a:pt x="414" y="1497"/>
                  </a:lnTo>
                  <a:lnTo>
                    <a:pt x="418" y="1493"/>
                  </a:lnTo>
                  <a:lnTo>
                    <a:pt x="422" y="1490"/>
                  </a:lnTo>
                  <a:lnTo>
                    <a:pt x="424" y="1484"/>
                  </a:lnTo>
                  <a:lnTo>
                    <a:pt x="428" y="1482"/>
                  </a:lnTo>
                  <a:lnTo>
                    <a:pt x="431" y="1476"/>
                  </a:lnTo>
                  <a:lnTo>
                    <a:pt x="435" y="1472"/>
                  </a:lnTo>
                  <a:lnTo>
                    <a:pt x="437" y="1469"/>
                  </a:lnTo>
                  <a:lnTo>
                    <a:pt x="441" y="1463"/>
                  </a:lnTo>
                  <a:lnTo>
                    <a:pt x="445" y="1459"/>
                  </a:lnTo>
                  <a:lnTo>
                    <a:pt x="447" y="1455"/>
                  </a:lnTo>
                  <a:lnTo>
                    <a:pt x="450" y="1450"/>
                  </a:lnTo>
                  <a:lnTo>
                    <a:pt x="454" y="1446"/>
                  </a:lnTo>
                  <a:lnTo>
                    <a:pt x="456" y="1440"/>
                  </a:lnTo>
                  <a:lnTo>
                    <a:pt x="460" y="1436"/>
                  </a:lnTo>
                  <a:lnTo>
                    <a:pt x="462" y="1433"/>
                  </a:lnTo>
                  <a:lnTo>
                    <a:pt x="466" y="1427"/>
                  </a:lnTo>
                  <a:lnTo>
                    <a:pt x="468" y="1423"/>
                  </a:lnTo>
                  <a:lnTo>
                    <a:pt x="471" y="1419"/>
                  </a:lnTo>
                  <a:lnTo>
                    <a:pt x="473" y="1414"/>
                  </a:lnTo>
                  <a:lnTo>
                    <a:pt x="475" y="1410"/>
                  </a:lnTo>
                  <a:lnTo>
                    <a:pt x="479" y="1406"/>
                  </a:lnTo>
                  <a:lnTo>
                    <a:pt x="479" y="1402"/>
                  </a:lnTo>
                  <a:lnTo>
                    <a:pt x="481" y="1396"/>
                  </a:lnTo>
                  <a:lnTo>
                    <a:pt x="485" y="1393"/>
                  </a:lnTo>
                  <a:lnTo>
                    <a:pt x="487" y="1389"/>
                  </a:lnTo>
                  <a:lnTo>
                    <a:pt x="487" y="1383"/>
                  </a:lnTo>
                  <a:lnTo>
                    <a:pt x="490" y="1379"/>
                  </a:lnTo>
                  <a:lnTo>
                    <a:pt x="490" y="1376"/>
                  </a:lnTo>
                  <a:lnTo>
                    <a:pt x="492" y="1372"/>
                  </a:lnTo>
                  <a:lnTo>
                    <a:pt x="494" y="1368"/>
                  </a:lnTo>
                  <a:lnTo>
                    <a:pt x="496" y="1362"/>
                  </a:lnTo>
                  <a:lnTo>
                    <a:pt x="496" y="1358"/>
                  </a:lnTo>
                  <a:lnTo>
                    <a:pt x="498" y="1357"/>
                  </a:lnTo>
                  <a:lnTo>
                    <a:pt x="498" y="1351"/>
                  </a:lnTo>
                  <a:lnTo>
                    <a:pt x="500" y="1347"/>
                  </a:lnTo>
                  <a:lnTo>
                    <a:pt x="500" y="1343"/>
                  </a:lnTo>
                  <a:lnTo>
                    <a:pt x="502" y="1339"/>
                  </a:lnTo>
                  <a:lnTo>
                    <a:pt x="504" y="1336"/>
                  </a:lnTo>
                  <a:lnTo>
                    <a:pt x="504" y="1332"/>
                  </a:lnTo>
                  <a:lnTo>
                    <a:pt x="504" y="1330"/>
                  </a:lnTo>
                  <a:lnTo>
                    <a:pt x="504" y="1326"/>
                  </a:lnTo>
                  <a:lnTo>
                    <a:pt x="506" y="1320"/>
                  </a:lnTo>
                  <a:lnTo>
                    <a:pt x="506" y="1319"/>
                  </a:lnTo>
                  <a:lnTo>
                    <a:pt x="506" y="1315"/>
                  </a:lnTo>
                  <a:lnTo>
                    <a:pt x="506" y="1311"/>
                  </a:lnTo>
                  <a:lnTo>
                    <a:pt x="506" y="1307"/>
                  </a:lnTo>
                  <a:lnTo>
                    <a:pt x="507" y="1305"/>
                  </a:lnTo>
                  <a:lnTo>
                    <a:pt x="507" y="1301"/>
                  </a:lnTo>
                  <a:lnTo>
                    <a:pt x="507" y="1300"/>
                  </a:lnTo>
                  <a:lnTo>
                    <a:pt x="507" y="1292"/>
                  </a:lnTo>
                  <a:lnTo>
                    <a:pt x="509" y="1286"/>
                  </a:lnTo>
                  <a:lnTo>
                    <a:pt x="507" y="1281"/>
                  </a:lnTo>
                  <a:lnTo>
                    <a:pt x="507" y="1277"/>
                  </a:lnTo>
                  <a:lnTo>
                    <a:pt x="506" y="1271"/>
                  </a:lnTo>
                  <a:lnTo>
                    <a:pt x="506" y="1267"/>
                  </a:lnTo>
                  <a:lnTo>
                    <a:pt x="506" y="1262"/>
                  </a:lnTo>
                  <a:lnTo>
                    <a:pt x="506" y="1258"/>
                  </a:lnTo>
                  <a:lnTo>
                    <a:pt x="506" y="1254"/>
                  </a:lnTo>
                  <a:lnTo>
                    <a:pt x="506" y="1250"/>
                  </a:lnTo>
                  <a:lnTo>
                    <a:pt x="504" y="1244"/>
                  </a:lnTo>
                  <a:lnTo>
                    <a:pt x="504" y="1241"/>
                  </a:lnTo>
                  <a:lnTo>
                    <a:pt x="502" y="1239"/>
                  </a:lnTo>
                  <a:lnTo>
                    <a:pt x="504" y="1237"/>
                  </a:lnTo>
                  <a:lnTo>
                    <a:pt x="509" y="1237"/>
                  </a:lnTo>
                  <a:lnTo>
                    <a:pt x="511" y="1235"/>
                  </a:lnTo>
                  <a:lnTo>
                    <a:pt x="517" y="1233"/>
                  </a:lnTo>
                  <a:lnTo>
                    <a:pt x="521" y="1231"/>
                  </a:lnTo>
                  <a:lnTo>
                    <a:pt x="528" y="1231"/>
                  </a:lnTo>
                  <a:lnTo>
                    <a:pt x="530" y="1227"/>
                  </a:lnTo>
                  <a:lnTo>
                    <a:pt x="534" y="1225"/>
                  </a:lnTo>
                  <a:lnTo>
                    <a:pt x="536" y="1224"/>
                  </a:lnTo>
                  <a:lnTo>
                    <a:pt x="540" y="1224"/>
                  </a:lnTo>
                  <a:lnTo>
                    <a:pt x="544" y="1220"/>
                  </a:lnTo>
                  <a:lnTo>
                    <a:pt x="547" y="1218"/>
                  </a:lnTo>
                  <a:lnTo>
                    <a:pt x="551" y="1214"/>
                  </a:lnTo>
                  <a:lnTo>
                    <a:pt x="555" y="1212"/>
                  </a:lnTo>
                  <a:lnTo>
                    <a:pt x="559" y="1210"/>
                  </a:lnTo>
                  <a:lnTo>
                    <a:pt x="563" y="1206"/>
                  </a:lnTo>
                  <a:lnTo>
                    <a:pt x="568" y="1201"/>
                  </a:lnTo>
                  <a:lnTo>
                    <a:pt x="572" y="1199"/>
                  </a:lnTo>
                  <a:lnTo>
                    <a:pt x="576" y="1193"/>
                  </a:lnTo>
                  <a:lnTo>
                    <a:pt x="582" y="1189"/>
                  </a:lnTo>
                  <a:lnTo>
                    <a:pt x="585" y="1186"/>
                  </a:lnTo>
                  <a:lnTo>
                    <a:pt x="591" y="1180"/>
                  </a:lnTo>
                  <a:lnTo>
                    <a:pt x="593" y="1174"/>
                  </a:lnTo>
                  <a:lnTo>
                    <a:pt x="599" y="1168"/>
                  </a:lnTo>
                  <a:lnTo>
                    <a:pt x="604" y="1161"/>
                  </a:lnTo>
                  <a:lnTo>
                    <a:pt x="608" y="1155"/>
                  </a:lnTo>
                  <a:lnTo>
                    <a:pt x="610" y="1151"/>
                  </a:lnTo>
                  <a:lnTo>
                    <a:pt x="612" y="1148"/>
                  </a:lnTo>
                  <a:lnTo>
                    <a:pt x="616" y="1144"/>
                  </a:lnTo>
                  <a:lnTo>
                    <a:pt x="618" y="1142"/>
                  </a:lnTo>
                  <a:lnTo>
                    <a:pt x="620" y="1138"/>
                  </a:lnTo>
                  <a:lnTo>
                    <a:pt x="622" y="1134"/>
                  </a:lnTo>
                  <a:lnTo>
                    <a:pt x="623" y="1130"/>
                  </a:lnTo>
                  <a:lnTo>
                    <a:pt x="627" y="1129"/>
                  </a:lnTo>
                  <a:lnTo>
                    <a:pt x="629" y="1125"/>
                  </a:lnTo>
                  <a:lnTo>
                    <a:pt x="631" y="1119"/>
                  </a:lnTo>
                  <a:lnTo>
                    <a:pt x="635" y="1117"/>
                  </a:lnTo>
                  <a:lnTo>
                    <a:pt x="637" y="1113"/>
                  </a:lnTo>
                  <a:lnTo>
                    <a:pt x="637" y="1110"/>
                  </a:lnTo>
                  <a:lnTo>
                    <a:pt x="641" y="1106"/>
                  </a:lnTo>
                  <a:lnTo>
                    <a:pt x="642" y="1102"/>
                  </a:lnTo>
                  <a:lnTo>
                    <a:pt x="644" y="1098"/>
                  </a:lnTo>
                  <a:lnTo>
                    <a:pt x="648" y="1094"/>
                  </a:lnTo>
                  <a:lnTo>
                    <a:pt x="650" y="1092"/>
                  </a:lnTo>
                  <a:lnTo>
                    <a:pt x="650" y="1089"/>
                  </a:lnTo>
                  <a:lnTo>
                    <a:pt x="654" y="1085"/>
                  </a:lnTo>
                  <a:lnTo>
                    <a:pt x="656" y="1081"/>
                  </a:lnTo>
                  <a:lnTo>
                    <a:pt x="658" y="1079"/>
                  </a:lnTo>
                  <a:lnTo>
                    <a:pt x="660" y="1075"/>
                  </a:lnTo>
                  <a:lnTo>
                    <a:pt x="661" y="1071"/>
                  </a:lnTo>
                  <a:lnTo>
                    <a:pt x="663" y="1068"/>
                  </a:lnTo>
                  <a:lnTo>
                    <a:pt x="665" y="1066"/>
                  </a:lnTo>
                  <a:lnTo>
                    <a:pt x="667" y="1062"/>
                  </a:lnTo>
                  <a:lnTo>
                    <a:pt x="669" y="1056"/>
                  </a:lnTo>
                  <a:lnTo>
                    <a:pt x="673" y="1051"/>
                  </a:lnTo>
                  <a:lnTo>
                    <a:pt x="677" y="1047"/>
                  </a:lnTo>
                  <a:lnTo>
                    <a:pt x="679" y="1041"/>
                  </a:lnTo>
                  <a:lnTo>
                    <a:pt x="682" y="1035"/>
                  </a:lnTo>
                  <a:lnTo>
                    <a:pt x="684" y="1030"/>
                  </a:lnTo>
                  <a:lnTo>
                    <a:pt x="688" y="1026"/>
                  </a:lnTo>
                  <a:lnTo>
                    <a:pt x="688" y="1022"/>
                  </a:lnTo>
                  <a:lnTo>
                    <a:pt x="692" y="1018"/>
                  </a:lnTo>
                  <a:lnTo>
                    <a:pt x="694" y="1014"/>
                  </a:lnTo>
                  <a:lnTo>
                    <a:pt x="696" y="1011"/>
                  </a:lnTo>
                  <a:lnTo>
                    <a:pt x="698" y="1009"/>
                  </a:lnTo>
                  <a:lnTo>
                    <a:pt x="698" y="1007"/>
                  </a:lnTo>
                  <a:lnTo>
                    <a:pt x="694" y="1009"/>
                  </a:lnTo>
                  <a:lnTo>
                    <a:pt x="692" y="1013"/>
                  </a:lnTo>
                  <a:lnTo>
                    <a:pt x="686" y="1016"/>
                  </a:lnTo>
                  <a:lnTo>
                    <a:pt x="682" y="1018"/>
                  </a:lnTo>
                  <a:lnTo>
                    <a:pt x="680" y="1022"/>
                  </a:lnTo>
                  <a:lnTo>
                    <a:pt x="677" y="1024"/>
                  </a:lnTo>
                  <a:lnTo>
                    <a:pt x="673" y="1026"/>
                  </a:lnTo>
                  <a:lnTo>
                    <a:pt x="669" y="1030"/>
                  </a:lnTo>
                  <a:lnTo>
                    <a:pt x="665" y="1032"/>
                  </a:lnTo>
                  <a:lnTo>
                    <a:pt x="661" y="1035"/>
                  </a:lnTo>
                  <a:lnTo>
                    <a:pt x="658" y="1041"/>
                  </a:lnTo>
                  <a:lnTo>
                    <a:pt x="652" y="1043"/>
                  </a:lnTo>
                  <a:lnTo>
                    <a:pt x="648" y="1047"/>
                  </a:lnTo>
                  <a:lnTo>
                    <a:pt x="642" y="1051"/>
                  </a:lnTo>
                  <a:lnTo>
                    <a:pt x="639" y="1054"/>
                  </a:lnTo>
                  <a:lnTo>
                    <a:pt x="633" y="1058"/>
                  </a:lnTo>
                  <a:lnTo>
                    <a:pt x="629" y="1062"/>
                  </a:lnTo>
                  <a:lnTo>
                    <a:pt x="623" y="1066"/>
                  </a:lnTo>
                  <a:lnTo>
                    <a:pt x="618" y="1070"/>
                  </a:lnTo>
                  <a:lnTo>
                    <a:pt x="614" y="1075"/>
                  </a:lnTo>
                  <a:lnTo>
                    <a:pt x="608" y="1079"/>
                  </a:lnTo>
                  <a:lnTo>
                    <a:pt x="603" y="1083"/>
                  </a:lnTo>
                  <a:lnTo>
                    <a:pt x="599" y="1087"/>
                  </a:lnTo>
                  <a:lnTo>
                    <a:pt x="593" y="1090"/>
                  </a:lnTo>
                  <a:lnTo>
                    <a:pt x="587" y="1094"/>
                  </a:lnTo>
                  <a:lnTo>
                    <a:pt x="582" y="1098"/>
                  </a:lnTo>
                  <a:lnTo>
                    <a:pt x="578" y="1104"/>
                  </a:lnTo>
                  <a:lnTo>
                    <a:pt x="572" y="1106"/>
                  </a:lnTo>
                  <a:lnTo>
                    <a:pt x="568" y="1110"/>
                  </a:lnTo>
                  <a:lnTo>
                    <a:pt x="563" y="1113"/>
                  </a:lnTo>
                  <a:lnTo>
                    <a:pt x="559" y="1117"/>
                  </a:lnTo>
                  <a:lnTo>
                    <a:pt x="555" y="1119"/>
                  </a:lnTo>
                  <a:lnTo>
                    <a:pt x="549" y="1123"/>
                  </a:lnTo>
                  <a:lnTo>
                    <a:pt x="547" y="1125"/>
                  </a:lnTo>
                  <a:lnTo>
                    <a:pt x="542" y="1129"/>
                  </a:lnTo>
                  <a:lnTo>
                    <a:pt x="538" y="1130"/>
                  </a:lnTo>
                  <a:lnTo>
                    <a:pt x="534" y="1132"/>
                  </a:lnTo>
                  <a:lnTo>
                    <a:pt x="530" y="1136"/>
                  </a:lnTo>
                  <a:lnTo>
                    <a:pt x="526" y="1138"/>
                  </a:lnTo>
                  <a:lnTo>
                    <a:pt x="523" y="1142"/>
                  </a:lnTo>
                  <a:lnTo>
                    <a:pt x="519" y="1144"/>
                  </a:lnTo>
                  <a:lnTo>
                    <a:pt x="517" y="1146"/>
                  </a:lnTo>
                  <a:lnTo>
                    <a:pt x="515" y="1148"/>
                  </a:lnTo>
                  <a:lnTo>
                    <a:pt x="509" y="1149"/>
                  </a:lnTo>
                  <a:lnTo>
                    <a:pt x="504" y="1155"/>
                  </a:lnTo>
                  <a:lnTo>
                    <a:pt x="500" y="1157"/>
                  </a:lnTo>
                  <a:lnTo>
                    <a:pt x="496" y="1159"/>
                  </a:lnTo>
                  <a:lnTo>
                    <a:pt x="492" y="1161"/>
                  </a:lnTo>
                  <a:lnTo>
                    <a:pt x="490" y="1163"/>
                  </a:lnTo>
                  <a:lnTo>
                    <a:pt x="490" y="1161"/>
                  </a:lnTo>
                  <a:lnTo>
                    <a:pt x="490" y="1159"/>
                  </a:lnTo>
                  <a:lnTo>
                    <a:pt x="488" y="1155"/>
                  </a:lnTo>
                  <a:lnTo>
                    <a:pt x="488" y="1153"/>
                  </a:lnTo>
                  <a:lnTo>
                    <a:pt x="487" y="1149"/>
                  </a:lnTo>
                  <a:lnTo>
                    <a:pt x="487" y="1146"/>
                  </a:lnTo>
                  <a:lnTo>
                    <a:pt x="487" y="1142"/>
                  </a:lnTo>
                  <a:lnTo>
                    <a:pt x="487" y="1138"/>
                  </a:lnTo>
                  <a:lnTo>
                    <a:pt x="487" y="1132"/>
                  </a:lnTo>
                  <a:lnTo>
                    <a:pt x="487" y="1129"/>
                  </a:lnTo>
                  <a:lnTo>
                    <a:pt x="485" y="1123"/>
                  </a:lnTo>
                  <a:lnTo>
                    <a:pt x="485" y="1115"/>
                  </a:lnTo>
                  <a:lnTo>
                    <a:pt x="485" y="1110"/>
                  </a:lnTo>
                  <a:lnTo>
                    <a:pt x="485" y="1104"/>
                  </a:lnTo>
                  <a:lnTo>
                    <a:pt x="485" y="1100"/>
                  </a:lnTo>
                  <a:lnTo>
                    <a:pt x="485" y="1098"/>
                  </a:lnTo>
                  <a:lnTo>
                    <a:pt x="485" y="1094"/>
                  </a:lnTo>
                  <a:lnTo>
                    <a:pt x="485" y="1090"/>
                  </a:lnTo>
                  <a:lnTo>
                    <a:pt x="485" y="1087"/>
                  </a:lnTo>
                  <a:lnTo>
                    <a:pt x="485" y="1085"/>
                  </a:lnTo>
                  <a:lnTo>
                    <a:pt x="485" y="1081"/>
                  </a:lnTo>
                  <a:lnTo>
                    <a:pt x="485" y="1077"/>
                  </a:lnTo>
                  <a:lnTo>
                    <a:pt x="485" y="1073"/>
                  </a:lnTo>
                  <a:lnTo>
                    <a:pt x="485" y="1070"/>
                  </a:lnTo>
                  <a:lnTo>
                    <a:pt x="485" y="1068"/>
                  </a:lnTo>
                  <a:lnTo>
                    <a:pt x="485" y="1064"/>
                  </a:lnTo>
                  <a:lnTo>
                    <a:pt x="485" y="1060"/>
                  </a:lnTo>
                  <a:lnTo>
                    <a:pt x="485" y="1056"/>
                  </a:lnTo>
                  <a:lnTo>
                    <a:pt x="485" y="1052"/>
                  </a:lnTo>
                  <a:lnTo>
                    <a:pt x="487" y="1049"/>
                  </a:lnTo>
                  <a:lnTo>
                    <a:pt x="487" y="1047"/>
                  </a:lnTo>
                  <a:lnTo>
                    <a:pt x="487" y="1041"/>
                  </a:lnTo>
                  <a:lnTo>
                    <a:pt x="487" y="1037"/>
                  </a:lnTo>
                  <a:lnTo>
                    <a:pt x="487" y="1035"/>
                  </a:lnTo>
                  <a:lnTo>
                    <a:pt x="487" y="1032"/>
                  </a:lnTo>
                  <a:lnTo>
                    <a:pt x="488" y="1028"/>
                  </a:lnTo>
                  <a:lnTo>
                    <a:pt x="490" y="1024"/>
                  </a:lnTo>
                  <a:lnTo>
                    <a:pt x="490" y="1022"/>
                  </a:lnTo>
                  <a:lnTo>
                    <a:pt x="490" y="1018"/>
                  </a:lnTo>
                  <a:lnTo>
                    <a:pt x="492" y="1014"/>
                  </a:lnTo>
                  <a:lnTo>
                    <a:pt x="492" y="1011"/>
                  </a:lnTo>
                  <a:lnTo>
                    <a:pt x="492" y="1009"/>
                  </a:lnTo>
                  <a:lnTo>
                    <a:pt x="496" y="1001"/>
                  </a:lnTo>
                  <a:lnTo>
                    <a:pt x="498" y="995"/>
                  </a:lnTo>
                  <a:lnTo>
                    <a:pt x="500" y="992"/>
                  </a:lnTo>
                  <a:lnTo>
                    <a:pt x="500" y="988"/>
                  </a:lnTo>
                  <a:lnTo>
                    <a:pt x="502" y="986"/>
                  </a:lnTo>
                  <a:lnTo>
                    <a:pt x="504" y="982"/>
                  </a:lnTo>
                  <a:lnTo>
                    <a:pt x="506" y="975"/>
                  </a:lnTo>
                  <a:lnTo>
                    <a:pt x="509" y="969"/>
                  </a:lnTo>
                  <a:lnTo>
                    <a:pt x="511" y="963"/>
                  </a:lnTo>
                  <a:lnTo>
                    <a:pt x="515" y="957"/>
                  </a:lnTo>
                  <a:lnTo>
                    <a:pt x="519" y="952"/>
                  </a:lnTo>
                  <a:lnTo>
                    <a:pt x="523" y="946"/>
                  </a:lnTo>
                  <a:lnTo>
                    <a:pt x="525" y="940"/>
                  </a:lnTo>
                  <a:lnTo>
                    <a:pt x="528" y="935"/>
                  </a:lnTo>
                  <a:lnTo>
                    <a:pt x="532" y="927"/>
                  </a:lnTo>
                  <a:lnTo>
                    <a:pt x="536" y="923"/>
                  </a:lnTo>
                  <a:lnTo>
                    <a:pt x="538" y="916"/>
                  </a:lnTo>
                  <a:lnTo>
                    <a:pt x="544" y="910"/>
                  </a:lnTo>
                  <a:lnTo>
                    <a:pt x="547" y="906"/>
                  </a:lnTo>
                  <a:lnTo>
                    <a:pt x="551" y="900"/>
                  </a:lnTo>
                  <a:lnTo>
                    <a:pt x="555" y="895"/>
                  </a:lnTo>
                  <a:lnTo>
                    <a:pt x="557" y="889"/>
                  </a:lnTo>
                  <a:lnTo>
                    <a:pt x="561" y="883"/>
                  </a:lnTo>
                  <a:lnTo>
                    <a:pt x="566" y="878"/>
                  </a:lnTo>
                  <a:lnTo>
                    <a:pt x="568" y="872"/>
                  </a:lnTo>
                  <a:lnTo>
                    <a:pt x="574" y="866"/>
                  </a:lnTo>
                  <a:lnTo>
                    <a:pt x="578" y="862"/>
                  </a:lnTo>
                  <a:lnTo>
                    <a:pt x="582" y="857"/>
                  </a:lnTo>
                  <a:lnTo>
                    <a:pt x="583" y="851"/>
                  </a:lnTo>
                  <a:lnTo>
                    <a:pt x="587" y="847"/>
                  </a:lnTo>
                  <a:lnTo>
                    <a:pt x="591" y="842"/>
                  </a:lnTo>
                  <a:lnTo>
                    <a:pt x="593" y="836"/>
                  </a:lnTo>
                  <a:lnTo>
                    <a:pt x="597" y="830"/>
                  </a:lnTo>
                  <a:lnTo>
                    <a:pt x="601" y="826"/>
                  </a:lnTo>
                  <a:lnTo>
                    <a:pt x="603" y="821"/>
                  </a:lnTo>
                  <a:lnTo>
                    <a:pt x="606" y="815"/>
                  </a:lnTo>
                  <a:lnTo>
                    <a:pt x="608" y="809"/>
                  </a:lnTo>
                  <a:lnTo>
                    <a:pt x="610" y="805"/>
                  </a:lnTo>
                  <a:lnTo>
                    <a:pt x="612" y="800"/>
                  </a:lnTo>
                  <a:lnTo>
                    <a:pt x="616" y="794"/>
                  </a:lnTo>
                  <a:lnTo>
                    <a:pt x="616" y="790"/>
                  </a:lnTo>
                  <a:lnTo>
                    <a:pt x="618" y="785"/>
                  </a:lnTo>
                  <a:lnTo>
                    <a:pt x="620" y="779"/>
                  </a:lnTo>
                  <a:lnTo>
                    <a:pt x="622" y="773"/>
                  </a:lnTo>
                  <a:lnTo>
                    <a:pt x="622" y="769"/>
                  </a:lnTo>
                  <a:lnTo>
                    <a:pt x="623" y="764"/>
                  </a:lnTo>
                  <a:lnTo>
                    <a:pt x="623" y="758"/>
                  </a:lnTo>
                  <a:lnTo>
                    <a:pt x="625" y="754"/>
                  </a:lnTo>
                  <a:lnTo>
                    <a:pt x="625" y="748"/>
                  </a:lnTo>
                  <a:lnTo>
                    <a:pt x="625" y="745"/>
                  </a:lnTo>
                  <a:lnTo>
                    <a:pt x="627" y="739"/>
                  </a:lnTo>
                  <a:lnTo>
                    <a:pt x="629" y="733"/>
                  </a:lnTo>
                  <a:lnTo>
                    <a:pt x="629" y="728"/>
                  </a:lnTo>
                  <a:lnTo>
                    <a:pt x="629" y="722"/>
                  </a:lnTo>
                  <a:lnTo>
                    <a:pt x="629" y="716"/>
                  </a:lnTo>
                  <a:lnTo>
                    <a:pt x="629" y="712"/>
                  </a:lnTo>
                  <a:lnTo>
                    <a:pt x="627" y="707"/>
                  </a:lnTo>
                  <a:lnTo>
                    <a:pt x="627" y="701"/>
                  </a:lnTo>
                  <a:lnTo>
                    <a:pt x="625" y="697"/>
                  </a:lnTo>
                  <a:lnTo>
                    <a:pt x="625" y="691"/>
                  </a:lnTo>
                  <a:lnTo>
                    <a:pt x="625" y="686"/>
                  </a:lnTo>
                  <a:lnTo>
                    <a:pt x="625" y="680"/>
                  </a:lnTo>
                  <a:lnTo>
                    <a:pt x="623" y="676"/>
                  </a:lnTo>
                  <a:lnTo>
                    <a:pt x="623" y="670"/>
                  </a:lnTo>
                  <a:lnTo>
                    <a:pt x="622" y="665"/>
                  </a:lnTo>
                  <a:lnTo>
                    <a:pt x="620" y="659"/>
                  </a:lnTo>
                  <a:lnTo>
                    <a:pt x="620" y="653"/>
                  </a:lnTo>
                  <a:lnTo>
                    <a:pt x="618" y="648"/>
                  </a:lnTo>
                  <a:lnTo>
                    <a:pt x="616" y="644"/>
                  </a:lnTo>
                  <a:lnTo>
                    <a:pt x="616" y="638"/>
                  </a:lnTo>
                  <a:lnTo>
                    <a:pt x="612" y="631"/>
                  </a:lnTo>
                  <a:lnTo>
                    <a:pt x="610" y="627"/>
                  </a:lnTo>
                  <a:lnTo>
                    <a:pt x="608" y="619"/>
                  </a:lnTo>
                  <a:lnTo>
                    <a:pt x="606" y="613"/>
                  </a:lnTo>
                  <a:lnTo>
                    <a:pt x="604" y="608"/>
                  </a:lnTo>
                  <a:lnTo>
                    <a:pt x="603" y="602"/>
                  </a:lnTo>
                  <a:lnTo>
                    <a:pt x="601" y="596"/>
                  </a:lnTo>
                  <a:lnTo>
                    <a:pt x="599" y="591"/>
                  </a:lnTo>
                  <a:lnTo>
                    <a:pt x="595" y="585"/>
                  </a:lnTo>
                  <a:lnTo>
                    <a:pt x="593" y="577"/>
                  </a:lnTo>
                  <a:lnTo>
                    <a:pt x="591" y="572"/>
                  </a:lnTo>
                  <a:lnTo>
                    <a:pt x="589" y="566"/>
                  </a:lnTo>
                  <a:lnTo>
                    <a:pt x="585" y="562"/>
                  </a:lnTo>
                  <a:lnTo>
                    <a:pt x="585" y="556"/>
                  </a:lnTo>
                  <a:lnTo>
                    <a:pt x="582" y="551"/>
                  </a:lnTo>
                  <a:lnTo>
                    <a:pt x="580" y="543"/>
                  </a:lnTo>
                  <a:lnTo>
                    <a:pt x="578" y="537"/>
                  </a:lnTo>
                  <a:lnTo>
                    <a:pt x="574" y="532"/>
                  </a:lnTo>
                  <a:lnTo>
                    <a:pt x="572" y="526"/>
                  </a:lnTo>
                  <a:lnTo>
                    <a:pt x="570" y="520"/>
                  </a:lnTo>
                  <a:lnTo>
                    <a:pt x="568" y="515"/>
                  </a:lnTo>
                  <a:lnTo>
                    <a:pt x="566" y="509"/>
                  </a:lnTo>
                  <a:lnTo>
                    <a:pt x="564" y="503"/>
                  </a:lnTo>
                  <a:lnTo>
                    <a:pt x="563" y="499"/>
                  </a:lnTo>
                  <a:lnTo>
                    <a:pt x="561" y="494"/>
                  </a:lnTo>
                  <a:lnTo>
                    <a:pt x="559" y="488"/>
                  </a:lnTo>
                  <a:lnTo>
                    <a:pt x="557" y="482"/>
                  </a:lnTo>
                  <a:lnTo>
                    <a:pt x="555" y="479"/>
                  </a:lnTo>
                  <a:lnTo>
                    <a:pt x="555" y="473"/>
                  </a:lnTo>
                  <a:lnTo>
                    <a:pt x="555" y="469"/>
                  </a:lnTo>
                  <a:lnTo>
                    <a:pt x="553" y="463"/>
                  </a:lnTo>
                  <a:lnTo>
                    <a:pt x="553" y="458"/>
                  </a:lnTo>
                  <a:lnTo>
                    <a:pt x="551" y="452"/>
                  </a:lnTo>
                  <a:lnTo>
                    <a:pt x="551" y="450"/>
                  </a:lnTo>
                  <a:lnTo>
                    <a:pt x="549" y="444"/>
                  </a:lnTo>
                  <a:lnTo>
                    <a:pt x="549" y="441"/>
                  </a:lnTo>
                  <a:lnTo>
                    <a:pt x="549" y="435"/>
                  </a:lnTo>
                  <a:lnTo>
                    <a:pt x="549" y="431"/>
                  </a:lnTo>
                  <a:lnTo>
                    <a:pt x="549" y="427"/>
                  </a:lnTo>
                  <a:lnTo>
                    <a:pt x="549" y="422"/>
                  </a:lnTo>
                  <a:lnTo>
                    <a:pt x="549" y="420"/>
                  </a:lnTo>
                  <a:lnTo>
                    <a:pt x="549" y="416"/>
                  </a:lnTo>
                  <a:lnTo>
                    <a:pt x="549" y="412"/>
                  </a:lnTo>
                  <a:lnTo>
                    <a:pt x="549" y="408"/>
                  </a:lnTo>
                  <a:lnTo>
                    <a:pt x="549" y="406"/>
                  </a:lnTo>
                  <a:lnTo>
                    <a:pt x="549" y="403"/>
                  </a:lnTo>
                  <a:lnTo>
                    <a:pt x="549" y="397"/>
                  </a:lnTo>
                  <a:lnTo>
                    <a:pt x="551" y="391"/>
                  </a:lnTo>
                  <a:lnTo>
                    <a:pt x="551" y="387"/>
                  </a:lnTo>
                  <a:lnTo>
                    <a:pt x="553" y="384"/>
                  </a:lnTo>
                  <a:lnTo>
                    <a:pt x="553" y="380"/>
                  </a:lnTo>
                  <a:lnTo>
                    <a:pt x="553" y="376"/>
                  </a:lnTo>
                  <a:lnTo>
                    <a:pt x="555" y="376"/>
                  </a:lnTo>
                  <a:lnTo>
                    <a:pt x="553" y="376"/>
                  </a:lnTo>
                  <a:lnTo>
                    <a:pt x="553" y="374"/>
                  </a:lnTo>
                  <a:lnTo>
                    <a:pt x="549" y="372"/>
                  </a:lnTo>
                  <a:lnTo>
                    <a:pt x="549" y="370"/>
                  </a:lnTo>
                  <a:lnTo>
                    <a:pt x="545" y="365"/>
                  </a:lnTo>
                  <a:lnTo>
                    <a:pt x="542" y="363"/>
                  </a:lnTo>
                  <a:lnTo>
                    <a:pt x="540" y="357"/>
                  </a:lnTo>
                  <a:lnTo>
                    <a:pt x="536" y="353"/>
                  </a:lnTo>
                  <a:lnTo>
                    <a:pt x="536" y="349"/>
                  </a:lnTo>
                  <a:lnTo>
                    <a:pt x="534" y="345"/>
                  </a:lnTo>
                  <a:lnTo>
                    <a:pt x="532" y="344"/>
                  </a:lnTo>
                  <a:lnTo>
                    <a:pt x="530" y="340"/>
                  </a:lnTo>
                  <a:lnTo>
                    <a:pt x="528" y="336"/>
                  </a:lnTo>
                  <a:lnTo>
                    <a:pt x="526" y="332"/>
                  </a:lnTo>
                  <a:lnTo>
                    <a:pt x="525" y="330"/>
                  </a:lnTo>
                  <a:lnTo>
                    <a:pt x="525" y="326"/>
                  </a:lnTo>
                  <a:lnTo>
                    <a:pt x="525" y="321"/>
                  </a:lnTo>
                  <a:lnTo>
                    <a:pt x="523" y="319"/>
                  </a:lnTo>
                  <a:lnTo>
                    <a:pt x="523" y="313"/>
                  </a:lnTo>
                  <a:lnTo>
                    <a:pt x="523" y="309"/>
                  </a:lnTo>
                  <a:lnTo>
                    <a:pt x="523" y="306"/>
                  </a:lnTo>
                  <a:lnTo>
                    <a:pt x="523" y="302"/>
                  </a:lnTo>
                  <a:lnTo>
                    <a:pt x="523" y="296"/>
                  </a:lnTo>
                  <a:lnTo>
                    <a:pt x="523" y="292"/>
                  </a:lnTo>
                  <a:lnTo>
                    <a:pt x="523" y="287"/>
                  </a:lnTo>
                  <a:lnTo>
                    <a:pt x="523" y="283"/>
                  </a:lnTo>
                  <a:lnTo>
                    <a:pt x="523" y="279"/>
                  </a:lnTo>
                  <a:lnTo>
                    <a:pt x="525" y="273"/>
                  </a:lnTo>
                  <a:lnTo>
                    <a:pt x="525" y="268"/>
                  </a:lnTo>
                  <a:lnTo>
                    <a:pt x="528" y="264"/>
                  </a:lnTo>
                  <a:lnTo>
                    <a:pt x="528" y="258"/>
                  </a:lnTo>
                  <a:lnTo>
                    <a:pt x="530" y="254"/>
                  </a:lnTo>
                  <a:lnTo>
                    <a:pt x="534" y="249"/>
                  </a:lnTo>
                  <a:lnTo>
                    <a:pt x="534" y="243"/>
                  </a:lnTo>
                  <a:lnTo>
                    <a:pt x="536" y="237"/>
                  </a:lnTo>
                  <a:lnTo>
                    <a:pt x="538" y="231"/>
                  </a:lnTo>
                  <a:lnTo>
                    <a:pt x="542" y="226"/>
                  </a:lnTo>
                  <a:lnTo>
                    <a:pt x="544" y="220"/>
                  </a:lnTo>
                  <a:lnTo>
                    <a:pt x="547" y="216"/>
                  </a:lnTo>
                  <a:lnTo>
                    <a:pt x="549" y="211"/>
                  </a:lnTo>
                  <a:lnTo>
                    <a:pt x="551" y="205"/>
                  </a:lnTo>
                  <a:lnTo>
                    <a:pt x="553" y="199"/>
                  </a:lnTo>
                  <a:lnTo>
                    <a:pt x="555" y="193"/>
                  </a:lnTo>
                  <a:lnTo>
                    <a:pt x="559" y="188"/>
                  </a:lnTo>
                  <a:lnTo>
                    <a:pt x="561" y="182"/>
                  </a:lnTo>
                  <a:lnTo>
                    <a:pt x="564" y="178"/>
                  </a:lnTo>
                  <a:lnTo>
                    <a:pt x="566" y="173"/>
                  </a:lnTo>
                  <a:lnTo>
                    <a:pt x="570" y="167"/>
                  </a:lnTo>
                  <a:lnTo>
                    <a:pt x="572" y="161"/>
                  </a:lnTo>
                  <a:lnTo>
                    <a:pt x="574" y="155"/>
                  </a:lnTo>
                  <a:lnTo>
                    <a:pt x="578" y="150"/>
                  </a:lnTo>
                  <a:lnTo>
                    <a:pt x="580" y="144"/>
                  </a:lnTo>
                  <a:lnTo>
                    <a:pt x="582" y="138"/>
                  </a:lnTo>
                  <a:lnTo>
                    <a:pt x="585" y="133"/>
                  </a:lnTo>
                  <a:lnTo>
                    <a:pt x="587" y="125"/>
                  </a:lnTo>
                  <a:lnTo>
                    <a:pt x="591" y="121"/>
                  </a:lnTo>
                  <a:lnTo>
                    <a:pt x="591" y="116"/>
                  </a:lnTo>
                  <a:lnTo>
                    <a:pt x="593" y="110"/>
                  </a:lnTo>
                  <a:lnTo>
                    <a:pt x="595" y="104"/>
                  </a:lnTo>
                  <a:lnTo>
                    <a:pt x="597" y="98"/>
                  </a:lnTo>
                  <a:lnTo>
                    <a:pt x="599" y="93"/>
                  </a:lnTo>
                  <a:lnTo>
                    <a:pt x="599" y="87"/>
                  </a:lnTo>
                  <a:lnTo>
                    <a:pt x="601" y="81"/>
                  </a:lnTo>
                  <a:lnTo>
                    <a:pt x="603" y="76"/>
                  </a:lnTo>
                  <a:lnTo>
                    <a:pt x="603" y="72"/>
                  </a:lnTo>
                  <a:lnTo>
                    <a:pt x="604" y="66"/>
                  </a:lnTo>
                  <a:lnTo>
                    <a:pt x="604" y="60"/>
                  </a:lnTo>
                  <a:lnTo>
                    <a:pt x="606" y="55"/>
                  </a:lnTo>
                  <a:lnTo>
                    <a:pt x="606" y="49"/>
                  </a:lnTo>
                  <a:lnTo>
                    <a:pt x="608" y="47"/>
                  </a:lnTo>
                  <a:lnTo>
                    <a:pt x="608" y="41"/>
                  </a:lnTo>
                  <a:lnTo>
                    <a:pt x="610" y="38"/>
                  </a:lnTo>
                  <a:lnTo>
                    <a:pt x="610" y="34"/>
                  </a:lnTo>
                  <a:lnTo>
                    <a:pt x="610" y="30"/>
                  </a:lnTo>
                  <a:lnTo>
                    <a:pt x="610" y="26"/>
                  </a:lnTo>
                  <a:lnTo>
                    <a:pt x="612" y="22"/>
                  </a:lnTo>
                  <a:lnTo>
                    <a:pt x="612" y="19"/>
                  </a:lnTo>
                  <a:lnTo>
                    <a:pt x="612" y="15"/>
                  </a:lnTo>
                  <a:lnTo>
                    <a:pt x="612" y="13"/>
                  </a:lnTo>
                  <a:lnTo>
                    <a:pt x="612" y="11"/>
                  </a:lnTo>
                  <a:lnTo>
                    <a:pt x="612" y="5"/>
                  </a:lnTo>
                  <a:lnTo>
                    <a:pt x="614" y="3"/>
                  </a:lnTo>
                  <a:lnTo>
                    <a:pt x="614" y="0"/>
                  </a:lnTo>
                  <a:lnTo>
                    <a:pt x="625" y="26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>
              <a:off x="946" y="2787"/>
              <a:ext cx="271" cy="575"/>
            </a:xfrm>
            <a:custGeom>
              <a:avLst/>
              <a:gdLst>
                <a:gd name="T0" fmla="*/ 5 w 542"/>
                <a:gd name="T1" fmla="*/ 1 h 1149"/>
                <a:gd name="T2" fmla="*/ 6 w 542"/>
                <a:gd name="T3" fmla="*/ 1 h 1149"/>
                <a:gd name="T4" fmla="*/ 7 w 542"/>
                <a:gd name="T5" fmla="*/ 0 h 1149"/>
                <a:gd name="T6" fmla="*/ 8 w 542"/>
                <a:gd name="T7" fmla="*/ 1 h 1149"/>
                <a:gd name="T8" fmla="*/ 7 w 542"/>
                <a:gd name="T9" fmla="*/ 1 h 1149"/>
                <a:gd name="T10" fmla="*/ 6 w 542"/>
                <a:gd name="T11" fmla="*/ 2 h 1149"/>
                <a:gd name="T12" fmla="*/ 5 w 542"/>
                <a:gd name="T13" fmla="*/ 3 h 1149"/>
                <a:gd name="T14" fmla="*/ 4 w 542"/>
                <a:gd name="T15" fmla="*/ 3 h 1149"/>
                <a:gd name="T16" fmla="*/ 4 w 542"/>
                <a:gd name="T17" fmla="*/ 4 h 1149"/>
                <a:gd name="T18" fmla="*/ 3 w 542"/>
                <a:gd name="T19" fmla="*/ 5 h 1149"/>
                <a:gd name="T20" fmla="*/ 3 w 542"/>
                <a:gd name="T21" fmla="*/ 6 h 1149"/>
                <a:gd name="T22" fmla="*/ 4 w 542"/>
                <a:gd name="T23" fmla="*/ 5 h 1149"/>
                <a:gd name="T24" fmla="*/ 5 w 542"/>
                <a:gd name="T25" fmla="*/ 5 h 1149"/>
                <a:gd name="T26" fmla="*/ 6 w 542"/>
                <a:gd name="T27" fmla="*/ 5 h 1149"/>
                <a:gd name="T28" fmla="*/ 6 w 542"/>
                <a:gd name="T29" fmla="*/ 5 h 1149"/>
                <a:gd name="T30" fmla="*/ 7 w 542"/>
                <a:gd name="T31" fmla="*/ 4 h 1149"/>
                <a:gd name="T32" fmla="*/ 8 w 542"/>
                <a:gd name="T33" fmla="*/ 4 h 1149"/>
                <a:gd name="T34" fmla="*/ 7 w 542"/>
                <a:gd name="T35" fmla="*/ 5 h 1149"/>
                <a:gd name="T36" fmla="*/ 6 w 542"/>
                <a:gd name="T37" fmla="*/ 6 h 1149"/>
                <a:gd name="T38" fmla="*/ 5 w 542"/>
                <a:gd name="T39" fmla="*/ 6 h 1149"/>
                <a:gd name="T40" fmla="*/ 4 w 542"/>
                <a:gd name="T41" fmla="*/ 7 h 1149"/>
                <a:gd name="T42" fmla="*/ 4 w 542"/>
                <a:gd name="T43" fmla="*/ 7 h 1149"/>
                <a:gd name="T44" fmla="*/ 3 w 542"/>
                <a:gd name="T45" fmla="*/ 8 h 1149"/>
                <a:gd name="T46" fmla="*/ 2 w 542"/>
                <a:gd name="T47" fmla="*/ 8 h 1149"/>
                <a:gd name="T48" fmla="*/ 2 w 542"/>
                <a:gd name="T49" fmla="*/ 9 h 1149"/>
                <a:gd name="T50" fmla="*/ 1 w 542"/>
                <a:gd name="T51" fmla="*/ 10 h 1149"/>
                <a:gd name="T52" fmla="*/ 1 w 542"/>
                <a:gd name="T53" fmla="*/ 11 h 1149"/>
                <a:gd name="T54" fmla="*/ 1 w 542"/>
                <a:gd name="T55" fmla="*/ 12 h 1149"/>
                <a:gd name="T56" fmla="*/ 1 w 542"/>
                <a:gd name="T57" fmla="*/ 12 h 1149"/>
                <a:gd name="T58" fmla="*/ 2 w 542"/>
                <a:gd name="T59" fmla="*/ 12 h 1149"/>
                <a:gd name="T60" fmla="*/ 3 w 542"/>
                <a:gd name="T61" fmla="*/ 12 h 1149"/>
                <a:gd name="T62" fmla="*/ 4 w 542"/>
                <a:gd name="T63" fmla="*/ 11 h 1149"/>
                <a:gd name="T64" fmla="*/ 5 w 542"/>
                <a:gd name="T65" fmla="*/ 11 h 1149"/>
                <a:gd name="T66" fmla="*/ 6 w 542"/>
                <a:gd name="T67" fmla="*/ 10 h 1149"/>
                <a:gd name="T68" fmla="*/ 8 w 542"/>
                <a:gd name="T69" fmla="*/ 11 h 1149"/>
                <a:gd name="T70" fmla="*/ 7 w 542"/>
                <a:gd name="T71" fmla="*/ 12 h 1149"/>
                <a:gd name="T72" fmla="*/ 6 w 542"/>
                <a:gd name="T73" fmla="*/ 13 h 1149"/>
                <a:gd name="T74" fmla="*/ 5 w 542"/>
                <a:gd name="T75" fmla="*/ 13 h 1149"/>
                <a:gd name="T76" fmla="*/ 4 w 542"/>
                <a:gd name="T77" fmla="*/ 14 h 1149"/>
                <a:gd name="T78" fmla="*/ 2 w 542"/>
                <a:gd name="T79" fmla="*/ 14 h 1149"/>
                <a:gd name="T80" fmla="*/ 2 w 542"/>
                <a:gd name="T81" fmla="*/ 14 h 1149"/>
                <a:gd name="T82" fmla="*/ 1 w 542"/>
                <a:gd name="T83" fmla="*/ 14 h 1149"/>
                <a:gd name="T84" fmla="*/ 1 w 542"/>
                <a:gd name="T85" fmla="*/ 15 h 1149"/>
                <a:gd name="T86" fmla="*/ 1 w 542"/>
                <a:gd name="T87" fmla="*/ 16 h 1149"/>
                <a:gd name="T88" fmla="*/ 1 w 542"/>
                <a:gd name="T89" fmla="*/ 17 h 1149"/>
                <a:gd name="T90" fmla="*/ 2 w 542"/>
                <a:gd name="T91" fmla="*/ 17 h 1149"/>
                <a:gd name="T92" fmla="*/ 3 w 542"/>
                <a:gd name="T93" fmla="*/ 17 h 1149"/>
                <a:gd name="T94" fmla="*/ 4 w 542"/>
                <a:gd name="T95" fmla="*/ 17 h 1149"/>
                <a:gd name="T96" fmla="*/ 1 w 542"/>
                <a:gd name="T97" fmla="*/ 18 h 1149"/>
                <a:gd name="T98" fmla="*/ 1 w 542"/>
                <a:gd name="T99" fmla="*/ 17 h 1149"/>
                <a:gd name="T100" fmla="*/ 0 w 542"/>
                <a:gd name="T101" fmla="*/ 16 h 1149"/>
                <a:gd name="T102" fmla="*/ 1 w 542"/>
                <a:gd name="T103" fmla="*/ 15 h 1149"/>
                <a:gd name="T104" fmla="*/ 1 w 542"/>
                <a:gd name="T105" fmla="*/ 13 h 1149"/>
                <a:gd name="T106" fmla="*/ 1 w 542"/>
                <a:gd name="T107" fmla="*/ 12 h 1149"/>
                <a:gd name="T108" fmla="*/ 1 w 542"/>
                <a:gd name="T109" fmla="*/ 10 h 1149"/>
                <a:gd name="T110" fmla="*/ 1 w 542"/>
                <a:gd name="T111" fmla="*/ 8 h 1149"/>
                <a:gd name="T112" fmla="*/ 2 w 542"/>
                <a:gd name="T113" fmla="*/ 6 h 1149"/>
                <a:gd name="T114" fmla="*/ 3 w 542"/>
                <a:gd name="T115" fmla="*/ 5 h 1149"/>
                <a:gd name="T116" fmla="*/ 3 w 542"/>
                <a:gd name="T117" fmla="*/ 3 h 1149"/>
                <a:gd name="T118" fmla="*/ 4 w 542"/>
                <a:gd name="T119" fmla="*/ 2 h 1149"/>
                <a:gd name="T120" fmla="*/ 4 w 542"/>
                <a:gd name="T121" fmla="*/ 2 h 1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42"/>
                <a:gd name="T184" fmla="*/ 0 h 1149"/>
                <a:gd name="T185" fmla="*/ 542 w 542"/>
                <a:gd name="T186" fmla="*/ 1149 h 1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42" h="1149">
                  <a:moveTo>
                    <a:pt x="307" y="66"/>
                  </a:moveTo>
                  <a:lnTo>
                    <a:pt x="308" y="64"/>
                  </a:lnTo>
                  <a:lnTo>
                    <a:pt x="310" y="64"/>
                  </a:lnTo>
                  <a:lnTo>
                    <a:pt x="310" y="62"/>
                  </a:lnTo>
                  <a:lnTo>
                    <a:pt x="314" y="60"/>
                  </a:lnTo>
                  <a:lnTo>
                    <a:pt x="316" y="60"/>
                  </a:lnTo>
                  <a:lnTo>
                    <a:pt x="320" y="58"/>
                  </a:lnTo>
                  <a:lnTo>
                    <a:pt x="324" y="57"/>
                  </a:lnTo>
                  <a:lnTo>
                    <a:pt x="327" y="55"/>
                  </a:lnTo>
                  <a:lnTo>
                    <a:pt x="329" y="53"/>
                  </a:lnTo>
                  <a:lnTo>
                    <a:pt x="335" y="51"/>
                  </a:lnTo>
                  <a:lnTo>
                    <a:pt x="339" y="49"/>
                  </a:lnTo>
                  <a:lnTo>
                    <a:pt x="345" y="47"/>
                  </a:lnTo>
                  <a:lnTo>
                    <a:pt x="350" y="45"/>
                  </a:lnTo>
                  <a:lnTo>
                    <a:pt x="354" y="43"/>
                  </a:lnTo>
                  <a:lnTo>
                    <a:pt x="360" y="41"/>
                  </a:lnTo>
                  <a:lnTo>
                    <a:pt x="365" y="38"/>
                  </a:lnTo>
                  <a:lnTo>
                    <a:pt x="371" y="36"/>
                  </a:lnTo>
                  <a:lnTo>
                    <a:pt x="377" y="34"/>
                  </a:lnTo>
                  <a:lnTo>
                    <a:pt x="383" y="30"/>
                  </a:lnTo>
                  <a:lnTo>
                    <a:pt x="388" y="28"/>
                  </a:lnTo>
                  <a:lnTo>
                    <a:pt x="394" y="26"/>
                  </a:lnTo>
                  <a:lnTo>
                    <a:pt x="402" y="26"/>
                  </a:lnTo>
                  <a:lnTo>
                    <a:pt x="407" y="22"/>
                  </a:lnTo>
                  <a:lnTo>
                    <a:pt x="411" y="20"/>
                  </a:lnTo>
                  <a:lnTo>
                    <a:pt x="417" y="17"/>
                  </a:lnTo>
                  <a:lnTo>
                    <a:pt x="424" y="17"/>
                  </a:lnTo>
                  <a:lnTo>
                    <a:pt x="430" y="15"/>
                  </a:lnTo>
                  <a:lnTo>
                    <a:pt x="436" y="11"/>
                  </a:lnTo>
                  <a:lnTo>
                    <a:pt x="442" y="11"/>
                  </a:lnTo>
                  <a:lnTo>
                    <a:pt x="447" y="9"/>
                  </a:lnTo>
                  <a:lnTo>
                    <a:pt x="453" y="7"/>
                  </a:lnTo>
                  <a:lnTo>
                    <a:pt x="457" y="7"/>
                  </a:lnTo>
                  <a:lnTo>
                    <a:pt x="461" y="5"/>
                  </a:lnTo>
                  <a:lnTo>
                    <a:pt x="466" y="3"/>
                  </a:lnTo>
                  <a:lnTo>
                    <a:pt x="472" y="3"/>
                  </a:lnTo>
                  <a:lnTo>
                    <a:pt x="476" y="1"/>
                  </a:lnTo>
                  <a:lnTo>
                    <a:pt x="481" y="1"/>
                  </a:lnTo>
                  <a:lnTo>
                    <a:pt x="485" y="1"/>
                  </a:lnTo>
                  <a:lnTo>
                    <a:pt x="489" y="1"/>
                  </a:lnTo>
                  <a:lnTo>
                    <a:pt x="493" y="0"/>
                  </a:lnTo>
                  <a:lnTo>
                    <a:pt x="497" y="0"/>
                  </a:lnTo>
                  <a:lnTo>
                    <a:pt x="500" y="0"/>
                  </a:lnTo>
                  <a:lnTo>
                    <a:pt x="504" y="0"/>
                  </a:lnTo>
                  <a:lnTo>
                    <a:pt x="508" y="0"/>
                  </a:lnTo>
                  <a:lnTo>
                    <a:pt x="512" y="0"/>
                  </a:lnTo>
                  <a:lnTo>
                    <a:pt x="516" y="0"/>
                  </a:lnTo>
                  <a:lnTo>
                    <a:pt x="519" y="0"/>
                  </a:lnTo>
                  <a:lnTo>
                    <a:pt x="523" y="0"/>
                  </a:lnTo>
                  <a:lnTo>
                    <a:pt x="529" y="0"/>
                  </a:lnTo>
                  <a:lnTo>
                    <a:pt x="533" y="1"/>
                  </a:lnTo>
                  <a:lnTo>
                    <a:pt x="537" y="1"/>
                  </a:lnTo>
                  <a:lnTo>
                    <a:pt x="538" y="1"/>
                  </a:lnTo>
                  <a:lnTo>
                    <a:pt x="537" y="1"/>
                  </a:lnTo>
                  <a:lnTo>
                    <a:pt x="535" y="3"/>
                  </a:lnTo>
                  <a:lnTo>
                    <a:pt x="531" y="7"/>
                  </a:lnTo>
                  <a:lnTo>
                    <a:pt x="527" y="13"/>
                  </a:lnTo>
                  <a:lnTo>
                    <a:pt x="523" y="15"/>
                  </a:lnTo>
                  <a:lnTo>
                    <a:pt x="519" y="19"/>
                  </a:lnTo>
                  <a:lnTo>
                    <a:pt x="516" y="22"/>
                  </a:lnTo>
                  <a:lnTo>
                    <a:pt x="512" y="26"/>
                  </a:lnTo>
                  <a:lnTo>
                    <a:pt x="508" y="30"/>
                  </a:lnTo>
                  <a:lnTo>
                    <a:pt x="504" y="34"/>
                  </a:lnTo>
                  <a:lnTo>
                    <a:pt x="499" y="38"/>
                  </a:lnTo>
                  <a:lnTo>
                    <a:pt x="495" y="41"/>
                  </a:lnTo>
                  <a:lnTo>
                    <a:pt x="489" y="47"/>
                  </a:lnTo>
                  <a:lnTo>
                    <a:pt x="485" y="51"/>
                  </a:lnTo>
                  <a:lnTo>
                    <a:pt x="480" y="55"/>
                  </a:lnTo>
                  <a:lnTo>
                    <a:pt x="474" y="60"/>
                  </a:lnTo>
                  <a:lnTo>
                    <a:pt x="468" y="64"/>
                  </a:lnTo>
                  <a:lnTo>
                    <a:pt x="462" y="68"/>
                  </a:lnTo>
                  <a:lnTo>
                    <a:pt x="457" y="74"/>
                  </a:lnTo>
                  <a:lnTo>
                    <a:pt x="453" y="79"/>
                  </a:lnTo>
                  <a:lnTo>
                    <a:pt x="445" y="83"/>
                  </a:lnTo>
                  <a:lnTo>
                    <a:pt x="440" y="89"/>
                  </a:lnTo>
                  <a:lnTo>
                    <a:pt x="434" y="93"/>
                  </a:lnTo>
                  <a:lnTo>
                    <a:pt x="428" y="96"/>
                  </a:lnTo>
                  <a:lnTo>
                    <a:pt x="423" y="100"/>
                  </a:lnTo>
                  <a:lnTo>
                    <a:pt x="417" y="104"/>
                  </a:lnTo>
                  <a:lnTo>
                    <a:pt x="411" y="110"/>
                  </a:lnTo>
                  <a:lnTo>
                    <a:pt x="407" y="112"/>
                  </a:lnTo>
                  <a:lnTo>
                    <a:pt x="402" y="115"/>
                  </a:lnTo>
                  <a:lnTo>
                    <a:pt x="394" y="119"/>
                  </a:lnTo>
                  <a:lnTo>
                    <a:pt x="390" y="123"/>
                  </a:lnTo>
                  <a:lnTo>
                    <a:pt x="384" y="125"/>
                  </a:lnTo>
                  <a:lnTo>
                    <a:pt x="379" y="127"/>
                  </a:lnTo>
                  <a:lnTo>
                    <a:pt x="373" y="131"/>
                  </a:lnTo>
                  <a:lnTo>
                    <a:pt x="369" y="133"/>
                  </a:lnTo>
                  <a:lnTo>
                    <a:pt x="364" y="136"/>
                  </a:lnTo>
                  <a:lnTo>
                    <a:pt x="360" y="136"/>
                  </a:lnTo>
                  <a:lnTo>
                    <a:pt x="354" y="140"/>
                  </a:lnTo>
                  <a:lnTo>
                    <a:pt x="350" y="140"/>
                  </a:lnTo>
                  <a:lnTo>
                    <a:pt x="346" y="142"/>
                  </a:lnTo>
                  <a:lnTo>
                    <a:pt x="341" y="144"/>
                  </a:lnTo>
                  <a:lnTo>
                    <a:pt x="337" y="146"/>
                  </a:lnTo>
                  <a:lnTo>
                    <a:pt x="333" y="148"/>
                  </a:lnTo>
                  <a:lnTo>
                    <a:pt x="329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0" y="152"/>
                  </a:lnTo>
                  <a:lnTo>
                    <a:pt x="316" y="153"/>
                  </a:lnTo>
                  <a:lnTo>
                    <a:pt x="310" y="153"/>
                  </a:lnTo>
                  <a:lnTo>
                    <a:pt x="307" y="155"/>
                  </a:lnTo>
                  <a:lnTo>
                    <a:pt x="303" y="155"/>
                  </a:lnTo>
                  <a:lnTo>
                    <a:pt x="301" y="155"/>
                  </a:lnTo>
                  <a:lnTo>
                    <a:pt x="299" y="155"/>
                  </a:lnTo>
                  <a:lnTo>
                    <a:pt x="299" y="157"/>
                  </a:lnTo>
                  <a:lnTo>
                    <a:pt x="297" y="157"/>
                  </a:lnTo>
                  <a:lnTo>
                    <a:pt x="297" y="159"/>
                  </a:lnTo>
                  <a:lnTo>
                    <a:pt x="295" y="161"/>
                  </a:lnTo>
                  <a:lnTo>
                    <a:pt x="295" y="165"/>
                  </a:lnTo>
                  <a:lnTo>
                    <a:pt x="291" y="171"/>
                  </a:lnTo>
                  <a:lnTo>
                    <a:pt x="289" y="174"/>
                  </a:lnTo>
                  <a:lnTo>
                    <a:pt x="289" y="176"/>
                  </a:lnTo>
                  <a:lnTo>
                    <a:pt x="286" y="180"/>
                  </a:lnTo>
                  <a:lnTo>
                    <a:pt x="286" y="184"/>
                  </a:lnTo>
                  <a:lnTo>
                    <a:pt x="284" y="186"/>
                  </a:lnTo>
                  <a:lnTo>
                    <a:pt x="284" y="190"/>
                  </a:lnTo>
                  <a:lnTo>
                    <a:pt x="282" y="193"/>
                  </a:lnTo>
                  <a:lnTo>
                    <a:pt x="280" y="197"/>
                  </a:lnTo>
                  <a:lnTo>
                    <a:pt x="278" y="199"/>
                  </a:lnTo>
                  <a:lnTo>
                    <a:pt x="276" y="203"/>
                  </a:lnTo>
                  <a:lnTo>
                    <a:pt x="276" y="209"/>
                  </a:lnTo>
                  <a:lnTo>
                    <a:pt x="272" y="212"/>
                  </a:lnTo>
                  <a:lnTo>
                    <a:pt x="272" y="216"/>
                  </a:lnTo>
                  <a:lnTo>
                    <a:pt x="270" y="218"/>
                  </a:lnTo>
                  <a:lnTo>
                    <a:pt x="269" y="224"/>
                  </a:lnTo>
                  <a:lnTo>
                    <a:pt x="267" y="228"/>
                  </a:lnTo>
                  <a:lnTo>
                    <a:pt x="265" y="231"/>
                  </a:lnTo>
                  <a:lnTo>
                    <a:pt x="263" y="235"/>
                  </a:lnTo>
                  <a:lnTo>
                    <a:pt x="263" y="241"/>
                  </a:lnTo>
                  <a:lnTo>
                    <a:pt x="259" y="245"/>
                  </a:lnTo>
                  <a:lnTo>
                    <a:pt x="259" y="249"/>
                  </a:lnTo>
                  <a:lnTo>
                    <a:pt x="257" y="252"/>
                  </a:lnTo>
                  <a:lnTo>
                    <a:pt x="255" y="256"/>
                  </a:lnTo>
                  <a:lnTo>
                    <a:pt x="253" y="260"/>
                  </a:lnTo>
                  <a:lnTo>
                    <a:pt x="251" y="264"/>
                  </a:lnTo>
                  <a:lnTo>
                    <a:pt x="251" y="268"/>
                  </a:lnTo>
                  <a:lnTo>
                    <a:pt x="250" y="271"/>
                  </a:lnTo>
                  <a:lnTo>
                    <a:pt x="248" y="275"/>
                  </a:lnTo>
                  <a:lnTo>
                    <a:pt x="248" y="279"/>
                  </a:lnTo>
                  <a:lnTo>
                    <a:pt x="246" y="281"/>
                  </a:lnTo>
                  <a:lnTo>
                    <a:pt x="244" y="285"/>
                  </a:lnTo>
                  <a:lnTo>
                    <a:pt x="244" y="290"/>
                  </a:lnTo>
                  <a:lnTo>
                    <a:pt x="244" y="292"/>
                  </a:lnTo>
                  <a:lnTo>
                    <a:pt x="240" y="298"/>
                  </a:lnTo>
                  <a:lnTo>
                    <a:pt x="238" y="306"/>
                  </a:lnTo>
                  <a:lnTo>
                    <a:pt x="238" y="309"/>
                  </a:lnTo>
                  <a:lnTo>
                    <a:pt x="234" y="313"/>
                  </a:lnTo>
                  <a:lnTo>
                    <a:pt x="234" y="317"/>
                  </a:lnTo>
                  <a:lnTo>
                    <a:pt x="234" y="323"/>
                  </a:lnTo>
                  <a:lnTo>
                    <a:pt x="232" y="325"/>
                  </a:lnTo>
                  <a:lnTo>
                    <a:pt x="232" y="326"/>
                  </a:lnTo>
                  <a:lnTo>
                    <a:pt x="232" y="328"/>
                  </a:lnTo>
                  <a:lnTo>
                    <a:pt x="234" y="328"/>
                  </a:lnTo>
                  <a:lnTo>
                    <a:pt x="238" y="326"/>
                  </a:lnTo>
                  <a:lnTo>
                    <a:pt x="244" y="325"/>
                  </a:lnTo>
                  <a:lnTo>
                    <a:pt x="248" y="325"/>
                  </a:lnTo>
                  <a:lnTo>
                    <a:pt x="251" y="325"/>
                  </a:lnTo>
                  <a:lnTo>
                    <a:pt x="253" y="323"/>
                  </a:lnTo>
                  <a:lnTo>
                    <a:pt x="259" y="323"/>
                  </a:lnTo>
                  <a:lnTo>
                    <a:pt x="263" y="321"/>
                  </a:lnTo>
                  <a:lnTo>
                    <a:pt x="267" y="319"/>
                  </a:lnTo>
                  <a:lnTo>
                    <a:pt x="272" y="319"/>
                  </a:lnTo>
                  <a:lnTo>
                    <a:pt x="278" y="317"/>
                  </a:lnTo>
                  <a:lnTo>
                    <a:pt x="284" y="317"/>
                  </a:lnTo>
                  <a:lnTo>
                    <a:pt x="289" y="315"/>
                  </a:lnTo>
                  <a:lnTo>
                    <a:pt x="295" y="313"/>
                  </a:lnTo>
                  <a:lnTo>
                    <a:pt x="301" y="311"/>
                  </a:lnTo>
                  <a:lnTo>
                    <a:pt x="307" y="311"/>
                  </a:lnTo>
                  <a:lnTo>
                    <a:pt x="312" y="309"/>
                  </a:lnTo>
                  <a:lnTo>
                    <a:pt x="316" y="307"/>
                  </a:lnTo>
                  <a:lnTo>
                    <a:pt x="320" y="307"/>
                  </a:lnTo>
                  <a:lnTo>
                    <a:pt x="322" y="306"/>
                  </a:lnTo>
                  <a:lnTo>
                    <a:pt x="326" y="306"/>
                  </a:lnTo>
                  <a:lnTo>
                    <a:pt x="329" y="304"/>
                  </a:lnTo>
                  <a:lnTo>
                    <a:pt x="333" y="304"/>
                  </a:lnTo>
                  <a:lnTo>
                    <a:pt x="335" y="302"/>
                  </a:lnTo>
                  <a:lnTo>
                    <a:pt x="339" y="302"/>
                  </a:lnTo>
                  <a:lnTo>
                    <a:pt x="343" y="300"/>
                  </a:lnTo>
                  <a:lnTo>
                    <a:pt x="346" y="300"/>
                  </a:lnTo>
                  <a:lnTo>
                    <a:pt x="350" y="298"/>
                  </a:lnTo>
                  <a:lnTo>
                    <a:pt x="354" y="298"/>
                  </a:lnTo>
                  <a:lnTo>
                    <a:pt x="358" y="296"/>
                  </a:lnTo>
                  <a:lnTo>
                    <a:pt x="360" y="294"/>
                  </a:lnTo>
                  <a:lnTo>
                    <a:pt x="364" y="294"/>
                  </a:lnTo>
                  <a:lnTo>
                    <a:pt x="367" y="292"/>
                  </a:lnTo>
                  <a:lnTo>
                    <a:pt x="371" y="292"/>
                  </a:lnTo>
                  <a:lnTo>
                    <a:pt x="375" y="290"/>
                  </a:lnTo>
                  <a:lnTo>
                    <a:pt x="379" y="290"/>
                  </a:lnTo>
                  <a:lnTo>
                    <a:pt x="383" y="290"/>
                  </a:lnTo>
                  <a:lnTo>
                    <a:pt x="386" y="287"/>
                  </a:lnTo>
                  <a:lnTo>
                    <a:pt x="390" y="287"/>
                  </a:lnTo>
                  <a:lnTo>
                    <a:pt x="392" y="285"/>
                  </a:lnTo>
                  <a:lnTo>
                    <a:pt x="396" y="283"/>
                  </a:lnTo>
                  <a:lnTo>
                    <a:pt x="400" y="281"/>
                  </a:lnTo>
                  <a:lnTo>
                    <a:pt x="403" y="281"/>
                  </a:lnTo>
                  <a:lnTo>
                    <a:pt x="407" y="279"/>
                  </a:lnTo>
                  <a:lnTo>
                    <a:pt x="411" y="279"/>
                  </a:lnTo>
                  <a:lnTo>
                    <a:pt x="415" y="275"/>
                  </a:lnTo>
                  <a:lnTo>
                    <a:pt x="417" y="275"/>
                  </a:lnTo>
                  <a:lnTo>
                    <a:pt x="421" y="273"/>
                  </a:lnTo>
                  <a:lnTo>
                    <a:pt x="426" y="273"/>
                  </a:lnTo>
                  <a:lnTo>
                    <a:pt x="428" y="271"/>
                  </a:lnTo>
                  <a:lnTo>
                    <a:pt x="432" y="269"/>
                  </a:lnTo>
                  <a:lnTo>
                    <a:pt x="436" y="268"/>
                  </a:lnTo>
                  <a:lnTo>
                    <a:pt x="440" y="268"/>
                  </a:lnTo>
                  <a:lnTo>
                    <a:pt x="442" y="266"/>
                  </a:lnTo>
                  <a:lnTo>
                    <a:pt x="445" y="266"/>
                  </a:lnTo>
                  <a:lnTo>
                    <a:pt x="449" y="264"/>
                  </a:lnTo>
                  <a:lnTo>
                    <a:pt x="453" y="262"/>
                  </a:lnTo>
                  <a:lnTo>
                    <a:pt x="455" y="260"/>
                  </a:lnTo>
                  <a:lnTo>
                    <a:pt x="459" y="260"/>
                  </a:lnTo>
                  <a:lnTo>
                    <a:pt x="462" y="258"/>
                  </a:lnTo>
                  <a:lnTo>
                    <a:pt x="466" y="256"/>
                  </a:lnTo>
                  <a:lnTo>
                    <a:pt x="468" y="254"/>
                  </a:lnTo>
                  <a:lnTo>
                    <a:pt x="472" y="254"/>
                  </a:lnTo>
                  <a:lnTo>
                    <a:pt x="476" y="252"/>
                  </a:lnTo>
                  <a:lnTo>
                    <a:pt x="480" y="250"/>
                  </a:lnTo>
                  <a:lnTo>
                    <a:pt x="485" y="249"/>
                  </a:lnTo>
                  <a:lnTo>
                    <a:pt x="491" y="247"/>
                  </a:lnTo>
                  <a:lnTo>
                    <a:pt x="497" y="245"/>
                  </a:lnTo>
                  <a:lnTo>
                    <a:pt x="502" y="243"/>
                  </a:lnTo>
                  <a:lnTo>
                    <a:pt x="506" y="239"/>
                  </a:lnTo>
                  <a:lnTo>
                    <a:pt x="512" y="237"/>
                  </a:lnTo>
                  <a:lnTo>
                    <a:pt x="516" y="235"/>
                  </a:lnTo>
                  <a:lnTo>
                    <a:pt x="521" y="233"/>
                  </a:lnTo>
                  <a:lnTo>
                    <a:pt x="523" y="231"/>
                  </a:lnTo>
                  <a:lnTo>
                    <a:pt x="529" y="231"/>
                  </a:lnTo>
                  <a:lnTo>
                    <a:pt x="531" y="230"/>
                  </a:lnTo>
                  <a:lnTo>
                    <a:pt x="535" y="228"/>
                  </a:lnTo>
                  <a:lnTo>
                    <a:pt x="537" y="228"/>
                  </a:lnTo>
                  <a:lnTo>
                    <a:pt x="538" y="228"/>
                  </a:lnTo>
                  <a:lnTo>
                    <a:pt x="540" y="224"/>
                  </a:lnTo>
                  <a:lnTo>
                    <a:pt x="542" y="224"/>
                  </a:lnTo>
                  <a:lnTo>
                    <a:pt x="540" y="226"/>
                  </a:lnTo>
                  <a:lnTo>
                    <a:pt x="537" y="230"/>
                  </a:lnTo>
                  <a:lnTo>
                    <a:pt x="535" y="231"/>
                  </a:lnTo>
                  <a:lnTo>
                    <a:pt x="533" y="233"/>
                  </a:lnTo>
                  <a:lnTo>
                    <a:pt x="529" y="237"/>
                  </a:lnTo>
                  <a:lnTo>
                    <a:pt x="527" y="241"/>
                  </a:lnTo>
                  <a:lnTo>
                    <a:pt x="521" y="245"/>
                  </a:lnTo>
                  <a:lnTo>
                    <a:pt x="518" y="249"/>
                  </a:lnTo>
                  <a:lnTo>
                    <a:pt x="512" y="252"/>
                  </a:lnTo>
                  <a:lnTo>
                    <a:pt x="508" y="258"/>
                  </a:lnTo>
                  <a:lnTo>
                    <a:pt x="502" y="264"/>
                  </a:lnTo>
                  <a:lnTo>
                    <a:pt x="497" y="268"/>
                  </a:lnTo>
                  <a:lnTo>
                    <a:pt x="491" y="275"/>
                  </a:lnTo>
                  <a:lnTo>
                    <a:pt x="485" y="281"/>
                  </a:lnTo>
                  <a:lnTo>
                    <a:pt x="481" y="283"/>
                  </a:lnTo>
                  <a:lnTo>
                    <a:pt x="478" y="287"/>
                  </a:lnTo>
                  <a:lnTo>
                    <a:pt x="474" y="290"/>
                  </a:lnTo>
                  <a:lnTo>
                    <a:pt x="470" y="292"/>
                  </a:lnTo>
                  <a:lnTo>
                    <a:pt x="466" y="294"/>
                  </a:lnTo>
                  <a:lnTo>
                    <a:pt x="462" y="298"/>
                  </a:lnTo>
                  <a:lnTo>
                    <a:pt x="459" y="302"/>
                  </a:lnTo>
                  <a:lnTo>
                    <a:pt x="455" y="306"/>
                  </a:lnTo>
                  <a:lnTo>
                    <a:pt x="453" y="309"/>
                  </a:lnTo>
                  <a:lnTo>
                    <a:pt x="447" y="311"/>
                  </a:lnTo>
                  <a:lnTo>
                    <a:pt x="443" y="315"/>
                  </a:lnTo>
                  <a:lnTo>
                    <a:pt x="440" y="319"/>
                  </a:lnTo>
                  <a:lnTo>
                    <a:pt x="436" y="323"/>
                  </a:lnTo>
                  <a:lnTo>
                    <a:pt x="434" y="325"/>
                  </a:lnTo>
                  <a:lnTo>
                    <a:pt x="428" y="328"/>
                  </a:lnTo>
                  <a:lnTo>
                    <a:pt x="426" y="332"/>
                  </a:lnTo>
                  <a:lnTo>
                    <a:pt x="421" y="336"/>
                  </a:lnTo>
                  <a:lnTo>
                    <a:pt x="417" y="338"/>
                  </a:lnTo>
                  <a:lnTo>
                    <a:pt x="411" y="342"/>
                  </a:lnTo>
                  <a:lnTo>
                    <a:pt x="409" y="345"/>
                  </a:lnTo>
                  <a:lnTo>
                    <a:pt x="403" y="349"/>
                  </a:lnTo>
                  <a:lnTo>
                    <a:pt x="402" y="353"/>
                  </a:lnTo>
                  <a:lnTo>
                    <a:pt x="396" y="355"/>
                  </a:lnTo>
                  <a:lnTo>
                    <a:pt x="392" y="359"/>
                  </a:lnTo>
                  <a:lnTo>
                    <a:pt x="386" y="363"/>
                  </a:lnTo>
                  <a:lnTo>
                    <a:pt x="384" y="366"/>
                  </a:lnTo>
                  <a:lnTo>
                    <a:pt x="379" y="368"/>
                  </a:lnTo>
                  <a:lnTo>
                    <a:pt x="375" y="372"/>
                  </a:lnTo>
                  <a:lnTo>
                    <a:pt x="371" y="374"/>
                  </a:lnTo>
                  <a:lnTo>
                    <a:pt x="367" y="378"/>
                  </a:lnTo>
                  <a:lnTo>
                    <a:pt x="362" y="382"/>
                  </a:lnTo>
                  <a:lnTo>
                    <a:pt x="358" y="385"/>
                  </a:lnTo>
                  <a:lnTo>
                    <a:pt x="354" y="387"/>
                  </a:lnTo>
                  <a:lnTo>
                    <a:pt x="350" y="389"/>
                  </a:lnTo>
                  <a:lnTo>
                    <a:pt x="345" y="393"/>
                  </a:lnTo>
                  <a:lnTo>
                    <a:pt x="341" y="395"/>
                  </a:lnTo>
                  <a:lnTo>
                    <a:pt x="337" y="399"/>
                  </a:lnTo>
                  <a:lnTo>
                    <a:pt x="333" y="401"/>
                  </a:lnTo>
                  <a:lnTo>
                    <a:pt x="327" y="402"/>
                  </a:lnTo>
                  <a:lnTo>
                    <a:pt x="326" y="406"/>
                  </a:lnTo>
                  <a:lnTo>
                    <a:pt x="320" y="408"/>
                  </a:lnTo>
                  <a:lnTo>
                    <a:pt x="316" y="410"/>
                  </a:lnTo>
                  <a:lnTo>
                    <a:pt x="310" y="412"/>
                  </a:lnTo>
                  <a:lnTo>
                    <a:pt x="308" y="416"/>
                  </a:lnTo>
                  <a:lnTo>
                    <a:pt x="305" y="418"/>
                  </a:lnTo>
                  <a:lnTo>
                    <a:pt x="301" y="420"/>
                  </a:lnTo>
                  <a:lnTo>
                    <a:pt x="295" y="421"/>
                  </a:lnTo>
                  <a:lnTo>
                    <a:pt x="291" y="425"/>
                  </a:lnTo>
                  <a:lnTo>
                    <a:pt x="288" y="427"/>
                  </a:lnTo>
                  <a:lnTo>
                    <a:pt x="284" y="429"/>
                  </a:lnTo>
                  <a:lnTo>
                    <a:pt x="280" y="431"/>
                  </a:lnTo>
                  <a:lnTo>
                    <a:pt x="276" y="433"/>
                  </a:lnTo>
                  <a:lnTo>
                    <a:pt x="272" y="435"/>
                  </a:lnTo>
                  <a:lnTo>
                    <a:pt x="269" y="437"/>
                  </a:lnTo>
                  <a:lnTo>
                    <a:pt x="265" y="439"/>
                  </a:lnTo>
                  <a:lnTo>
                    <a:pt x="263" y="440"/>
                  </a:lnTo>
                  <a:lnTo>
                    <a:pt x="259" y="442"/>
                  </a:lnTo>
                  <a:lnTo>
                    <a:pt x="253" y="444"/>
                  </a:lnTo>
                  <a:lnTo>
                    <a:pt x="251" y="444"/>
                  </a:lnTo>
                  <a:lnTo>
                    <a:pt x="248" y="448"/>
                  </a:lnTo>
                  <a:lnTo>
                    <a:pt x="244" y="448"/>
                  </a:lnTo>
                  <a:lnTo>
                    <a:pt x="240" y="450"/>
                  </a:lnTo>
                  <a:lnTo>
                    <a:pt x="238" y="452"/>
                  </a:lnTo>
                  <a:lnTo>
                    <a:pt x="234" y="454"/>
                  </a:lnTo>
                  <a:lnTo>
                    <a:pt x="232" y="454"/>
                  </a:lnTo>
                  <a:lnTo>
                    <a:pt x="229" y="456"/>
                  </a:lnTo>
                  <a:lnTo>
                    <a:pt x="225" y="456"/>
                  </a:lnTo>
                  <a:lnTo>
                    <a:pt x="221" y="458"/>
                  </a:lnTo>
                  <a:lnTo>
                    <a:pt x="217" y="461"/>
                  </a:lnTo>
                  <a:lnTo>
                    <a:pt x="211" y="463"/>
                  </a:lnTo>
                  <a:lnTo>
                    <a:pt x="208" y="463"/>
                  </a:lnTo>
                  <a:lnTo>
                    <a:pt x="202" y="467"/>
                  </a:lnTo>
                  <a:lnTo>
                    <a:pt x="198" y="467"/>
                  </a:lnTo>
                  <a:lnTo>
                    <a:pt x="194" y="469"/>
                  </a:lnTo>
                  <a:lnTo>
                    <a:pt x="191" y="471"/>
                  </a:lnTo>
                  <a:lnTo>
                    <a:pt x="189" y="473"/>
                  </a:lnTo>
                  <a:lnTo>
                    <a:pt x="185" y="473"/>
                  </a:lnTo>
                  <a:lnTo>
                    <a:pt x="183" y="475"/>
                  </a:lnTo>
                  <a:lnTo>
                    <a:pt x="181" y="475"/>
                  </a:lnTo>
                  <a:lnTo>
                    <a:pt x="181" y="477"/>
                  </a:lnTo>
                  <a:lnTo>
                    <a:pt x="179" y="477"/>
                  </a:lnTo>
                  <a:lnTo>
                    <a:pt x="177" y="478"/>
                  </a:lnTo>
                  <a:lnTo>
                    <a:pt x="175" y="482"/>
                  </a:lnTo>
                  <a:lnTo>
                    <a:pt x="175" y="486"/>
                  </a:lnTo>
                  <a:lnTo>
                    <a:pt x="172" y="490"/>
                  </a:lnTo>
                  <a:lnTo>
                    <a:pt x="172" y="492"/>
                  </a:lnTo>
                  <a:lnTo>
                    <a:pt x="170" y="496"/>
                  </a:lnTo>
                  <a:lnTo>
                    <a:pt x="168" y="499"/>
                  </a:lnTo>
                  <a:lnTo>
                    <a:pt x="166" y="503"/>
                  </a:lnTo>
                  <a:lnTo>
                    <a:pt x="164" y="507"/>
                  </a:lnTo>
                  <a:lnTo>
                    <a:pt x="164" y="513"/>
                  </a:lnTo>
                  <a:lnTo>
                    <a:pt x="162" y="516"/>
                  </a:lnTo>
                  <a:lnTo>
                    <a:pt x="158" y="520"/>
                  </a:lnTo>
                  <a:lnTo>
                    <a:pt x="156" y="526"/>
                  </a:lnTo>
                  <a:lnTo>
                    <a:pt x="153" y="532"/>
                  </a:lnTo>
                  <a:lnTo>
                    <a:pt x="153" y="537"/>
                  </a:lnTo>
                  <a:lnTo>
                    <a:pt x="149" y="543"/>
                  </a:lnTo>
                  <a:lnTo>
                    <a:pt x="147" y="549"/>
                  </a:lnTo>
                  <a:lnTo>
                    <a:pt x="145" y="555"/>
                  </a:lnTo>
                  <a:lnTo>
                    <a:pt x="143" y="560"/>
                  </a:lnTo>
                  <a:lnTo>
                    <a:pt x="139" y="564"/>
                  </a:lnTo>
                  <a:lnTo>
                    <a:pt x="137" y="572"/>
                  </a:lnTo>
                  <a:lnTo>
                    <a:pt x="135" y="575"/>
                  </a:lnTo>
                  <a:lnTo>
                    <a:pt x="135" y="577"/>
                  </a:lnTo>
                  <a:lnTo>
                    <a:pt x="134" y="581"/>
                  </a:lnTo>
                  <a:lnTo>
                    <a:pt x="134" y="585"/>
                  </a:lnTo>
                  <a:lnTo>
                    <a:pt x="132" y="587"/>
                  </a:lnTo>
                  <a:lnTo>
                    <a:pt x="132" y="591"/>
                  </a:lnTo>
                  <a:lnTo>
                    <a:pt x="128" y="594"/>
                  </a:lnTo>
                  <a:lnTo>
                    <a:pt x="128" y="596"/>
                  </a:lnTo>
                  <a:lnTo>
                    <a:pt x="128" y="600"/>
                  </a:lnTo>
                  <a:lnTo>
                    <a:pt x="126" y="604"/>
                  </a:lnTo>
                  <a:lnTo>
                    <a:pt x="124" y="608"/>
                  </a:lnTo>
                  <a:lnTo>
                    <a:pt x="124" y="612"/>
                  </a:lnTo>
                  <a:lnTo>
                    <a:pt x="120" y="615"/>
                  </a:lnTo>
                  <a:lnTo>
                    <a:pt x="118" y="623"/>
                  </a:lnTo>
                  <a:lnTo>
                    <a:pt x="118" y="625"/>
                  </a:lnTo>
                  <a:lnTo>
                    <a:pt x="118" y="631"/>
                  </a:lnTo>
                  <a:lnTo>
                    <a:pt x="116" y="632"/>
                  </a:lnTo>
                  <a:lnTo>
                    <a:pt x="115" y="636"/>
                  </a:lnTo>
                  <a:lnTo>
                    <a:pt x="113" y="640"/>
                  </a:lnTo>
                  <a:lnTo>
                    <a:pt x="113" y="648"/>
                  </a:lnTo>
                  <a:lnTo>
                    <a:pt x="109" y="651"/>
                  </a:lnTo>
                  <a:lnTo>
                    <a:pt x="109" y="655"/>
                  </a:lnTo>
                  <a:lnTo>
                    <a:pt x="109" y="657"/>
                  </a:lnTo>
                  <a:lnTo>
                    <a:pt x="109" y="661"/>
                  </a:lnTo>
                  <a:lnTo>
                    <a:pt x="107" y="667"/>
                  </a:lnTo>
                  <a:lnTo>
                    <a:pt x="105" y="672"/>
                  </a:lnTo>
                  <a:lnTo>
                    <a:pt x="103" y="678"/>
                  </a:lnTo>
                  <a:lnTo>
                    <a:pt x="103" y="684"/>
                  </a:lnTo>
                  <a:lnTo>
                    <a:pt x="103" y="689"/>
                  </a:lnTo>
                  <a:lnTo>
                    <a:pt x="101" y="695"/>
                  </a:lnTo>
                  <a:lnTo>
                    <a:pt x="101" y="699"/>
                  </a:lnTo>
                  <a:lnTo>
                    <a:pt x="101" y="705"/>
                  </a:lnTo>
                  <a:lnTo>
                    <a:pt x="99" y="708"/>
                  </a:lnTo>
                  <a:lnTo>
                    <a:pt x="99" y="714"/>
                  </a:lnTo>
                  <a:lnTo>
                    <a:pt x="99" y="718"/>
                  </a:lnTo>
                  <a:lnTo>
                    <a:pt x="99" y="722"/>
                  </a:lnTo>
                  <a:lnTo>
                    <a:pt x="99" y="726"/>
                  </a:lnTo>
                  <a:lnTo>
                    <a:pt x="97" y="729"/>
                  </a:lnTo>
                  <a:lnTo>
                    <a:pt x="97" y="733"/>
                  </a:lnTo>
                  <a:lnTo>
                    <a:pt x="97" y="737"/>
                  </a:lnTo>
                  <a:lnTo>
                    <a:pt x="97" y="741"/>
                  </a:lnTo>
                  <a:lnTo>
                    <a:pt x="97" y="745"/>
                  </a:lnTo>
                  <a:lnTo>
                    <a:pt x="97" y="746"/>
                  </a:lnTo>
                  <a:lnTo>
                    <a:pt x="97" y="748"/>
                  </a:lnTo>
                  <a:lnTo>
                    <a:pt x="99" y="748"/>
                  </a:lnTo>
                  <a:lnTo>
                    <a:pt x="101" y="750"/>
                  </a:lnTo>
                  <a:lnTo>
                    <a:pt x="107" y="750"/>
                  </a:lnTo>
                  <a:lnTo>
                    <a:pt x="113" y="750"/>
                  </a:lnTo>
                  <a:lnTo>
                    <a:pt x="115" y="750"/>
                  </a:lnTo>
                  <a:lnTo>
                    <a:pt x="118" y="750"/>
                  </a:lnTo>
                  <a:lnTo>
                    <a:pt x="122" y="750"/>
                  </a:lnTo>
                  <a:lnTo>
                    <a:pt x="126" y="750"/>
                  </a:lnTo>
                  <a:lnTo>
                    <a:pt x="132" y="750"/>
                  </a:lnTo>
                  <a:lnTo>
                    <a:pt x="135" y="750"/>
                  </a:lnTo>
                  <a:lnTo>
                    <a:pt x="139" y="750"/>
                  </a:lnTo>
                  <a:lnTo>
                    <a:pt x="145" y="750"/>
                  </a:lnTo>
                  <a:lnTo>
                    <a:pt x="151" y="750"/>
                  </a:lnTo>
                  <a:lnTo>
                    <a:pt x="156" y="748"/>
                  </a:lnTo>
                  <a:lnTo>
                    <a:pt x="160" y="748"/>
                  </a:lnTo>
                  <a:lnTo>
                    <a:pt x="162" y="746"/>
                  </a:lnTo>
                  <a:lnTo>
                    <a:pt x="166" y="746"/>
                  </a:lnTo>
                  <a:lnTo>
                    <a:pt x="170" y="746"/>
                  </a:lnTo>
                  <a:lnTo>
                    <a:pt x="172" y="746"/>
                  </a:lnTo>
                  <a:lnTo>
                    <a:pt x="177" y="746"/>
                  </a:lnTo>
                  <a:lnTo>
                    <a:pt x="181" y="745"/>
                  </a:lnTo>
                  <a:lnTo>
                    <a:pt x="183" y="745"/>
                  </a:lnTo>
                  <a:lnTo>
                    <a:pt x="187" y="745"/>
                  </a:lnTo>
                  <a:lnTo>
                    <a:pt x="191" y="743"/>
                  </a:lnTo>
                  <a:lnTo>
                    <a:pt x="194" y="741"/>
                  </a:lnTo>
                  <a:lnTo>
                    <a:pt x="198" y="741"/>
                  </a:lnTo>
                  <a:lnTo>
                    <a:pt x="202" y="741"/>
                  </a:lnTo>
                  <a:lnTo>
                    <a:pt x="206" y="739"/>
                  </a:lnTo>
                  <a:lnTo>
                    <a:pt x="210" y="739"/>
                  </a:lnTo>
                  <a:lnTo>
                    <a:pt x="215" y="739"/>
                  </a:lnTo>
                  <a:lnTo>
                    <a:pt x="219" y="737"/>
                  </a:lnTo>
                  <a:lnTo>
                    <a:pt x="225" y="735"/>
                  </a:lnTo>
                  <a:lnTo>
                    <a:pt x="227" y="733"/>
                  </a:lnTo>
                  <a:lnTo>
                    <a:pt x="232" y="733"/>
                  </a:lnTo>
                  <a:lnTo>
                    <a:pt x="236" y="731"/>
                  </a:lnTo>
                  <a:lnTo>
                    <a:pt x="242" y="729"/>
                  </a:lnTo>
                  <a:lnTo>
                    <a:pt x="246" y="727"/>
                  </a:lnTo>
                  <a:lnTo>
                    <a:pt x="251" y="727"/>
                  </a:lnTo>
                  <a:lnTo>
                    <a:pt x="257" y="726"/>
                  </a:lnTo>
                  <a:lnTo>
                    <a:pt x="261" y="724"/>
                  </a:lnTo>
                  <a:lnTo>
                    <a:pt x="265" y="722"/>
                  </a:lnTo>
                  <a:lnTo>
                    <a:pt x="270" y="720"/>
                  </a:lnTo>
                  <a:lnTo>
                    <a:pt x="276" y="718"/>
                  </a:lnTo>
                  <a:lnTo>
                    <a:pt x="280" y="716"/>
                  </a:lnTo>
                  <a:lnTo>
                    <a:pt x="286" y="714"/>
                  </a:lnTo>
                  <a:lnTo>
                    <a:pt x="291" y="712"/>
                  </a:lnTo>
                  <a:lnTo>
                    <a:pt x="295" y="710"/>
                  </a:lnTo>
                  <a:lnTo>
                    <a:pt x="301" y="708"/>
                  </a:lnTo>
                  <a:lnTo>
                    <a:pt x="305" y="707"/>
                  </a:lnTo>
                  <a:lnTo>
                    <a:pt x="310" y="703"/>
                  </a:lnTo>
                  <a:lnTo>
                    <a:pt x="316" y="701"/>
                  </a:lnTo>
                  <a:lnTo>
                    <a:pt x="322" y="697"/>
                  </a:lnTo>
                  <a:lnTo>
                    <a:pt x="327" y="695"/>
                  </a:lnTo>
                  <a:lnTo>
                    <a:pt x="331" y="695"/>
                  </a:lnTo>
                  <a:lnTo>
                    <a:pt x="337" y="691"/>
                  </a:lnTo>
                  <a:lnTo>
                    <a:pt x="341" y="689"/>
                  </a:lnTo>
                  <a:lnTo>
                    <a:pt x="346" y="688"/>
                  </a:lnTo>
                  <a:lnTo>
                    <a:pt x="352" y="684"/>
                  </a:lnTo>
                  <a:lnTo>
                    <a:pt x="356" y="682"/>
                  </a:lnTo>
                  <a:lnTo>
                    <a:pt x="362" y="680"/>
                  </a:lnTo>
                  <a:lnTo>
                    <a:pt x="367" y="676"/>
                  </a:lnTo>
                  <a:lnTo>
                    <a:pt x="371" y="676"/>
                  </a:lnTo>
                  <a:lnTo>
                    <a:pt x="377" y="672"/>
                  </a:lnTo>
                  <a:lnTo>
                    <a:pt x="381" y="670"/>
                  </a:lnTo>
                  <a:lnTo>
                    <a:pt x="386" y="669"/>
                  </a:lnTo>
                  <a:lnTo>
                    <a:pt x="390" y="665"/>
                  </a:lnTo>
                  <a:lnTo>
                    <a:pt x="396" y="663"/>
                  </a:lnTo>
                  <a:lnTo>
                    <a:pt x="400" y="661"/>
                  </a:lnTo>
                  <a:lnTo>
                    <a:pt x="403" y="657"/>
                  </a:lnTo>
                  <a:lnTo>
                    <a:pt x="409" y="657"/>
                  </a:lnTo>
                  <a:lnTo>
                    <a:pt x="413" y="653"/>
                  </a:lnTo>
                  <a:lnTo>
                    <a:pt x="417" y="651"/>
                  </a:lnTo>
                  <a:lnTo>
                    <a:pt x="421" y="650"/>
                  </a:lnTo>
                  <a:lnTo>
                    <a:pt x="426" y="646"/>
                  </a:lnTo>
                  <a:lnTo>
                    <a:pt x="428" y="644"/>
                  </a:lnTo>
                  <a:lnTo>
                    <a:pt x="434" y="642"/>
                  </a:lnTo>
                  <a:lnTo>
                    <a:pt x="436" y="640"/>
                  </a:lnTo>
                  <a:lnTo>
                    <a:pt x="442" y="638"/>
                  </a:lnTo>
                  <a:lnTo>
                    <a:pt x="445" y="636"/>
                  </a:lnTo>
                  <a:lnTo>
                    <a:pt x="447" y="634"/>
                  </a:lnTo>
                  <a:lnTo>
                    <a:pt x="451" y="632"/>
                  </a:lnTo>
                  <a:lnTo>
                    <a:pt x="455" y="631"/>
                  </a:lnTo>
                  <a:lnTo>
                    <a:pt x="461" y="627"/>
                  </a:lnTo>
                  <a:lnTo>
                    <a:pt x="466" y="625"/>
                  </a:lnTo>
                  <a:lnTo>
                    <a:pt x="472" y="621"/>
                  </a:lnTo>
                  <a:lnTo>
                    <a:pt x="476" y="619"/>
                  </a:lnTo>
                  <a:lnTo>
                    <a:pt x="480" y="615"/>
                  </a:lnTo>
                  <a:lnTo>
                    <a:pt x="483" y="615"/>
                  </a:lnTo>
                  <a:lnTo>
                    <a:pt x="487" y="613"/>
                  </a:lnTo>
                  <a:lnTo>
                    <a:pt x="491" y="612"/>
                  </a:lnTo>
                  <a:lnTo>
                    <a:pt x="514" y="688"/>
                  </a:lnTo>
                  <a:lnTo>
                    <a:pt x="512" y="688"/>
                  </a:lnTo>
                  <a:lnTo>
                    <a:pt x="508" y="693"/>
                  </a:lnTo>
                  <a:lnTo>
                    <a:pt x="504" y="693"/>
                  </a:lnTo>
                  <a:lnTo>
                    <a:pt x="502" y="697"/>
                  </a:lnTo>
                  <a:lnTo>
                    <a:pt x="499" y="701"/>
                  </a:lnTo>
                  <a:lnTo>
                    <a:pt x="495" y="705"/>
                  </a:lnTo>
                  <a:lnTo>
                    <a:pt x="489" y="708"/>
                  </a:lnTo>
                  <a:lnTo>
                    <a:pt x="485" y="712"/>
                  </a:lnTo>
                  <a:lnTo>
                    <a:pt x="480" y="718"/>
                  </a:lnTo>
                  <a:lnTo>
                    <a:pt x="474" y="724"/>
                  </a:lnTo>
                  <a:lnTo>
                    <a:pt x="470" y="726"/>
                  </a:lnTo>
                  <a:lnTo>
                    <a:pt x="466" y="727"/>
                  </a:lnTo>
                  <a:lnTo>
                    <a:pt x="462" y="731"/>
                  </a:lnTo>
                  <a:lnTo>
                    <a:pt x="461" y="733"/>
                  </a:lnTo>
                  <a:lnTo>
                    <a:pt x="457" y="737"/>
                  </a:lnTo>
                  <a:lnTo>
                    <a:pt x="453" y="741"/>
                  </a:lnTo>
                  <a:lnTo>
                    <a:pt x="449" y="743"/>
                  </a:lnTo>
                  <a:lnTo>
                    <a:pt x="445" y="746"/>
                  </a:lnTo>
                  <a:lnTo>
                    <a:pt x="442" y="750"/>
                  </a:lnTo>
                  <a:lnTo>
                    <a:pt x="438" y="752"/>
                  </a:lnTo>
                  <a:lnTo>
                    <a:pt x="434" y="756"/>
                  </a:lnTo>
                  <a:lnTo>
                    <a:pt x="428" y="758"/>
                  </a:lnTo>
                  <a:lnTo>
                    <a:pt x="424" y="762"/>
                  </a:lnTo>
                  <a:lnTo>
                    <a:pt x="421" y="764"/>
                  </a:lnTo>
                  <a:lnTo>
                    <a:pt x="417" y="769"/>
                  </a:lnTo>
                  <a:lnTo>
                    <a:pt x="411" y="771"/>
                  </a:lnTo>
                  <a:lnTo>
                    <a:pt x="407" y="775"/>
                  </a:lnTo>
                  <a:lnTo>
                    <a:pt x="403" y="777"/>
                  </a:lnTo>
                  <a:lnTo>
                    <a:pt x="398" y="781"/>
                  </a:lnTo>
                  <a:lnTo>
                    <a:pt x="394" y="784"/>
                  </a:lnTo>
                  <a:lnTo>
                    <a:pt x="390" y="788"/>
                  </a:lnTo>
                  <a:lnTo>
                    <a:pt x="384" y="790"/>
                  </a:lnTo>
                  <a:lnTo>
                    <a:pt x="379" y="794"/>
                  </a:lnTo>
                  <a:lnTo>
                    <a:pt x="377" y="798"/>
                  </a:lnTo>
                  <a:lnTo>
                    <a:pt x="371" y="802"/>
                  </a:lnTo>
                  <a:lnTo>
                    <a:pt x="365" y="803"/>
                  </a:lnTo>
                  <a:lnTo>
                    <a:pt x="360" y="807"/>
                  </a:lnTo>
                  <a:lnTo>
                    <a:pt x="356" y="809"/>
                  </a:lnTo>
                  <a:lnTo>
                    <a:pt x="350" y="813"/>
                  </a:lnTo>
                  <a:lnTo>
                    <a:pt x="346" y="815"/>
                  </a:lnTo>
                  <a:lnTo>
                    <a:pt x="341" y="819"/>
                  </a:lnTo>
                  <a:lnTo>
                    <a:pt x="335" y="822"/>
                  </a:lnTo>
                  <a:lnTo>
                    <a:pt x="329" y="824"/>
                  </a:lnTo>
                  <a:lnTo>
                    <a:pt x="326" y="826"/>
                  </a:lnTo>
                  <a:lnTo>
                    <a:pt x="320" y="830"/>
                  </a:lnTo>
                  <a:lnTo>
                    <a:pt x="316" y="834"/>
                  </a:lnTo>
                  <a:lnTo>
                    <a:pt x="310" y="836"/>
                  </a:lnTo>
                  <a:lnTo>
                    <a:pt x="305" y="838"/>
                  </a:lnTo>
                  <a:lnTo>
                    <a:pt x="301" y="840"/>
                  </a:lnTo>
                  <a:lnTo>
                    <a:pt x="295" y="843"/>
                  </a:lnTo>
                  <a:lnTo>
                    <a:pt x="289" y="845"/>
                  </a:lnTo>
                  <a:lnTo>
                    <a:pt x="284" y="847"/>
                  </a:lnTo>
                  <a:lnTo>
                    <a:pt x="278" y="849"/>
                  </a:lnTo>
                  <a:lnTo>
                    <a:pt x="274" y="851"/>
                  </a:lnTo>
                  <a:lnTo>
                    <a:pt x="267" y="853"/>
                  </a:lnTo>
                  <a:lnTo>
                    <a:pt x="263" y="855"/>
                  </a:lnTo>
                  <a:lnTo>
                    <a:pt x="257" y="857"/>
                  </a:lnTo>
                  <a:lnTo>
                    <a:pt x="251" y="859"/>
                  </a:lnTo>
                  <a:lnTo>
                    <a:pt x="248" y="860"/>
                  </a:lnTo>
                  <a:lnTo>
                    <a:pt x="242" y="862"/>
                  </a:lnTo>
                  <a:lnTo>
                    <a:pt x="236" y="864"/>
                  </a:lnTo>
                  <a:lnTo>
                    <a:pt x="232" y="866"/>
                  </a:lnTo>
                  <a:lnTo>
                    <a:pt x="227" y="866"/>
                  </a:lnTo>
                  <a:lnTo>
                    <a:pt x="221" y="868"/>
                  </a:lnTo>
                  <a:lnTo>
                    <a:pt x="215" y="870"/>
                  </a:lnTo>
                  <a:lnTo>
                    <a:pt x="211" y="872"/>
                  </a:lnTo>
                  <a:lnTo>
                    <a:pt x="208" y="872"/>
                  </a:lnTo>
                  <a:lnTo>
                    <a:pt x="202" y="872"/>
                  </a:lnTo>
                  <a:lnTo>
                    <a:pt x="196" y="874"/>
                  </a:lnTo>
                  <a:lnTo>
                    <a:pt x="192" y="876"/>
                  </a:lnTo>
                  <a:lnTo>
                    <a:pt x="187" y="876"/>
                  </a:lnTo>
                  <a:lnTo>
                    <a:pt x="183" y="878"/>
                  </a:lnTo>
                  <a:lnTo>
                    <a:pt x="177" y="878"/>
                  </a:lnTo>
                  <a:lnTo>
                    <a:pt x="173" y="879"/>
                  </a:lnTo>
                  <a:lnTo>
                    <a:pt x="168" y="879"/>
                  </a:lnTo>
                  <a:lnTo>
                    <a:pt x="164" y="879"/>
                  </a:lnTo>
                  <a:lnTo>
                    <a:pt x="160" y="879"/>
                  </a:lnTo>
                  <a:lnTo>
                    <a:pt x="156" y="881"/>
                  </a:lnTo>
                  <a:lnTo>
                    <a:pt x="151" y="881"/>
                  </a:lnTo>
                  <a:lnTo>
                    <a:pt x="147" y="883"/>
                  </a:lnTo>
                  <a:lnTo>
                    <a:pt x="143" y="883"/>
                  </a:lnTo>
                  <a:lnTo>
                    <a:pt x="139" y="883"/>
                  </a:lnTo>
                  <a:lnTo>
                    <a:pt x="134" y="883"/>
                  </a:lnTo>
                  <a:lnTo>
                    <a:pt x="132" y="885"/>
                  </a:lnTo>
                  <a:lnTo>
                    <a:pt x="128" y="885"/>
                  </a:lnTo>
                  <a:lnTo>
                    <a:pt x="122" y="885"/>
                  </a:lnTo>
                  <a:lnTo>
                    <a:pt x="120" y="885"/>
                  </a:lnTo>
                  <a:lnTo>
                    <a:pt x="116" y="885"/>
                  </a:lnTo>
                  <a:lnTo>
                    <a:pt x="113" y="885"/>
                  </a:lnTo>
                  <a:lnTo>
                    <a:pt x="109" y="885"/>
                  </a:lnTo>
                  <a:lnTo>
                    <a:pt x="107" y="885"/>
                  </a:lnTo>
                  <a:lnTo>
                    <a:pt x="103" y="885"/>
                  </a:lnTo>
                  <a:lnTo>
                    <a:pt x="99" y="885"/>
                  </a:lnTo>
                  <a:lnTo>
                    <a:pt x="97" y="887"/>
                  </a:lnTo>
                  <a:lnTo>
                    <a:pt x="92" y="887"/>
                  </a:lnTo>
                  <a:lnTo>
                    <a:pt x="88" y="887"/>
                  </a:lnTo>
                  <a:lnTo>
                    <a:pt x="82" y="887"/>
                  </a:lnTo>
                  <a:lnTo>
                    <a:pt x="78" y="887"/>
                  </a:lnTo>
                  <a:lnTo>
                    <a:pt x="75" y="887"/>
                  </a:lnTo>
                  <a:lnTo>
                    <a:pt x="71" y="887"/>
                  </a:lnTo>
                  <a:lnTo>
                    <a:pt x="69" y="887"/>
                  </a:lnTo>
                  <a:lnTo>
                    <a:pt x="67" y="887"/>
                  </a:lnTo>
                  <a:lnTo>
                    <a:pt x="67" y="889"/>
                  </a:lnTo>
                  <a:lnTo>
                    <a:pt x="65" y="893"/>
                  </a:lnTo>
                  <a:lnTo>
                    <a:pt x="65" y="895"/>
                  </a:lnTo>
                  <a:lnTo>
                    <a:pt x="65" y="897"/>
                  </a:lnTo>
                  <a:lnTo>
                    <a:pt x="65" y="900"/>
                  </a:lnTo>
                  <a:lnTo>
                    <a:pt x="65" y="904"/>
                  </a:lnTo>
                  <a:lnTo>
                    <a:pt x="65" y="910"/>
                  </a:lnTo>
                  <a:lnTo>
                    <a:pt x="63" y="914"/>
                  </a:lnTo>
                  <a:lnTo>
                    <a:pt x="63" y="919"/>
                  </a:lnTo>
                  <a:lnTo>
                    <a:pt x="63" y="925"/>
                  </a:lnTo>
                  <a:lnTo>
                    <a:pt x="63" y="929"/>
                  </a:lnTo>
                  <a:lnTo>
                    <a:pt x="63" y="937"/>
                  </a:lnTo>
                  <a:lnTo>
                    <a:pt x="63" y="940"/>
                  </a:lnTo>
                  <a:lnTo>
                    <a:pt x="63" y="942"/>
                  </a:lnTo>
                  <a:lnTo>
                    <a:pt x="63" y="946"/>
                  </a:lnTo>
                  <a:lnTo>
                    <a:pt x="63" y="950"/>
                  </a:lnTo>
                  <a:lnTo>
                    <a:pt x="63" y="956"/>
                  </a:lnTo>
                  <a:lnTo>
                    <a:pt x="63" y="961"/>
                  </a:lnTo>
                  <a:lnTo>
                    <a:pt x="63" y="965"/>
                  </a:lnTo>
                  <a:lnTo>
                    <a:pt x="63" y="969"/>
                  </a:lnTo>
                  <a:lnTo>
                    <a:pt x="63" y="973"/>
                  </a:lnTo>
                  <a:lnTo>
                    <a:pt x="63" y="976"/>
                  </a:lnTo>
                  <a:lnTo>
                    <a:pt x="63" y="978"/>
                  </a:lnTo>
                  <a:lnTo>
                    <a:pt x="63" y="982"/>
                  </a:lnTo>
                  <a:lnTo>
                    <a:pt x="63" y="986"/>
                  </a:lnTo>
                  <a:lnTo>
                    <a:pt x="63" y="990"/>
                  </a:lnTo>
                  <a:lnTo>
                    <a:pt x="63" y="992"/>
                  </a:lnTo>
                  <a:lnTo>
                    <a:pt x="63" y="995"/>
                  </a:lnTo>
                  <a:lnTo>
                    <a:pt x="65" y="999"/>
                  </a:lnTo>
                  <a:lnTo>
                    <a:pt x="65" y="1003"/>
                  </a:lnTo>
                  <a:lnTo>
                    <a:pt x="65" y="1009"/>
                  </a:lnTo>
                  <a:lnTo>
                    <a:pt x="67" y="1014"/>
                  </a:lnTo>
                  <a:lnTo>
                    <a:pt x="67" y="1020"/>
                  </a:lnTo>
                  <a:lnTo>
                    <a:pt x="69" y="1028"/>
                  </a:lnTo>
                  <a:lnTo>
                    <a:pt x="71" y="1033"/>
                  </a:lnTo>
                  <a:lnTo>
                    <a:pt x="73" y="1039"/>
                  </a:lnTo>
                  <a:lnTo>
                    <a:pt x="75" y="1043"/>
                  </a:lnTo>
                  <a:lnTo>
                    <a:pt x="77" y="1049"/>
                  </a:lnTo>
                  <a:lnTo>
                    <a:pt x="78" y="1052"/>
                  </a:lnTo>
                  <a:lnTo>
                    <a:pt x="82" y="1056"/>
                  </a:lnTo>
                  <a:lnTo>
                    <a:pt x="86" y="1058"/>
                  </a:lnTo>
                  <a:lnTo>
                    <a:pt x="92" y="1062"/>
                  </a:lnTo>
                  <a:lnTo>
                    <a:pt x="94" y="1062"/>
                  </a:lnTo>
                  <a:lnTo>
                    <a:pt x="97" y="1064"/>
                  </a:lnTo>
                  <a:lnTo>
                    <a:pt x="101" y="1066"/>
                  </a:lnTo>
                  <a:lnTo>
                    <a:pt x="103" y="1066"/>
                  </a:lnTo>
                  <a:lnTo>
                    <a:pt x="107" y="1068"/>
                  </a:lnTo>
                  <a:lnTo>
                    <a:pt x="111" y="1068"/>
                  </a:lnTo>
                  <a:lnTo>
                    <a:pt x="115" y="1068"/>
                  </a:lnTo>
                  <a:lnTo>
                    <a:pt x="120" y="1070"/>
                  </a:lnTo>
                  <a:lnTo>
                    <a:pt x="122" y="1070"/>
                  </a:lnTo>
                  <a:lnTo>
                    <a:pt x="128" y="1071"/>
                  </a:lnTo>
                  <a:lnTo>
                    <a:pt x="132" y="1071"/>
                  </a:lnTo>
                  <a:lnTo>
                    <a:pt x="137" y="1071"/>
                  </a:lnTo>
                  <a:lnTo>
                    <a:pt x="139" y="1071"/>
                  </a:lnTo>
                  <a:lnTo>
                    <a:pt x="145" y="1071"/>
                  </a:lnTo>
                  <a:lnTo>
                    <a:pt x="151" y="1071"/>
                  </a:lnTo>
                  <a:lnTo>
                    <a:pt x="154" y="1073"/>
                  </a:lnTo>
                  <a:lnTo>
                    <a:pt x="158" y="1073"/>
                  </a:lnTo>
                  <a:lnTo>
                    <a:pt x="164" y="1073"/>
                  </a:lnTo>
                  <a:lnTo>
                    <a:pt x="168" y="1073"/>
                  </a:lnTo>
                  <a:lnTo>
                    <a:pt x="173" y="1073"/>
                  </a:lnTo>
                  <a:lnTo>
                    <a:pt x="177" y="1073"/>
                  </a:lnTo>
                  <a:lnTo>
                    <a:pt x="183" y="1073"/>
                  </a:lnTo>
                  <a:lnTo>
                    <a:pt x="189" y="1073"/>
                  </a:lnTo>
                  <a:lnTo>
                    <a:pt x="194" y="1073"/>
                  </a:lnTo>
                  <a:lnTo>
                    <a:pt x="198" y="1073"/>
                  </a:lnTo>
                  <a:lnTo>
                    <a:pt x="202" y="1071"/>
                  </a:lnTo>
                  <a:lnTo>
                    <a:pt x="208" y="1071"/>
                  </a:lnTo>
                  <a:lnTo>
                    <a:pt x="213" y="1071"/>
                  </a:lnTo>
                  <a:lnTo>
                    <a:pt x="217" y="1071"/>
                  </a:lnTo>
                  <a:lnTo>
                    <a:pt x="221" y="1071"/>
                  </a:lnTo>
                  <a:lnTo>
                    <a:pt x="227" y="1071"/>
                  </a:lnTo>
                  <a:lnTo>
                    <a:pt x="232" y="1071"/>
                  </a:lnTo>
                  <a:lnTo>
                    <a:pt x="234" y="1070"/>
                  </a:lnTo>
                  <a:lnTo>
                    <a:pt x="240" y="1070"/>
                  </a:lnTo>
                  <a:lnTo>
                    <a:pt x="244" y="1068"/>
                  </a:lnTo>
                  <a:lnTo>
                    <a:pt x="248" y="1068"/>
                  </a:lnTo>
                  <a:lnTo>
                    <a:pt x="251" y="1068"/>
                  </a:lnTo>
                  <a:lnTo>
                    <a:pt x="257" y="1068"/>
                  </a:lnTo>
                  <a:lnTo>
                    <a:pt x="259" y="1068"/>
                  </a:lnTo>
                  <a:lnTo>
                    <a:pt x="265" y="1068"/>
                  </a:lnTo>
                  <a:lnTo>
                    <a:pt x="267" y="1068"/>
                  </a:lnTo>
                  <a:lnTo>
                    <a:pt x="270" y="1066"/>
                  </a:lnTo>
                  <a:lnTo>
                    <a:pt x="272" y="1066"/>
                  </a:lnTo>
                  <a:lnTo>
                    <a:pt x="276" y="1066"/>
                  </a:lnTo>
                  <a:lnTo>
                    <a:pt x="282" y="1066"/>
                  </a:lnTo>
                  <a:lnTo>
                    <a:pt x="286" y="1066"/>
                  </a:lnTo>
                  <a:lnTo>
                    <a:pt x="289" y="1064"/>
                  </a:lnTo>
                  <a:lnTo>
                    <a:pt x="291" y="1064"/>
                  </a:lnTo>
                  <a:lnTo>
                    <a:pt x="295" y="1064"/>
                  </a:lnTo>
                  <a:lnTo>
                    <a:pt x="118" y="1149"/>
                  </a:lnTo>
                  <a:lnTo>
                    <a:pt x="12" y="1130"/>
                  </a:lnTo>
                  <a:lnTo>
                    <a:pt x="12" y="1125"/>
                  </a:lnTo>
                  <a:lnTo>
                    <a:pt x="10" y="1121"/>
                  </a:lnTo>
                  <a:lnTo>
                    <a:pt x="8" y="1117"/>
                  </a:lnTo>
                  <a:lnTo>
                    <a:pt x="8" y="1113"/>
                  </a:lnTo>
                  <a:lnTo>
                    <a:pt x="8" y="1109"/>
                  </a:lnTo>
                  <a:lnTo>
                    <a:pt x="8" y="1104"/>
                  </a:lnTo>
                  <a:lnTo>
                    <a:pt x="6" y="1102"/>
                  </a:lnTo>
                  <a:lnTo>
                    <a:pt x="6" y="1098"/>
                  </a:lnTo>
                  <a:lnTo>
                    <a:pt x="6" y="1096"/>
                  </a:lnTo>
                  <a:lnTo>
                    <a:pt x="6" y="1090"/>
                  </a:lnTo>
                  <a:lnTo>
                    <a:pt x="6" y="1087"/>
                  </a:lnTo>
                  <a:lnTo>
                    <a:pt x="6" y="1085"/>
                  </a:lnTo>
                  <a:lnTo>
                    <a:pt x="6" y="1081"/>
                  </a:lnTo>
                  <a:lnTo>
                    <a:pt x="4" y="1077"/>
                  </a:lnTo>
                  <a:lnTo>
                    <a:pt x="4" y="1071"/>
                  </a:lnTo>
                  <a:lnTo>
                    <a:pt x="2" y="1068"/>
                  </a:lnTo>
                  <a:lnTo>
                    <a:pt x="2" y="1064"/>
                  </a:lnTo>
                  <a:lnTo>
                    <a:pt x="2" y="1058"/>
                  </a:lnTo>
                  <a:lnTo>
                    <a:pt x="2" y="1054"/>
                  </a:lnTo>
                  <a:lnTo>
                    <a:pt x="2" y="1049"/>
                  </a:lnTo>
                  <a:lnTo>
                    <a:pt x="2" y="1045"/>
                  </a:lnTo>
                  <a:lnTo>
                    <a:pt x="2" y="1041"/>
                  </a:lnTo>
                  <a:lnTo>
                    <a:pt x="2" y="1035"/>
                  </a:lnTo>
                  <a:lnTo>
                    <a:pt x="0" y="1030"/>
                  </a:lnTo>
                  <a:lnTo>
                    <a:pt x="0" y="1024"/>
                  </a:lnTo>
                  <a:lnTo>
                    <a:pt x="0" y="1020"/>
                  </a:lnTo>
                  <a:lnTo>
                    <a:pt x="0" y="1013"/>
                  </a:lnTo>
                  <a:lnTo>
                    <a:pt x="0" y="1007"/>
                  </a:lnTo>
                  <a:lnTo>
                    <a:pt x="0" y="1003"/>
                  </a:lnTo>
                  <a:lnTo>
                    <a:pt x="0" y="995"/>
                  </a:lnTo>
                  <a:lnTo>
                    <a:pt x="0" y="990"/>
                  </a:lnTo>
                  <a:lnTo>
                    <a:pt x="0" y="984"/>
                  </a:lnTo>
                  <a:lnTo>
                    <a:pt x="0" y="978"/>
                  </a:lnTo>
                  <a:lnTo>
                    <a:pt x="0" y="971"/>
                  </a:lnTo>
                  <a:lnTo>
                    <a:pt x="0" y="965"/>
                  </a:lnTo>
                  <a:lnTo>
                    <a:pt x="0" y="959"/>
                  </a:lnTo>
                  <a:lnTo>
                    <a:pt x="2" y="952"/>
                  </a:lnTo>
                  <a:lnTo>
                    <a:pt x="2" y="946"/>
                  </a:lnTo>
                  <a:lnTo>
                    <a:pt x="2" y="938"/>
                  </a:lnTo>
                  <a:lnTo>
                    <a:pt x="2" y="933"/>
                  </a:lnTo>
                  <a:lnTo>
                    <a:pt x="2" y="925"/>
                  </a:lnTo>
                  <a:lnTo>
                    <a:pt x="2" y="919"/>
                  </a:lnTo>
                  <a:lnTo>
                    <a:pt x="2" y="912"/>
                  </a:lnTo>
                  <a:lnTo>
                    <a:pt x="2" y="904"/>
                  </a:lnTo>
                  <a:lnTo>
                    <a:pt x="4" y="898"/>
                  </a:lnTo>
                  <a:lnTo>
                    <a:pt x="4" y="891"/>
                  </a:lnTo>
                  <a:lnTo>
                    <a:pt x="6" y="883"/>
                  </a:lnTo>
                  <a:lnTo>
                    <a:pt x="6" y="876"/>
                  </a:lnTo>
                  <a:lnTo>
                    <a:pt x="8" y="870"/>
                  </a:lnTo>
                  <a:lnTo>
                    <a:pt x="8" y="860"/>
                  </a:lnTo>
                  <a:lnTo>
                    <a:pt x="8" y="855"/>
                  </a:lnTo>
                  <a:lnTo>
                    <a:pt x="10" y="847"/>
                  </a:lnTo>
                  <a:lnTo>
                    <a:pt x="12" y="840"/>
                  </a:lnTo>
                  <a:lnTo>
                    <a:pt x="12" y="832"/>
                  </a:lnTo>
                  <a:lnTo>
                    <a:pt x="14" y="824"/>
                  </a:lnTo>
                  <a:lnTo>
                    <a:pt x="16" y="817"/>
                  </a:lnTo>
                  <a:lnTo>
                    <a:pt x="18" y="809"/>
                  </a:lnTo>
                  <a:lnTo>
                    <a:pt x="18" y="802"/>
                  </a:lnTo>
                  <a:lnTo>
                    <a:pt x="19" y="794"/>
                  </a:lnTo>
                  <a:lnTo>
                    <a:pt x="21" y="786"/>
                  </a:lnTo>
                  <a:lnTo>
                    <a:pt x="21" y="779"/>
                  </a:lnTo>
                  <a:lnTo>
                    <a:pt x="23" y="771"/>
                  </a:lnTo>
                  <a:lnTo>
                    <a:pt x="25" y="764"/>
                  </a:lnTo>
                  <a:lnTo>
                    <a:pt x="27" y="756"/>
                  </a:lnTo>
                  <a:lnTo>
                    <a:pt x="29" y="746"/>
                  </a:lnTo>
                  <a:lnTo>
                    <a:pt x="31" y="739"/>
                  </a:lnTo>
                  <a:lnTo>
                    <a:pt x="33" y="731"/>
                  </a:lnTo>
                  <a:lnTo>
                    <a:pt x="35" y="724"/>
                  </a:lnTo>
                  <a:lnTo>
                    <a:pt x="37" y="716"/>
                  </a:lnTo>
                  <a:lnTo>
                    <a:pt x="39" y="707"/>
                  </a:lnTo>
                  <a:lnTo>
                    <a:pt x="40" y="699"/>
                  </a:lnTo>
                  <a:lnTo>
                    <a:pt x="42" y="691"/>
                  </a:lnTo>
                  <a:lnTo>
                    <a:pt x="44" y="684"/>
                  </a:lnTo>
                  <a:lnTo>
                    <a:pt x="46" y="676"/>
                  </a:lnTo>
                  <a:lnTo>
                    <a:pt x="50" y="669"/>
                  </a:lnTo>
                  <a:lnTo>
                    <a:pt x="52" y="659"/>
                  </a:lnTo>
                  <a:lnTo>
                    <a:pt x="56" y="651"/>
                  </a:lnTo>
                  <a:lnTo>
                    <a:pt x="56" y="644"/>
                  </a:lnTo>
                  <a:lnTo>
                    <a:pt x="59" y="636"/>
                  </a:lnTo>
                  <a:lnTo>
                    <a:pt x="61" y="627"/>
                  </a:lnTo>
                  <a:lnTo>
                    <a:pt x="65" y="619"/>
                  </a:lnTo>
                  <a:lnTo>
                    <a:pt x="67" y="612"/>
                  </a:lnTo>
                  <a:lnTo>
                    <a:pt x="69" y="604"/>
                  </a:lnTo>
                  <a:lnTo>
                    <a:pt x="71" y="594"/>
                  </a:lnTo>
                  <a:lnTo>
                    <a:pt x="75" y="589"/>
                  </a:lnTo>
                  <a:lnTo>
                    <a:pt x="77" y="579"/>
                  </a:lnTo>
                  <a:lnTo>
                    <a:pt x="80" y="572"/>
                  </a:lnTo>
                  <a:lnTo>
                    <a:pt x="82" y="562"/>
                  </a:lnTo>
                  <a:lnTo>
                    <a:pt x="86" y="556"/>
                  </a:lnTo>
                  <a:lnTo>
                    <a:pt x="88" y="547"/>
                  </a:lnTo>
                  <a:lnTo>
                    <a:pt x="90" y="539"/>
                  </a:lnTo>
                  <a:lnTo>
                    <a:pt x="94" y="532"/>
                  </a:lnTo>
                  <a:lnTo>
                    <a:pt x="97" y="524"/>
                  </a:lnTo>
                  <a:lnTo>
                    <a:pt x="99" y="515"/>
                  </a:lnTo>
                  <a:lnTo>
                    <a:pt x="103" y="507"/>
                  </a:lnTo>
                  <a:lnTo>
                    <a:pt x="105" y="499"/>
                  </a:lnTo>
                  <a:lnTo>
                    <a:pt x="109" y="492"/>
                  </a:lnTo>
                  <a:lnTo>
                    <a:pt x="113" y="484"/>
                  </a:lnTo>
                  <a:lnTo>
                    <a:pt x="115" y="477"/>
                  </a:lnTo>
                  <a:lnTo>
                    <a:pt x="118" y="469"/>
                  </a:lnTo>
                  <a:lnTo>
                    <a:pt x="120" y="461"/>
                  </a:lnTo>
                  <a:lnTo>
                    <a:pt x="124" y="454"/>
                  </a:lnTo>
                  <a:lnTo>
                    <a:pt x="128" y="444"/>
                  </a:lnTo>
                  <a:lnTo>
                    <a:pt x="130" y="437"/>
                  </a:lnTo>
                  <a:lnTo>
                    <a:pt x="134" y="429"/>
                  </a:lnTo>
                  <a:lnTo>
                    <a:pt x="137" y="421"/>
                  </a:lnTo>
                  <a:lnTo>
                    <a:pt x="139" y="414"/>
                  </a:lnTo>
                  <a:lnTo>
                    <a:pt x="143" y="406"/>
                  </a:lnTo>
                  <a:lnTo>
                    <a:pt x="145" y="399"/>
                  </a:lnTo>
                  <a:lnTo>
                    <a:pt x="149" y="391"/>
                  </a:lnTo>
                  <a:lnTo>
                    <a:pt x="153" y="385"/>
                  </a:lnTo>
                  <a:lnTo>
                    <a:pt x="154" y="376"/>
                  </a:lnTo>
                  <a:lnTo>
                    <a:pt x="158" y="370"/>
                  </a:lnTo>
                  <a:lnTo>
                    <a:pt x="162" y="363"/>
                  </a:lnTo>
                  <a:lnTo>
                    <a:pt x="164" y="355"/>
                  </a:lnTo>
                  <a:lnTo>
                    <a:pt x="168" y="347"/>
                  </a:lnTo>
                  <a:lnTo>
                    <a:pt x="172" y="342"/>
                  </a:lnTo>
                  <a:lnTo>
                    <a:pt x="175" y="332"/>
                  </a:lnTo>
                  <a:lnTo>
                    <a:pt x="177" y="325"/>
                  </a:lnTo>
                  <a:lnTo>
                    <a:pt x="181" y="319"/>
                  </a:lnTo>
                  <a:lnTo>
                    <a:pt x="183" y="311"/>
                  </a:lnTo>
                  <a:lnTo>
                    <a:pt x="187" y="306"/>
                  </a:lnTo>
                  <a:lnTo>
                    <a:pt x="191" y="298"/>
                  </a:lnTo>
                  <a:lnTo>
                    <a:pt x="192" y="290"/>
                  </a:lnTo>
                  <a:lnTo>
                    <a:pt x="196" y="285"/>
                  </a:lnTo>
                  <a:lnTo>
                    <a:pt x="200" y="277"/>
                  </a:lnTo>
                  <a:lnTo>
                    <a:pt x="202" y="269"/>
                  </a:lnTo>
                  <a:lnTo>
                    <a:pt x="204" y="264"/>
                  </a:lnTo>
                  <a:lnTo>
                    <a:pt x="208" y="256"/>
                  </a:lnTo>
                  <a:lnTo>
                    <a:pt x="211" y="250"/>
                  </a:lnTo>
                  <a:lnTo>
                    <a:pt x="213" y="245"/>
                  </a:lnTo>
                  <a:lnTo>
                    <a:pt x="217" y="237"/>
                  </a:lnTo>
                  <a:lnTo>
                    <a:pt x="221" y="231"/>
                  </a:lnTo>
                  <a:lnTo>
                    <a:pt x="223" y="224"/>
                  </a:lnTo>
                  <a:lnTo>
                    <a:pt x="227" y="218"/>
                  </a:lnTo>
                  <a:lnTo>
                    <a:pt x="229" y="212"/>
                  </a:lnTo>
                  <a:lnTo>
                    <a:pt x="232" y="209"/>
                  </a:lnTo>
                  <a:lnTo>
                    <a:pt x="234" y="201"/>
                  </a:lnTo>
                  <a:lnTo>
                    <a:pt x="238" y="195"/>
                  </a:lnTo>
                  <a:lnTo>
                    <a:pt x="240" y="190"/>
                  </a:lnTo>
                  <a:lnTo>
                    <a:pt x="244" y="186"/>
                  </a:lnTo>
                  <a:lnTo>
                    <a:pt x="246" y="180"/>
                  </a:lnTo>
                  <a:lnTo>
                    <a:pt x="248" y="174"/>
                  </a:lnTo>
                  <a:lnTo>
                    <a:pt x="251" y="169"/>
                  </a:lnTo>
                  <a:lnTo>
                    <a:pt x="253" y="165"/>
                  </a:lnTo>
                  <a:lnTo>
                    <a:pt x="257" y="159"/>
                  </a:lnTo>
                  <a:lnTo>
                    <a:pt x="259" y="153"/>
                  </a:lnTo>
                  <a:lnTo>
                    <a:pt x="261" y="148"/>
                  </a:lnTo>
                  <a:lnTo>
                    <a:pt x="265" y="144"/>
                  </a:lnTo>
                  <a:lnTo>
                    <a:pt x="265" y="140"/>
                  </a:lnTo>
                  <a:lnTo>
                    <a:pt x="267" y="134"/>
                  </a:lnTo>
                  <a:lnTo>
                    <a:pt x="270" y="129"/>
                  </a:lnTo>
                  <a:lnTo>
                    <a:pt x="272" y="127"/>
                  </a:lnTo>
                  <a:lnTo>
                    <a:pt x="274" y="121"/>
                  </a:lnTo>
                  <a:lnTo>
                    <a:pt x="276" y="117"/>
                  </a:lnTo>
                  <a:lnTo>
                    <a:pt x="278" y="114"/>
                  </a:lnTo>
                  <a:lnTo>
                    <a:pt x="282" y="110"/>
                  </a:lnTo>
                  <a:lnTo>
                    <a:pt x="282" y="108"/>
                  </a:lnTo>
                  <a:lnTo>
                    <a:pt x="284" y="104"/>
                  </a:lnTo>
                  <a:lnTo>
                    <a:pt x="286" y="98"/>
                  </a:lnTo>
                  <a:lnTo>
                    <a:pt x="288" y="96"/>
                  </a:lnTo>
                  <a:lnTo>
                    <a:pt x="291" y="91"/>
                  </a:lnTo>
                  <a:lnTo>
                    <a:pt x="295" y="87"/>
                  </a:lnTo>
                  <a:lnTo>
                    <a:pt x="297" y="81"/>
                  </a:lnTo>
                  <a:lnTo>
                    <a:pt x="299" y="77"/>
                  </a:lnTo>
                  <a:lnTo>
                    <a:pt x="301" y="74"/>
                  </a:lnTo>
                  <a:lnTo>
                    <a:pt x="303" y="72"/>
                  </a:lnTo>
                  <a:lnTo>
                    <a:pt x="305" y="66"/>
                  </a:lnTo>
                  <a:lnTo>
                    <a:pt x="307" y="66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151" name="Freeform 84"/>
            <p:cNvSpPr>
              <a:spLocks/>
            </p:cNvSpPr>
            <p:nvPr/>
          </p:nvSpPr>
          <p:spPr bwMode="auto">
            <a:xfrm>
              <a:off x="862" y="3399"/>
              <a:ext cx="115" cy="224"/>
            </a:xfrm>
            <a:custGeom>
              <a:avLst/>
              <a:gdLst>
                <a:gd name="T0" fmla="*/ 3 w 230"/>
                <a:gd name="T1" fmla="*/ 0 h 449"/>
                <a:gd name="T2" fmla="*/ 3 w 230"/>
                <a:gd name="T3" fmla="*/ 0 h 449"/>
                <a:gd name="T4" fmla="*/ 3 w 230"/>
                <a:gd name="T5" fmla="*/ 0 h 449"/>
                <a:gd name="T6" fmla="*/ 3 w 230"/>
                <a:gd name="T7" fmla="*/ 0 h 449"/>
                <a:gd name="T8" fmla="*/ 3 w 230"/>
                <a:gd name="T9" fmla="*/ 1 h 449"/>
                <a:gd name="T10" fmla="*/ 3 w 230"/>
                <a:gd name="T11" fmla="*/ 1 h 449"/>
                <a:gd name="T12" fmla="*/ 3 w 230"/>
                <a:gd name="T13" fmla="*/ 1 h 449"/>
                <a:gd name="T14" fmla="*/ 3 w 230"/>
                <a:gd name="T15" fmla="*/ 1 h 449"/>
                <a:gd name="T16" fmla="*/ 3 w 230"/>
                <a:gd name="T17" fmla="*/ 2 h 449"/>
                <a:gd name="T18" fmla="*/ 3 w 230"/>
                <a:gd name="T19" fmla="*/ 2 h 449"/>
                <a:gd name="T20" fmla="*/ 3 w 230"/>
                <a:gd name="T21" fmla="*/ 2 h 449"/>
                <a:gd name="T22" fmla="*/ 3 w 230"/>
                <a:gd name="T23" fmla="*/ 2 h 449"/>
                <a:gd name="T24" fmla="*/ 3 w 230"/>
                <a:gd name="T25" fmla="*/ 3 h 449"/>
                <a:gd name="T26" fmla="*/ 3 w 230"/>
                <a:gd name="T27" fmla="*/ 3 h 449"/>
                <a:gd name="T28" fmla="*/ 3 w 230"/>
                <a:gd name="T29" fmla="*/ 3 h 449"/>
                <a:gd name="T30" fmla="*/ 3 w 230"/>
                <a:gd name="T31" fmla="*/ 4 h 449"/>
                <a:gd name="T32" fmla="*/ 2 w 230"/>
                <a:gd name="T33" fmla="*/ 4 h 449"/>
                <a:gd name="T34" fmla="*/ 2 w 230"/>
                <a:gd name="T35" fmla="*/ 4 h 449"/>
                <a:gd name="T36" fmla="*/ 2 w 230"/>
                <a:gd name="T37" fmla="*/ 4 h 449"/>
                <a:gd name="T38" fmla="*/ 2 w 230"/>
                <a:gd name="T39" fmla="*/ 5 h 449"/>
                <a:gd name="T40" fmla="*/ 2 w 230"/>
                <a:gd name="T41" fmla="*/ 5 h 449"/>
                <a:gd name="T42" fmla="*/ 1 w 230"/>
                <a:gd name="T43" fmla="*/ 5 h 449"/>
                <a:gd name="T44" fmla="*/ 1 w 230"/>
                <a:gd name="T45" fmla="*/ 5 h 449"/>
                <a:gd name="T46" fmla="*/ 1 w 230"/>
                <a:gd name="T47" fmla="*/ 5 h 449"/>
                <a:gd name="T48" fmla="*/ 1 w 230"/>
                <a:gd name="T49" fmla="*/ 6 h 449"/>
                <a:gd name="T50" fmla="*/ 3 w 230"/>
                <a:gd name="T51" fmla="*/ 6 h 449"/>
                <a:gd name="T52" fmla="*/ 3 w 230"/>
                <a:gd name="T53" fmla="*/ 6 h 449"/>
                <a:gd name="T54" fmla="*/ 3 w 230"/>
                <a:gd name="T55" fmla="*/ 6 h 449"/>
                <a:gd name="T56" fmla="*/ 3 w 230"/>
                <a:gd name="T57" fmla="*/ 6 h 449"/>
                <a:gd name="T58" fmla="*/ 3 w 230"/>
                <a:gd name="T59" fmla="*/ 6 h 449"/>
                <a:gd name="T60" fmla="*/ 4 w 230"/>
                <a:gd name="T61" fmla="*/ 5 h 449"/>
                <a:gd name="T62" fmla="*/ 4 w 230"/>
                <a:gd name="T63" fmla="*/ 5 h 449"/>
                <a:gd name="T64" fmla="*/ 4 w 230"/>
                <a:gd name="T65" fmla="*/ 5 h 449"/>
                <a:gd name="T66" fmla="*/ 4 w 230"/>
                <a:gd name="T67" fmla="*/ 5 h 449"/>
                <a:gd name="T68" fmla="*/ 4 w 230"/>
                <a:gd name="T69" fmla="*/ 4 h 449"/>
                <a:gd name="T70" fmla="*/ 4 w 230"/>
                <a:gd name="T71" fmla="*/ 4 h 449"/>
                <a:gd name="T72" fmla="*/ 4 w 230"/>
                <a:gd name="T73" fmla="*/ 4 h 449"/>
                <a:gd name="T74" fmla="*/ 4 w 230"/>
                <a:gd name="T75" fmla="*/ 3 h 449"/>
                <a:gd name="T76" fmla="*/ 4 w 230"/>
                <a:gd name="T77" fmla="*/ 3 h 449"/>
                <a:gd name="T78" fmla="*/ 4 w 230"/>
                <a:gd name="T79" fmla="*/ 3 h 449"/>
                <a:gd name="T80" fmla="*/ 4 w 230"/>
                <a:gd name="T81" fmla="*/ 2 h 449"/>
                <a:gd name="T82" fmla="*/ 4 w 230"/>
                <a:gd name="T83" fmla="*/ 2 h 449"/>
                <a:gd name="T84" fmla="*/ 4 w 230"/>
                <a:gd name="T85" fmla="*/ 2 h 449"/>
                <a:gd name="T86" fmla="*/ 4 w 230"/>
                <a:gd name="T87" fmla="*/ 1 h 449"/>
                <a:gd name="T88" fmla="*/ 4 w 230"/>
                <a:gd name="T89" fmla="*/ 1 h 449"/>
                <a:gd name="T90" fmla="*/ 4 w 230"/>
                <a:gd name="T91" fmla="*/ 1 h 449"/>
                <a:gd name="T92" fmla="*/ 4 w 230"/>
                <a:gd name="T93" fmla="*/ 1 h 449"/>
                <a:gd name="T94" fmla="*/ 4 w 230"/>
                <a:gd name="T95" fmla="*/ 1 h 44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0"/>
                <a:gd name="T145" fmla="*/ 0 h 449"/>
                <a:gd name="T146" fmla="*/ 230 w 230"/>
                <a:gd name="T147" fmla="*/ 449 h 44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0" h="449">
                  <a:moveTo>
                    <a:pt x="171" y="0"/>
                  </a:moveTo>
                  <a:lnTo>
                    <a:pt x="171" y="0"/>
                  </a:lnTo>
                  <a:lnTo>
                    <a:pt x="173" y="4"/>
                  </a:lnTo>
                  <a:lnTo>
                    <a:pt x="173" y="6"/>
                  </a:lnTo>
                  <a:lnTo>
                    <a:pt x="173" y="10"/>
                  </a:lnTo>
                  <a:lnTo>
                    <a:pt x="175" y="14"/>
                  </a:lnTo>
                  <a:lnTo>
                    <a:pt x="175" y="18"/>
                  </a:lnTo>
                  <a:lnTo>
                    <a:pt x="175" y="21"/>
                  </a:lnTo>
                  <a:lnTo>
                    <a:pt x="177" y="27"/>
                  </a:lnTo>
                  <a:lnTo>
                    <a:pt x="179" y="31"/>
                  </a:lnTo>
                  <a:lnTo>
                    <a:pt x="179" y="37"/>
                  </a:lnTo>
                  <a:lnTo>
                    <a:pt x="179" y="40"/>
                  </a:lnTo>
                  <a:lnTo>
                    <a:pt x="181" y="42"/>
                  </a:lnTo>
                  <a:lnTo>
                    <a:pt x="181" y="46"/>
                  </a:lnTo>
                  <a:lnTo>
                    <a:pt x="183" y="50"/>
                  </a:lnTo>
                  <a:lnTo>
                    <a:pt x="183" y="52"/>
                  </a:lnTo>
                  <a:lnTo>
                    <a:pt x="185" y="56"/>
                  </a:lnTo>
                  <a:lnTo>
                    <a:pt x="185" y="59"/>
                  </a:lnTo>
                  <a:lnTo>
                    <a:pt x="185" y="63"/>
                  </a:lnTo>
                  <a:lnTo>
                    <a:pt x="185" y="67"/>
                  </a:lnTo>
                  <a:lnTo>
                    <a:pt x="185" y="71"/>
                  </a:lnTo>
                  <a:lnTo>
                    <a:pt x="185" y="75"/>
                  </a:lnTo>
                  <a:lnTo>
                    <a:pt x="186" y="77"/>
                  </a:lnTo>
                  <a:lnTo>
                    <a:pt x="186" y="80"/>
                  </a:lnTo>
                  <a:lnTo>
                    <a:pt x="186" y="84"/>
                  </a:lnTo>
                  <a:lnTo>
                    <a:pt x="186" y="90"/>
                  </a:lnTo>
                  <a:lnTo>
                    <a:pt x="186" y="94"/>
                  </a:lnTo>
                  <a:lnTo>
                    <a:pt x="186" y="97"/>
                  </a:lnTo>
                  <a:lnTo>
                    <a:pt x="186" y="101"/>
                  </a:lnTo>
                  <a:lnTo>
                    <a:pt x="186" y="105"/>
                  </a:lnTo>
                  <a:lnTo>
                    <a:pt x="186" y="109"/>
                  </a:lnTo>
                  <a:lnTo>
                    <a:pt x="185" y="115"/>
                  </a:lnTo>
                  <a:lnTo>
                    <a:pt x="185" y="118"/>
                  </a:lnTo>
                  <a:lnTo>
                    <a:pt x="185" y="122"/>
                  </a:lnTo>
                  <a:lnTo>
                    <a:pt x="185" y="128"/>
                  </a:lnTo>
                  <a:lnTo>
                    <a:pt x="185" y="132"/>
                  </a:lnTo>
                  <a:lnTo>
                    <a:pt x="185" y="137"/>
                  </a:lnTo>
                  <a:lnTo>
                    <a:pt x="183" y="139"/>
                  </a:lnTo>
                  <a:lnTo>
                    <a:pt x="183" y="145"/>
                  </a:lnTo>
                  <a:lnTo>
                    <a:pt x="181" y="149"/>
                  </a:lnTo>
                  <a:lnTo>
                    <a:pt x="181" y="153"/>
                  </a:lnTo>
                  <a:lnTo>
                    <a:pt x="179" y="158"/>
                  </a:lnTo>
                  <a:lnTo>
                    <a:pt x="179" y="162"/>
                  </a:lnTo>
                  <a:lnTo>
                    <a:pt x="177" y="166"/>
                  </a:lnTo>
                  <a:lnTo>
                    <a:pt x="175" y="172"/>
                  </a:lnTo>
                  <a:lnTo>
                    <a:pt x="175" y="175"/>
                  </a:lnTo>
                  <a:lnTo>
                    <a:pt x="173" y="181"/>
                  </a:lnTo>
                  <a:lnTo>
                    <a:pt x="171" y="185"/>
                  </a:lnTo>
                  <a:lnTo>
                    <a:pt x="169" y="191"/>
                  </a:lnTo>
                  <a:lnTo>
                    <a:pt x="167" y="194"/>
                  </a:lnTo>
                  <a:lnTo>
                    <a:pt x="167" y="200"/>
                  </a:lnTo>
                  <a:lnTo>
                    <a:pt x="164" y="204"/>
                  </a:lnTo>
                  <a:lnTo>
                    <a:pt x="162" y="208"/>
                  </a:lnTo>
                  <a:lnTo>
                    <a:pt x="160" y="213"/>
                  </a:lnTo>
                  <a:lnTo>
                    <a:pt x="156" y="217"/>
                  </a:lnTo>
                  <a:lnTo>
                    <a:pt x="154" y="221"/>
                  </a:lnTo>
                  <a:lnTo>
                    <a:pt x="152" y="227"/>
                  </a:lnTo>
                  <a:lnTo>
                    <a:pt x="148" y="230"/>
                  </a:lnTo>
                  <a:lnTo>
                    <a:pt x="147" y="234"/>
                  </a:lnTo>
                  <a:lnTo>
                    <a:pt x="143" y="240"/>
                  </a:lnTo>
                  <a:lnTo>
                    <a:pt x="141" y="244"/>
                  </a:lnTo>
                  <a:lnTo>
                    <a:pt x="137" y="248"/>
                  </a:lnTo>
                  <a:lnTo>
                    <a:pt x="135" y="251"/>
                  </a:lnTo>
                  <a:lnTo>
                    <a:pt x="131" y="257"/>
                  </a:lnTo>
                  <a:lnTo>
                    <a:pt x="129" y="261"/>
                  </a:lnTo>
                  <a:lnTo>
                    <a:pt x="126" y="265"/>
                  </a:lnTo>
                  <a:lnTo>
                    <a:pt x="122" y="270"/>
                  </a:lnTo>
                  <a:lnTo>
                    <a:pt x="118" y="272"/>
                  </a:lnTo>
                  <a:lnTo>
                    <a:pt x="116" y="278"/>
                  </a:lnTo>
                  <a:lnTo>
                    <a:pt x="112" y="282"/>
                  </a:lnTo>
                  <a:lnTo>
                    <a:pt x="109" y="286"/>
                  </a:lnTo>
                  <a:lnTo>
                    <a:pt x="105" y="289"/>
                  </a:lnTo>
                  <a:lnTo>
                    <a:pt x="101" y="293"/>
                  </a:lnTo>
                  <a:lnTo>
                    <a:pt x="97" y="297"/>
                  </a:lnTo>
                  <a:lnTo>
                    <a:pt x="93" y="301"/>
                  </a:lnTo>
                  <a:lnTo>
                    <a:pt x="91" y="305"/>
                  </a:lnTo>
                  <a:lnTo>
                    <a:pt x="88" y="308"/>
                  </a:lnTo>
                  <a:lnTo>
                    <a:pt x="84" y="310"/>
                  </a:lnTo>
                  <a:lnTo>
                    <a:pt x="80" y="316"/>
                  </a:lnTo>
                  <a:lnTo>
                    <a:pt x="78" y="320"/>
                  </a:lnTo>
                  <a:lnTo>
                    <a:pt x="74" y="322"/>
                  </a:lnTo>
                  <a:lnTo>
                    <a:pt x="69" y="325"/>
                  </a:lnTo>
                  <a:lnTo>
                    <a:pt x="67" y="329"/>
                  </a:lnTo>
                  <a:lnTo>
                    <a:pt x="65" y="333"/>
                  </a:lnTo>
                  <a:lnTo>
                    <a:pt x="61" y="335"/>
                  </a:lnTo>
                  <a:lnTo>
                    <a:pt x="57" y="339"/>
                  </a:lnTo>
                  <a:lnTo>
                    <a:pt x="53" y="341"/>
                  </a:lnTo>
                  <a:lnTo>
                    <a:pt x="50" y="344"/>
                  </a:lnTo>
                  <a:lnTo>
                    <a:pt x="46" y="346"/>
                  </a:lnTo>
                  <a:lnTo>
                    <a:pt x="44" y="350"/>
                  </a:lnTo>
                  <a:lnTo>
                    <a:pt x="40" y="352"/>
                  </a:lnTo>
                  <a:lnTo>
                    <a:pt x="34" y="358"/>
                  </a:lnTo>
                  <a:lnTo>
                    <a:pt x="29" y="363"/>
                  </a:lnTo>
                  <a:lnTo>
                    <a:pt x="23" y="367"/>
                  </a:lnTo>
                  <a:lnTo>
                    <a:pt x="19" y="371"/>
                  </a:lnTo>
                  <a:lnTo>
                    <a:pt x="15" y="373"/>
                  </a:lnTo>
                  <a:lnTo>
                    <a:pt x="12" y="377"/>
                  </a:lnTo>
                  <a:lnTo>
                    <a:pt x="8" y="379"/>
                  </a:lnTo>
                  <a:lnTo>
                    <a:pt x="6" y="382"/>
                  </a:lnTo>
                  <a:lnTo>
                    <a:pt x="2" y="384"/>
                  </a:lnTo>
                  <a:lnTo>
                    <a:pt x="0" y="386"/>
                  </a:lnTo>
                  <a:lnTo>
                    <a:pt x="0" y="449"/>
                  </a:lnTo>
                  <a:lnTo>
                    <a:pt x="139" y="447"/>
                  </a:lnTo>
                  <a:lnTo>
                    <a:pt x="139" y="445"/>
                  </a:lnTo>
                  <a:lnTo>
                    <a:pt x="141" y="445"/>
                  </a:lnTo>
                  <a:lnTo>
                    <a:pt x="145" y="441"/>
                  </a:lnTo>
                  <a:lnTo>
                    <a:pt x="148" y="438"/>
                  </a:lnTo>
                  <a:lnTo>
                    <a:pt x="150" y="436"/>
                  </a:lnTo>
                  <a:lnTo>
                    <a:pt x="152" y="434"/>
                  </a:lnTo>
                  <a:lnTo>
                    <a:pt x="154" y="430"/>
                  </a:lnTo>
                  <a:lnTo>
                    <a:pt x="158" y="428"/>
                  </a:lnTo>
                  <a:lnTo>
                    <a:pt x="160" y="422"/>
                  </a:lnTo>
                  <a:lnTo>
                    <a:pt x="164" y="420"/>
                  </a:lnTo>
                  <a:lnTo>
                    <a:pt x="167" y="417"/>
                  </a:lnTo>
                  <a:lnTo>
                    <a:pt x="169" y="413"/>
                  </a:lnTo>
                  <a:lnTo>
                    <a:pt x="173" y="407"/>
                  </a:lnTo>
                  <a:lnTo>
                    <a:pt x="177" y="403"/>
                  </a:lnTo>
                  <a:lnTo>
                    <a:pt x="179" y="398"/>
                  </a:lnTo>
                  <a:lnTo>
                    <a:pt x="185" y="392"/>
                  </a:lnTo>
                  <a:lnTo>
                    <a:pt x="186" y="386"/>
                  </a:lnTo>
                  <a:lnTo>
                    <a:pt x="188" y="382"/>
                  </a:lnTo>
                  <a:lnTo>
                    <a:pt x="192" y="375"/>
                  </a:lnTo>
                  <a:lnTo>
                    <a:pt x="196" y="369"/>
                  </a:lnTo>
                  <a:lnTo>
                    <a:pt x="198" y="365"/>
                  </a:lnTo>
                  <a:lnTo>
                    <a:pt x="200" y="362"/>
                  </a:lnTo>
                  <a:lnTo>
                    <a:pt x="200" y="358"/>
                  </a:lnTo>
                  <a:lnTo>
                    <a:pt x="204" y="354"/>
                  </a:lnTo>
                  <a:lnTo>
                    <a:pt x="204" y="352"/>
                  </a:lnTo>
                  <a:lnTo>
                    <a:pt x="206" y="346"/>
                  </a:lnTo>
                  <a:lnTo>
                    <a:pt x="206" y="344"/>
                  </a:lnTo>
                  <a:lnTo>
                    <a:pt x="209" y="341"/>
                  </a:lnTo>
                  <a:lnTo>
                    <a:pt x="209" y="335"/>
                  </a:lnTo>
                  <a:lnTo>
                    <a:pt x="211" y="333"/>
                  </a:lnTo>
                  <a:lnTo>
                    <a:pt x="211" y="327"/>
                  </a:lnTo>
                  <a:lnTo>
                    <a:pt x="213" y="325"/>
                  </a:lnTo>
                  <a:lnTo>
                    <a:pt x="215" y="320"/>
                  </a:lnTo>
                  <a:lnTo>
                    <a:pt x="217" y="316"/>
                  </a:lnTo>
                  <a:lnTo>
                    <a:pt x="217" y="310"/>
                  </a:lnTo>
                  <a:lnTo>
                    <a:pt x="219" y="308"/>
                  </a:lnTo>
                  <a:lnTo>
                    <a:pt x="219" y="303"/>
                  </a:lnTo>
                  <a:lnTo>
                    <a:pt x="219" y="297"/>
                  </a:lnTo>
                  <a:lnTo>
                    <a:pt x="221" y="293"/>
                  </a:lnTo>
                  <a:lnTo>
                    <a:pt x="223" y="289"/>
                  </a:lnTo>
                  <a:lnTo>
                    <a:pt x="223" y="284"/>
                  </a:lnTo>
                  <a:lnTo>
                    <a:pt x="223" y="278"/>
                  </a:lnTo>
                  <a:lnTo>
                    <a:pt x="225" y="272"/>
                  </a:lnTo>
                  <a:lnTo>
                    <a:pt x="225" y="268"/>
                  </a:lnTo>
                  <a:lnTo>
                    <a:pt x="225" y="263"/>
                  </a:lnTo>
                  <a:lnTo>
                    <a:pt x="225" y="259"/>
                  </a:lnTo>
                  <a:lnTo>
                    <a:pt x="226" y="253"/>
                  </a:lnTo>
                  <a:lnTo>
                    <a:pt x="226" y="248"/>
                  </a:lnTo>
                  <a:lnTo>
                    <a:pt x="228" y="244"/>
                  </a:lnTo>
                  <a:lnTo>
                    <a:pt x="228" y="238"/>
                  </a:lnTo>
                  <a:lnTo>
                    <a:pt x="228" y="232"/>
                  </a:lnTo>
                  <a:lnTo>
                    <a:pt x="228" y="229"/>
                  </a:lnTo>
                  <a:lnTo>
                    <a:pt x="228" y="223"/>
                  </a:lnTo>
                  <a:lnTo>
                    <a:pt x="228" y="219"/>
                  </a:lnTo>
                  <a:lnTo>
                    <a:pt x="228" y="213"/>
                  </a:lnTo>
                  <a:lnTo>
                    <a:pt x="230" y="208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30" y="191"/>
                  </a:lnTo>
                  <a:lnTo>
                    <a:pt x="230" y="187"/>
                  </a:lnTo>
                  <a:lnTo>
                    <a:pt x="230" y="183"/>
                  </a:lnTo>
                  <a:lnTo>
                    <a:pt x="230" y="177"/>
                  </a:lnTo>
                  <a:lnTo>
                    <a:pt x="230" y="172"/>
                  </a:lnTo>
                  <a:lnTo>
                    <a:pt x="230" y="168"/>
                  </a:lnTo>
                  <a:lnTo>
                    <a:pt x="230" y="162"/>
                  </a:lnTo>
                  <a:lnTo>
                    <a:pt x="230" y="158"/>
                  </a:lnTo>
                  <a:lnTo>
                    <a:pt x="230" y="153"/>
                  </a:lnTo>
                  <a:lnTo>
                    <a:pt x="230" y="149"/>
                  </a:lnTo>
                  <a:lnTo>
                    <a:pt x="230" y="143"/>
                  </a:lnTo>
                  <a:lnTo>
                    <a:pt x="230" y="139"/>
                  </a:lnTo>
                  <a:lnTo>
                    <a:pt x="230" y="135"/>
                  </a:lnTo>
                  <a:lnTo>
                    <a:pt x="230" y="132"/>
                  </a:lnTo>
                  <a:lnTo>
                    <a:pt x="230" y="126"/>
                  </a:lnTo>
                  <a:lnTo>
                    <a:pt x="230" y="122"/>
                  </a:lnTo>
                  <a:lnTo>
                    <a:pt x="230" y="118"/>
                  </a:lnTo>
                  <a:lnTo>
                    <a:pt x="230" y="115"/>
                  </a:lnTo>
                  <a:lnTo>
                    <a:pt x="228" y="111"/>
                  </a:lnTo>
                  <a:lnTo>
                    <a:pt x="228" y="107"/>
                  </a:lnTo>
                  <a:lnTo>
                    <a:pt x="228" y="103"/>
                  </a:lnTo>
                  <a:lnTo>
                    <a:pt x="228" y="99"/>
                  </a:lnTo>
                  <a:lnTo>
                    <a:pt x="228" y="96"/>
                  </a:lnTo>
                  <a:lnTo>
                    <a:pt x="228" y="94"/>
                  </a:lnTo>
                  <a:lnTo>
                    <a:pt x="228" y="90"/>
                  </a:lnTo>
                  <a:lnTo>
                    <a:pt x="228" y="88"/>
                  </a:lnTo>
                  <a:lnTo>
                    <a:pt x="228" y="82"/>
                  </a:lnTo>
                  <a:lnTo>
                    <a:pt x="228" y="77"/>
                  </a:lnTo>
                  <a:lnTo>
                    <a:pt x="226" y="73"/>
                  </a:lnTo>
                  <a:lnTo>
                    <a:pt x="226" y="69"/>
                  </a:lnTo>
                  <a:lnTo>
                    <a:pt x="226" y="65"/>
                  </a:lnTo>
                  <a:lnTo>
                    <a:pt x="226" y="6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</p:grpSp>
      <p:sp>
        <p:nvSpPr>
          <p:cNvPr id="64554" name="Text Box 88"/>
          <p:cNvSpPr txBox="1">
            <a:spLocks noChangeArrowheads="1"/>
          </p:cNvSpPr>
          <p:nvPr/>
        </p:nvSpPr>
        <p:spPr bwMode="auto">
          <a:xfrm>
            <a:off x="2387600" y="3509963"/>
            <a:ext cx="66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chemeClr val="tx2"/>
                </a:solidFill>
                <a:latin typeface="Arial Narrow" panose="020B0606020202030204" pitchFamily="34" charset="0"/>
              </a:rPr>
              <a:t>&lt;0.51</a:t>
            </a:r>
          </a:p>
        </p:txBody>
      </p:sp>
      <p:sp>
        <p:nvSpPr>
          <p:cNvPr id="64555" name="Text Box 89"/>
          <p:cNvSpPr txBox="1">
            <a:spLocks noChangeArrowheads="1"/>
          </p:cNvSpPr>
          <p:nvPr/>
        </p:nvSpPr>
        <p:spPr bwMode="auto">
          <a:xfrm>
            <a:off x="3276600" y="3509963"/>
            <a:ext cx="676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chemeClr val="tx2"/>
                </a:solidFill>
                <a:latin typeface="Arial Narrow" panose="020B0606020202030204" pitchFamily="34" charset="0"/>
              </a:rPr>
              <a:t>≥0.51</a:t>
            </a:r>
          </a:p>
        </p:txBody>
      </p:sp>
      <p:sp>
        <p:nvSpPr>
          <p:cNvPr id="64556" name="Text Box 90"/>
          <p:cNvSpPr txBox="1">
            <a:spLocks noChangeArrowheads="1"/>
          </p:cNvSpPr>
          <p:nvPr/>
        </p:nvSpPr>
        <p:spPr bwMode="auto">
          <a:xfrm>
            <a:off x="2995613" y="323056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1800" b="1" baseline="-25000">
                <a:solidFill>
                  <a:schemeClr val="accent2"/>
                </a:solidFill>
                <a:latin typeface="Arial Narrow" panose="020B0606020202030204" pitchFamily="34" charset="0"/>
              </a:rPr>
              <a:t>1</a:t>
            </a:r>
            <a:endParaRPr lang="en-US" altLang="en-US" sz="1800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64557" name="Text Box 91"/>
          <p:cNvSpPr txBox="1">
            <a:spLocks noChangeArrowheads="1"/>
          </p:cNvSpPr>
          <p:nvPr/>
        </p:nvSpPr>
        <p:spPr bwMode="auto">
          <a:xfrm>
            <a:off x="2144713" y="199866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1800" b="1" baseline="-25000">
                <a:solidFill>
                  <a:schemeClr val="accent2"/>
                </a:solidFill>
                <a:latin typeface="Arial Narrow" panose="020B0606020202030204" pitchFamily="34" charset="0"/>
              </a:rPr>
              <a:t>2</a:t>
            </a:r>
            <a:endParaRPr lang="en-US" altLang="en-US" sz="1800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64558" name="Text Box 93"/>
          <p:cNvSpPr txBox="1">
            <a:spLocks noChangeArrowheads="1"/>
          </p:cNvSpPr>
          <p:nvPr/>
        </p:nvSpPr>
        <p:spPr bwMode="auto">
          <a:xfrm>
            <a:off x="2524125" y="2305050"/>
            <a:ext cx="676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chemeClr val="tx2"/>
                </a:solidFill>
                <a:latin typeface="Arial Narrow" panose="020B0606020202030204" pitchFamily="34" charset="0"/>
              </a:rPr>
              <a:t>≥0.63</a:t>
            </a:r>
          </a:p>
        </p:txBody>
      </p:sp>
      <p:sp>
        <p:nvSpPr>
          <p:cNvPr id="98" name="Text Box 94"/>
          <p:cNvSpPr txBox="1">
            <a:spLocks noChangeArrowheads="1"/>
          </p:cNvSpPr>
          <p:nvPr/>
        </p:nvSpPr>
        <p:spPr bwMode="auto">
          <a:xfrm>
            <a:off x="1600200" y="1752600"/>
            <a:ext cx="95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C0C0C0"/>
                </a:solidFill>
                <a:latin typeface="Arial Narrow" panose="020B0606020202030204" pitchFamily="34" charset="0"/>
              </a:rPr>
              <a:t>root node</a:t>
            </a:r>
          </a:p>
        </p:txBody>
      </p:sp>
      <p:sp>
        <p:nvSpPr>
          <p:cNvPr id="100" name="Text Box 95"/>
          <p:cNvSpPr txBox="1">
            <a:spLocks noChangeArrowheads="1"/>
          </p:cNvSpPr>
          <p:nvPr/>
        </p:nvSpPr>
        <p:spPr bwMode="auto">
          <a:xfrm>
            <a:off x="457200" y="2971800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C0C0C0"/>
                </a:solidFill>
                <a:latin typeface="Arial Narrow" panose="020B0606020202030204" pitchFamily="34" charset="0"/>
              </a:rPr>
              <a:t>interior node</a:t>
            </a:r>
          </a:p>
        </p:txBody>
      </p:sp>
      <p:sp>
        <p:nvSpPr>
          <p:cNvPr id="101" name="Text Box 96"/>
          <p:cNvSpPr txBox="1">
            <a:spLocks noChangeArrowheads="1"/>
          </p:cNvSpPr>
          <p:nvPr/>
        </p:nvSpPr>
        <p:spPr bwMode="auto">
          <a:xfrm>
            <a:off x="301625" y="5080000"/>
            <a:ext cx="912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 b="1" i="1">
                <a:solidFill>
                  <a:srgbClr val="C0C0C0"/>
                </a:solidFill>
                <a:latin typeface="Arial Narrow" panose="020B0606020202030204" pitchFamily="34" charset="0"/>
              </a:rPr>
              <a:t>leaf node</a:t>
            </a:r>
          </a:p>
        </p:txBody>
      </p:sp>
      <p:sp>
        <p:nvSpPr>
          <p:cNvPr id="102" name="Rectangle 27"/>
          <p:cNvSpPr>
            <a:spLocks noChangeArrowheads="1"/>
          </p:cNvSpPr>
          <p:nvPr/>
        </p:nvSpPr>
        <p:spPr bwMode="auto">
          <a:xfrm>
            <a:off x="4376738" y="1306513"/>
            <a:ext cx="971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Predict:</a:t>
            </a:r>
          </a:p>
        </p:txBody>
      </p:sp>
      <p:sp>
        <p:nvSpPr>
          <p:cNvPr id="64563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0" grpId="0" animBg="1"/>
      <p:bldP spid="81951" grpId="0" animBg="1"/>
      <p:bldP spid="101" grpId="0"/>
      <p:bldP spid="1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3250" y="2214563"/>
            <a:ext cx="3663950" cy="3424237"/>
            <a:chOff x="603244" y="2214558"/>
            <a:chExt cx="3663951" cy="3424237"/>
          </a:xfrm>
        </p:grpSpPr>
        <p:sp>
          <p:nvSpPr>
            <p:cNvPr id="65613" name="Text Box 89"/>
            <p:cNvSpPr txBox="1">
              <a:spLocks noChangeArrowheads="1"/>
            </p:cNvSpPr>
            <p:nvPr/>
          </p:nvSpPr>
          <p:spPr bwMode="auto">
            <a:xfrm>
              <a:off x="3276595" y="3509958"/>
              <a:ext cx="6762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≥0.51</a:t>
              </a:r>
            </a:p>
          </p:txBody>
        </p:sp>
        <p:sp>
          <p:nvSpPr>
            <p:cNvPr id="65614" name="Line 2"/>
            <p:cNvSpPr>
              <a:spLocks noChangeShapeType="1"/>
            </p:cNvSpPr>
            <p:nvPr/>
          </p:nvSpPr>
          <p:spPr bwMode="auto">
            <a:xfrm>
              <a:off x="3200395" y="3509958"/>
              <a:ext cx="457200" cy="13716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5" name="Line 3"/>
            <p:cNvSpPr>
              <a:spLocks noChangeShapeType="1"/>
            </p:cNvSpPr>
            <p:nvPr/>
          </p:nvSpPr>
          <p:spPr bwMode="auto">
            <a:xfrm>
              <a:off x="1523995" y="3509958"/>
              <a:ext cx="304800" cy="16764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6" name="Line 5"/>
            <p:cNvSpPr>
              <a:spLocks noChangeShapeType="1"/>
            </p:cNvSpPr>
            <p:nvPr/>
          </p:nvSpPr>
          <p:spPr bwMode="auto">
            <a:xfrm flipH="1">
              <a:off x="838195" y="3509958"/>
              <a:ext cx="609600" cy="12192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603244" y="4378320"/>
              <a:ext cx="827088" cy="763588"/>
              <a:chOff x="284" y="3043"/>
              <a:chExt cx="521" cy="4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Text Box 35"/>
              <p:cNvSpPr txBox="1">
                <a:spLocks noChangeArrowheads="1"/>
              </p:cNvSpPr>
              <p:nvPr/>
            </p:nvSpPr>
            <p:spPr bwMode="auto">
              <a:xfrm>
                <a:off x="480" y="3312"/>
                <a:ext cx="325" cy="212"/>
              </a:xfrm>
              <a:prstGeom prst="rect">
                <a:avLst/>
              </a:prstGeom>
              <a:solidFill>
                <a:schemeClr val="hlink"/>
              </a:solidFill>
              <a:ln w="28575">
                <a:noFill/>
                <a:miter lim="800000"/>
                <a:headEnd/>
                <a:tailEnd type="none" w="med" len="lg"/>
              </a:ln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b="1" dirty="0">
                    <a:solidFill>
                      <a:schemeClr val="accent2"/>
                    </a:solidFill>
                    <a:latin typeface="Arial Narrow" pitchFamily="34" charset="0"/>
                  </a:rPr>
                  <a:t>40%</a:t>
                </a:r>
              </a:p>
            </p:txBody>
          </p:sp>
          <p:grpSp>
            <p:nvGrpSpPr>
              <p:cNvPr id="4" name="Group 36"/>
              <p:cNvGrpSpPr>
                <a:grpSpLocks/>
              </p:cNvGrpSpPr>
              <p:nvPr/>
            </p:nvGrpSpPr>
            <p:grpSpPr bwMode="auto">
              <a:xfrm>
                <a:off x="284" y="3043"/>
                <a:ext cx="336" cy="409"/>
                <a:chOff x="576" y="2496"/>
                <a:chExt cx="864" cy="1127"/>
              </a:xfrm>
            </p:grpSpPr>
            <p:sp>
              <p:nvSpPr>
                <p:cNvPr id="140" name="Freeform 37"/>
                <p:cNvSpPr>
                  <a:spLocks/>
                </p:cNvSpPr>
                <p:nvPr/>
              </p:nvSpPr>
              <p:spPr bwMode="auto">
                <a:xfrm>
                  <a:off x="600" y="2503"/>
                  <a:ext cx="748" cy="1109"/>
                </a:xfrm>
                <a:custGeom>
                  <a:avLst/>
                  <a:gdLst>
                    <a:gd name="T0" fmla="*/ 21 w 1496"/>
                    <a:gd name="T1" fmla="*/ 0 h 2218"/>
                    <a:gd name="T2" fmla="*/ 21 w 1496"/>
                    <a:gd name="T3" fmla="*/ 1 h 2218"/>
                    <a:gd name="T4" fmla="*/ 20 w 1496"/>
                    <a:gd name="T5" fmla="*/ 4 h 2218"/>
                    <a:gd name="T6" fmla="*/ 21 w 1496"/>
                    <a:gd name="T7" fmla="*/ 9 h 2218"/>
                    <a:gd name="T8" fmla="*/ 23 w 1496"/>
                    <a:gd name="T9" fmla="*/ 15 h 2218"/>
                    <a:gd name="T10" fmla="*/ 23 w 1496"/>
                    <a:gd name="T11" fmla="*/ 20 h 2218"/>
                    <a:gd name="T12" fmla="*/ 22 w 1496"/>
                    <a:gd name="T13" fmla="*/ 26 h 2218"/>
                    <a:gd name="T14" fmla="*/ 12 w 1496"/>
                    <a:gd name="T15" fmla="*/ 27 h 2218"/>
                    <a:gd name="T16" fmla="*/ 12 w 1496"/>
                    <a:gd name="T17" fmla="*/ 30 h 2218"/>
                    <a:gd name="T18" fmla="*/ 10 w 1496"/>
                    <a:gd name="T19" fmla="*/ 35 h 2218"/>
                    <a:gd name="T20" fmla="*/ 9 w 1496"/>
                    <a:gd name="T21" fmla="*/ 35 h 2218"/>
                    <a:gd name="T22" fmla="*/ 9 w 1496"/>
                    <a:gd name="T23" fmla="*/ 34 h 2218"/>
                    <a:gd name="T24" fmla="*/ 10 w 1496"/>
                    <a:gd name="T25" fmla="*/ 31 h 2218"/>
                    <a:gd name="T26" fmla="*/ 11 w 1496"/>
                    <a:gd name="T27" fmla="*/ 29 h 2218"/>
                    <a:gd name="T28" fmla="*/ 10 w 1496"/>
                    <a:gd name="T29" fmla="*/ 27 h 2218"/>
                    <a:gd name="T30" fmla="*/ 5 w 1496"/>
                    <a:gd name="T31" fmla="*/ 27 h 2218"/>
                    <a:gd name="T32" fmla="*/ 0 w 1496"/>
                    <a:gd name="T33" fmla="*/ 20 h 2218"/>
                    <a:gd name="T34" fmla="*/ 1 w 1496"/>
                    <a:gd name="T35" fmla="*/ 14 h 2218"/>
                    <a:gd name="T36" fmla="*/ 1 w 1496"/>
                    <a:gd name="T37" fmla="*/ 14 h 2218"/>
                    <a:gd name="T38" fmla="*/ 6 w 1496"/>
                    <a:gd name="T39" fmla="*/ 9 h 2218"/>
                    <a:gd name="T40" fmla="*/ 6 w 1496"/>
                    <a:gd name="T41" fmla="*/ 9 h 2218"/>
                    <a:gd name="T42" fmla="*/ 11 w 1496"/>
                    <a:gd name="T43" fmla="*/ 5 h 2218"/>
                    <a:gd name="T44" fmla="*/ 12 w 1496"/>
                    <a:gd name="T45" fmla="*/ 5 h 2218"/>
                    <a:gd name="T46" fmla="*/ 14 w 1496"/>
                    <a:gd name="T47" fmla="*/ 3 h 2218"/>
                    <a:gd name="T48" fmla="*/ 18 w 1496"/>
                    <a:gd name="T49" fmla="*/ 3 h 2218"/>
                    <a:gd name="T50" fmla="*/ 21 w 1496"/>
                    <a:gd name="T51" fmla="*/ 0 h 2218"/>
                    <a:gd name="T52" fmla="*/ 21 w 1496"/>
                    <a:gd name="T53" fmla="*/ 0 h 221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496"/>
                    <a:gd name="T82" fmla="*/ 0 h 2218"/>
                    <a:gd name="T83" fmla="*/ 1496 w 1496"/>
                    <a:gd name="T84" fmla="*/ 2218 h 221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496" h="2218">
                      <a:moveTo>
                        <a:pt x="1304" y="0"/>
                      </a:moveTo>
                      <a:lnTo>
                        <a:pt x="1338" y="78"/>
                      </a:lnTo>
                      <a:lnTo>
                        <a:pt x="1279" y="291"/>
                      </a:lnTo>
                      <a:lnTo>
                        <a:pt x="1309" y="521"/>
                      </a:lnTo>
                      <a:lnTo>
                        <a:pt x="1433" y="1002"/>
                      </a:lnTo>
                      <a:lnTo>
                        <a:pt x="1496" y="1298"/>
                      </a:lnTo>
                      <a:lnTo>
                        <a:pt x="1395" y="1692"/>
                      </a:lnTo>
                      <a:lnTo>
                        <a:pt x="752" y="1787"/>
                      </a:lnTo>
                      <a:lnTo>
                        <a:pt x="733" y="1981"/>
                      </a:lnTo>
                      <a:lnTo>
                        <a:pt x="610" y="2218"/>
                      </a:lnTo>
                      <a:lnTo>
                        <a:pt x="547" y="2205"/>
                      </a:lnTo>
                      <a:lnTo>
                        <a:pt x="534" y="2121"/>
                      </a:lnTo>
                      <a:lnTo>
                        <a:pt x="636" y="1986"/>
                      </a:lnTo>
                      <a:lnTo>
                        <a:pt x="642" y="1889"/>
                      </a:lnTo>
                      <a:lnTo>
                        <a:pt x="604" y="1749"/>
                      </a:lnTo>
                      <a:lnTo>
                        <a:pt x="277" y="1730"/>
                      </a:lnTo>
                      <a:lnTo>
                        <a:pt x="0" y="1338"/>
                      </a:lnTo>
                      <a:lnTo>
                        <a:pt x="32" y="920"/>
                      </a:lnTo>
                      <a:lnTo>
                        <a:pt x="89" y="920"/>
                      </a:lnTo>
                      <a:lnTo>
                        <a:pt x="321" y="578"/>
                      </a:lnTo>
                      <a:lnTo>
                        <a:pt x="444" y="572"/>
                      </a:lnTo>
                      <a:lnTo>
                        <a:pt x="693" y="361"/>
                      </a:lnTo>
                      <a:lnTo>
                        <a:pt x="764" y="380"/>
                      </a:lnTo>
                      <a:lnTo>
                        <a:pt x="950" y="253"/>
                      </a:lnTo>
                      <a:lnTo>
                        <a:pt x="1093" y="226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41" name="Freeform 38"/>
                <p:cNvSpPr>
                  <a:spLocks/>
                </p:cNvSpPr>
                <p:nvPr/>
              </p:nvSpPr>
              <p:spPr bwMode="auto">
                <a:xfrm>
                  <a:off x="1072" y="2646"/>
                  <a:ext cx="110" cy="174"/>
                </a:xfrm>
                <a:custGeom>
                  <a:avLst/>
                  <a:gdLst>
                    <a:gd name="T0" fmla="*/ 3 w 221"/>
                    <a:gd name="T1" fmla="*/ 1 h 348"/>
                    <a:gd name="T2" fmla="*/ 2 w 221"/>
                    <a:gd name="T3" fmla="*/ 1 h 348"/>
                    <a:gd name="T4" fmla="*/ 2 w 221"/>
                    <a:gd name="T5" fmla="*/ 1 h 348"/>
                    <a:gd name="T6" fmla="*/ 2 w 221"/>
                    <a:gd name="T7" fmla="*/ 1 h 348"/>
                    <a:gd name="T8" fmla="*/ 2 w 221"/>
                    <a:gd name="T9" fmla="*/ 1 h 348"/>
                    <a:gd name="T10" fmla="*/ 2 w 221"/>
                    <a:gd name="T11" fmla="*/ 3 h 348"/>
                    <a:gd name="T12" fmla="*/ 2 w 221"/>
                    <a:gd name="T13" fmla="*/ 3 h 348"/>
                    <a:gd name="T14" fmla="*/ 2 w 221"/>
                    <a:gd name="T15" fmla="*/ 3 h 348"/>
                    <a:gd name="T16" fmla="*/ 2 w 221"/>
                    <a:gd name="T17" fmla="*/ 3 h 348"/>
                    <a:gd name="T18" fmla="*/ 1 w 221"/>
                    <a:gd name="T19" fmla="*/ 3 h 348"/>
                    <a:gd name="T20" fmla="*/ 1 w 221"/>
                    <a:gd name="T21" fmla="*/ 3 h 348"/>
                    <a:gd name="T22" fmla="*/ 1 w 221"/>
                    <a:gd name="T23" fmla="*/ 3 h 348"/>
                    <a:gd name="T24" fmla="*/ 1 w 221"/>
                    <a:gd name="T25" fmla="*/ 3 h 348"/>
                    <a:gd name="T26" fmla="*/ 1 w 221"/>
                    <a:gd name="T27" fmla="*/ 3 h 348"/>
                    <a:gd name="T28" fmla="*/ 1 w 221"/>
                    <a:gd name="T29" fmla="*/ 3 h 348"/>
                    <a:gd name="T30" fmla="*/ 1 w 221"/>
                    <a:gd name="T31" fmla="*/ 3 h 348"/>
                    <a:gd name="T32" fmla="*/ 1 w 221"/>
                    <a:gd name="T33" fmla="*/ 5 h 348"/>
                    <a:gd name="T34" fmla="*/ 0 w 221"/>
                    <a:gd name="T35" fmla="*/ 5 h 348"/>
                    <a:gd name="T36" fmla="*/ 0 w 221"/>
                    <a:gd name="T37" fmla="*/ 5 h 348"/>
                    <a:gd name="T38" fmla="*/ 0 w 221"/>
                    <a:gd name="T39" fmla="*/ 5 h 348"/>
                    <a:gd name="T40" fmla="*/ 0 w 221"/>
                    <a:gd name="T41" fmla="*/ 5 h 348"/>
                    <a:gd name="T42" fmla="*/ 0 w 221"/>
                    <a:gd name="T43" fmla="*/ 5 h 348"/>
                    <a:gd name="T44" fmla="*/ 0 w 221"/>
                    <a:gd name="T45" fmla="*/ 5 h 348"/>
                    <a:gd name="T46" fmla="*/ 0 w 221"/>
                    <a:gd name="T47" fmla="*/ 5 h 348"/>
                    <a:gd name="T48" fmla="*/ 0 w 221"/>
                    <a:gd name="T49" fmla="*/ 5 h 348"/>
                    <a:gd name="T50" fmla="*/ 0 w 221"/>
                    <a:gd name="T51" fmla="*/ 5 h 348"/>
                    <a:gd name="T52" fmla="*/ 0 w 221"/>
                    <a:gd name="T53" fmla="*/ 5 h 348"/>
                    <a:gd name="T54" fmla="*/ 0 w 221"/>
                    <a:gd name="T55" fmla="*/ 5 h 348"/>
                    <a:gd name="T56" fmla="*/ 0 w 221"/>
                    <a:gd name="T57" fmla="*/ 5 h 348"/>
                    <a:gd name="T58" fmla="*/ 0 w 221"/>
                    <a:gd name="T59" fmla="*/ 5 h 348"/>
                    <a:gd name="T60" fmla="*/ 0 w 221"/>
                    <a:gd name="T61" fmla="*/ 5 h 348"/>
                    <a:gd name="T62" fmla="*/ 0 w 221"/>
                    <a:gd name="T63" fmla="*/ 5 h 348"/>
                    <a:gd name="T64" fmla="*/ 0 w 221"/>
                    <a:gd name="T65" fmla="*/ 3 h 348"/>
                    <a:gd name="T66" fmla="*/ 0 w 221"/>
                    <a:gd name="T67" fmla="*/ 3 h 348"/>
                    <a:gd name="T68" fmla="*/ 0 w 221"/>
                    <a:gd name="T69" fmla="*/ 3 h 348"/>
                    <a:gd name="T70" fmla="*/ 0 w 221"/>
                    <a:gd name="T71" fmla="*/ 3 h 348"/>
                    <a:gd name="T72" fmla="*/ 0 w 221"/>
                    <a:gd name="T73" fmla="*/ 3 h 348"/>
                    <a:gd name="T74" fmla="*/ 0 w 221"/>
                    <a:gd name="T75" fmla="*/ 3 h 348"/>
                    <a:gd name="T76" fmla="*/ 0 w 221"/>
                    <a:gd name="T77" fmla="*/ 3 h 348"/>
                    <a:gd name="T78" fmla="*/ 0 w 221"/>
                    <a:gd name="T79" fmla="*/ 3 h 348"/>
                    <a:gd name="T80" fmla="*/ 0 w 221"/>
                    <a:gd name="T81" fmla="*/ 3 h 348"/>
                    <a:gd name="T82" fmla="*/ 0 w 221"/>
                    <a:gd name="T83" fmla="*/ 1 h 348"/>
                    <a:gd name="T84" fmla="*/ 0 w 221"/>
                    <a:gd name="T85" fmla="*/ 1 h 348"/>
                    <a:gd name="T86" fmla="*/ 0 w 221"/>
                    <a:gd name="T87" fmla="*/ 1 h 348"/>
                    <a:gd name="T88" fmla="*/ 0 w 221"/>
                    <a:gd name="T89" fmla="*/ 1 h 348"/>
                    <a:gd name="T90" fmla="*/ 0 w 221"/>
                    <a:gd name="T91" fmla="*/ 1 h 348"/>
                    <a:gd name="T92" fmla="*/ 0 w 221"/>
                    <a:gd name="T93" fmla="*/ 1 h 348"/>
                    <a:gd name="T94" fmla="*/ 1 w 221"/>
                    <a:gd name="T95" fmla="*/ 1 h 348"/>
                    <a:gd name="T96" fmla="*/ 1 w 221"/>
                    <a:gd name="T97" fmla="*/ 1 h 348"/>
                    <a:gd name="T98" fmla="*/ 1 w 221"/>
                    <a:gd name="T99" fmla="*/ 1 h 348"/>
                    <a:gd name="T100" fmla="*/ 1 w 221"/>
                    <a:gd name="T101" fmla="*/ 1 h 348"/>
                    <a:gd name="T102" fmla="*/ 1 w 221"/>
                    <a:gd name="T103" fmla="*/ 1 h 348"/>
                    <a:gd name="T104" fmla="*/ 2 w 221"/>
                    <a:gd name="T105" fmla="*/ 1 h 348"/>
                    <a:gd name="T106" fmla="*/ 2 w 221"/>
                    <a:gd name="T107" fmla="*/ 1 h 348"/>
                    <a:gd name="T108" fmla="*/ 2 w 221"/>
                    <a:gd name="T109" fmla="*/ 1 h 348"/>
                    <a:gd name="T110" fmla="*/ 2 w 221"/>
                    <a:gd name="T111" fmla="*/ 1 h 348"/>
                    <a:gd name="T112" fmla="*/ 2 w 221"/>
                    <a:gd name="T113" fmla="*/ 1 h 348"/>
                    <a:gd name="T114" fmla="*/ 3 w 221"/>
                    <a:gd name="T115" fmla="*/ 1 h 348"/>
                    <a:gd name="T116" fmla="*/ 3 w 221"/>
                    <a:gd name="T117" fmla="*/ 1 h 348"/>
                    <a:gd name="T118" fmla="*/ 3 w 221"/>
                    <a:gd name="T119" fmla="*/ 0 h 348"/>
                    <a:gd name="T120" fmla="*/ 3 w 221"/>
                    <a:gd name="T121" fmla="*/ 1 h 34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21"/>
                    <a:gd name="T184" fmla="*/ 0 h 348"/>
                    <a:gd name="T185" fmla="*/ 221 w 221"/>
                    <a:gd name="T186" fmla="*/ 348 h 348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21" h="348">
                      <a:moveTo>
                        <a:pt x="198" y="63"/>
                      </a:moveTo>
                      <a:lnTo>
                        <a:pt x="196" y="65"/>
                      </a:lnTo>
                      <a:lnTo>
                        <a:pt x="194" y="69"/>
                      </a:lnTo>
                      <a:lnTo>
                        <a:pt x="192" y="71"/>
                      </a:lnTo>
                      <a:lnTo>
                        <a:pt x="189" y="76"/>
                      </a:lnTo>
                      <a:lnTo>
                        <a:pt x="187" y="82"/>
                      </a:lnTo>
                      <a:lnTo>
                        <a:pt x="183" y="88"/>
                      </a:lnTo>
                      <a:lnTo>
                        <a:pt x="181" y="90"/>
                      </a:lnTo>
                      <a:lnTo>
                        <a:pt x="177" y="92"/>
                      </a:lnTo>
                      <a:lnTo>
                        <a:pt x="175" y="95"/>
                      </a:lnTo>
                      <a:lnTo>
                        <a:pt x="173" y="101"/>
                      </a:lnTo>
                      <a:lnTo>
                        <a:pt x="171" y="103"/>
                      </a:lnTo>
                      <a:lnTo>
                        <a:pt x="170" y="109"/>
                      </a:lnTo>
                      <a:lnTo>
                        <a:pt x="166" y="112"/>
                      </a:lnTo>
                      <a:lnTo>
                        <a:pt x="164" y="116"/>
                      </a:lnTo>
                      <a:lnTo>
                        <a:pt x="160" y="122"/>
                      </a:lnTo>
                      <a:lnTo>
                        <a:pt x="156" y="128"/>
                      </a:lnTo>
                      <a:lnTo>
                        <a:pt x="154" y="133"/>
                      </a:lnTo>
                      <a:lnTo>
                        <a:pt x="150" y="139"/>
                      </a:lnTo>
                      <a:lnTo>
                        <a:pt x="145" y="145"/>
                      </a:lnTo>
                      <a:lnTo>
                        <a:pt x="143" y="149"/>
                      </a:lnTo>
                      <a:lnTo>
                        <a:pt x="139" y="152"/>
                      </a:lnTo>
                      <a:lnTo>
                        <a:pt x="137" y="156"/>
                      </a:lnTo>
                      <a:lnTo>
                        <a:pt x="135" y="160"/>
                      </a:lnTo>
                      <a:lnTo>
                        <a:pt x="133" y="164"/>
                      </a:lnTo>
                      <a:lnTo>
                        <a:pt x="131" y="166"/>
                      </a:lnTo>
                      <a:lnTo>
                        <a:pt x="130" y="169"/>
                      </a:lnTo>
                      <a:lnTo>
                        <a:pt x="126" y="173"/>
                      </a:lnTo>
                      <a:lnTo>
                        <a:pt x="124" y="177"/>
                      </a:lnTo>
                      <a:lnTo>
                        <a:pt x="120" y="179"/>
                      </a:lnTo>
                      <a:lnTo>
                        <a:pt x="118" y="185"/>
                      </a:lnTo>
                      <a:lnTo>
                        <a:pt x="116" y="188"/>
                      </a:lnTo>
                      <a:lnTo>
                        <a:pt x="114" y="190"/>
                      </a:lnTo>
                      <a:lnTo>
                        <a:pt x="111" y="194"/>
                      </a:lnTo>
                      <a:lnTo>
                        <a:pt x="109" y="198"/>
                      </a:lnTo>
                      <a:lnTo>
                        <a:pt x="107" y="202"/>
                      </a:lnTo>
                      <a:lnTo>
                        <a:pt x="105" y="206"/>
                      </a:lnTo>
                      <a:lnTo>
                        <a:pt x="101" y="209"/>
                      </a:lnTo>
                      <a:lnTo>
                        <a:pt x="99" y="213"/>
                      </a:lnTo>
                      <a:lnTo>
                        <a:pt x="95" y="217"/>
                      </a:lnTo>
                      <a:lnTo>
                        <a:pt x="93" y="221"/>
                      </a:lnTo>
                      <a:lnTo>
                        <a:pt x="90" y="225"/>
                      </a:lnTo>
                      <a:lnTo>
                        <a:pt x="88" y="228"/>
                      </a:lnTo>
                      <a:lnTo>
                        <a:pt x="86" y="232"/>
                      </a:lnTo>
                      <a:lnTo>
                        <a:pt x="82" y="236"/>
                      </a:lnTo>
                      <a:lnTo>
                        <a:pt x="78" y="240"/>
                      </a:lnTo>
                      <a:lnTo>
                        <a:pt x="76" y="244"/>
                      </a:lnTo>
                      <a:lnTo>
                        <a:pt x="74" y="247"/>
                      </a:lnTo>
                      <a:lnTo>
                        <a:pt x="73" y="251"/>
                      </a:lnTo>
                      <a:lnTo>
                        <a:pt x="69" y="255"/>
                      </a:lnTo>
                      <a:lnTo>
                        <a:pt x="67" y="259"/>
                      </a:lnTo>
                      <a:lnTo>
                        <a:pt x="63" y="263"/>
                      </a:lnTo>
                      <a:lnTo>
                        <a:pt x="61" y="266"/>
                      </a:lnTo>
                      <a:lnTo>
                        <a:pt x="57" y="270"/>
                      </a:lnTo>
                      <a:lnTo>
                        <a:pt x="55" y="274"/>
                      </a:lnTo>
                      <a:lnTo>
                        <a:pt x="54" y="278"/>
                      </a:lnTo>
                      <a:lnTo>
                        <a:pt x="52" y="282"/>
                      </a:lnTo>
                      <a:lnTo>
                        <a:pt x="48" y="283"/>
                      </a:lnTo>
                      <a:lnTo>
                        <a:pt x="46" y="287"/>
                      </a:lnTo>
                      <a:lnTo>
                        <a:pt x="44" y="291"/>
                      </a:lnTo>
                      <a:lnTo>
                        <a:pt x="42" y="295"/>
                      </a:lnTo>
                      <a:lnTo>
                        <a:pt x="38" y="297"/>
                      </a:lnTo>
                      <a:lnTo>
                        <a:pt x="36" y="301"/>
                      </a:lnTo>
                      <a:lnTo>
                        <a:pt x="35" y="304"/>
                      </a:lnTo>
                      <a:lnTo>
                        <a:pt x="33" y="308"/>
                      </a:lnTo>
                      <a:lnTo>
                        <a:pt x="29" y="312"/>
                      </a:lnTo>
                      <a:lnTo>
                        <a:pt x="25" y="318"/>
                      </a:lnTo>
                      <a:lnTo>
                        <a:pt x="21" y="323"/>
                      </a:lnTo>
                      <a:lnTo>
                        <a:pt x="17" y="329"/>
                      </a:lnTo>
                      <a:lnTo>
                        <a:pt x="14" y="331"/>
                      </a:lnTo>
                      <a:lnTo>
                        <a:pt x="12" y="335"/>
                      </a:lnTo>
                      <a:lnTo>
                        <a:pt x="10" y="339"/>
                      </a:lnTo>
                      <a:lnTo>
                        <a:pt x="10" y="342"/>
                      </a:lnTo>
                      <a:lnTo>
                        <a:pt x="6" y="346"/>
                      </a:lnTo>
                      <a:lnTo>
                        <a:pt x="6" y="348"/>
                      </a:lnTo>
                      <a:lnTo>
                        <a:pt x="6" y="346"/>
                      </a:lnTo>
                      <a:lnTo>
                        <a:pt x="4" y="346"/>
                      </a:lnTo>
                      <a:lnTo>
                        <a:pt x="4" y="342"/>
                      </a:lnTo>
                      <a:lnTo>
                        <a:pt x="4" y="340"/>
                      </a:lnTo>
                      <a:lnTo>
                        <a:pt x="4" y="335"/>
                      </a:lnTo>
                      <a:lnTo>
                        <a:pt x="2" y="331"/>
                      </a:lnTo>
                      <a:lnTo>
                        <a:pt x="0" y="327"/>
                      </a:lnTo>
                      <a:lnTo>
                        <a:pt x="0" y="320"/>
                      </a:lnTo>
                      <a:lnTo>
                        <a:pt x="0" y="316"/>
                      </a:lnTo>
                      <a:lnTo>
                        <a:pt x="0" y="312"/>
                      </a:lnTo>
                      <a:lnTo>
                        <a:pt x="0" y="308"/>
                      </a:lnTo>
                      <a:lnTo>
                        <a:pt x="0" y="304"/>
                      </a:lnTo>
                      <a:lnTo>
                        <a:pt x="0" y="301"/>
                      </a:lnTo>
                      <a:lnTo>
                        <a:pt x="0" y="297"/>
                      </a:lnTo>
                      <a:lnTo>
                        <a:pt x="0" y="293"/>
                      </a:lnTo>
                      <a:lnTo>
                        <a:pt x="0" y="289"/>
                      </a:lnTo>
                      <a:lnTo>
                        <a:pt x="0" y="283"/>
                      </a:lnTo>
                      <a:lnTo>
                        <a:pt x="0" y="278"/>
                      </a:lnTo>
                      <a:lnTo>
                        <a:pt x="0" y="272"/>
                      </a:lnTo>
                      <a:lnTo>
                        <a:pt x="2" y="268"/>
                      </a:lnTo>
                      <a:lnTo>
                        <a:pt x="2" y="264"/>
                      </a:lnTo>
                      <a:lnTo>
                        <a:pt x="4" y="259"/>
                      </a:lnTo>
                      <a:lnTo>
                        <a:pt x="4" y="253"/>
                      </a:lnTo>
                      <a:lnTo>
                        <a:pt x="6" y="247"/>
                      </a:lnTo>
                      <a:lnTo>
                        <a:pt x="6" y="245"/>
                      </a:lnTo>
                      <a:lnTo>
                        <a:pt x="6" y="242"/>
                      </a:lnTo>
                      <a:lnTo>
                        <a:pt x="6" y="238"/>
                      </a:lnTo>
                      <a:lnTo>
                        <a:pt x="8" y="234"/>
                      </a:lnTo>
                      <a:lnTo>
                        <a:pt x="10" y="228"/>
                      </a:lnTo>
                      <a:lnTo>
                        <a:pt x="10" y="223"/>
                      </a:lnTo>
                      <a:lnTo>
                        <a:pt x="12" y="219"/>
                      </a:lnTo>
                      <a:lnTo>
                        <a:pt x="12" y="217"/>
                      </a:lnTo>
                      <a:lnTo>
                        <a:pt x="12" y="211"/>
                      </a:lnTo>
                      <a:lnTo>
                        <a:pt x="14" y="209"/>
                      </a:lnTo>
                      <a:lnTo>
                        <a:pt x="16" y="204"/>
                      </a:lnTo>
                      <a:lnTo>
                        <a:pt x="17" y="198"/>
                      </a:lnTo>
                      <a:lnTo>
                        <a:pt x="17" y="194"/>
                      </a:lnTo>
                      <a:lnTo>
                        <a:pt x="19" y="190"/>
                      </a:lnTo>
                      <a:lnTo>
                        <a:pt x="19" y="188"/>
                      </a:lnTo>
                      <a:lnTo>
                        <a:pt x="21" y="185"/>
                      </a:lnTo>
                      <a:lnTo>
                        <a:pt x="23" y="179"/>
                      </a:lnTo>
                      <a:lnTo>
                        <a:pt x="25" y="173"/>
                      </a:lnTo>
                      <a:lnTo>
                        <a:pt x="25" y="166"/>
                      </a:lnTo>
                      <a:lnTo>
                        <a:pt x="29" y="160"/>
                      </a:lnTo>
                      <a:lnTo>
                        <a:pt x="31" y="154"/>
                      </a:lnTo>
                      <a:lnTo>
                        <a:pt x="33" y="149"/>
                      </a:lnTo>
                      <a:lnTo>
                        <a:pt x="33" y="145"/>
                      </a:lnTo>
                      <a:lnTo>
                        <a:pt x="36" y="139"/>
                      </a:lnTo>
                      <a:lnTo>
                        <a:pt x="36" y="133"/>
                      </a:lnTo>
                      <a:lnTo>
                        <a:pt x="38" y="130"/>
                      </a:lnTo>
                      <a:lnTo>
                        <a:pt x="40" y="126"/>
                      </a:lnTo>
                      <a:lnTo>
                        <a:pt x="42" y="122"/>
                      </a:lnTo>
                      <a:lnTo>
                        <a:pt x="42" y="116"/>
                      </a:lnTo>
                      <a:lnTo>
                        <a:pt x="44" y="114"/>
                      </a:lnTo>
                      <a:lnTo>
                        <a:pt x="44" y="111"/>
                      </a:lnTo>
                      <a:lnTo>
                        <a:pt x="46" y="109"/>
                      </a:lnTo>
                      <a:lnTo>
                        <a:pt x="48" y="107"/>
                      </a:lnTo>
                      <a:lnTo>
                        <a:pt x="48" y="103"/>
                      </a:lnTo>
                      <a:lnTo>
                        <a:pt x="50" y="101"/>
                      </a:lnTo>
                      <a:lnTo>
                        <a:pt x="52" y="99"/>
                      </a:lnTo>
                      <a:lnTo>
                        <a:pt x="54" y="97"/>
                      </a:lnTo>
                      <a:lnTo>
                        <a:pt x="55" y="95"/>
                      </a:lnTo>
                      <a:lnTo>
                        <a:pt x="57" y="93"/>
                      </a:lnTo>
                      <a:lnTo>
                        <a:pt x="61" y="92"/>
                      </a:lnTo>
                      <a:lnTo>
                        <a:pt x="63" y="90"/>
                      </a:lnTo>
                      <a:lnTo>
                        <a:pt x="67" y="86"/>
                      </a:lnTo>
                      <a:lnTo>
                        <a:pt x="73" y="84"/>
                      </a:lnTo>
                      <a:lnTo>
                        <a:pt x="76" y="80"/>
                      </a:lnTo>
                      <a:lnTo>
                        <a:pt x="82" y="76"/>
                      </a:lnTo>
                      <a:lnTo>
                        <a:pt x="86" y="74"/>
                      </a:lnTo>
                      <a:lnTo>
                        <a:pt x="88" y="72"/>
                      </a:lnTo>
                      <a:lnTo>
                        <a:pt x="92" y="71"/>
                      </a:lnTo>
                      <a:lnTo>
                        <a:pt x="93" y="69"/>
                      </a:lnTo>
                      <a:lnTo>
                        <a:pt x="99" y="67"/>
                      </a:lnTo>
                      <a:lnTo>
                        <a:pt x="101" y="65"/>
                      </a:lnTo>
                      <a:lnTo>
                        <a:pt x="105" y="63"/>
                      </a:lnTo>
                      <a:lnTo>
                        <a:pt x="111" y="61"/>
                      </a:lnTo>
                      <a:lnTo>
                        <a:pt x="114" y="57"/>
                      </a:lnTo>
                      <a:lnTo>
                        <a:pt x="118" y="55"/>
                      </a:lnTo>
                      <a:lnTo>
                        <a:pt x="122" y="52"/>
                      </a:lnTo>
                      <a:lnTo>
                        <a:pt x="126" y="50"/>
                      </a:lnTo>
                      <a:lnTo>
                        <a:pt x="131" y="48"/>
                      </a:lnTo>
                      <a:lnTo>
                        <a:pt x="135" y="46"/>
                      </a:lnTo>
                      <a:lnTo>
                        <a:pt x="139" y="42"/>
                      </a:lnTo>
                      <a:lnTo>
                        <a:pt x="145" y="40"/>
                      </a:lnTo>
                      <a:lnTo>
                        <a:pt x="150" y="38"/>
                      </a:lnTo>
                      <a:lnTo>
                        <a:pt x="154" y="34"/>
                      </a:lnTo>
                      <a:lnTo>
                        <a:pt x="158" y="33"/>
                      </a:lnTo>
                      <a:lnTo>
                        <a:pt x="164" y="29"/>
                      </a:lnTo>
                      <a:lnTo>
                        <a:pt x="168" y="27"/>
                      </a:lnTo>
                      <a:lnTo>
                        <a:pt x="173" y="25"/>
                      </a:lnTo>
                      <a:lnTo>
                        <a:pt x="177" y="21"/>
                      </a:lnTo>
                      <a:lnTo>
                        <a:pt x="181" y="21"/>
                      </a:lnTo>
                      <a:lnTo>
                        <a:pt x="185" y="19"/>
                      </a:lnTo>
                      <a:lnTo>
                        <a:pt x="189" y="15"/>
                      </a:lnTo>
                      <a:lnTo>
                        <a:pt x="192" y="14"/>
                      </a:lnTo>
                      <a:lnTo>
                        <a:pt x="196" y="14"/>
                      </a:lnTo>
                      <a:lnTo>
                        <a:pt x="200" y="10"/>
                      </a:lnTo>
                      <a:lnTo>
                        <a:pt x="204" y="8"/>
                      </a:lnTo>
                      <a:lnTo>
                        <a:pt x="206" y="8"/>
                      </a:lnTo>
                      <a:lnTo>
                        <a:pt x="209" y="6"/>
                      </a:lnTo>
                      <a:lnTo>
                        <a:pt x="215" y="2"/>
                      </a:lnTo>
                      <a:lnTo>
                        <a:pt x="219" y="2"/>
                      </a:lnTo>
                      <a:lnTo>
                        <a:pt x="221" y="0"/>
                      </a:lnTo>
                      <a:lnTo>
                        <a:pt x="198" y="63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42" name="Freeform 39"/>
                <p:cNvSpPr>
                  <a:spLocks/>
                </p:cNvSpPr>
                <p:nvPr/>
              </p:nvSpPr>
              <p:spPr bwMode="auto">
                <a:xfrm>
                  <a:off x="951" y="2704"/>
                  <a:ext cx="130" cy="307"/>
                </a:xfrm>
                <a:custGeom>
                  <a:avLst/>
                  <a:gdLst>
                    <a:gd name="T0" fmla="*/ 4 w 258"/>
                    <a:gd name="T1" fmla="*/ 1 h 614"/>
                    <a:gd name="T2" fmla="*/ 4 w 258"/>
                    <a:gd name="T3" fmla="*/ 1 h 614"/>
                    <a:gd name="T4" fmla="*/ 3 w 258"/>
                    <a:gd name="T5" fmla="*/ 1 h 614"/>
                    <a:gd name="T6" fmla="*/ 3 w 258"/>
                    <a:gd name="T7" fmla="*/ 1 h 614"/>
                    <a:gd name="T8" fmla="*/ 3 w 258"/>
                    <a:gd name="T9" fmla="*/ 1 h 614"/>
                    <a:gd name="T10" fmla="*/ 2 w 258"/>
                    <a:gd name="T11" fmla="*/ 1 h 614"/>
                    <a:gd name="T12" fmla="*/ 2 w 258"/>
                    <a:gd name="T13" fmla="*/ 1 h 614"/>
                    <a:gd name="T14" fmla="*/ 2 w 258"/>
                    <a:gd name="T15" fmla="*/ 2 h 614"/>
                    <a:gd name="T16" fmla="*/ 1 w 258"/>
                    <a:gd name="T17" fmla="*/ 2 h 614"/>
                    <a:gd name="T18" fmla="*/ 1 w 258"/>
                    <a:gd name="T19" fmla="*/ 2 h 614"/>
                    <a:gd name="T20" fmla="*/ 1 w 258"/>
                    <a:gd name="T21" fmla="*/ 2 h 614"/>
                    <a:gd name="T22" fmla="*/ 1 w 258"/>
                    <a:gd name="T23" fmla="*/ 3 h 614"/>
                    <a:gd name="T24" fmla="*/ 1 w 258"/>
                    <a:gd name="T25" fmla="*/ 3 h 614"/>
                    <a:gd name="T26" fmla="*/ 1 w 258"/>
                    <a:gd name="T27" fmla="*/ 3 h 614"/>
                    <a:gd name="T28" fmla="*/ 1 w 258"/>
                    <a:gd name="T29" fmla="*/ 5 h 614"/>
                    <a:gd name="T30" fmla="*/ 0 w 258"/>
                    <a:gd name="T31" fmla="*/ 5 h 614"/>
                    <a:gd name="T32" fmla="*/ 0 w 258"/>
                    <a:gd name="T33" fmla="*/ 5 h 614"/>
                    <a:gd name="T34" fmla="*/ 0 w 258"/>
                    <a:gd name="T35" fmla="*/ 5 h 614"/>
                    <a:gd name="T36" fmla="*/ 0 w 258"/>
                    <a:gd name="T37" fmla="*/ 5 h 614"/>
                    <a:gd name="T38" fmla="*/ 1 w 258"/>
                    <a:gd name="T39" fmla="*/ 5 h 614"/>
                    <a:gd name="T40" fmla="*/ 1 w 258"/>
                    <a:gd name="T41" fmla="*/ 6 h 614"/>
                    <a:gd name="T42" fmla="*/ 1 w 258"/>
                    <a:gd name="T43" fmla="*/ 6 h 614"/>
                    <a:gd name="T44" fmla="*/ 1 w 258"/>
                    <a:gd name="T45" fmla="*/ 6 h 614"/>
                    <a:gd name="T46" fmla="*/ 1 w 258"/>
                    <a:gd name="T47" fmla="*/ 7 h 614"/>
                    <a:gd name="T48" fmla="*/ 1 w 258"/>
                    <a:gd name="T49" fmla="*/ 7 h 614"/>
                    <a:gd name="T50" fmla="*/ 1 w 258"/>
                    <a:gd name="T51" fmla="*/ 9 h 614"/>
                    <a:gd name="T52" fmla="*/ 1 w 258"/>
                    <a:gd name="T53" fmla="*/ 9 h 614"/>
                    <a:gd name="T54" fmla="*/ 2 w 258"/>
                    <a:gd name="T55" fmla="*/ 10 h 614"/>
                    <a:gd name="T56" fmla="*/ 2 w 258"/>
                    <a:gd name="T57" fmla="*/ 10 h 614"/>
                    <a:gd name="T58" fmla="*/ 2 w 258"/>
                    <a:gd name="T59" fmla="*/ 10 h 614"/>
                    <a:gd name="T60" fmla="*/ 2 w 258"/>
                    <a:gd name="T61" fmla="*/ 10 h 614"/>
                    <a:gd name="T62" fmla="*/ 2 w 258"/>
                    <a:gd name="T63" fmla="*/ 9 h 614"/>
                    <a:gd name="T64" fmla="*/ 2 w 258"/>
                    <a:gd name="T65" fmla="*/ 9 h 614"/>
                    <a:gd name="T66" fmla="*/ 2 w 258"/>
                    <a:gd name="T67" fmla="*/ 7 h 614"/>
                    <a:gd name="T68" fmla="*/ 2 w 258"/>
                    <a:gd name="T69" fmla="*/ 7 h 614"/>
                    <a:gd name="T70" fmla="*/ 3 w 258"/>
                    <a:gd name="T71" fmla="*/ 7 h 614"/>
                    <a:gd name="T72" fmla="*/ 3 w 258"/>
                    <a:gd name="T73" fmla="*/ 6 h 614"/>
                    <a:gd name="T74" fmla="*/ 3 w 258"/>
                    <a:gd name="T75" fmla="*/ 6 h 614"/>
                    <a:gd name="T76" fmla="*/ 3 w 258"/>
                    <a:gd name="T77" fmla="*/ 6 h 614"/>
                    <a:gd name="T78" fmla="*/ 3 w 258"/>
                    <a:gd name="T79" fmla="*/ 5 h 614"/>
                    <a:gd name="T80" fmla="*/ 3 w 258"/>
                    <a:gd name="T81" fmla="*/ 5 h 614"/>
                    <a:gd name="T82" fmla="*/ 3 w 258"/>
                    <a:gd name="T83" fmla="*/ 5 h 614"/>
                    <a:gd name="T84" fmla="*/ 3 w 258"/>
                    <a:gd name="T85" fmla="*/ 5 h 614"/>
                    <a:gd name="T86" fmla="*/ 3 w 258"/>
                    <a:gd name="T87" fmla="*/ 5 h 614"/>
                    <a:gd name="T88" fmla="*/ 3 w 258"/>
                    <a:gd name="T89" fmla="*/ 3 h 614"/>
                    <a:gd name="T90" fmla="*/ 3 w 258"/>
                    <a:gd name="T91" fmla="*/ 3 h 614"/>
                    <a:gd name="T92" fmla="*/ 3 w 258"/>
                    <a:gd name="T93" fmla="*/ 3 h 614"/>
                    <a:gd name="T94" fmla="*/ 3 w 258"/>
                    <a:gd name="T95" fmla="*/ 2 h 614"/>
                    <a:gd name="T96" fmla="*/ 3 w 258"/>
                    <a:gd name="T97" fmla="*/ 2 h 614"/>
                    <a:gd name="T98" fmla="*/ 3 w 258"/>
                    <a:gd name="T99" fmla="*/ 2 h 614"/>
                    <a:gd name="T100" fmla="*/ 3 w 258"/>
                    <a:gd name="T101" fmla="*/ 1 h 614"/>
                    <a:gd name="T102" fmla="*/ 4 w 258"/>
                    <a:gd name="T103" fmla="*/ 1 h 614"/>
                    <a:gd name="T104" fmla="*/ 4 w 258"/>
                    <a:gd name="T105" fmla="*/ 1 h 614"/>
                    <a:gd name="T106" fmla="*/ 4 w 258"/>
                    <a:gd name="T107" fmla="*/ 1 h 614"/>
                    <a:gd name="T108" fmla="*/ 4 w 258"/>
                    <a:gd name="T109" fmla="*/ 1 h 614"/>
                    <a:gd name="T110" fmla="*/ 5 w 258"/>
                    <a:gd name="T111" fmla="*/ 0 h 61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58"/>
                    <a:gd name="T169" fmla="*/ 0 h 614"/>
                    <a:gd name="T170" fmla="*/ 258 w 258"/>
                    <a:gd name="T171" fmla="*/ 614 h 61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58" h="614">
                      <a:moveTo>
                        <a:pt x="258" y="0"/>
                      </a:moveTo>
                      <a:lnTo>
                        <a:pt x="258" y="0"/>
                      </a:lnTo>
                      <a:lnTo>
                        <a:pt x="255" y="0"/>
                      </a:lnTo>
                      <a:lnTo>
                        <a:pt x="251" y="0"/>
                      </a:lnTo>
                      <a:lnTo>
                        <a:pt x="249" y="2"/>
                      </a:lnTo>
                      <a:lnTo>
                        <a:pt x="245" y="4"/>
                      </a:lnTo>
                      <a:lnTo>
                        <a:pt x="241" y="6"/>
                      </a:lnTo>
                      <a:lnTo>
                        <a:pt x="238" y="6"/>
                      </a:lnTo>
                      <a:lnTo>
                        <a:pt x="234" y="8"/>
                      </a:lnTo>
                      <a:lnTo>
                        <a:pt x="228" y="10"/>
                      </a:lnTo>
                      <a:lnTo>
                        <a:pt x="224" y="12"/>
                      </a:lnTo>
                      <a:lnTo>
                        <a:pt x="219" y="12"/>
                      </a:lnTo>
                      <a:lnTo>
                        <a:pt x="213" y="14"/>
                      </a:lnTo>
                      <a:lnTo>
                        <a:pt x="207" y="17"/>
                      </a:lnTo>
                      <a:lnTo>
                        <a:pt x="203" y="19"/>
                      </a:lnTo>
                      <a:lnTo>
                        <a:pt x="196" y="21"/>
                      </a:lnTo>
                      <a:lnTo>
                        <a:pt x="190" y="23"/>
                      </a:lnTo>
                      <a:lnTo>
                        <a:pt x="184" y="25"/>
                      </a:lnTo>
                      <a:lnTo>
                        <a:pt x="179" y="29"/>
                      </a:lnTo>
                      <a:lnTo>
                        <a:pt x="173" y="31"/>
                      </a:lnTo>
                      <a:lnTo>
                        <a:pt x="169" y="33"/>
                      </a:lnTo>
                      <a:lnTo>
                        <a:pt x="163" y="36"/>
                      </a:lnTo>
                      <a:lnTo>
                        <a:pt x="158" y="38"/>
                      </a:lnTo>
                      <a:lnTo>
                        <a:pt x="154" y="40"/>
                      </a:lnTo>
                      <a:lnTo>
                        <a:pt x="148" y="44"/>
                      </a:lnTo>
                      <a:lnTo>
                        <a:pt x="144" y="46"/>
                      </a:lnTo>
                      <a:lnTo>
                        <a:pt x="141" y="48"/>
                      </a:lnTo>
                      <a:lnTo>
                        <a:pt x="135" y="52"/>
                      </a:lnTo>
                      <a:lnTo>
                        <a:pt x="133" y="55"/>
                      </a:lnTo>
                      <a:lnTo>
                        <a:pt x="129" y="57"/>
                      </a:lnTo>
                      <a:lnTo>
                        <a:pt x="127" y="61"/>
                      </a:lnTo>
                      <a:lnTo>
                        <a:pt x="122" y="65"/>
                      </a:lnTo>
                      <a:lnTo>
                        <a:pt x="120" y="69"/>
                      </a:lnTo>
                      <a:lnTo>
                        <a:pt x="116" y="74"/>
                      </a:lnTo>
                      <a:lnTo>
                        <a:pt x="114" y="80"/>
                      </a:lnTo>
                      <a:lnTo>
                        <a:pt x="110" y="84"/>
                      </a:lnTo>
                      <a:lnTo>
                        <a:pt x="108" y="88"/>
                      </a:lnTo>
                      <a:lnTo>
                        <a:pt x="106" y="91"/>
                      </a:lnTo>
                      <a:lnTo>
                        <a:pt x="106" y="95"/>
                      </a:lnTo>
                      <a:lnTo>
                        <a:pt x="104" y="101"/>
                      </a:lnTo>
                      <a:lnTo>
                        <a:pt x="103" y="105"/>
                      </a:lnTo>
                      <a:lnTo>
                        <a:pt x="101" y="109"/>
                      </a:lnTo>
                      <a:lnTo>
                        <a:pt x="99" y="112"/>
                      </a:lnTo>
                      <a:lnTo>
                        <a:pt x="95" y="116"/>
                      </a:lnTo>
                      <a:lnTo>
                        <a:pt x="93" y="120"/>
                      </a:lnTo>
                      <a:lnTo>
                        <a:pt x="89" y="124"/>
                      </a:lnTo>
                      <a:lnTo>
                        <a:pt x="87" y="126"/>
                      </a:lnTo>
                      <a:lnTo>
                        <a:pt x="82" y="129"/>
                      </a:lnTo>
                      <a:lnTo>
                        <a:pt x="78" y="133"/>
                      </a:lnTo>
                      <a:lnTo>
                        <a:pt x="72" y="135"/>
                      </a:lnTo>
                      <a:lnTo>
                        <a:pt x="66" y="139"/>
                      </a:lnTo>
                      <a:lnTo>
                        <a:pt x="59" y="141"/>
                      </a:lnTo>
                      <a:lnTo>
                        <a:pt x="55" y="145"/>
                      </a:lnTo>
                      <a:lnTo>
                        <a:pt x="49" y="148"/>
                      </a:lnTo>
                      <a:lnTo>
                        <a:pt x="44" y="150"/>
                      </a:lnTo>
                      <a:lnTo>
                        <a:pt x="38" y="152"/>
                      </a:lnTo>
                      <a:lnTo>
                        <a:pt x="32" y="154"/>
                      </a:lnTo>
                      <a:lnTo>
                        <a:pt x="27" y="156"/>
                      </a:lnTo>
                      <a:lnTo>
                        <a:pt x="25" y="156"/>
                      </a:lnTo>
                      <a:lnTo>
                        <a:pt x="21" y="158"/>
                      </a:lnTo>
                      <a:lnTo>
                        <a:pt x="17" y="158"/>
                      </a:lnTo>
                      <a:lnTo>
                        <a:pt x="15" y="160"/>
                      </a:lnTo>
                      <a:lnTo>
                        <a:pt x="15" y="162"/>
                      </a:lnTo>
                      <a:lnTo>
                        <a:pt x="15" y="164"/>
                      </a:lnTo>
                      <a:lnTo>
                        <a:pt x="13" y="167"/>
                      </a:lnTo>
                      <a:lnTo>
                        <a:pt x="13" y="169"/>
                      </a:lnTo>
                      <a:lnTo>
                        <a:pt x="13" y="173"/>
                      </a:lnTo>
                      <a:lnTo>
                        <a:pt x="13" y="179"/>
                      </a:lnTo>
                      <a:lnTo>
                        <a:pt x="11" y="183"/>
                      </a:lnTo>
                      <a:lnTo>
                        <a:pt x="9" y="188"/>
                      </a:lnTo>
                      <a:lnTo>
                        <a:pt x="9" y="194"/>
                      </a:lnTo>
                      <a:lnTo>
                        <a:pt x="9" y="200"/>
                      </a:lnTo>
                      <a:lnTo>
                        <a:pt x="9" y="202"/>
                      </a:lnTo>
                      <a:lnTo>
                        <a:pt x="7" y="205"/>
                      </a:lnTo>
                      <a:lnTo>
                        <a:pt x="7" y="207"/>
                      </a:lnTo>
                      <a:lnTo>
                        <a:pt x="7" y="211"/>
                      </a:lnTo>
                      <a:lnTo>
                        <a:pt x="7" y="215"/>
                      </a:lnTo>
                      <a:lnTo>
                        <a:pt x="7" y="219"/>
                      </a:lnTo>
                      <a:lnTo>
                        <a:pt x="7" y="223"/>
                      </a:lnTo>
                      <a:lnTo>
                        <a:pt x="7" y="226"/>
                      </a:lnTo>
                      <a:lnTo>
                        <a:pt x="6" y="228"/>
                      </a:lnTo>
                      <a:lnTo>
                        <a:pt x="6" y="232"/>
                      </a:lnTo>
                      <a:lnTo>
                        <a:pt x="6" y="234"/>
                      </a:lnTo>
                      <a:lnTo>
                        <a:pt x="6" y="240"/>
                      </a:lnTo>
                      <a:lnTo>
                        <a:pt x="6" y="243"/>
                      </a:lnTo>
                      <a:lnTo>
                        <a:pt x="4" y="245"/>
                      </a:lnTo>
                      <a:lnTo>
                        <a:pt x="4" y="249"/>
                      </a:lnTo>
                      <a:lnTo>
                        <a:pt x="4" y="255"/>
                      </a:lnTo>
                      <a:lnTo>
                        <a:pt x="2" y="257"/>
                      </a:lnTo>
                      <a:lnTo>
                        <a:pt x="2" y="261"/>
                      </a:lnTo>
                      <a:lnTo>
                        <a:pt x="2" y="264"/>
                      </a:lnTo>
                      <a:lnTo>
                        <a:pt x="2" y="268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0" y="280"/>
                      </a:lnTo>
                      <a:lnTo>
                        <a:pt x="0" y="283"/>
                      </a:lnTo>
                      <a:lnTo>
                        <a:pt x="0" y="287"/>
                      </a:lnTo>
                      <a:lnTo>
                        <a:pt x="0" y="291"/>
                      </a:lnTo>
                      <a:lnTo>
                        <a:pt x="0" y="295"/>
                      </a:lnTo>
                      <a:lnTo>
                        <a:pt x="0" y="297"/>
                      </a:lnTo>
                      <a:lnTo>
                        <a:pt x="0" y="300"/>
                      </a:lnTo>
                      <a:lnTo>
                        <a:pt x="0" y="304"/>
                      </a:lnTo>
                      <a:lnTo>
                        <a:pt x="0" y="308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0" y="319"/>
                      </a:lnTo>
                      <a:lnTo>
                        <a:pt x="0" y="321"/>
                      </a:lnTo>
                      <a:lnTo>
                        <a:pt x="0" y="325"/>
                      </a:lnTo>
                      <a:lnTo>
                        <a:pt x="0" y="327"/>
                      </a:lnTo>
                      <a:lnTo>
                        <a:pt x="0" y="333"/>
                      </a:lnTo>
                      <a:lnTo>
                        <a:pt x="0" y="337"/>
                      </a:lnTo>
                      <a:lnTo>
                        <a:pt x="0" y="339"/>
                      </a:lnTo>
                      <a:lnTo>
                        <a:pt x="0" y="344"/>
                      </a:lnTo>
                      <a:lnTo>
                        <a:pt x="0" y="350"/>
                      </a:lnTo>
                      <a:lnTo>
                        <a:pt x="0" y="356"/>
                      </a:lnTo>
                      <a:lnTo>
                        <a:pt x="2" y="359"/>
                      </a:lnTo>
                      <a:lnTo>
                        <a:pt x="2" y="365"/>
                      </a:lnTo>
                      <a:lnTo>
                        <a:pt x="4" y="369"/>
                      </a:lnTo>
                      <a:lnTo>
                        <a:pt x="6" y="373"/>
                      </a:lnTo>
                      <a:lnTo>
                        <a:pt x="6" y="378"/>
                      </a:lnTo>
                      <a:lnTo>
                        <a:pt x="7" y="382"/>
                      </a:lnTo>
                      <a:lnTo>
                        <a:pt x="7" y="384"/>
                      </a:lnTo>
                      <a:lnTo>
                        <a:pt x="9" y="388"/>
                      </a:lnTo>
                      <a:lnTo>
                        <a:pt x="9" y="394"/>
                      </a:lnTo>
                      <a:lnTo>
                        <a:pt x="11" y="396"/>
                      </a:lnTo>
                      <a:lnTo>
                        <a:pt x="13" y="399"/>
                      </a:lnTo>
                      <a:lnTo>
                        <a:pt x="15" y="403"/>
                      </a:lnTo>
                      <a:lnTo>
                        <a:pt x="17" y="407"/>
                      </a:lnTo>
                      <a:lnTo>
                        <a:pt x="19" y="409"/>
                      </a:lnTo>
                      <a:lnTo>
                        <a:pt x="21" y="413"/>
                      </a:lnTo>
                      <a:lnTo>
                        <a:pt x="21" y="416"/>
                      </a:lnTo>
                      <a:lnTo>
                        <a:pt x="25" y="420"/>
                      </a:lnTo>
                      <a:lnTo>
                        <a:pt x="25" y="422"/>
                      </a:lnTo>
                      <a:lnTo>
                        <a:pt x="27" y="426"/>
                      </a:lnTo>
                      <a:lnTo>
                        <a:pt x="28" y="430"/>
                      </a:lnTo>
                      <a:lnTo>
                        <a:pt x="30" y="434"/>
                      </a:lnTo>
                      <a:lnTo>
                        <a:pt x="32" y="437"/>
                      </a:lnTo>
                      <a:lnTo>
                        <a:pt x="34" y="441"/>
                      </a:lnTo>
                      <a:lnTo>
                        <a:pt x="36" y="445"/>
                      </a:lnTo>
                      <a:lnTo>
                        <a:pt x="38" y="449"/>
                      </a:lnTo>
                      <a:lnTo>
                        <a:pt x="40" y="453"/>
                      </a:lnTo>
                      <a:lnTo>
                        <a:pt x="40" y="458"/>
                      </a:lnTo>
                      <a:lnTo>
                        <a:pt x="44" y="462"/>
                      </a:lnTo>
                      <a:lnTo>
                        <a:pt x="44" y="466"/>
                      </a:lnTo>
                      <a:lnTo>
                        <a:pt x="46" y="472"/>
                      </a:lnTo>
                      <a:lnTo>
                        <a:pt x="46" y="477"/>
                      </a:lnTo>
                      <a:lnTo>
                        <a:pt x="47" y="483"/>
                      </a:lnTo>
                      <a:lnTo>
                        <a:pt x="49" y="489"/>
                      </a:lnTo>
                      <a:lnTo>
                        <a:pt x="49" y="494"/>
                      </a:lnTo>
                      <a:lnTo>
                        <a:pt x="51" y="500"/>
                      </a:lnTo>
                      <a:lnTo>
                        <a:pt x="53" y="506"/>
                      </a:lnTo>
                      <a:lnTo>
                        <a:pt x="53" y="511"/>
                      </a:lnTo>
                      <a:lnTo>
                        <a:pt x="55" y="519"/>
                      </a:lnTo>
                      <a:lnTo>
                        <a:pt x="57" y="523"/>
                      </a:lnTo>
                      <a:lnTo>
                        <a:pt x="57" y="529"/>
                      </a:lnTo>
                      <a:lnTo>
                        <a:pt x="57" y="536"/>
                      </a:lnTo>
                      <a:lnTo>
                        <a:pt x="59" y="542"/>
                      </a:lnTo>
                      <a:lnTo>
                        <a:pt x="59" y="548"/>
                      </a:lnTo>
                      <a:lnTo>
                        <a:pt x="61" y="553"/>
                      </a:lnTo>
                      <a:lnTo>
                        <a:pt x="63" y="559"/>
                      </a:lnTo>
                      <a:lnTo>
                        <a:pt x="63" y="565"/>
                      </a:lnTo>
                      <a:lnTo>
                        <a:pt x="63" y="570"/>
                      </a:lnTo>
                      <a:lnTo>
                        <a:pt x="63" y="576"/>
                      </a:lnTo>
                      <a:lnTo>
                        <a:pt x="65" y="580"/>
                      </a:lnTo>
                      <a:lnTo>
                        <a:pt x="65" y="586"/>
                      </a:lnTo>
                      <a:lnTo>
                        <a:pt x="65" y="589"/>
                      </a:lnTo>
                      <a:lnTo>
                        <a:pt x="65" y="595"/>
                      </a:lnTo>
                      <a:lnTo>
                        <a:pt x="66" y="599"/>
                      </a:lnTo>
                      <a:lnTo>
                        <a:pt x="66" y="601"/>
                      </a:lnTo>
                      <a:lnTo>
                        <a:pt x="66" y="605"/>
                      </a:lnTo>
                      <a:lnTo>
                        <a:pt x="66" y="606"/>
                      </a:lnTo>
                      <a:lnTo>
                        <a:pt x="68" y="610"/>
                      </a:lnTo>
                      <a:lnTo>
                        <a:pt x="68" y="614"/>
                      </a:lnTo>
                      <a:lnTo>
                        <a:pt x="70" y="612"/>
                      </a:lnTo>
                      <a:lnTo>
                        <a:pt x="70" y="608"/>
                      </a:lnTo>
                      <a:lnTo>
                        <a:pt x="72" y="605"/>
                      </a:lnTo>
                      <a:lnTo>
                        <a:pt x="72" y="601"/>
                      </a:lnTo>
                      <a:lnTo>
                        <a:pt x="74" y="599"/>
                      </a:lnTo>
                      <a:lnTo>
                        <a:pt x="76" y="595"/>
                      </a:lnTo>
                      <a:lnTo>
                        <a:pt x="78" y="591"/>
                      </a:lnTo>
                      <a:lnTo>
                        <a:pt x="80" y="587"/>
                      </a:lnTo>
                      <a:lnTo>
                        <a:pt x="82" y="584"/>
                      </a:lnTo>
                      <a:lnTo>
                        <a:pt x="84" y="580"/>
                      </a:lnTo>
                      <a:lnTo>
                        <a:pt x="85" y="576"/>
                      </a:lnTo>
                      <a:lnTo>
                        <a:pt x="87" y="570"/>
                      </a:lnTo>
                      <a:lnTo>
                        <a:pt x="89" y="567"/>
                      </a:lnTo>
                      <a:lnTo>
                        <a:pt x="91" y="561"/>
                      </a:lnTo>
                      <a:lnTo>
                        <a:pt x="93" y="557"/>
                      </a:lnTo>
                      <a:lnTo>
                        <a:pt x="95" y="551"/>
                      </a:lnTo>
                      <a:lnTo>
                        <a:pt x="97" y="546"/>
                      </a:lnTo>
                      <a:lnTo>
                        <a:pt x="101" y="540"/>
                      </a:lnTo>
                      <a:lnTo>
                        <a:pt x="103" y="534"/>
                      </a:lnTo>
                      <a:lnTo>
                        <a:pt x="104" y="532"/>
                      </a:lnTo>
                      <a:lnTo>
                        <a:pt x="106" y="529"/>
                      </a:lnTo>
                      <a:lnTo>
                        <a:pt x="106" y="525"/>
                      </a:lnTo>
                      <a:lnTo>
                        <a:pt x="108" y="521"/>
                      </a:lnTo>
                      <a:lnTo>
                        <a:pt x="110" y="515"/>
                      </a:lnTo>
                      <a:lnTo>
                        <a:pt x="114" y="510"/>
                      </a:lnTo>
                      <a:lnTo>
                        <a:pt x="114" y="506"/>
                      </a:lnTo>
                      <a:lnTo>
                        <a:pt x="116" y="502"/>
                      </a:lnTo>
                      <a:lnTo>
                        <a:pt x="116" y="498"/>
                      </a:lnTo>
                      <a:lnTo>
                        <a:pt x="120" y="496"/>
                      </a:lnTo>
                      <a:lnTo>
                        <a:pt x="120" y="492"/>
                      </a:lnTo>
                      <a:lnTo>
                        <a:pt x="122" y="489"/>
                      </a:lnTo>
                      <a:lnTo>
                        <a:pt x="122" y="485"/>
                      </a:lnTo>
                      <a:lnTo>
                        <a:pt x="123" y="483"/>
                      </a:lnTo>
                      <a:lnTo>
                        <a:pt x="125" y="479"/>
                      </a:lnTo>
                      <a:lnTo>
                        <a:pt x="125" y="475"/>
                      </a:lnTo>
                      <a:lnTo>
                        <a:pt x="127" y="472"/>
                      </a:lnTo>
                      <a:lnTo>
                        <a:pt x="127" y="468"/>
                      </a:lnTo>
                      <a:lnTo>
                        <a:pt x="129" y="464"/>
                      </a:lnTo>
                      <a:lnTo>
                        <a:pt x="131" y="460"/>
                      </a:lnTo>
                      <a:lnTo>
                        <a:pt x="131" y="458"/>
                      </a:lnTo>
                      <a:lnTo>
                        <a:pt x="133" y="454"/>
                      </a:lnTo>
                      <a:lnTo>
                        <a:pt x="133" y="451"/>
                      </a:lnTo>
                      <a:lnTo>
                        <a:pt x="135" y="447"/>
                      </a:lnTo>
                      <a:lnTo>
                        <a:pt x="135" y="441"/>
                      </a:lnTo>
                      <a:lnTo>
                        <a:pt x="139" y="439"/>
                      </a:lnTo>
                      <a:lnTo>
                        <a:pt x="139" y="435"/>
                      </a:lnTo>
                      <a:lnTo>
                        <a:pt x="141" y="432"/>
                      </a:lnTo>
                      <a:lnTo>
                        <a:pt x="141" y="428"/>
                      </a:lnTo>
                      <a:lnTo>
                        <a:pt x="142" y="426"/>
                      </a:lnTo>
                      <a:lnTo>
                        <a:pt x="144" y="420"/>
                      </a:lnTo>
                      <a:lnTo>
                        <a:pt x="144" y="416"/>
                      </a:lnTo>
                      <a:lnTo>
                        <a:pt x="146" y="415"/>
                      </a:lnTo>
                      <a:lnTo>
                        <a:pt x="146" y="411"/>
                      </a:lnTo>
                      <a:lnTo>
                        <a:pt x="148" y="407"/>
                      </a:lnTo>
                      <a:lnTo>
                        <a:pt x="150" y="403"/>
                      </a:lnTo>
                      <a:lnTo>
                        <a:pt x="150" y="399"/>
                      </a:lnTo>
                      <a:lnTo>
                        <a:pt x="152" y="396"/>
                      </a:lnTo>
                      <a:lnTo>
                        <a:pt x="152" y="394"/>
                      </a:lnTo>
                      <a:lnTo>
                        <a:pt x="152" y="390"/>
                      </a:lnTo>
                      <a:lnTo>
                        <a:pt x="154" y="386"/>
                      </a:lnTo>
                      <a:lnTo>
                        <a:pt x="154" y="382"/>
                      </a:lnTo>
                      <a:lnTo>
                        <a:pt x="158" y="377"/>
                      </a:lnTo>
                      <a:lnTo>
                        <a:pt x="160" y="371"/>
                      </a:lnTo>
                      <a:lnTo>
                        <a:pt x="160" y="365"/>
                      </a:lnTo>
                      <a:lnTo>
                        <a:pt x="163" y="358"/>
                      </a:lnTo>
                      <a:lnTo>
                        <a:pt x="163" y="354"/>
                      </a:lnTo>
                      <a:lnTo>
                        <a:pt x="165" y="348"/>
                      </a:lnTo>
                      <a:lnTo>
                        <a:pt x="167" y="342"/>
                      </a:lnTo>
                      <a:lnTo>
                        <a:pt x="169" y="339"/>
                      </a:lnTo>
                      <a:lnTo>
                        <a:pt x="169" y="335"/>
                      </a:lnTo>
                      <a:lnTo>
                        <a:pt x="171" y="331"/>
                      </a:lnTo>
                      <a:lnTo>
                        <a:pt x="171" y="327"/>
                      </a:lnTo>
                      <a:lnTo>
                        <a:pt x="171" y="323"/>
                      </a:lnTo>
                      <a:lnTo>
                        <a:pt x="173" y="321"/>
                      </a:lnTo>
                      <a:lnTo>
                        <a:pt x="173" y="319"/>
                      </a:lnTo>
                      <a:lnTo>
                        <a:pt x="175" y="316"/>
                      </a:lnTo>
                      <a:lnTo>
                        <a:pt x="175" y="314"/>
                      </a:lnTo>
                      <a:lnTo>
                        <a:pt x="173" y="312"/>
                      </a:lnTo>
                      <a:lnTo>
                        <a:pt x="173" y="306"/>
                      </a:lnTo>
                      <a:lnTo>
                        <a:pt x="173" y="302"/>
                      </a:lnTo>
                      <a:lnTo>
                        <a:pt x="171" y="297"/>
                      </a:lnTo>
                      <a:lnTo>
                        <a:pt x="171" y="295"/>
                      </a:lnTo>
                      <a:lnTo>
                        <a:pt x="171" y="291"/>
                      </a:lnTo>
                      <a:lnTo>
                        <a:pt x="171" y="287"/>
                      </a:lnTo>
                      <a:lnTo>
                        <a:pt x="171" y="281"/>
                      </a:lnTo>
                      <a:lnTo>
                        <a:pt x="169" y="278"/>
                      </a:lnTo>
                      <a:lnTo>
                        <a:pt x="169" y="274"/>
                      </a:lnTo>
                      <a:lnTo>
                        <a:pt x="169" y="268"/>
                      </a:lnTo>
                      <a:lnTo>
                        <a:pt x="169" y="262"/>
                      </a:lnTo>
                      <a:lnTo>
                        <a:pt x="169" y="257"/>
                      </a:lnTo>
                      <a:lnTo>
                        <a:pt x="167" y="251"/>
                      </a:lnTo>
                      <a:lnTo>
                        <a:pt x="167" y="245"/>
                      </a:lnTo>
                      <a:lnTo>
                        <a:pt x="167" y="242"/>
                      </a:lnTo>
                      <a:lnTo>
                        <a:pt x="167" y="238"/>
                      </a:lnTo>
                      <a:lnTo>
                        <a:pt x="167" y="234"/>
                      </a:lnTo>
                      <a:lnTo>
                        <a:pt x="167" y="232"/>
                      </a:lnTo>
                      <a:lnTo>
                        <a:pt x="167" y="228"/>
                      </a:lnTo>
                      <a:lnTo>
                        <a:pt x="167" y="226"/>
                      </a:lnTo>
                      <a:lnTo>
                        <a:pt x="167" y="223"/>
                      </a:lnTo>
                      <a:lnTo>
                        <a:pt x="167" y="219"/>
                      </a:lnTo>
                      <a:lnTo>
                        <a:pt x="167" y="215"/>
                      </a:lnTo>
                      <a:lnTo>
                        <a:pt x="167" y="213"/>
                      </a:lnTo>
                      <a:lnTo>
                        <a:pt x="167" y="209"/>
                      </a:lnTo>
                      <a:lnTo>
                        <a:pt x="167" y="205"/>
                      </a:lnTo>
                      <a:lnTo>
                        <a:pt x="167" y="202"/>
                      </a:lnTo>
                      <a:lnTo>
                        <a:pt x="167" y="198"/>
                      </a:lnTo>
                      <a:lnTo>
                        <a:pt x="167" y="194"/>
                      </a:lnTo>
                      <a:lnTo>
                        <a:pt x="169" y="192"/>
                      </a:lnTo>
                      <a:lnTo>
                        <a:pt x="169" y="188"/>
                      </a:lnTo>
                      <a:lnTo>
                        <a:pt x="169" y="185"/>
                      </a:lnTo>
                      <a:lnTo>
                        <a:pt x="169" y="181"/>
                      </a:lnTo>
                      <a:lnTo>
                        <a:pt x="169" y="177"/>
                      </a:lnTo>
                      <a:lnTo>
                        <a:pt x="169" y="173"/>
                      </a:lnTo>
                      <a:lnTo>
                        <a:pt x="169" y="169"/>
                      </a:lnTo>
                      <a:lnTo>
                        <a:pt x="171" y="167"/>
                      </a:lnTo>
                      <a:lnTo>
                        <a:pt x="171" y="164"/>
                      </a:lnTo>
                      <a:lnTo>
                        <a:pt x="171" y="160"/>
                      </a:lnTo>
                      <a:lnTo>
                        <a:pt x="171" y="156"/>
                      </a:lnTo>
                      <a:lnTo>
                        <a:pt x="173" y="152"/>
                      </a:lnTo>
                      <a:lnTo>
                        <a:pt x="173" y="148"/>
                      </a:lnTo>
                      <a:lnTo>
                        <a:pt x="173" y="145"/>
                      </a:lnTo>
                      <a:lnTo>
                        <a:pt x="175" y="141"/>
                      </a:lnTo>
                      <a:lnTo>
                        <a:pt x="177" y="137"/>
                      </a:lnTo>
                      <a:lnTo>
                        <a:pt x="179" y="133"/>
                      </a:lnTo>
                      <a:lnTo>
                        <a:pt x="179" y="129"/>
                      </a:lnTo>
                      <a:lnTo>
                        <a:pt x="179" y="126"/>
                      </a:lnTo>
                      <a:lnTo>
                        <a:pt x="180" y="122"/>
                      </a:lnTo>
                      <a:lnTo>
                        <a:pt x="182" y="118"/>
                      </a:lnTo>
                      <a:lnTo>
                        <a:pt x="184" y="114"/>
                      </a:lnTo>
                      <a:lnTo>
                        <a:pt x="186" y="112"/>
                      </a:lnTo>
                      <a:lnTo>
                        <a:pt x="188" y="109"/>
                      </a:lnTo>
                      <a:lnTo>
                        <a:pt x="190" y="105"/>
                      </a:lnTo>
                      <a:lnTo>
                        <a:pt x="190" y="101"/>
                      </a:lnTo>
                      <a:lnTo>
                        <a:pt x="192" y="99"/>
                      </a:lnTo>
                      <a:lnTo>
                        <a:pt x="194" y="93"/>
                      </a:lnTo>
                      <a:lnTo>
                        <a:pt x="196" y="91"/>
                      </a:lnTo>
                      <a:lnTo>
                        <a:pt x="198" y="88"/>
                      </a:lnTo>
                      <a:lnTo>
                        <a:pt x="199" y="84"/>
                      </a:lnTo>
                      <a:lnTo>
                        <a:pt x="201" y="80"/>
                      </a:lnTo>
                      <a:lnTo>
                        <a:pt x="203" y="76"/>
                      </a:lnTo>
                      <a:lnTo>
                        <a:pt x="205" y="74"/>
                      </a:lnTo>
                      <a:lnTo>
                        <a:pt x="207" y="71"/>
                      </a:lnTo>
                      <a:lnTo>
                        <a:pt x="209" y="67"/>
                      </a:lnTo>
                      <a:lnTo>
                        <a:pt x="213" y="63"/>
                      </a:lnTo>
                      <a:lnTo>
                        <a:pt x="215" y="57"/>
                      </a:lnTo>
                      <a:lnTo>
                        <a:pt x="220" y="52"/>
                      </a:lnTo>
                      <a:lnTo>
                        <a:pt x="222" y="46"/>
                      </a:lnTo>
                      <a:lnTo>
                        <a:pt x="226" y="42"/>
                      </a:lnTo>
                      <a:lnTo>
                        <a:pt x="230" y="36"/>
                      </a:lnTo>
                      <a:lnTo>
                        <a:pt x="234" y="31"/>
                      </a:lnTo>
                      <a:lnTo>
                        <a:pt x="236" y="25"/>
                      </a:lnTo>
                      <a:lnTo>
                        <a:pt x="239" y="21"/>
                      </a:lnTo>
                      <a:lnTo>
                        <a:pt x="243" y="17"/>
                      </a:lnTo>
                      <a:lnTo>
                        <a:pt x="247" y="14"/>
                      </a:lnTo>
                      <a:lnTo>
                        <a:pt x="249" y="12"/>
                      </a:lnTo>
                      <a:lnTo>
                        <a:pt x="251" y="8"/>
                      </a:lnTo>
                      <a:lnTo>
                        <a:pt x="253" y="6"/>
                      </a:lnTo>
                      <a:lnTo>
                        <a:pt x="255" y="4"/>
                      </a:lnTo>
                      <a:lnTo>
                        <a:pt x="258" y="0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43" name="Freeform 40"/>
                <p:cNvSpPr>
                  <a:spLocks/>
                </p:cNvSpPr>
                <p:nvPr/>
              </p:nvSpPr>
              <p:spPr bwMode="auto">
                <a:xfrm>
                  <a:off x="800" y="2788"/>
                  <a:ext cx="148" cy="359"/>
                </a:xfrm>
                <a:custGeom>
                  <a:avLst/>
                  <a:gdLst>
                    <a:gd name="T0" fmla="*/ 4 w 294"/>
                    <a:gd name="T1" fmla="*/ 0 h 719"/>
                    <a:gd name="T2" fmla="*/ 4 w 294"/>
                    <a:gd name="T3" fmla="*/ 0 h 719"/>
                    <a:gd name="T4" fmla="*/ 4 w 294"/>
                    <a:gd name="T5" fmla="*/ 0 h 719"/>
                    <a:gd name="T6" fmla="*/ 3 w 294"/>
                    <a:gd name="T7" fmla="*/ 0 h 719"/>
                    <a:gd name="T8" fmla="*/ 3 w 294"/>
                    <a:gd name="T9" fmla="*/ 0 h 719"/>
                    <a:gd name="T10" fmla="*/ 3 w 294"/>
                    <a:gd name="T11" fmla="*/ 0 h 719"/>
                    <a:gd name="T12" fmla="*/ 2 w 294"/>
                    <a:gd name="T13" fmla="*/ 0 h 719"/>
                    <a:gd name="T14" fmla="*/ 2 w 294"/>
                    <a:gd name="T15" fmla="*/ 1 h 719"/>
                    <a:gd name="T16" fmla="*/ 2 w 294"/>
                    <a:gd name="T17" fmla="*/ 1 h 719"/>
                    <a:gd name="T18" fmla="*/ 1 w 294"/>
                    <a:gd name="T19" fmla="*/ 1 h 719"/>
                    <a:gd name="T20" fmla="*/ 1 w 294"/>
                    <a:gd name="T21" fmla="*/ 1 h 719"/>
                    <a:gd name="T22" fmla="*/ 1 w 294"/>
                    <a:gd name="T23" fmla="*/ 2 h 719"/>
                    <a:gd name="T24" fmla="*/ 1 w 294"/>
                    <a:gd name="T25" fmla="*/ 2 h 719"/>
                    <a:gd name="T26" fmla="*/ 1 w 294"/>
                    <a:gd name="T27" fmla="*/ 2 h 719"/>
                    <a:gd name="T28" fmla="*/ 1 w 294"/>
                    <a:gd name="T29" fmla="*/ 2 h 719"/>
                    <a:gd name="T30" fmla="*/ 1 w 294"/>
                    <a:gd name="T31" fmla="*/ 2 h 719"/>
                    <a:gd name="T32" fmla="*/ 1 w 294"/>
                    <a:gd name="T33" fmla="*/ 3 h 719"/>
                    <a:gd name="T34" fmla="*/ 1 w 294"/>
                    <a:gd name="T35" fmla="*/ 3 h 719"/>
                    <a:gd name="T36" fmla="*/ 0 w 294"/>
                    <a:gd name="T37" fmla="*/ 4 h 719"/>
                    <a:gd name="T38" fmla="*/ 0 w 294"/>
                    <a:gd name="T39" fmla="*/ 4 h 719"/>
                    <a:gd name="T40" fmla="*/ 0 w 294"/>
                    <a:gd name="T41" fmla="*/ 5 h 719"/>
                    <a:gd name="T42" fmla="*/ 0 w 294"/>
                    <a:gd name="T43" fmla="*/ 5 h 719"/>
                    <a:gd name="T44" fmla="*/ 1 w 294"/>
                    <a:gd name="T45" fmla="*/ 5 h 719"/>
                    <a:gd name="T46" fmla="*/ 1 w 294"/>
                    <a:gd name="T47" fmla="*/ 6 h 719"/>
                    <a:gd name="T48" fmla="*/ 1 w 294"/>
                    <a:gd name="T49" fmla="*/ 6 h 719"/>
                    <a:gd name="T50" fmla="*/ 1 w 294"/>
                    <a:gd name="T51" fmla="*/ 6 h 719"/>
                    <a:gd name="T52" fmla="*/ 1 w 294"/>
                    <a:gd name="T53" fmla="*/ 7 h 719"/>
                    <a:gd name="T54" fmla="*/ 1 w 294"/>
                    <a:gd name="T55" fmla="*/ 7 h 719"/>
                    <a:gd name="T56" fmla="*/ 1 w 294"/>
                    <a:gd name="T57" fmla="*/ 7 h 719"/>
                    <a:gd name="T58" fmla="*/ 1 w 294"/>
                    <a:gd name="T59" fmla="*/ 8 h 719"/>
                    <a:gd name="T60" fmla="*/ 2 w 294"/>
                    <a:gd name="T61" fmla="*/ 8 h 719"/>
                    <a:gd name="T62" fmla="*/ 2 w 294"/>
                    <a:gd name="T63" fmla="*/ 8 h 719"/>
                    <a:gd name="T64" fmla="*/ 3 w 294"/>
                    <a:gd name="T65" fmla="*/ 9 h 719"/>
                    <a:gd name="T66" fmla="*/ 3 w 294"/>
                    <a:gd name="T67" fmla="*/ 9 h 719"/>
                    <a:gd name="T68" fmla="*/ 3 w 294"/>
                    <a:gd name="T69" fmla="*/ 10 h 719"/>
                    <a:gd name="T70" fmla="*/ 4 w 294"/>
                    <a:gd name="T71" fmla="*/ 10 h 719"/>
                    <a:gd name="T72" fmla="*/ 4 w 294"/>
                    <a:gd name="T73" fmla="*/ 10 h 719"/>
                    <a:gd name="T74" fmla="*/ 4 w 294"/>
                    <a:gd name="T75" fmla="*/ 11 h 719"/>
                    <a:gd name="T76" fmla="*/ 5 w 294"/>
                    <a:gd name="T77" fmla="*/ 7 h 719"/>
                    <a:gd name="T78" fmla="*/ 5 w 294"/>
                    <a:gd name="T79" fmla="*/ 7 h 719"/>
                    <a:gd name="T80" fmla="*/ 5 w 294"/>
                    <a:gd name="T81" fmla="*/ 6 h 719"/>
                    <a:gd name="T82" fmla="*/ 5 w 294"/>
                    <a:gd name="T83" fmla="*/ 6 h 719"/>
                    <a:gd name="T84" fmla="*/ 5 w 294"/>
                    <a:gd name="T85" fmla="*/ 6 h 719"/>
                    <a:gd name="T86" fmla="*/ 5 w 294"/>
                    <a:gd name="T87" fmla="*/ 5 h 719"/>
                    <a:gd name="T88" fmla="*/ 5 w 294"/>
                    <a:gd name="T89" fmla="*/ 5 h 719"/>
                    <a:gd name="T90" fmla="*/ 5 w 294"/>
                    <a:gd name="T91" fmla="*/ 4 h 719"/>
                    <a:gd name="T92" fmla="*/ 5 w 294"/>
                    <a:gd name="T93" fmla="*/ 4 h 719"/>
                    <a:gd name="T94" fmla="*/ 5 w 294"/>
                    <a:gd name="T95" fmla="*/ 4 h 719"/>
                    <a:gd name="T96" fmla="*/ 5 w 294"/>
                    <a:gd name="T97" fmla="*/ 3 h 719"/>
                    <a:gd name="T98" fmla="*/ 5 w 294"/>
                    <a:gd name="T99" fmla="*/ 3 h 719"/>
                    <a:gd name="T100" fmla="*/ 5 w 294"/>
                    <a:gd name="T101" fmla="*/ 3 h 719"/>
                    <a:gd name="T102" fmla="*/ 5 w 294"/>
                    <a:gd name="T103" fmla="*/ 2 h 719"/>
                    <a:gd name="T104" fmla="*/ 5 w 294"/>
                    <a:gd name="T105" fmla="*/ 2 h 719"/>
                    <a:gd name="T106" fmla="*/ 5 w 294"/>
                    <a:gd name="T107" fmla="*/ 2 h 719"/>
                    <a:gd name="T108" fmla="*/ 5 w 294"/>
                    <a:gd name="T109" fmla="*/ 2 h 719"/>
                    <a:gd name="T110" fmla="*/ 5 w 294"/>
                    <a:gd name="T111" fmla="*/ 1 h 719"/>
                    <a:gd name="T112" fmla="*/ 5 w 294"/>
                    <a:gd name="T113" fmla="*/ 1 h 719"/>
                    <a:gd name="T114" fmla="*/ 5 w 294"/>
                    <a:gd name="T115" fmla="*/ 1 h 719"/>
                    <a:gd name="T116" fmla="*/ 5 w 294"/>
                    <a:gd name="T117" fmla="*/ 0 h 719"/>
                    <a:gd name="T118" fmla="*/ 5 w 294"/>
                    <a:gd name="T119" fmla="*/ 0 h 719"/>
                    <a:gd name="T120" fmla="*/ 5 w 294"/>
                    <a:gd name="T121" fmla="*/ 0 h 71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94"/>
                    <a:gd name="T184" fmla="*/ 0 h 719"/>
                    <a:gd name="T185" fmla="*/ 294 w 294"/>
                    <a:gd name="T186" fmla="*/ 719 h 71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94" h="719">
                      <a:moveTo>
                        <a:pt x="258" y="4"/>
                      </a:moveTo>
                      <a:lnTo>
                        <a:pt x="258" y="2"/>
                      </a:lnTo>
                      <a:lnTo>
                        <a:pt x="254" y="2"/>
                      </a:lnTo>
                      <a:lnTo>
                        <a:pt x="252" y="2"/>
                      </a:lnTo>
                      <a:lnTo>
                        <a:pt x="249" y="2"/>
                      </a:lnTo>
                      <a:lnTo>
                        <a:pt x="245" y="0"/>
                      </a:lnTo>
                      <a:lnTo>
                        <a:pt x="239" y="0"/>
                      </a:lnTo>
                      <a:lnTo>
                        <a:pt x="233" y="0"/>
                      </a:lnTo>
                      <a:lnTo>
                        <a:pt x="228" y="0"/>
                      </a:lnTo>
                      <a:lnTo>
                        <a:pt x="224" y="0"/>
                      </a:lnTo>
                      <a:lnTo>
                        <a:pt x="220" y="0"/>
                      </a:lnTo>
                      <a:lnTo>
                        <a:pt x="216" y="0"/>
                      </a:lnTo>
                      <a:lnTo>
                        <a:pt x="214" y="0"/>
                      </a:lnTo>
                      <a:lnTo>
                        <a:pt x="209" y="0"/>
                      </a:lnTo>
                      <a:lnTo>
                        <a:pt x="207" y="0"/>
                      </a:lnTo>
                      <a:lnTo>
                        <a:pt x="203" y="0"/>
                      </a:lnTo>
                      <a:lnTo>
                        <a:pt x="199" y="0"/>
                      </a:lnTo>
                      <a:lnTo>
                        <a:pt x="195" y="0"/>
                      </a:lnTo>
                      <a:lnTo>
                        <a:pt x="192" y="2"/>
                      </a:lnTo>
                      <a:lnTo>
                        <a:pt x="188" y="2"/>
                      </a:lnTo>
                      <a:lnTo>
                        <a:pt x="184" y="2"/>
                      </a:lnTo>
                      <a:lnTo>
                        <a:pt x="180" y="4"/>
                      </a:lnTo>
                      <a:lnTo>
                        <a:pt x="176" y="6"/>
                      </a:lnTo>
                      <a:lnTo>
                        <a:pt x="173" y="6"/>
                      </a:lnTo>
                      <a:lnTo>
                        <a:pt x="171" y="8"/>
                      </a:lnTo>
                      <a:lnTo>
                        <a:pt x="167" y="10"/>
                      </a:lnTo>
                      <a:lnTo>
                        <a:pt x="163" y="10"/>
                      </a:lnTo>
                      <a:lnTo>
                        <a:pt x="159" y="14"/>
                      </a:lnTo>
                      <a:lnTo>
                        <a:pt x="157" y="16"/>
                      </a:lnTo>
                      <a:lnTo>
                        <a:pt x="152" y="19"/>
                      </a:lnTo>
                      <a:lnTo>
                        <a:pt x="146" y="23"/>
                      </a:lnTo>
                      <a:lnTo>
                        <a:pt x="140" y="27"/>
                      </a:lnTo>
                      <a:lnTo>
                        <a:pt x="137" y="33"/>
                      </a:lnTo>
                      <a:lnTo>
                        <a:pt x="133" y="38"/>
                      </a:lnTo>
                      <a:lnTo>
                        <a:pt x="127" y="46"/>
                      </a:lnTo>
                      <a:lnTo>
                        <a:pt x="121" y="50"/>
                      </a:lnTo>
                      <a:lnTo>
                        <a:pt x="117" y="57"/>
                      </a:lnTo>
                      <a:lnTo>
                        <a:pt x="114" y="63"/>
                      </a:lnTo>
                      <a:lnTo>
                        <a:pt x="108" y="69"/>
                      </a:lnTo>
                      <a:lnTo>
                        <a:pt x="102" y="75"/>
                      </a:lnTo>
                      <a:lnTo>
                        <a:pt x="97" y="80"/>
                      </a:lnTo>
                      <a:lnTo>
                        <a:pt x="91" y="88"/>
                      </a:lnTo>
                      <a:lnTo>
                        <a:pt x="87" y="92"/>
                      </a:lnTo>
                      <a:lnTo>
                        <a:pt x="83" y="95"/>
                      </a:lnTo>
                      <a:lnTo>
                        <a:pt x="81" y="97"/>
                      </a:lnTo>
                      <a:lnTo>
                        <a:pt x="76" y="99"/>
                      </a:lnTo>
                      <a:lnTo>
                        <a:pt x="74" y="103"/>
                      </a:lnTo>
                      <a:lnTo>
                        <a:pt x="70" y="103"/>
                      </a:lnTo>
                      <a:lnTo>
                        <a:pt x="68" y="107"/>
                      </a:lnTo>
                      <a:lnTo>
                        <a:pt x="62" y="109"/>
                      </a:lnTo>
                      <a:lnTo>
                        <a:pt x="60" y="111"/>
                      </a:lnTo>
                      <a:lnTo>
                        <a:pt x="57" y="113"/>
                      </a:lnTo>
                      <a:lnTo>
                        <a:pt x="53" y="114"/>
                      </a:lnTo>
                      <a:lnTo>
                        <a:pt x="51" y="116"/>
                      </a:lnTo>
                      <a:lnTo>
                        <a:pt x="45" y="118"/>
                      </a:lnTo>
                      <a:lnTo>
                        <a:pt x="40" y="122"/>
                      </a:lnTo>
                      <a:lnTo>
                        <a:pt x="34" y="126"/>
                      </a:lnTo>
                      <a:lnTo>
                        <a:pt x="28" y="126"/>
                      </a:lnTo>
                      <a:lnTo>
                        <a:pt x="24" y="128"/>
                      </a:lnTo>
                      <a:lnTo>
                        <a:pt x="19" y="130"/>
                      </a:lnTo>
                      <a:lnTo>
                        <a:pt x="15" y="133"/>
                      </a:lnTo>
                      <a:lnTo>
                        <a:pt x="11" y="133"/>
                      </a:lnTo>
                      <a:lnTo>
                        <a:pt x="9" y="135"/>
                      </a:lnTo>
                      <a:lnTo>
                        <a:pt x="7" y="135"/>
                      </a:lnTo>
                      <a:lnTo>
                        <a:pt x="7" y="137"/>
                      </a:lnTo>
                      <a:lnTo>
                        <a:pt x="7" y="139"/>
                      </a:lnTo>
                      <a:lnTo>
                        <a:pt x="7" y="143"/>
                      </a:lnTo>
                      <a:lnTo>
                        <a:pt x="5" y="147"/>
                      </a:lnTo>
                      <a:lnTo>
                        <a:pt x="5" y="152"/>
                      </a:lnTo>
                      <a:lnTo>
                        <a:pt x="5" y="154"/>
                      </a:lnTo>
                      <a:lnTo>
                        <a:pt x="5" y="158"/>
                      </a:lnTo>
                      <a:lnTo>
                        <a:pt x="5" y="162"/>
                      </a:lnTo>
                      <a:lnTo>
                        <a:pt x="5" y="166"/>
                      </a:lnTo>
                      <a:lnTo>
                        <a:pt x="5" y="170"/>
                      </a:lnTo>
                      <a:lnTo>
                        <a:pt x="5" y="173"/>
                      </a:lnTo>
                      <a:lnTo>
                        <a:pt x="3" y="177"/>
                      </a:lnTo>
                      <a:lnTo>
                        <a:pt x="3" y="181"/>
                      </a:lnTo>
                      <a:lnTo>
                        <a:pt x="3" y="185"/>
                      </a:lnTo>
                      <a:lnTo>
                        <a:pt x="3" y="189"/>
                      </a:lnTo>
                      <a:lnTo>
                        <a:pt x="3" y="192"/>
                      </a:lnTo>
                      <a:lnTo>
                        <a:pt x="3" y="198"/>
                      </a:lnTo>
                      <a:lnTo>
                        <a:pt x="2" y="204"/>
                      </a:lnTo>
                      <a:lnTo>
                        <a:pt x="2" y="208"/>
                      </a:lnTo>
                      <a:lnTo>
                        <a:pt x="2" y="213"/>
                      </a:lnTo>
                      <a:lnTo>
                        <a:pt x="2" y="217"/>
                      </a:lnTo>
                      <a:lnTo>
                        <a:pt x="2" y="223"/>
                      </a:lnTo>
                      <a:lnTo>
                        <a:pt x="2" y="229"/>
                      </a:lnTo>
                      <a:lnTo>
                        <a:pt x="2" y="234"/>
                      </a:lnTo>
                      <a:lnTo>
                        <a:pt x="2" y="240"/>
                      </a:lnTo>
                      <a:lnTo>
                        <a:pt x="0" y="246"/>
                      </a:lnTo>
                      <a:lnTo>
                        <a:pt x="0" y="249"/>
                      </a:lnTo>
                      <a:lnTo>
                        <a:pt x="0" y="257"/>
                      </a:lnTo>
                      <a:lnTo>
                        <a:pt x="0" y="263"/>
                      </a:lnTo>
                      <a:lnTo>
                        <a:pt x="0" y="267"/>
                      </a:lnTo>
                      <a:lnTo>
                        <a:pt x="0" y="274"/>
                      </a:lnTo>
                      <a:lnTo>
                        <a:pt x="0" y="280"/>
                      </a:lnTo>
                      <a:lnTo>
                        <a:pt x="0" y="286"/>
                      </a:lnTo>
                      <a:lnTo>
                        <a:pt x="0" y="291"/>
                      </a:lnTo>
                      <a:lnTo>
                        <a:pt x="0" y="297"/>
                      </a:lnTo>
                      <a:lnTo>
                        <a:pt x="0" y="303"/>
                      </a:lnTo>
                      <a:lnTo>
                        <a:pt x="0" y="310"/>
                      </a:lnTo>
                      <a:lnTo>
                        <a:pt x="0" y="314"/>
                      </a:lnTo>
                      <a:lnTo>
                        <a:pt x="0" y="322"/>
                      </a:lnTo>
                      <a:lnTo>
                        <a:pt x="0" y="327"/>
                      </a:lnTo>
                      <a:lnTo>
                        <a:pt x="0" y="333"/>
                      </a:lnTo>
                      <a:lnTo>
                        <a:pt x="0" y="339"/>
                      </a:lnTo>
                      <a:lnTo>
                        <a:pt x="0" y="344"/>
                      </a:lnTo>
                      <a:lnTo>
                        <a:pt x="0" y="350"/>
                      </a:lnTo>
                      <a:lnTo>
                        <a:pt x="0" y="356"/>
                      </a:lnTo>
                      <a:lnTo>
                        <a:pt x="0" y="360"/>
                      </a:lnTo>
                      <a:lnTo>
                        <a:pt x="2" y="367"/>
                      </a:lnTo>
                      <a:lnTo>
                        <a:pt x="2" y="373"/>
                      </a:lnTo>
                      <a:lnTo>
                        <a:pt x="2" y="379"/>
                      </a:lnTo>
                      <a:lnTo>
                        <a:pt x="2" y="384"/>
                      </a:lnTo>
                      <a:lnTo>
                        <a:pt x="3" y="388"/>
                      </a:lnTo>
                      <a:lnTo>
                        <a:pt x="3" y="394"/>
                      </a:lnTo>
                      <a:lnTo>
                        <a:pt x="5" y="400"/>
                      </a:lnTo>
                      <a:lnTo>
                        <a:pt x="5" y="403"/>
                      </a:lnTo>
                      <a:lnTo>
                        <a:pt x="5" y="409"/>
                      </a:lnTo>
                      <a:lnTo>
                        <a:pt x="7" y="413"/>
                      </a:lnTo>
                      <a:lnTo>
                        <a:pt x="7" y="419"/>
                      </a:lnTo>
                      <a:lnTo>
                        <a:pt x="7" y="422"/>
                      </a:lnTo>
                      <a:lnTo>
                        <a:pt x="9" y="428"/>
                      </a:lnTo>
                      <a:lnTo>
                        <a:pt x="9" y="432"/>
                      </a:lnTo>
                      <a:lnTo>
                        <a:pt x="9" y="436"/>
                      </a:lnTo>
                      <a:lnTo>
                        <a:pt x="11" y="439"/>
                      </a:lnTo>
                      <a:lnTo>
                        <a:pt x="13" y="443"/>
                      </a:lnTo>
                      <a:lnTo>
                        <a:pt x="13" y="447"/>
                      </a:lnTo>
                      <a:lnTo>
                        <a:pt x="13" y="453"/>
                      </a:lnTo>
                      <a:lnTo>
                        <a:pt x="15" y="455"/>
                      </a:lnTo>
                      <a:lnTo>
                        <a:pt x="15" y="458"/>
                      </a:lnTo>
                      <a:lnTo>
                        <a:pt x="17" y="462"/>
                      </a:lnTo>
                      <a:lnTo>
                        <a:pt x="19" y="466"/>
                      </a:lnTo>
                      <a:lnTo>
                        <a:pt x="21" y="468"/>
                      </a:lnTo>
                      <a:lnTo>
                        <a:pt x="21" y="472"/>
                      </a:lnTo>
                      <a:lnTo>
                        <a:pt x="22" y="476"/>
                      </a:lnTo>
                      <a:lnTo>
                        <a:pt x="24" y="479"/>
                      </a:lnTo>
                      <a:lnTo>
                        <a:pt x="26" y="483"/>
                      </a:lnTo>
                      <a:lnTo>
                        <a:pt x="28" y="489"/>
                      </a:lnTo>
                      <a:lnTo>
                        <a:pt x="34" y="495"/>
                      </a:lnTo>
                      <a:lnTo>
                        <a:pt x="38" y="498"/>
                      </a:lnTo>
                      <a:lnTo>
                        <a:pt x="40" y="504"/>
                      </a:lnTo>
                      <a:lnTo>
                        <a:pt x="43" y="508"/>
                      </a:lnTo>
                      <a:lnTo>
                        <a:pt x="47" y="512"/>
                      </a:lnTo>
                      <a:lnTo>
                        <a:pt x="51" y="517"/>
                      </a:lnTo>
                      <a:lnTo>
                        <a:pt x="55" y="519"/>
                      </a:lnTo>
                      <a:lnTo>
                        <a:pt x="59" y="523"/>
                      </a:lnTo>
                      <a:lnTo>
                        <a:pt x="62" y="527"/>
                      </a:lnTo>
                      <a:lnTo>
                        <a:pt x="68" y="531"/>
                      </a:lnTo>
                      <a:lnTo>
                        <a:pt x="72" y="534"/>
                      </a:lnTo>
                      <a:lnTo>
                        <a:pt x="76" y="538"/>
                      </a:lnTo>
                      <a:lnTo>
                        <a:pt x="81" y="542"/>
                      </a:lnTo>
                      <a:lnTo>
                        <a:pt x="87" y="546"/>
                      </a:lnTo>
                      <a:lnTo>
                        <a:pt x="91" y="550"/>
                      </a:lnTo>
                      <a:lnTo>
                        <a:pt x="95" y="554"/>
                      </a:lnTo>
                      <a:lnTo>
                        <a:pt x="100" y="557"/>
                      </a:lnTo>
                      <a:lnTo>
                        <a:pt x="106" y="561"/>
                      </a:lnTo>
                      <a:lnTo>
                        <a:pt x="110" y="565"/>
                      </a:lnTo>
                      <a:lnTo>
                        <a:pt x="116" y="569"/>
                      </a:lnTo>
                      <a:lnTo>
                        <a:pt x="121" y="574"/>
                      </a:lnTo>
                      <a:lnTo>
                        <a:pt x="127" y="578"/>
                      </a:lnTo>
                      <a:lnTo>
                        <a:pt x="133" y="584"/>
                      </a:lnTo>
                      <a:lnTo>
                        <a:pt x="137" y="588"/>
                      </a:lnTo>
                      <a:lnTo>
                        <a:pt x="142" y="593"/>
                      </a:lnTo>
                      <a:lnTo>
                        <a:pt x="148" y="599"/>
                      </a:lnTo>
                      <a:lnTo>
                        <a:pt x="154" y="605"/>
                      </a:lnTo>
                      <a:lnTo>
                        <a:pt x="159" y="611"/>
                      </a:lnTo>
                      <a:lnTo>
                        <a:pt x="165" y="616"/>
                      </a:lnTo>
                      <a:lnTo>
                        <a:pt x="171" y="622"/>
                      </a:lnTo>
                      <a:lnTo>
                        <a:pt x="175" y="628"/>
                      </a:lnTo>
                      <a:lnTo>
                        <a:pt x="180" y="633"/>
                      </a:lnTo>
                      <a:lnTo>
                        <a:pt x="186" y="639"/>
                      </a:lnTo>
                      <a:lnTo>
                        <a:pt x="190" y="645"/>
                      </a:lnTo>
                      <a:lnTo>
                        <a:pt x="195" y="650"/>
                      </a:lnTo>
                      <a:lnTo>
                        <a:pt x="201" y="656"/>
                      </a:lnTo>
                      <a:lnTo>
                        <a:pt x="205" y="662"/>
                      </a:lnTo>
                      <a:lnTo>
                        <a:pt x="211" y="668"/>
                      </a:lnTo>
                      <a:lnTo>
                        <a:pt x="214" y="673"/>
                      </a:lnTo>
                      <a:lnTo>
                        <a:pt x="218" y="677"/>
                      </a:lnTo>
                      <a:lnTo>
                        <a:pt x="222" y="683"/>
                      </a:lnTo>
                      <a:lnTo>
                        <a:pt x="226" y="687"/>
                      </a:lnTo>
                      <a:lnTo>
                        <a:pt x="228" y="692"/>
                      </a:lnTo>
                      <a:lnTo>
                        <a:pt x="232" y="696"/>
                      </a:lnTo>
                      <a:lnTo>
                        <a:pt x="235" y="700"/>
                      </a:lnTo>
                      <a:lnTo>
                        <a:pt x="239" y="704"/>
                      </a:lnTo>
                      <a:lnTo>
                        <a:pt x="241" y="707"/>
                      </a:lnTo>
                      <a:lnTo>
                        <a:pt x="243" y="709"/>
                      </a:lnTo>
                      <a:lnTo>
                        <a:pt x="245" y="711"/>
                      </a:lnTo>
                      <a:lnTo>
                        <a:pt x="247" y="715"/>
                      </a:lnTo>
                      <a:lnTo>
                        <a:pt x="249" y="717"/>
                      </a:lnTo>
                      <a:lnTo>
                        <a:pt x="251" y="719"/>
                      </a:lnTo>
                      <a:lnTo>
                        <a:pt x="273" y="582"/>
                      </a:lnTo>
                      <a:lnTo>
                        <a:pt x="294" y="481"/>
                      </a:lnTo>
                      <a:lnTo>
                        <a:pt x="294" y="479"/>
                      </a:lnTo>
                      <a:lnTo>
                        <a:pt x="294" y="474"/>
                      </a:lnTo>
                      <a:lnTo>
                        <a:pt x="294" y="468"/>
                      </a:lnTo>
                      <a:lnTo>
                        <a:pt x="294" y="466"/>
                      </a:lnTo>
                      <a:lnTo>
                        <a:pt x="294" y="462"/>
                      </a:lnTo>
                      <a:lnTo>
                        <a:pt x="294" y="457"/>
                      </a:lnTo>
                      <a:lnTo>
                        <a:pt x="294" y="453"/>
                      </a:lnTo>
                      <a:lnTo>
                        <a:pt x="294" y="449"/>
                      </a:lnTo>
                      <a:lnTo>
                        <a:pt x="294" y="445"/>
                      </a:lnTo>
                      <a:lnTo>
                        <a:pt x="294" y="439"/>
                      </a:lnTo>
                      <a:lnTo>
                        <a:pt x="294" y="436"/>
                      </a:lnTo>
                      <a:lnTo>
                        <a:pt x="294" y="430"/>
                      </a:lnTo>
                      <a:lnTo>
                        <a:pt x="294" y="424"/>
                      </a:lnTo>
                      <a:lnTo>
                        <a:pt x="294" y="419"/>
                      </a:lnTo>
                      <a:lnTo>
                        <a:pt x="294" y="413"/>
                      </a:lnTo>
                      <a:lnTo>
                        <a:pt x="292" y="409"/>
                      </a:lnTo>
                      <a:lnTo>
                        <a:pt x="292" y="403"/>
                      </a:lnTo>
                      <a:lnTo>
                        <a:pt x="292" y="398"/>
                      </a:lnTo>
                      <a:lnTo>
                        <a:pt x="292" y="392"/>
                      </a:lnTo>
                      <a:lnTo>
                        <a:pt x="292" y="386"/>
                      </a:lnTo>
                      <a:lnTo>
                        <a:pt x="292" y="381"/>
                      </a:lnTo>
                      <a:lnTo>
                        <a:pt x="292" y="373"/>
                      </a:lnTo>
                      <a:lnTo>
                        <a:pt x="290" y="369"/>
                      </a:lnTo>
                      <a:lnTo>
                        <a:pt x="290" y="362"/>
                      </a:lnTo>
                      <a:lnTo>
                        <a:pt x="290" y="358"/>
                      </a:lnTo>
                      <a:lnTo>
                        <a:pt x="290" y="352"/>
                      </a:lnTo>
                      <a:lnTo>
                        <a:pt x="290" y="348"/>
                      </a:lnTo>
                      <a:lnTo>
                        <a:pt x="289" y="343"/>
                      </a:lnTo>
                      <a:lnTo>
                        <a:pt x="289" y="337"/>
                      </a:lnTo>
                      <a:lnTo>
                        <a:pt x="287" y="333"/>
                      </a:lnTo>
                      <a:lnTo>
                        <a:pt x="285" y="327"/>
                      </a:lnTo>
                      <a:lnTo>
                        <a:pt x="285" y="324"/>
                      </a:lnTo>
                      <a:lnTo>
                        <a:pt x="283" y="320"/>
                      </a:lnTo>
                      <a:lnTo>
                        <a:pt x="283" y="314"/>
                      </a:lnTo>
                      <a:lnTo>
                        <a:pt x="283" y="310"/>
                      </a:lnTo>
                      <a:lnTo>
                        <a:pt x="281" y="306"/>
                      </a:lnTo>
                      <a:lnTo>
                        <a:pt x="279" y="303"/>
                      </a:lnTo>
                      <a:lnTo>
                        <a:pt x="279" y="297"/>
                      </a:lnTo>
                      <a:lnTo>
                        <a:pt x="277" y="293"/>
                      </a:lnTo>
                      <a:lnTo>
                        <a:pt x="277" y="289"/>
                      </a:lnTo>
                      <a:lnTo>
                        <a:pt x="275" y="286"/>
                      </a:lnTo>
                      <a:lnTo>
                        <a:pt x="273" y="280"/>
                      </a:lnTo>
                      <a:lnTo>
                        <a:pt x="273" y="278"/>
                      </a:lnTo>
                      <a:lnTo>
                        <a:pt x="271" y="272"/>
                      </a:lnTo>
                      <a:lnTo>
                        <a:pt x="270" y="268"/>
                      </a:lnTo>
                      <a:lnTo>
                        <a:pt x="270" y="265"/>
                      </a:lnTo>
                      <a:lnTo>
                        <a:pt x="268" y="259"/>
                      </a:lnTo>
                      <a:lnTo>
                        <a:pt x="266" y="253"/>
                      </a:lnTo>
                      <a:lnTo>
                        <a:pt x="266" y="249"/>
                      </a:lnTo>
                      <a:lnTo>
                        <a:pt x="264" y="246"/>
                      </a:lnTo>
                      <a:lnTo>
                        <a:pt x="264" y="240"/>
                      </a:lnTo>
                      <a:lnTo>
                        <a:pt x="262" y="234"/>
                      </a:lnTo>
                      <a:lnTo>
                        <a:pt x="262" y="229"/>
                      </a:lnTo>
                      <a:lnTo>
                        <a:pt x="260" y="223"/>
                      </a:lnTo>
                      <a:lnTo>
                        <a:pt x="260" y="217"/>
                      </a:lnTo>
                      <a:lnTo>
                        <a:pt x="260" y="215"/>
                      </a:lnTo>
                      <a:lnTo>
                        <a:pt x="260" y="211"/>
                      </a:lnTo>
                      <a:lnTo>
                        <a:pt x="258" y="208"/>
                      </a:lnTo>
                      <a:lnTo>
                        <a:pt x="258" y="204"/>
                      </a:lnTo>
                      <a:lnTo>
                        <a:pt x="258" y="202"/>
                      </a:lnTo>
                      <a:lnTo>
                        <a:pt x="258" y="198"/>
                      </a:lnTo>
                      <a:lnTo>
                        <a:pt x="258" y="196"/>
                      </a:lnTo>
                      <a:lnTo>
                        <a:pt x="258" y="192"/>
                      </a:lnTo>
                      <a:lnTo>
                        <a:pt x="258" y="189"/>
                      </a:lnTo>
                      <a:lnTo>
                        <a:pt x="258" y="185"/>
                      </a:lnTo>
                      <a:lnTo>
                        <a:pt x="258" y="181"/>
                      </a:lnTo>
                      <a:lnTo>
                        <a:pt x="258" y="177"/>
                      </a:lnTo>
                      <a:lnTo>
                        <a:pt x="256" y="173"/>
                      </a:lnTo>
                      <a:lnTo>
                        <a:pt x="256" y="170"/>
                      </a:lnTo>
                      <a:lnTo>
                        <a:pt x="256" y="166"/>
                      </a:lnTo>
                      <a:lnTo>
                        <a:pt x="256" y="162"/>
                      </a:lnTo>
                      <a:lnTo>
                        <a:pt x="256" y="158"/>
                      </a:lnTo>
                      <a:lnTo>
                        <a:pt x="256" y="154"/>
                      </a:lnTo>
                      <a:lnTo>
                        <a:pt x="256" y="149"/>
                      </a:lnTo>
                      <a:lnTo>
                        <a:pt x="256" y="147"/>
                      </a:lnTo>
                      <a:lnTo>
                        <a:pt x="256" y="141"/>
                      </a:lnTo>
                      <a:lnTo>
                        <a:pt x="256" y="139"/>
                      </a:lnTo>
                      <a:lnTo>
                        <a:pt x="256" y="133"/>
                      </a:lnTo>
                      <a:lnTo>
                        <a:pt x="256" y="130"/>
                      </a:lnTo>
                      <a:lnTo>
                        <a:pt x="256" y="126"/>
                      </a:lnTo>
                      <a:lnTo>
                        <a:pt x="256" y="122"/>
                      </a:lnTo>
                      <a:lnTo>
                        <a:pt x="256" y="118"/>
                      </a:lnTo>
                      <a:lnTo>
                        <a:pt x="256" y="114"/>
                      </a:lnTo>
                      <a:lnTo>
                        <a:pt x="256" y="111"/>
                      </a:lnTo>
                      <a:lnTo>
                        <a:pt x="256" y="107"/>
                      </a:lnTo>
                      <a:lnTo>
                        <a:pt x="256" y="103"/>
                      </a:lnTo>
                      <a:lnTo>
                        <a:pt x="256" y="99"/>
                      </a:lnTo>
                      <a:lnTo>
                        <a:pt x="256" y="95"/>
                      </a:lnTo>
                      <a:lnTo>
                        <a:pt x="256" y="92"/>
                      </a:lnTo>
                      <a:lnTo>
                        <a:pt x="256" y="88"/>
                      </a:lnTo>
                      <a:lnTo>
                        <a:pt x="256" y="84"/>
                      </a:lnTo>
                      <a:lnTo>
                        <a:pt x="256" y="80"/>
                      </a:lnTo>
                      <a:lnTo>
                        <a:pt x="256" y="76"/>
                      </a:lnTo>
                      <a:lnTo>
                        <a:pt x="256" y="73"/>
                      </a:lnTo>
                      <a:lnTo>
                        <a:pt x="256" y="71"/>
                      </a:lnTo>
                      <a:lnTo>
                        <a:pt x="256" y="65"/>
                      </a:lnTo>
                      <a:lnTo>
                        <a:pt x="256" y="63"/>
                      </a:lnTo>
                      <a:lnTo>
                        <a:pt x="256" y="59"/>
                      </a:lnTo>
                      <a:lnTo>
                        <a:pt x="256" y="56"/>
                      </a:lnTo>
                      <a:lnTo>
                        <a:pt x="256" y="48"/>
                      </a:lnTo>
                      <a:lnTo>
                        <a:pt x="256" y="44"/>
                      </a:lnTo>
                      <a:lnTo>
                        <a:pt x="256" y="37"/>
                      </a:lnTo>
                      <a:lnTo>
                        <a:pt x="256" y="33"/>
                      </a:lnTo>
                      <a:lnTo>
                        <a:pt x="256" y="27"/>
                      </a:lnTo>
                      <a:lnTo>
                        <a:pt x="258" y="21"/>
                      </a:lnTo>
                      <a:lnTo>
                        <a:pt x="258" y="18"/>
                      </a:lnTo>
                      <a:lnTo>
                        <a:pt x="258" y="14"/>
                      </a:lnTo>
                      <a:lnTo>
                        <a:pt x="258" y="10"/>
                      </a:lnTo>
                      <a:lnTo>
                        <a:pt x="258" y="8"/>
                      </a:lnTo>
                      <a:lnTo>
                        <a:pt x="258" y="6"/>
                      </a:lnTo>
                      <a:lnTo>
                        <a:pt x="258" y="4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44" name="Freeform 41"/>
                <p:cNvSpPr>
                  <a:spLocks/>
                </p:cNvSpPr>
                <p:nvPr/>
              </p:nvSpPr>
              <p:spPr bwMode="auto">
                <a:xfrm>
                  <a:off x="699" y="2873"/>
                  <a:ext cx="225" cy="479"/>
                </a:xfrm>
                <a:custGeom>
                  <a:avLst/>
                  <a:gdLst>
                    <a:gd name="T0" fmla="*/ 2 w 451"/>
                    <a:gd name="T1" fmla="*/ 1 h 957"/>
                    <a:gd name="T2" fmla="*/ 1 w 451"/>
                    <a:gd name="T3" fmla="*/ 1 h 957"/>
                    <a:gd name="T4" fmla="*/ 1 w 451"/>
                    <a:gd name="T5" fmla="*/ 2 h 957"/>
                    <a:gd name="T6" fmla="*/ 1 w 451"/>
                    <a:gd name="T7" fmla="*/ 2 h 957"/>
                    <a:gd name="T8" fmla="*/ 0 w 451"/>
                    <a:gd name="T9" fmla="*/ 3 h 957"/>
                    <a:gd name="T10" fmla="*/ 0 w 451"/>
                    <a:gd name="T11" fmla="*/ 3 h 957"/>
                    <a:gd name="T12" fmla="*/ 0 w 451"/>
                    <a:gd name="T13" fmla="*/ 4 h 957"/>
                    <a:gd name="T14" fmla="*/ 0 w 451"/>
                    <a:gd name="T15" fmla="*/ 4 h 957"/>
                    <a:gd name="T16" fmla="*/ 0 w 451"/>
                    <a:gd name="T17" fmla="*/ 5 h 957"/>
                    <a:gd name="T18" fmla="*/ 0 w 451"/>
                    <a:gd name="T19" fmla="*/ 5 h 957"/>
                    <a:gd name="T20" fmla="*/ 0 w 451"/>
                    <a:gd name="T21" fmla="*/ 6 h 957"/>
                    <a:gd name="T22" fmla="*/ 0 w 451"/>
                    <a:gd name="T23" fmla="*/ 6 h 957"/>
                    <a:gd name="T24" fmla="*/ 0 w 451"/>
                    <a:gd name="T25" fmla="*/ 7 h 957"/>
                    <a:gd name="T26" fmla="*/ 0 w 451"/>
                    <a:gd name="T27" fmla="*/ 8 h 957"/>
                    <a:gd name="T28" fmla="*/ 0 w 451"/>
                    <a:gd name="T29" fmla="*/ 9 h 957"/>
                    <a:gd name="T30" fmla="*/ 0 w 451"/>
                    <a:gd name="T31" fmla="*/ 10 h 957"/>
                    <a:gd name="T32" fmla="*/ 0 w 451"/>
                    <a:gd name="T33" fmla="*/ 11 h 957"/>
                    <a:gd name="T34" fmla="*/ 0 w 451"/>
                    <a:gd name="T35" fmla="*/ 11 h 957"/>
                    <a:gd name="T36" fmla="*/ 1 w 451"/>
                    <a:gd name="T37" fmla="*/ 12 h 957"/>
                    <a:gd name="T38" fmla="*/ 1 w 451"/>
                    <a:gd name="T39" fmla="*/ 12 h 957"/>
                    <a:gd name="T40" fmla="*/ 2 w 451"/>
                    <a:gd name="T41" fmla="*/ 13 h 957"/>
                    <a:gd name="T42" fmla="*/ 2 w 451"/>
                    <a:gd name="T43" fmla="*/ 13 h 957"/>
                    <a:gd name="T44" fmla="*/ 3 w 451"/>
                    <a:gd name="T45" fmla="*/ 13 h 957"/>
                    <a:gd name="T46" fmla="*/ 4 w 451"/>
                    <a:gd name="T47" fmla="*/ 14 h 957"/>
                    <a:gd name="T48" fmla="*/ 4 w 451"/>
                    <a:gd name="T49" fmla="*/ 14 h 957"/>
                    <a:gd name="T50" fmla="*/ 5 w 451"/>
                    <a:gd name="T51" fmla="*/ 14 h 957"/>
                    <a:gd name="T52" fmla="*/ 6 w 451"/>
                    <a:gd name="T53" fmla="*/ 15 h 957"/>
                    <a:gd name="T54" fmla="*/ 6 w 451"/>
                    <a:gd name="T55" fmla="*/ 15 h 957"/>
                    <a:gd name="T56" fmla="*/ 7 w 451"/>
                    <a:gd name="T57" fmla="*/ 15 h 957"/>
                    <a:gd name="T58" fmla="*/ 6 w 451"/>
                    <a:gd name="T59" fmla="*/ 15 h 957"/>
                    <a:gd name="T60" fmla="*/ 6 w 451"/>
                    <a:gd name="T61" fmla="*/ 15 h 957"/>
                    <a:gd name="T62" fmla="*/ 6 w 451"/>
                    <a:gd name="T63" fmla="*/ 14 h 957"/>
                    <a:gd name="T64" fmla="*/ 6 w 451"/>
                    <a:gd name="T65" fmla="*/ 14 h 957"/>
                    <a:gd name="T66" fmla="*/ 6 w 451"/>
                    <a:gd name="T67" fmla="*/ 13 h 957"/>
                    <a:gd name="T68" fmla="*/ 6 w 451"/>
                    <a:gd name="T69" fmla="*/ 13 h 957"/>
                    <a:gd name="T70" fmla="*/ 6 w 451"/>
                    <a:gd name="T71" fmla="*/ 12 h 957"/>
                    <a:gd name="T72" fmla="*/ 6 w 451"/>
                    <a:gd name="T73" fmla="*/ 12 h 957"/>
                    <a:gd name="T74" fmla="*/ 6 w 451"/>
                    <a:gd name="T75" fmla="*/ 11 h 957"/>
                    <a:gd name="T76" fmla="*/ 6 w 451"/>
                    <a:gd name="T77" fmla="*/ 11 h 957"/>
                    <a:gd name="T78" fmla="*/ 6 w 451"/>
                    <a:gd name="T79" fmla="*/ 10 h 957"/>
                    <a:gd name="T80" fmla="*/ 6 w 451"/>
                    <a:gd name="T81" fmla="*/ 10 h 957"/>
                    <a:gd name="T82" fmla="*/ 5 w 451"/>
                    <a:gd name="T83" fmla="*/ 9 h 957"/>
                    <a:gd name="T84" fmla="*/ 5 w 451"/>
                    <a:gd name="T85" fmla="*/ 9 h 957"/>
                    <a:gd name="T86" fmla="*/ 5 w 451"/>
                    <a:gd name="T87" fmla="*/ 9 h 957"/>
                    <a:gd name="T88" fmla="*/ 4 w 451"/>
                    <a:gd name="T89" fmla="*/ 8 h 957"/>
                    <a:gd name="T90" fmla="*/ 4 w 451"/>
                    <a:gd name="T91" fmla="*/ 8 h 957"/>
                    <a:gd name="T92" fmla="*/ 4 w 451"/>
                    <a:gd name="T93" fmla="*/ 7 h 957"/>
                    <a:gd name="T94" fmla="*/ 3 w 451"/>
                    <a:gd name="T95" fmla="*/ 7 h 957"/>
                    <a:gd name="T96" fmla="*/ 3 w 451"/>
                    <a:gd name="T97" fmla="*/ 6 h 957"/>
                    <a:gd name="T98" fmla="*/ 2 w 451"/>
                    <a:gd name="T99" fmla="*/ 6 h 957"/>
                    <a:gd name="T100" fmla="*/ 2 w 451"/>
                    <a:gd name="T101" fmla="*/ 5 h 957"/>
                    <a:gd name="T102" fmla="*/ 2 w 451"/>
                    <a:gd name="T103" fmla="*/ 5 h 957"/>
                    <a:gd name="T104" fmla="*/ 2 w 451"/>
                    <a:gd name="T105" fmla="*/ 4 h 957"/>
                    <a:gd name="T106" fmla="*/ 2 w 451"/>
                    <a:gd name="T107" fmla="*/ 4 h 957"/>
                    <a:gd name="T108" fmla="*/ 2 w 451"/>
                    <a:gd name="T109" fmla="*/ 3 h 957"/>
                    <a:gd name="T110" fmla="*/ 2 w 451"/>
                    <a:gd name="T111" fmla="*/ 2 h 957"/>
                    <a:gd name="T112" fmla="*/ 2 w 451"/>
                    <a:gd name="T113" fmla="*/ 1 h 957"/>
                    <a:gd name="T114" fmla="*/ 2 w 451"/>
                    <a:gd name="T115" fmla="*/ 1 h 957"/>
                    <a:gd name="T116" fmla="*/ 2 w 451"/>
                    <a:gd name="T117" fmla="*/ 1 h 95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51"/>
                    <a:gd name="T178" fmla="*/ 0 h 957"/>
                    <a:gd name="T179" fmla="*/ 451 w 451"/>
                    <a:gd name="T180" fmla="*/ 957 h 957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51" h="957">
                      <a:moveTo>
                        <a:pt x="179" y="0"/>
                      </a:moveTo>
                      <a:lnTo>
                        <a:pt x="177" y="0"/>
                      </a:lnTo>
                      <a:lnTo>
                        <a:pt x="175" y="1"/>
                      </a:lnTo>
                      <a:lnTo>
                        <a:pt x="171" y="1"/>
                      </a:lnTo>
                      <a:lnTo>
                        <a:pt x="168" y="5"/>
                      </a:lnTo>
                      <a:lnTo>
                        <a:pt x="164" y="9"/>
                      </a:lnTo>
                      <a:lnTo>
                        <a:pt x="158" y="13"/>
                      </a:lnTo>
                      <a:lnTo>
                        <a:pt x="154" y="15"/>
                      </a:lnTo>
                      <a:lnTo>
                        <a:pt x="150" y="19"/>
                      </a:lnTo>
                      <a:lnTo>
                        <a:pt x="149" y="20"/>
                      </a:lnTo>
                      <a:lnTo>
                        <a:pt x="147" y="24"/>
                      </a:lnTo>
                      <a:lnTo>
                        <a:pt x="141" y="26"/>
                      </a:lnTo>
                      <a:lnTo>
                        <a:pt x="137" y="30"/>
                      </a:lnTo>
                      <a:lnTo>
                        <a:pt x="133" y="34"/>
                      </a:lnTo>
                      <a:lnTo>
                        <a:pt x="129" y="39"/>
                      </a:lnTo>
                      <a:lnTo>
                        <a:pt x="126" y="43"/>
                      </a:lnTo>
                      <a:lnTo>
                        <a:pt x="122" y="47"/>
                      </a:lnTo>
                      <a:lnTo>
                        <a:pt x="116" y="51"/>
                      </a:lnTo>
                      <a:lnTo>
                        <a:pt x="112" y="57"/>
                      </a:lnTo>
                      <a:lnTo>
                        <a:pt x="109" y="62"/>
                      </a:lnTo>
                      <a:lnTo>
                        <a:pt x="105" y="66"/>
                      </a:lnTo>
                      <a:lnTo>
                        <a:pt x="99" y="72"/>
                      </a:lnTo>
                      <a:lnTo>
                        <a:pt x="95" y="77"/>
                      </a:lnTo>
                      <a:lnTo>
                        <a:pt x="91" y="83"/>
                      </a:lnTo>
                      <a:lnTo>
                        <a:pt x="86" y="89"/>
                      </a:lnTo>
                      <a:lnTo>
                        <a:pt x="84" y="93"/>
                      </a:lnTo>
                      <a:lnTo>
                        <a:pt x="82" y="96"/>
                      </a:lnTo>
                      <a:lnTo>
                        <a:pt x="80" y="100"/>
                      </a:lnTo>
                      <a:lnTo>
                        <a:pt x="78" y="102"/>
                      </a:lnTo>
                      <a:lnTo>
                        <a:pt x="76" y="106"/>
                      </a:lnTo>
                      <a:lnTo>
                        <a:pt x="74" y="110"/>
                      </a:lnTo>
                      <a:lnTo>
                        <a:pt x="72" y="114"/>
                      </a:lnTo>
                      <a:lnTo>
                        <a:pt x="69" y="117"/>
                      </a:lnTo>
                      <a:lnTo>
                        <a:pt x="67" y="119"/>
                      </a:lnTo>
                      <a:lnTo>
                        <a:pt x="67" y="125"/>
                      </a:lnTo>
                      <a:lnTo>
                        <a:pt x="65" y="127"/>
                      </a:lnTo>
                      <a:lnTo>
                        <a:pt x="63" y="133"/>
                      </a:lnTo>
                      <a:lnTo>
                        <a:pt x="59" y="136"/>
                      </a:lnTo>
                      <a:lnTo>
                        <a:pt x="59" y="138"/>
                      </a:lnTo>
                      <a:lnTo>
                        <a:pt x="55" y="142"/>
                      </a:lnTo>
                      <a:lnTo>
                        <a:pt x="53" y="146"/>
                      </a:lnTo>
                      <a:lnTo>
                        <a:pt x="53" y="150"/>
                      </a:lnTo>
                      <a:lnTo>
                        <a:pt x="50" y="153"/>
                      </a:lnTo>
                      <a:lnTo>
                        <a:pt x="50" y="157"/>
                      </a:lnTo>
                      <a:lnTo>
                        <a:pt x="48" y="163"/>
                      </a:lnTo>
                      <a:lnTo>
                        <a:pt x="46" y="165"/>
                      </a:lnTo>
                      <a:lnTo>
                        <a:pt x="44" y="169"/>
                      </a:lnTo>
                      <a:lnTo>
                        <a:pt x="42" y="172"/>
                      </a:lnTo>
                      <a:lnTo>
                        <a:pt x="40" y="176"/>
                      </a:lnTo>
                      <a:lnTo>
                        <a:pt x="38" y="180"/>
                      </a:lnTo>
                      <a:lnTo>
                        <a:pt x="36" y="184"/>
                      </a:lnTo>
                      <a:lnTo>
                        <a:pt x="34" y="188"/>
                      </a:lnTo>
                      <a:lnTo>
                        <a:pt x="34" y="193"/>
                      </a:lnTo>
                      <a:lnTo>
                        <a:pt x="33" y="195"/>
                      </a:lnTo>
                      <a:lnTo>
                        <a:pt x="31" y="199"/>
                      </a:lnTo>
                      <a:lnTo>
                        <a:pt x="29" y="203"/>
                      </a:lnTo>
                      <a:lnTo>
                        <a:pt x="27" y="207"/>
                      </a:lnTo>
                      <a:lnTo>
                        <a:pt x="27" y="210"/>
                      </a:lnTo>
                      <a:lnTo>
                        <a:pt x="25" y="214"/>
                      </a:lnTo>
                      <a:lnTo>
                        <a:pt x="23" y="218"/>
                      </a:lnTo>
                      <a:lnTo>
                        <a:pt x="23" y="222"/>
                      </a:lnTo>
                      <a:lnTo>
                        <a:pt x="21" y="226"/>
                      </a:lnTo>
                      <a:lnTo>
                        <a:pt x="19" y="228"/>
                      </a:lnTo>
                      <a:lnTo>
                        <a:pt x="17" y="231"/>
                      </a:lnTo>
                      <a:lnTo>
                        <a:pt x="17" y="235"/>
                      </a:lnTo>
                      <a:lnTo>
                        <a:pt x="15" y="241"/>
                      </a:lnTo>
                      <a:lnTo>
                        <a:pt x="12" y="247"/>
                      </a:lnTo>
                      <a:lnTo>
                        <a:pt x="10" y="252"/>
                      </a:lnTo>
                      <a:lnTo>
                        <a:pt x="8" y="258"/>
                      </a:lnTo>
                      <a:lnTo>
                        <a:pt x="8" y="264"/>
                      </a:lnTo>
                      <a:lnTo>
                        <a:pt x="6" y="267"/>
                      </a:lnTo>
                      <a:lnTo>
                        <a:pt x="4" y="271"/>
                      </a:lnTo>
                      <a:lnTo>
                        <a:pt x="2" y="275"/>
                      </a:lnTo>
                      <a:lnTo>
                        <a:pt x="2" y="279"/>
                      </a:lnTo>
                      <a:lnTo>
                        <a:pt x="2" y="281"/>
                      </a:lnTo>
                      <a:lnTo>
                        <a:pt x="0" y="285"/>
                      </a:lnTo>
                      <a:lnTo>
                        <a:pt x="0" y="286"/>
                      </a:lnTo>
                      <a:lnTo>
                        <a:pt x="0" y="288"/>
                      </a:lnTo>
                      <a:lnTo>
                        <a:pt x="0" y="290"/>
                      </a:lnTo>
                      <a:lnTo>
                        <a:pt x="0" y="296"/>
                      </a:lnTo>
                      <a:lnTo>
                        <a:pt x="0" y="302"/>
                      </a:lnTo>
                      <a:lnTo>
                        <a:pt x="0" y="307"/>
                      </a:lnTo>
                      <a:lnTo>
                        <a:pt x="0" y="309"/>
                      </a:lnTo>
                      <a:lnTo>
                        <a:pt x="0" y="313"/>
                      </a:lnTo>
                      <a:lnTo>
                        <a:pt x="0" y="319"/>
                      </a:lnTo>
                      <a:lnTo>
                        <a:pt x="0" y="323"/>
                      </a:lnTo>
                      <a:lnTo>
                        <a:pt x="0" y="326"/>
                      </a:lnTo>
                      <a:lnTo>
                        <a:pt x="0" y="330"/>
                      </a:lnTo>
                      <a:lnTo>
                        <a:pt x="0" y="336"/>
                      </a:lnTo>
                      <a:lnTo>
                        <a:pt x="2" y="340"/>
                      </a:lnTo>
                      <a:lnTo>
                        <a:pt x="2" y="345"/>
                      </a:lnTo>
                      <a:lnTo>
                        <a:pt x="2" y="351"/>
                      </a:lnTo>
                      <a:lnTo>
                        <a:pt x="2" y="357"/>
                      </a:lnTo>
                      <a:lnTo>
                        <a:pt x="2" y="362"/>
                      </a:lnTo>
                      <a:lnTo>
                        <a:pt x="2" y="368"/>
                      </a:lnTo>
                      <a:lnTo>
                        <a:pt x="2" y="374"/>
                      </a:lnTo>
                      <a:lnTo>
                        <a:pt x="4" y="380"/>
                      </a:lnTo>
                      <a:lnTo>
                        <a:pt x="4" y="385"/>
                      </a:lnTo>
                      <a:lnTo>
                        <a:pt x="4" y="391"/>
                      </a:lnTo>
                      <a:lnTo>
                        <a:pt x="4" y="399"/>
                      </a:lnTo>
                      <a:lnTo>
                        <a:pt x="4" y="404"/>
                      </a:lnTo>
                      <a:lnTo>
                        <a:pt x="6" y="414"/>
                      </a:lnTo>
                      <a:lnTo>
                        <a:pt x="6" y="420"/>
                      </a:lnTo>
                      <a:lnTo>
                        <a:pt x="8" y="425"/>
                      </a:lnTo>
                      <a:lnTo>
                        <a:pt x="8" y="433"/>
                      </a:lnTo>
                      <a:lnTo>
                        <a:pt x="8" y="440"/>
                      </a:lnTo>
                      <a:lnTo>
                        <a:pt x="8" y="446"/>
                      </a:lnTo>
                      <a:lnTo>
                        <a:pt x="10" y="454"/>
                      </a:lnTo>
                      <a:lnTo>
                        <a:pt x="10" y="459"/>
                      </a:lnTo>
                      <a:lnTo>
                        <a:pt x="10" y="467"/>
                      </a:lnTo>
                      <a:lnTo>
                        <a:pt x="10" y="475"/>
                      </a:lnTo>
                      <a:lnTo>
                        <a:pt x="12" y="482"/>
                      </a:lnTo>
                      <a:lnTo>
                        <a:pt x="12" y="490"/>
                      </a:lnTo>
                      <a:lnTo>
                        <a:pt x="14" y="497"/>
                      </a:lnTo>
                      <a:lnTo>
                        <a:pt x="15" y="503"/>
                      </a:lnTo>
                      <a:lnTo>
                        <a:pt x="15" y="511"/>
                      </a:lnTo>
                      <a:lnTo>
                        <a:pt x="15" y="520"/>
                      </a:lnTo>
                      <a:lnTo>
                        <a:pt x="17" y="526"/>
                      </a:lnTo>
                      <a:lnTo>
                        <a:pt x="17" y="534"/>
                      </a:lnTo>
                      <a:lnTo>
                        <a:pt x="19" y="541"/>
                      </a:lnTo>
                      <a:lnTo>
                        <a:pt x="21" y="547"/>
                      </a:lnTo>
                      <a:lnTo>
                        <a:pt x="21" y="554"/>
                      </a:lnTo>
                      <a:lnTo>
                        <a:pt x="23" y="562"/>
                      </a:lnTo>
                      <a:lnTo>
                        <a:pt x="23" y="568"/>
                      </a:lnTo>
                      <a:lnTo>
                        <a:pt x="25" y="575"/>
                      </a:lnTo>
                      <a:lnTo>
                        <a:pt x="27" y="583"/>
                      </a:lnTo>
                      <a:lnTo>
                        <a:pt x="27" y="591"/>
                      </a:lnTo>
                      <a:lnTo>
                        <a:pt x="29" y="596"/>
                      </a:lnTo>
                      <a:lnTo>
                        <a:pt x="31" y="602"/>
                      </a:lnTo>
                      <a:lnTo>
                        <a:pt x="33" y="610"/>
                      </a:lnTo>
                      <a:lnTo>
                        <a:pt x="34" y="615"/>
                      </a:lnTo>
                      <a:lnTo>
                        <a:pt x="36" y="623"/>
                      </a:lnTo>
                      <a:lnTo>
                        <a:pt x="36" y="629"/>
                      </a:lnTo>
                      <a:lnTo>
                        <a:pt x="40" y="634"/>
                      </a:lnTo>
                      <a:lnTo>
                        <a:pt x="40" y="640"/>
                      </a:lnTo>
                      <a:lnTo>
                        <a:pt x="42" y="646"/>
                      </a:lnTo>
                      <a:lnTo>
                        <a:pt x="44" y="651"/>
                      </a:lnTo>
                      <a:lnTo>
                        <a:pt x="46" y="657"/>
                      </a:lnTo>
                      <a:lnTo>
                        <a:pt x="48" y="661"/>
                      </a:lnTo>
                      <a:lnTo>
                        <a:pt x="50" y="667"/>
                      </a:lnTo>
                      <a:lnTo>
                        <a:pt x="50" y="672"/>
                      </a:lnTo>
                      <a:lnTo>
                        <a:pt x="53" y="678"/>
                      </a:lnTo>
                      <a:lnTo>
                        <a:pt x="55" y="682"/>
                      </a:lnTo>
                      <a:lnTo>
                        <a:pt x="55" y="686"/>
                      </a:lnTo>
                      <a:lnTo>
                        <a:pt x="59" y="691"/>
                      </a:lnTo>
                      <a:lnTo>
                        <a:pt x="61" y="697"/>
                      </a:lnTo>
                      <a:lnTo>
                        <a:pt x="63" y="699"/>
                      </a:lnTo>
                      <a:lnTo>
                        <a:pt x="65" y="705"/>
                      </a:lnTo>
                      <a:lnTo>
                        <a:pt x="67" y="708"/>
                      </a:lnTo>
                      <a:lnTo>
                        <a:pt x="69" y="712"/>
                      </a:lnTo>
                      <a:lnTo>
                        <a:pt x="72" y="716"/>
                      </a:lnTo>
                      <a:lnTo>
                        <a:pt x="74" y="720"/>
                      </a:lnTo>
                      <a:lnTo>
                        <a:pt x="76" y="724"/>
                      </a:lnTo>
                      <a:lnTo>
                        <a:pt x="78" y="727"/>
                      </a:lnTo>
                      <a:lnTo>
                        <a:pt x="80" y="729"/>
                      </a:lnTo>
                      <a:lnTo>
                        <a:pt x="84" y="735"/>
                      </a:lnTo>
                      <a:lnTo>
                        <a:pt x="86" y="737"/>
                      </a:lnTo>
                      <a:lnTo>
                        <a:pt x="90" y="741"/>
                      </a:lnTo>
                      <a:lnTo>
                        <a:pt x="93" y="746"/>
                      </a:lnTo>
                      <a:lnTo>
                        <a:pt x="99" y="752"/>
                      </a:lnTo>
                      <a:lnTo>
                        <a:pt x="105" y="758"/>
                      </a:lnTo>
                      <a:lnTo>
                        <a:pt x="110" y="764"/>
                      </a:lnTo>
                      <a:lnTo>
                        <a:pt x="114" y="767"/>
                      </a:lnTo>
                      <a:lnTo>
                        <a:pt x="120" y="773"/>
                      </a:lnTo>
                      <a:lnTo>
                        <a:pt x="126" y="775"/>
                      </a:lnTo>
                      <a:lnTo>
                        <a:pt x="131" y="781"/>
                      </a:lnTo>
                      <a:lnTo>
                        <a:pt x="135" y="784"/>
                      </a:lnTo>
                      <a:lnTo>
                        <a:pt x="141" y="786"/>
                      </a:lnTo>
                      <a:lnTo>
                        <a:pt x="147" y="790"/>
                      </a:lnTo>
                      <a:lnTo>
                        <a:pt x="152" y="794"/>
                      </a:lnTo>
                      <a:lnTo>
                        <a:pt x="158" y="798"/>
                      </a:lnTo>
                      <a:lnTo>
                        <a:pt x="164" y="800"/>
                      </a:lnTo>
                      <a:lnTo>
                        <a:pt x="169" y="803"/>
                      </a:lnTo>
                      <a:lnTo>
                        <a:pt x="175" y="805"/>
                      </a:lnTo>
                      <a:lnTo>
                        <a:pt x="181" y="807"/>
                      </a:lnTo>
                      <a:lnTo>
                        <a:pt x="187" y="809"/>
                      </a:lnTo>
                      <a:lnTo>
                        <a:pt x="192" y="811"/>
                      </a:lnTo>
                      <a:lnTo>
                        <a:pt x="198" y="815"/>
                      </a:lnTo>
                      <a:lnTo>
                        <a:pt x="204" y="817"/>
                      </a:lnTo>
                      <a:lnTo>
                        <a:pt x="209" y="819"/>
                      </a:lnTo>
                      <a:lnTo>
                        <a:pt x="215" y="819"/>
                      </a:lnTo>
                      <a:lnTo>
                        <a:pt x="221" y="822"/>
                      </a:lnTo>
                      <a:lnTo>
                        <a:pt x="226" y="824"/>
                      </a:lnTo>
                      <a:lnTo>
                        <a:pt x="232" y="824"/>
                      </a:lnTo>
                      <a:lnTo>
                        <a:pt x="238" y="828"/>
                      </a:lnTo>
                      <a:lnTo>
                        <a:pt x="244" y="830"/>
                      </a:lnTo>
                      <a:lnTo>
                        <a:pt x="247" y="832"/>
                      </a:lnTo>
                      <a:lnTo>
                        <a:pt x="253" y="832"/>
                      </a:lnTo>
                      <a:lnTo>
                        <a:pt x="259" y="836"/>
                      </a:lnTo>
                      <a:lnTo>
                        <a:pt x="263" y="838"/>
                      </a:lnTo>
                      <a:lnTo>
                        <a:pt x="268" y="838"/>
                      </a:lnTo>
                      <a:lnTo>
                        <a:pt x="274" y="841"/>
                      </a:lnTo>
                      <a:lnTo>
                        <a:pt x="280" y="843"/>
                      </a:lnTo>
                      <a:lnTo>
                        <a:pt x="285" y="845"/>
                      </a:lnTo>
                      <a:lnTo>
                        <a:pt x="291" y="847"/>
                      </a:lnTo>
                      <a:lnTo>
                        <a:pt x="295" y="849"/>
                      </a:lnTo>
                      <a:lnTo>
                        <a:pt x="301" y="851"/>
                      </a:lnTo>
                      <a:lnTo>
                        <a:pt x="304" y="853"/>
                      </a:lnTo>
                      <a:lnTo>
                        <a:pt x="310" y="855"/>
                      </a:lnTo>
                      <a:lnTo>
                        <a:pt x="314" y="857"/>
                      </a:lnTo>
                      <a:lnTo>
                        <a:pt x="320" y="860"/>
                      </a:lnTo>
                      <a:lnTo>
                        <a:pt x="325" y="862"/>
                      </a:lnTo>
                      <a:lnTo>
                        <a:pt x="329" y="862"/>
                      </a:lnTo>
                      <a:lnTo>
                        <a:pt x="333" y="866"/>
                      </a:lnTo>
                      <a:lnTo>
                        <a:pt x="339" y="868"/>
                      </a:lnTo>
                      <a:lnTo>
                        <a:pt x="344" y="870"/>
                      </a:lnTo>
                      <a:lnTo>
                        <a:pt x="348" y="874"/>
                      </a:lnTo>
                      <a:lnTo>
                        <a:pt x="354" y="876"/>
                      </a:lnTo>
                      <a:lnTo>
                        <a:pt x="358" y="879"/>
                      </a:lnTo>
                      <a:lnTo>
                        <a:pt x="361" y="881"/>
                      </a:lnTo>
                      <a:lnTo>
                        <a:pt x="367" y="885"/>
                      </a:lnTo>
                      <a:lnTo>
                        <a:pt x="371" y="887"/>
                      </a:lnTo>
                      <a:lnTo>
                        <a:pt x="375" y="889"/>
                      </a:lnTo>
                      <a:lnTo>
                        <a:pt x="379" y="893"/>
                      </a:lnTo>
                      <a:lnTo>
                        <a:pt x="382" y="897"/>
                      </a:lnTo>
                      <a:lnTo>
                        <a:pt x="388" y="900"/>
                      </a:lnTo>
                      <a:lnTo>
                        <a:pt x="392" y="902"/>
                      </a:lnTo>
                      <a:lnTo>
                        <a:pt x="396" y="906"/>
                      </a:lnTo>
                      <a:lnTo>
                        <a:pt x="399" y="910"/>
                      </a:lnTo>
                      <a:lnTo>
                        <a:pt x="403" y="912"/>
                      </a:lnTo>
                      <a:lnTo>
                        <a:pt x="407" y="916"/>
                      </a:lnTo>
                      <a:lnTo>
                        <a:pt x="411" y="919"/>
                      </a:lnTo>
                      <a:lnTo>
                        <a:pt x="413" y="923"/>
                      </a:lnTo>
                      <a:lnTo>
                        <a:pt x="417" y="925"/>
                      </a:lnTo>
                      <a:lnTo>
                        <a:pt x="420" y="929"/>
                      </a:lnTo>
                      <a:lnTo>
                        <a:pt x="424" y="931"/>
                      </a:lnTo>
                      <a:lnTo>
                        <a:pt x="430" y="936"/>
                      </a:lnTo>
                      <a:lnTo>
                        <a:pt x="434" y="942"/>
                      </a:lnTo>
                      <a:lnTo>
                        <a:pt x="439" y="946"/>
                      </a:lnTo>
                      <a:lnTo>
                        <a:pt x="443" y="950"/>
                      </a:lnTo>
                      <a:lnTo>
                        <a:pt x="445" y="954"/>
                      </a:lnTo>
                      <a:lnTo>
                        <a:pt x="449" y="955"/>
                      </a:lnTo>
                      <a:lnTo>
                        <a:pt x="449" y="957"/>
                      </a:lnTo>
                      <a:lnTo>
                        <a:pt x="451" y="957"/>
                      </a:lnTo>
                      <a:lnTo>
                        <a:pt x="449" y="955"/>
                      </a:lnTo>
                      <a:lnTo>
                        <a:pt x="449" y="952"/>
                      </a:lnTo>
                      <a:lnTo>
                        <a:pt x="447" y="948"/>
                      </a:lnTo>
                      <a:lnTo>
                        <a:pt x="445" y="944"/>
                      </a:lnTo>
                      <a:lnTo>
                        <a:pt x="445" y="942"/>
                      </a:lnTo>
                      <a:lnTo>
                        <a:pt x="443" y="938"/>
                      </a:lnTo>
                      <a:lnTo>
                        <a:pt x="443" y="936"/>
                      </a:lnTo>
                      <a:lnTo>
                        <a:pt x="443" y="931"/>
                      </a:lnTo>
                      <a:lnTo>
                        <a:pt x="441" y="929"/>
                      </a:lnTo>
                      <a:lnTo>
                        <a:pt x="441" y="923"/>
                      </a:lnTo>
                      <a:lnTo>
                        <a:pt x="439" y="919"/>
                      </a:lnTo>
                      <a:lnTo>
                        <a:pt x="439" y="914"/>
                      </a:lnTo>
                      <a:lnTo>
                        <a:pt x="437" y="910"/>
                      </a:lnTo>
                      <a:lnTo>
                        <a:pt x="437" y="904"/>
                      </a:lnTo>
                      <a:lnTo>
                        <a:pt x="436" y="900"/>
                      </a:lnTo>
                      <a:lnTo>
                        <a:pt x="434" y="895"/>
                      </a:lnTo>
                      <a:lnTo>
                        <a:pt x="434" y="889"/>
                      </a:lnTo>
                      <a:lnTo>
                        <a:pt x="434" y="883"/>
                      </a:lnTo>
                      <a:lnTo>
                        <a:pt x="432" y="878"/>
                      </a:lnTo>
                      <a:lnTo>
                        <a:pt x="432" y="874"/>
                      </a:lnTo>
                      <a:lnTo>
                        <a:pt x="432" y="870"/>
                      </a:lnTo>
                      <a:lnTo>
                        <a:pt x="432" y="868"/>
                      </a:lnTo>
                      <a:lnTo>
                        <a:pt x="432" y="864"/>
                      </a:lnTo>
                      <a:lnTo>
                        <a:pt x="430" y="859"/>
                      </a:lnTo>
                      <a:lnTo>
                        <a:pt x="430" y="851"/>
                      </a:lnTo>
                      <a:lnTo>
                        <a:pt x="428" y="849"/>
                      </a:lnTo>
                      <a:lnTo>
                        <a:pt x="428" y="845"/>
                      </a:lnTo>
                      <a:lnTo>
                        <a:pt x="426" y="841"/>
                      </a:lnTo>
                      <a:lnTo>
                        <a:pt x="426" y="838"/>
                      </a:lnTo>
                      <a:lnTo>
                        <a:pt x="426" y="836"/>
                      </a:lnTo>
                      <a:lnTo>
                        <a:pt x="426" y="832"/>
                      </a:lnTo>
                      <a:lnTo>
                        <a:pt x="426" y="828"/>
                      </a:lnTo>
                      <a:lnTo>
                        <a:pt x="426" y="824"/>
                      </a:lnTo>
                      <a:lnTo>
                        <a:pt x="426" y="822"/>
                      </a:lnTo>
                      <a:lnTo>
                        <a:pt x="426" y="819"/>
                      </a:lnTo>
                      <a:lnTo>
                        <a:pt x="424" y="815"/>
                      </a:lnTo>
                      <a:lnTo>
                        <a:pt x="424" y="811"/>
                      </a:lnTo>
                      <a:lnTo>
                        <a:pt x="424" y="807"/>
                      </a:lnTo>
                      <a:lnTo>
                        <a:pt x="424" y="803"/>
                      </a:lnTo>
                      <a:lnTo>
                        <a:pt x="424" y="800"/>
                      </a:lnTo>
                      <a:lnTo>
                        <a:pt x="424" y="798"/>
                      </a:lnTo>
                      <a:lnTo>
                        <a:pt x="424" y="792"/>
                      </a:lnTo>
                      <a:lnTo>
                        <a:pt x="424" y="788"/>
                      </a:lnTo>
                      <a:lnTo>
                        <a:pt x="424" y="786"/>
                      </a:lnTo>
                      <a:lnTo>
                        <a:pt x="424" y="783"/>
                      </a:lnTo>
                      <a:lnTo>
                        <a:pt x="424" y="779"/>
                      </a:lnTo>
                      <a:lnTo>
                        <a:pt x="424" y="775"/>
                      </a:lnTo>
                      <a:lnTo>
                        <a:pt x="424" y="773"/>
                      </a:lnTo>
                      <a:lnTo>
                        <a:pt x="424" y="769"/>
                      </a:lnTo>
                      <a:lnTo>
                        <a:pt x="424" y="765"/>
                      </a:lnTo>
                      <a:lnTo>
                        <a:pt x="424" y="762"/>
                      </a:lnTo>
                      <a:lnTo>
                        <a:pt x="424" y="758"/>
                      </a:lnTo>
                      <a:lnTo>
                        <a:pt x="424" y="754"/>
                      </a:lnTo>
                      <a:lnTo>
                        <a:pt x="424" y="750"/>
                      </a:lnTo>
                      <a:lnTo>
                        <a:pt x="424" y="746"/>
                      </a:lnTo>
                      <a:lnTo>
                        <a:pt x="424" y="743"/>
                      </a:lnTo>
                      <a:lnTo>
                        <a:pt x="424" y="741"/>
                      </a:lnTo>
                      <a:lnTo>
                        <a:pt x="424" y="737"/>
                      </a:lnTo>
                      <a:lnTo>
                        <a:pt x="424" y="735"/>
                      </a:lnTo>
                      <a:lnTo>
                        <a:pt x="424" y="729"/>
                      </a:lnTo>
                      <a:lnTo>
                        <a:pt x="424" y="727"/>
                      </a:lnTo>
                      <a:lnTo>
                        <a:pt x="424" y="722"/>
                      </a:lnTo>
                      <a:lnTo>
                        <a:pt x="424" y="716"/>
                      </a:lnTo>
                      <a:lnTo>
                        <a:pt x="424" y="710"/>
                      </a:lnTo>
                      <a:lnTo>
                        <a:pt x="424" y="705"/>
                      </a:lnTo>
                      <a:lnTo>
                        <a:pt x="424" y="699"/>
                      </a:lnTo>
                      <a:lnTo>
                        <a:pt x="424" y="693"/>
                      </a:lnTo>
                      <a:lnTo>
                        <a:pt x="424" y="687"/>
                      </a:lnTo>
                      <a:lnTo>
                        <a:pt x="424" y="684"/>
                      </a:lnTo>
                      <a:lnTo>
                        <a:pt x="424" y="680"/>
                      </a:lnTo>
                      <a:lnTo>
                        <a:pt x="426" y="678"/>
                      </a:lnTo>
                      <a:lnTo>
                        <a:pt x="426" y="674"/>
                      </a:lnTo>
                      <a:lnTo>
                        <a:pt x="426" y="670"/>
                      </a:lnTo>
                      <a:lnTo>
                        <a:pt x="426" y="667"/>
                      </a:lnTo>
                      <a:lnTo>
                        <a:pt x="426" y="663"/>
                      </a:lnTo>
                      <a:lnTo>
                        <a:pt x="426" y="661"/>
                      </a:lnTo>
                      <a:lnTo>
                        <a:pt x="424" y="659"/>
                      </a:lnTo>
                      <a:lnTo>
                        <a:pt x="424" y="655"/>
                      </a:lnTo>
                      <a:lnTo>
                        <a:pt x="422" y="653"/>
                      </a:lnTo>
                      <a:lnTo>
                        <a:pt x="420" y="649"/>
                      </a:lnTo>
                      <a:lnTo>
                        <a:pt x="420" y="648"/>
                      </a:lnTo>
                      <a:lnTo>
                        <a:pt x="418" y="644"/>
                      </a:lnTo>
                      <a:lnTo>
                        <a:pt x="417" y="640"/>
                      </a:lnTo>
                      <a:lnTo>
                        <a:pt x="415" y="636"/>
                      </a:lnTo>
                      <a:lnTo>
                        <a:pt x="413" y="632"/>
                      </a:lnTo>
                      <a:lnTo>
                        <a:pt x="409" y="627"/>
                      </a:lnTo>
                      <a:lnTo>
                        <a:pt x="407" y="623"/>
                      </a:lnTo>
                      <a:lnTo>
                        <a:pt x="405" y="617"/>
                      </a:lnTo>
                      <a:lnTo>
                        <a:pt x="401" y="611"/>
                      </a:lnTo>
                      <a:lnTo>
                        <a:pt x="399" y="606"/>
                      </a:lnTo>
                      <a:lnTo>
                        <a:pt x="394" y="602"/>
                      </a:lnTo>
                      <a:lnTo>
                        <a:pt x="392" y="594"/>
                      </a:lnTo>
                      <a:lnTo>
                        <a:pt x="388" y="589"/>
                      </a:lnTo>
                      <a:lnTo>
                        <a:pt x="386" y="585"/>
                      </a:lnTo>
                      <a:lnTo>
                        <a:pt x="382" y="583"/>
                      </a:lnTo>
                      <a:lnTo>
                        <a:pt x="380" y="579"/>
                      </a:lnTo>
                      <a:lnTo>
                        <a:pt x="379" y="575"/>
                      </a:lnTo>
                      <a:lnTo>
                        <a:pt x="377" y="572"/>
                      </a:lnTo>
                      <a:lnTo>
                        <a:pt x="375" y="570"/>
                      </a:lnTo>
                      <a:lnTo>
                        <a:pt x="373" y="566"/>
                      </a:lnTo>
                      <a:lnTo>
                        <a:pt x="371" y="564"/>
                      </a:lnTo>
                      <a:lnTo>
                        <a:pt x="369" y="560"/>
                      </a:lnTo>
                      <a:lnTo>
                        <a:pt x="367" y="556"/>
                      </a:lnTo>
                      <a:lnTo>
                        <a:pt x="363" y="553"/>
                      </a:lnTo>
                      <a:lnTo>
                        <a:pt x="361" y="549"/>
                      </a:lnTo>
                      <a:lnTo>
                        <a:pt x="358" y="547"/>
                      </a:lnTo>
                      <a:lnTo>
                        <a:pt x="356" y="543"/>
                      </a:lnTo>
                      <a:lnTo>
                        <a:pt x="354" y="539"/>
                      </a:lnTo>
                      <a:lnTo>
                        <a:pt x="352" y="535"/>
                      </a:lnTo>
                      <a:lnTo>
                        <a:pt x="350" y="534"/>
                      </a:lnTo>
                      <a:lnTo>
                        <a:pt x="346" y="530"/>
                      </a:lnTo>
                      <a:lnTo>
                        <a:pt x="342" y="526"/>
                      </a:lnTo>
                      <a:lnTo>
                        <a:pt x="341" y="522"/>
                      </a:lnTo>
                      <a:lnTo>
                        <a:pt x="339" y="520"/>
                      </a:lnTo>
                      <a:lnTo>
                        <a:pt x="337" y="516"/>
                      </a:lnTo>
                      <a:lnTo>
                        <a:pt x="333" y="513"/>
                      </a:lnTo>
                      <a:lnTo>
                        <a:pt x="331" y="511"/>
                      </a:lnTo>
                      <a:lnTo>
                        <a:pt x="327" y="507"/>
                      </a:lnTo>
                      <a:lnTo>
                        <a:pt x="323" y="503"/>
                      </a:lnTo>
                      <a:lnTo>
                        <a:pt x="320" y="499"/>
                      </a:lnTo>
                      <a:lnTo>
                        <a:pt x="318" y="496"/>
                      </a:lnTo>
                      <a:lnTo>
                        <a:pt x="314" y="492"/>
                      </a:lnTo>
                      <a:lnTo>
                        <a:pt x="312" y="490"/>
                      </a:lnTo>
                      <a:lnTo>
                        <a:pt x="308" y="486"/>
                      </a:lnTo>
                      <a:lnTo>
                        <a:pt x="306" y="484"/>
                      </a:lnTo>
                      <a:lnTo>
                        <a:pt x="302" y="480"/>
                      </a:lnTo>
                      <a:lnTo>
                        <a:pt x="299" y="477"/>
                      </a:lnTo>
                      <a:lnTo>
                        <a:pt x="295" y="473"/>
                      </a:lnTo>
                      <a:lnTo>
                        <a:pt x="293" y="471"/>
                      </a:lnTo>
                      <a:lnTo>
                        <a:pt x="289" y="467"/>
                      </a:lnTo>
                      <a:lnTo>
                        <a:pt x="285" y="465"/>
                      </a:lnTo>
                      <a:lnTo>
                        <a:pt x="282" y="461"/>
                      </a:lnTo>
                      <a:lnTo>
                        <a:pt x="280" y="459"/>
                      </a:lnTo>
                      <a:lnTo>
                        <a:pt x="276" y="456"/>
                      </a:lnTo>
                      <a:lnTo>
                        <a:pt x="272" y="452"/>
                      </a:lnTo>
                      <a:lnTo>
                        <a:pt x="268" y="448"/>
                      </a:lnTo>
                      <a:lnTo>
                        <a:pt x="266" y="446"/>
                      </a:lnTo>
                      <a:lnTo>
                        <a:pt x="263" y="442"/>
                      </a:lnTo>
                      <a:lnTo>
                        <a:pt x="259" y="439"/>
                      </a:lnTo>
                      <a:lnTo>
                        <a:pt x="255" y="435"/>
                      </a:lnTo>
                      <a:lnTo>
                        <a:pt x="253" y="433"/>
                      </a:lnTo>
                      <a:lnTo>
                        <a:pt x="249" y="429"/>
                      </a:lnTo>
                      <a:lnTo>
                        <a:pt x="245" y="425"/>
                      </a:lnTo>
                      <a:lnTo>
                        <a:pt x="244" y="421"/>
                      </a:lnTo>
                      <a:lnTo>
                        <a:pt x="240" y="420"/>
                      </a:lnTo>
                      <a:lnTo>
                        <a:pt x="236" y="416"/>
                      </a:lnTo>
                      <a:lnTo>
                        <a:pt x="232" y="414"/>
                      </a:lnTo>
                      <a:lnTo>
                        <a:pt x="230" y="410"/>
                      </a:lnTo>
                      <a:lnTo>
                        <a:pt x="228" y="406"/>
                      </a:lnTo>
                      <a:lnTo>
                        <a:pt x="225" y="402"/>
                      </a:lnTo>
                      <a:lnTo>
                        <a:pt x="221" y="399"/>
                      </a:lnTo>
                      <a:lnTo>
                        <a:pt x="217" y="395"/>
                      </a:lnTo>
                      <a:lnTo>
                        <a:pt x="215" y="391"/>
                      </a:lnTo>
                      <a:lnTo>
                        <a:pt x="211" y="387"/>
                      </a:lnTo>
                      <a:lnTo>
                        <a:pt x="209" y="383"/>
                      </a:lnTo>
                      <a:lnTo>
                        <a:pt x="206" y="382"/>
                      </a:lnTo>
                      <a:lnTo>
                        <a:pt x="204" y="376"/>
                      </a:lnTo>
                      <a:lnTo>
                        <a:pt x="200" y="372"/>
                      </a:lnTo>
                      <a:lnTo>
                        <a:pt x="198" y="368"/>
                      </a:lnTo>
                      <a:lnTo>
                        <a:pt x="194" y="364"/>
                      </a:lnTo>
                      <a:lnTo>
                        <a:pt x="192" y="361"/>
                      </a:lnTo>
                      <a:lnTo>
                        <a:pt x="190" y="357"/>
                      </a:lnTo>
                      <a:lnTo>
                        <a:pt x="187" y="353"/>
                      </a:lnTo>
                      <a:lnTo>
                        <a:pt x="185" y="349"/>
                      </a:lnTo>
                      <a:lnTo>
                        <a:pt x="183" y="345"/>
                      </a:lnTo>
                      <a:lnTo>
                        <a:pt x="179" y="340"/>
                      </a:lnTo>
                      <a:lnTo>
                        <a:pt x="177" y="338"/>
                      </a:lnTo>
                      <a:lnTo>
                        <a:pt x="175" y="332"/>
                      </a:lnTo>
                      <a:lnTo>
                        <a:pt x="173" y="328"/>
                      </a:lnTo>
                      <a:lnTo>
                        <a:pt x="171" y="323"/>
                      </a:lnTo>
                      <a:lnTo>
                        <a:pt x="169" y="319"/>
                      </a:lnTo>
                      <a:lnTo>
                        <a:pt x="168" y="313"/>
                      </a:lnTo>
                      <a:lnTo>
                        <a:pt x="166" y="309"/>
                      </a:lnTo>
                      <a:lnTo>
                        <a:pt x="164" y="304"/>
                      </a:lnTo>
                      <a:lnTo>
                        <a:pt x="162" y="300"/>
                      </a:lnTo>
                      <a:lnTo>
                        <a:pt x="160" y="296"/>
                      </a:lnTo>
                      <a:lnTo>
                        <a:pt x="160" y="290"/>
                      </a:lnTo>
                      <a:lnTo>
                        <a:pt x="158" y="285"/>
                      </a:lnTo>
                      <a:lnTo>
                        <a:pt x="156" y="281"/>
                      </a:lnTo>
                      <a:lnTo>
                        <a:pt x="154" y="275"/>
                      </a:lnTo>
                      <a:lnTo>
                        <a:pt x="154" y="271"/>
                      </a:lnTo>
                      <a:lnTo>
                        <a:pt x="152" y="266"/>
                      </a:lnTo>
                      <a:lnTo>
                        <a:pt x="152" y="260"/>
                      </a:lnTo>
                      <a:lnTo>
                        <a:pt x="150" y="254"/>
                      </a:lnTo>
                      <a:lnTo>
                        <a:pt x="150" y="248"/>
                      </a:lnTo>
                      <a:lnTo>
                        <a:pt x="149" y="243"/>
                      </a:lnTo>
                      <a:lnTo>
                        <a:pt x="149" y="237"/>
                      </a:lnTo>
                      <a:lnTo>
                        <a:pt x="149" y="231"/>
                      </a:lnTo>
                      <a:lnTo>
                        <a:pt x="149" y="228"/>
                      </a:lnTo>
                      <a:lnTo>
                        <a:pt x="149" y="220"/>
                      </a:lnTo>
                      <a:lnTo>
                        <a:pt x="149" y="214"/>
                      </a:lnTo>
                      <a:lnTo>
                        <a:pt x="149" y="209"/>
                      </a:lnTo>
                      <a:lnTo>
                        <a:pt x="149" y="203"/>
                      </a:lnTo>
                      <a:lnTo>
                        <a:pt x="149" y="199"/>
                      </a:lnTo>
                      <a:lnTo>
                        <a:pt x="149" y="193"/>
                      </a:lnTo>
                      <a:lnTo>
                        <a:pt x="149" y="186"/>
                      </a:lnTo>
                      <a:lnTo>
                        <a:pt x="149" y="182"/>
                      </a:lnTo>
                      <a:lnTo>
                        <a:pt x="149" y="174"/>
                      </a:lnTo>
                      <a:lnTo>
                        <a:pt x="149" y="169"/>
                      </a:lnTo>
                      <a:lnTo>
                        <a:pt x="149" y="163"/>
                      </a:lnTo>
                      <a:lnTo>
                        <a:pt x="149" y="157"/>
                      </a:lnTo>
                      <a:lnTo>
                        <a:pt x="149" y="152"/>
                      </a:lnTo>
                      <a:lnTo>
                        <a:pt x="150" y="146"/>
                      </a:lnTo>
                      <a:lnTo>
                        <a:pt x="150" y="140"/>
                      </a:lnTo>
                      <a:lnTo>
                        <a:pt x="150" y="136"/>
                      </a:lnTo>
                      <a:lnTo>
                        <a:pt x="150" y="131"/>
                      </a:lnTo>
                      <a:lnTo>
                        <a:pt x="152" y="125"/>
                      </a:lnTo>
                      <a:lnTo>
                        <a:pt x="152" y="119"/>
                      </a:lnTo>
                      <a:lnTo>
                        <a:pt x="154" y="114"/>
                      </a:lnTo>
                      <a:lnTo>
                        <a:pt x="154" y="108"/>
                      </a:lnTo>
                      <a:lnTo>
                        <a:pt x="156" y="102"/>
                      </a:lnTo>
                      <a:lnTo>
                        <a:pt x="156" y="98"/>
                      </a:lnTo>
                      <a:lnTo>
                        <a:pt x="158" y="93"/>
                      </a:lnTo>
                      <a:lnTo>
                        <a:pt x="158" y="89"/>
                      </a:lnTo>
                      <a:lnTo>
                        <a:pt x="160" y="83"/>
                      </a:lnTo>
                      <a:lnTo>
                        <a:pt x="160" y="77"/>
                      </a:lnTo>
                      <a:lnTo>
                        <a:pt x="162" y="74"/>
                      </a:lnTo>
                      <a:lnTo>
                        <a:pt x="162" y="68"/>
                      </a:lnTo>
                      <a:lnTo>
                        <a:pt x="162" y="64"/>
                      </a:lnTo>
                      <a:lnTo>
                        <a:pt x="164" y="58"/>
                      </a:lnTo>
                      <a:lnTo>
                        <a:pt x="166" y="57"/>
                      </a:lnTo>
                      <a:lnTo>
                        <a:pt x="166" y="51"/>
                      </a:lnTo>
                      <a:lnTo>
                        <a:pt x="166" y="47"/>
                      </a:lnTo>
                      <a:lnTo>
                        <a:pt x="168" y="43"/>
                      </a:lnTo>
                      <a:lnTo>
                        <a:pt x="168" y="39"/>
                      </a:lnTo>
                      <a:lnTo>
                        <a:pt x="168" y="36"/>
                      </a:lnTo>
                      <a:lnTo>
                        <a:pt x="169" y="32"/>
                      </a:lnTo>
                      <a:lnTo>
                        <a:pt x="171" y="30"/>
                      </a:lnTo>
                      <a:lnTo>
                        <a:pt x="171" y="26"/>
                      </a:lnTo>
                      <a:lnTo>
                        <a:pt x="171" y="24"/>
                      </a:lnTo>
                      <a:lnTo>
                        <a:pt x="173" y="20"/>
                      </a:lnTo>
                      <a:lnTo>
                        <a:pt x="173" y="17"/>
                      </a:lnTo>
                      <a:lnTo>
                        <a:pt x="173" y="15"/>
                      </a:lnTo>
                      <a:lnTo>
                        <a:pt x="175" y="11"/>
                      </a:lnTo>
                      <a:lnTo>
                        <a:pt x="175" y="7"/>
                      </a:lnTo>
                      <a:lnTo>
                        <a:pt x="177" y="3"/>
                      </a:lnTo>
                      <a:lnTo>
                        <a:pt x="177" y="1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45" name="Freeform 42"/>
                <p:cNvSpPr>
                  <a:spLocks/>
                </p:cNvSpPr>
                <p:nvPr/>
              </p:nvSpPr>
              <p:spPr bwMode="auto">
                <a:xfrm>
                  <a:off x="576" y="2496"/>
                  <a:ext cx="675" cy="934"/>
                </a:xfrm>
                <a:custGeom>
                  <a:avLst/>
                  <a:gdLst>
                    <a:gd name="T0" fmla="*/ 20 w 1350"/>
                    <a:gd name="T1" fmla="*/ 2 h 1868"/>
                    <a:gd name="T2" fmla="*/ 19 w 1350"/>
                    <a:gd name="T3" fmla="*/ 3 h 1868"/>
                    <a:gd name="T4" fmla="*/ 18 w 1350"/>
                    <a:gd name="T5" fmla="*/ 4 h 1868"/>
                    <a:gd name="T6" fmla="*/ 17 w 1350"/>
                    <a:gd name="T7" fmla="*/ 4 h 1868"/>
                    <a:gd name="T8" fmla="*/ 15 w 1350"/>
                    <a:gd name="T9" fmla="*/ 4 h 1868"/>
                    <a:gd name="T10" fmla="*/ 13 w 1350"/>
                    <a:gd name="T11" fmla="*/ 6 h 1868"/>
                    <a:gd name="T12" fmla="*/ 12 w 1350"/>
                    <a:gd name="T13" fmla="*/ 6 h 1868"/>
                    <a:gd name="T14" fmla="*/ 11 w 1350"/>
                    <a:gd name="T15" fmla="*/ 6 h 1868"/>
                    <a:gd name="T16" fmla="*/ 11 w 1350"/>
                    <a:gd name="T17" fmla="*/ 7 h 1868"/>
                    <a:gd name="T18" fmla="*/ 9 w 1350"/>
                    <a:gd name="T19" fmla="*/ 7 h 1868"/>
                    <a:gd name="T20" fmla="*/ 7 w 1350"/>
                    <a:gd name="T21" fmla="*/ 9 h 1868"/>
                    <a:gd name="T22" fmla="*/ 6 w 1350"/>
                    <a:gd name="T23" fmla="*/ 9 h 1868"/>
                    <a:gd name="T24" fmla="*/ 5 w 1350"/>
                    <a:gd name="T25" fmla="*/ 10 h 1868"/>
                    <a:gd name="T26" fmla="*/ 3 w 1350"/>
                    <a:gd name="T27" fmla="*/ 12 h 1868"/>
                    <a:gd name="T28" fmla="*/ 3 w 1350"/>
                    <a:gd name="T29" fmla="*/ 13 h 1868"/>
                    <a:gd name="T30" fmla="*/ 3 w 1350"/>
                    <a:gd name="T31" fmla="*/ 14 h 1868"/>
                    <a:gd name="T32" fmla="*/ 1 w 1350"/>
                    <a:gd name="T33" fmla="*/ 15 h 1868"/>
                    <a:gd name="T34" fmla="*/ 1 w 1350"/>
                    <a:gd name="T35" fmla="*/ 15 h 1868"/>
                    <a:gd name="T36" fmla="*/ 1 w 1350"/>
                    <a:gd name="T37" fmla="*/ 17 h 1868"/>
                    <a:gd name="T38" fmla="*/ 1 w 1350"/>
                    <a:gd name="T39" fmla="*/ 19 h 1868"/>
                    <a:gd name="T40" fmla="*/ 1 w 1350"/>
                    <a:gd name="T41" fmla="*/ 20 h 1868"/>
                    <a:gd name="T42" fmla="*/ 0 w 1350"/>
                    <a:gd name="T43" fmla="*/ 21 h 1868"/>
                    <a:gd name="T44" fmla="*/ 1 w 1350"/>
                    <a:gd name="T45" fmla="*/ 23 h 1868"/>
                    <a:gd name="T46" fmla="*/ 1 w 1350"/>
                    <a:gd name="T47" fmla="*/ 24 h 1868"/>
                    <a:gd name="T48" fmla="*/ 1 w 1350"/>
                    <a:gd name="T49" fmla="*/ 25 h 1868"/>
                    <a:gd name="T50" fmla="*/ 3 w 1350"/>
                    <a:gd name="T51" fmla="*/ 27 h 1868"/>
                    <a:gd name="T52" fmla="*/ 3 w 1350"/>
                    <a:gd name="T53" fmla="*/ 28 h 1868"/>
                    <a:gd name="T54" fmla="*/ 3 w 1350"/>
                    <a:gd name="T55" fmla="*/ 29 h 1868"/>
                    <a:gd name="T56" fmla="*/ 5 w 1350"/>
                    <a:gd name="T57" fmla="*/ 29 h 1868"/>
                    <a:gd name="T58" fmla="*/ 7 w 1350"/>
                    <a:gd name="T59" fmla="*/ 29 h 1868"/>
                    <a:gd name="T60" fmla="*/ 9 w 1350"/>
                    <a:gd name="T61" fmla="*/ 29 h 1868"/>
                    <a:gd name="T62" fmla="*/ 11 w 1350"/>
                    <a:gd name="T63" fmla="*/ 29 h 1868"/>
                    <a:gd name="T64" fmla="*/ 11 w 1350"/>
                    <a:gd name="T65" fmla="*/ 28 h 1868"/>
                    <a:gd name="T66" fmla="*/ 9 w 1350"/>
                    <a:gd name="T67" fmla="*/ 28 h 1868"/>
                    <a:gd name="T68" fmla="*/ 7 w 1350"/>
                    <a:gd name="T69" fmla="*/ 27 h 1868"/>
                    <a:gd name="T70" fmla="*/ 6 w 1350"/>
                    <a:gd name="T71" fmla="*/ 27 h 1868"/>
                    <a:gd name="T72" fmla="*/ 5 w 1350"/>
                    <a:gd name="T73" fmla="*/ 26 h 1868"/>
                    <a:gd name="T74" fmla="*/ 5 w 1350"/>
                    <a:gd name="T75" fmla="*/ 25 h 1868"/>
                    <a:gd name="T76" fmla="*/ 3 w 1350"/>
                    <a:gd name="T77" fmla="*/ 23 h 1868"/>
                    <a:gd name="T78" fmla="*/ 3 w 1350"/>
                    <a:gd name="T79" fmla="*/ 21 h 1868"/>
                    <a:gd name="T80" fmla="*/ 3 w 1350"/>
                    <a:gd name="T81" fmla="*/ 20 h 1868"/>
                    <a:gd name="T82" fmla="*/ 3 w 1350"/>
                    <a:gd name="T83" fmla="*/ 19 h 1868"/>
                    <a:gd name="T84" fmla="*/ 1 w 1350"/>
                    <a:gd name="T85" fmla="*/ 20 h 1868"/>
                    <a:gd name="T86" fmla="*/ 1 w 1350"/>
                    <a:gd name="T87" fmla="*/ 19 h 1868"/>
                    <a:gd name="T88" fmla="*/ 1 w 1350"/>
                    <a:gd name="T89" fmla="*/ 18 h 1868"/>
                    <a:gd name="T90" fmla="*/ 1 w 1350"/>
                    <a:gd name="T91" fmla="*/ 17 h 1868"/>
                    <a:gd name="T92" fmla="*/ 3 w 1350"/>
                    <a:gd name="T93" fmla="*/ 15 h 1868"/>
                    <a:gd name="T94" fmla="*/ 3 w 1350"/>
                    <a:gd name="T95" fmla="*/ 15 h 1868"/>
                    <a:gd name="T96" fmla="*/ 3 w 1350"/>
                    <a:gd name="T97" fmla="*/ 13 h 1868"/>
                    <a:gd name="T98" fmla="*/ 5 w 1350"/>
                    <a:gd name="T99" fmla="*/ 12 h 1868"/>
                    <a:gd name="T100" fmla="*/ 5 w 1350"/>
                    <a:gd name="T101" fmla="*/ 10 h 1868"/>
                    <a:gd name="T102" fmla="*/ 6 w 1350"/>
                    <a:gd name="T103" fmla="*/ 10 h 1868"/>
                    <a:gd name="T104" fmla="*/ 7 w 1350"/>
                    <a:gd name="T105" fmla="*/ 10 h 1868"/>
                    <a:gd name="T106" fmla="*/ 10 w 1350"/>
                    <a:gd name="T107" fmla="*/ 9 h 1868"/>
                    <a:gd name="T108" fmla="*/ 11 w 1350"/>
                    <a:gd name="T109" fmla="*/ 7 h 1868"/>
                    <a:gd name="T110" fmla="*/ 13 w 1350"/>
                    <a:gd name="T111" fmla="*/ 7 h 1868"/>
                    <a:gd name="T112" fmla="*/ 14 w 1350"/>
                    <a:gd name="T113" fmla="*/ 6 h 1868"/>
                    <a:gd name="T114" fmla="*/ 15 w 1350"/>
                    <a:gd name="T115" fmla="*/ 5 h 1868"/>
                    <a:gd name="T116" fmla="*/ 17 w 1350"/>
                    <a:gd name="T117" fmla="*/ 5 h 1868"/>
                    <a:gd name="T118" fmla="*/ 19 w 1350"/>
                    <a:gd name="T119" fmla="*/ 4 h 1868"/>
                    <a:gd name="T120" fmla="*/ 20 w 1350"/>
                    <a:gd name="T121" fmla="*/ 3 h 1868"/>
                    <a:gd name="T122" fmla="*/ 21 w 1350"/>
                    <a:gd name="T123" fmla="*/ 2 h 186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50"/>
                    <a:gd name="T187" fmla="*/ 0 h 1868"/>
                    <a:gd name="T188" fmla="*/ 1350 w 1350"/>
                    <a:gd name="T189" fmla="*/ 1868 h 186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50" h="1868">
                      <a:moveTo>
                        <a:pt x="1325" y="0"/>
                      </a:moveTo>
                      <a:lnTo>
                        <a:pt x="1323" y="2"/>
                      </a:lnTo>
                      <a:lnTo>
                        <a:pt x="1319" y="6"/>
                      </a:lnTo>
                      <a:lnTo>
                        <a:pt x="1317" y="8"/>
                      </a:lnTo>
                      <a:lnTo>
                        <a:pt x="1314" y="13"/>
                      </a:lnTo>
                      <a:lnTo>
                        <a:pt x="1312" y="17"/>
                      </a:lnTo>
                      <a:lnTo>
                        <a:pt x="1308" y="23"/>
                      </a:lnTo>
                      <a:lnTo>
                        <a:pt x="1302" y="27"/>
                      </a:lnTo>
                      <a:lnTo>
                        <a:pt x="1298" y="32"/>
                      </a:lnTo>
                      <a:lnTo>
                        <a:pt x="1295" y="36"/>
                      </a:lnTo>
                      <a:lnTo>
                        <a:pt x="1293" y="38"/>
                      </a:lnTo>
                      <a:lnTo>
                        <a:pt x="1289" y="42"/>
                      </a:lnTo>
                      <a:lnTo>
                        <a:pt x="1287" y="46"/>
                      </a:lnTo>
                      <a:lnTo>
                        <a:pt x="1285" y="49"/>
                      </a:lnTo>
                      <a:lnTo>
                        <a:pt x="1281" y="53"/>
                      </a:lnTo>
                      <a:lnTo>
                        <a:pt x="1277" y="57"/>
                      </a:lnTo>
                      <a:lnTo>
                        <a:pt x="1276" y="61"/>
                      </a:lnTo>
                      <a:lnTo>
                        <a:pt x="1272" y="63"/>
                      </a:lnTo>
                      <a:lnTo>
                        <a:pt x="1268" y="68"/>
                      </a:lnTo>
                      <a:lnTo>
                        <a:pt x="1266" y="70"/>
                      </a:lnTo>
                      <a:lnTo>
                        <a:pt x="1262" y="76"/>
                      </a:lnTo>
                      <a:lnTo>
                        <a:pt x="1258" y="80"/>
                      </a:lnTo>
                      <a:lnTo>
                        <a:pt x="1255" y="82"/>
                      </a:lnTo>
                      <a:lnTo>
                        <a:pt x="1251" y="87"/>
                      </a:lnTo>
                      <a:lnTo>
                        <a:pt x="1247" y="89"/>
                      </a:lnTo>
                      <a:lnTo>
                        <a:pt x="1243" y="93"/>
                      </a:lnTo>
                      <a:lnTo>
                        <a:pt x="1241" y="99"/>
                      </a:lnTo>
                      <a:lnTo>
                        <a:pt x="1236" y="103"/>
                      </a:lnTo>
                      <a:lnTo>
                        <a:pt x="1232" y="106"/>
                      </a:lnTo>
                      <a:lnTo>
                        <a:pt x="1228" y="110"/>
                      </a:lnTo>
                      <a:lnTo>
                        <a:pt x="1224" y="114"/>
                      </a:lnTo>
                      <a:lnTo>
                        <a:pt x="1220" y="118"/>
                      </a:lnTo>
                      <a:lnTo>
                        <a:pt x="1217" y="124"/>
                      </a:lnTo>
                      <a:lnTo>
                        <a:pt x="1213" y="127"/>
                      </a:lnTo>
                      <a:lnTo>
                        <a:pt x="1209" y="131"/>
                      </a:lnTo>
                      <a:lnTo>
                        <a:pt x="1205" y="135"/>
                      </a:lnTo>
                      <a:lnTo>
                        <a:pt x="1201" y="139"/>
                      </a:lnTo>
                      <a:lnTo>
                        <a:pt x="1198" y="143"/>
                      </a:lnTo>
                      <a:lnTo>
                        <a:pt x="1192" y="146"/>
                      </a:lnTo>
                      <a:lnTo>
                        <a:pt x="1188" y="150"/>
                      </a:lnTo>
                      <a:lnTo>
                        <a:pt x="1184" y="154"/>
                      </a:lnTo>
                      <a:lnTo>
                        <a:pt x="1181" y="158"/>
                      </a:lnTo>
                      <a:lnTo>
                        <a:pt x="1177" y="162"/>
                      </a:lnTo>
                      <a:lnTo>
                        <a:pt x="1173" y="163"/>
                      </a:lnTo>
                      <a:lnTo>
                        <a:pt x="1169" y="169"/>
                      </a:lnTo>
                      <a:lnTo>
                        <a:pt x="1165" y="171"/>
                      </a:lnTo>
                      <a:lnTo>
                        <a:pt x="1160" y="175"/>
                      </a:lnTo>
                      <a:lnTo>
                        <a:pt x="1156" y="177"/>
                      </a:lnTo>
                      <a:lnTo>
                        <a:pt x="1152" y="181"/>
                      </a:lnTo>
                      <a:lnTo>
                        <a:pt x="1148" y="184"/>
                      </a:lnTo>
                      <a:lnTo>
                        <a:pt x="1144" y="186"/>
                      </a:lnTo>
                      <a:lnTo>
                        <a:pt x="1141" y="190"/>
                      </a:lnTo>
                      <a:lnTo>
                        <a:pt x="1137" y="194"/>
                      </a:lnTo>
                      <a:lnTo>
                        <a:pt x="1133" y="194"/>
                      </a:lnTo>
                      <a:lnTo>
                        <a:pt x="1129" y="196"/>
                      </a:lnTo>
                      <a:lnTo>
                        <a:pt x="1125" y="200"/>
                      </a:lnTo>
                      <a:lnTo>
                        <a:pt x="1122" y="201"/>
                      </a:lnTo>
                      <a:lnTo>
                        <a:pt x="1118" y="203"/>
                      </a:lnTo>
                      <a:lnTo>
                        <a:pt x="1114" y="205"/>
                      </a:lnTo>
                      <a:lnTo>
                        <a:pt x="1110" y="207"/>
                      </a:lnTo>
                      <a:lnTo>
                        <a:pt x="1106" y="209"/>
                      </a:lnTo>
                      <a:lnTo>
                        <a:pt x="1104" y="209"/>
                      </a:lnTo>
                      <a:lnTo>
                        <a:pt x="1101" y="211"/>
                      </a:lnTo>
                      <a:lnTo>
                        <a:pt x="1097" y="213"/>
                      </a:lnTo>
                      <a:lnTo>
                        <a:pt x="1093" y="215"/>
                      </a:lnTo>
                      <a:lnTo>
                        <a:pt x="1091" y="215"/>
                      </a:lnTo>
                      <a:lnTo>
                        <a:pt x="1085" y="217"/>
                      </a:lnTo>
                      <a:lnTo>
                        <a:pt x="1084" y="219"/>
                      </a:lnTo>
                      <a:lnTo>
                        <a:pt x="1080" y="220"/>
                      </a:lnTo>
                      <a:lnTo>
                        <a:pt x="1078" y="220"/>
                      </a:lnTo>
                      <a:lnTo>
                        <a:pt x="1074" y="220"/>
                      </a:lnTo>
                      <a:lnTo>
                        <a:pt x="1070" y="220"/>
                      </a:lnTo>
                      <a:lnTo>
                        <a:pt x="1068" y="222"/>
                      </a:lnTo>
                      <a:lnTo>
                        <a:pt x="1063" y="224"/>
                      </a:lnTo>
                      <a:lnTo>
                        <a:pt x="1057" y="224"/>
                      </a:lnTo>
                      <a:lnTo>
                        <a:pt x="1051" y="224"/>
                      </a:lnTo>
                      <a:lnTo>
                        <a:pt x="1046" y="226"/>
                      </a:lnTo>
                      <a:lnTo>
                        <a:pt x="1040" y="226"/>
                      </a:lnTo>
                      <a:lnTo>
                        <a:pt x="1036" y="226"/>
                      </a:lnTo>
                      <a:lnTo>
                        <a:pt x="1030" y="226"/>
                      </a:lnTo>
                      <a:lnTo>
                        <a:pt x="1028" y="226"/>
                      </a:lnTo>
                      <a:lnTo>
                        <a:pt x="1023" y="224"/>
                      </a:lnTo>
                      <a:lnTo>
                        <a:pt x="1021" y="224"/>
                      </a:lnTo>
                      <a:lnTo>
                        <a:pt x="1017" y="224"/>
                      </a:lnTo>
                      <a:lnTo>
                        <a:pt x="1013" y="224"/>
                      </a:lnTo>
                      <a:lnTo>
                        <a:pt x="1009" y="222"/>
                      </a:lnTo>
                      <a:lnTo>
                        <a:pt x="1008" y="222"/>
                      </a:lnTo>
                      <a:lnTo>
                        <a:pt x="1004" y="220"/>
                      </a:lnTo>
                      <a:lnTo>
                        <a:pt x="1000" y="220"/>
                      </a:lnTo>
                      <a:lnTo>
                        <a:pt x="998" y="220"/>
                      </a:lnTo>
                      <a:lnTo>
                        <a:pt x="996" y="220"/>
                      </a:lnTo>
                      <a:lnTo>
                        <a:pt x="992" y="224"/>
                      </a:lnTo>
                      <a:lnTo>
                        <a:pt x="990" y="226"/>
                      </a:lnTo>
                      <a:lnTo>
                        <a:pt x="989" y="228"/>
                      </a:lnTo>
                      <a:lnTo>
                        <a:pt x="985" y="232"/>
                      </a:lnTo>
                      <a:lnTo>
                        <a:pt x="983" y="236"/>
                      </a:lnTo>
                      <a:lnTo>
                        <a:pt x="979" y="239"/>
                      </a:lnTo>
                      <a:lnTo>
                        <a:pt x="975" y="243"/>
                      </a:lnTo>
                      <a:lnTo>
                        <a:pt x="971" y="247"/>
                      </a:lnTo>
                      <a:lnTo>
                        <a:pt x="966" y="253"/>
                      </a:lnTo>
                      <a:lnTo>
                        <a:pt x="960" y="258"/>
                      </a:lnTo>
                      <a:lnTo>
                        <a:pt x="956" y="262"/>
                      </a:lnTo>
                      <a:lnTo>
                        <a:pt x="952" y="270"/>
                      </a:lnTo>
                      <a:lnTo>
                        <a:pt x="947" y="276"/>
                      </a:lnTo>
                      <a:lnTo>
                        <a:pt x="941" y="279"/>
                      </a:lnTo>
                      <a:lnTo>
                        <a:pt x="935" y="285"/>
                      </a:lnTo>
                      <a:lnTo>
                        <a:pt x="930" y="291"/>
                      </a:lnTo>
                      <a:lnTo>
                        <a:pt x="922" y="296"/>
                      </a:lnTo>
                      <a:lnTo>
                        <a:pt x="920" y="298"/>
                      </a:lnTo>
                      <a:lnTo>
                        <a:pt x="916" y="302"/>
                      </a:lnTo>
                      <a:lnTo>
                        <a:pt x="914" y="304"/>
                      </a:lnTo>
                      <a:lnTo>
                        <a:pt x="911" y="308"/>
                      </a:lnTo>
                      <a:lnTo>
                        <a:pt x="907" y="310"/>
                      </a:lnTo>
                      <a:lnTo>
                        <a:pt x="903" y="314"/>
                      </a:lnTo>
                      <a:lnTo>
                        <a:pt x="901" y="315"/>
                      </a:lnTo>
                      <a:lnTo>
                        <a:pt x="897" y="319"/>
                      </a:lnTo>
                      <a:lnTo>
                        <a:pt x="893" y="321"/>
                      </a:lnTo>
                      <a:lnTo>
                        <a:pt x="890" y="323"/>
                      </a:lnTo>
                      <a:lnTo>
                        <a:pt x="886" y="325"/>
                      </a:lnTo>
                      <a:lnTo>
                        <a:pt x="884" y="329"/>
                      </a:lnTo>
                      <a:lnTo>
                        <a:pt x="880" y="329"/>
                      </a:lnTo>
                      <a:lnTo>
                        <a:pt x="878" y="333"/>
                      </a:lnTo>
                      <a:lnTo>
                        <a:pt x="874" y="334"/>
                      </a:lnTo>
                      <a:lnTo>
                        <a:pt x="871" y="336"/>
                      </a:lnTo>
                      <a:lnTo>
                        <a:pt x="867" y="338"/>
                      </a:lnTo>
                      <a:lnTo>
                        <a:pt x="865" y="340"/>
                      </a:lnTo>
                      <a:lnTo>
                        <a:pt x="861" y="342"/>
                      </a:lnTo>
                      <a:lnTo>
                        <a:pt x="859" y="344"/>
                      </a:lnTo>
                      <a:lnTo>
                        <a:pt x="852" y="348"/>
                      </a:lnTo>
                      <a:lnTo>
                        <a:pt x="846" y="352"/>
                      </a:lnTo>
                      <a:lnTo>
                        <a:pt x="842" y="352"/>
                      </a:lnTo>
                      <a:lnTo>
                        <a:pt x="840" y="353"/>
                      </a:lnTo>
                      <a:lnTo>
                        <a:pt x="836" y="353"/>
                      </a:lnTo>
                      <a:lnTo>
                        <a:pt x="833" y="355"/>
                      </a:lnTo>
                      <a:lnTo>
                        <a:pt x="827" y="357"/>
                      </a:lnTo>
                      <a:lnTo>
                        <a:pt x="821" y="359"/>
                      </a:lnTo>
                      <a:lnTo>
                        <a:pt x="816" y="359"/>
                      </a:lnTo>
                      <a:lnTo>
                        <a:pt x="810" y="359"/>
                      </a:lnTo>
                      <a:lnTo>
                        <a:pt x="804" y="359"/>
                      </a:lnTo>
                      <a:lnTo>
                        <a:pt x="800" y="361"/>
                      </a:lnTo>
                      <a:lnTo>
                        <a:pt x="795" y="359"/>
                      </a:lnTo>
                      <a:lnTo>
                        <a:pt x="789" y="359"/>
                      </a:lnTo>
                      <a:lnTo>
                        <a:pt x="783" y="359"/>
                      </a:lnTo>
                      <a:lnTo>
                        <a:pt x="781" y="359"/>
                      </a:lnTo>
                      <a:lnTo>
                        <a:pt x="776" y="357"/>
                      </a:lnTo>
                      <a:lnTo>
                        <a:pt x="772" y="355"/>
                      </a:lnTo>
                      <a:lnTo>
                        <a:pt x="766" y="353"/>
                      </a:lnTo>
                      <a:lnTo>
                        <a:pt x="764" y="353"/>
                      </a:lnTo>
                      <a:lnTo>
                        <a:pt x="758" y="352"/>
                      </a:lnTo>
                      <a:lnTo>
                        <a:pt x="757" y="352"/>
                      </a:lnTo>
                      <a:lnTo>
                        <a:pt x="753" y="348"/>
                      </a:lnTo>
                      <a:lnTo>
                        <a:pt x="749" y="348"/>
                      </a:lnTo>
                      <a:lnTo>
                        <a:pt x="743" y="344"/>
                      </a:lnTo>
                      <a:lnTo>
                        <a:pt x="739" y="342"/>
                      </a:lnTo>
                      <a:lnTo>
                        <a:pt x="734" y="338"/>
                      </a:lnTo>
                      <a:lnTo>
                        <a:pt x="732" y="336"/>
                      </a:lnTo>
                      <a:lnTo>
                        <a:pt x="732" y="334"/>
                      </a:lnTo>
                      <a:lnTo>
                        <a:pt x="728" y="336"/>
                      </a:lnTo>
                      <a:lnTo>
                        <a:pt x="726" y="340"/>
                      </a:lnTo>
                      <a:lnTo>
                        <a:pt x="722" y="344"/>
                      </a:lnTo>
                      <a:lnTo>
                        <a:pt x="719" y="348"/>
                      </a:lnTo>
                      <a:lnTo>
                        <a:pt x="715" y="352"/>
                      </a:lnTo>
                      <a:lnTo>
                        <a:pt x="709" y="357"/>
                      </a:lnTo>
                      <a:lnTo>
                        <a:pt x="703" y="363"/>
                      </a:lnTo>
                      <a:lnTo>
                        <a:pt x="700" y="367"/>
                      </a:lnTo>
                      <a:lnTo>
                        <a:pt x="696" y="371"/>
                      </a:lnTo>
                      <a:lnTo>
                        <a:pt x="694" y="374"/>
                      </a:lnTo>
                      <a:lnTo>
                        <a:pt x="688" y="378"/>
                      </a:lnTo>
                      <a:lnTo>
                        <a:pt x="686" y="382"/>
                      </a:lnTo>
                      <a:lnTo>
                        <a:pt x="682" y="384"/>
                      </a:lnTo>
                      <a:lnTo>
                        <a:pt x="679" y="388"/>
                      </a:lnTo>
                      <a:lnTo>
                        <a:pt x="677" y="392"/>
                      </a:lnTo>
                      <a:lnTo>
                        <a:pt x="671" y="395"/>
                      </a:lnTo>
                      <a:lnTo>
                        <a:pt x="669" y="397"/>
                      </a:lnTo>
                      <a:lnTo>
                        <a:pt x="665" y="401"/>
                      </a:lnTo>
                      <a:lnTo>
                        <a:pt x="662" y="407"/>
                      </a:lnTo>
                      <a:lnTo>
                        <a:pt x="658" y="411"/>
                      </a:lnTo>
                      <a:lnTo>
                        <a:pt x="652" y="414"/>
                      </a:lnTo>
                      <a:lnTo>
                        <a:pt x="650" y="416"/>
                      </a:lnTo>
                      <a:lnTo>
                        <a:pt x="644" y="422"/>
                      </a:lnTo>
                      <a:lnTo>
                        <a:pt x="641" y="426"/>
                      </a:lnTo>
                      <a:lnTo>
                        <a:pt x="637" y="428"/>
                      </a:lnTo>
                      <a:lnTo>
                        <a:pt x="633" y="433"/>
                      </a:lnTo>
                      <a:lnTo>
                        <a:pt x="629" y="437"/>
                      </a:lnTo>
                      <a:lnTo>
                        <a:pt x="625" y="441"/>
                      </a:lnTo>
                      <a:lnTo>
                        <a:pt x="620" y="445"/>
                      </a:lnTo>
                      <a:lnTo>
                        <a:pt x="616" y="449"/>
                      </a:lnTo>
                      <a:lnTo>
                        <a:pt x="612" y="452"/>
                      </a:lnTo>
                      <a:lnTo>
                        <a:pt x="606" y="456"/>
                      </a:lnTo>
                      <a:lnTo>
                        <a:pt x="603" y="460"/>
                      </a:lnTo>
                      <a:lnTo>
                        <a:pt x="599" y="464"/>
                      </a:lnTo>
                      <a:lnTo>
                        <a:pt x="595" y="468"/>
                      </a:lnTo>
                      <a:lnTo>
                        <a:pt x="589" y="471"/>
                      </a:lnTo>
                      <a:lnTo>
                        <a:pt x="586" y="475"/>
                      </a:lnTo>
                      <a:lnTo>
                        <a:pt x="582" y="479"/>
                      </a:lnTo>
                      <a:lnTo>
                        <a:pt x="576" y="483"/>
                      </a:lnTo>
                      <a:lnTo>
                        <a:pt x="572" y="487"/>
                      </a:lnTo>
                      <a:lnTo>
                        <a:pt x="568" y="490"/>
                      </a:lnTo>
                      <a:lnTo>
                        <a:pt x="565" y="492"/>
                      </a:lnTo>
                      <a:lnTo>
                        <a:pt x="559" y="496"/>
                      </a:lnTo>
                      <a:lnTo>
                        <a:pt x="555" y="502"/>
                      </a:lnTo>
                      <a:lnTo>
                        <a:pt x="551" y="504"/>
                      </a:lnTo>
                      <a:lnTo>
                        <a:pt x="546" y="507"/>
                      </a:lnTo>
                      <a:lnTo>
                        <a:pt x="542" y="509"/>
                      </a:lnTo>
                      <a:lnTo>
                        <a:pt x="538" y="511"/>
                      </a:lnTo>
                      <a:lnTo>
                        <a:pt x="534" y="515"/>
                      </a:lnTo>
                      <a:lnTo>
                        <a:pt x="530" y="517"/>
                      </a:lnTo>
                      <a:lnTo>
                        <a:pt x="527" y="521"/>
                      </a:lnTo>
                      <a:lnTo>
                        <a:pt x="523" y="523"/>
                      </a:lnTo>
                      <a:lnTo>
                        <a:pt x="519" y="526"/>
                      </a:lnTo>
                      <a:lnTo>
                        <a:pt x="515" y="528"/>
                      </a:lnTo>
                      <a:lnTo>
                        <a:pt x="511" y="530"/>
                      </a:lnTo>
                      <a:lnTo>
                        <a:pt x="508" y="532"/>
                      </a:lnTo>
                      <a:lnTo>
                        <a:pt x="504" y="534"/>
                      </a:lnTo>
                      <a:lnTo>
                        <a:pt x="500" y="536"/>
                      </a:lnTo>
                      <a:lnTo>
                        <a:pt x="496" y="536"/>
                      </a:lnTo>
                      <a:lnTo>
                        <a:pt x="494" y="540"/>
                      </a:lnTo>
                      <a:lnTo>
                        <a:pt x="490" y="540"/>
                      </a:lnTo>
                      <a:lnTo>
                        <a:pt x="487" y="542"/>
                      </a:lnTo>
                      <a:lnTo>
                        <a:pt x="483" y="542"/>
                      </a:lnTo>
                      <a:lnTo>
                        <a:pt x="481" y="545"/>
                      </a:lnTo>
                      <a:lnTo>
                        <a:pt x="473" y="547"/>
                      </a:lnTo>
                      <a:lnTo>
                        <a:pt x="470" y="549"/>
                      </a:lnTo>
                      <a:lnTo>
                        <a:pt x="462" y="549"/>
                      </a:lnTo>
                      <a:lnTo>
                        <a:pt x="456" y="549"/>
                      </a:lnTo>
                      <a:lnTo>
                        <a:pt x="452" y="551"/>
                      </a:lnTo>
                      <a:lnTo>
                        <a:pt x="447" y="553"/>
                      </a:lnTo>
                      <a:lnTo>
                        <a:pt x="443" y="553"/>
                      </a:lnTo>
                      <a:lnTo>
                        <a:pt x="437" y="553"/>
                      </a:lnTo>
                      <a:lnTo>
                        <a:pt x="435" y="553"/>
                      </a:lnTo>
                      <a:lnTo>
                        <a:pt x="430" y="553"/>
                      </a:lnTo>
                      <a:lnTo>
                        <a:pt x="426" y="551"/>
                      </a:lnTo>
                      <a:lnTo>
                        <a:pt x="424" y="551"/>
                      </a:lnTo>
                      <a:lnTo>
                        <a:pt x="420" y="549"/>
                      </a:lnTo>
                      <a:lnTo>
                        <a:pt x="416" y="549"/>
                      </a:lnTo>
                      <a:lnTo>
                        <a:pt x="411" y="547"/>
                      </a:lnTo>
                      <a:lnTo>
                        <a:pt x="407" y="547"/>
                      </a:lnTo>
                      <a:lnTo>
                        <a:pt x="403" y="545"/>
                      </a:lnTo>
                      <a:lnTo>
                        <a:pt x="401" y="545"/>
                      </a:lnTo>
                      <a:lnTo>
                        <a:pt x="399" y="542"/>
                      </a:lnTo>
                      <a:lnTo>
                        <a:pt x="397" y="545"/>
                      </a:lnTo>
                      <a:lnTo>
                        <a:pt x="394" y="547"/>
                      </a:lnTo>
                      <a:lnTo>
                        <a:pt x="392" y="549"/>
                      </a:lnTo>
                      <a:lnTo>
                        <a:pt x="388" y="553"/>
                      </a:lnTo>
                      <a:lnTo>
                        <a:pt x="382" y="557"/>
                      </a:lnTo>
                      <a:lnTo>
                        <a:pt x="380" y="561"/>
                      </a:lnTo>
                      <a:lnTo>
                        <a:pt x="374" y="566"/>
                      </a:lnTo>
                      <a:lnTo>
                        <a:pt x="369" y="572"/>
                      </a:lnTo>
                      <a:lnTo>
                        <a:pt x="363" y="578"/>
                      </a:lnTo>
                      <a:lnTo>
                        <a:pt x="357" y="583"/>
                      </a:lnTo>
                      <a:lnTo>
                        <a:pt x="354" y="585"/>
                      </a:lnTo>
                      <a:lnTo>
                        <a:pt x="350" y="589"/>
                      </a:lnTo>
                      <a:lnTo>
                        <a:pt x="346" y="593"/>
                      </a:lnTo>
                      <a:lnTo>
                        <a:pt x="344" y="597"/>
                      </a:lnTo>
                      <a:lnTo>
                        <a:pt x="340" y="599"/>
                      </a:lnTo>
                      <a:lnTo>
                        <a:pt x="336" y="602"/>
                      </a:lnTo>
                      <a:lnTo>
                        <a:pt x="333" y="608"/>
                      </a:lnTo>
                      <a:lnTo>
                        <a:pt x="331" y="610"/>
                      </a:lnTo>
                      <a:lnTo>
                        <a:pt x="325" y="614"/>
                      </a:lnTo>
                      <a:lnTo>
                        <a:pt x="323" y="618"/>
                      </a:lnTo>
                      <a:lnTo>
                        <a:pt x="317" y="621"/>
                      </a:lnTo>
                      <a:lnTo>
                        <a:pt x="314" y="627"/>
                      </a:lnTo>
                      <a:lnTo>
                        <a:pt x="310" y="629"/>
                      </a:lnTo>
                      <a:lnTo>
                        <a:pt x="306" y="633"/>
                      </a:lnTo>
                      <a:lnTo>
                        <a:pt x="302" y="637"/>
                      </a:lnTo>
                      <a:lnTo>
                        <a:pt x="298" y="642"/>
                      </a:lnTo>
                      <a:lnTo>
                        <a:pt x="295" y="646"/>
                      </a:lnTo>
                      <a:lnTo>
                        <a:pt x="291" y="650"/>
                      </a:lnTo>
                      <a:lnTo>
                        <a:pt x="287" y="656"/>
                      </a:lnTo>
                      <a:lnTo>
                        <a:pt x="283" y="659"/>
                      </a:lnTo>
                      <a:lnTo>
                        <a:pt x="279" y="663"/>
                      </a:lnTo>
                      <a:lnTo>
                        <a:pt x="276" y="669"/>
                      </a:lnTo>
                      <a:lnTo>
                        <a:pt x="272" y="673"/>
                      </a:lnTo>
                      <a:lnTo>
                        <a:pt x="268" y="678"/>
                      </a:lnTo>
                      <a:lnTo>
                        <a:pt x="262" y="680"/>
                      </a:lnTo>
                      <a:lnTo>
                        <a:pt x="259" y="686"/>
                      </a:lnTo>
                      <a:lnTo>
                        <a:pt x="255" y="690"/>
                      </a:lnTo>
                      <a:lnTo>
                        <a:pt x="251" y="694"/>
                      </a:lnTo>
                      <a:lnTo>
                        <a:pt x="247" y="699"/>
                      </a:lnTo>
                      <a:lnTo>
                        <a:pt x="243" y="705"/>
                      </a:lnTo>
                      <a:lnTo>
                        <a:pt x="240" y="709"/>
                      </a:lnTo>
                      <a:lnTo>
                        <a:pt x="236" y="713"/>
                      </a:lnTo>
                      <a:lnTo>
                        <a:pt x="232" y="718"/>
                      </a:lnTo>
                      <a:lnTo>
                        <a:pt x="228" y="722"/>
                      </a:lnTo>
                      <a:lnTo>
                        <a:pt x="224" y="728"/>
                      </a:lnTo>
                      <a:lnTo>
                        <a:pt x="222" y="732"/>
                      </a:lnTo>
                      <a:lnTo>
                        <a:pt x="219" y="735"/>
                      </a:lnTo>
                      <a:lnTo>
                        <a:pt x="215" y="741"/>
                      </a:lnTo>
                      <a:lnTo>
                        <a:pt x="211" y="745"/>
                      </a:lnTo>
                      <a:lnTo>
                        <a:pt x="209" y="751"/>
                      </a:lnTo>
                      <a:lnTo>
                        <a:pt x="205" y="755"/>
                      </a:lnTo>
                      <a:lnTo>
                        <a:pt x="202" y="758"/>
                      </a:lnTo>
                      <a:lnTo>
                        <a:pt x="198" y="762"/>
                      </a:lnTo>
                      <a:lnTo>
                        <a:pt x="196" y="768"/>
                      </a:lnTo>
                      <a:lnTo>
                        <a:pt x="192" y="772"/>
                      </a:lnTo>
                      <a:lnTo>
                        <a:pt x="190" y="775"/>
                      </a:lnTo>
                      <a:lnTo>
                        <a:pt x="186" y="779"/>
                      </a:lnTo>
                      <a:lnTo>
                        <a:pt x="184" y="785"/>
                      </a:lnTo>
                      <a:lnTo>
                        <a:pt x="181" y="789"/>
                      </a:lnTo>
                      <a:lnTo>
                        <a:pt x="179" y="793"/>
                      </a:lnTo>
                      <a:lnTo>
                        <a:pt x="175" y="796"/>
                      </a:lnTo>
                      <a:lnTo>
                        <a:pt x="173" y="800"/>
                      </a:lnTo>
                      <a:lnTo>
                        <a:pt x="171" y="804"/>
                      </a:lnTo>
                      <a:lnTo>
                        <a:pt x="169" y="810"/>
                      </a:lnTo>
                      <a:lnTo>
                        <a:pt x="167" y="813"/>
                      </a:lnTo>
                      <a:lnTo>
                        <a:pt x="165" y="817"/>
                      </a:lnTo>
                      <a:lnTo>
                        <a:pt x="163" y="819"/>
                      </a:lnTo>
                      <a:lnTo>
                        <a:pt x="162" y="825"/>
                      </a:lnTo>
                      <a:lnTo>
                        <a:pt x="158" y="829"/>
                      </a:lnTo>
                      <a:lnTo>
                        <a:pt x="156" y="832"/>
                      </a:lnTo>
                      <a:lnTo>
                        <a:pt x="154" y="836"/>
                      </a:lnTo>
                      <a:lnTo>
                        <a:pt x="154" y="838"/>
                      </a:lnTo>
                      <a:lnTo>
                        <a:pt x="152" y="842"/>
                      </a:lnTo>
                      <a:lnTo>
                        <a:pt x="150" y="846"/>
                      </a:lnTo>
                      <a:lnTo>
                        <a:pt x="148" y="850"/>
                      </a:lnTo>
                      <a:lnTo>
                        <a:pt x="146" y="853"/>
                      </a:lnTo>
                      <a:lnTo>
                        <a:pt x="144" y="855"/>
                      </a:lnTo>
                      <a:lnTo>
                        <a:pt x="143" y="859"/>
                      </a:lnTo>
                      <a:lnTo>
                        <a:pt x="141" y="863"/>
                      </a:lnTo>
                      <a:lnTo>
                        <a:pt x="141" y="867"/>
                      </a:lnTo>
                      <a:lnTo>
                        <a:pt x="139" y="869"/>
                      </a:lnTo>
                      <a:lnTo>
                        <a:pt x="139" y="872"/>
                      </a:lnTo>
                      <a:lnTo>
                        <a:pt x="135" y="876"/>
                      </a:lnTo>
                      <a:lnTo>
                        <a:pt x="133" y="882"/>
                      </a:lnTo>
                      <a:lnTo>
                        <a:pt x="131" y="888"/>
                      </a:lnTo>
                      <a:lnTo>
                        <a:pt x="129" y="893"/>
                      </a:lnTo>
                      <a:lnTo>
                        <a:pt x="127" y="897"/>
                      </a:lnTo>
                      <a:lnTo>
                        <a:pt x="127" y="901"/>
                      </a:lnTo>
                      <a:lnTo>
                        <a:pt x="125" y="905"/>
                      </a:lnTo>
                      <a:lnTo>
                        <a:pt x="124" y="908"/>
                      </a:lnTo>
                      <a:lnTo>
                        <a:pt x="122" y="914"/>
                      </a:lnTo>
                      <a:lnTo>
                        <a:pt x="122" y="918"/>
                      </a:lnTo>
                      <a:lnTo>
                        <a:pt x="122" y="922"/>
                      </a:lnTo>
                      <a:lnTo>
                        <a:pt x="122" y="924"/>
                      </a:lnTo>
                      <a:lnTo>
                        <a:pt x="67" y="899"/>
                      </a:lnTo>
                      <a:lnTo>
                        <a:pt x="65" y="899"/>
                      </a:lnTo>
                      <a:lnTo>
                        <a:pt x="65" y="903"/>
                      </a:lnTo>
                      <a:lnTo>
                        <a:pt x="63" y="905"/>
                      </a:lnTo>
                      <a:lnTo>
                        <a:pt x="61" y="907"/>
                      </a:lnTo>
                      <a:lnTo>
                        <a:pt x="61" y="910"/>
                      </a:lnTo>
                      <a:lnTo>
                        <a:pt x="61" y="912"/>
                      </a:lnTo>
                      <a:lnTo>
                        <a:pt x="59" y="916"/>
                      </a:lnTo>
                      <a:lnTo>
                        <a:pt x="57" y="920"/>
                      </a:lnTo>
                      <a:lnTo>
                        <a:pt x="55" y="924"/>
                      </a:lnTo>
                      <a:lnTo>
                        <a:pt x="55" y="929"/>
                      </a:lnTo>
                      <a:lnTo>
                        <a:pt x="53" y="935"/>
                      </a:lnTo>
                      <a:lnTo>
                        <a:pt x="53" y="939"/>
                      </a:lnTo>
                      <a:lnTo>
                        <a:pt x="51" y="943"/>
                      </a:lnTo>
                      <a:lnTo>
                        <a:pt x="51" y="945"/>
                      </a:lnTo>
                      <a:lnTo>
                        <a:pt x="49" y="950"/>
                      </a:lnTo>
                      <a:lnTo>
                        <a:pt x="49" y="954"/>
                      </a:lnTo>
                      <a:lnTo>
                        <a:pt x="48" y="956"/>
                      </a:lnTo>
                      <a:lnTo>
                        <a:pt x="48" y="958"/>
                      </a:lnTo>
                      <a:lnTo>
                        <a:pt x="46" y="962"/>
                      </a:lnTo>
                      <a:lnTo>
                        <a:pt x="46" y="965"/>
                      </a:lnTo>
                      <a:lnTo>
                        <a:pt x="46" y="969"/>
                      </a:lnTo>
                      <a:lnTo>
                        <a:pt x="44" y="973"/>
                      </a:lnTo>
                      <a:lnTo>
                        <a:pt x="42" y="975"/>
                      </a:lnTo>
                      <a:lnTo>
                        <a:pt x="42" y="981"/>
                      </a:lnTo>
                      <a:lnTo>
                        <a:pt x="42" y="983"/>
                      </a:lnTo>
                      <a:lnTo>
                        <a:pt x="42" y="986"/>
                      </a:lnTo>
                      <a:lnTo>
                        <a:pt x="40" y="992"/>
                      </a:lnTo>
                      <a:lnTo>
                        <a:pt x="40" y="996"/>
                      </a:lnTo>
                      <a:lnTo>
                        <a:pt x="38" y="1000"/>
                      </a:lnTo>
                      <a:lnTo>
                        <a:pt x="38" y="1003"/>
                      </a:lnTo>
                      <a:lnTo>
                        <a:pt x="36" y="1007"/>
                      </a:lnTo>
                      <a:lnTo>
                        <a:pt x="36" y="1013"/>
                      </a:lnTo>
                      <a:lnTo>
                        <a:pt x="36" y="1015"/>
                      </a:lnTo>
                      <a:lnTo>
                        <a:pt x="36" y="1021"/>
                      </a:lnTo>
                      <a:lnTo>
                        <a:pt x="34" y="1024"/>
                      </a:lnTo>
                      <a:lnTo>
                        <a:pt x="34" y="1030"/>
                      </a:lnTo>
                      <a:lnTo>
                        <a:pt x="34" y="1032"/>
                      </a:lnTo>
                      <a:lnTo>
                        <a:pt x="34" y="1038"/>
                      </a:lnTo>
                      <a:lnTo>
                        <a:pt x="32" y="1043"/>
                      </a:lnTo>
                      <a:lnTo>
                        <a:pt x="32" y="1047"/>
                      </a:lnTo>
                      <a:lnTo>
                        <a:pt x="30" y="1051"/>
                      </a:lnTo>
                      <a:lnTo>
                        <a:pt x="30" y="1057"/>
                      </a:lnTo>
                      <a:lnTo>
                        <a:pt x="30" y="1060"/>
                      </a:lnTo>
                      <a:lnTo>
                        <a:pt x="30" y="1066"/>
                      </a:lnTo>
                      <a:lnTo>
                        <a:pt x="29" y="1070"/>
                      </a:lnTo>
                      <a:lnTo>
                        <a:pt x="29" y="1076"/>
                      </a:lnTo>
                      <a:lnTo>
                        <a:pt x="29" y="1081"/>
                      </a:lnTo>
                      <a:lnTo>
                        <a:pt x="29" y="1087"/>
                      </a:lnTo>
                      <a:lnTo>
                        <a:pt x="29" y="1091"/>
                      </a:lnTo>
                      <a:lnTo>
                        <a:pt x="29" y="1095"/>
                      </a:lnTo>
                      <a:lnTo>
                        <a:pt x="29" y="1100"/>
                      </a:lnTo>
                      <a:lnTo>
                        <a:pt x="29" y="1106"/>
                      </a:lnTo>
                      <a:lnTo>
                        <a:pt x="29" y="1112"/>
                      </a:lnTo>
                      <a:lnTo>
                        <a:pt x="29" y="1116"/>
                      </a:lnTo>
                      <a:lnTo>
                        <a:pt x="29" y="1121"/>
                      </a:lnTo>
                      <a:lnTo>
                        <a:pt x="29" y="1127"/>
                      </a:lnTo>
                      <a:lnTo>
                        <a:pt x="29" y="1131"/>
                      </a:lnTo>
                      <a:lnTo>
                        <a:pt x="29" y="1137"/>
                      </a:lnTo>
                      <a:lnTo>
                        <a:pt x="29" y="1140"/>
                      </a:lnTo>
                      <a:lnTo>
                        <a:pt x="29" y="1146"/>
                      </a:lnTo>
                      <a:lnTo>
                        <a:pt x="29" y="1152"/>
                      </a:lnTo>
                      <a:lnTo>
                        <a:pt x="29" y="1157"/>
                      </a:lnTo>
                      <a:lnTo>
                        <a:pt x="29" y="1161"/>
                      </a:lnTo>
                      <a:lnTo>
                        <a:pt x="29" y="1167"/>
                      </a:lnTo>
                      <a:lnTo>
                        <a:pt x="29" y="1171"/>
                      </a:lnTo>
                      <a:lnTo>
                        <a:pt x="29" y="1176"/>
                      </a:lnTo>
                      <a:lnTo>
                        <a:pt x="29" y="1182"/>
                      </a:lnTo>
                      <a:lnTo>
                        <a:pt x="29" y="1188"/>
                      </a:lnTo>
                      <a:lnTo>
                        <a:pt x="29" y="1192"/>
                      </a:lnTo>
                      <a:lnTo>
                        <a:pt x="29" y="1197"/>
                      </a:lnTo>
                      <a:lnTo>
                        <a:pt x="29" y="1201"/>
                      </a:lnTo>
                      <a:lnTo>
                        <a:pt x="30" y="1207"/>
                      </a:lnTo>
                      <a:lnTo>
                        <a:pt x="30" y="1211"/>
                      </a:lnTo>
                      <a:lnTo>
                        <a:pt x="30" y="1216"/>
                      </a:lnTo>
                      <a:lnTo>
                        <a:pt x="30" y="1220"/>
                      </a:lnTo>
                      <a:lnTo>
                        <a:pt x="30" y="1226"/>
                      </a:lnTo>
                      <a:lnTo>
                        <a:pt x="30" y="1230"/>
                      </a:lnTo>
                      <a:lnTo>
                        <a:pt x="30" y="1233"/>
                      </a:lnTo>
                      <a:lnTo>
                        <a:pt x="32" y="1239"/>
                      </a:lnTo>
                      <a:lnTo>
                        <a:pt x="34" y="1243"/>
                      </a:lnTo>
                      <a:lnTo>
                        <a:pt x="34" y="1247"/>
                      </a:lnTo>
                      <a:lnTo>
                        <a:pt x="34" y="1251"/>
                      </a:lnTo>
                      <a:lnTo>
                        <a:pt x="34" y="1254"/>
                      </a:lnTo>
                      <a:lnTo>
                        <a:pt x="34" y="1258"/>
                      </a:lnTo>
                      <a:lnTo>
                        <a:pt x="34" y="1262"/>
                      </a:lnTo>
                      <a:lnTo>
                        <a:pt x="34" y="1266"/>
                      </a:lnTo>
                      <a:lnTo>
                        <a:pt x="36" y="1270"/>
                      </a:lnTo>
                      <a:lnTo>
                        <a:pt x="36" y="1275"/>
                      </a:lnTo>
                      <a:lnTo>
                        <a:pt x="36" y="1277"/>
                      </a:lnTo>
                      <a:lnTo>
                        <a:pt x="36" y="1281"/>
                      </a:lnTo>
                      <a:lnTo>
                        <a:pt x="36" y="1285"/>
                      </a:lnTo>
                      <a:lnTo>
                        <a:pt x="36" y="1289"/>
                      </a:lnTo>
                      <a:lnTo>
                        <a:pt x="38" y="1294"/>
                      </a:lnTo>
                      <a:lnTo>
                        <a:pt x="40" y="1300"/>
                      </a:lnTo>
                      <a:lnTo>
                        <a:pt x="40" y="1304"/>
                      </a:lnTo>
                      <a:lnTo>
                        <a:pt x="40" y="1308"/>
                      </a:lnTo>
                      <a:lnTo>
                        <a:pt x="40" y="1311"/>
                      </a:lnTo>
                      <a:lnTo>
                        <a:pt x="40" y="1315"/>
                      </a:lnTo>
                      <a:lnTo>
                        <a:pt x="42" y="1321"/>
                      </a:lnTo>
                      <a:lnTo>
                        <a:pt x="42" y="1323"/>
                      </a:lnTo>
                      <a:lnTo>
                        <a:pt x="0" y="1323"/>
                      </a:lnTo>
                      <a:lnTo>
                        <a:pt x="0" y="1327"/>
                      </a:lnTo>
                      <a:lnTo>
                        <a:pt x="0" y="1330"/>
                      </a:lnTo>
                      <a:lnTo>
                        <a:pt x="0" y="1334"/>
                      </a:lnTo>
                      <a:lnTo>
                        <a:pt x="0" y="1338"/>
                      </a:lnTo>
                      <a:lnTo>
                        <a:pt x="0" y="1344"/>
                      </a:lnTo>
                      <a:lnTo>
                        <a:pt x="0" y="1347"/>
                      </a:lnTo>
                      <a:lnTo>
                        <a:pt x="0" y="1353"/>
                      </a:lnTo>
                      <a:lnTo>
                        <a:pt x="0" y="1357"/>
                      </a:lnTo>
                      <a:lnTo>
                        <a:pt x="0" y="1361"/>
                      </a:lnTo>
                      <a:lnTo>
                        <a:pt x="0" y="1365"/>
                      </a:lnTo>
                      <a:lnTo>
                        <a:pt x="0" y="1366"/>
                      </a:lnTo>
                      <a:lnTo>
                        <a:pt x="0" y="1370"/>
                      </a:lnTo>
                      <a:lnTo>
                        <a:pt x="0" y="1374"/>
                      </a:lnTo>
                      <a:lnTo>
                        <a:pt x="0" y="1378"/>
                      </a:lnTo>
                      <a:lnTo>
                        <a:pt x="2" y="1382"/>
                      </a:lnTo>
                      <a:lnTo>
                        <a:pt x="2" y="1385"/>
                      </a:lnTo>
                      <a:lnTo>
                        <a:pt x="2" y="1389"/>
                      </a:lnTo>
                      <a:lnTo>
                        <a:pt x="4" y="1393"/>
                      </a:lnTo>
                      <a:lnTo>
                        <a:pt x="4" y="1399"/>
                      </a:lnTo>
                      <a:lnTo>
                        <a:pt x="6" y="1403"/>
                      </a:lnTo>
                      <a:lnTo>
                        <a:pt x="8" y="1406"/>
                      </a:lnTo>
                      <a:lnTo>
                        <a:pt x="8" y="1410"/>
                      </a:lnTo>
                      <a:lnTo>
                        <a:pt x="8" y="1416"/>
                      </a:lnTo>
                      <a:lnTo>
                        <a:pt x="10" y="1420"/>
                      </a:lnTo>
                      <a:lnTo>
                        <a:pt x="10" y="1423"/>
                      </a:lnTo>
                      <a:lnTo>
                        <a:pt x="11" y="1427"/>
                      </a:lnTo>
                      <a:lnTo>
                        <a:pt x="13" y="1433"/>
                      </a:lnTo>
                      <a:lnTo>
                        <a:pt x="15" y="1437"/>
                      </a:lnTo>
                      <a:lnTo>
                        <a:pt x="15" y="1441"/>
                      </a:lnTo>
                      <a:lnTo>
                        <a:pt x="17" y="1446"/>
                      </a:lnTo>
                      <a:lnTo>
                        <a:pt x="19" y="1452"/>
                      </a:lnTo>
                      <a:lnTo>
                        <a:pt x="21" y="1456"/>
                      </a:lnTo>
                      <a:lnTo>
                        <a:pt x="23" y="1461"/>
                      </a:lnTo>
                      <a:lnTo>
                        <a:pt x="23" y="1465"/>
                      </a:lnTo>
                      <a:lnTo>
                        <a:pt x="27" y="1471"/>
                      </a:lnTo>
                      <a:lnTo>
                        <a:pt x="27" y="1477"/>
                      </a:lnTo>
                      <a:lnTo>
                        <a:pt x="29" y="1480"/>
                      </a:lnTo>
                      <a:lnTo>
                        <a:pt x="30" y="1484"/>
                      </a:lnTo>
                      <a:lnTo>
                        <a:pt x="30" y="1490"/>
                      </a:lnTo>
                      <a:lnTo>
                        <a:pt x="34" y="1494"/>
                      </a:lnTo>
                      <a:lnTo>
                        <a:pt x="36" y="1498"/>
                      </a:lnTo>
                      <a:lnTo>
                        <a:pt x="36" y="1503"/>
                      </a:lnTo>
                      <a:lnTo>
                        <a:pt x="40" y="1509"/>
                      </a:lnTo>
                      <a:lnTo>
                        <a:pt x="42" y="1513"/>
                      </a:lnTo>
                      <a:lnTo>
                        <a:pt x="44" y="1517"/>
                      </a:lnTo>
                      <a:lnTo>
                        <a:pt x="46" y="1522"/>
                      </a:lnTo>
                      <a:lnTo>
                        <a:pt x="48" y="1528"/>
                      </a:lnTo>
                      <a:lnTo>
                        <a:pt x="51" y="1530"/>
                      </a:lnTo>
                      <a:lnTo>
                        <a:pt x="53" y="1536"/>
                      </a:lnTo>
                      <a:lnTo>
                        <a:pt x="55" y="1541"/>
                      </a:lnTo>
                      <a:lnTo>
                        <a:pt x="57" y="1545"/>
                      </a:lnTo>
                      <a:lnTo>
                        <a:pt x="59" y="1549"/>
                      </a:lnTo>
                      <a:lnTo>
                        <a:pt x="61" y="1555"/>
                      </a:lnTo>
                      <a:lnTo>
                        <a:pt x="65" y="1558"/>
                      </a:lnTo>
                      <a:lnTo>
                        <a:pt x="67" y="1562"/>
                      </a:lnTo>
                      <a:lnTo>
                        <a:pt x="68" y="1566"/>
                      </a:lnTo>
                      <a:lnTo>
                        <a:pt x="72" y="1572"/>
                      </a:lnTo>
                      <a:lnTo>
                        <a:pt x="74" y="1574"/>
                      </a:lnTo>
                      <a:lnTo>
                        <a:pt x="76" y="1579"/>
                      </a:lnTo>
                      <a:lnTo>
                        <a:pt x="78" y="1583"/>
                      </a:lnTo>
                      <a:lnTo>
                        <a:pt x="82" y="1587"/>
                      </a:lnTo>
                      <a:lnTo>
                        <a:pt x="84" y="1591"/>
                      </a:lnTo>
                      <a:lnTo>
                        <a:pt x="87" y="1593"/>
                      </a:lnTo>
                      <a:lnTo>
                        <a:pt x="89" y="1598"/>
                      </a:lnTo>
                      <a:lnTo>
                        <a:pt x="91" y="1602"/>
                      </a:lnTo>
                      <a:lnTo>
                        <a:pt x="93" y="1604"/>
                      </a:lnTo>
                      <a:lnTo>
                        <a:pt x="97" y="1608"/>
                      </a:lnTo>
                      <a:lnTo>
                        <a:pt x="99" y="1612"/>
                      </a:lnTo>
                      <a:lnTo>
                        <a:pt x="103" y="1615"/>
                      </a:lnTo>
                      <a:lnTo>
                        <a:pt x="105" y="1617"/>
                      </a:lnTo>
                      <a:lnTo>
                        <a:pt x="108" y="1621"/>
                      </a:lnTo>
                      <a:lnTo>
                        <a:pt x="110" y="1623"/>
                      </a:lnTo>
                      <a:lnTo>
                        <a:pt x="112" y="1627"/>
                      </a:lnTo>
                      <a:lnTo>
                        <a:pt x="116" y="1631"/>
                      </a:lnTo>
                      <a:lnTo>
                        <a:pt x="118" y="1634"/>
                      </a:lnTo>
                      <a:lnTo>
                        <a:pt x="124" y="1640"/>
                      </a:lnTo>
                      <a:lnTo>
                        <a:pt x="129" y="1644"/>
                      </a:lnTo>
                      <a:lnTo>
                        <a:pt x="135" y="1650"/>
                      </a:lnTo>
                      <a:lnTo>
                        <a:pt x="139" y="1655"/>
                      </a:lnTo>
                      <a:lnTo>
                        <a:pt x="143" y="1661"/>
                      </a:lnTo>
                      <a:lnTo>
                        <a:pt x="148" y="1665"/>
                      </a:lnTo>
                      <a:lnTo>
                        <a:pt x="152" y="1669"/>
                      </a:lnTo>
                      <a:lnTo>
                        <a:pt x="156" y="1672"/>
                      </a:lnTo>
                      <a:lnTo>
                        <a:pt x="160" y="1676"/>
                      </a:lnTo>
                      <a:lnTo>
                        <a:pt x="165" y="1680"/>
                      </a:lnTo>
                      <a:lnTo>
                        <a:pt x="167" y="1684"/>
                      </a:lnTo>
                      <a:lnTo>
                        <a:pt x="171" y="1686"/>
                      </a:lnTo>
                      <a:lnTo>
                        <a:pt x="177" y="1691"/>
                      </a:lnTo>
                      <a:lnTo>
                        <a:pt x="181" y="1693"/>
                      </a:lnTo>
                      <a:lnTo>
                        <a:pt x="184" y="1697"/>
                      </a:lnTo>
                      <a:lnTo>
                        <a:pt x="137" y="1722"/>
                      </a:lnTo>
                      <a:lnTo>
                        <a:pt x="141" y="1726"/>
                      </a:lnTo>
                      <a:lnTo>
                        <a:pt x="143" y="1726"/>
                      </a:lnTo>
                      <a:lnTo>
                        <a:pt x="146" y="1729"/>
                      </a:lnTo>
                      <a:lnTo>
                        <a:pt x="148" y="1731"/>
                      </a:lnTo>
                      <a:lnTo>
                        <a:pt x="152" y="1735"/>
                      </a:lnTo>
                      <a:lnTo>
                        <a:pt x="156" y="1741"/>
                      </a:lnTo>
                      <a:lnTo>
                        <a:pt x="160" y="1743"/>
                      </a:lnTo>
                      <a:lnTo>
                        <a:pt x="165" y="1748"/>
                      </a:lnTo>
                      <a:lnTo>
                        <a:pt x="171" y="1754"/>
                      </a:lnTo>
                      <a:lnTo>
                        <a:pt x="175" y="1756"/>
                      </a:lnTo>
                      <a:lnTo>
                        <a:pt x="181" y="1762"/>
                      </a:lnTo>
                      <a:lnTo>
                        <a:pt x="184" y="1766"/>
                      </a:lnTo>
                      <a:lnTo>
                        <a:pt x="188" y="1767"/>
                      </a:lnTo>
                      <a:lnTo>
                        <a:pt x="192" y="1769"/>
                      </a:lnTo>
                      <a:lnTo>
                        <a:pt x="194" y="1773"/>
                      </a:lnTo>
                      <a:lnTo>
                        <a:pt x="198" y="1775"/>
                      </a:lnTo>
                      <a:lnTo>
                        <a:pt x="202" y="1779"/>
                      </a:lnTo>
                      <a:lnTo>
                        <a:pt x="205" y="1781"/>
                      </a:lnTo>
                      <a:lnTo>
                        <a:pt x="209" y="1785"/>
                      </a:lnTo>
                      <a:lnTo>
                        <a:pt x="213" y="1786"/>
                      </a:lnTo>
                      <a:lnTo>
                        <a:pt x="217" y="1788"/>
                      </a:lnTo>
                      <a:lnTo>
                        <a:pt x="219" y="1792"/>
                      </a:lnTo>
                      <a:lnTo>
                        <a:pt x="224" y="1794"/>
                      </a:lnTo>
                      <a:lnTo>
                        <a:pt x="228" y="1798"/>
                      </a:lnTo>
                      <a:lnTo>
                        <a:pt x="234" y="1800"/>
                      </a:lnTo>
                      <a:lnTo>
                        <a:pt x="236" y="1804"/>
                      </a:lnTo>
                      <a:lnTo>
                        <a:pt x="241" y="1805"/>
                      </a:lnTo>
                      <a:lnTo>
                        <a:pt x="245" y="1807"/>
                      </a:lnTo>
                      <a:lnTo>
                        <a:pt x="249" y="1811"/>
                      </a:lnTo>
                      <a:lnTo>
                        <a:pt x="255" y="1813"/>
                      </a:lnTo>
                      <a:lnTo>
                        <a:pt x="260" y="1817"/>
                      </a:lnTo>
                      <a:lnTo>
                        <a:pt x="262" y="1819"/>
                      </a:lnTo>
                      <a:lnTo>
                        <a:pt x="268" y="1823"/>
                      </a:lnTo>
                      <a:lnTo>
                        <a:pt x="272" y="1824"/>
                      </a:lnTo>
                      <a:lnTo>
                        <a:pt x="278" y="1826"/>
                      </a:lnTo>
                      <a:lnTo>
                        <a:pt x="281" y="1828"/>
                      </a:lnTo>
                      <a:lnTo>
                        <a:pt x="287" y="1832"/>
                      </a:lnTo>
                      <a:lnTo>
                        <a:pt x="293" y="1834"/>
                      </a:lnTo>
                      <a:lnTo>
                        <a:pt x="298" y="1836"/>
                      </a:lnTo>
                      <a:lnTo>
                        <a:pt x="302" y="1838"/>
                      </a:lnTo>
                      <a:lnTo>
                        <a:pt x="308" y="1842"/>
                      </a:lnTo>
                      <a:lnTo>
                        <a:pt x="312" y="1842"/>
                      </a:lnTo>
                      <a:lnTo>
                        <a:pt x="317" y="1845"/>
                      </a:lnTo>
                      <a:lnTo>
                        <a:pt x="323" y="1847"/>
                      </a:lnTo>
                      <a:lnTo>
                        <a:pt x="329" y="1849"/>
                      </a:lnTo>
                      <a:lnTo>
                        <a:pt x="335" y="1851"/>
                      </a:lnTo>
                      <a:lnTo>
                        <a:pt x="340" y="1853"/>
                      </a:lnTo>
                      <a:lnTo>
                        <a:pt x="344" y="1855"/>
                      </a:lnTo>
                      <a:lnTo>
                        <a:pt x="350" y="1855"/>
                      </a:lnTo>
                      <a:lnTo>
                        <a:pt x="355" y="1857"/>
                      </a:lnTo>
                      <a:lnTo>
                        <a:pt x="361" y="1857"/>
                      </a:lnTo>
                      <a:lnTo>
                        <a:pt x="367" y="1859"/>
                      </a:lnTo>
                      <a:lnTo>
                        <a:pt x="373" y="1861"/>
                      </a:lnTo>
                      <a:lnTo>
                        <a:pt x="376" y="1862"/>
                      </a:lnTo>
                      <a:lnTo>
                        <a:pt x="382" y="1862"/>
                      </a:lnTo>
                      <a:lnTo>
                        <a:pt x="388" y="1862"/>
                      </a:lnTo>
                      <a:lnTo>
                        <a:pt x="394" y="1864"/>
                      </a:lnTo>
                      <a:lnTo>
                        <a:pt x="399" y="1864"/>
                      </a:lnTo>
                      <a:lnTo>
                        <a:pt x="407" y="1866"/>
                      </a:lnTo>
                      <a:lnTo>
                        <a:pt x="411" y="1866"/>
                      </a:lnTo>
                      <a:lnTo>
                        <a:pt x="416" y="1866"/>
                      </a:lnTo>
                      <a:lnTo>
                        <a:pt x="424" y="1866"/>
                      </a:lnTo>
                      <a:lnTo>
                        <a:pt x="430" y="1868"/>
                      </a:lnTo>
                      <a:lnTo>
                        <a:pt x="435" y="1868"/>
                      </a:lnTo>
                      <a:lnTo>
                        <a:pt x="439" y="1868"/>
                      </a:lnTo>
                      <a:lnTo>
                        <a:pt x="445" y="1868"/>
                      </a:lnTo>
                      <a:lnTo>
                        <a:pt x="451" y="1868"/>
                      </a:lnTo>
                      <a:lnTo>
                        <a:pt x="456" y="1868"/>
                      </a:lnTo>
                      <a:lnTo>
                        <a:pt x="462" y="1868"/>
                      </a:lnTo>
                      <a:lnTo>
                        <a:pt x="468" y="1868"/>
                      </a:lnTo>
                      <a:lnTo>
                        <a:pt x="473" y="1868"/>
                      </a:lnTo>
                      <a:lnTo>
                        <a:pt x="477" y="1868"/>
                      </a:lnTo>
                      <a:lnTo>
                        <a:pt x="483" y="1868"/>
                      </a:lnTo>
                      <a:lnTo>
                        <a:pt x="489" y="1866"/>
                      </a:lnTo>
                      <a:lnTo>
                        <a:pt x="494" y="1866"/>
                      </a:lnTo>
                      <a:lnTo>
                        <a:pt x="500" y="1866"/>
                      </a:lnTo>
                      <a:lnTo>
                        <a:pt x="506" y="1866"/>
                      </a:lnTo>
                      <a:lnTo>
                        <a:pt x="509" y="1866"/>
                      </a:lnTo>
                      <a:lnTo>
                        <a:pt x="517" y="1866"/>
                      </a:lnTo>
                      <a:lnTo>
                        <a:pt x="521" y="1864"/>
                      </a:lnTo>
                      <a:lnTo>
                        <a:pt x="525" y="1864"/>
                      </a:lnTo>
                      <a:lnTo>
                        <a:pt x="530" y="1862"/>
                      </a:lnTo>
                      <a:lnTo>
                        <a:pt x="536" y="1862"/>
                      </a:lnTo>
                      <a:lnTo>
                        <a:pt x="540" y="1861"/>
                      </a:lnTo>
                      <a:lnTo>
                        <a:pt x="546" y="1861"/>
                      </a:lnTo>
                      <a:lnTo>
                        <a:pt x="549" y="1859"/>
                      </a:lnTo>
                      <a:lnTo>
                        <a:pt x="555" y="1859"/>
                      </a:lnTo>
                      <a:lnTo>
                        <a:pt x="559" y="1857"/>
                      </a:lnTo>
                      <a:lnTo>
                        <a:pt x="565" y="1857"/>
                      </a:lnTo>
                      <a:lnTo>
                        <a:pt x="568" y="1855"/>
                      </a:lnTo>
                      <a:lnTo>
                        <a:pt x="574" y="1855"/>
                      </a:lnTo>
                      <a:lnTo>
                        <a:pt x="578" y="1853"/>
                      </a:lnTo>
                      <a:lnTo>
                        <a:pt x="582" y="1851"/>
                      </a:lnTo>
                      <a:lnTo>
                        <a:pt x="587" y="1851"/>
                      </a:lnTo>
                      <a:lnTo>
                        <a:pt x="591" y="1851"/>
                      </a:lnTo>
                      <a:lnTo>
                        <a:pt x="595" y="1849"/>
                      </a:lnTo>
                      <a:lnTo>
                        <a:pt x="599" y="1847"/>
                      </a:lnTo>
                      <a:lnTo>
                        <a:pt x="603" y="1847"/>
                      </a:lnTo>
                      <a:lnTo>
                        <a:pt x="606" y="1845"/>
                      </a:lnTo>
                      <a:lnTo>
                        <a:pt x="612" y="1843"/>
                      </a:lnTo>
                      <a:lnTo>
                        <a:pt x="614" y="1842"/>
                      </a:lnTo>
                      <a:lnTo>
                        <a:pt x="618" y="1842"/>
                      </a:lnTo>
                      <a:lnTo>
                        <a:pt x="622" y="1840"/>
                      </a:lnTo>
                      <a:lnTo>
                        <a:pt x="625" y="1838"/>
                      </a:lnTo>
                      <a:lnTo>
                        <a:pt x="629" y="1838"/>
                      </a:lnTo>
                      <a:lnTo>
                        <a:pt x="631" y="1836"/>
                      </a:lnTo>
                      <a:lnTo>
                        <a:pt x="635" y="1834"/>
                      </a:lnTo>
                      <a:lnTo>
                        <a:pt x="641" y="1832"/>
                      </a:lnTo>
                      <a:lnTo>
                        <a:pt x="646" y="1828"/>
                      </a:lnTo>
                      <a:lnTo>
                        <a:pt x="652" y="1824"/>
                      </a:lnTo>
                      <a:lnTo>
                        <a:pt x="656" y="1823"/>
                      </a:lnTo>
                      <a:lnTo>
                        <a:pt x="660" y="1819"/>
                      </a:lnTo>
                      <a:lnTo>
                        <a:pt x="663" y="1817"/>
                      </a:lnTo>
                      <a:lnTo>
                        <a:pt x="669" y="1809"/>
                      </a:lnTo>
                      <a:lnTo>
                        <a:pt x="673" y="1805"/>
                      </a:lnTo>
                      <a:lnTo>
                        <a:pt x="677" y="1798"/>
                      </a:lnTo>
                      <a:lnTo>
                        <a:pt x="679" y="1792"/>
                      </a:lnTo>
                      <a:lnTo>
                        <a:pt x="679" y="1786"/>
                      </a:lnTo>
                      <a:lnTo>
                        <a:pt x="679" y="1783"/>
                      </a:lnTo>
                      <a:lnTo>
                        <a:pt x="679" y="1777"/>
                      </a:lnTo>
                      <a:lnTo>
                        <a:pt x="679" y="1773"/>
                      </a:lnTo>
                      <a:lnTo>
                        <a:pt x="677" y="1769"/>
                      </a:lnTo>
                      <a:lnTo>
                        <a:pt x="675" y="1767"/>
                      </a:lnTo>
                      <a:lnTo>
                        <a:pt x="671" y="1762"/>
                      </a:lnTo>
                      <a:lnTo>
                        <a:pt x="669" y="1762"/>
                      </a:lnTo>
                      <a:lnTo>
                        <a:pt x="665" y="1762"/>
                      </a:lnTo>
                      <a:lnTo>
                        <a:pt x="660" y="1762"/>
                      </a:lnTo>
                      <a:lnTo>
                        <a:pt x="656" y="1760"/>
                      </a:lnTo>
                      <a:lnTo>
                        <a:pt x="654" y="1760"/>
                      </a:lnTo>
                      <a:lnTo>
                        <a:pt x="650" y="1760"/>
                      </a:lnTo>
                      <a:lnTo>
                        <a:pt x="646" y="1760"/>
                      </a:lnTo>
                      <a:lnTo>
                        <a:pt x="643" y="1760"/>
                      </a:lnTo>
                      <a:lnTo>
                        <a:pt x="639" y="1760"/>
                      </a:lnTo>
                      <a:lnTo>
                        <a:pt x="633" y="1760"/>
                      </a:lnTo>
                      <a:lnTo>
                        <a:pt x="631" y="1760"/>
                      </a:lnTo>
                      <a:lnTo>
                        <a:pt x="624" y="1758"/>
                      </a:lnTo>
                      <a:lnTo>
                        <a:pt x="620" y="1758"/>
                      </a:lnTo>
                      <a:lnTo>
                        <a:pt x="614" y="1756"/>
                      </a:lnTo>
                      <a:lnTo>
                        <a:pt x="608" y="1756"/>
                      </a:lnTo>
                      <a:lnTo>
                        <a:pt x="601" y="1756"/>
                      </a:lnTo>
                      <a:lnTo>
                        <a:pt x="595" y="1754"/>
                      </a:lnTo>
                      <a:lnTo>
                        <a:pt x="593" y="1754"/>
                      </a:lnTo>
                      <a:lnTo>
                        <a:pt x="589" y="1754"/>
                      </a:lnTo>
                      <a:lnTo>
                        <a:pt x="586" y="1752"/>
                      </a:lnTo>
                      <a:lnTo>
                        <a:pt x="584" y="1752"/>
                      </a:lnTo>
                      <a:lnTo>
                        <a:pt x="578" y="1750"/>
                      </a:lnTo>
                      <a:lnTo>
                        <a:pt x="576" y="1750"/>
                      </a:lnTo>
                      <a:lnTo>
                        <a:pt x="572" y="1748"/>
                      </a:lnTo>
                      <a:lnTo>
                        <a:pt x="568" y="1748"/>
                      </a:lnTo>
                      <a:lnTo>
                        <a:pt x="565" y="1748"/>
                      </a:lnTo>
                      <a:lnTo>
                        <a:pt x="561" y="1747"/>
                      </a:lnTo>
                      <a:lnTo>
                        <a:pt x="557" y="1747"/>
                      </a:lnTo>
                      <a:lnTo>
                        <a:pt x="555" y="1745"/>
                      </a:lnTo>
                      <a:lnTo>
                        <a:pt x="549" y="1745"/>
                      </a:lnTo>
                      <a:lnTo>
                        <a:pt x="546" y="1743"/>
                      </a:lnTo>
                      <a:lnTo>
                        <a:pt x="542" y="1743"/>
                      </a:lnTo>
                      <a:lnTo>
                        <a:pt x="538" y="1743"/>
                      </a:lnTo>
                      <a:lnTo>
                        <a:pt x="534" y="1741"/>
                      </a:lnTo>
                      <a:lnTo>
                        <a:pt x="530" y="1741"/>
                      </a:lnTo>
                      <a:lnTo>
                        <a:pt x="527" y="1737"/>
                      </a:lnTo>
                      <a:lnTo>
                        <a:pt x="523" y="1737"/>
                      </a:lnTo>
                      <a:lnTo>
                        <a:pt x="519" y="1735"/>
                      </a:lnTo>
                      <a:lnTo>
                        <a:pt x="515" y="1733"/>
                      </a:lnTo>
                      <a:lnTo>
                        <a:pt x="511" y="1731"/>
                      </a:lnTo>
                      <a:lnTo>
                        <a:pt x="506" y="1731"/>
                      </a:lnTo>
                      <a:lnTo>
                        <a:pt x="502" y="1729"/>
                      </a:lnTo>
                      <a:lnTo>
                        <a:pt x="498" y="1728"/>
                      </a:lnTo>
                      <a:lnTo>
                        <a:pt x="494" y="1726"/>
                      </a:lnTo>
                      <a:lnTo>
                        <a:pt x="489" y="1724"/>
                      </a:lnTo>
                      <a:lnTo>
                        <a:pt x="485" y="1722"/>
                      </a:lnTo>
                      <a:lnTo>
                        <a:pt x="481" y="1720"/>
                      </a:lnTo>
                      <a:lnTo>
                        <a:pt x="475" y="1718"/>
                      </a:lnTo>
                      <a:lnTo>
                        <a:pt x="473" y="1716"/>
                      </a:lnTo>
                      <a:lnTo>
                        <a:pt x="468" y="1714"/>
                      </a:lnTo>
                      <a:lnTo>
                        <a:pt x="464" y="1712"/>
                      </a:lnTo>
                      <a:lnTo>
                        <a:pt x="458" y="1710"/>
                      </a:lnTo>
                      <a:lnTo>
                        <a:pt x="454" y="1709"/>
                      </a:lnTo>
                      <a:lnTo>
                        <a:pt x="449" y="1707"/>
                      </a:lnTo>
                      <a:lnTo>
                        <a:pt x="445" y="1705"/>
                      </a:lnTo>
                      <a:lnTo>
                        <a:pt x="439" y="1701"/>
                      </a:lnTo>
                      <a:lnTo>
                        <a:pt x="437" y="1699"/>
                      </a:lnTo>
                      <a:lnTo>
                        <a:pt x="432" y="1697"/>
                      </a:lnTo>
                      <a:lnTo>
                        <a:pt x="428" y="1693"/>
                      </a:lnTo>
                      <a:lnTo>
                        <a:pt x="424" y="1691"/>
                      </a:lnTo>
                      <a:lnTo>
                        <a:pt x="418" y="1690"/>
                      </a:lnTo>
                      <a:lnTo>
                        <a:pt x="413" y="1686"/>
                      </a:lnTo>
                      <a:lnTo>
                        <a:pt x="411" y="1684"/>
                      </a:lnTo>
                      <a:lnTo>
                        <a:pt x="405" y="1682"/>
                      </a:lnTo>
                      <a:lnTo>
                        <a:pt x="401" y="1680"/>
                      </a:lnTo>
                      <a:lnTo>
                        <a:pt x="395" y="1676"/>
                      </a:lnTo>
                      <a:lnTo>
                        <a:pt x="392" y="1674"/>
                      </a:lnTo>
                      <a:lnTo>
                        <a:pt x="388" y="1671"/>
                      </a:lnTo>
                      <a:lnTo>
                        <a:pt x="382" y="1669"/>
                      </a:lnTo>
                      <a:lnTo>
                        <a:pt x="378" y="1665"/>
                      </a:lnTo>
                      <a:lnTo>
                        <a:pt x="374" y="1663"/>
                      </a:lnTo>
                      <a:lnTo>
                        <a:pt x="371" y="1659"/>
                      </a:lnTo>
                      <a:lnTo>
                        <a:pt x="367" y="1655"/>
                      </a:lnTo>
                      <a:lnTo>
                        <a:pt x="361" y="1653"/>
                      </a:lnTo>
                      <a:lnTo>
                        <a:pt x="357" y="1650"/>
                      </a:lnTo>
                      <a:lnTo>
                        <a:pt x="354" y="1648"/>
                      </a:lnTo>
                      <a:lnTo>
                        <a:pt x="350" y="1644"/>
                      </a:lnTo>
                      <a:lnTo>
                        <a:pt x="344" y="1640"/>
                      </a:lnTo>
                      <a:lnTo>
                        <a:pt x="340" y="1636"/>
                      </a:lnTo>
                      <a:lnTo>
                        <a:pt x="336" y="1634"/>
                      </a:lnTo>
                      <a:lnTo>
                        <a:pt x="333" y="1631"/>
                      </a:lnTo>
                      <a:lnTo>
                        <a:pt x="329" y="1625"/>
                      </a:lnTo>
                      <a:lnTo>
                        <a:pt x="325" y="1623"/>
                      </a:lnTo>
                      <a:lnTo>
                        <a:pt x="319" y="1619"/>
                      </a:lnTo>
                      <a:lnTo>
                        <a:pt x="317" y="1617"/>
                      </a:lnTo>
                      <a:lnTo>
                        <a:pt x="314" y="1612"/>
                      </a:lnTo>
                      <a:lnTo>
                        <a:pt x="310" y="1610"/>
                      </a:lnTo>
                      <a:lnTo>
                        <a:pt x="306" y="1604"/>
                      </a:lnTo>
                      <a:lnTo>
                        <a:pt x="302" y="1602"/>
                      </a:lnTo>
                      <a:lnTo>
                        <a:pt x="298" y="1598"/>
                      </a:lnTo>
                      <a:lnTo>
                        <a:pt x="295" y="1593"/>
                      </a:lnTo>
                      <a:lnTo>
                        <a:pt x="293" y="1591"/>
                      </a:lnTo>
                      <a:lnTo>
                        <a:pt x="289" y="1587"/>
                      </a:lnTo>
                      <a:lnTo>
                        <a:pt x="285" y="1583"/>
                      </a:lnTo>
                      <a:lnTo>
                        <a:pt x="281" y="1577"/>
                      </a:lnTo>
                      <a:lnTo>
                        <a:pt x="279" y="1574"/>
                      </a:lnTo>
                      <a:lnTo>
                        <a:pt x="276" y="1570"/>
                      </a:lnTo>
                      <a:lnTo>
                        <a:pt x="272" y="1566"/>
                      </a:lnTo>
                      <a:lnTo>
                        <a:pt x="270" y="1560"/>
                      </a:lnTo>
                      <a:lnTo>
                        <a:pt x="268" y="1558"/>
                      </a:lnTo>
                      <a:lnTo>
                        <a:pt x="266" y="1553"/>
                      </a:lnTo>
                      <a:lnTo>
                        <a:pt x="262" y="1549"/>
                      </a:lnTo>
                      <a:lnTo>
                        <a:pt x="260" y="1543"/>
                      </a:lnTo>
                      <a:lnTo>
                        <a:pt x="257" y="1539"/>
                      </a:lnTo>
                      <a:lnTo>
                        <a:pt x="255" y="1536"/>
                      </a:lnTo>
                      <a:lnTo>
                        <a:pt x="251" y="1530"/>
                      </a:lnTo>
                      <a:lnTo>
                        <a:pt x="249" y="1526"/>
                      </a:lnTo>
                      <a:lnTo>
                        <a:pt x="247" y="1520"/>
                      </a:lnTo>
                      <a:lnTo>
                        <a:pt x="243" y="1517"/>
                      </a:lnTo>
                      <a:lnTo>
                        <a:pt x="241" y="1511"/>
                      </a:lnTo>
                      <a:lnTo>
                        <a:pt x="240" y="1507"/>
                      </a:lnTo>
                      <a:lnTo>
                        <a:pt x="238" y="1501"/>
                      </a:lnTo>
                      <a:lnTo>
                        <a:pt x="236" y="1498"/>
                      </a:lnTo>
                      <a:lnTo>
                        <a:pt x="234" y="1492"/>
                      </a:lnTo>
                      <a:lnTo>
                        <a:pt x="232" y="1486"/>
                      </a:lnTo>
                      <a:lnTo>
                        <a:pt x="230" y="1482"/>
                      </a:lnTo>
                      <a:lnTo>
                        <a:pt x="230" y="1479"/>
                      </a:lnTo>
                      <a:lnTo>
                        <a:pt x="228" y="1473"/>
                      </a:lnTo>
                      <a:lnTo>
                        <a:pt x="226" y="1467"/>
                      </a:lnTo>
                      <a:lnTo>
                        <a:pt x="224" y="1461"/>
                      </a:lnTo>
                      <a:lnTo>
                        <a:pt x="222" y="1458"/>
                      </a:lnTo>
                      <a:lnTo>
                        <a:pt x="221" y="1452"/>
                      </a:lnTo>
                      <a:lnTo>
                        <a:pt x="219" y="1448"/>
                      </a:lnTo>
                      <a:lnTo>
                        <a:pt x="219" y="1442"/>
                      </a:lnTo>
                      <a:lnTo>
                        <a:pt x="217" y="1439"/>
                      </a:lnTo>
                      <a:lnTo>
                        <a:pt x="215" y="1433"/>
                      </a:lnTo>
                      <a:lnTo>
                        <a:pt x="215" y="1427"/>
                      </a:lnTo>
                      <a:lnTo>
                        <a:pt x="213" y="1422"/>
                      </a:lnTo>
                      <a:lnTo>
                        <a:pt x="213" y="1418"/>
                      </a:lnTo>
                      <a:lnTo>
                        <a:pt x="211" y="1414"/>
                      </a:lnTo>
                      <a:lnTo>
                        <a:pt x="211" y="1408"/>
                      </a:lnTo>
                      <a:lnTo>
                        <a:pt x="209" y="1403"/>
                      </a:lnTo>
                      <a:lnTo>
                        <a:pt x="209" y="1397"/>
                      </a:lnTo>
                      <a:lnTo>
                        <a:pt x="209" y="1391"/>
                      </a:lnTo>
                      <a:lnTo>
                        <a:pt x="207" y="1387"/>
                      </a:lnTo>
                      <a:lnTo>
                        <a:pt x="205" y="1382"/>
                      </a:lnTo>
                      <a:lnTo>
                        <a:pt x="205" y="1376"/>
                      </a:lnTo>
                      <a:lnTo>
                        <a:pt x="205" y="1372"/>
                      </a:lnTo>
                      <a:lnTo>
                        <a:pt x="203" y="1366"/>
                      </a:lnTo>
                      <a:lnTo>
                        <a:pt x="203" y="1361"/>
                      </a:lnTo>
                      <a:lnTo>
                        <a:pt x="203" y="1357"/>
                      </a:lnTo>
                      <a:lnTo>
                        <a:pt x="203" y="1351"/>
                      </a:lnTo>
                      <a:lnTo>
                        <a:pt x="202" y="1346"/>
                      </a:lnTo>
                      <a:lnTo>
                        <a:pt x="202" y="1340"/>
                      </a:lnTo>
                      <a:lnTo>
                        <a:pt x="202" y="1336"/>
                      </a:lnTo>
                      <a:lnTo>
                        <a:pt x="200" y="1330"/>
                      </a:lnTo>
                      <a:lnTo>
                        <a:pt x="200" y="1327"/>
                      </a:lnTo>
                      <a:lnTo>
                        <a:pt x="200" y="1321"/>
                      </a:lnTo>
                      <a:lnTo>
                        <a:pt x="200" y="1315"/>
                      </a:lnTo>
                      <a:lnTo>
                        <a:pt x="200" y="1311"/>
                      </a:lnTo>
                      <a:lnTo>
                        <a:pt x="200" y="1306"/>
                      </a:lnTo>
                      <a:lnTo>
                        <a:pt x="198" y="1302"/>
                      </a:lnTo>
                      <a:lnTo>
                        <a:pt x="198" y="1296"/>
                      </a:lnTo>
                      <a:lnTo>
                        <a:pt x="198" y="1290"/>
                      </a:lnTo>
                      <a:lnTo>
                        <a:pt x="198" y="1287"/>
                      </a:lnTo>
                      <a:lnTo>
                        <a:pt x="198" y="1283"/>
                      </a:lnTo>
                      <a:lnTo>
                        <a:pt x="198" y="1277"/>
                      </a:lnTo>
                      <a:lnTo>
                        <a:pt x="198" y="1271"/>
                      </a:lnTo>
                      <a:lnTo>
                        <a:pt x="198" y="1268"/>
                      </a:lnTo>
                      <a:lnTo>
                        <a:pt x="198" y="1264"/>
                      </a:lnTo>
                      <a:lnTo>
                        <a:pt x="198" y="1258"/>
                      </a:lnTo>
                      <a:lnTo>
                        <a:pt x="198" y="1254"/>
                      </a:lnTo>
                      <a:lnTo>
                        <a:pt x="198" y="1251"/>
                      </a:lnTo>
                      <a:lnTo>
                        <a:pt x="198" y="1245"/>
                      </a:lnTo>
                      <a:lnTo>
                        <a:pt x="198" y="1241"/>
                      </a:lnTo>
                      <a:lnTo>
                        <a:pt x="198" y="1237"/>
                      </a:lnTo>
                      <a:lnTo>
                        <a:pt x="198" y="1233"/>
                      </a:lnTo>
                      <a:lnTo>
                        <a:pt x="198" y="1228"/>
                      </a:lnTo>
                      <a:lnTo>
                        <a:pt x="198" y="1224"/>
                      </a:lnTo>
                      <a:lnTo>
                        <a:pt x="196" y="1220"/>
                      </a:lnTo>
                      <a:lnTo>
                        <a:pt x="196" y="1214"/>
                      </a:lnTo>
                      <a:lnTo>
                        <a:pt x="196" y="1213"/>
                      </a:lnTo>
                      <a:lnTo>
                        <a:pt x="196" y="1207"/>
                      </a:lnTo>
                      <a:lnTo>
                        <a:pt x="196" y="1203"/>
                      </a:lnTo>
                      <a:lnTo>
                        <a:pt x="196" y="1199"/>
                      </a:lnTo>
                      <a:lnTo>
                        <a:pt x="196" y="1195"/>
                      </a:lnTo>
                      <a:lnTo>
                        <a:pt x="196" y="1192"/>
                      </a:lnTo>
                      <a:lnTo>
                        <a:pt x="196" y="1188"/>
                      </a:lnTo>
                      <a:lnTo>
                        <a:pt x="196" y="1184"/>
                      </a:lnTo>
                      <a:lnTo>
                        <a:pt x="196" y="1182"/>
                      </a:lnTo>
                      <a:lnTo>
                        <a:pt x="196" y="1176"/>
                      </a:lnTo>
                      <a:lnTo>
                        <a:pt x="196" y="1175"/>
                      </a:lnTo>
                      <a:lnTo>
                        <a:pt x="196" y="1171"/>
                      </a:lnTo>
                      <a:lnTo>
                        <a:pt x="196" y="1167"/>
                      </a:lnTo>
                      <a:lnTo>
                        <a:pt x="196" y="1163"/>
                      </a:lnTo>
                      <a:lnTo>
                        <a:pt x="196" y="1159"/>
                      </a:lnTo>
                      <a:lnTo>
                        <a:pt x="196" y="1157"/>
                      </a:lnTo>
                      <a:lnTo>
                        <a:pt x="196" y="1154"/>
                      </a:lnTo>
                      <a:lnTo>
                        <a:pt x="196" y="1152"/>
                      </a:lnTo>
                      <a:lnTo>
                        <a:pt x="196" y="1144"/>
                      </a:lnTo>
                      <a:lnTo>
                        <a:pt x="196" y="1138"/>
                      </a:lnTo>
                      <a:lnTo>
                        <a:pt x="196" y="1133"/>
                      </a:lnTo>
                      <a:lnTo>
                        <a:pt x="196" y="1129"/>
                      </a:lnTo>
                      <a:lnTo>
                        <a:pt x="196" y="1123"/>
                      </a:lnTo>
                      <a:lnTo>
                        <a:pt x="196" y="1119"/>
                      </a:lnTo>
                      <a:lnTo>
                        <a:pt x="196" y="1114"/>
                      </a:lnTo>
                      <a:lnTo>
                        <a:pt x="196" y="1110"/>
                      </a:lnTo>
                      <a:lnTo>
                        <a:pt x="196" y="1106"/>
                      </a:lnTo>
                      <a:lnTo>
                        <a:pt x="196" y="1102"/>
                      </a:lnTo>
                      <a:lnTo>
                        <a:pt x="196" y="1098"/>
                      </a:lnTo>
                      <a:lnTo>
                        <a:pt x="198" y="1097"/>
                      </a:lnTo>
                      <a:lnTo>
                        <a:pt x="198" y="1087"/>
                      </a:lnTo>
                      <a:lnTo>
                        <a:pt x="97" y="1262"/>
                      </a:lnTo>
                      <a:lnTo>
                        <a:pt x="97" y="1260"/>
                      </a:lnTo>
                      <a:lnTo>
                        <a:pt x="97" y="1258"/>
                      </a:lnTo>
                      <a:lnTo>
                        <a:pt x="97" y="1252"/>
                      </a:lnTo>
                      <a:lnTo>
                        <a:pt x="97" y="1249"/>
                      </a:lnTo>
                      <a:lnTo>
                        <a:pt x="95" y="1245"/>
                      </a:lnTo>
                      <a:lnTo>
                        <a:pt x="95" y="1241"/>
                      </a:lnTo>
                      <a:lnTo>
                        <a:pt x="95" y="1237"/>
                      </a:lnTo>
                      <a:lnTo>
                        <a:pt x="95" y="1233"/>
                      </a:lnTo>
                      <a:lnTo>
                        <a:pt x="95" y="1228"/>
                      </a:lnTo>
                      <a:lnTo>
                        <a:pt x="95" y="1224"/>
                      </a:lnTo>
                      <a:lnTo>
                        <a:pt x="95" y="1218"/>
                      </a:lnTo>
                      <a:lnTo>
                        <a:pt x="95" y="1214"/>
                      </a:lnTo>
                      <a:lnTo>
                        <a:pt x="93" y="1209"/>
                      </a:lnTo>
                      <a:lnTo>
                        <a:pt x="93" y="1203"/>
                      </a:lnTo>
                      <a:lnTo>
                        <a:pt x="93" y="1197"/>
                      </a:lnTo>
                      <a:lnTo>
                        <a:pt x="93" y="1190"/>
                      </a:lnTo>
                      <a:lnTo>
                        <a:pt x="93" y="1188"/>
                      </a:lnTo>
                      <a:lnTo>
                        <a:pt x="93" y="1184"/>
                      </a:lnTo>
                      <a:lnTo>
                        <a:pt x="93" y="1182"/>
                      </a:lnTo>
                      <a:lnTo>
                        <a:pt x="93" y="1178"/>
                      </a:lnTo>
                      <a:lnTo>
                        <a:pt x="93" y="1175"/>
                      </a:lnTo>
                      <a:lnTo>
                        <a:pt x="93" y="1171"/>
                      </a:lnTo>
                      <a:lnTo>
                        <a:pt x="93" y="1169"/>
                      </a:lnTo>
                      <a:lnTo>
                        <a:pt x="93" y="1165"/>
                      </a:lnTo>
                      <a:lnTo>
                        <a:pt x="93" y="1161"/>
                      </a:lnTo>
                      <a:lnTo>
                        <a:pt x="93" y="1157"/>
                      </a:lnTo>
                      <a:lnTo>
                        <a:pt x="93" y="1156"/>
                      </a:lnTo>
                      <a:lnTo>
                        <a:pt x="93" y="1152"/>
                      </a:lnTo>
                      <a:lnTo>
                        <a:pt x="93" y="1148"/>
                      </a:lnTo>
                      <a:lnTo>
                        <a:pt x="93" y="1144"/>
                      </a:lnTo>
                      <a:lnTo>
                        <a:pt x="93" y="1140"/>
                      </a:lnTo>
                      <a:lnTo>
                        <a:pt x="93" y="1138"/>
                      </a:lnTo>
                      <a:lnTo>
                        <a:pt x="93" y="1135"/>
                      </a:lnTo>
                      <a:lnTo>
                        <a:pt x="93" y="1131"/>
                      </a:lnTo>
                      <a:lnTo>
                        <a:pt x="93" y="1127"/>
                      </a:lnTo>
                      <a:lnTo>
                        <a:pt x="93" y="1125"/>
                      </a:lnTo>
                      <a:lnTo>
                        <a:pt x="93" y="1121"/>
                      </a:lnTo>
                      <a:lnTo>
                        <a:pt x="93" y="1117"/>
                      </a:lnTo>
                      <a:lnTo>
                        <a:pt x="93" y="1114"/>
                      </a:lnTo>
                      <a:lnTo>
                        <a:pt x="93" y="1110"/>
                      </a:lnTo>
                      <a:lnTo>
                        <a:pt x="91" y="1106"/>
                      </a:lnTo>
                      <a:lnTo>
                        <a:pt x="91" y="1102"/>
                      </a:lnTo>
                      <a:lnTo>
                        <a:pt x="91" y="1098"/>
                      </a:lnTo>
                      <a:lnTo>
                        <a:pt x="91" y="1095"/>
                      </a:lnTo>
                      <a:lnTo>
                        <a:pt x="91" y="1093"/>
                      </a:lnTo>
                      <a:lnTo>
                        <a:pt x="91" y="1089"/>
                      </a:lnTo>
                      <a:lnTo>
                        <a:pt x="91" y="1083"/>
                      </a:lnTo>
                      <a:lnTo>
                        <a:pt x="91" y="1081"/>
                      </a:lnTo>
                      <a:lnTo>
                        <a:pt x="91" y="1078"/>
                      </a:lnTo>
                      <a:lnTo>
                        <a:pt x="91" y="1074"/>
                      </a:lnTo>
                      <a:lnTo>
                        <a:pt x="91" y="1070"/>
                      </a:lnTo>
                      <a:lnTo>
                        <a:pt x="91" y="1068"/>
                      </a:lnTo>
                      <a:lnTo>
                        <a:pt x="91" y="1064"/>
                      </a:lnTo>
                      <a:lnTo>
                        <a:pt x="91" y="1060"/>
                      </a:lnTo>
                      <a:lnTo>
                        <a:pt x="91" y="1057"/>
                      </a:lnTo>
                      <a:lnTo>
                        <a:pt x="91" y="1055"/>
                      </a:lnTo>
                      <a:lnTo>
                        <a:pt x="91" y="1051"/>
                      </a:lnTo>
                      <a:lnTo>
                        <a:pt x="91" y="1047"/>
                      </a:lnTo>
                      <a:lnTo>
                        <a:pt x="91" y="1043"/>
                      </a:lnTo>
                      <a:lnTo>
                        <a:pt x="91" y="1040"/>
                      </a:lnTo>
                      <a:lnTo>
                        <a:pt x="91" y="1034"/>
                      </a:lnTo>
                      <a:lnTo>
                        <a:pt x="91" y="1028"/>
                      </a:lnTo>
                      <a:lnTo>
                        <a:pt x="91" y="1021"/>
                      </a:lnTo>
                      <a:lnTo>
                        <a:pt x="91" y="1015"/>
                      </a:lnTo>
                      <a:lnTo>
                        <a:pt x="91" y="1011"/>
                      </a:lnTo>
                      <a:lnTo>
                        <a:pt x="91" y="1005"/>
                      </a:lnTo>
                      <a:lnTo>
                        <a:pt x="91" y="1000"/>
                      </a:lnTo>
                      <a:lnTo>
                        <a:pt x="91" y="994"/>
                      </a:lnTo>
                      <a:lnTo>
                        <a:pt x="91" y="988"/>
                      </a:lnTo>
                      <a:lnTo>
                        <a:pt x="91" y="986"/>
                      </a:lnTo>
                      <a:lnTo>
                        <a:pt x="91" y="981"/>
                      </a:lnTo>
                      <a:lnTo>
                        <a:pt x="91" y="977"/>
                      </a:lnTo>
                      <a:lnTo>
                        <a:pt x="91" y="973"/>
                      </a:lnTo>
                      <a:lnTo>
                        <a:pt x="91" y="971"/>
                      </a:lnTo>
                      <a:lnTo>
                        <a:pt x="91" y="965"/>
                      </a:lnTo>
                      <a:lnTo>
                        <a:pt x="91" y="962"/>
                      </a:lnTo>
                      <a:lnTo>
                        <a:pt x="91" y="958"/>
                      </a:lnTo>
                      <a:lnTo>
                        <a:pt x="93" y="958"/>
                      </a:lnTo>
                      <a:lnTo>
                        <a:pt x="152" y="994"/>
                      </a:lnTo>
                      <a:lnTo>
                        <a:pt x="154" y="992"/>
                      </a:lnTo>
                      <a:lnTo>
                        <a:pt x="154" y="990"/>
                      </a:lnTo>
                      <a:lnTo>
                        <a:pt x="156" y="986"/>
                      </a:lnTo>
                      <a:lnTo>
                        <a:pt x="156" y="983"/>
                      </a:lnTo>
                      <a:lnTo>
                        <a:pt x="158" y="979"/>
                      </a:lnTo>
                      <a:lnTo>
                        <a:pt x="162" y="973"/>
                      </a:lnTo>
                      <a:lnTo>
                        <a:pt x="163" y="969"/>
                      </a:lnTo>
                      <a:lnTo>
                        <a:pt x="165" y="965"/>
                      </a:lnTo>
                      <a:lnTo>
                        <a:pt x="165" y="962"/>
                      </a:lnTo>
                      <a:lnTo>
                        <a:pt x="167" y="958"/>
                      </a:lnTo>
                      <a:lnTo>
                        <a:pt x="169" y="956"/>
                      </a:lnTo>
                      <a:lnTo>
                        <a:pt x="171" y="952"/>
                      </a:lnTo>
                      <a:lnTo>
                        <a:pt x="173" y="948"/>
                      </a:lnTo>
                      <a:lnTo>
                        <a:pt x="173" y="945"/>
                      </a:lnTo>
                      <a:lnTo>
                        <a:pt x="177" y="941"/>
                      </a:lnTo>
                      <a:lnTo>
                        <a:pt x="179" y="937"/>
                      </a:lnTo>
                      <a:lnTo>
                        <a:pt x="181" y="933"/>
                      </a:lnTo>
                      <a:lnTo>
                        <a:pt x="181" y="929"/>
                      </a:lnTo>
                      <a:lnTo>
                        <a:pt x="184" y="926"/>
                      </a:lnTo>
                      <a:lnTo>
                        <a:pt x="186" y="920"/>
                      </a:lnTo>
                      <a:lnTo>
                        <a:pt x="188" y="916"/>
                      </a:lnTo>
                      <a:lnTo>
                        <a:pt x="190" y="912"/>
                      </a:lnTo>
                      <a:lnTo>
                        <a:pt x="194" y="907"/>
                      </a:lnTo>
                      <a:lnTo>
                        <a:pt x="194" y="903"/>
                      </a:lnTo>
                      <a:lnTo>
                        <a:pt x="198" y="897"/>
                      </a:lnTo>
                      <a:lnTo>
                        <a:pt x="200" y="893"/>
                      </a:lnTo>
                      <a:lnTo>
                        <a:pt x="202" y="888"/>
                      </a:lnTo>
                      <a:lnTo>
                        <a:pt x="203" y="882"/>
                      </a:lnTo>
                      <a:lnTo>
                        <a:pt x="207" y="878"/>
                      </a:lnTo>
                      <a:lnTo>
                        <a:pt x="209" y="872"/>
                      </a:lnTo>
                      <a:lnTo>
                        <a:pt x="213" y="869"/>
                      </a:lnTo>
                      <a:lnTo>
                        <a:pt x="215" y="863"/>
                      </a:lnTo>
                      <a:lnTo>
                        <a:pt x="217" y="857"/>
                      </a:lnTo>
                      <a:lnTo>
                        <a:pt x="219" y="853"/>
                      </a:lnTo>
                      <a:lnTo>
                        <a:pt x="222" y="848"/>
                      </a:lnTo>
                      <a:lnTo>
                        <a:pt x="224" y="842"/>
                      </a:lnTo>
                      <a:lnTo>
                        <a:pt x="228" y="836"/>
                      </a:lnTo>
                      <a:lnTo>
                        <a:pt x="230" y="832"/>
                      </a:lnTo>
                      <a:lnTo>
                        <a:pt x="234" y="829"/>
                      </a:lnTo>
                      <a:lnTo>
                        <a:pt x="236" y="823"/>
                      </a:lnTo>
                      <a:lnTo>
                        <a:pt x="240" y="817"/>
                      </a:lnTo>
                      <a:lnTo>
                        <a:pt x="241" y="812"/>
                      </a:lnTo>
                      <a:lnTo>
                        <a:pt x="245" y="806"/>
                      </a:lnTo>
                      <a:lnTo>
                        <a:pt x="247" y="800"/>
                      </a:lnTo>
                      <a:lnTo>
                        <a:pt x="251" y="796"/>
                      </a:lnTo>
                      <a:lnTo>
                        <a:pt x="253" y="791"/>
                      </a:lnTo>
                      <a:lnTo>
                        <a:pt x="257" y="785"/>
                      </a:lnTo>
                      <a:lnTo>
                        <a:pt x="260" y="781"/>
                      </a:lnTo>
                      <a:lnTo>
                        <a:pt x="262" y="775"/>
                      </a:lnTo>
                      <a:lnTo>
                        <a:pt x="266" y="772"/>
                      </a:lnTo>
                      <a:lnTo>
                        <a:pt x="268" y="766"/>
                      </a:lnTo>
                      <a:lnTo>
                        <a:pt x="272" y="760"/>
                      </a:lnTo>
                      <a:lnTo>
                        <a:pt x="274" y="756"/>
                      </a:lnTo>
                      <a:lnTo>
                        <a:pt x="278" y="753"/>
                      </a:lnTo>
                      <a:lnTo>
                        <a:pt x="281" y="747"/>
                      </a:lnTo>
                      <a:lnTo>
                        <a:pt x="283" y="741"/>
                      </a:lnTo>
                      <a:lnTo>
                        <a:pt x="285" y="737"/>
                      </a:lnTo>
                      <a:lnTo>
                        <a:pt x="289" y="732"/>
                      </a:lnTo>
                      <a:lnTo>
                        <a:pt x="293" y="728"/>
                      </a:lnTo>
                      <a:lnTo>
                        <a:pt x="295" y="724"/>
                      </a:lnTo>
                      <a:lnTo>
                        <a:pt x="297" y="720"/>
                      </a:lnTo>
                      <a:lnTo>
                        <a:pt x="300" y="716"/>
                      </a:lnTo>
                      <a:lnTo>
                        <a:pt x="302" y="711"/>
                      </a:lnTo>
                      <a:lnTo>
                        <a:pt x="304" y="709"/>
                      </a:lnTo>
                      <a:lnTo>
                        <a:pt x="308" y="703"/>
                      </a:lnTo>
                      <a:lnTo>
                        <a:pt x="312" y="699"/>
                      </a:lnTo>
                      <a:lnTo>
                        <a:pt x="314" y="696"/>
                      </a:lnTo>
                      <a:lnTo>
                        <a:pt x="316" y="692"/>
                      </a:lnTo>
                      <a:lnTo>
                        <a:pt x="319" y="690"/>
                      </a:lnTo>
                      <a:lnTo>
                        <a:pt x="323" y="686"/>
                      </a:lnTo>
                      <a:lnTo>
                        <a:pt x="325" y="682"/>
                      </a:lnTo>
                      <a:lnTo>
                        <a:pt x="327" y="678"/>
                      </a:lnTo>
                      <a:lnTo>
                        <a:pt x="329" y="675"/>
                      </a:lnTo>
                      <a:lnTo>
                        <a:pt x="331" y="673"/>
                      </a:lnTo>
                      <a:lnTo>
                        <a:pt x="335" y="669"/>
                      </a:lnTo>
                      <a:lnTo>
                        <a:pt x="338" y="661"/>
                      </a:lnTo>
                      <a:lnTo>
                        <a:pt x="344" y="656"/>
                      </a:lnTo>
                      <a:lnTo>
                        <a:pt x="350" y="650"/>
                      </a:lnTo>
                      <a:lnTo>
                        <a:pt x="354" y="646"/>
                      </a:lnTo>
                      <a:lnTo>
                        <a:pt x="357" y="640"/>
                      </a:lnTo>
                      <a:lnTo>
                        <a:pt x="363" y="637"/>
                      </a:lnTo>
                      <a:lnTo>
                        <a:pt x="367" y="631"/>
                      </a:lnTo>
                      <a:lnTo>
                        <a:pt x="371" y="627"/>
                      </a:lnTo>
                      <a:lnTo>
                        <a:pt x="374" y="623"/>
                      </a:lnTo>
                      <a:lnTo>
                        <a:pt x="376" y="620"/>
                      </a:lnTo>
                      <a:lnTo>
                        <a:pt x="380" y="616"/>
                      </a:lnTo>
                      <a:lnTo>
                        <a:pt x="382" y="612"/>
                      </a:lnTo>
                      <a:lnTo>
                        <a:pt x="386" y="610"/>
                      </a:lnTo>
                      <a:lnTo>
                        <a:pt x="390" y="608"/>
                      </a:lnTo>
                      <a:lnTo>
                        <a:pt x="394" y="604"/>
                      </a:lnTo>
                      <a:lnTo>
                        <a:pt x="395" y="602"/>
                      </a:lnTo>
                      <a:lnTo>
                        <a:pt x="399" y="599"/>
                      </a:lnTo>
                      <a:lnTo>
                        <a:pt x="401" y="602"/>
                      </a:lnTo>
                      <a:lnTo>
                        <a:pt x="403" y="602"/>
                      </a:lnTo>
                      <a:lnTo>
                        <a:pt x="407" y="606"/>
                      </a:lnTo>
                      <a:lnTo>
                        <a:pt x="411" y="608"/>
                      </a:lnTo>
                      <a:lnTo>
                        <a:pt x="416" y="612"/>
                      </a:lnTo>
                      <a:lnTo>
                        <a:pt x="418" y="612"/>
                      </a:lnTo>
                      <a:lnTo>
                        <a:pt x="422" y="614"/>
                      </a:lnTo>
                      <a:lnTo>
                        <a:pt x="426" y="616"/>
                      </a:lnTo>
                      <a:lnTo>
                        <a:pt x="430" y="618"/>
                      </a:lnTo>
                      <a:lnTo>
                        <a:pt x="433" y="618"/>
                      </a:lnTo>
                      <a:lnTo>
                        <a:pt x="437" y="618"/>
                      </a:lnTo>
                      <a:lnTo>
                        <a:pt x="441" y="618"/>
                      </a:lnTo>
                      <a:lnTo>
                        <a:pt x="447" y="620"/>
                      </a:lnTo>
                      <a:lnTo>
                        <a:pt x="451" y="620"/>
                      </a:lnTo>
                      <a:lnTo>
                        <a:pt x="456" y="620"/>
                      </a:lnTo>
                      <a:lnTo>
                        <a:pt x="462" y="620"/>
                      </a:lnTo>
                      <a:lnTo>
                        <a:pt x="468" y="620"/>
                      </a:lnTo>
                      <a:lnTo>
                        <a:pt x="473" y="618"/>
                      </a:lnTo>
                      <a:lnTo>
                        <a:pt x="479" y="616"/>
                      </a:lnTo>
                      <a:lnTo>
                        <a:pt x="483" y="616"/>
                      </a:lnTo>
                      <a:lnTo>
                        <a:pt x="487" y="616"/>
                      </a:lnTo>
                      <a:lnTo>
                        <a:pt x="490" y="614"/>
                      </a:lnTo>
                      <a:lnTo>
                        <a:pt x="494" y="612"/>
                      </a:lnTo>
                      <a:lnTo>
                        <a:pt x="496" y="612"/>
                      </a:lnTo>
                      <a:lnTo>
                        <a:pt x="500" y="610"/>
                      </a:lnTo>
                      <a:lnTo>
                        <a:pt x="504" y="608"/>
                      </a:lnTo>
                      <a:lnTo>
                        <a:pt x="508" y="608"/>
                      </a:lnTo>
                      <a:lnTo>
                        <a:pt x="511" y="604"/>
                      </a:lnTo>
                      <a:lnTo>
                        <a:pt x="515" y="602"/>
                      </a:lnTo>
                      <a:lnTo>
                        <a:pt x="519" y="602"/>
                      </a:lnTo>
                      <a:lnTo>
                        <a:pt x="523" y="599"/>
                      </a:lnTo>
                      <a:lnTo>
                        <a:pt x="527" y="597"/>
                      </a:lnTo>
                      <a:lnTo>
                        <a:pt x="530" y="595"/>
                      </a:lnTo>
                      <a:lnTo>
                        <a:pt x="536" y="591"/>
                      </a:lnTo>
                      <a:lnTo>
                        <a:pt x="538" y="589"/>
                      </a:lnTo>
                      <a:lnTo>
                        <a:pt x="544" y="585"/>
                      </a:lnTo>
                      <a:lnTo>
                        <a:pt x="547" y="583"/>
                      </a:lnTo>
                      <a:lnTo>
                        <a:pt x="551" y="580"/>
                      </a:lnTo>
                      <a:lnTo>
                        <a:pt x="555" y="578"/>
                      </a:lnTo>
                      <a:lnTo>
                        <a:pt x="559" y="574"/>
                      </a:lnTo>
                      <a:lnTo>
                        <a:pt x="565" y="570"/>
                      </a:lnTo>
                      <a:lnTo>
                        <a:pt x="568" y="566"/>
                      </a:lnTo>
                      <a:lnTo>
                        <a:pt x="574" y="564"/>
                      </a:lnTo>
                      <a:lnTo>
                        <a:pt x="578" y="559"/>
                      </a:lnTo>
                      <a:lnTo>
                        <a:pt x="582" y="555"/>
                      </a:lnTo>
                      <a:lnTo>
                        <a:pt x="586" y="553"/>
                      </a:lnTo>
                      <a:lnTo>
                        <a:pt x="591" y="549"/>
                      </a:lnTo>
                      <a:lnTo>
                        <a:pt x="595" y="545"/>
                      </a:lnTo>
                      <a:lnTo>
                        <a:pt x="601" y="540"/>
                      </a:lnTo>
                      <a:lnTo>
                        <a:pt x="603" y="536"/>
                      </a:lnTo>
                      <a:lnTo>
                        <a:pt x="608" y="532"/>
                      </a:lnTo>
                      <a:lnTo>
                        <a:pt x="612" y="528"/>
                      </a:lnTo>
                      <a:lnTo>
                        <a:pt x="618" y="525"/>
                      </a:lnTo>
                      <a:lnTo>
                        <a:pt x="622" y="521"/>
                      </a:lnTo>
                      <a:lnTo>
                        <a:pt x="627" y="517"/>
                      </a:lnTo>
                      <a:lnTo>
                        <a:pt x="631" y="511"/>
                      </a:lnTo>
                      <a:lnTo>
                        <a:pt x="635" y="509"/>
                      </a:lnTo>
                      <a:lnTo>
                        <a:pt x="639" y="504"/>
                      </a:lnTo>
                      <a:lnTo>
                        <a:pt x="644" y="502"/>
                      </a:lnTo>
                      <a:lnTo>
                        <a:pt x="646" y="496"/>
                      </a:lnTo>
                      <a:lnTo>
                        <a:pt x="652" y="492"/>
                      </a:lnTo>
                      <a:lnTo>
                        <a:pt x="656" y="488"/>
                      </a:lnTo>
                      <a:lnTo>
                        <a:pt x="660" y="485"/>
                      </a:lnTo>
                      <a:lnTo>
                        <a:pt x="663" y="481"/>
                      </a:lnTo>
                      <a:lnTo>
                        <a:pt x="667" y="477"/>
                      </a:lnTo>
                      <a:lnTo>
                        <a:pt x="671" y="473"/>
                      </a:lnTo>
                      <a:lnTo>
                        <a:pt x="675" y="469"/>
                      </a:lnTo>
                      <a:lnTo>
                        <a:pt x="679" y="466"/>
                      </a:lnTo>
                      <a:lnTo>
                        <a:pt x="682" y="462"/>
                      </a:lnTo>
                      <a:lnTo>
                        <a:pt x="684" y="458"/>
                      </a:lnTo>
                      <a:lnTo>
                        <a:pt x="690" y="454"/>
                      </a:lnTo>
                      <a:lnTo>
                        <a:pt x="694" y="452"/>
                      </a:lnTo>
                      <a:lnTo>
                        <a:pt x="696" y="449"/>
                      </a:lnTo>
                      <a:lnTo>
                        <a:pt x="700" y="445"/>
                      </a:lnTo>
                      <a:lnTo>
                        <a:pt x="701" y="441"/>
                      </a:lnTo>
                      <a:lnTo>
                        <a:pt x="707" y="435"/>
                      </a:lnTo>
                      <a:lnTo>
                        <a:pt x="713" y="430"/>
                      </a:lnTo>
                      <a:lnTo>
                        <a:pt x="719" y="426"/>
                      </a:lnTo>
                      <a:lnTo>
                        <a:pt x="722" y="422"/>
                      </a:lnTo>
                      <a:lnTo>
                        <a:pt x="726" y="416"/>
                      </a:lnTo>
                      <a:lnTo>
                        <a:pt x="728" y="414"/>
                      </a:lnTo>
                      <a:lnTo>
                        <a:pt x="734" y="409"/>
                      </a:lnTo>
                      <a:lnTo>
                        <a:pt x="827" y="428"/>
                      </a:lnTo>
                      <a:lnTo>
                        <a:pt x="829" y="426"/>
                      </a:lnTo>
                      <a:lnTo>
                        <a:pt x="833" y="424"/>
                      </a:lnTo>
                      <a:lnTo>
                        <a:pt x="836" y="422"/>
                      </a:lnTo>
                      <a:lnTo>
                        <a:pt x="840" y="420"/>
                      </a:lnTo>
                      <a:lnTo>
                        <a:pt x="848" y="416"/>
                      </a:lnTo>
                      <a:lnTo>
                        <a:pt x="852" y="416"/>
                      </a:lnTo>
                      <a:lnTo>
                        <a:pt x="854" y="414"/>
                      </a:lnTo>
                      <a:lnTo>
                        <a:pt x="857" y="412"/>
                      </a:lnTo>
                      <a:lnTo>
                        <a:pt x="861" y="411"/>
                      </a:lnTo>
                      <a:lnTo>
                        <a:pt x="865" y="409"/>
                      </a:lnTo>
                      <a:lnTo>
                        <a:pt x="871" y="407"/>
                      </a:lnTo>
                      <a:lnTo>
                        <a:pt x="873" y="403"/>
                      </a:lnTo>
                      <a:lnTo>
                        <a:pt x="878" y="403"/>
                      </a:lnTo>
                      <a:lnTo>
                        <a:pt x="882" y="399"/>
                      </a:lnTo>
                      <a:lnTo>
                        <a:pt x="886" y="397"/>
                      </a:lnTo>
                      <a:lnTo>
                        <a:pt x="892" y="395"/>
                      </a:lnTo>
                      <a:lnTo>
                        <a:pt x="895" y="392"/>
                      </a:lnTo>
                      <a:lnTo>
                        <a:pt x="901" y="390"/>
                      </a:lnTo>
                      <a:lnTo>
                        <a:pt x="905" y="386"/>
                      </a:lnTo>
                      <a:lnTo>
                        <a:pt x="911" y="384"/>
                      </a:lnTo>
                      <a:lnTo>
                        <a:pt x="916" y="380"/>
                      </a:lnTo>
                      <a:lnTo>
                        <a:pt x="920" y="376"/>
                      </a:lnTo>
                      <a:lnTo>
                        <a:pt x="924" y="374"/>
                      </a:lnTo>
                      <a:lnTo>
                        <a:pt x="930" y="371"/>
                      </a:lnTo>
                      <a:lnTo>
                        <a:pt x="935" y="367"/>
                      </a:lnTo>
                      <a:lnTo>
                        <a:pt x="939" y="365"/>
                      </a:lnTo>
                      <a:lnTo>
                        <a:pt x="943" y="361"/>
                      </a:lnTo>
                      <a:lnTo>
                        <a:pt x="949" y="357"/>
                      </a:lnTo>
                      <a:lnTo>
                        <a:pt x="952" y="353"/>
                      </a:lnTo>
                      <a:lnTo>
                        <a:pt x="956" y="348"/>
                      </a:lnTo>
                      <a:lnTo>
                        <a:pt x="960" y="346"/>
                      </a:lnTo>
                      <a:lnTo>
                        <a:pt x="966" y="342"/>
                      </a:lnTo>
                      <a:lnTo>
                        <a:pt x="970" y="338"/>
                      </a:lnTo>
                      <a:lnTo>
                        <a:pt x="973" y="334"/>
                      </a:lnTo>
                      <a:lnTo>
                        <a:pt x="977" y="331"/>
                      </a:lnTo>
                      <a:lnTo>
                        <a:pt x="981" y="327"/>
                      </a:lnTo>
                      <a:lnTo>
                        <a:pt x="985" y="323"/>
                      </a:lnTo>
                      <a:lnTo>
                        <a:pt x="989" y="319"/>
                      </a:lnTo>
                      <a:lnTo>
                        <a:pt x="992" y="315"/>
                      </a:lnTo>
                      <a:lnTo>
                        <a:pt x="996" y="314"/>
                      </a:lnTo>
                      <a:lnTo>
                        <a:pt x="998" y="310"/>
                      </a:lnTo>
                      <a:lnTo>
                        <a:pt x="1002" y="306"/>
                      </a:lnTo>
                      <a:lnTo>
                        <a:pt x="1004" y="302"/>
                      </a:lnTo>
                      <a:lnTo>
                        <a:pt x="1006" y="300"/>
                      </a:lnTo>
                      <a:lnTo>
                        <a:pt x="1009" y="298"/>
                      </a:lnTo>
                      <a:lnTo>
                        <a:pt x="1015" y="291"/>
                      </a:lnTo>
                      <a:lnTo>
                        <a:pt x="1019" y="289"/>
                      </a:lnTo>
                      <a:lnTo>
                        <a:pt x="1021" y="283"/>
                      </a:lnTo>
                      <a:lnTo>
                        <a:pt x="1023" y="281"/>
                      </a:lnTo>
                      <a:lnTo>
                        <a:pt x="1025" y="279"/>
                      </a:lnTo>
                      <a:lnTo>
                        <a:pt x="1028" y="281"/>
                      </a:lnTo>
                      <a:lnTo>
                        <a:pt x="1030" y="281"/>
                      </a:lnTo>
                      <a:lnTo>
                        <a:pt x="1034" y="283"/>
                      </a:lnTo>
                      <a:lnTo>
                        <a:pt x="1040" y="283"/>
                      </a:lnTo>
                      <a:lnTo>
                        <a:pt x="1046" y="285"/>
                      </a:lnTo>
                      <a:lnTo>
                        <a:pt x="1047" y="285"/>
                      </a:lnTo>
                      <a:lnTo>
                        <a:pt x="1051" y="285"/>
                      </a:lnTo>
                      <a:lnTo>
                        <a:pt x="1055" y="285"/>
                      </a:lnTo>
                      <a:lnTo>
                        <a:pt x="1061" y="285"/>
                      </a:lnTo>
                      <a:lnTo>
                        <a:pt x="1065" y="285"/>
                      </a:lnTo>
                      <a:lnTo>
                        <a:pt x="1068" y="285"/>
                      </a:lnTo>
                      <a:lnTo>
                        <a:pt x="1072" y="285"/>
                      </a:lnTo>
                      <a:lnTo>
                        <a:pt x="1078" y="283"/>
                      </a:lnTo>
                      <a:lnTo>
                        <a:pt x="1084" y="283"/>
                      </a:lnTo>
                      <a:lnTo>
                        <a:pt x="1087" y="281"/>
                      </a:lnTo>
                      <a:lnTo>
                        <a:pt x="1093" y="281"/>
                      </a:lnTo>
                      <a:lnTo>
                        <a:pt x="1099" y="279"/>
                      </a:lnTo>
                      <a:lnTo>
                        <a:pt x="1104" y="277"/>
                      </a:lnTo>
                      <a:lnTo>
                        <a:pt x="1110" y="276"/>
                      </a:lnTo>
                      <a:lnTo>
                        <a:pt x="1116" y="272"/>
                      </a:lnTo>
                      <a:lnTo>
                        <a:pt x="1123" y="270"/>
                      </a:lnTo>
                      <a:lnTo>
                        <a:pt x="1125" y="268"/>
                      </a:lnTo>
                      <a:lnTo>
                        <a:pt x="1129" y="266"/>
                      </a:lnTo>
                      <a:lnTo>
                        <a:pt x="1131" y="264"/>
                      </a:lnTo>
                      <a:lnTo>
                        <a:pt x="1135" y="264"/>
                      </a:lnTo>
                      <a:lnTo>
                        <a:pt x="1141" y="262"/>
                      </a:lnTo>
                      <a:lnTo>
                        <a:pt x="1142" y="258"/>
                      </a:lnTo>
                      <a:lnTo>
                        <a:pt x="1146" y="258"/>
                      </a:lnTo>
                      <a:lnTo>
                        <a:pt x="1150" y="257"/>
                      </a:lnTo>
                      <a:lnTo>
                        <a:pt x="1152" y="253"/>
                      </a:lnTo>
                      <a:lnTo>
                        <a:pt x="1156" y="251"/>
                      </a:lnTo>
                      <a:lnTo>
                        <a:pt x="1160" y="247"/>
                      </a:lnTo>
                      <a:lnTo>
                        <a:pt x="1163" y="245"/>
                      </a:lnTo>
                      <a:lnTo>
                        <a:pt x="1167" y="243"/>
                      </a:lnTo>
                      <a:lnTo>
                        <a:pt x="1169" y="239"/>
                      </a:lnTo>
                      <a:lnTo>
                        <a:pt x="1173" y="238"/>
                      </a:lnTo>
                      <a:lnTo>
                        <a:pt x="1179" y="234"/>
                      </a:lnTo>
                      <a:lnTo>
                        <a:pt x="1181" y="232"/>
                      </a:lnTo>
                      <a:lnTo>
                        <a:pt x="1184" y="228"/>
                      </a:lnTo>
                      <a:lnTo>
                        <a:pt x="1188" y="226"/>
                      </a:lnTo>
                      <a:lnTo>
                        <a:pt x="1192" y="222"/>
                      </a:lnTo>
                      <a:lnTo>
                        <a:pt x="1196" y="219"/>
                      </a:lnTo>
                      <a:lnTo>
                        <a:pt x="1200" y="215"/>
                      </a:lnTo>
                      <a:lnTo>
                        <a:pt x="1203" y="213"/>
                      </a:lnTo>
                      <a:lnTo>
                        <a:pt x="1207" y="209"/>
                      </a:lnTo>
                      <a:lnTo>
                        <a:pt x="1211" y="205"/>
                      </a:lnTo>
                      <a:lnTo>
                        <a:pt x="1213" y="201"/>
                      </a:lnTo>
                      <a:lnTo>
                        <a:pt x="1217" y="200"/>
                      </a:lnTo>
                      <a:lnTo>
                        <a:pt x="1222" y="196"/>
                      </a:lnTo>
                      <a:lnTo>
                        <a:pt x="1224" y="192"/>
                      </a:lnTo>
                      <a:lnTo>
                        <a:pt x="1228" y="188"/>
                      </a:lnTo>
                      <a:lnTo>
                        <a:pt x="1232" y="184"/>
                      </a:lnTo>
                      <a:lnTo>
                        <a:pt x="1236" y="181"/>
                      </a:lnTo>
                      <a:lnTo>
                        <a:pt x="1239" y="177"/>
                      </a:lnTo>
                      <a:lnTo>
                        <a:pt x="1243" y="175"/>
                      </a:lnTo>
                      <a:lnTo>
                        <a:pt x="1247" y="171"/>
                      </a:lnTo>
                      <a:lnTo>
                        <a:pt x="1249" y="167"/>
                      </a:lnTo>
                      <a:lnTo>
                        <a:pt x="1253" y="163"/>
                      </a:lnTo>
                      <a:lnTo>
                        <a:pt x="1257" y="162"/>
                      </a:lnTo>
                      <a:lnTo>
                        <a:pt x="1260" y="156"/>
                      </a:lnTo>
                      <a:lnTo>
                        <a:pt x="1262" y="154"/>
                      </a:lnTo>
                      <a:lnTo>
                        <a:pt x="1266" y="150"/>
                      </a:lnTo>
                      <a:lnTo>
                        <a:pt x="1268" y="146"/>
                      </a:lnTo>
                      <a:lnTo>
                        <a:pt x="1272" y="144"/>
                      </a:lnTo>
                      <a:lnTo>
                        <a:pt x="1274" y="139"/>
                      </a:lnTo>
                      <a:lnTo>
                        <a:pt x="1279" y="133"/>
                      </a:lnTo>
                      <a:lnTo>
                        <a:pt x="1287" y="127"/>
                      </a:lnTo>
                      <a:lnTo>
                        <a:pt x="1291" y="122"/>
                      </a:lnTo>
                      <a:lnTo>
                        <a:pt x="1295" y="118"/>
                      </a:lnTo>
                      <a:lnTo>
                        <a:pt x="1300" y="112"/>
                      </a:lnTo>
                      <a:lnTo>
                        <a:pt x="1304" y="106"/>
                      </a:lnTo>
                      <a:lnTo>
                        <a:pt x="1308" y="103"/>
                      </a:lnTo>
                      <a:lnTo>
                        <a:pt x="1312" y="99"/>
                      </a:lnTo>
                      <a:lnTo>
                        <a:pt x="1314" y="95"/>
                      </a:lnTo>
                      <a:lnTo>
                        <a:pt x="1317" y="93"/>
                      </a:lnTo>
                      <a:lnTo>
                        <a:pt x="1319" y="89"/>
                      </a:lnTo>
                      <a:lnTo>
                        <a:pt x="1321" y="87"/>
                      </a:lnTo>
                      <a:lnTo>
                        <a:pt x="1350" y="36"/>
                      </a:lnTo>
                      <a:lnTo>
                        <a:pt x="1325" y="0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46" name="Freeform 43"/>
                <p:cNvSpPr>
                  <a:spLocks/>
                </p:cNvSpPr>
                <p:nvPr/>
              </p:nvSpPr>
              <p:spPr bwMode="auto">
                <a:xfrm>
                  <a:off x="951" y="2509"/>
                  <a:ext cx="489" cy="952"/>
                </a:xfrm>
                <a:custGeom>
                  <a:avLst/>
                  <a:gdLst>
                    <a:gd name="T0" fmla="*/ 11 w 977"/>
                    <a:gd name="T1" fmla="*/ 2 h 1904"/>
                    <a:gd name="T2" fmla="*/ 10 w 977"/>
                    <a:gd name="T3" fmla="*/ 4 h 1904"/>
                    <a:gd name="T4" fmla="*/ 10 w 977"/>
                    <a:gd name="T5" fmla="*/ 5 h 1904"/>
                    <a:gd name="T6" fmla="*/ 11 w 977"/>
                    <a:gd name="T7" fmla="*/ 6 h 1904"/>
                    <a:gd name="T8" fmla="*/ 11 w 977"/>
                    <a:gd name="T9" fmla="*/ 7 h 1904"/>
                    <a:gd name="T10" fmla="*/ 11 w 977"/>
                    <a:gd name="T11" fmla="*/ 9 h 1904"/>
                    <a:gd name="T12" fmla="*/ 11 w 977"/>
                    <a:gd name="T13" fmla="*/ 10 h 1904"/>
                    <a:gd name="T14" fmla="*/ 12 w 977"/>
                    <a:gd name="T15" fmla="*/ 11 h 1904"/>
                    <a:gd name="T16" fmla="*/ 12 w 977"/>
                    <a:gd name="T17" fmla="*/ 12 h 1904"/>
                    <a:gd name="T18" fmla="*/ 12 w 977"/>
                    <a:gd name="T19" fmla="*/ 13 h 1904"/>
                    <a:gd name="T20" fmla="*/ 13 w 977"/>
                    <a:gd name="T21" fmla="*/ 14 h 1904"/>
                    <a:gd name="T22" fmla="*/ 14 w 977"/>
                    <a:gd name="T23" fmla="*/ 15 h 1904"/>
                    <a:gd name="T24" fmla="*/ 15 w 977"/>
                    <a:gd name="T25" fmla="*/ 17 h 1904"/>
                    <a:gd name="T26" fmla="*/ 15 w 977"/>
                    <a:gd name="T27" fmla="*/ 18 h 1904"/>
                    <a:gd name="T28" fmla="*/ 15 w 977"/>
                    <a:gd name="T29" fmla="*/ 19 h 1904"/>
                    <a:gd name="T30" fmla="*/ 15 w 977"/>
                    <a:gd name="T31" fmla="*/ 20 h 1904"/>
                    <a:gd name="T32" fmla="*/ 16 w 977"/>
                    <a:gd name="T33" fmla="*/ 21 h 1904"/>
                    <a:gd name="T34" fmla="*/ 15 w 977"/>
                    <a:gd name="T35" fmla="*/ 23 h 1904"/>
                    <a:gd name="T36" fmla="*/ 15 w 977"/>
                    <a:gd name="T37" fmla="*/ 24 h 1904"/>
                    <a:gd name="T38" fmla="*/ 14 w 977"/>
                    <a:gd name="T39" fmla="*/ 25 h 1904"/>
                    <a:gd name="T40" fmla="*/ 14 w 977"/>
                    <a:gd name="T41" fmla="*/ 27 h 1904"/>
                    <a:gd name="T42" fmla="*/ 12 w 977"/>
                    <a:gd name="T43" fmla="*/ 28 h 1904"/>
                    <a:gd name="T44" fmla="*/ 11 w 977"/>
                    <a:gd name="T45" fmla="*/ 29 h 1904"/>
                    <a:gd name="T46" fmla="*/ 9 w 977"/>
                    <a:gd name="T47" fmla="*/ 30 h 1904"/>
                    <a:gd name="T48" fmla="*/ 6 w 977"/>
                    <a:gd name="T49" fmla="*/ 30 h 1904"/>
                    <a:gd name="T50" fmla="*/ 4 w 977"/>
                    <a:gd name="T51" fmla="*/ 30 h 1904"/>
                    <a:gd name="T52" fmla="*/ 2 w 977"/>
                    <a:gd name="T53" fmla="*/ 30 h 1904"/>
                    <a:gd name="T54" fmla="*/ 1 w 977"/>
                    <a:gd name="T55" fmla="*/ 29 h 1904"/>
                    <a:gd name="T56" fmla="*/ 1 w 977"/>
                    <a:gd name="T57" fmla="*/ 28 h 1904"/>
                    <a:gd name="T58" fmla="*/ 2 w 977"/>
                    <a:gd name="T59" fmla="*/ 27 h 1904"/>
                    <a:gd name="T60" fmla="*/ 3 w 977"/>
                    <a:gd name="T61" fmla="*/ 27 h 1904"/>
                    <a:gd name="T62" fmla="*/ 5 w 977"/>
                    <a:gd name="T63" fmla="*/ 27 h 1904"/>
                    <a:gd name="T64" fmla="*/ 7 w 977"/>
                    <a:gd name="T65" fmla="*/ 27 h 1904"/>
                    <a:gd name="T66" fmla="*/ 9 w 977"/>
                    <a:gd name="T67" fmla="*/ 25 h 1904"/>
                    <a:gd name="T68" fmla="*/ 10 w 977"/>
                    <a:gd name="T69" fmla="*/ 24 h 1904"/>
                    <a:gd name="T70" fmla="*/ 11 w 977"/>
                    <a:gd name="T71" fmla="*/ 23 h 1904"/>
                    <a:gd name="T72" fmla="*/ 10 w 977"/>
                    <a:gd name="T73" fmla="*/ 24 h 1904"/>
                    <a:gd name="T74" fmla="*/ 8 w 977"/>
                    <a:gd name="T75" fmla="*/ 25 h 1904"/>
                    <a:gd name="T76" fmla="*/ 7 w 977"/>
                    <a:gd name="T77" fmla="*/ 25 h 1904"/>
                    <a:gd name="T78" fmla="*/ 6 w 977"/>
                    <a:gd name="T79" fmla="*/ 26 h 1904"/>
                    <a:gd name="T80" fmla="*/ 7 w 977"/>
                    <a:gd name="T81" fmla="*/ 24 h 1904"/>
                    <a:gd name="T82" fmla="*/ 8 w 977"/>
                    <a:gd name="T83" fmla="*/ 23 h 1904"/>
                    <a:gd name="T84" fmla="*/ 8 w 977"/>
                    <a:gd name="T85" fmla="*/ 22 h 1904"/>
                    <a:gd name="T86" fmla="*/ 8 w 977"/>
                    <a:gd name="T87" fmla="*/ 21 h 1904"/>
                    <a:gd name="T88" fmla="*/ 9 w 977"/>
                    <a:gd name="T89" fmla="*/ 20 h 1904"/>
                    <a:gd name="T90" fmla="*/ 10 w 977"/>
                    <a:gd name="T91" fmla="*/ 18 h 1904"/>
                    <a:gd name="T92" fmla="*/ 11 w 977"/>
                    <a:gd name="T93" fmla="*/ 17 h 1904"/>
                    <a:gd name="T94" fmla="*/ 11 w 977"/>
                    <a:gd name="T95" fmla="*/ 15 h 1904"/>
                    <a:gd name="T96" fmla="*/ 10 w 977"/>
                    <a:gd name="T97" fmla="*/ 17 h 1904"/>
                    <a:gd name="T98" fmla="*/ 9 w 977"/>
                    <a:gd name="T99" fmla="*/ 18 h 1904"/>
                    <a:gd name="T100" fmla="*/ 8 w 977"/>
                    <a:gd name="T101" fmla="*/ 18 h 1904"/>
                    <a:gd name="T102" fmla="*/ 8 w 977"/>
                    <a:gd name="T103" fmla="*/ 17 h 1904"/>
                    <a:gd name="T104" fmla="*/ 9 w 977"/>
                    <a:gd name="T105" fmla="*/ 15 h 1904"/>
                    <a:gd name="T106" fmla="*/ 10 w 977"/>
                    <a:gd name="T107" fmla="*/ 14 h 1904"/>
                    <a:gd name="T108" fmla="*/ 10 w 977"/>
                    <a:gd name="T109" fmla="*/ 12 h 1904"/>
                    <a:gd name="T110" fmla="*/ 10 w 977"/>
                    <a:gd name="T111" fmla="*/ 10 h 1904"/>
                    <a:gd name="T112" fmla="*/ 9 w 977"/>
                    <a:gd name="T113" fmla="*/ 9 h 1904"/>
                    <a:gd name="T114" fmla="*/ 9 w 977"/>
                    <a:gd name="T115" fmla="*/ 7 h 1904"/>
                    <a:gd name="T116" fmla="*/ 9 w 977"/>
                    <a:gd name="T117" fmla="*/ 6 h 1904"/>
                    <a:gd name="T118" fmla="*/ 9 w 977"/>
                    <a:gd name="T119" fmla="*/ 5 h 1904"/>
                    <a:gd name="T120" fmla="*/ 9 w 977"/>
                    <a:gd name="T121" fmla="*/ 3 h 1904"/>
                    <a:gd name="T122" fmla="*/ 10 w 977"/>
                    <a:gd name="T123" fmla="*/ 1 h 190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977"/>
                    <a:gd name="T187" fmla="*/ 0 h 1904"/>
                    <a:gd name="T188" fmla="*/ 977 w 977"/>
                    <a:gd name="T189" fmla="*/ 1904 h 190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977" h="1904">
                      <a:moveTo>
                        <a:pt x="625" y="26"/>
                      </a:moveTo>
                      <a:lnTo>
                        <a:pt x="627" y="28"/>
                      </a:lnTo>
                      <a:lnTo>
                        <a:pt x="629" y="30"/>
                      </a:lnTo>
                      <a:lnTo>
                        <a:pt x="631" y="34"/>
                      </a:lnTo>
                      <a:lnTo>
                        <a:pt x="635" y="36"/>
                      </a:lnTo>
                      <a:lnTo>
                        <a:pt x="637" y="41"/>
                      </a:lnTo>
                      <a:lnTo>
                        <a:pt x="639" y="43"/>
                      </a:lnTo>
                      <a:lnTo>
                        <a:pt x="639" y="47"/>
                      </a:lnTo>
                      <a:lnTo>
                        <a:pt x="642" y="49"/>
                      </a:lnTo>
                      <a:lnTo>
                        <a:pt x="642" y="53"/>
                      </a:lnTo>
                      <a:lnTo>
                        <a:pt x="644" y="57"/>
                      </a:lnTo>
                      <a:lnTo>
                        <a:pt x="646" y="60"/>
                      </a:lnTo>
                      <a:lnTo>
                        <a:pt x="648" y="62"/>
                      </a:lnTo>
                      <a:lnTo>
                        <a:pt x="648" y="66"/>
                      </a:lnTo>
                      <a:lnTo>
                        <a:pt x="650" y="72"/>
                      </a:lnTo>
                      <a:lnTo>
                        <a:pt x="650" y="76"/>
                      </a:lnTo>
                      <a:lnTo>
                        <a:pt x="652" y="79"/>
                      </a:lnTo>
                      <a:lnTo>
                        <a:pt x="654" y="85"/>
                      </a:lnTo>
                      <a:lnTo>
                        <a:pt x="654" y="89"/>
                      </a:lnTo>
                      <a:lnTo>
                        <a:pt x="654" y="93"/>
                      </a:lnTo>
                      <a:lnTo>
                        <a:pt x="654" y="98"/>
                      </a:lnTo>
                      <a:lnTo>
                        <a:pt x="654" y="104"/>
                      </a:lnTo>
                      <a:lnTo>
                        <a:pt x="654" y="110"/>
                      </a:lnTo>
                      <a:lnTo>
                        <a:pt x="654" y="114"/>
                      </a:lnTo>
                      <a:lnTo>
                        <a:pt x="654" y="119"/>
                      </a:lnTo>
                      <a:lnTo>
                        <a:pt x="654" y="125"/>
                      </a:lnTo>
                      <a:lnTo>
                        <a:pt x="654" y="131"/>
                      </a:lnTo>
                      <a:lnTo>
                        <a:pt x="652" y="136"/>
                      </a:lnTo>
                      <a:lnTo>
                        <a:pt x="650" y="142"/>
                      </a:lnTo>
                      <a:lnTo>
                        <a:pt x="648" y="148"/>
                      </a:lnTo>
                      <a:lnTo>
                        <a:pt x="646" y="154"/>
                      </a:lnTo>
                      <a:lnTo>
                        <a:pt x="644" y="159"/>
                      </a:lnTo>
                      <a:lnTo>
                        <a:pt x="642" y="167"/>
                      </a:lnTo>
                      <a:lnTo>
                        <a:pt x="641" y="173"/>
                      </a:lnTo>
                      <a:lnTo>
                        <a:pt x="637" y="178"/>
                      </a:lnTo>
                      <a:lnTo>
                        <a:pt x="635" y="184"/>
                      </a:lnTo>
                      <a:lnTo>
                        <a:pt x="633" y="190"/>
                      </a:lnTo>
                      <a:lnTo>
                        <a:pt x="631" y="197"/>
                      </a:lnTo>
                      <a:lnTo>
                        <a:pt x="627" y="201"/>
                      </a:lnTo>
                      <a:lnTo>
                        <a:pt x="625" y="209"/>
                      </a:lnTo>
                      <a:lnTo>
                        <a:pt x="623" y="212"/>
                      </a:lnTo>
                      <a:lnTo>
                        <a:pt x="623" y="216"/>
                      </a:lnTo>
                      <a:lnTo>
                        <a:pt x="622" y="218"/>
                      </a:lnTo>
                      <a:lnTo>
                        <a:pt x="620" y="220"/>
                      </a:lnTo>
                      <a:lnTo>
                        <a:pt x="618" y="226"/>
                      </a:lnTo>
                      <a:lnTo>
                        <a:pt x="616" y="233"/>
                      </a:lnTo>
                      <a:lnTo>
                        <a:pt x="612" y="239"/>
                      </a:lnTo>
                      <a:lnTo>
                        <a:pt x="610" y="245"/>
                      </a:lnTo>
                      <a:lnTo>
                        <a:pt x="606" y="250"/>
                      </a:lnTo>
                      <a:lnTo>
                        <a:pt x="606" y="256"/>
                      </a:lnTo>
                      <a:lnTo>
                        <a:pt x="604" y="262"/>
                      </a:lnTo>
                      <a:lnTo>
                        <a:pt x="603" y="268"/>
                      </a:lnTo>
                      <a:lnTo>
                        <a:pt x="601" y="273"/>
                      </a:lnTo>
                      <a:lnTo>
                        <a:pt x="599" y="279"/>
                      </a:lnTo>
                      <a:lnTo>
                        <a:pt x="599" y="283"/>
                      </a:lnTo>
                      <a:lnTo>
                        <a:pt x="599" y="288"/>
                      </a:lnTo>
                      <a:lnTo>
                        <a:pt x="597" y="294"/>
                      </a:lnTo>
                      <a:lnTo>
                        <a:pt x="597" y="298"/>
                      </a:lnTo>
                      <a:lnTo>
                        <a:pt x="597" y="304"/>
                      </a:lnTo>
                      <a:lnTo>
                        <a:pt x="599" y="307"/>
                      </a:lnTo>
                      <a:lnTo>
                        <a:pt x="599" y="313"/>
                      </a:lnTo>
                      <a:lnTo>
                        <a:pt x="599" y="317"/>
                      </a:lnTo>
                      <a:lnTo>
                        <a:pt x="601" y="321"/>
                      </a:lnTo>
                      <a:lnTo>
                        <a:pt x="603" y="325"/>
                      </a:lnTo>
                      <a:lnTo>
                        <a:pt x="604" y="328"/>
                      </a:lnTo>
                      <a:lnTo>
                        <a:pt x="606" y="332"/>
                      </a:lnTo>
                      <a:lnTo>
                        <a:pt x="608" y="336"/>
                      </a:lnTo>
                      <a:lnTo>
                        <a:pt x="612" y="340"/>
                      </a:lnTo>
                      <a:lnTo>
                        <a:pt x="618" y="345"/>
                      </a:lnTo>
                      <a:lnTo>
                        <a:pt x="623" y="351"/>
                      </a:lnTo>
                      <a:lnTo>
                        <a:pt x="625" y="353"/>
                      </a:lnTo>
                      <a:lnTo>
                        <a:pt x="629" y="355"/>
                      </a:lnTo>
                      <a:lnTo>
                        <a:pt x="633" y="357"/>
                      </a:lnTo>
                      <a:lnTo>
                        <a:pt x="637" y="361"/>
                      </a:lnTo>
                      <a:lnTo>
                        <a:pt x="642" y="365"/>
                      </a:lnTo>
                      <a:lnTo>
                        <a:pt x="648" y="368"/>
                      </a:lnTo>
                      <a:lnTo>
                        <a:pt x="654" y="370"/>
                      </a:lnTo>
                      <a:lnTo>
                        <a:pt x="658" y="372"/>
                      </a:lnTo>
                      <a:lnTo>
                        <a:pt x="663" y="374"/>
                      </a:lnTo>
                      <a:lnTo>
                        <a:pt x="667" y="376"/>
                      </a:lnTo>
                      <a:lnTo>
                        <a:pt x="669" y="376"/>
                      </a:lnTo>
                      <a:lnTo>
                        <a:pt x="669" y="378"/>
                      </a:lnTo>
                      <a:lnTo>
                        <a:pt x="667" y="382"/>
                      </a:lnTo>
                      <a:lnTo>
                        <a:pt x="667" y="384"/>
                      </a:lnTo>
                      <a:lnTo>
                        <a:pt x="667" y="387"/>
                      </a:lnTo>
                      <a:lnTo>
                        <a:pt x="665" y="389"/>
                      </a:lnTo>
                      <a:lnTo>
                        <a:pt x="665" y="395"/>
                      </a:lnTo>
                      <a:lnTo>
                        <a:pt x="663" y="399"/>
                      </a:lnTo>
                      <a:lnTo>
                        <a:pt x="663" y="403"/>
                      </a:lnTo>
                      <a:lnTo>
                        <a:pt x="661" y="408"/>
                      </a:lnTo>
                      <a:lnTo>
                        <a:pt x="661" y="414"/>
                      </a:lnTo>
                      <a:lnTo>
                        <a:pt x="660" y="420"/>
                      </a:lnTo>
                      <a:lnTo>
                        <a:pt x="660" y="427"/>
                      </a:lnTo>
                      <a:lnTo>
                        <a:pt x="658" y="431"/>
                      </a:lnTo>
                      <a:lnTo>
                        <a:pt x="658" y="433"/>
                      </a:lnTo>
                      <a:lnTo>
                        <a:pt x="658" y="437"/>
                      </a:lnTo>
                      <a:lnTo>
                        <a:pt x="658" y="441"/>
                      </a:lnTo>
                      <a:lnTo>
                        <a:pt x="656" y="444"/>
                      </a:lnTo>
                      <a:lnTo>
                        <a:pt x="656" y="446"/>
                      </a:lnTo>
                      <a:lnTo>
                        <a:pt x="656" y="450"/>
                      </a:lnTo>
                      <a:lnTo>
                        <a:pt x="656" y="454"/>
                      </a:lnTo>
                      <a:lnTo>
                        <a:pt x="656" y="458"/>
                      </a:lnTo>
                      <a:lnTo>
                        <a:pt x="654" y="461"/>
                      </a:lnTo>
                      <a:lnTo>
                        <a:pt x="654" y="465"/>
                      </a:lnTo>
                      <a:lnTo>
                        <a:pt x="654" y="469"/>
                      </a:lnTo>
                      <a:lnTo>
                        <a:pt x="654" y="473"/>
                      </a:lnTo>
                      <a:lnTo>
                        <a:pt x="654" y="477"/>
                      </a:lnTo>
                      <a:lnTo>
                        <a:pt x="654" y="480"/>
                      </a:lnTo>
                      <a:lnTo>
                        <a:pt x="654" y="484"/>
                      </a:lnTo>
                      <a:lnTo>
                        <a:pt x="654" y="488"/>
                      </a:lnTo>
                      <a:lnTo>
                        <a:pt x="654" y="492"/>
                      </a:lnTo>
                      <a:lnTo>
                        <a:pt x="654" y="496"/>
                      </a:lnTo>
                      <a:lnTo>
                        <a:pt x="654" y="499"/>
                      </a:lnTo>
                      <a:lnTo>
                        <a:pt x="654" y="503"/>
                      </a:lnTo>
                      <a:lnTo>
                        <a:pt x="654" y="507"/>
                      </a:lnTo>
                      <a:lnTo>
                        <a:pt x="654" y="509"/>
                      </a:lnTo>
                      <a:lnTo>
                        <a:pt x="654" y="515"/>
                      </a:lnTo>
                      <a:lnTo>
                        <a:pt x="654" y="518"/>
                      </a:lnTo>
                      <a:lnTo>
                        <a:pt x="654" y="520"/>
                      </a:lnTo>
                      <a:lnTo>
                        <a:pt x="656" y="524"/>
                      </a:lnTo>
                      <a:lnTo>
                        <a:pt x="656" y="528"/>
                      </a:lnTo>
                      <a:lnTo>
                        <a:pt x="656" y="532"/>
                      </a:lnTo>
                      <a:lnTo>
                        <a:pt x="656" y="536"/>
                      </a:lnTo>
                      <a:lnTo>
                        <a:pt x="656" y="539"/>
                      </a:lnTo>
                      <a:lnTo>
                        <a:pt x="658" y="543"/>
                      </a:lnTo>
                      <a:lnTo>
                        <a:pt x="658" y="545"/>
                      </a:lnTo>
                      <a:lnTo>
                        <a:pt x="660" y="551"/>
                      </a:lnTo>
                      <a:lnTo>
                        <a:pt x="660" y="553"/>
                      </a:lnTo>
                      <a:lnTo>
                        <a:pt x="661" y="556"/>
                      </a:lnTo>
                      <a:lnTo>
                        <a:pt x="663" y="562"/>
                      </a:lnTo>
                      <a:lnTo>
                        <a:pt x="665" y="568"/>
                      </a:lnTo>
                      <a:lnTo>
                        <a:pt x="667" y="574"/>
                      </a:lnTo>
                      <a:lnTo>
                        <a:pt x="671" y="579"/>
                      </a:lnTo>
                      <a:lnTo>
                        <a:pt x="673" y="585"/>
                      </a:lnTo>
                      <a:lnTo>
                        <a:pt x="679" y="589"/>
                      </a:lnTo>
                      <a:lnTo>
                        <a:pt x="680" y="594"/>
                      </a:lnTo>
                      <a:lnTo>
                        <a:pt x="684" y="600"/>
                      </a:lnTo>
                      <a:lnTo>
                        <a:pt x="688" y="602"/>
                      </a:lnTo>
                      <a:lnTo>
                        <a:pt x="692" y="608"/>
                      </a:lnTo>
                      <a:lnTo>
                        <a:pt x="696" y="610"/>
                      </a:lnTo>
                      <a:lnTo>
                        <a:pt x="699" y="615"/>
                      </a:lnTo>
                      <a:lnTo>
                        <a:pt x="701" y="619"/>
                      </a:lnTo>
                      <a:lnTo>
                        <a:pt x="707" y="621"/>
                      </a:lnTo>
                      <a:lnTo>
                        <a:pt x="711" y="623"/>
                      </a:lnTo>
                      <a:lnTo>
                        <a:pt x="717" y="629"/>
                      </a:lnTo>
                      <a:lnTo>
                        <a:pt x="718" y="631"/>
                      </a:lnTo>
                      <a:lnTo>
                        <a:pt x="722" y="632"/>
                      </a:lnTo>
                      <a:lnTo>
                        <a:pt x="726" y="634"/>
                      </a:lnTo>
                      <a:lnTo>
                        <a:pt x="730" y="636"/>
                      </a:lnTo>
                      <a:lnTo>
                        <a:pt x="732" y="638"/>
                      </a:lnTo>
                      <a:lnTo>
                        <a:pt x="736" y="640"/>
                      </a:lnTo>
                      <a:lnTo>
                        <a:pt x="739" y="642"/>
                      </a:lnTo>
                      <a:lnTo>
                        <a:pt x="743" y="644"/>
                      </a:lnTo>
                      <a:lnTo>
                        <a:pt x="747" y="646"/>
                      </a:lnTo>
                      <a:lnTo>
                        <a:pt x="751" y="648"/>
                      </a:lnTo>
                      <a:lnTo>
                        <a:pt x="753" y="648"/>
                      </a:lnTo>
                      <a:lnTo>
                        <a:pt x="755" y="648"/>
                      </a:lnTo>
                      <a:lnTo>
                        <a:pt x="753" y="650"/>
                      </a:lnTo>
                      <a:lnTo>
                        <a:pt x="753" y="653"/>
                      </a:lnTo>
                      <a:lnTo>
                        <a:pt x="753" y="655"/>
                      </a:lnTo>
                      <a:lnTo>
                        <a:pt x="753" y="659"/>
                      </a:lnTo>
                      <a:lnTo>
                        <a:pt x="753" y="663"/>
                      </a:lnTo>
                      <a:lnTo>
                        <a:pt x="753" y="667"/>
                      </a:lnTo>
                      <a:lnTo>
                        <a:pt x="751" y="670"/>
                      </a:lnTo>
                      <a:lnTo>
                        <a:pt x="751" y="676"/>
                      </a:lnTo>
                      <a:lnTo>
                        <a:pt x="751" y="680"/>
                      </a:lnTo>
                      <a:lnTo>
                        <a:pt x="751" y="686"/>
                      </a:lnTo>
                      <a:lnTo>
                        <a:pt x="751" y="691"/>
                      </a:lnTo>
                      <a:lnTo>
                        <a:pt x="751" y="697"/>
                      </a:lnTo>
                      <a:lnTo>
                        <a:pt x="751" y="701"/>
                      </a:lnTo>
                      <a:lnTo>
                        <a:pt x="751" y="705"/>
                      </a:lnTo>
                      <a:lnTo>
                        <a:pt x="751" y="708"/>
                      </a:lnTo>
                      <a:lnTo>
                        <a:pt x="753" y="712"/>
                      </a:lnTo>
                      <a:lnTo>
                        <a:pt x="753" y="716"/>
                      </a:lnTo>
                      <a:lnTo>
                        <a:pt x="753" y="720"/>
                      </a:lnTo>
                      <a:lnTo>
                        <a:pt x="753" y="722"/>
                      </a:lnTo>
                      <a:lnTo>
                        <a:pt x="753" y="726"/>
                      </a:lnTo>
                      <a:lnTo>
                        <a:pt x="753" y="729"/>
                      </a:lnTo>
                      <a:lnTo>
                        <a:pt x="753" y="733"/>
                      </a:lnTo>
                      <a:lnTo>
                        <a:pt x="753" y="737"/>
                      </a:lnTo>
                      <a:lnTo>
                        <a:pt x="755" y="741"/>
                      </a:lnTo>
                      <a:lnTo>
                        <a:pt x="755" y="745"/>
                      </a:lnTo>
                      <a:lnTo>
                        <a:pt x="755" y="748"/>
                      </a:lnTo>
                      <a:lnTo>
                        <a:pt x="755" y="752"/>
                      </a:lnTo>
                      <a:lnTo>
                        <a:pt x="755" y="758"/>
                      </a:lnTo>
                      <a:lnTo>
                        <a:pt x="755" y="760"/>
                      </a:lnTo>
                      <a:lnTo>
                        <a:pt x="756" y="764"/>
                      </a:lnTo>
                      <a:lnTo>
                        <a:pt x="756" y="767"/>
                      </a:lnTo>
                      <a:lnTo>
                        <a:pt x="756" y="773"/>
                      </a:lnTo>
                      <a:lnTo>
                        <a:pt x="756" y="777"/>
                      </a:lnTo>
                      <a:lnTo>
                        <a:pt x="756" y="779"/>
                      </a:lnTo>
                      <a:lnTo>
                        <a:pt x="758" y="785"/>
                      </a:lnTo>
                      <a:lnTo>
                        <a:pt x="758" y="788"/>
                      </a:lnTo>
                      <a:lnTo>
                        <a:pt x="760" y="792"/>
                      </a:lnTo>
                      <a:lnTo>
                        <a:pt x="760" y="796"/>
                      </a:lnTo>
                      <a:lnTo>
                        <a:pt x="760" y="800"/>
                      </a:lnTo>
                      <a:lnTo>
                        <a:pt x="762" y="804"/>
                      </a:lnTo>
                      <a:lnTo>
                        <a:pt x="762" y="807"/>
                      </a:lnTo>
                      <a:lnTo>
                        <a:pt x="762" y="811"/>
                      </a:lnTo>
                      <a:lnTo>
                        <a:pt x="764" y="817"/>
                      </a:lnTo>
                      <a:lnTo>
                        <a:pt x="764" y="821"/>
                      </a:lnTo>
                      <a:lnTo>
                        <a:pt x="764" y="823"/>
                      </a:lnTo>
                      <a:lnTo>
                        <a:pt x="768" y="828"/>
                      </a:lnTo>
                      <a:lnTo>
                        <a:pt x="768" y="832"/>
                      </a:lnTo>
                      <a:lnTo>
                        <a:pt x="770" y="836"/>
                      </a:lnTo>
                      <a:lnTo>
                        <a:pt x="770" y="840"/>
                      </a:lnTo>
                      <a:lnTo>
                        <a:pt x="770" y="842"/>
                      </a:lnTo>
                      <a:lnTo>
                        <a:pt x="772" y="845"/>
                      </a:lnTo>
                      <a:lnTo>
                        <a:pt x="774" y="849"/>
                      </a:lnTo>
                      <a:lnTo>
                        <a:pt x="775" y="853"/>
                      </a:lnTo>
                      <a:lnTo>
                        <a:pt x="775" y="855"/>
                      </a:lnTo>
                      <a:lnTo>
                        <a:pt x="777" y="861"/>
                      </a:lnTo>
                      <a:lnTo>
                        <a:pt x="779" y="864"/>
                      </a:lnTo>
                      <a:lnTo>
                        <a:pt x="779" y="866"/>
                      </a:lnTo>
                      <a:lnTo>
                        <a:pt x="781" y="868"/>
                      </a:lnTo>
                      <a:lnTo>
                        <a:pt x="781" y="872"/>
                      </a:lnTo>
                      <a:lnTo>
                        <a:pt x="783" y="876"/>
                      </a:lnTo>
                      <a:lnTo>
                        <a:pt x="785" y="880"/>
                      </a:lnTo>
                      <a:lnTo>
                        <a:pt x="787" y="883"/>
                      </a:lnTo>
                      <a:lnTo>
                        <a:pt x="789" y="885"/>
                      </a:lnTo>
                      <a:lnTo>
                        <a:pt x="791" y="889"/>
                      </a:lnTo>
                      <a:lnTo>
                        <a:pt x="793" y="893"/>
                      </a:lnTo>
                      <a:lnTo>
                        <a:pt x="796" y="899"/>
                      </a:lnTo>
                      <a:lnTo>
                        <a:pt x="800" y="904"/>
                      </a:lnTo>
                      <a:lnTo>
                        <a:pt x="802" y="910"/>
                      </a:lnTo>
                      <a:lnTo>
                        <a:pt x="806" y="916"/>
                      </a:lnTo>
                      <a:lnTo>
                        <a:pt x="810" y="921"/>
                      </a:lnTo>
                      <a:lnTo>
                        <a:pt x="812" y="925"/>
                      </a:lnTo>
                      <a:lnTo>
                        <a:pt x="815" y="929"/>
                      </a:lnTo>
                      <a:lnTo>
                        <a:pt x="817" y="933"/>
                      </a:lnTo>
                      <a:lnTo>
                        <a:pt x="821" y="937"/>
                      </a:lnTo>
                      <a:lnTo>
                        <a:pt x="825" y="940"/>
                      </a:lnTo>
                      <a:lnTo>
                        <a:pt x="827" y="944"/>
                      </a:lnTo>
                      <a:lnTo>
                        <a:pt x="831" y="950"/>
                      </a:lnTo>
                      <a:lnTo>
                        <a:pt x="836" y="956"/>
                      </a:lnTo>
                      <a:lnTo>
                        <a:pt x="840" y="959"/>
                      </a:lnTo>
                      <a:lnTo>
                        <a:pt x="842" y="961"/>
                      </a:lnTo>
                      <a:lnTo>
                        <a:pt x="844" y="963"/>
                      </a:lnTo>
                      <a:lnTo>
                        <a:pt x="846" y="965"/>
                      </a:lnTo>
                      <a:lnTo>
                        <a:pt x="901" y="952"/>
                      </a:lnTo>
                      <a:lnTo>
                        <a:pt x="901" y="956"/>
                      </a:lnTo>
                      <a:lnTo>
                        <a:pt x="903" y="959"/>
                      </a:lnTo>
                      <a:lnTo>
                        <a:pt x="903" y="961"/>
                      </a:lnTo>
                      <a:lnTo>
                        <a:pt x="905" y="965"/>
                      </a:lnTo>
                      <a:lnTo>
                        <a:pt x="905" y="969"/>
                      </a:lnTo>
                      <a:lnTo>
                        <a:pt x="907" y="973"/>
                      </a:lnTo>
                      <a:lnTo>
                        <a:pt x="907" y="978"/>
                      </a:lnTo>
                      <a:lnTo>
                        <a:pt x="909" y="984"/>
                      </a:lnTo>
                      <a:lnTo>
                        <a:pt x="909" y="988"/>
                      </a:lnTo>
                      <a:lnTo>
                        <a:pt x="910" y="994"/>
                      </a:lnTo>
                      <a:lnTo>
                        <a:pt x="912" y="999"/>
                      </a:lnTo>
                      <a:lnTo>
                        <a:pt x="914" y="1005"/>
                      </a:lnTo>
                      <a:lnTo>
                        <a:pt x="916" y="1011"/>
                      </a:lnTo>
                      <a:lnTo>
                        <a:pt x="918" y="1018"/>
                      </a:lnTo>
                      <a:lnTo>
                        <a:pt x="918" y="1020"/>
                      </a:lnTo>
                      <a:lnTo>
                        <a:pt x="918" y="1024"/>
                      </a:lnTo>
                      <a:lnTo>
                        <a:pt x="918" y="1028"/>
                      </a:lnTo>
                      <a:lnTo>
                        <a:pt x="920" y="1032"/>
                      </a:lnTo>
                      <a:lnTo>
                        <a:pt x="920" y="1035"/>
                      </a:lnTo>
                      <a:lnTo>
                        <a:pt x="920" y="1037"/>
                      </a:lnTo>
                      <a:lnTo>
                        <a:pt x="920" y="1041"/>
                      </a:lnTo>
                      <a:lnTo>
                        <a:pt x="922" y="1045"/>
                      </a:lnTo>
                      <a:lnTo>
                        <a:pt x="922" y="1049"/>
                      </a:lnTo>
                      <a:lnTo>
                        <a:pt x="922" y="1052"/>
                      </a:lnTo>
                      <a:lnTo>
                        <a:pt x="924" y="1056"/>
                      </a:lnTo>
                      <a:lnTo>
                        <a:pt x="926" y="1060"/>
                      </a:lnTo>
                      <a:lnTo>
                        <a:pt x="926" y="1064"/>
                      </a:lnTo>
                      <a:lnTo>
                        <a:pt x="926" y="1068"/>
                      </a:lnTo>
                      <a:lnTo>
                        <a:pt x="926" y="1070"/>
                      </a:lnTo>
                      <a:lnTo>
                        <a:pt x="928" y="1075"/>
                      </a:lnTo>
                      <a:lnTo>
                        <a:pt x="928" y="1079"/>
                      </a:lnTo>
                      <a:lnTo>
                        <a:pt x="928" y="1083"/>
                      </a:lnTo>
                      <a:lnTo>
                        <a:pt x="928" y="1087"/>
                      </a:lnTo>
                      <a:lnTo>
                        <a:pt x="929" y="1090"/>
                      </a:lnTo>
                      <a:lnTo>
                        <a:pt x="929" y="1094"/>
                      </a:lnTo>
                      <a:lnTo>
                        <a:pt x="929" y="1098"/>
                      </a:lnTo>
                      <a:lnTo>
                        <a:pt x="931" y="1102"/>
                      </a:lnTo>
                      <a:lnTo>
                        <a:pt x="931" y="1106"/>
                      </a:lnTo>
                      <a:lnTo>
                        <a:pt x="931" y="1110"/>
                      </a:lnTo>
                      <a:lnTo>
                        <a:pt x="933" y="1113"/>
                      </a:lnTo>
                      <a:lnTo>
                        <a:pt x="933" y="1117"/>
                      </a:lnTo>
                      <a:lnTo>
                        <a:pt x="933" y="1123"/>
                      </a:lnTo>
                      <a:lnTo>
                        <a:pt x="933" y="1127"/>
                      </a:lnTo>
                      <a:lnTo>
                        <a:pt x="933" y="1130"/>
                      </a:lnTo>
                      <a:lnTo>
                        <a:pt x="933" y="1132"/>
                      </a:lnTo>
                      <a:lnTo>
                        <a:pt x="933" y="1138"/>
                      </a:lnTo>
                      <a:lnTo>
                        <a:pt x="933" y="1142"/>
                      </a:lnTo>
                      <a:lnTo>
                        <a:pt x="933" y="1144"/>
                      </a:lnTo>
                      <a:lnTo>
                        <a:pt x="933" y="1149"/>
                      </a:lnTo>
                      <a:lnTo>
                        <a:pt x="933" y="1153"/>
                      </a:lnTo>
                      <a:lnTo>
                        <a:pt x="933" y="1157"/>
                      </a:lnTo>
                      <a:lnTo>
                        <a:pt x="933" y="1161"/>
                      </a:lnTo>
                      <a:lnTo>
                        <a:pt x="933" y="1163"/>
                      </a:lnTo>
                      <a:lnTo>
                        <a:pt x="933" y="1168"/>
                      </a:lnTo>
                      <a:lnTo>
                        <a:pt x="933" y="1170"/>
                      </a:lnTo>
                      <a:lnTo>
                        <a:pt x="933" y="1174"/>
                      </a:lnTo>
                      <a:lnTo>
                        <a:pt x="933" y="1178"/>
                      </a:lnTo>
                      <a:lnTo>
                        <a:pt x="933" y="1182"/>
                      </a:lnTo>
                      <a:lnTo>
                        <a:pt x="933" y="1186"/>
                      </a:lnTo>
                      <a:lnTo>
                        <a:pt x="933" y="1189"/>
                      </a:lnTo>
                      <a:lnTo>
                        <a:pt x="933" y="1193"/>
                      </a:lnTo>
                      <a:lnTo>
                        <a:pt x="933" y="1195"/>
                      </a:lnTo>
                      <a:lnTo>
                        <a:pt x="933" y="1199"/>
                      </a:lnTo>
                      <a:lnTo>
                        <a:pt x="933" y="1203"/>
                      </a:lnTo>
                      <a:lnTo>
                        <a:pt x="933" y="1206"/>
                      </a:lnTo>
                      <a:lnTo>
                        <a:pt x="933" y="1210"/>
                      </a:lnTo>
                      <a:lnTo>
                        <a:pt x="931" y="1214"/>
                      </a:lnTo>
                      <a:lnTo>
                        <a:pt x="931" y="1222"/>
                      </a:lnTo>
                      <a:lnTo>
                        <a:pt x="931" y="1227"/>
                      </a:lnTo>
                      <a:lnTo>
                        <a:pt x="931" y="1233"/>
                      </a:lnTo>
                      <a:lnTo>
                        <a:pt x="929" y="1239"/>
                      </a:lnTo>
                      <a:lnTo>
                        <a:pt x="928" y="1243"/>
                      </a:lnTo>
                      <a:lnTo>
                        <a:pt x="928" y="1248"/>
                      </a:lnTo>
                      <a:lnTo>
                        <a:pt x="928" y="1252"/>
                      </a:lnTo>
                      <a:lnTo>
                        <a:pt x="928" y="1258"/>
                      </a:lnTo>
                      <a:lnTo>
                        <a:pt x="926" y="1262"/>
                      </a:lnTo>
                      <a:lnTo>
                        <a:pt x="926" y="1265"/>
                      </a:lnTo>
                      <a:lnTo>
                        <a:pt x="926" y="1269"/>
                      </a:lnTo>
                      <a:lnTo>
                        <a:pt x="926" y="1275"/>
                      </a:lnTo>
                      <a:lnTo>
                        <a:pt x="924" y="1279"/>
                      </a:lnTo>
                      <a:lnTo>
                        <a:pt x="924" y="1281"/>
                      </a:lnTo>
                      <a:lnTo>
                        <a:pt x="924" y="1282"/>
                      </a:lnTo>
                      <a:lnTo>
                        <a:pt x="977" y="1282"/>
                      </a:lnTo>
                      <a:lnTo>
                        <a:pt x="975" y="1282"/>
                      </a:lnTo>
                      <a:lnTo>
                        <a:pt x="975" y="1286"/>
                      </a:lnTo>
                      <a:lnTo>
                        <a:pt x="975" y="1288"/>
                      </a:lnTo>
                      <a:lnTo>
                        <a:pt x="975" y="1294"/>
                      </a:lnTo>
                      <a:lnTo>
                        <a:pt x="975" y="1296"/>
                      </a:lnTo>
                      <a:lnTo>
                        <a:pt x="975" y="1301"/>
                      </a:lnTo>
                      <a:lnTo>
                        <a:pt x="975" y="1305"/>
                      </a:lnTo>
                      <a:lnTo>
                        <a:pt x="975" y="1311"/>
                      </a:lnTo>
                      <a:lnTo>
                        <a:pt x="973" y="1315"/>
                      </a:lnTo>
                      <a:lnTo>
                        <a:pt x="973" y="1322"/>
                      </a:lnTo>
                      <a:lnTo>
                        <a:pt x="971" y="1326"/>
                      </a:lnTo>
                      <a:lnTo>
                        <a:pt x="971" y="1330"/>
                      </a:lnTo>
                      <a:lnTo>
                        <a:pt x="971" y="1332"/>
                      </a:lnTo>
                      <a:lnTo>
                        <a:pt x="971" y="1336"/>
                      </a:lnTo>
                      <a:lnTo>
                        <a:pt x="969" y="1339"/>
                      </a:lnTo>
                      <a:lnTo>
                        <a:pt x="969" y="1343"/>
                      </a:lnTo>
                      <a:lnTo>
                        <a:pt x="969" y="1345"/>
                      </a:lnTo>
                      <a:lnTo>
                        <a:pt x="969" y="1351"/>
                      </a:lnTo>
                      <a:lnTo>
                        <a:pt x="967" y="1353"/>
                      </a:lnTo>
                      <a:lnTo>
                        <a:pt x="967" y="1357"/>
                      </a:lnTo>
                      <a:lnTo>
                        <a:pt x="966" y="1362"/>
                      </a:lnTo>
                      <a:lnTo>
                        <a:pt x="966" y="1364"/>
                      </a:lnTo>
                      <a:lnTo>
                        <a:pt x="964" y="1370"/>
                      </a:lnTo>
                      <a:lnTo>
                        <a:pt x="964" y="1374"/>
                      </a:lnTo>
                      <a:lnTo>
                        <a:pt x="962" y="1377"/>
                      </a:lnTo>
                      <a:lnTo>
                        <a:pt x="962" y="1381"/>
                      </a:lnTo>
                      <a:lnTo>
                        <a:pt x="962" y="1385"/>
                      </a:lnTo>
                      <a:lnTo>
                        <a:pt x="960" y="1389"/>
                      </a:lnTo>
                      <a:lnTo>
                        <a:pt x="958" y="1395"/>
                      </a:lnTo>
                      <a:lnTo>
                        <a:pt x="958" y="1398"/>
                      </a:lnTo>
                      <a:lnTo>
                        <a:pt x="956" y="1402"/>
                      </a:lnTo>
                      <a:lnTo>
                        <a:pt x="956" y="1408"/>
                      </a:lnTo>
                      <a:lnTo>
                        <a:pt x="954" y="1412"/>
                      </a:lnTo>
                      <a:lnTo>
                        <a:pt x="952" y="1415"/>
                      </a:lnTo>
                      <a:lnTo>
                        <a:pt x="952" y="1421"/>
                      </a:lnTo>
                      <a:lnTo>
                        <a:pt x="950" y="1425"/>
                      </a:lnTo>
                      <a:lnTo>
                        <a:pt x="948" y="1429"/>
                      </a:lnTo>
                      <a:lnTo>
                        <a:pt x="947" y="1434"/>
                      </a:lnTo>
                      <a:lnTo>
                        <a:pt x="945" y="1438"/>
                      </a:lnTo>
                      <a:lnTo>
                        <a:pt x="943" y="1442"/>
                      </a:lnTo>
                      <a:lnTo>
                        <a:pt x="943" y="1446"/>
                      </a:lnTo>
                      <a:lnTo>
                        <a:pt x="941" y="1452"/>
                      </a:lnTo>
                      <a:lnTo>
                        <a:pt x="939" y="1455"/>
                      </a:lnTo>
                      <a:lnTo>
                        <a:pt x="937" y="1459"/>
                      </a:lnTo>
                      <a:lnTo>
                        <a:pt x="933" y="1465"/>
                      </a:lnTo>
                      <a:lnTo>
                        <a:pt x="933" y="1469"/>
                      </a:lnTo>
                      <a:lnTo>
                        <a:pt x="929" y="1472"/>
                      </a:lnTo>
                      <a:lnTo>
                        <a:pt x="928" y="1478"/>
                      </a:lnTo>
                      <a:lnTo>
                        <a:pt x="926" y="1482"/>
                      </a:lnTo>
                      <a:lnTo>
                        <a:pt x="924" y="1488"/>
                      </a:lnTo>
                      <a:lnTo>
                        <a:pt x="922" y="1490"/>
                      </a:lnTo>
                      <a:lnTo>
                        <a:pt x="920" y="1495"/>
                      </a:lnTo>
                      <a:lnTo>
                        <a:pt x="916" y="1497"/>
                      </a:lnTo>
                      <a:lnTo>
                        <a:pt x="914" y="1503"/>
                      </a:lnTo>
                      <a:lnTo>
                        <a:pt x="910" y="1507"/>
                      </a:lnTo>
                      <a:lnTo>
                        <a:pt x="909" y="1511"/>
                      </a:lnTo>
                      <a:lnTo>
                        <a:pt x="907" y="1514"/>
                      </a:lnTo>
                      <a:lnTo>
                        <a:pt x="903" y="1518"/>
                      </a:lnTo>
                      <a:lnTo>
                        <a:pt x="901" y="1522"/>
                      </a:lnTo>
                      <a:lnTo>
                        <a:pt x="897" y="1526"/>
                      </a:lnTo>
                      <a:lnTo>
                        <a:pt x="893" y="1530"/>
                      </a:lnTo>
                      <a:lnTo>
                        <a:pt x="891" y="1533"/>
                      </a:lnTo>
                      <a:lnTo>
                        <a:pt x="888" y="1537"/>
                      </a:lnTo>
                      <a:lnTo>
                        <a:pt x="886" y="1541"/>
                      </a:lnTo>
                      <a:lnTo>
                        <a:pt x="882" y="1545"/>
                      </a:lnTo>
                      <a:lnTo>
                        <a:pt x="880" y="1549"/>
                      </a:lnTo>
                      <a:lnTo>
                        <a:pt x="876" y="1550"/>
                      </a:lnTo>
                      <a:lnTo>
                        <a:pt x="874" y="1556"/>
                      </a:lnTo>
                      <a:lnTo>
                        <a:pt x="871" y="1558"/>
                      </a:lnTo>
                      <a:lnTo>
                        <a:pt x="869" y="1562"/>
                      </a:lnTo>
                      <a:lnTo>
                        <a:pt x="865" y="1564"/>
                      </a:lnTo>
                      <a:lnTo>
                        <a:pt x="861" y="1568"/>
                      </a:lnTo>
                      <a:lnTo>
                        <a:pt x="859" y="1571"/>
                      </a:lnTo>
                      <a:lnTo>
                        <a:pt x="855" y="1575"/>
                      </a:lnTo>
                      <a:lnTo>
                        <a:pt x="850" y="1579"/>
                      </a:lnTo>
                      <a:lnTo>
                        <a:pt x="844" y="1587"/>
                      </a:lnTo>
                      <a:lnTo>
                        <a:pt x="838" y="1592"/>
                      </a:lnTo>
                      <a:lnTo>
                        <a:pt x="833" y="1598"/>
                      </a:lnTo>
                      <a:lnTo>
                        <a:pt x="827" y="1602"/>
                      </a:lnTo>
                      <a:lnTo>
                        <a:pt x="821" y="1607"/>
                      </a:lnTo>
                      <a:lnTo>
                        <a:pt x="815" y="1611"/>
                      </a:lnTo>
                      <a:lnTo>
                        <a:pt x="812" y="1615"/>
                      </a:lnTo>
                      <a:lnTo>
                        <a:pt x="806" y="1621"/>
                      </a:lnTo>
                      <a:lnTo>
                        <a:pt x="800" y="1623"/>
                      </a:lnTo>
                      <a:lnTo>
                        <a:pt x="796" y="1626"/>
                      </a:lnTo>
                      <a:lnTo>
                        <a:pt x="793" y="1630"/>
                      </a:lnTo>
                      <a:lnTo>
                        <a:pt x="789" y="1632"/>
                      </a:lnTo>
                      <a:lnTo>
                        <a:pt x="787" y="1634"/>
                      </a:lnTo>
                      <a:lnTo>
                        <a:pt x="783" y="1638"/>
                      </a:lnTo>
                      <a:lnTo>
                        <a:pt x="781" y="1640"/>
                      </a:lnTo>
                      <a:lnTo>
                        <a:pt x="779" y="1642"/>
                      </a:lnTo>
                      <a:lnTo>
                        <a:pt x="777" y="1642"/>
                      </a:lnTo>
                      <a:lnTo>
                        <a:pt x="842" y="1682"/>
                      </a:lnTo>
                      <a:lnTo>
                        <a:pt x="840" y="1683"/>
                      </a:lnTo>
                      <a:lnTo>
                        <a:pt x="836" y="1685"/>
                      </a:lnTo>
                      <a:lnTo>
                        <a:pt x="833" y="1687"/>
                      </a:lnTo>
                      <a:lnTo>
                        <a:pt x="831" y="1691"/>
                      </a:lnTo>
                      <a:lnTo>
                        <a:pt x="827" y="1693"/>
                      </a:lnTo>
                      <a:lnTo>
                        <a:pt x="823" y="1697"/>
                      </a:lnTo>
                      <a:lnTo>
                        <a:pt x="817" y="1701"/>
                      </a:lnTo>
                      <a:lnTo>
                        <a:pt x="814" y="1704"/>
                      </a:lnTo>
                      <a:lnTo>
                        <a:pt x="808" y="1710"/>
                      </a:lnTo>
                      <a:lnTo>
                        <a:pt x="802" y="1716"/>
                      </a:lnTo>
                      <a:lnTo>
                        <a:pt x="798" y="1716"/>
                      </a:lnTo>
                      <a:lnTo>
                        <a:pt x="795" y="1720"/>
                      </a:lnTo>
                      <a:lnTo>
                        <a:pt x="793" y="1721"/>
                      </a:lnTo>
                      <a:lnTo>
                        <a:pt x="789" y="1725"/>
                      </a:lnTo>
                      <a:lnTo>
                        <a:pt x="783" y="1727"/>
                      </a:lnTo>
                      <a:lnTo>
                        <a:pt x="781" y="1731"/>
                      </a:lnTo>
                      <a:lnTo>
                        <a:pt x="777" y="1733"/>
                      </a:lnTo>
                      <a:lnTo>
                        <a:pt x="774" y="1737"/>
                      </a:lnTo>
                      <a:lnTo>
                        <a:pt x="768" y="1739"/>
                      </a:lnTo>
                      <a:lnTo>
                        <a:pt x="764" y="1742"/>
                      </a:lnTo>
                      <a:lnTo>
                        <a:pt x="760" y="1746"/>
                      </a:lnTo>
                      <a:lnTo>
                        <a:pt x="756" y="1748"/>
                      </a:lnTo>
                      <a:lnTo>
                        <a:pt x="751" y="1752"/>
                      </a:lnTo>
                      <a:lnTo>
                        <a:pt x="747" y="1754"/>
                      </a:lnTo>
                      <a:lnTo>
                        <a:pt x="743" y="1758"/>
                      </a:lnTo>
                      <a:lnTo>
                        <a:pt x="737" y="1761"/>
                      </a:lnTo>
                      <a:lnTo>
                        <a:pt x="732" y="1765"/>
                      </a:lnTo>
                      <a:lnTo>
                        <a:pt x="726" y="1767"/>
                      </a:lnTo>
                      <a:lnTo>
                        <a:pt x="720" y="1771"/>
                      </a:lnTo>
                      <a:lnTo>
                        <a:pt x="717" y="1775"/>
                      </a:lnTo>
                      <a:lnTo>
                        <a:pt x="713" y="1777"/>
                      </a:lnTo>
                      <a:lnTo>
                        <a:pt x="707" y="1780"/>
                      </a:lnTo>
                      <a:lnTo>
                        <a:pt x="701" y="1784"/>
                      </a:lnTo>
                      <a:lnTo>
                        <a:pt x="698" y="1788"/>
                      </a:lnTo>
                      <a:lnTo>
                        <a:pt x="690" y="1790"/>
                      </a:lnTo>
                      <a:lnTo>
                        <a:pt x="684" y="1794"/>
                      </a:lnTo>
                      <a:lnTo>
                        <a:pt x="679" y="1797"/>
                      </a:lnTo>
                      <a:lnTo>
                        <a:pt x="673" y="1799"/>
                      </a:lnTo>
                      <a:lnTo>
                        <a:pt x="667" y="1803"/>
                      </a:lnTo>
                      <a:lnTo>
                        <a:pt x="661" y="1805"/>
                      </a:lnTo>
                      <a:lnTo>
                        <a:pt x="656" y="1809"/>
                      </a:lnTo>
                      <a:lnTo>
                        <a:pt x="650" y="1813"/>
                      </a:lnTo>
                      <a:lnTo>
                        <a:pt x="642" y="1816"/>
                      </a:lnTo>
                      <a:lnTo>
                        <a:pt x="637" y="1820"/>
                      </a:lnTo>
                      <a:lnTo>
                        <a:pt x="631" y="1822"/>
                      </a:lnTo>
                      <a:lnTo>
                        <a:pt x="623" y="1824"/>
                      </a:lnTo>
                      <a:lnTo>
                        <a:pt x="618" y="1828"/>
                      </a:lnTo>
                      <a:lnTo>
                        <a:pt x="610" y="1830"/>
                      </a:lnTo>
                      <a:lnTo>
                        <a:pt x="604" y="1834"/>
                      </a:lnTo>
                      <a:lnTo>
                        <a:pt x="599" y="1837"/>
                      </a:lnTo>
                      <a:lnTo>
                        <a:pt x="591" y="1839"/>
                      </a:lnTo>
                      <a:lnTo>
                        <a:pt x="585" y="1841"/>
                      </a:lnTo>
                      <a:lnTo>
                        <a:pt x="578" y="1843"/>
                      </a:lnTo>
                      <a:lnTo>
                        <a:pt x="570" y="1847"/>
                      </a:lnTo>
                      <a:lnTo>
                        <a:pt x="563" y="1849"/>
                      </a:lnTo>
                      <a:lnTo>
                        <a:pt x="557" y="1853"/>
                      </a:lnTo>
                      <a:lnTo>
                        <a:pt x="549" y="1855"/>
                      </a:lnTo>
                      <a:lnTo>
                        <a:pt x="542" y="1858"/>
                      </a:lnTo>
                      <a:lnTo>
                        <a:pt x="536" y="1858"/>
                      </a:lnTo>
                      <a:lnTo>
                        <a:pt x="528" y="1860"/>
                      </a:lnTo>
                      <a:lnTo>
                        <a:pt x="521" y="1862"/>
                      </a:lnTo>
                      <a:lnTo>
                        <a:pt x="513" y="1866"/>
                      </a:lnTo>
                      <a:lnTo>
                        <a:pt x="506" y="1868"/>
                      </a:lnTo>
                      <a:lnTo>
                        <a:pt x="500" y="1870"/>
                      </a:lnTo>
                      <a:lnTo>
                        <a:pt x="492" y="1872"/>
                      </a:lnTo>
                      <a:lnTo>
                        <a:pt x="485" y="1874"/>
                      </a:lnTo>
                      <a:lnTo>
                        <a:pt x="477" y="1875"/>
                      </a:lnTo>
                      <a:lnTo>
                        <a:pt x="471" y="1877"/>
                      </a:lnTo>
                      <a:lnTo>
                        <a:pt x="462" y="1879"/>
                      </a:lnTo>
                      <a:lnTo>
                        <a:pt x="456" y="1881"/>
                      </a:lnTo>
                      <a:lnTo>
                        <a:pt x="449" y="1881"/>
                      </a:lnTo>
                      <a:lnTo>
                        <a:pt x="441" y="1885"/>
                      </a:lnTo>
                      <a:lnTo>
                        <a:pt x="433" y="1885"/>
                      </a:lnTo>
                      <a:lnTo>
                        <a:pt x="428" y="1887"/>
                      </a:lnTo>
                      <a:lnTo>
                        <a:pt x="418" y="1889"/>
                      </a:lnTo>
                      <a:lnTo>
                        <a:pt x="411" y="1891"/>
                      </a:lnTo>
                      <a:lnTo>
                        <a:pt x="405" y="1891"/>
                      </a:lnTo>
                      <a:lnTo>
                        <a:pt x="397" y="1893"/>
                      </a:lnTo>
                      <a:lnTo>
                        <a:pt x="390" y="1893"/>
                      </a:lnTo>
                      <a:lnTo>
                        <a:pt x="382" y="1894"/>
                      </a:lnTo>
                      <a:lnTo>
                        <a:pt x="374" y="1896"/>
                      </a:lnTo>
                      <a:lnTo>
                        <a:pt x="367" y="1898"/>
                      </a:lnTo>
                      <a:lnTo>
                        <a:pt x="361" y="1898"/>
                      </a:lnTo>
                      <a:lnTo>
                        <a:pt x="353" y="1898"/>
                      </a:lnTo>
                      <a:lnTo>
                        <a:pt x="346" y="1898"/>
                      </a:lnTo>
                      <a:lnTo>
                        <a:pt x="338" y="1900"/>
                      </a:lnTo>
                      <a:lnTo>
                        <a:pt x="333" y="1900"/>
                      </a:lnTo>
                      <a:lnTo>
                        <a:pt x="325" y="1900"/>
                      </a:lnTo>
                      <a:lnTo>
                        <a:pt x="317" y="1900"/>
                      </a:lnTo>
                      <a:lnTo>
                        <a:pt x="310" y="1902"/>
                      </a:lnTo>
                      <a:lnTo>
                        <a:pt x="304" y="1902"/>
                      </a:lnTo>
                      <a:lnTo>
                        <a:pt x="296" y="1902"/>
                      </a:lnTo>
                      <a:lnTo>
                        <a:pt x="289" y="1902"/>
                      </a:lnTo>
                      <a:lnTo>
                        <a:pt x="283" y="1904"/>
                      </a:lnTo>
                      <a:lnTo>
                        <a:pt x="276" y="1904"/>
                      </a:lnTo>
                      <a:lnTo>
                        <a:pt x="270" y="1904"/>
                      </a:lnTo>
                      <a:lnTo>
                        <a:pt x="262" y="1904"/>
                      </a:lnTo>
                      <a:lnTo>
                        <a:pt x="255" y="1904"/>
                      </a:lnTo>
                      <a:lnTo>
                        <a:pt x="249" y="1904"/>
                      </a:lnTo>
                      <a:lnTo>
                        <a:pt x="241" y="1902"/>
                      </a:lnTo>
                      <a:lnTo>
                        <a:pt x="236" y="1902"/>
                      </a:lnTo>
                      <a:lnTo>
                        <a:pt x="230" y="1902"/>
                      </a:lnTo>
                      <a:lnTo>
                        <a:pt x="222" y="1900"/>
                      </a:lnTo>
                      <a:lnTo>
                        <a:pt x="217" y="1900"/>
                      </a:lnTo>
                      <a:lnTo>
                        <a:pt x="211" y="1900"/>
                      </a:lnTo>
                      <a:lnTo>
                        <a:pt x="205" y="1900"/>
                      </a:lnTo>
                      <a:lnTo>
                        <a:pt x="198" y="1898"/>
                      </a:lnTo>
                      <a:lnTo>
                        <a:pt x="192" y="1898"/>
                      </a:lnTo>
                      <a:lnTo>
                        <a:pt x="186" y="1898"/>
                      </a:lnTo>
                      <a:lnTo>
                        <a:pt x="182" y="1898"/>
                      </a:lnTo>
                      <a:lnTo>
                        <a:pt x="175" y="1896"/>
                      </a:lnTo>
                      <a:lnTo>
                        <a:pt x="171" y="1896"/>
                      </a:lnTo>
                      <a:lnTo>
                        <a:pt x="165" y="1894"/>
                      </a:lnTo>
                      <a:lnTo>
                        <a:pt x="160" y="1893"/>
                      </a:lnTo>
                      <a:lnTo>
                        <a:pt x="154" y="1893"/>
                      </a:lnTo>
                      <a:lnTo>
                        <a:pt x="150" y="1891"/>
                      </a:lnTo>
                      <a:lnTo>
                        <a:pt x="144" y="1889"/>
                      </a:lnTo>
                      <a:lnTo>
                        <a:pt x="139" y="1887"/>
                      </a:lnTo>
                      <a:lnTo>
                        <a:pt x="133" y="1887"/>
                      </a:lnTo>
                      <a:lnTo>
                        <a:pt x="127" y="1885"/>
                      </a:lnTo>
                      <a:lnTo>
                        <a:pt x="123" y="1883"/>
                      </a:lnTo>
                      <a:lnTo>
                        <a:pt x="120" y="1881"/>
                      </a:lnTo>
                      <a:lnTo>
                        <a:pt x="114" y="1879"/>
                      </a:lnTo>
                      <a:lnTo>
                        <a:pt x="110" y="1877"/>
                      </a:lnTo>
                      <a:lnTo>
                        <a:pt x="106" y="1875"/>
                      </a:lnTo>
                      <a:lnTo>
                        <a:pt x="103" y="1874"/>
                      </a:lnTo>
                      <a:lnTo>
                        <a:pt x="97" y="1872"/>
                      </a:lnTo>
                      <a:lnTo>
                        <a:pt x="93" y="1870"/>
                      </a:lnTo>
                      <a:lnTo>
                        <a:pt x="89" y="1868"/>
                      </a:lnTo>
                      <a:lnTo>
                        <a:pt x="87" y="1866"/>
                      </a:lnTo>
                      <a:lnTo>
                        <a:pt x="82" y="1864"/>
                      </a:lnTo>
                      <a:lnTo>
                        <a:pt x="78" y="1862"/>
                      </a:lnTo>
                      <a:lnTo>
                        <a:pt x="74" y="1860"/>
                      </a:lnTo>
                      <a:lnTo>
                        <a:pt x="70" y="1858"/>
                      </a:lnTo>
                      <a:lnTo>
                        <a:pt x="68" y="1856"/>
                      </a:lnTo>
                      <a:lnTo>
                        <a:pt x="65" y="1855"/>
                      </a:lnTo>
                      <a:lnTo>
                        <a:pt x="61" y="1853"/>
                      </a:lnTo>
                      <a:lnTo>
                        <a:pt x="59" y="1851"/>
                      </a:lnTo>
                      <a:lnTo>
                        <a:pt x="51" y="1845"/>
                      </a:lnTo>
                      <a:lnTo>
                        <a:pt x="46" y="1841"/>
                      </a:lnTo>
                      <a:lnTo>
                        <a:pt x="42" y="1837"/>
                      </a:lnTo>
                      <a:lnTo>
                        <a:pt x="38" y="1834"/>
                      </a:lnTo>
                      <a:lnTo>
                        <a:pt x="32" y="1830"/>
                      </a:lnTo>
                      <a:lnTo>
                        <a:pt x="27" y="1824"/>
                      </a:lnTo>
                      <a:lnTo>
                        <a:pt x="25" y="1822"/>
                      </a:lnTo>
                      <a:lnTo>
                        <a:pt x="21" y="1818"/>
                      </a:lnTo>
                      <a:lnTo>
                        <a:pt x="15" y="1815"/>
                      </a:lnTo>
                      <a:lnTo>
                        <a:pt x="13" y="1811"/>
                      </a:lnTo>
                      <a:lnTo>
                        <a:pt x="9" y="1809"/>
                      </a:lnTo>
                      <a:lnTo>
                        <a:pt x="9" y="1805"/>
                      </a:lnTo>
                      <a:lnTo>
                        <a:pt x="6" y="1799"/>
                      </a:lnTo>
                      <a:lnTo>
                        <a:pt x="2" y="1797"/>
                      </a:lnTo>
                      <a:lnTo>
                        <a:pt x="0" y="1796"/>
                      </a:lnTo>
                      <a:lnTo>
                        <a:pt x="0" y="1794"/>
                      </a:lnTo>
                      <a:lnTo>
                        <a:pt x="0" y="1792"/>
                      </a:lnTo>
                      <a:lnTo>
                        <a:pt x="2" y="1788"/>
                      </a:lnTo>
                      <a:lnTo>
                        <a:pt x="6" y="1784"/>
                      </a:lnTo>
                      <a:lnTo>
                        <a:pt x="7" y="1778"/>
                      </a:lnTo>
                      <a:lnTo>
                        <a:pt x="11" y="1773"/>
                      </a:lnTo>
                      <a:lnTo>
                        <a:pt x="13" y="1769"/>
                      </a:lnTo>
                      <a:lnTo>
                        <a:pt x="15" y="1765"/>
                      </a:lnTo>
                      <a:lnTo>
                        <a:pt x="17" y="1761"/>
                      </a:lnTo>
                      <a:lnTo>
                        <a:pt x="21" y="1759"/>
                      </a:lnTo>
                      <a:lnTo>
                        <a:pt x="25" y="1758"/>
                      </a:lnTo>
                      <a:lnTo>
                        <a:pt x="27" y="1752"/>
                      </a:lnTo>
                      <a:lnTo>
                        <a:pt x="30" y="1748"/>
                      </a:lnTo>
                      <a:lnTo>
                        <a:pt x="32" y="1746"/>
                      </a:lnTo>
                      <a:lnTo>
                        <a:pt x="38" y="1742"/>
                      </a:lnTo>
                      <a:lnTo>
                        <a:pt x="40" y="1739"/>
                      </a:lnTo>
                      <a:lnTo>
                        <a:pt x="44" y="1735"/>
                      </a:lnTo>
                      <a:lnTo>
                        <a:pt x="49" y="1733"/>
                      </a:lnTo>
                      <a:lnTo>
                        <a:pt x="53" y="1729"/>
                      </a:lnTo>
                      <a:lnTo>
                        <a:pt x="57" y="1727"/>
                      </a:lnTo>
                      <a:lnTo>
                        <a:pt x="63" y="1723"/>
                      </a:lnTo>
                      <a:lnTo>
                        <a:pt x="68" y="1721"/>
                      </a:lnTo>
                      <a:lnTo>
                        <a:pt x="72" y="1720"/>
                      </a:lnTo>
                      <a:lnTo>
                        <a:pt x="78" y="1718"/>
                      </a:lnTo>
                      <a:lnTo>
                        <a:pt x="84" y="1716"/>
                      </a:lnTo>
                      <a:lnTo>
                        <a:pt x="91" y="1716"/>
                      </a:lnTo>
                      <a:lnTo>
                        <a:pt x="95" y="1714"/>
                      </a:lnTo>
                      <a:lnTo>
                        <a:pt x="103" y="1712"/>
                      </a:lnTo>
                      <a:lnTo>
                        <a:pt x="106" y="1712"/>
                      </a:lnTo>
                      <a:lnTo>
                        <a:pt x="108" y="1710"/>
                      </a:lnTo>
                      <a:lnTo>
                        <a:pt x="112" y="1710"/>
                      </a:lnTo>
                      <a:lnTo>
                        <a:pt x="116" y="1710"/>
                      </a:lnTo>
                      <a:lnTo>
                        <a:pt x="120" y="1710"/>
                      </a:lnTo>
                      <a:lnTo>
                        <a:pt x="123" y="1710"/>
                      </a:lnTo>
                      <a:lnTo>
                        <a:pt x="127" y="1710"/>
                      </a:lnTo>
                      <a:lnTo>
                        <a:pt x="131" y="1710"/>
                      </a:lnTo>
                      <a:lnTo>
                        <a:pt x="133" y="1710"/>
                      </a:lnTo>
                      <a:lnTo>
                        <a:pt x="139" y="1710"/>
                      </a:lnTo>
                      <a:lnTo>
                        <a:pt x="141" y="1710"/>
                      </a:lnTo>
                      <a:lnTo>
                        <a:pt x="146" y="1710"/>
                      </a:lnTo>
                      <a:lnTo>
                        <a:pt x="150" y="1710"/>
                      </a:lnTo>
                      <a:lnTo>
                        <a:pt x="154" y="1710"/>
                      </a:lnTo>
                      <a:lnTo>
                        <a:pt x="158" y="1710"/>
                      </a:lnTo>
                      <a:lnTo>
                        <a:pt x="161" y="1710"/>
                      </a:lnTo>
                      <a:lnTo>
                        <a:pt x="165" y="1710"/>
                      </a:lnTo>
                      <a:lnTo>
                        <a:pt x="171" y="1710"/>
                      </a:lnTo>
                      <a:lnTo>
                        <a:pt x="173" y="1710"/>
                      </a:lnTo>
                      <a:lnTo>
                        <a:pt x="179" y="1710"/>
                      </a:lnTo>
                      <a:lnTo>
                        <a:pt x="182" y="1710"/>
                      </a:lnTo>
                      <a:lnTo>
                        <a:pt x="188" y="1710"/>
                      </a:lnTo>
                      <a:lnTo>
                        <a:pt x="192" y="1710"/>
                      </a:lnTo>
                      <a:lnTo>
                        <a:pt x="196" y="1710"/>
                      </a:lnTo>
                      <a:lnTo>
                        <a:pt x="201" y="1710"/>
                      </a:lnTo>
                      <a:lnTo>
                        <a:pt x="205" y="1710"/>
                      </a:lnTo>
                      <a:lnTo>
                        <a:pt x="211" y="1710"/>
                      </a:lnTo>
                      <a:lnTo>
                        <a:pt x="217" y="1710"/>
                      </a:lnTo>
                      <a:lnTo>
                        <a:pt x="220" y="1710"/>
                      </a:lnTo>
                      <a:lnTo>
                        <a:pt x="226" y="1710"/>
                      </a:lnTo>
                      <a:lnTo>
                        <a:pt x="230" y="1710"/>
                      </a:lnTo>
                      <a:lnTo>
                        <a:pt x="236" y="1710"/>
                      </a:lnTo>
                      <a:lnTo>
                        <a:pt x="239" y="1708"/>
                      </a:lnTo>
                      <a:lnTo>
                        <a:pt x="245" y="1708"/>
                      </a:lnTo>
                      <a:lnTo>
                        <a:pt x="251" y="1708"/>
                      </a:lnTo>
                      <a:lnTo>
                        <a:pt x="255" y="1708"/>
                      </a:lnTo>
                      <a:lnTo>
                        <a:pt x="260" y="1706"/>
                      </a:lnTo>
                      <a:lnTo>
                        <a:pt x="266" y="1706"/>
                      </a:lnTo>
                      <a:lnTo>
                        <a:pt x="272" y="1704"/>
                      </a:lnTo>
                      <a:lnTo>
                        <a:pt x="277" y="1704"/>
                      </a:lnTo>
                      <a:lnTo>
                        <a:pt x="283" y="1704"/>
                      </a:lnTo>
                      <a:lnTo>
                        <a:pt x="289" y="1704"/>
                      </a:lnTo>
                      <a:lnTo>
                        <a:pt x="295" y="1702"/>
                      </a:lnTo>
                      <a:lnTo>
                        <a:pt x="302" y="1702"/>
                      </a:lnTo>
                      <a:lnTo>
                        <a:pt x="308" y="1701"/>
                      </a:lnTo>
                      <a:lnTo>
                        <a:pt x="314" y="1699"/>
                      </a:lnTo>
                      <a:lnTo>
                        <a:pt x="317" y="1699"/>
                      </a:lnTo>
                      <a:lnTo>
                        <a:pt x="325" y="1697"/>
                      </a:lnTo>
                      <a:lnTo>
                        <a:pt x="331" y="1695"/>
                      </a:lnTo>
                      <a:lnTo>
                        <a:pt x="336" y="1693"/>
                      </a:lnTo>
                      <a:lnTo>
                        <a:pt x="342" y="1691"/>
                      </a:lnTo>
                      <a:lnTo>
                        <a:pt x="350" y="1689"/>
                      </a:lnTo>
                      <a:lnTo>
                        <a:pt x="355" y="1687"/>
                      </a:lnTo>
                      <a:lnTo>
                        <a:pt x="361" y="1685"/>
                      </a:lnTo>
                      <a:lnTo>
                        <a:pt x="367" y="1683"/>
                      </a:lnTo>
                      <a:lnTo>
                        <a:pt x="374" y="1680"/>
                      </a:lnTo>
                      <a:lnTo>
                        <a:pt x="380" y="1678"/>
                      </a:lnTo>
                      <a:lnTo>
                        <a:pt x="390" y="1676"/>
                      </a:lnTo>
                      <a:lnTo>
                        <a:pt x="395" y="1672"/>
                      </a:lnTo>
                      <a:lnTo>
                        <a:pt x="403" y="1670"/>
                      </a:lnTo>
                      <a:lnTo>
                        <a:pt x="409" y="1666"/>
                      </a:lnTo>
                      <a:lnTo>
                        <a:pt x="416" y="1664"/>
                      </a:lnTo>
                      <a:lnTo>
                        <a:pt x="422" y="1659"/>
                      </a:lnTo>
                      <a:lnTo>
                        <a:pt x="430" y="1657"/>
                      </a:lnTo>
                      <a:lnTo>
                        <a:pt x="435" y="1653"/>
                      </a:lnTo>
                      <a:lnTo>
                        <a:pt x="443" y="1647"/>
                      </a:lnTo>
                      <a:lnTo>
                        <a:pt x="449" y="1644"/>
                      </a:lnTo>
                      <a:lnTo>
                        <a:pt x="456" y="1640"/>
                      </a:lnTo>
                      <a:lnTo>
                        <a:pt x="462" y="1636"/>
                      </a:lnTo>
                      <a:lnTo>
                        <a:pt x="468" y="1632"/>
                      </a:lnTo>
                      <a:lnTo>
                        <a:pt x="475" y="1628"/>
                      </a:lnTo>
                      <a:lnTo>
                        <a:pt x="481" y="1623"/>
                      </a:lnTo>
                      <a:lnTo>
                        <a:pt x="488" y="1619"/>
                      </a:lnTo>
                      <a:lnTo>
                        <a:pt x="494" y="1615"/>
                      </a:lnTo>
                      <a:lnTo>
                        <a:pt x="500" y="1609"/>
                      </a:lnTo>
                      <a:lnTo>
                        <a:pt x="507" y="1606"/>
                      </a:lnTo>
                      <a:lnTo>
                        <a:pt x="513" y="1600"/>
                      </a:lnTo>
                      <a:lnTo>
                        <a:pt x="519" y="1596"/>
                      </a:lnTo>
                      <a:lnTo>
                        <a:pt x="525" y="1590"/>
                      </a:lnTo>
                      <a:lnTo>
                        <a:pt x="532" y="1587"/>
                      </a:lnTo>
                      <a:lnTo>
                        <a:pt x="538" y="1581"/>
                      </a:lnTo>
                      <a:lnTo>
                        <a:pt x="544" y="1577"/>
                      </a:lnTo>
                      <a:lnTo>
                        <a:pt x="549" y="1571"/>
                      </a:lnTo>
                      <a:lnTo>
                        <a:pt x="557" y="1568"/>
                      </a:lnTo>
                      <a:lnTo>
                        <a:pt x="561" y="1562"/>
                      </a:lnTo>
                      <a:lnTo>
                        <a:pt x="568" y="1558"/>
                      </a:lnTo>
                      <a:lnTo>
                        <a:pt x="574" y="1552"/>
                      </a:lnTo>
                      <a:lnTo>
                        <a:pt x="580" y="1547"/>
                      </a:lnTo>
                      <a:lnTo>
                        <a:pt x="585" y="1543"/>
                      </a:lnTo>
                      <a:lnTo>
                        <a:pt x="589" y="1537"/>
                      </a:lnTo>
                      <a:lnTo>
                        <a:pt x="595" y="1533"/>
                      </a:lnTo>
                      <a:lnTo>
                        <a:pt x="601" y="1530"/>
                      </a:lnTo>
                      <a:lnTo>
                        <a:pt x="604" y="1524"/>
                      </a:lnTo>
                      <a:lnTo>
                        <a:pt x="610" y="1520"/>
                      </a:lnTo>
                      <a:lnTo>
                        <a:pt x="614" y="1514"/>
                      </a:lnTo>
                      <a:lnTo>
                        <a:pt x="620" y="1511"/>
                      </a:lnTo>
                      <a:lnTo>
                        <a:pt x="623" y="1505"/>
                      </a:lnTo>
                      <a:lnTo>
                        <a:pt x="627" y="1501"/>
                      </a:lnTo>
                      <a:lnTo>
                        <a:pt x="631" y="1497"/>
                      </a:lnTo>
                      <a:lnTo>
                        <a:pt x="637" y="1493"/>
                      </a:lnTo>
                      <a:lnTo>
                        <a:pt x="639" y="1490"/>
                      </a:lnTo>
                      <a:lnTo>
                        <a:pt x="644" y="1484"/>
                      </a:lnTo>
                      <a:lnTo>
                        <a:pt x="648" y="1482"/>
                      </a:lnTo>
                      <a:lnTo>
                        <a:pt x="652" y="1478"/>
                      </a:lnTo>
                      <a:lnTo>
                        <a:pt x="654" y="1474"/>
                      </a:lnTo>
                      <a:lnTo>
                        <a:pt x="658" y="1471"/>
                      </a:lnTo>
                      <a:lnTo>
                        <a:pt x="661" y="1469"/>
                      </a:lnTo>
                      <a:lnTo>
                        <a:pt x="665" y="1465"/>
                      </a:lnTo>
                      <a:lnTo>
                        <a:pt x="667" y="1461"/>
                      </a:lnTo>
                      <a:lnTo>
                        <a:pt x="669" y="1457"/>
                      </a:lnTo>
                      <a:lnTo>
                        <a:pt x="673" y="1455"/>
                      </a:lnTo>
                      <a:lnTo>
                        <a:pt x="675" y="1453"/>
                      </a:lnTo>
                      <a:lnTo>
                        <a:pt x="679" y="1450"/>
                      </a:lnTo>
                      <a:lnTo>
                        <a:pt x="682" y="1444"/>
                      </a:lnTo>
                      <a:lnTo>
                        <a:pt x="690" y="1438"/>
                      </a:lnTo>
                      <a:lnTo>
                        <a:pt x="688" y="1438"/>
                      </a:lnTo>
                      <a:lnTo>
                        <a:pt x="684" y="1440"/>
                      </a:lnTo>
                      <a:lnTo>
                        <a:pt x="680" y="1444"/>
                      </a:lnTo>
                      <a:lnTo>
                        <a:pt x="679" y="1446"/>
                      </a:lnTo>
                      <a:lnTo>
                        <a:pt x="673" y="1448"/>
                      </a:lnTo>
                      <a:lnTo>
                        <a:pt x="669" y="1452"/>
                      </a:lnTo>
                      <a:lnTo>
                        <a:pt x="663" y="1455"/>
                      </a:lnTo>
                      <a:lnTo>
                        <a:pt x="658" y="1457"/>
                      </a:lnTo>
                      <a:lnTo>
                        <a:pt x="650" y="1463"/>
                      </a:lnTo>
                      <a:lnTo>
                        <a:pt x="644" y="1467"/>
                      </a:lnTo>
                      <a:lnTo>
                        <a:pt x="641" y="1469"/>
                      </a:lnTo>
                      <a:lnTo>
                        <a:pt x="637" y="1471"/>
                      </a:lnTo>
                      <a:lnTo>
                        <a:pt x="635" y="1472"/>
                      </a:lnTo>
                      <a:lnTo>
                        <a:pt x="631" y="1474"/>
                      </a:lnTo>
                      <a:lnTo>
                        <a:pt x="625" y="1478"/>
                      </a:lnTo>
                      <a:lnTo>
                        <a:pt x="623" y="1480"/>
                      </a:lnTo>
                      <a:lnTo>
                        <a:pt x="620" y="1482"/>
                      </a:lnTo>
                      <a:lnTo>
                        <a:pt x="616" y="1486"/>
                      </a:lnTo>
                      <a:lnTo>
                        <a:pt x="610" y="1488"/>
                      </a:lnTo>
                      <a:lnTo>
                        <a:pt x="606" y="1490"/>
                      </a:lnTo>
                      <a:lnTo>
                        <a:pt x="603" y="1493"/>
                      </a:lnTo>
                      <a:lnTo>
                        <a:pt x="599" y="1495"/>
                      </a:lnTo>
                      <a:lnTo>
                        <a:pt x="593" y="1497"/>
                      </a:lnTo>
                      <a:lnTo>
                        <a:pt x="589" y="1501"/>
                      </a:lnTo>
                      <a:lnTo>
                        <a:pt x="585" y="1503"/>
                      </a:lnTo>
                      <a:lnTo>
                        <a:pt x="582" y="1507"/>
                      </a:lnTo>
                      <a:lnTo>
                        <a:pt x="576" y="1509"/>
                      </a:lnTo>
                      <a:lnTo>
                        <a:pt x="572" y="1512"/>
                      </a:lnTo>
                      <a:lnTo>
                        <a:pt x="566" y="1514"/>
                      </a:lnTo>
                      <a:lnTo>
                        <a:pt x="563" y="1516"/>
                      </a:lnTo>
                      <a:lnTo>
                        <a:pt x="557" y="1518"/>
                      </a:lnTo>
                      <a:lnTo>
                        <a:pt x="553" y="1522"/>
                      </a:lnTo>
                      <a:lnTo>
                        <a:pt x="549" y="1526"/>
                      </a:lnTo>
                      <a:lnTo>
                        <a:pt x="544" y="1528"/>
                      </a:lnTo>
                      <a:lnTo>
                        <a:pt x="538" y="1530"/>
                      </a:lnTo>
                      <a:lnTo>
                        <a:pt x="534" y="1531"/>
                      </a:lnTo>
                      <a:lnTo>
                        <a:pt x="530" y="1533"/>
                      </a:lnTo>
                      <a:lnTo>
                        <a:pt x="525" y="1537"/>
                      </a:lnTo>
                      <a:lnTo>
                        <a:pt x="519" y="1539"/>
                      </a:lnTo>
                      <a:lnTo>
                        <a:pt x="515" y="1543"/>
                      </a:lnTo>
                      <a:lnTo>
                        <a:pt x="511" y="1545"/>
                      </a:lnTo>
                      <a:lnTo>
                        <a:pt x="506" y="1547"/>
                      </a:lnTo>
                      <a:lnTo>
                        <a:pt x="502" y="1550"/>
                      </a:lnTo>
                      <a:lnTo>
                        <a:pt x="496" y="1552"/>
                      </a:lnTo>
                      <a:lnTo>
                        <a:pt x="492" y="1554"/>
                      </a:lnTo>
                      <a:lnTo>
                        <a:pt x="487" y="1558"/>
                      </a:lnTo>
                      <a:lnTo>
                        <a:pt x="483" y="1558"/>
                      </a:lnTo>
                      <a:lnTo>
                        <a:pt x="479" y="1562"/>
                      </a:lnTo>
                      <a:lnTo>
                        <a:pt x="473" y="1564"/>
                      </a:lnTo>
                      <a:lnTo>
                        <a:pt x="471" y="1566"/>
                      </a:lnTo>
                      <a:lnTo>
                        <a:pt x="466" y="1568"/>
                      </a:lnTo>
                      <a:lnTo>
                        <a:pt x="460" y="1569"/>
                      </a:lnTo>
                      <a:lnTo>
                        <a:pt x="456" y="1571"/>
                      </a:lnTo>
                      <a:lnTo>
                        <a:pt x="452" y="1573"/>
                      </a:lnTo>
                      <a:lnTo>
                        <a:pt x="447" y="1575"/>
                      </a:lnTo>
                      <a:lnTo>
                        <a:pt x="443" y="1577"/>
                      </a:lnTo>
                      <a:lnTo>
                        <a:pt x="439" y="1579"/>
                      </a:lnTo>
                      <a:lnTo>
                        <a:pt x="435" y="1579"/>
                      </a:lnTo>
                      <a:lnTo>
                        <a:pt x="431" y="1581"/>
                      </a:lnTo>
                      <a:lnTo>
                        <a:pt x="428" y="1583"/>
                      </a:lnTo>
                      <a:lnTo>
                        <a:pt x="424" y="1583"/>
                      </a:lnTo>
                      <a:lnTo>
                        <a:pt x="418" y="1585"/>
                      </a:lnTo>
                      <a:lnTo>
                        <a:pt x="416" y="1587"/>
                      </a:lnTo>
                      <a:lnTo>
                        <a:pt x="412" y="1588"/>
                      </a:lnTo>
                      <a:lnTo>
                        <a:pt x="409" y="1590"/>
                      </a:lnTo>
                      <a:lnTo>
                        <a:pt x="405" y="1590"/>
                      </a:lnTo>
                      <a:lnTo>
                        <a:pt x="401" y="1592"/>
                      </a:lnTo>
                      <a:lnTo>
                        <a:pt x="397" y="1594"/>
                      </a:lnTo>
                      <a:lnTo>
                        <a:pt x="395" y="1594"/>
                      </a:lnTo>
                      <a:lnTo>
                        <a:pt x="391" y="1594"/>
                      </a:lnTo>
                      <a:lnTo>
                        <a:pt x="388" y="1596"/>
                      </a:lnTo>
                      <a:lnTo>
                        <a:pt x="384" y="1596"/>
                      </a:lnTo>
                      <a:lnTo>
                        <a:pt x="380" y="1596"/>
                      </a:lnTo>
                      <a:lnTo>
                        <a:pt x="378" y="1598"/>
                      </a:lnTo>
                      <a:lnTo>
                        <a:pt x="372" y="1598"/>
                      </a:lnTo>
                      <a:lnTo>
                        <a:pt x="365" y="1602"/>
                      </a:lnTo>
                      <a:lnTo>
                        <a:pt x="361" y="1602"/>
                      </a:lnTo>
                      <a:lnTo>
                        <a:pt x="355" y="1604"/>
                      </a:lnTo>
                      <a:lnTo>
                        <a:pt x="350" y="1604"/>
                      </a:lnTo>
                      <a:lnTo>
                        <a:pt x="346" y="1606"/>
                      </a:lnTo>
                      <a:lnTo>
                        <a:pt x="340" y="1606"/>
                      </a:lnTo>
                      <a:lnTo>
                        <a:pt x="336" y="1607"/>
                      </a:lnTo>
                      <a:lnTo>
                        <a:pt x="333" y="1607"/>
                      </a:lnTo>
                      <a:lnTo>
                        <a:pt x="329" y="1607"/>
                      </a:lnTo>
                      <a:lnTo>
                        <a:pt x="312" y="1609"/>
                      </a:lnTo>
                      <a:lnTo>
                        <a:pt x="317" y="1602"/>
                      </a:lnTo>
                      <a:lnTo>
                        <a:pt x="323" y="1598"/>
                      </a:lnTo>
                      <a:lnTo>
                        <a:pt x="327" y="1594"/>
                      </a:lnTo>
                      <a:lnTo>
                        <a:pt x="331" y="1590"/>
                      </a:lnTo>
                      <a:lnTo>
                        <a:pt x="334" y="1587"/>
                      </a:lnTo>
                      <a:lnTo>
                        <a:pt x="340" y="1581"/>
                      </a:lnTo>
                      <a:lnTo>
                        <a:pt x="346" y="1575"/>
                      </a:lnTo>
                      <a:lnTo>
                        <a:pt x="352" y="1569"/>
                      </a:lnTo>
                      <a:lnTo>
                        <a:pt x="353" y="1566"/>
                      </a:lnTo>
                      <a:lnTo>
                        <a:pt x="355" y="1564"/>
                      </a:lnTo>
                      <a:lnTo>
                        <a:pt x="359" y="1560"/>
                      </a:lnTo>
                      <a:lnTo>
                        <a:pt x="363" y="1558"/>
                      </a:lnTo>
                      <a:lnTo>
                        <a:pt x="367" y="1552"/>
                      </a:lnTo>
                      <a:lnTo>
                        <a:pt x="371" y="1550"/>
                      </a:lnTo>
                      <a:lnTo>
                        <a:pt x="372" y="1547"/>
                      </a:lnTo>
                      <a:lnTo>
                        <a:pt x="376" y="1543"/>
                      </a:lnTo>
                      <a:lnTo>
                        <a:pt x="380" y="1539"/>
                      </a:lnTo>
                      <a:lnTo>
                        <a:pt x="384" y="1535"/>
                      </a:lnTo>
                      <a:lnTo>
                        <a:pt x="386" y="1531"/>
                      </a:lnTo>
                      <a:lnTo>
                        <a:pt x="390" y="1528"/>
                      </a:lnTo>
                      <a:lnTo>
                        <a:pt x="393" y="1522"/>
                      </a:lnTo>
                      <a:lnTo>
                        <a:pt x="397" y="1520"/>
                      </a:lnTo>
                      <a:lnTo>
                        <a:pt x="399" y="1514"/>
                      </a:lnTo>
                      <a:lnTo>
                        <a:pt x="405" y="1512"/>
                      </a:lnTo>
                      <a:lnTo>
                        <a:pt x="409" y="1507"/>
                      </a:lnTo>
                      <a:lnTo>
                        <a:pt x="411" y="1503"/>
                      </a:lnTo>
                      <a:lnTo>
                        <a:pt x="414" y="1497"/>
                      </a:lnTo>
                      <a:lnTo>
                        <a:pt x="418" y="1493"/>
                      </a:lnTo>
                      <a:lnTo>
                        <a:pt x="422" y="1490"/>
                      </a:lnTo>
                      <a:lnTo>
                        <a:pt x="424" y="1484"/>
                      </a:lnTo>
                      <a:lnTo>
                        <a:pt x="428" y="1482"/>
                      </a:lnTo>
                      <a:lnTo>
                        <a:pt x="431" y="1476"/>
                      </a:lnTo>
                      <a:lnTo>
                        <a:pt x="435" y="1472"/>
                      </a:lnTo>
                      <a:lnTo>
                        <a:pt x="437" y="1469"/>
                      </a:lnTo>
                      <a:lnTo>
                        <a:pt x="441" y="1463"/>
                      </a:lnTo>
                      <a:lnTo>
                        <a:pt x="445" y="1459"/>
                      </a:lnTo>
                      <a:lnTo>
                        <a:pt x="447" y="1455"/>
                      </a:lnTo>
                      <a:lnTo>
                        <a:pt x="450" y="1450"/>
                      </a:lnTo>
                      <a:lnTo>
                        <a:pt x="454" y="1446"/>
                      </a:lnTo>
                      <a:lnTo>
                        <a:pt x="456" y="1440"/>
                      </a:lnTo>
                      <a:lnTo>
                        <a:pt x="460" y="1436"/>
                      </a:lnTo>
                      <a:lnTo>
                        <a:pt x="462" y="1433"/>
                      </a:lnTo>
                      <a:lnTo>
                        <a:pt x="466" y="1427"/>
                      </a:lnTo>
                      <a:lnTo>
                        <a:pt x="468" y="1423"/>
                      </a:lnTo>
                      <a:lnTo>
                        <a:pt x="471" y="1419"/>
                      </a:lnTo>
                      <a:lnTo>
                        <a:pt x="473" y="1414"/>
                      </a:lnTo>
                      <a:lnTo>
                        <a:pt x="475" y="1410"/>
                      </a:lnTo>
                      <a:lnTo>
                        <a:pt x="479" y="1406"/>
                      </a:lnTo>
                      <a:lnTo>
                        <a:pt x="479" y="1402"/>
                      </a:lnTo>
                      <a:lnTo>
                        <a:pt x="481" y="1396"/>
                      </a:lnTo>
                      <a:lnTo>
                        <a:pt x="485" y="1393"/>
                      </a:lnTo>
                      <a:lnTo>
                        <a:pt x="487" y="1389"/>
                      </a:lnTo>
                      <a:lnTo>
                        <a:pt x="487" y="1383"/>
                      </a:lnTo>
                      <a:lnTo>
                        <a:pt x="490" y="1379"/>
                      </a:lnTo>
                      <a:lnTo>
                        <a:pt x="490" y="1376"/>
                      </a:lnTo>
                      <a:lnTo>
                        <a:pt x="492" y="1372"/>
                      </a:lnTo>
                      <a:lnTo>
                        <a:pt x="494" y="1368"/>
                      </a:lnTo>
                      <a:lnTo>
                        <a:pt x="496" y="1362"/>
                      </a:lnTo>
                      <a:lnTo>
                        <a:pt x="496" y="1358"/>
                      </a:lnTo>
                      <a:lnTo>
                        <a:pt x="498" y="1357"/>
                      </a:lnTo>
                      <a:lnTo>
                        <a:pt x="498" y="1351"/>
                      </a:lnTo>
                      <a:lnTo>
                        <a:pt x="500" y="1347"/>
                      </a:lnTo>
                      <a:lnTo>
                        <a:pt x="500" y="1343"/>
                      </a:lnTo>
                      <a:lnTo>
                        <a:pt x="502" y="1339"/>
                      </a:lnTo>
                      <a:lnTo>
                        <a:pt x="504" y="1336"/>
                      </a:lnTo>
                      <a:lnTo>
                        <a:pt x="504" y="1332"/>
                      </a:lnTo>
                      <a:lnTo>
                        <a:pt x="504" y="1330"/>
                      </a:lnTo>
                      <a:lnTo>
                        <a:pt x="504" y="1326"/>
                      </a:lnTo>
                      <a:lnTo>
                        <a:pt x="506" y="1320"/>
                      </a:lnTo>
                      <a:lnTo>
                        <a:pt x="506" y="1319"/>
                      </a:lnTo>
                      <a:lnTo>
                        <a:pt x="506" y="1315"/>
                      </a:lnTo>
                      <a:lnTo>
                        <a:pt x="506" y="1311"/>
                      </a:lnTo>
                      <a:lnTo>
                        <a:pt x="506" y="1307"/>
                      </a:lnTo>
                      <a:lnTo>
                        <a:pt x="507" y="1305"/>
                      </a:lnTo>
                      <a:lnTo>
                        <a:pt x="507" y="1301"/>
                      </a:lnTo>
                      <a:lnTo>
                        <a:pt x="507" y="1300"/>
                      </a:lnTo>
                      <a:lnTo>
                        <a:pt x="507" y="1292"/>
                      </a:lnTo>
                      <a:lnTo>
                        <a:pt x="509" y="1286"/>
                      </a:lnTo>
                      <a:lnTo>
                        <a:pt x="507" y="1281"/>
                      </a:lnTo>
                      <a:lnTo>
                        <a:pt x="507" y="1277"/>
                      </a:lnTo>
                      <a:lnTo>
                        <a:pt x="506" y="1271"/>
                      </a:lnTo>
                      <a:lnTo>
                        <a:pt x="506" y="1267"/>
                      </a:lnTo>
                      <a:lnTo>
                        <a:pt x="506" y="1262"/>
                      </a:lnTo>
                      <a:lnTo>
                        <a:pt x="506" y="1258"/>
                      </a:lnTo>
                      <a:lnTo>
                        <a:pt x="506" y="1254"/>
                      </a:lnTo>
                      <a:lnTo>
                        <a:pt x="506" y="1250"/>
                      </a:lnTo>
                      <a:lnTo>
                        <a:pt x="504" y="1244"/>
                      </a:lnTo>
                      <a:lnTo>
                        <a:pt x="504" y="1241"/>
                      </a:lnTo>
                      <a:lnTo>
                        <a:pt x="502" y="1239"/>
                      </a:lnTo>
                      <a:lnTo>
                        <a:pt x="504" y="1237"/>
                      </a:lnTo>
                      <a:lnTo>
                        <a:pt x="509" y="1237"/>
                      </a:lnTo>
                      <a:lnTo>
                        <a:pt x="511" y="1235"/>
                      </a:lnTo>
                      <a:lnTo>
                        <a:pt x="517" y="1233"/>
                      </a:lnTo>
                      <a:lnTo>
                        <a:pt x="521" y="1231"/>
                      </a:lnTo>
                      <a:lnTo>
                        <a:pt x="528" y="1231"/>
                      </a:lnTo>
                      <a:lnTo>
                        <a:pt x="530" y="1227"/>
                      </a:lnTo>
                      <a:lnTo>
                        <a:pt x="534" y="1225"/>
                      </a:lnTo>
                      <a:lnTo>
                        <a:pt x="536" y="1224"/>
                      </a:lnTo>
                      <a:lnTo>
                        <a:pt x="540" y="1224"/>
                      </a:lnTo>
                      <a:lnTo>
                        <a:pt x="544" y="1220"/>
                      </a:lnTo>
                      <a:lnTo>
                        <a:pt x="547" y="1218"/>
                      </a:lnTo>
                      <a:lnTo>
                        <a:pt x="551" y="1214"/>
                      </a:lnTo>
                      <a:lnTo>
                        <a:pt x="555" y="1212"/>
                      </a:lnTo>
                      <a:lnTo>
                        <a:pt x="559" y="1210"/>
                      </a:lnTo>
                      <a:lnTo>
                        <a:pt x="563" y="1206"/>
                      </a:lnTo>
                      <a:lnTo>
                        <a:pt x="568" y="1201"/>
                      </a:lnTo>
                      <a:lnTo>
                        <a:pt x="572" y="1199"/>
                      </a:lnTo>
                      <a:lnTo>
                        <a:pt x="576" y="1193"/>
                      </a:lnTo>
                      <a:lnTo>
                        <a:pt x="582" y="1189"/>
                      </a:lnTo>
                      <a:lnTo>
                        <a:pt x="585" y="1186"/>
                      </a:lnTo>
                      <a:lnTo>
                        <a:pt x="591" y="1180"/>
                      </a:lnTo>
                      <a:lnTo>
                        <a:pt x="593" y="1174"/>
                      </a:lnTo>
                      <a:lnTo>
                        <a:pt x="599" y="1168"/>
                      </a:lnTo>
                      <a:lnTo>
                        <a:pt x="604" y="1161"/>
                      </a:lnTo>
                      <a:lnTo>
                        <a:pt x="608" y="1155"/>
                      </a:lnTo>
                      <a:lnTo>
                        <a:pt x="610" y="1151"/>
                      </a:lnTo>
                      <a:lnTo>
                        <a:pt x="612" y="1148"/>
                      </a:lnTo>
                      <a:lnTo>
                        <a:pt x="616" y="1144"/>
                      </a:lnTo>
                      <a:lnTo>
                        <a:pt x="618" y="1142"/>
                      </a:lnTo>
                      <a:lnTo>
                        <a:pt x="620" y="1138"/>
                      </a:lnTo>
                      <a:lnTo>
                        <a:pt x="622" y="1134"/>
                      </a:lnTo>
                      <a:lnTo>
                        <a:pt x="623" y="1130"/>
                      </a:lnTo>
                      <a:lnTo>
                        <a:pt x="627" y="1129"/>
                      </a:lnTo>
                      <a:lnTo>
                        <a:pt x="629" y="1125"/>
                      </a:lnTo>
                      <a:lnTo>
                        <a:pt x="631" y="1119"/>
                      </a:lnTo>
                      <a:lnTo>
                        <a:pt x="635" y="1117"/>
                      </a:lnTo>
                      <a:lnTo>
                        <a:pt x="637" y="1113"/>
                      </a:lnTo>
                      <a:lnTo>
                        <a:pt x="637" y="1110"/>
                      </a:lnTo>
                      <a:lnTo>
                        <a:pt x="641" y="1106"/>
                      </a:lnTo>
                      <a:lnTo>
                        <a:pt x="642" y="1102"/>
                      </a:lnTo>
                      <a:lnTo>
                        <a:pt x="644" y="1098"/>
                      </a:lnTo>
                      <a:lnTo>
                        <a:pt x="648" y="1094"/>
                      </a:lnTo>
                      <a:lnTo>
                        <a:pt x="650" y="1092"/>
                      </a:lnTo>
                      <a:lnTo>
                        <a:pt x="650" y="1089"/>
                      </a:lnTo>
                      <a:lnTo>
                        <a:pt x="654" y="1085"/>
                      </a:lnTo>
                      <a:lnTo>
                        <a:pt x="656" y="1081"/>
                      </a:lnTo>
                      <a:lnTo>
                        <a:pt x="658" y="1079"/>
                      </a:lnTo>
                      <a:lnTo>
                        <a:pt x="660" y="1075"/>
                      </a:lnTo>
                      <a:lnTo>
                        <a:pt x="661" y="1071"/>
                      </a:lnTo>
                      <a:lnTo>
                        <a:pt x="663" y="1068"/>
                      </a:lnTo>
                      <a:lnTo>
                        <a:pt x="665" y="1066"/>
                      </a:lnTo>
                      <a:lnTo>
                        <a:pt x="667" y="1062"/>
                      </a:lnTo>
                      <a:lnTo>
                        <a:pt x="669" y="1056"/>
                      </a:lnTo>
                      <a:lnTo>
                        <a:pt x="673" y="1051"/>
                      </a:lnTo>
                      <a:lnTo>
                        <a:pt x="677" y="1047"/>
                      </a:lnTo>
                      <a:lnTo>
                        <a:pt x="679" y="1041"/>
                      </a:lnTo>
                      <a:lnTo>
                        <a:pt x="682" y="1035"/>
                      </a:lnTo>
                      <a:lnTo>
                        <a:pt x="684" y="1030"/>
                      </a:lnTo>
                      <a:lnTo>
                        <a:pt x="688" y="1026"/>
                      </a:lnTo>
                      <a:lnTo>
                        <a:pt x="688" y="1022"/>
                      </a:lnTo>
                      <a:lnTo>
                        <a:pt x="692" y="1018"/>
                      </a:lnTo>
                      <a:lnTo>
                        <a:pt x="694" y="1014"/>
                      </a:lnTo>
                      <a:lnTo>
                        <a:pt x="696" y="1011"/>
                      </a:lnTo>
                      <a:lnTo>
                        <a:pt x="698" y="1009"/>
                      </a:lnTo>
                      <a:lnTo>
                        <a:pt x="698" y="1007"/>
                      </a:lnTo>
                      <a:lnTo>
                        <a:pt x="694" y="1009"/>
                      </a:lnTo>
                      <a:lnTo>
                        <a:pt x="692" y="1013"/>
                      </a:lnTo>
                      <a:lnTo>
                        <a:pt x="686" y="1016"/>
                      </a:lnTo>
                      <a:lnTo>
                        <a:pt x="682" y="1018"/>
                      </a:lnTo>
                      <a:lnTo>
                        <a:pt x="680" y="1022"/>
                      </a:lnTo>
                      <a:lnTo>
                        <a:pt x="677" y="1024"/>
                      </a:lnTo>
                      <a:lnTo>
                        <a:pt x="673" y="1026"/>
                      </a:lnTo>
                      <a:lnTo>
                        <a:pt x="669" y="1030"/>
                      </a:lnTo>
                      <a:lnTo>
                        <a:pt x="665" y="1032"/>
                      </a:lnTo>
                      <a:lnTo>
                        <a:pt x="661" y="1035"/>
                      </a:lnTo>
                      <a:lnTo>
                        <a:pt x="658" y="1041"/>
                      </a:lnTo>
                      <a:lnTo>
                        <a:pt x="652" y="1043"/>
                      </a:lnTo>
                      <a:lnTo>
                        <a:pt x="648" y="1047"/>
                      </a:lnTo>
                      <a:lnTo>
                        <a:pt x="642" y="1051"/>
                      </a:lnTo>
                      <a:lnTo>
                        <a:pt x="639" y="1054"/>
                      </a:lnTo>
                      <a:lnTo>
                        <a:pt x="633" y="1058"/>
                      </a:lnTo>
                      <a:lnTo>
                        <a:pt x="629" y="1062"/>
                      </a:lnTo>
                      <a:lnTo>
                        <a:pt x="623" y="1066"/>
                      </a:lnTo>
                      <a:lnTo>
                        <a:pt x="618" y="1070"/>
                      </a:lnTo>
                      <a:lnTo>
                        <a:pt x="614" y="1075"/>
                      </a:lnTo>
                      <a:lnTo>
                        <a:pt x="608" y="1079"/>
                      </a:lnTo>
                      <a:lnTo>
                        <a:pt x="603" y="1083"/>
                      </a:lnTo>
                      <a:lnTo>
                        <a:pt x="599" y="1087"/>
                      </a:lnTo>
                      <a:lnTo>
                        <a:pt x="593" y="1090"/>
                      </a:lnTo>
                      <a:lnTo>
                        <a:pt x="587" y="1094"/>
                      </a:lnTo>
                      <a:lnTo>
                        <a:pt x="582" y="1098"/>
                      </a:lnTo>
                      <a:lnTo>
                        <a:pt x="578" y="1104"/>
                      </a:lnTo>
                      <a:lnTo>
                        <a:pt x="572" y="1106"/>
                      </a:lnTo>
                      <a:lnTo>
                        <a:pt x="568" y="1110"/>
                      </a:lnTo>
                      <a:lnTo>
                        <a:pt x="563" y="1113"/>
                      </a:lnTo>
                      <a:lnTo>
                        <a:pt x="559" y="1117"/>
                      </a:lnTo>
                      <a:lnTo>
                        <a:pt x="555" y="1119"/>
                      </a:lnTo>
                      <a:lnTo>
                        <a:pt x="549" y="1123"/>
                      </a:lnTo>
                      <a:lnTo>
                        <a:pt x="547" y="1125"/>
                      </a:lnTo>
                      <a:lnTo>
                        <a:pt x="542" y="1129"/>
                      </a:lnTo>
                      <a:lnTo>
                        <a:pt x="538" y="1130"/>
                      </a:lnTo>
                      <a:lnTo>
                        <a:pt x="534" y="1132"/>
                      </a:lnTo>
                      <a:lnTo>
                        <a:pt x="530" y="1136"/>
                      </a:lnTo>
                      <a:lnTo>
                        <a:pt x="526" y="1138"/>
                      </a:lnTo>
                      <a:lnTo>
                        <a:pt x="523" y="1142"/>
                      </a:lnTo>
                      <a:lnTo>
                        <a:pt x="519" y="1144"/>
                      </a:lnTo>
                      <a:lnTo>
                        <a:pt x="517" y="1146"/>
                      </a:lnTo>
                      <a:lnTo>
                        <a:pt x="515" y="1148"/>
                      </a:lnTo>
                      <a:lnTo>
                        <a:pt x="509" y="1149"/>
                      </a:lnTo>
                      <a:lnTo>
                        <a:pt x="504" y="1155"/>
                      </a:lnTo>
                      <a:lnTo>
                        <a:pt x="500" y="1157"/>
                      </a:lnTo>
                      <a:lnTo>
                        <a:pt x="496" y="1159"/>
                      </a:lnTo>
                      <a:lnTo>
                        <a:pt x="492" y="1161"/>
                      </a:lnTo>
                      <a:lnTo>
                        <a:pt x="490" y="1163"/>
                      </a:lnTo>
                      <a:lnTo>
                        <a:pt x="490" y="1161"/>
                      </a:lnTo>
                      <a:lnTo>
                        <a:pt x="490" y="1159"/>
                      </a:lnTo>
                      <a:lnTo>
                        <a:pt x="488" y="1155"/>
                      </a:lnTo>
                      <a:lnTo>
                        <a:pt x="488" y="1153"/>
                      </a:lnTo>
                      <a:lnTo>
                        <a:pt x="487" y="1149"/>
                      </a:lnTo>
                      <a:lnTo>
                        <a:pt x="487" y="1146"/>
                      </a:lnTo>
                      <a:lnTo>
                        <a:pt x="487" y="1142"/>
                      </a:lnTo>
                      <a:lnTo>
                        <a:pt x="487" y="1138"/>
                      </a:lnTo>
                      <a:lnTo>
                        <a:pt x="487" y="1132"/>
                      </a:lnTo>
                      <a:lnTo>
                        <a:pt x="487" y="1129"/>
                      </a:lnTo>
                      <a:lnTo>
                        <a:pt x="485" y="1123"/>
                      </a:lnTo>
                      <a:lnTo>
                        <a:pt x="485" y="1115"/>
                      </a:lnTo>
                      <a:lnTo>
                        <a:pt x="485" y="1110"/>
                      </a:lnTo>
                      <a:lnTo>
                        <a:pt x="485" y="1104"/>
                      </a:lnTo>
                      <a:lnTo>
                        <a:pt x="485" y="1100"/>
                      </a:lnTo>
                      <a:lnTo>
                        <a:pt x="485" y="1098"/>
                      </a:lnTo>
                      <a:lnTo>
                        <a:pt x="485" y="1094"/>
                      </a:lnTo>
                      <a:lnTo>
                        <a:pt x="485" y="1090"/>
                      </a:lnTo>
                      <a:lnTo>
                        <a:pt x="485" y="1087"/>
                      </a:lnTo>
                      <a:lnTo>
                        <a:pt x="485" y="1085"/>
                      </a:lnTo>
                      <a:lnTo>
                        <a:pt x="485" y="1081"/>
                      </a:lnTo>
                      <a:lnTo>
                        <a:pt x="485" y="1077"/>
                      </a:lnTo>
                      <a:lnTo>
                        <a:pt x="485" y="1073"/>
                      </a:lnTo>
                      <a:lnTo>
                        <a:pt x="485" y="1070"/>
                      </a:lnTo>
                      <a:lnTo>
                        <a:pt x="485" y="1068"/>
                      </a:lnTo>
                      <a:lnTo>
                        <a:pt x="485" y="1064"/>
                      </a:lnTo>
                      <a:lnTo>
                        <a:pt x="485" y="1060"/>
                      </a:lnTo>
                      <a:lnTo>
                        <a:pt x="485" y="1056"/>
                      </a:lnTo>
                      <a:lnTo>
                        <a:pt x="485" y="1052"/>
                      </a:lnTo>
                      <a:lnTo>
                        <a:pt x="487" y="1049"/>
                      </a:lnTo>
                      <a:lnTo>
                        <a:pt x="487" y="1047"/>
                      </a:lnTo>
                      <a:lnTo>
                        <a:pt x="487" y="1041"/>
                      </a:lnTo>
                      <a:lnTo>
                        <a:pt x="487" y="1037"/>
                      </a:lnTo>
                      <a:lnTo>
                        <a:pt x="487" y="1035"/>
                      </a:lnTo>
                      <a:lnTo>
                        <a:pt x="487" y="1032"/>
                      </a:lnTo>
                      <a:lnTo>
                        <a:pt x="488" y="1028"/>
                      </a:lnTo>
                      <a:lnTo>
                        <a:pt x="490" y="1024"/>
                      </a:lnTo>
                      <a:lnTo>
                        <a:pt x="490" y="1022"/>
                      </a:lnTo>
                      <a:lnTo>
                        <a:pt x="490" y="1018"/>
                      </a:lnTo>
                      <a:lnTo>
                        <a:pt x="492" y="1014"/>
                      </a:lnTo>
                      <a:lnTo>
                        <a:pt x="492" y="1011"/>
                      </a:lnTo>
                      <a:lnTo>
                        <a:pt x="492" y="1009"/>
                      </a:lnTo>
                      <a:lnTo>
                        <a:pt x="496" y="1001"/>
                      </a:lnTo>
                      <a:lnTo>
                        <a:pt x="498" y="995"/>
                      </a:lnTo>
                      <a:lnTo>
                        <a:pt x="500" y="992"/>
                      </a:lnTo>
                      <a:lnTo>
                        <a:pt x="500" y="988"/>
                      </a:lnTo>
                      <a:lnTo>
                        <a:pt x="502" y="986"/>
                      </a:lnTo>
                      <a:lnTo>
                        <a:pt x="504" y="982"/>
                      </a:lnTo>
                      <a:lnTo>
                        <a:pt x="506" y="975"/>
                      </a:lnTo>
                      <a:lnTo>
                        <a:pt x="509" y="969"/>
                      </a:lnTo>
                      <a:lnTo>
                        <a:pt x="511" y="963"/>
                      </a:lnTo>
                      <a:lnTo>
                        <a:pt x="515" y="957"/>
                      </a:lnTo>
                      <a:lnTo>
                        <a:pt x="519" y="952"/>
                      </a:lnTo>
                      <a:lnTo>
                        <a:pt x="523" y="946"/>
                      </a:lnTo>
                      <a:lnTo>
                        <a:pt x="525" y="940"/>
                      </a:lnTo>
                      <a:lnTo>
                        <a:pt x="528" y="935"/>
                      </a:lnTo>
                      <a:lnTo>
                        <a:pt x="532" y="927"/>
                      </a:lnTo>
                      <a:lnTo>
                        <a:pt x="536" y="923"/>
                      </a:lnTo>
                      <a:lnTo>
                        <a:pt x="538" y="916"/>
                      </a:lnTo>
                      <a:lnTo>
                        <a:pt x="544" y="910"/>
                      </a:lnTo>
                      <a:lnTo>
                        <a:pt x="547" y="906"/>
                      </a:lnTo>
                      <a:lnTo>
                        <a:pt x="551" y="900"/>
                      </a:lnTo>
                      <a:lnTo>
                        <a:pt x="555" y="895"/>
                      </a:lnTo>
                      <a:lnTo>
                        <a:pt x="557" y="889"/>
                      </a:lnTo>
                      <a:lnTo>
                        <a:pt x="561" y="883"/>
                      </a:lnTo>
                      <a:lnTo>
                        <a:pt x="566" y="878"/>
                      </a:lnTo>
                      <a:lnTo>
                        <a:pt x="568" y="872"/>
                      </a:lnTo>
                      <a:lnTo>
                        <a:pt x="574" y="866"/>
                      </a:lnTo>
                      <a:lnTo>
                        <a:pt x="578" y="862"/>
                      </a:lnTo>
                      <a:lnTo>
                        <a:pt x="582" y="857"/>
                      </a:lnTo>
                      <a:lnTo>
                        <a:pt x="583" y="851"/>
                      </a:lnTo>
                      <a:lnTo>
                        <a:pt x="587" y="847"/>
                      </a:lnTo>
                      <a:lnTo>
                        <a:pt x="591" y="842"/>
                      </a:lnTo>
                      <a:lnTo>
                        <a:pt x="593" y="836"/>
                      </a:lnTo>
                      <a:lnTo>
                        <a:pt x="597" y="830"/>
                      </a:lnTo>
                      <a:lnTo>
                        <a:pt x="601" y="826"/>
                      </a:lnTo>
                      <a:lnTo>
                        <a:pt x="603" y="821"/>
                      </a:lnTo>
                      <a:lnTo>
                        <a:pt x="606" y="815"/>
                      </a:lnTo>
                      <a:lnTo>
                        <a:pt x="608" y="809"/>
                      </a:lnTo>
                      <a:lnTo>
                        <a:pt x="610" y="805"/>
                      </a:lnTo>
                      <a:lnTo>
                        <a:pt x="612" y="800"/>
                      </a:lnTo>
                      <a:lnTo>
                        <a:pt x="616" y="794"/>
                      </a:lnTo>
                      <a:lnTo>
                        <a:pt x="616" y="790"/>
                      </a:lnTo>
                      <a:lnTo>
                        <a:pt x="618" y="785"/>
                      </a:lnTo>
                      <a:lnTo>
                        <a:pt x="620" y="779"/>
                      </a:lnTo>
                      <a:lnTo>
                        <a:pt x="622" y="773"/>
                      </a:lnTo>
                      <a:lnTo>
                        <a:pt x="622" y="769"/>
                      </a:lnTo>
                      <a:lnTo>
                        <a:pt x="623" y="764"/>
                      </a:lnTo>
                      <a:lnTo>
                        <a:pt x="623" y="758"/>
                      </a:lnTo>
                      <a:lnTo>
                        <a:pt x="625" y="754"/>
                      </a:lnTo>
                      <a:lnTo>
                        <a:pt x="625" y="748"/>
                      </a:lnTo>
                      <a:lnTo>
                        <a:pt x="625" y="745"/>
                      </a:lnTo>
                      <a:lnTo>
                        <a:pt x="627" y="739"/>
                      </a:lnTo>
                      <a:lnTo>
                        <a:pt x="629" y="733"/>
                      </a:lnTo>
                      <a:lnTo>
                        <a:pt x="629" y="728"/>
                      </a:lnTo>
                      <a:lnTo>
                        <a:pt x="629" y="722"/>
                      </a:lnTo>
                      <a:lnTo>
                        <a:pt x="629" y="716"/>
                      </a:lnTo>
                      <a:lnTo>
                        <a:pt x="629" y="712"/>
                      </a:lnTo>
                      <a:lnTo>
                        <a:pt x="627" y="707"/>
                      </a:lnTo>
                      <a:lnTo>
                        <a:pt x="627" y="701"/>
                      </a:lnTo>
                      <a:lnTo>
                        <a:pt x="625" y="697"/>
                      </a:lnTo>
                      <a:lnTo>
                        <a:pt x="625" y="691"/>
                      </a:lnTo>
                      <a:lnTo>
                        <a:pt x="625" y="686"/>
                      </a:lnTo>
                      <a:lnTo>
                        <a:pt x="625" y="680"/>
                      </a:lnTo>
                      <a:lnTo>
                        <a:pt x="623" y="676"/>
                      </a:lnTo>
                      <a:lnTo>
                        <a:pt x="623" y="670"/>
                      </a:lnTo>
                      <a:lnTo>
                        <a:pt x="622" y="665"/>
                      </a:lnTo>
                      <a:lnTo>
                        <a:pt x="620" y="659"/>
                      </a:lnTo>
                      <a:lnTo>
                        <a:pt x="620" y="653"/>
                      </a:lnTo>
                      <a:lnTo>
                        <a:pt x="618" y="648"/>
                      </a:lnTo>
                      <a:lnTo>
                        <a:pt x="616" y="644"/>
                      </a:lnTo>
                      <a:lnTo>
                        <a:pt x="616" y="638"/>
                      </a:lnTo>
                      <a:lnTo>
                        <a:pt x="612" y="631"/>
                      </a:lnTo>
                      <a:lnTo>
                        <a:pt x="610" y="627"/>
                      </a:lnTo>
                      <a:lnTo>
                        <a:pt x="608" y="619"/>
                      </a:lnTo>
                      <a:lnTo>
                        <a:pt x="606" y="613"/>
                      </a:lnTo>
                      <a:lnTo>
                        <a:pt x="604" y="608"/>
                      </a:lnTo>
                      <a:lnTo>
                        <a:pt x="603" y="602"/>
                      </a:lnTo>
                      <a:lnTo>
                        <a:pt x="601" y="596"/>
                      </a:lnTo>
                      <a:lnTo>
                        <a:pt x="599" y="591"/>
                      </a:lnTo>
                      <a:lnTo>
                        <a:pt x="595" y="585"/>
                      </a:lnTo>
                      <a:lnTo>
                        <a:pt x="593" y="577"/>
                      </a:lnTo>
                      <a:lnTo>
                        <a:pt x="591" y="572"/>
                      </a:lnTo>
                      <a:lnTo>
                        <a:pt x="589" y="566"/>
                      </a:lnTo>
                      <a:lnTo>
                        <a:pt x="585" y="562"/>
                      </a:lnTo>
                      <a:lnTo>
                        <a:pt x="585" y="556"/>
                      </a:lnTo>
                      <a:lnTo>
                        <a:pt x="582" y="551"/>
                      </a:lnTo>
                      <a:lnTo>
                        <a:pt x="580" y="543"/>
                      </a:lnTo>
                      <a:lnTo>
                        <a:pt x="578" y="537"/>
                      </a:lnTo>
                      <a:lnTo>
                        <a:pt x="574" y="532"/>
                      </a:lnTo>
                      <a:lnTo>
                        <a:pt x="572" y="526"/>
                      </a:lnTo>
                      <a:lnTo>
                        <a:pt x="570" y="520"/>
                      </a:lnTo>
                      <a:lnTo>
                        <a:pt x="568" y="515"/>
                      </a:lnTo>
                      <a:lnTo>
                        <a:pt x="566" y="509"/>
                      </a:lnTo>
                      <a:lnTo>
                        <a:pt x="564" y="503"/>
                      </a:lnTo>
                      <a:lnTo>
                        <a:pt x="563" y="499"/>
                      </a:lnTo>
                      <a:lnTo>
                        <a:pt x="561" y="494"/>
                      </a:lnTo>
                      <a:lnTo>
                        <a:pt x="559" y="488"/>
                      </a:lnTo>
                      <a:lnTo>
                        <a:pt x="557" y="482"/>
                      </a:lnTo>
                      <a:lnTo>
                        <a:pt x="555" y="479"/>
                      </a:lnTo>
                      <a:lnTo>
                        <a:pt x="555" y="473"/>
                      </a:lnTo>
                      <a:lnTo>
                        <a:pt x="555" y="469"/>
                      </a:lnTo>
                      <a:lnTo>
                        <a:pt x="553" y="463"/>
                      </a:lnTo>
                      <a:lnTo>
                        <a:pt x="553" y="458"/>
                      </a:lnTo>
                      <a:lnTo>
                        <a:pt x="551" y="452"/>
                      </a:lnTo>
                      <a:lnTo>
                        <a:pt x="551" y="450"/>
                      </a:lnTo>
                      <a:lnTo>
                        <a:pt x="549" y="444"/>
                      </a:lnTo>
                      <a:lnTo>
                        <a:pt x="549" y="441"/>
                      </a:lnTo>
                      <a:lnTo>
                        <a:pt x="549" y="435"/>
                      </a:lnTo>
                      <a:lnTo>
                        <a:pt x="549" y="431"/>
                      </a:lnTo>
                      <a:lnTo>
                        <a:pt x="549" y="427"/>
                      </a:lnTo>
                      <a:lnTo>
                        <a:pt x="549" y="422"/>
                      </a:lnTo>
                      <a:lnTo>
                        <a:pt x="549" y="420"/>
                      </a:lnTo>
                      <a:lnTo>
                        <a:pt x="549" y="416"/>
                      </a:lnTo>
                      <a:lnTo>
                        <a:pt x="549" y="412"/>
                      </a:lnTo>
                      <a:lnTo>
                        <a:pt x="549" y="408"/>
                      </a:lnTo>
                      <a:lnTo>
                        <a:pt x="549" y="406"/>
                      </a:lnTo>
                      <a:lnTo>
                        <a:pt x="549" y="403"/>
                      </a:lnTo>
                      <a:lnTo>
                        <a:pt x="549" y="397"/>
                      </a:lnTo>
                      <a:lnTo>
                        <a:pt x="551" y="391"/>
                      </a:lnTo>
                      <a:lnTo>
                        <a:pt x="551" y="387"/>
                      </a:lnTo>
                      <a:lnTo>
                        <a:pt x="553" y="384"/>
                      </a:lnTo>
                      <a:lnTo>
                        <a:pt x="553" y="380"/>
                      </a:lnTo>
                      <a:lnTo>
                        <a:pt x="553" y="376"/>
                      </a:lnTo>
                      <a:lnTo>
                        <a:pt x="555" y="376"/>
                      </a:lnTo>
                      <a:lnTo>
                        <a:pt x="553" y="376"/>
                      </a:lnTo>
                      <a:lnTo>
                        <a:pt x="553" y="374"/>
                      </a:lnTo>
                      <a:lnTo>
                        <a:pt x="549" y="372"/>
                      </a:lnTo>
                      <a:lnTo>
                        <a:pt x="549" y="370"/>
                      </a:lnTo>
                      <a:lnTo>
                        <a:pt x="545" y="365"/>
                      </a:lnTo>
                      <a:lnTo>
                        <a:pt x="542" y="363"/>
                      </a:lnTo>
                      <a:lnTo>
                        <a:pt x="540" y="357"/>
                      </a:lnTo>
                      <a:lnTo>
                        <a:pt x="536" y="353"/>
                      </a:lnTo>
                      <a:lnTo>
                        <a:pt x="536" y="349"/>
                      </a:lnTo>
                      <a:lnTo>
                        <a:pt x="534" y="345"/>
                      </a:lnTo>
                      <a:lnTo>
                        <a:pt x="532" y="344"/>
                      </a:lnTo>
                      <a:lnTo>
                        <a:pt x="530" y="340"/>
                      </a:lnTo>
                      <a:lnTo>
                        <a:pt x="528" y="336"/>
                      </a:lnTo>
                      <a:lnTo>
                        <a:pt x="526" y="332"/>
                      </a:lnTo>
                      <a:lnTo>
                        <a:pt x="525" y="330"/>
                      </a:lnTo>
                      <a:lnTo>
                        <a:pt x="525" y="326"/>
                      </a:lnTo>
                      <a:lnTo>
                        <a:pt x="525" y="321"/>
                      </a:lnTo>
                      <a:lnTo>
                        <a:pt x="523" y="319"/>
                      </a:lnTo>
                      <a:lnTo>
                        <a:pt x="523" y="313"/>
                      </a:lnTo>
                      <a:lnTo>
                        <a:pt x="523" y="309"/>
                      </a:lnTo>
                      <a:lnTo>
                        <a:pt x="523" y="306"/>
                      </a:lnTo>
                      <a:lnTo>
                        <a:pt x="523" y="302"/>
                      </a:lnTo>
                      <a:lnTo>
                        <a:pt x="523" y="296"/>
                      </a:lnTo>
                      <a:lnTo>
                        <a:pt x="523" y="292"/>
                      </a:lnTo>
                      <a:lnTo>
                        <a:pt x="523" y="287"/>
                      </a:lnTo>
                      <a:lnTo>
                        <a:pt x="523" y="283"/>
                      </a:lnTo>
                      <a:lnTo>
                        <a:pt x="523" y="279"/>
                      </a:lnTo>
                      <a:lnTo>
                        <a:pt x="525" y="273"/>
                      </a:lnTo>
                      <a:lnTo>
                        <a:pt x="525" y="268"/>
                      </a:lnTo>
                      <a:lnTo>
                        <a:pt x="528" y="264"/>
                      </a:lnTo>
                      <a:lnTo>
                        <a:pt x="528" y="258"/>
                      </a:lnTo>
                      <a:lnTo>
                        <a:pt x="530" y="254"/>
                      </a:lnTo>
                      <a:lnTo>
                        <a:pt x="534" y="249"/>
                      </a:lnTo>
                      <a:lnTo>
                        <a:pt x="534" y="243"/>
                      </a:lnTo>
                      <a:lnTo>
                        <a:pt x="536" y="237"/>
                      </a:lnTo>
                      <a:lnTo>
                        <a:pt x="538" y="231"/>
                      </a:lnTo>
                      <a:lnTo>
                        <a:pt x="542" y="226"/>
                      </a:lnTo>
                      <a:lnTo>
                        <a:pt x="544" y="220"/>
                      </a:lnTo>
                      <a:lnTo>
                        <a:pt x="547" y="216"/>
                      </a:lnTo>
                      <a:lnTo>
                        <a:pt x="549" y="211"/>
                      </a:lnTo>
                      <a:lnTo>
                        <a:pt x="551" y="205"/>
                      </a:lnTo>
                      <a:lnTo>
                        <a:pt x="553" y="199"/>
                      </a:lnTo>
                      <a:lnTo>
                        <a:pt x="555" y="193"/>
                      </a:lnTo>
                      <a:lnTo>
                        <a:pt x="559" y="188"/>
                      </a:lnTo>
                      <a:lnTo>
                        <a:pt x="561" y="182"/>
                      </a:lnTo>
                      <a:lnTo>
                        <a:pt x="564" y="178"/>
                      </a:lnTo>
                      <a:lnTo>
                        <a:pt x="566" y="173"/>
                      </a:lnTo>
                      <a:lnTo>
                        <a:pt x="570" y="167"/>
                      </a:lnTo>
                      <a:lnTo>
                        <a:pt x="572" y="161"/>
                      </a:lnTo>
                      <a:lnTo>
                        <a:pt x="574" y="155"/>
                      </a:lnTo>
                      <a:lnTo>
                        <a:pt x="578" y="150"/>
                      </a:lnTo>
                      <a:lnTo>
                        <a:pt x="580" y="144"/>
                      </a:lnTo>
                      <a:lnTo>
                        <a:pt x="582" y="138"/>
                      </a:lnTo>
                      <a:lnTo>
                        <a:pt x="585" y="133"/>
                      </a:lnTo>
                      <a:lnTo>
                        <a:pt x="587" y="125"/>
                      </a:lnTo>
                      <a:lnTo>
                        <a:pt x="591" y="121"/>
                      </a:lnTo>
                      <a:lnTo>
                        <a:pt x="591" y="116"/>
                      </a:lnTo>
                      <a:lnTo>
                        <a:pt x="593" y="110"/>
                      </a:lnTo>
                      <a:lnTo>
                        <a:pt x="595" y="104"/>
                      </a:lnTo>
                      <a:lnTo>
                        <a:pt x="597" y="98"/>
                      </a:lnTo>
                      <a:lnTo>
                        <a:pt x="599" y="93"/>
                      </a:lnTo>
                      <a:lnTo>
                        <a:pt x="599" y="87"/>
                      </a:lnTo>
                      <a:lnTo>
                        <a:pt x="601" y="81"/>
                      </a:lnTo>
                      <a:lnTo>
                        <a:pt x="603" y="76"/>
                      </a:lnTo>
                      <a:lnTo>
                        <a:pt x="603" y="72"/>
                      </a:lnTo>
                      <a:lnTo>
                        <a:pt x="604" y="66"/>
                      </a:lnTo>
                      <a:lnTo>
                        <a:pt x="604" y="60"/>
                      </a:lnTo>
                      <a:lnTo>
                        <a:pt x="606" y="55"/>
                      </a:lnTo>
                      <a:lnTo>
                        <a:pt x="606" y="49"/>
                      </a:lnTo>
                      <a:lnTo>
                        <a:pt x="608" y="47"/>
                      </a:lnTo>
                      <a:lnTo>
                        <a:pt x="608" y="41"/>
                      </a:lnTo>
                      <a:lnTo>
                        <a:pt x="610" y="38"/>
                      </a:lnTo>
                      <a:lnTo>
                        <a:pt x="610" y="34"/>
                      </a:lnTo>
                      <a:lnTo>
                        <a:pt x="610" y="30"/>
                      </a:lnTo>
                      <a:lnTo>
                        <a:pt x="610" y="26"/>
                      </a:lnTo>
                      <a:lnTo>
                        <a:pt x="612" y="22"/>
                      </a:lnTo>
                      <a:lnTo>
                        <a:pt x="612" y="19"/>
                      </a:lnTo>
                      <a:lnTo>
                        <a:pt x="612" y="15"/>
                      </a:lnTo>
                      <a:lnTo>
                        <a:pt x="612" y="13"/>
                      </a:lnTo>
                      <a:lnTo>
                        <a:pt x="612" y="11"/>
                      </a:lnTo>
                      <a:lnTo>
                        <a:pt x="612" y="5"/>
                      </a:lnTo>
                      <a:lnTo>
                        <a:pt x="614" y="3"/>
                      </a:lnTo>
                      <a:lnTo>
                        <a:pt x="614" y="0"/>
                      </a:lnTo>
                      <a:lnTo>
                        <a:pt x="625" y="26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47" name="Freeform 44"/>
                <p:cNvSpPr>
                  <a:spLocks/>
                </p:cNvSpPr>
                <p:nvPr/>
              </p:nvSpPr>
              <p:spPr bwMode="auto">
                <a:xfrm>
                  <a:off x="946" y="2787"/>
                  <a:ext cx="271" cy="575"/>
                </a:xfrm>
                <a:custGeom>
                  <a:avLst/>
                  <a:gdLst>
                    <a:gd name="T0" fmla="*/ 5 w 542"/>
                    <a:gd name="T1" fmla="*/ 1 h 1149"/>
                    <a:gd name="T2" fmla="*/ 6 w 542"/>
                    <a:gd name="T3" fmla="*/ 1 h 1149"/>
                    <a:gd name="T4" fmla="*/ 7 w 542"/>
                    <a:gd name="T5" fmla="*/ 0 h 1149"/>
                    <a:gd name="T6" fmla="*/ 8 w 542"/>
                    <a:gd name="T7" fmla="*/ 1 h 1149"/>
                    <a:gd name="T8" fmla="*/ 7 w 542"/>
                    <a:gd name="T9" fmla="*/ 1 h 1149"/>
                    <a:gd name="T10" fmla="*/ 6 w 542"/>
                    <a:gd name="T11" fmla="*/ 2 h 1149"/>
                    <a:gd name="T12" fmla="*/ 5 w 542"/>
                    <a:gd name="T13" fmla="*/ 3 h 1149"/>
                    <a:gd name="T14" fmla="*/ 4 w 542"/>
                    <a:gd name="T15" fmla="*/ 3 h 1149"/>
                    <a:gd name="T16" fmla="*/ 4 w 542"/>
                    <a:gd name="T17" fmla="*/ 4 h 1149"/>
                    <a:gd name="T18" fmla="*/ 3 w 542"/>
                    <a:gd name="T19" fmla="*/ 5 h 1149"/>
                    <a:gd name="T20" fmla="*/ 3 w 542"/>
                    <a:gd name="T21" fmla="*/ 6 h 1149"/>
                    <a:gd name="T22" fmla="*/ 4 w 542"/>
                    <a:gd name="T23" fmla="*/ 5 h 1149"/>
                    <a:gd name="T24" fmla="*/ 5 w 542"/>
                    <a:gd name="T25" fmla="*/ 5 h 1149"/>
                    <a:gd name="T26" fmla="*/ 6 w 542"/>
                    <a:gd name="T27" fmla="*/ 5 h 1149"/>
                    <a:gd name="T28" fmla="*/ 6 w 542"/>
                    <a:gd name="T29" fmla="*/ 5 h 1149"/>
                    <a:gd name="T30" fmla="*/ 7 w 542"/>
                    <a:gd name="T31" fmla="*/ 4 h 1149"/>
                    <a:gd name="T32" fmla="*/ 8 w 542"/>
                    <a:gd name="T33" fmla="*/ 4 h 1149"/>
                    <a:gd name="T34" fmla="*/ 7 w 542"/>
                    <a:gd name="T35" fmla="*/ 5 h 1149"/>
                    <a:gd name="T36" fmla="*/ 6 w 542"/>
                    <a:gd name="T37" fmla="*/ 6 h 1149"/>
                    <a:gd name="T38" fmla="*/ 5 w 542"/>
                    <a:gd name="T39" fmla="*/ 6 h 1149"/>
                    <a:gd name="T40" fmla="*/ 4 w 542"/>
                    <a:gd name="T41" fmla="*/ 7 h 1149"/>
                    <a:gd name="T42" fmla="*/ 4 w 542"/>
                    <a:gd name="T43" fmla="*/ 7 h 1149"/>
                    <a:gd name="T44" fmla="*/ 3 w 542"/>
                    <a:gd name="T45" fmla="*/ 8 h 1149"/>
                    <a:gd name="T46" fmla="*/ 2 w 542"/>
                    <a:gd name="T47" fmla="*/ 8 h 1149"/>
                    <a:gd name="T48" fmla="*/ 2 w 542"/>
                    <a:gd name="T49" fmla="*/ 9 h 1149"/>
                    <a:gd name="T50" fmla="*/ 1 w 542"/>
                    <a:gd name="T51" fmla="*/ 10 h 1149"/>
                    <a:gd name="T52" fmla="*/ 1 w 542"/>
                    <a:gd name="T53" fmla="*/ 11 h 1149"/>
                    <a:gd name="T54" fmla="*/ 1 w 542"/>
                    <a:gd name="T55" fmla="*/ 12 h 1149"/>
                    <a:gd name="T56" fmla="*/ 1 w 542"/>
                    <a:gd name="T57" fmla="*/ 12 h 1149"/>
                    <a:gd name="T58" fmla="*/ 2 w 542"/>
                    <a:gd name="T59" fmla="*/ 12 h 1149"/>
                    <a:gd name="T60" fmla="*/ 3 w 542"/>
                    <a:gd name="T61" fmla="*/ 12 h 1149"/>
                    <a:gd name="T62" fmla="*/ 4 w 542"/>
                    <a:gd name="T63" fmla="*/ 11 h 1149"/>
                    <a:gd name="T64" fmla="*/ 5 w 542"/>
                    <a:gd name="T65" fmla="*/ 11 h 1149"/>
                    <a:gd name="T66" fmla="*/ 6 w 542"/>
                    <a:gd name="T67" fmla="*/ 10 h 1149"/>
                    <a:gd name="T68" fmla="*/ 8 w 542"/>
                    <a:gd name="T69" fmla="*/ 11 h 1149"/>
                    <a:gd name="T70" fmla="*/ 7 w 542"/>
                    <a:gd name="T71" fmla="*/ 12 h 1149"/>
                    <a:gd name="T72" fmla="*/ 6 w 542"/>
                    <a:gd name="T73" fmla="*/ 13 h 1149"/>
                    <a:gd name="T74" fmla="*/ 5 w 542"/>
                    <a:gd name="T75" fmla="*/ 13 h 1149"/>
                    <a:gd name="T76" fmla="*/ 4 w 542"/>
                    <a:gd name="T77" fmla="*/ 14 h 1149"/>
                    <a:gd name="T78" fmla="*/ 2 w 542"/>
                    <a:gd name="T79" fmla="*/ 14 h 1149"/>
                    <a:gd name="T80" fmla="*/ 2 w 542"/>
                    <a:gd name="T81" fmla="*/ 14 h 1149"/>
                    <a:gd name="T82" fmla="*/ 1 w 542"/>
                    <a:gd name="T83" fmla="*/ 14 h 1149"/>
                    <a:gd name="T84" fmla="*/ 1 w 542"/>
                    <a:gd name="T85" fmla="*/ 15 h 1149"/>
                    <a:gd name="T86" fmla="*/ 1 w 542"/>
                    <a:gd name="T87" fmla="*/ 16 h 1149"/>
                    <a:gd name="T88" fmla="*/ 1 w 542"/>
                    <a:gd name="T89" fmla="*/ 17 h 1149"/>
                    <a:gd name="T90" fmla="*/ 2 w 542"/>
                    <a:gd name="T91" fmla="*/ 17 h 1149"/>
                    <a:gd name="T92" fmla="*/ 3 w 542"/>
                    <a:gd name="T93" fmla="*/ 17 h 1149"/>
                    <a:gd name="T94" fmla="*/ 4 w 542"/>
                    <a:gd name="T95" fmla="*/ 17 h 1149"/>
                    <a:gd name="T96" fmla="*/ 1 w 542"/>
                    <a:gd name="T97" fmla="*/ 18 h 1149"/>
                    <a:gd name="T98" fmla="*/ 1 w 542"/>
                    <a:gd name="T99" fmla="*/ 17 h 1149"/>
                    <a:gd name="T100" fmla="*/ 0 w 542"/>
                    <a:gd name="T101" fmla="*/ 16 h 1149"/>
                    <a:gd name="T102" fmla="*/ 1 w 542"/>
                    <a:gd name="T103" fmla="*/ 15 h 1149"/>
                    <a:gd name="T104" fmla="*/ 1 w 542"/>
                    <a:gd name="T105" fmla="*/ 13 h 1149"/>
                    <a:gd name="T106" fmla="*/ 1 w 542"/>
                    <a:gd name="T107" fmla="*/ 12 h 1149"/>
                    <a:gd name="T108" fmla="*/ 1 w 542"/>
                    <a:gd name="T109" fmla="*/ 10 h 1149"/>
                    <a:gd name="T110" fmla="*/ 1 w 542"/>
                    <a:gd name="T111" fmla="*/ 8 h 1149"/>
                    <a:gd name="T112" fmla="*/ 2 w 542"/>
                    <a:gd name="T113" fmla="*/ 6 h 1149"/>
                    <a:gd name="T114" fmla="*/ 3 w 542"/>
                    <a:gd name="T115" fmla="*/ 5 h 1149"/>
                    <a:gd name="T116" fmla="*/ 3 w 542"/>
                    <a:gd name="T117" fmla="*/ 3 h 1149"/>
                    <a:gd name="T118" fmla="*/ 4 w 542"/>
                    <a:gd name="T119" fmla="*/ 2 h 1149"/>
                    <a:gd name="T120" fmla="*/ 4 w 542"/>
                    <a:gd name="T121" fmla="*/ 2 h 114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542"/>
                    <a:gd name="T184" fmla="*/ 0 h 1149"/>
                    <a:gd name="T185" fmla="*/ 542 w 542"/>
                    <a:gd name="T186" fmla="*/ 1149 h 114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542" h="1149">
                      <a:moveTo>
                        <a:pt x="307" y="66"/>
                      </a:moveTo>
                      <a:lnTo>
                        <a:pt x="308" y="64"/>
                      </a:lnTo>
                      <a:lnTo>
                        <a:pt x="310" y="64"/>
                      </a:lnTo>
                      <a:lnTo>
                        <a:pt x="310" y="62"/>
                      </a:lnTo>
                      <a:lnTo>
                        <a:pt x="314" y="60"/>
                      </a:lnTo>
                      <a:lnTo>
                        <a:pt x="316" y="60"/>
                      </a:lnTo>
                      <a:lnTo>
                        <a:pt x="320" y="58"/>
                      </a:lnTo>
                      <a:lnTo>
                        <a:pt x="324" y="57"/>
                      </a:lnTo>
                      <a:lnTo>
                        <a:pt x="327" y="55"/>
                      </a:lnTo>
                      <a:lnTo>
                        <a:pt x="329" y="53"/>
                      </a:lnTo>
                      <a:lnTo>
                        <a:pt x="335" y="51"/>
                      </a:lnTo>
                      <a:lnTo>
                        <a:pt x="339" y="49"/>
                      </a:lnTo>
                      <a:lnTo>
                        <a:pt x="345" y="47"/>
                      </a:lnTo>
                      <a:lnTo>
                        <a:pt x="350" y="45"/>
                      </a:lnTo>
                      <a:lnTo>
                        <a:pt x="354" y="43"/>
                      </a:lnTo>
                      <a:lnTo>
                        <a:pt x="360" y="41"/>
                      </a:lnTo>
                      <a:lnTo>
                        <a:pt x="365" y="38"/>
                      </a:lnTo>
                      <a:lnTo>
                        <a:pt x="371" y="36"/>
                      </a:lnTo>
                      <a:lnTo>
                        <a:pt x="377" y="34"/>
                      </a:lnTo>
                      <a:lnTo>
                        <a:pt x="383" y="30"/>
                      </a:lnTo>
                      <a:lnTo>
                        <a:pt x="388" y="28"/>
                      </a:lnTo>
                      <a:lnTo>
                        <a:pt x="394" y="26"/>
                      </a:lnTo>
                      <a:lnTo>
                        <a:pt x="402" y="26"/>
                      </a:lnTo>
                      <a:lnTo>
                        <a:pt x="407" y="22"/>
                      </a:lnTo>
                      <a:lnTo>
                        <a:pt x="411" y="20"/>
                      </a:lnTo>
                      <a:lnTo>
                        <a:pt x="417" y="17"/>
                      </a:lnTo>
                      <a:lnTo>
                        <a:pt x="424" y="17"/>
                      </a:lnTo>
                      <a:lnTo>
                        <a:pt x="430" y="15"/>
                      </a:lnTo>
                      <a:lnTo>
                        <a:pt x="436" y="11"/>
                      </a:lnTo>
                      <a:lnTo>
                        <a:pt x="442" y="11"/>
                      </a:lnTo>
                      <a:lnTo>
                        <a:pt x="447" y="9"/>
                      </a:lnTo>
                      <a:lnTo>
                        <a:pt x="453" y="7"/>
                      </a:lnTo>
                      <a:lnTo>
                        <a:pt x="457" y="7"/>
                      </a:lnTo>
                      <a:lnTo>
                        <a:pt x="461" y="5"/>
                      </a:lnTo>
                      <a:lnTo>
                        <a:pt x="466" y="3"/>
                      </a:lnTo>
                      <a:lnTo>
                        <a:pt x="472" y="3"/>
                      </a:lnTo>
                      <a:lnTo>
                        <a:pt x="476" y="1"/>
                      </a:lnTo>
                      <a:lnTo>
                        <a:pt x="481" y="1"/>
                      </a:lnTo>
                      <a:lnTo>
                        <a:pt x="485" y="1"/>
                      </a:lnTo>
                      <a:lnTo>
                        <a:pt x="489" y="1"/>
                      </a:lnTo>
                      <a:lnTo>
                        <a:pt x="493" y="0"/>
                      </a:lnTo>
                      <a:lnTo>
                        <a:pt x="497" y="0"/>
                      </a:lnTo>
                      <a:lnTo>
                        <a:pt x="500" y="0"/>
                      </a:lnTo>
                      <a:lnTo>
                        <a:pt x="504" y="0"/>
                      </a:lnTo>
                      <a:lnTo>
                        <a:pt x="508" y="0"/>
                      </a:lnTo>
                      <a:lnTo>
                        <a:pt x="512" y="0"/>
                      </a:lnTo>
                      <a:lnTo>
                        <a:pt x="516" y="0"/>
                      </a:lnTo>
                      <a:lnTo>
                        <a:pt x="519" y="0"/>
                      </a:lnTo>
                      <a:lnTo>
                        <a:pt x="523" y="0"/>
                      </a:lnTo>
                      <a:lnTo>
                        <a:pt x="529" y="0"/>
                      </a:lnTo>
                      <a:lnTo>
                        <a:pt x="533" y="1"/>
                      </a:lnTo>
                      <a:lnTo>
                        <a:pt x="537" y="1"/>
                      </a:lnTo>
                      <a:lnTo>
                        <a:pt x="538" y="1"/>
                      </a:lnTo>
                      <a:lnTo>
                        <a:pt x="537" y="1"/>
                      </a:lnTo>
                      <a:lnTo>
                        <a:pt x="535" y="3"/>
                      </a:lnTo>
                      <a:lnTo>
                        <a:pt x="531" y="7"/>
                      </a:lnTo>
                      <a:lnTo>
                        <a:pt x="527" y="13"/>
                      </a:lnTo>
                      <a:lnTo>
                        <a:pt x="523" y="15"/>
                      </a:lnTo>
                      <a:lnTo>
                        <a:pt x="519" y="19"/>
                      </a:lnTo>
                      <a:lnTo>
                        <a:pt x="516" y="22"/>
                      </a:lnTo>
                      <a:lnTo>
                        <a:pt x="512" y="26"/>
                      </a:lnTo>
                      <a:lnTo>
                        <a:pt x="508" y="30"/>
                      </a:lnTo>
                      <a:lnTo>
                        <a:pt x="504" y="34"/>
                      </a:lnTo>
                      <a:lnTo>
                        <a:pt x="499" y="38"/>
                      </a:lnTo>
                      <a:lnTo>
                        <a:pt x="495" y="41"/>
                      </a:lnTo>
                      <a:lnTo>
                        <a:pt x="489" y="47"/>
                      </a:lnTo>
                      <a:lnTo>
                        <a:pt x="485" y="51"/>
                      </a:lnTo>
                      <a:lnTo>
                        <a:pt x="480" y="55"/>
                      </a:lnTo>
                      <a:lnTo>
                        <a:pt x="474" y="60"/>
                      </a:lnTo>
                      <a:lnTo>
                        <a:pt x="468" y="64"/>
                      </a:lnTo>
                      <a:lnTo>
                        <a:pt x="462" y="68"/>
                      </a:lnTo>
                      <a:lnTo>
                        <a:pt x="457" y="74"/>
                      </a:lnTo>
                      <a:lnTo>
                        <a:pt x="453" y="79"/>
                      </a:lnTo>
                      <a:lnTo>
                        <a:pt x="445" y="83"/>
                      </a:lnTo>
                      <a:lnTo>
                        <a:pt x="440" y="89"/>
                      </a:lnTo>
                      <a:lnTo>
                        <a:pt x="434" y="93"/>
                      </a:lnTo>
                      <a:lnTo>
                        <a:pt x="428" y="96"/>
                      </a:lnTo>
                      <a:lnTo>
                        <a:pt x="423" y="100"/>
                      </a:lnTo>
                      <a:lnTo>
                        <a:pt x="417" y="104"/>
                      </a:lnTo>
                      <a:lnTo>
                        <a:pt x="411" y="110"/>
                      </a:lnTo>
                      <a:lnTo>
                        <a:pt x="407" y="112"/>
                      </a:lnTo>
                      <a:lnTo>
                        <a:pt x="402" y="115"/>
                      </a:lnTo>
                      <a:lnTo>
                        <a:pt x="394" y="119"/>
                      </a:lnTo>
                      <a:lnTo>
                        <a:pt x="390" y="123"/>
                      </a:lnTo>
                      <a:lnTo>
                        <a:pt x="384" y="125"/>
                      </a:lnTo>
                      <a:lnTo>
                        <a:pt x="379" y="127"/>
                      </a:lnTo>
                      <a:lnTo>
                        <a:pt x="373" y="131"/>
                      </a:lnTo>
                      <a:lnTo>
                        <a:pt x="369" y="133"/>
                      </a:lnTo>
                      <a:lnTo>
                        <a:pt x="364" y="136"/>
                      </a:lnTo>
                      <a:lnTo>
                        <a:pt x="360" y="136"/>
                      </a:lnTo>
                      <a:lnTo>
                        <a:pt x="354" y="140"/>
                      </a:lnTo>
                      <a:lnTo>
                        <a:pt x="350" y="140"/>
                      </a:lnTo>
                      <a:lnTo>
                        <a:pt x="346" y="142"/>
                      </a:lnTo>
                      <a:lnTo>
                        <a:pt x="341" y="144"/>
                      </a:lnTo>
                      <a:lnTo>
                        <a:pt x="337" y="146"/>
                      </a:lnTo>
                      <a:lnTo>
                        <a:pt x="333" y="148"/>
                      </a:lnTo>
                      <a:lnTo>
                        <a:pt x="329" y="150"/>
                      </a:lnTo>
                      <a:lnTo>
                        <a:pt x="326" y="150"/>
                      </a:lnTo>
                      <a:lnTo>
                        <a:pt x="322" y="150"/>
                      </a:lnTo>
                      <a:lnTo>
                        <a:pt x="320" y="152"/>
                      </a:lnTo>
                      <a:lnTo>
                        <a:pt x="316" y="153"/>
                      </a:lnTo>
                      <a:lnTo>
                        <a:pt x="310" y="153"/>
                      </a:lnTo>
                      <a:lnTo>
                        <a:pt x="307" y="155"/>
                      </a:lnTo>
                      <a:lnTo>
                        <a:pt x="303" y="155"/>
                      </a:lnTo>
                      <a:lnTo>
                        <a:pt x="301" y="155"/>
                      </a:lnTo>
                      <a:lnTo>
                        <a:pt x="299" y="155"/>
                      </a:lnTo>
                      <a:lnTo>
                        <a:pt x="299" y="157"/>
                      </a:lnTo>
                      <a:lnTo>
                        <a:pt x="297" y="157"/>
                      </a:lnTo>
                      <a:lnTo>
                        <a:pt x="297" y="159"/>
                      </a:lnTo>
                      <a:lnTo>
                        <a:pt x="295" y="161"/>
                      </a:lnTo>
                      <a:lnTo>
                        <a:pt x="295" y="165"/>
                      </a:lnTo>
                      <a:lnTo>
                        <a:pt x="291" y="171"/>
                      </a:lnTo>
                      <a:lnTo>
                        <a:pt x="289" y="174"/>
                      </a:lnTo>
                      <a:lnTo>
                        <a:pt x="289" y="176"/>
                      </a:lnTo>
                      <a:lnTo>
                        <a:pt x="286" y="180"/>
                      </a:lnTo>
                      <a:lnTo>
                        <a:pt x="286" y="184"/>
                      </a:lnTo>
                      <a:lnTo>
                        <a:pt x="284" y="186"/>
                      </a:lnTo>
                      <a:lnTo>
                        <a:pt x="284" y="190"/>
                      </a:lnTo>
                      <a:lnTo>
                        <a:pt x="282" y="193"/>
                      </a:lnTo>
                      <a:lnTo>
                        <a:pt x="280" y="197"/>
                      </a:lnTo>
                      <a:lnTo>
                        <a:pt x="278" y="199"/>
                      </a:lnTo>
                      <a:lnTo>
                        <a:pt x="276" y="203"/>
                      </a:lnTo>
                      <a:lnTo>
                        <a:pt x="276" y="209"/>
                      </a:lnTo>
                      <a:lnTo>
                        <a:pt x="272" y="212"/>
                      </a:lnTo>
                      <a:lnTo>
                        <a:pt x="272" y="216"/>
                      </a:lnTo>
                      <a:lnTo>
                        <a:pt x="270" y="218"/>
                      </a:lnTo>
                      <a:lnTo>
                        <a:pt x="269" y="224"/>
                      </a:lnTo>
                      <a:lnTo>
                        <a:pt x="267" y="228"/>
                      </a:lnTo>
                      <a:lnTo>
                        <a:pt x="265" y="231"/>
                      </a:lnTo>
                      <a:lnTo>
                        <a:pt x="263" y="235"/>
                      </a:lnTo>
                      <a:lnTo>
                        <a:pt x="263" y="241"/>
                      </a:lnTo>
                      <a:lnTo>
                        <a:pt x="259" y="245"/>
                      </a:lnTo>
                      <a:lnTo>
                        <a:pt x="259" y="249"/>
                      </a:lnTo>
                      <a:lnTo>
                        <a:pt x="257" y="252"/>
                      </a:lnTo>
                      <a:lnTo>
                        <a:pt x="255" y="256"/>
                      </a:lnTo>
                      <a:lnTo>
                        <a:pt x="253" y="260"/>
                      </a:lnTo>
                      <a:lnTo>
                        <a:pt x="251" y="264"/>
                      </a:lnTo>
                      <a:lnTo>
                        <a:pt x="251" y="268"/>
                      </a:lnTo>
                      <a:lnTo>
                        <a:pt x="250" y="271"/>
                      </a:lnTo>
                      <a:lnTo>
                        <a:pt x="248" y="275"/>
                      </a:lnTo>
                      <a:lnTo>
                        <a:pt x="248" y="279"/>
                      </a:lnTo>
                      <a:lnTo>
                        <a:pt x="246" y="281"/>
                      </a:lnTo>
                      <a:lnTo>
                        <a:pt x="244" y="285"/>
                      </a:lnTo>
                      <a:lnTo>
                        <a:pt x="244" y="290"/>
                      </a:lnTo>
                      <a:lnTo>
                        <a:pt x="244" y="292"/>
                      </a:lnTo>
                      <a:lnTo>
                        <a:pt x="240" y="298"/>
                      </a:lnTo>
                      <a:lnTo>
                        <a:pt x="238" y="306"/>
                      </a:lnTo>
                      <a:lnTo>
                        <a:pt x="238" y="309"/>
                      </a:lnTo>
                      <a:lnTo>
                        <a:pt x="234" y="313"/>
                      </a:lnTo>
                      <a:lnTo>
                        <a:pt x="234" y="317"/>
                      </a:lnTo>
                      <a:lnTo>
                        <a:pt x="234" y="323"/>
                      </a:lnTo>
                      <a:lnTo>
                        <a:pt x="232" y="325"/>
                      </a:lnTo>
                      <a:lnTo>
                        <a:pt x="232" y="326"/>
                      </a:lnTo>
                      <a:lnTo>
                        <a:pt x="232" y="328"/>
                      </a:lnTo>
                      <a:lnTo>
                        <a:pt x="234" y="328"/>
                      </a:lnTo>
                      <a:lnTo>
                        <a:pt x="238" y="326"/>
                      </a:lnTo>
                      <a:lnTo>
                        <a:pt x="244" y="325"/>
                      </a:lnTo>
                      <a:lnTo>
                        <a:pt x="248" y="325"/>
                      </a:lnTo>
                      <a:lnTo>
                        <a:pt x="251" y="325"/>
                      </a:lnTo>
                      <a:lnTo>
                        <a:pt x="253" y="323"/>
                      </a:lnTo>
                      <a:lnTo>
                        <a:pt x="259" y="323"/>
                      </a:lnTo>
                      <a:lnTo>
                        <a:pt x="263" y="321"/>
                      </a:lnTo>
                      <a:lnTo>
                        <a:pt x="267" y="319"/>
                      </a:lnTo>
                      <a:lnTo>
                        <a:pt x="272" y="319"/>
                      </a:lnTo>
                      <a:lnTo>
                        <a:pt x="278" y="317"/>
                      </a:lnTo>
                      <a:lnTo>
                        <a:pt x="284" y="317"/>
                      </a:lnTo>
                      <a:lnTo>
                        <a:pt x="289" y="315"/>
                      </a:lnTo>
                      <a:lnTo>
                        <a:pt x="295" y="313"/>
                      </a:lnTo>
                      <a:lnTo>
                        <a:pt x="301" y="311"/>
                      </a:lnTo>
                      <a:lnTo>
                        <a:pt x="307" y="311"/>
                      </a:lnTo>
                      <a:lnTo>
                        <a:pt x="312" y="309"/>
                      </a:lnTo>
                      <a:lnTo>
                        <a:pt x="316" y="307"/>
                      </a:lnTo>
                      <a:lnTo>
                        <a:pt x="320" y="307"/>
                      </a:lnTo>
                      <a:lnTo>
                        <a:pt x="322" y="306"/>
                      </a:lnTo>
                      <a:lnTo>
                        <a:pt x="326" y="306"/>
                      </a:lnTo>
                      <a:lnTo>
                        <a:pt x="329" y="304"/>
                      </a:lnTo>
                      <a:lnTo>
                        <a:pt x="333" y="304"/>
                      </a:lnTo>
                      <a:lnTo>
                        <a:pt x="335" y="302"/>
                      </a:lnTo>
                      <a:lnTo>
                        <a:pt x="339" y="302"/>
                      </a:lnTo>
                      <a:lnTo>
                        <a:pt x="343" y="300"/>
                      </a:lnTo>
                      <a:lnTo>
                        <a:pt x="346" y="300"/>
                      </a:lnTo>
                      <a:lnTo>
                        <a:pt x="350" y="298"/>
                      </a:lnTo>
                      <a:lnTo>
                        <a:pt x="354" y="298"/>
                      </a:lnTo>
                      <a:lnTo>
                        <a:pt x="358" y="296"/>
                      </a:lnTo>
                      <a:lnTo>
                        <a:pt x="360" y="294"/>
                      </a:lnTo>
                      <a:lnTo>
                        <a:pt x="364" y="294"/>
                      </a:lnTo>
                      <a:lnTo>
                        <a:pt x="367" y="292"/>
                      </a:lnTo>
                      <a:lnTo>
                        <a:pt x="371" y="292"/>
                      </a:lnTo>
                      <a:lnTo>
                        <a:pt x="375" y="290"/>
                      </a:lnTo>
                      <a:lnTo>
                        <a:pt x="379" y="290"/>
                      </a:lnTo>
                      <a:lnTo>
                        <a:pt x="383" y="290"/>
                      </a:lnTo>
                      <a:lnTo>
                        <a:pt x="386" y="287"/>
                      </a:lnTo>
                      <a:lnTo>
                        <a:pt x="390" y="287"/>
                      </a:lnTo>
                      <a:lnTo>
                        <a:pt x="392" y="285"/>
                      </a:lnTo>
                      <a:lnTo>
                        <a:pt x="396" y="283"/>
                      </a:lnTo>
                      <a:lnTo>
                        <a:pt x="400" y="281"/>
                      </a:lnTo>
                      <a:lnTo>
                        <a:pt x="403" y="281"/>
                      </a:lnTo>
                      <a:lnTo>
                        <a:pt x="407" y="279"/>
                      </a:lnTo>
                      <a:lnTo>
                        <a:pt x="411" y="279"/>
                      </a:lnTo>
                      <a:lnTo>
                        <a:pt x="415" y="275"/>
                      </a:lnTo>
                      <a:lnTo>
                        <a:pt x="417" y="275"/>
                      </a:lnTo>
                      <a:lnTo>
                        <a:pt x="421" y="273"/>
                      </a:lnTo>
                      <a:lnTo>
                        <a:pt x="426" y="273"/>
                      </a:lnTo>
                      <a:lnTo>
                        <a:pt x="428" y="271"/>
                      </a:lnTo>
                      <a:lnTo>
                        <a:pt x="432" y="269"/>
                      </a:lnTo>
                      <a:lnTo>
                        <a:pt x="436" y="268"/>
                      </a:lnTo>
                      <a:lnTo>
                        <a:pt x="440" y="268"/>
                      </a:lnTo>
                      <a:lnTo>
                        <a:pt x="442" y="266"/>
                      </a:lnTo>
                      <a:lnTo>
                        <a:pt x="445" y="266"/>
                      </a:lnTo>
                      <a:lnTo>
                        <a:pt x="449" y="264"/>
                      </a:lnTo>
                      <a:lnTo>
                        <a:pt x="453" y="262"/>
                      </a:lnTo>
                      <a:lnTo>
                        <a:pt x="455" y="260"/>
                      </a:lnTo>
                      <a:lnTo>
                        <a:pt x="459" y="260"/>
                      </a:lnTo>
                      <a:lnTo>
                        <a:pt x="462" y="258"/>
                      </a:lnTo>
                      <a:lnTo>
                        <a:pt x="466" y="256"/>
                      </a:lnTo>
                      <a:lnTo>
                        <a:pt x="468" y="254"/>
                      </a:lnTo>
                      <a:lnTo>
                        <a:pt x="472" y="254"/>
                      </a:lnTo>
                      <a:lnTo>
                        <a:pt x="476" y="252"/>
                      </a:lnTo>
                      <a:lnTo>
                        <a:pt x="480" y="250"/>
                      </a:lnTo>
                      <a:lnTo>
                        <a:pt x="485" y="249"/>
                      </a:lnTo>
                      <a:lnTo>
                        <a:pt x="491" y="247"/>
                      </a:lnTo>
                      <a:lnTo>
                        <a:pt x="497" y="245"/>
                      </a:lnTo>
                      <a:lnTo>
                        <a:pt x="502" y="243"/>
                      </a:lnTo>
                      <a:lnTo>
                        <a:pt x="506" y="239"/>
                      </a:lnTo>
                      <a:lnTo>
                        <a:pt x="512" y="237"/>
                      </a:lnTo>
                      <a:lnTo>
                        <a:pt x="516" y="235"/>
                      </a:lnTo>
                      <a:lnTo>
                        <a:pt x="521" y="233"/>
                      </a:lnTo>
                      <a:lnTo>
                        <a:pt x="523" y="231"/>
                      </a:lnTo>
                      <a:lnTo>
                        <a:pt x="529" y="231"/>
                      </a:lnTo>
                      <a:lnTo>
                        <a:pt x="531" y="230"/>
                      </a:lnTo>
                      <a:lnTo>
                        <a:pt x="535" y="228"/>
                      </a:lnTo>
                      <a:lnTo>
                        <a:pt x="537" y="228"/>
                      </a:lnTo>
                      <a:lnTo>
                        <a:pt x="538" y="228"/>
                      </a:lnTo>
                      <a:lnTo>
                        <a:pt x="540" y="224"/>
                      </a:lnTo>
                      <a:lnTo>
                        <a:pt x="542" y="224"/>
                      </a:lnTo>
                      <a:lnTo>
                        <a:pt x="540" y="226"/>
                      </a:lnTo>
                      <a:lnTo>
                        <a:pt x="537" y="230"/>
                      </a:lnTo>
                      <a:lnTo>
                        <a:pt x="535" y="231"/>
                      </a:lnTo>
                      <a:lnTo>
                        <a:pt x="533" y="233"/>
                      </a:lnTo>
                      <a:lnTo>
                        <a:pt x="529" y="237"/>
                      </a:lnTo>
                      <a:lnTo>
                        <a:pt x="527" y="241"/>
                      </a:lnTo>
                      <a:lnTo>
                        <a:pt x="521" y="245"/>
                      </a:lnTo>
                      <a:lnTo>
                        <a:pt x="518" y="249"/>
                      </a:lnTo>
                      <a:lnTo>
                        <a:pt x="512" y="252"/>
                      </a:lnTo>
                      <a:lnTo>
                        <a:pt x="508" y="258"/>
                      </a:lnTo>
                      <a:lnTo>
                        <a:pt x="502" y="264"/>
                      </a:lnTo>
                      <a:lnTo>
                        <a:pt x="497" y="268"/>
                      </a:lnTo>
                      <a:lnTo>
                        <a:pt x="491" y="275"/>
                      </a:lnTo>
                      <a:lnTo>
                        <a:pt x="485" y="281"/>
                      </a:lnTo>
                      <a:lnTo>
                        <a:pt x="481" y="283"/>
                      </a:lnTo>
                      <a:lnTo>
                        <a:pt x="478" y="287"/>
                      </a:lnTo>
                      <a:lnTo>
                        <a:pt x="474" y="290"/>
                      </a:lnTo>
                      <a:lnTo>
                        <a:pt x="470" y="292"/>
                      </a:lnTo>
                      <a:lnTo>
                        <a:pt x="466" y="294"/>
                      </a:lnTo>
                      <a:lnTo>
                        <a:pt x="462" y="298"/>
                      </a:lnTo>
                      <a:lnTo>
                        <a:pt x="459" y="302"/>
                      </a:lnTo>
                      <a:lnTo>
                        <a:pt x="455" y="306"/>
                      </a:lnTo>
                      <a:lnTo>
                        <a:pt x="453" y="309"/>
                      </a:lnTo>
                      <a:lnTo>
                        <a:pt x="447" y="311"/>
                      </a:lnTo>
                      <a:lnTo>
                        <a:pt x="443" y="315"/>
                      </a:lnTo>
                      <a:lnTo>
                        <a:pt x="440" y="319"/>
                      </a:lnTo>
                      <a:lnTo>
                        <a:pt x="436" y="323"/>
                      </a:lnTo>
                      <a:lnTo>
                        <a:pt x="434" y="325"/>
                      </a:lnTo>
                      <a:lnTo>
                        <a:pt x="428" y="328"/>
                      </a:lnTo>
                      <a:lnTo>
                        <a:pt x="426" y="332"/>
                      </a:lnTo>
                      <a:lnTo>
                        <a:pt x="421" y="336"/>
                      </a:lnTo>
                      <a:lnTo>
                        <a:pt x="417" y="338"/>
                      </a:lnTo>
                      <a:lnTo>
                        <a:pt x="411" y="342"/>
                      </a:lnTo>
                      <a:lnTo>
                        <a:pt x="409" y="345"/>
                      </a:lnTo>
                      <a:lnTo>
                        <a:pt x="403" y="349"/>
                      </a:lnTo>
                      <a:lnTo>
                        <a:pt x="402" y="353"/>
                      </a:lnTo>
                      <a:lnTo>
                        <a:pt x="396" y="355"/>
                      </a:lnTo>
                      <a:lnTo>
                        <a:pt x="392" y="359"/>
                      </a:lnTo>
                      <a:lnTo>
                        <a:pt x="386" y="363"/>
                      </a:lnTo>
                      <a:lnTo>
                        <a:pt x="384" y="366"/>
                      </a:lnTo>
                      <a:lnTo>
                        <a:pt x="379" y="368"/>
                      </a:lnTo>
                      <a:lnTo>
                        <a:pt x="375" y="372"/>
                      </a:lnTo>
                      <a:lnTo>
                        <a:pt x="371" y="374"/>
                      </a:lnTo>
                      <a:lnTo>
                        <a:pt x="367" y="378"/>
                      </a:lnTo>
                      <a:lnTo>
                        <a:pt x="362" y="382"/>
                      </a:lnTo>
                      <a:lnTo>
                        <a:pt x="358" y="385"/>
                      </a:lnTo>
                      <a:lnTo>
                        <a:pt x="354" y="387"/>
                      </a:lnTo>
                      <a:lnTo>
                        <a:pt x="350" y="389"/>
                      </a:lnTo>
                      <a:lnTo>
                        <a:pt x="345" y="393"/>
                      </a:lnTo>
                      <a:lnTo>
                        <a:pt x="341" y="395"/>
                      </a:lnTo>
                      <a:lnTo>
                        <a:pt x="337" y="399"/>
                      </a:lnTo>
                      <a:lnTo>
                        <a:pt x="333" y="401"/>
                      </a:lnTo>
                      <a:lnTo>
                        <a:pt x="327" y="402"/>
                      </a:lnTo>
                      <a:lnTo>
                        <a:pt x="326" y="406"/>
                      </a:lnTo>
                      <a:lnTo>
                        <a:pt x="320" y="408"/>
                      </a:lnTo>
                      <a:lnTo>
                        <a:pt x="316" y="410"/>
                      </a:lnTo>
                      <a:lnTo>
                        <a:pt x="310" y="412"/>
                      </a:lnTo>
                      <a:lnTo>
                        <a:pt x="308" y="416"/>
                      </a:lnTo>
                      <a:lnTo>
                        <a:pt x="305" y="418"/>
                      </a:lnTo>
                      <a:lnTo>
                        <a:pt x="301" y="420"/>
                      </a:lnTo>
                      <a:lnTo>
                        <a:pt x="295" y="421"/>
                      </a:lnTo>
                      <a:lnTo>
                        <a:pt x="291" y="425"/>
                      </a:lnTo>
                      <a:lnTo>
                        <a:pt x="288" y="427"/>
                      </a:lnTo>
                      <a:lnTo>
                        <a:pt x="284" y="429"/>
                      </a:lnTo>
                      <a:lnTo>
                        <a:pt x="280" y="431"/>
                      </a:lnTo>
                      <a:lnTo>
                        <a:pt x="276" y="433"/>
                      </a:lnTo>
                      <a:lnTo>
                        <a:pt x="272" y="435"/>
                      </a:lnTo>
                      <a:lnTo>
                        <a:pt x="269" y="437"/>
                      </a:lnTo>
                      <a:lnTo>
                        <a:pt x="265" y="439"/>
                      </a:lnTo>
                      <a:lnTo>
                        <a:pt x="263" y="440"/>
                      </a:lnTo>
                      <a:lnTo>
                        <a:pt x="259" y="442"/>
                      </a:lnTo>
                      <a:lnTo>
                        <a:pt x="253" y="444"/>
                      </a:lnTo>
                      <a:lnTo>
                        <a:pt x="251" y="444"/>
                      </a:lnTo>
                      <a:lnTo>
                        <a:pt x="248" y="448"/>
                      </a:lnTo>
                      <a:lnTo>
                        <a:pt x="244" y="448"/>
                      </a:lnTo>
                      <a:lnTo>
                        <a:pt x="240" y="450"/>
                      </a:lnTo>
                      <a:lnTo>
                        <a:pt x="238" y="452"/>
                      </a:lnTo>
                      <a:lnTo>
                        <a:pt x="234" y="454"/>
                      </a:lnTo>
                      <a:lnTo>
                        <a:pt x="232" y="454"/>
                      </a:lnTo>
                      <a:lnTo>
                        <a:pt x="229" y="456"/>
                      </a:lnTo>
                      <a:lnTo>
                        <a:pt x="225" y="456"/>
                      </a:lnTo>
                      <a:lnTo>
                        <a:pt x="221" y="458"/>
                      </a:lnTo>
                      <a:lnTo>
                        <a:pt x="217" y="461"/>
                      </a:lnTo>
                      <a:lnTo>
                        <a:pt x="211" y="463"/>
                      </a:lnTo>
                      <a:lnTo>
                        <a:pt x="208" y="463"/>
                      </a:lnTo>
                      <a:lnTo>
                        <a:pt x="202" y="467"/>
                      </a:lnTo>
                      <a:lnTo>
                        <a:pt x="198" y="467"/>
                      </a:lnTo>
                      <a:lnTo>
                        <a:pt x="194" y="469"/>
                      </a:lnTo>
                      <a:lnTo>
                        <a:pt x="191" y="471"/>
                      </a:lnTo>
                      <a:lnTo>
                        <a:pt x="189" y="473"/>
                      </a:lnTo>
                      <a:lnTo>
                        <a:pt x="185" y="473"/>
                      </a:lnTo>
                      <a:lnTo>
                        <a:pt x="183" y="475"/>
                      </a:lnTo>
                      <a:lnTo>
                        <a:pt x="181" y="475"/>
                      </a:lnTo>
                      <a:lnTo>
                        <a:pt x="181" y="477"/>
                      </a:lnTo>
                      <a:lnTo>
                        <a:pt x="179" y="477"/>
                      </a:lnTo>
                      <a:lnTo>
                        <a:pt x="177" y="478"/>
                      </a:lnTo>
                      <a:lnTo>
                        <a:pt x="175" y="482"/>
                      </a:lnTo>
                      <a:lnTo>
                        <a:pt x="175" y="486"/>
                      </a:lnTo>
                      <a:lnTo>
                        <a:pt x="172" y="490"/>
                      </a:lnTo>
                      <a:lnTo>
                        <a:pt x="172" y="492"/>
                      </a:lnTo>
                      <a:lnTo>
                        <a:pt x="170" y="496"/>
                      </a:lnTo>
                      <a:lnTo>
                        <a:pt x="168" y="499"/>
                      </a:lnTo>
                      <a:lnTo>
                        <a:pt x="166" y="503"/>
                      </a:lnTo>
                      <a:lnTo>
                        <a:pt x="164" y="507"/>
                      </a:lnTo>
                      <a:lnTo>
                        <a:pt x="164" y="513"/>
                      </a:lnTo>
                      <a:lnTo>
                        <a:pt x="162" y="516"/>
                      </a:lnTo>
                      <a:lnTo>
                        <a:pt x="158" y="520"/>
                      </a:lnTo>
                      <a:lnTo>
                        <a:pt x="156" y="526"/>
                      </a:lnTo>
                      <a:lnTo>
                        <a:pt x="153" y="532"/>
                      </a:lnTo>
                      <a:lnTo>
                        <a:pt x="153" y="537"/>
                      </a:lnTo>
                      <a:lnTo>
                        <a:pt x="149" y="543"/>
                      </a:lnTo>
                      <a:lnTo>
                        <a:pt x="147" y="549"/>
                      </a:lnTo>
                      <a:lnTo>
                        <a:pt x="145" y="555"/>
                      </a:lnTo>
                      <a:lnTo>
                        <a:pt x="143" y="560"/>
                      </a:lnTo>
                      <a:lnTo>
                        <a:pt x="139" y="564"/>
                      </a:lnTo>
                      <a:lnTo>
                        <a:pt x="137" y="572"/>
                      </a:lnTo>
                      <a:lnTo>
                        <a:pt x="135" y="575"/>
                      </a:lnTo>
                      <a:lnTo>
                        <a:pt x="135" y="577"/>
                      </a:lnTo>
                      <a:lnTo>
                        <a:pt x="134" y="581"/>
                      </a:lnTo>
                      <a:lnTo>
                        <a:pt x="134" y="585"/>
                      </a:lnTo>
                      <a:lnTo>
                        <a:pt x="132" y="587"/>
                      </a:lnTo>
                      <a:lnTo>
                        <a:pt x="132" y="591"/>
                      </a:lnTo>
                      <a:lnTo>
                        <a:pt x="128" y="594"/>
                      </a:lnTo>
                      <a:lnTo>
                        <a:pt x="128" y="596"/>
                      </a:lnTo>
                      <a:lnTo>
                        <a:pt x="128" y="600"/>
                      </a:lnTo>
                      <a:lnTo>
                        <a:pt x="126" y="604"/>
                      </a:lnTo>
                      <a:lnTo>
                        <a:pt x="124" y="608"/>
                      </a:lnTo>
                      <a:lnTo>
                        <a:pt x="124" y="612"/>
                      </a:lnTo>
                      <a:lnTo>
                        <a:pt x="120" y="615"/>
                      </a:lnTo>
                      <a:lnTo>
                        <a:pt x="118" y="623"/>
                      </a:lnTo>
                      <a:lnTo>
                        <a:pt x="118" y="625"/>
                      </a:lnTo>
                      <a:lnTo>
                        <a:pt x="118" y="631"/>
                      </a:lnTo>
                      <a:lnTo>
                        <a:pt x="116" y="632"/>
                      </a:lnTo>
                      <a:lnTo>
                        <a:pt x="115" y="636"/>
                      </a:lnTo>
                      <a:lnTo>
                        <a:pt x="113" y="640"/>
                      </a:lnTo>
                      <a:lnTo>
                        <a:pt x="113" y="648"/>
                      </a:lnTo>
                      <a:lnTo>
                        <a:pt x="109" y="651"/>
                      </a:lnTo>
                      <a:lnTo>
                        <a:pt x="109" y="655"/>
                      </a:lnTo>
                      <a:lnTo>
                        <a:pt x="109" y="657"/>
                      </a:lnTo>
                      <a:lnTo>
                        <a:pt x="109" y="661"/>
                      </a:lnTo>
                      <a:lnTo>
                        <a:pt x="107" y="667"/>
                      </a:lnTo>
                      <a:lnTo>
                        <a:pt x="105" y="672"/>
                      </a:lnTo>
                      <a:lnTo>
                        <a:pt x="103" y="678"/>
                      </a:lnTo>
                      <a:lnTo>
                        <a:pt x="103" y="684"/>
                      </a:lnTo>
                      <a:lnTo>
                        <a:pt x="103" y="689"/>
                      </a:lnTo>
                      <a:lnTo>
                        <a:pt x="101" y="695"/>
                      </a:lnTo>
                      <a:lnTo>
                        <a:pt x="101" y="699"/>
                      </a:lnTo>
                      <a:lnTo>
                        <a:pt x="101" y="705"/>
                      </a:lnTo>
                      <a:lnTo>
                        <a:pt x="99" y="708"/>
                      </a:lnTo>
                      <a:lnTo>
                        <a:pt x="99" y="714"/>
                      </a:lnTo>
                      <a:lnTo>
                        <a:pt x="99" y="718"/>
                      </a:lnTo>
                      <a:lnTo>
                        <a:pt x="99" y="722"/>
                      </a:lnTo>
                      <a:lnTo>
                        <a:pt x="99" y="726"/>
                      </a:lnTo>
                      <a:lnTo>
                        <a:pt x="97" y="729"/>
                      </a:lnTo>
                      <a:lnTo>
                        <a:pt x="97" y="733"/>
                      </a:lnTo>
                      <a:lnTo>
                        <a:pt x="97" y="737"/>
                      </a:lnTo>
                      <a:lnTo>
                        <a:pt x="97" y="741"/>
                      </a:lnTo>
                      <a:lnTo>
                        <a:pt x="97" y="745"/>
                      </a:lnTo>
                      <a:lnTo>
                        <a:pt x="97" y="746"/>
                      </a:lnTo>
                      <a:lnTo>
                        <a:pt x="97" y="748"/>
                      </a:lnTo>
                      <a:lnTo>
                        <a:pt x="99" y="748"/>
                      </a:lnTo>
                      <a:lnTo>
                        <a:pt x="101" y="750"/>
                      </a:lnTo>
                      <a:lnTo>
                        <a:pt x="107" y="750"/>
                      </a:lnTo>
                      <a:lnTo>
                        <a:pt x="113" y="750"/>
                      </a:lnTo>
                      <a:lnTo>
                        <a:pt x="115" y="750"/>
                      </a:lnTo>
                      <a:lnTo>
                        <a:pt x="118" y="750"/>
                      </a:lnTo>
                      <a:lnTo>
                        <a:pt x="122" y="750"/>
                      </a:lnTo>
                      <a:lnTo>
                        <a:pt x="126" y="750"/>
                      </a:lnTo>
                      <a:lnTo>
                        <a:pt x="132" y="750"/>
                      </a:lnTo>
                      <a:lnTo>
                        <a:pt x="135" y="750"/>
                      </a:lnTo>
                      <a:lnTo>
                        <a:pt x="139" y="750"/>
                      </a:lnTo>
                      <a:lnTo>
                        <a:pt x="145" y="750"/>
                      </a:lnTo>
                      <a:lnTo>
                        <a:pt x="151" y="750"/>
                      </a:lnTo>
                      <a:lnTo>
                        <a:pt x="156" y="748"/>
                      </a:lnTo>
                      <a:lnTo>
                        <a:pt x="160" y="748"/>
                      </a:lnTo>
                      <a:lnTo>
                        <a:pt x="162" y="746"/>
                      </a:lnTo>
                      <a:lnTo>
                        <a:pt x="166" y="746"/>
                      </a:lnTo>
                      <a:lnTo>
                        <a:pt x="170" y="746"/>
                      </a:lnTo>
                      <a:lnTo>
                        <a:pt x="172" y="746"/>
                      </a:lnTo>
                      <a:lnTo>
                        <a:pt x="177" y="746"/>
                      </a:lnTo>
                      <a:lnTo>
                        <a:pt x="181" y="745"/>
                      </a:lnTo>
                      <a:lnTo>
                        <a:pt x="183" y="745"/>
                      </a:lnTo>
                      <a:lnTo>
                        <a:pt x="187" y="745"/>
                      </a:lnTo>
                      <a:lnTo>
                        <a:pt x="191" y="743"/>
                      </a:lnTo>
                      <a:lnTo>
                        <a:pt x="194" y="741"/>
                      </a:lnTo>
                      <a:lnTo>
                        <a:pt x="198" y="741"/>
                      </a:lnTo>
                      <a:lnTo>
                        <a:pt x="202" y="741"/>
                      </a:lnTo>
                      <a:lnTo>
                        <a:pt x="206" y="739"/>
                      </a:lnTo>
                      <a:lnTo>
                        <a:pt x="210" y="739"/>
                      </a:lnTo>
                      <a:lnTo>
                        <a:pt x="215" y="739"/>
                      </a:lnTo>
                      <a:lnTo>
                        <a:pt x="219" y="737"/>
                      </a:lnTo>
                      <a:lnTo>
                        <a:pt x="225" y="735"/>
                      </a:lnTo>
                      <a:lnTo>
                        <a:pt x="227" y="733"/>
                      </a:lnTo>
                      <a:lnTo>
                        <a:pt x="232" y="733"/>
                      </a:lnTo>
                      <a:lnTo>
                        <a:pt x="236" y="731"/>
                      </a:lnTo>
                      <a:lnTo>
                        <a:pt x="242" y="729"/>
                      </a:lnTo>
                      <a:lnTo>
                        <a:pt x="246" y="727"/>
                      </a:lnTo>
                      <a:lnTo>
                        <a:pt x="251" y="727"/>
                      </a:lnTo>
                      <a:lnTo>
                        <a:pt x="257" y="726"/>
                      </a:lnTo>
                      <a:lnTo>
                        <a:pt x="261" y="724"/>
                      </a:lnTo>
                      <a:lnTo>
                        <a:pt x="265" y="722"/>
                      </a:lnTo>
                      <a:lnTo>
                        <a:pt x="270" y="720"/>
                      </a:lnTo>
                      <a:lnTo>
                        <a:pt x="276" y="718"/>
                      </a:lnTo>
                      <a:lnTo>
                        <a:pt x="280" y="716"/>
                      </a:lnTo>
                      <a:lnTo>
                        <a:pt x="286" y="714"/>
                      </a:lnTo>
                      <a:lnTo>
                        <a:pt x="291" y="712"/>
                      </a:lnTo>
                      <a:lnTo>
                        <a:pt x="295" y="710"/>
                      </a:lnTo>
                      <a:lnTo>
                        <a:pt x="301" y="708"/>
                      </a:lnTo>
                      <a:lnTo>
                        <a:pt x="305" y="707"/>
                      </a:lnTo>
                      <a:lnTo>
                        <a:pt x="310" y="703"/>
                      </a:lnTo>
                      <a:lnTo>
                        <a:pt x="316" y="701"/>
                      </a:lnTo>
                      <a:lnTo>
                        <a:pt x="322" y="697"/>
                      </a:lnTo>
                      <a:lnTo>
                        <a:pt x="327" y="695"/>
                      </a:lnTo>
                      <a:lnTo>
                        <a:pt x="331" y="695"/>
                      </a:lnTo>
                      <a:lnTo>
                        <a:pt x="337" y="691"/>
                      </a:lnTo>
                      <a:lnTo>
                        <a:pt x="341" y="689"/>
                      </a:lnTo>
                      <a:lnTo>
                        <a:pt x="346" y="688"/>
                      </a:lnTo>
                      <a:lnTo>
                        <a:pt x="352" y="684"/>
                      </a:lnTo>
                      <a:lnTo>
                        <a:pt x="356" y="682"/>
                      </a:lnTo>
                      <a:lnTo>
                        <a:pt x="362" y="680"/>
                      </a:lnTo>
                      <a:lnTo>
                        <a:pt x="367" y="676"/>
                      </a:lnTo>
                      <a:lnTo>
                        <a:pt x="371" y="676"/>
                      </a:lnTo>
                      <a:lnTo>
                        <a:pt x="377" y="672"/>
                      </a:lnTo>
                      <a:lnTo>
                        <a:pt x="381" y="670"/>
                      </a:lnTo>
                      <a:lnTo>
                        <a:pt x="386" y="669"/>
                      </a:lnTo>
                      <a:lnTo>
                        <a:pt x="390" y="665"/>
                      </a:lnTo>
                      <a:lnTo>
                        <a:pt x="396" y="663"/>
                      </a:lnTo>
                      <a:lnTo>
                        <a:pt x="400" y="661"/>
                      </a:lnTo>
                      <a:lnTo>
                        <a:pt x="403" y="657"/>
                      </a:lnTo>
                      <a:lnTo>
                        <a:pt x="409" y="657"/>
                      </a:lnTo>
                      <a:lnTo>
                        <a:pt x="413" y="653"/>
                      </a:lnTo>
                      <a:lnTo>
                        <a:pt x="417" y="651"/>
                      </a:lnTo>
                      <a:lnTo>
                        <a:pt x="421" y="650"/>
                      </a:lnTo>
                      <a:lnTo>
                        <a:pt x="426" y="646"/>
                      </a:lnTo>
                      <a:lnTo>
                        <a:pt x="428" y="644"/>
                      </a:lnTo>
                      <a:lnTo>
                        <a:pt x="434" y="642"/>
                      </a:lnTo>
                      <a:lnTo>
                        <a:pt x="436" y="640"/>
                      </a:lnTo>
                      <a:lnTo>
                        <a:pt x="442" y="638"/>
                      </a:lnTo>
                      <a:lnTo>
                        <a:pt x="445" y="636"/>
                      </a:lnTo>
                      <a:lnTo>
                        <a:pt x="447" y="634"/>
                      </a:lnTo>
                      <a:lnTo>
                        <a:pt x="451" y="632"/>
                      </a:lnTo>
                      <a:lnTo>
                        <a:pt x="455" y="631"/>
                      </a:lnTo>
                      <a:lnTo>
                        <a:pt x="461" y="627"/>
                      </a:lnTo>
                      <a:lnTo>
                        <a:pt x="466" y="625"/>
                      </a:lnTo>
                      <a:lnTo>
                        <a:pt x="472" y="621"/>
                      </a:lnTo>
                      <a:lnTo>
                        <a:pt x="476" y="619"/>
                      </a:lnTo>
                      <a:lnTo>
                        <a:pt x="480" y="615"/>
                      </a:lnTo>
                      <a:lnTo>
                        <a:pt x="483" y="615"/>
                      </a:lnTo>
                      <a:lnTo>
                        <a:pt x="487" y="613"/>
                      </a:lnTo>
                      <a:lnTo>
                        <a:pt x="491" y="612"/>
                      </a:lnTo>
                      <a:lnTo>
                        <a:pt x="514" y="688"/>
                      </a:lnTo>
                      <a:lnTo>
                        <a:pt x="512" y="688"/>
                      </a:lnTo>
                      <a:lnTo>
                        <a:pt x="508" y="693"/>
                      </a:lnTo>
                      <a:lnTo>
                        <a:pt x="504" y="693"/>
                      </a:lnTo>
                      <a:lnTo>
                        <a:pt x="502" y="697"/>
                      </a:lnTo>
                      <a:lnTo>
                        <a:pt x="499" y="701"/>
                      </a:lnTo>
                      <a:lnTo>
                        <a:pt x="495" y="705"/>
                      </a:lnTo>
                      <a:lnTo>
                        <a:pt x="489" y="708"/>
                      </a:lnTo>
                      <a:lnTo>
                        <a:pt x="485" y="712"/>
                      </a:lnTo>
                      <a:lnTo>
                        <a:pt x="480" y="718"/>
                      </a:lnTo>
                      <a:lnTo>
                        <a:pt x="474" y="724"/>
                      </a:lnTo>
                      <a:lnTo>
                        <a:pt x="470" y="726"/>
                      </a:lnTo>
                      <a:lnTo>
                        <a:pt x="466" y="727"/>
                      </a:lnTo>
                      <a:lnTo>
                        <a:pt x="462" y="731"/>
                      </a:lnTo>
                      <a:lnTo>
                        <a:pt x="461" y="733"/>
                      </a:lnTo>
                      <a:lnTo>
                        <a:pt x="457" y="737"/>
                      </a:lnTo>
                      <a:lnTo>
                        <a:pt x="453" y="741"/>
                      </a:lnTo>
                      <a:lnTo>
                        <a:pt x="449" y="743"/>
                      </a:lnTo>
                      <a:lnTo>
                        <a:pt x="445" y="746"/>
                      </a:lnTo>
                      <a:lnTo>
                        <a:pt x="442" y="750"/>
                      </a:lnTo>
                      <a:lnTo>
                        <a:pt x="438" y="752"/>
                      </a:lnTo>
                      <a:lnTo>
                        <a:pt x="434" y="756"/>
                      </a:lnTo>
                      <a:lnTo>
                        <a:pt x="428" y="758"/>
                      </a:lnTo>
                      <a:lnTo>
                        <a:pt x="424" y="762"/>
                      </a:lnTo>
                      <a:lnTo>
                        <a:pt x="421" y="764"/>
                      </a:lnTo>
                      <a:lnTo>
                        <a:pt x="417" y="769"/>
                      </a:lnTo>
                      <a:lnTo>
                        <a:pt x="411" y="771"/>
                      </a:lnTo>
                      <a:lnTo>
                        <a:pt x="407" y="775"/>
                      </a:lnTo>
                      <a:lnTo>
                        <a:pt x="403" y="777"/>
                      </a:lnTo>
                      <a:lnTo>
                        <a:pt x="398" y="781"/>
                      </a:lnTo>
                      <a:lnTo>
                        <a:pt x="394" y="784"/>
                      </a:lnTo>
                      <a:lnTo>
                        <a:pt x="390" y="788"/>
                      </a:lnTo>
                      <a:lnTo>
                        <a:pt x="384" y="790"/>
                      </a:lnTo>
                      <a:lnTo>
                        <a:pt x="379" y="794"/>
                      </a:lnTo>
                      <a:lnTo>
                        <a:pt x="377" y="798"/>
                      </a:lnTo>
                      <a:lnTo>
                        <a:pt x="371" y="802"/>
                      </a:lnTo>
                      <a:lnTo>
                        <a:pt x="365" y="803"/>
                      </a:lnTo>
                      <a:lnTo>
                        <a:pt x="360" y="807"/>
                      </a:lnTo>
                      <a:lnTo>
                        <a:pt x="356" y="809"/>
                      </a:lnTo>
                      <a:lnTo>
                        <a:pt x="350" y="813"/>
                      </a:lnTo>
                      <a:lnTo>
                        <a:pt x="346" y="815"/>
                      </a:lnTo>
                      <a:lnTo>
                        <a:pt x="341" y="819"/>
                      </a:lnTo>
                      <a:lnTo>
                        <a:pt x="335" y="822"/>
                      </a:lnTo>
                      <a:lnTo>
                        <a:pt x="329" y="824"/>
                      </a:lnTo>
                      <a:lnTo>
                        <a:pt x="326" y="826"/>
                      </a:lnTo>
                      <a:lnTo>
                        <a:pt x="320" y="830"/>
                      </a:lnTo>
                      <a:lnTo>
                        <a:pt x="316" y="834"/>
                      </a:lnTo>
                      <a:lnTo>
                        <a:pt x="310" y="836"/>
                      </a:lnTo>
                      <a:lnTo>
                        <a:pt x="305" y="838"/>
                      </a:lnTo>
                      <a:lnTo>
                        <a:pt x="301" y="840"/>
                      </a:lnTo>
                      <a:lnTo>
                        <a:pt x="295" y="843"/>
                      </a:lnTo>
                      <a:lnTo>
                        <a:pt x="289" y="845"/>
                      </a:lnTo>
                      <a:lnTo>
                        <a:pt x="284" y="847"/>
                      </a:lnTo>
                      <a:lnTo>
                        <a:pt x="278" y="849"/>
                      </a:lnTo>
                      <a:lnTo>
                        <a:pt x="274" y="851"/>
                      </a:lnTo>
                      <a:lnTo>
                        <a:pt x="267" y="853"/>
                      </a:lnTo>
                      <a:lnTo>
                        <a:pt x="263" y="855"/>
                      </a:lnTo>
                      <a:lnTo>
                        <a:pt x="257" y="857"/>
                      </a:lnTo>
                      <a:lnTo>
                        <a:pt x="251" y="859"/>
                      </a:lnTo>
                      <a:lnTo>
                        <a:pt x="248" y="860"/>
                      </a:lnTo>
                      <a:lnTo>
                        <a:pt x="242" y="862"/>
                      </a:lnTo>
                      <a:lnTo>
                        <a:pt x="236" y="864"/>
                      </a:lnTo>
                      <a:lnTo>
                        <a:pt x="232" y="866"/>
                      </a:lnTo>
                      <a:lnTo>
                        <a:pt x="227" y="866"/>
                      </a:lnTo>
                      <a:lnTo>
                        <a:pt x="221" y="868"/>
                      </a:lnTo>
                      <a:lnTo>
                        <a:pt x="215" y="870"/>
                      </a:lnTo>
                      <a:lnTo>
                        <a:pt x="211" y="872"/>
                      </a:lnTo>
                      <a:lnTo>
                        <a:pt x="208" y="872"/>
                      </a:lnTo>
                      <a:lnTo>
                        <a:pt x="202" y="872"/>
                      </a:lnTo>
                      <a:lnTo>
                        <a:pt x="196" y="874"/>
                      </a:lnTo>
                      <a:lnTo>
                        <a:pt x="192" y="876"/>
                      </a:lnTo>
                      <a:lnTo>
                        <a:pt x="187" y="876"/>
                      </a:lnTo>
                      <a:lnTo>
                        <a:pt x="183" y="878"/>
                      </a:lnTo>
                      <a:lnTo>
                        <a:pt x="177" y="878"/>
                      </a:lnTo>
                      <a:lnTo>
                        <a:pt x="173" y="879"/>
                      </a:lnTo>
                      <a:lnTo>
                        <a:pt x="168" y="879"/>
                      </a:lnTo>
                      <a:lnTo>
                        <a:pt x="164" y="879"/>
                      </a:lnTo>
                      <a:lnTo>
                        <a:pt x="160" y="879"/>
                      </a:lnTo>
                      <a:lnTo>
                        <a:pt x="156" y="881"/>
                      </a:lnTo>
                      <a:lnTo>
                        <a:pt x="151" y="881"/>
                      </a:lnTo>
                      <a:lnTo>
                        <a:pt x="147" y="883"/>
                      </a:lnTo>
                      <a:lnTo>
                        <a:pt x="143" y="883"/>
                      </a:lnTo>
                      <a:lnTo>
                        <a:pt x="139" y="883"/>
                      </a:lnTo>
                      <a:lnTo>
                        <a:pt x="134" y="883"/>
                      </a:lnTo>
                      <a:lnTo>
                        <a:pt x="132" y="885"/>
                      </a:lnTo>
                      <a:lnTo>
                        <a:pt x="128" y="885"/>
                      </a:lnTo>
                      <a:lnTo>
                        <a:pt x="122" y="885"/>
                      </a:lnTo>
                      <a:lnTo>
                        <a:pt x="120" y="885"/>
                      </a:lnTo>
                      <a:lnTo>
                        <a:pt x="116" y="885"/>
                      </a:lnTo>
                      <a:lnTo>
                        <a:pt x="113" y="885"/>
                      </a:lnTo>
                      <a:lnTo>
                        <a:pt x="109" y="885"/>
                      </a:lnTo>
                      <a:lnTo>
                        <a:pt x="107" y="885"/>
                      </a:lnTo>
                      <a:lnTo>
                        <a:pt x="103" y="885"/>
                      </a:lnTo>
                      <a:lnTo>
                        <a:pt x="99" y="885"/>
                      </a:lnTo>
                      <a:lnTo>
                        <a:pt x="97" y="887"/>
                      </a:lnTo>
                      <a:lnTo>
                        <a:pt x="92" y="887"/>
                      </a:lnTo>
                      <a:lnTo>
                        <a:pt x="88" y="887"/>
                      </a:lnTo>
                      <a:lnTo>
                        <a:pt x="82" y="887"/>
                      </a:lnTo>
                      <a:lnTo>
                        <a:pt x="78" y="887"/>
                      </a:lnTo>
                      <a:lnTo>
                        <a:pt x="75" y="887"/>
                      </a:lnTo>
                      <a:lnTo>
                        <a:pt x="71" y="887"/>
                      </a:lnTo>
                      <a:lnTo>
                        <a:pt x="69" y="887"/>
                      </a:lnTo>
                      <a:lnTo>
                        <a:pt x="67" y="887"/>
                      </a:lnTo>
                      <a:lnTo>
                        <a:pt x="67" y="889"/>
                      </a:lnTo>
                      <a:lnTo>
                        <a:pt x="65" y="893"/>
                      </a:lnTo>
                      <a:lnTo>
                        <a:pt x="65" y="895"/>
                      </a:lnTo>
                      <a:lnTo>
                        <a:pt x="65" y="897"/>
                      </a:lnTo>
                      <a:lnTo>
                        <a:pt x="65" y="900"/>
                      </a:lnTo>
                      <a:lnTo>
                        <a:pt x="65" y="904"/>
                      </a:lnTo>
                      <a:lnTo>
                        <a:pt x="65" y="910"/>
                      </a:lnTo>
                      <a:lnTo>
                        <a:pt x="63" y="914"/>
                      </a:lnTo>
                      <a:lnTo>
                        <a:pt x="63" y="919"/>
                      </a:lnTo>
                      <a:lnTo>
                        <a:pt x="63" y="925"/>
                      </a:lnTo>
                      <a:lnTo>
                        <a:pt x="63" y="929"/>
                      </a:lnTo>
                      <a:lnTo>
                        <a:pt x="63" y="937"/>
                      </a:lnTo>
                      <a:lnTo>
                        <a:pt x="63" y="940"/>
                      </a:lnTo>
                      <a:lnTo>
                        <a:pt x="63" y="942"/>
                      </a:lnTo>
                      <a:lnTo>
                        <a:pt x="63" y="946"/>
                      </a:lnTo>
                      <a:lnTo>
                        <a:pt x="63" y="950"/>
                      </a:lnTo>
                      <a:lnTo>
                        <a:pt x="63" y="956"/>
                      </a:lnTo>
                      <a:lnTo>
                        <a:pt x="63" y="961"/>
                      </a:lnTo>
                      <a:lnTo>
                        <a:pt x="63" y="965"/>
                      </a:lnTo>
                      <a:lnTo>
                        <a:pt x="63" y="969"/>
                      </a:lnTo>
                      <a:lnTo>
                        <a:pt x="63" y="973"/>
                      </a:lnTo>
                      <a:lnTo>
                        <a:pt x="63" y="976"/>
                      </a:lnTo>
                      <a:lnTo>
                        <a:pt x="63" y="978"/>
                      </a:lnTo>
                      <a:lnTo>
                        <a:pt x="63" y="982"/>
                      </a:lnTo>
                      <a:lnTo>
                        <a:pt x="63" y="986"/>
                      </a:lnTo>
                      <a:lnTo>
                        <a:pt x="63" y="990"/>
                      </a:lnTo>
                      <a:lnTo>
                        <a:pt x="63" y="992"/>
                      </a:lnTo>
                      <a:lnTo>
                        <a:pt x="63" y="995"/>
                      </a:lnTo>
                      <a:lnTo>
                        <a:pt x="65" y="999"/>
                      </a:lnTo>
                      <a:lnTo>
                        <a:pt x="65" y="1003"/>
                      </a:lnTo>
                      <a:lnTo>
                        <a:pt x="65" y="1009"/>
                      </a:lnTo>
                      <a:lnTo>
                        <a:pt x="67" y="1014"/>
                      </a:lnTo>
                      <a:lnTo>
                        <a:pt x="67" y="1020"/>
                      </a:lnTo>
                      <a:lnTo>
                        <a:pt x="69" y="1028"/>
                      </a:lnTo>
                      <a:lnTo>
                        <a:pt x="71" y="1033"/>
                      </a:lnTo>
                      <a:lnTo>
                        <a:pt x="73" y="1039"/>
                      </a:lnTo>
                      <a:lnTo>
                        <a:pt x="75" y="1043"/>
                      </a:lnTo>
                      <a:lnTo>
                        <a:pt x="77" y="1049"/>
                      </a:lnTo>
                      <a:lnTo>
                        <a:pt x="78" y="1052"/>
                      </a:lnTo>
                      <a:lnTo>
                        <a:pt x="82" y="1056"/>
                      </a:lnTo>
                      <a:lnTo>
                        <a:pt x="86" y="1058"/>
                      </a:lnTo>
                      <a:lnTo>
                        <a:pt x="92" y="1062"/>
                      </a:lnTo>
                      <a:lnTo>
                        <a:pt x="94" y="1062"/>
                      </a:lnTo>
                      <a:lnTo>
                        <a:pt x="97" y="1064"/>
                      </a:lnTo>
                      <a:lnTo>
                        <a:pt x="101" y="1066"/>
                      </a:lnTo>
                      <a:lnTo>
                        <a:pt x="103" y="1066"/>
                      </a:lnTo>
                      <a:lnTo>
                        <a:pt x="107" y="1068"/>
                      </a:lnTo>
                      <a:lnTo>
                        <a:pt x="111" y="1068"/>
                      </a:lnTo>
                      <a:lnTo>
                        <a:pt x="115" y="1068"/>
                      </a:lnTo>
                      <a:lnTo>
                        <a:pt x="120" y="1070"/>
                      </a:lnTo>
                      <a:lnTo>
                        <a:pt x="122" y="1070"/>
                      </a:lnTo>
                      <a:lnTo>
                        <a:pt x="128" y="1071"/>
                      </a:lnTo>
                      <a:lnTo>
                        <a:pt x="132" y="1071"/>
                      </a:lnTo>
                      <a:lnTo>
                        <a:pt x="137" y="1071"/>
                      </a:lnTo>
                      <a:lnTo>
                        <a:pt x="139" y="1071"/>
                      </a:lnTo>
                      <a:lnTo>
                        <a:pt x="145" y="1071"/>
                      </a:lnTo>
                      <a:lnTo>
                        <a:pt x="151" y="1071"/>
                      </a:lnTo>
                      <a:lnTo>
                        <a:pt x="154" y="1073"/>
                      </a:lnTo>
                      <a:lnTo>
                        <a:pt x="158" y="1073"/>
                      </a:lnTo>
                      <a:lnTo>
                        <a:pt x="164" y="1073"/>
                      </a:lnTo>
                      <a:lnTo>
                        <a:pt x="168" y="1073"/>
                      </a:lnTo>
                      <a:lnTo>
                        <a:pt x="173" y="1073"/>
                      </a:lnTo>
                      <a:lnTo>
                        <a:pt x="177" y="1073"/>
                      </a:lnTo>
                      <a:lnTo>
                        <a:pt x="183" y="1073"/>
                      </a:lnTo>
                      <a:lnTo>
                        <a:pt x="189" y="1073"/>
                      </a:lnTo>
                      <a:lnTo>
                        <a:pt x="194" y="1073"/>
                      </a:lnTo>
                      <a:lnTo>
                        <a:pt x="198" y="1073"/>
                      </a:lnTo>
                      <a:lnTo>
                        <a:pt x="202" y="1071"/>
                      </a:lnTo>
                      <a:lnTo>
                        <a:pt x="208" y="1071"/>
                      </a:lnTo>
                      <a:lnTo>
                        <a:pt x="213" y="1071"/>
                      </a:lnTo>
                      <a:lnTo>
                        <a:pt x="217" y="1071"/>
                      </a:lnTo>
                      <a:lnTo>
                        <a:pt x="221" y="1071"/>
                      </a:lnTo>
                      <a:lnTo>
                        <a:pt x="227" y="1071"/>
                      </a:lnTo>
                      <a:lnTo>
                        <a:pt x="232" y="1071"/>
                      </a:lnTo>
                      <a:lnTo>
                        <a:pt x="234" y="1070"/>
                      </a:lnTo>
                      <a:lnTo>
                        <a:pt x="240" y="1070"/>
                      </a:lnTo>
                      <a:lnTo>
                        <a:pt x="244" y="1068"/>
                      </a:lnTo>
                      <a:lnTo>
                        <a:pt x="248" y="1068"/>
                      </a:lnTo>
                      <a:lnTo>
                        <a:pt x="251" y="1068"/>
                      </a:lnTo>
                      <a:lnTo>
                        <a:pt x="257" y="1068"/>
                      </a:lnTo>
                      <a:lnTo>
                        <a:pt x="259" y="1068"/>
                      </a:lnTo>
                      <a:lnTo>
                        <a:pt x="265" y="1068"/>
                      </a:lnTo>
                      <a:lnTo>
                        <a:pt x="267" y="1068"/>
                      </a:lnTo>
                      <a:lnTo>
                        <a:pt x="270" y="1066"/>
                      </a:lnTo>
                      <a:lnTo>
                        <a:pt x="272" y="1066"/>
                      </a:lnTo>
                      <a:lnTo>
                        <a:pt x="276" y="1066"/>
                      </a:lnTo>
                      <a:lnTo>
                        <a:pt x="282" y="1066"/>
                      </a:lnTo>
                      <a:lnTo>
                        <a:pt x="286" y="1066"/>
                      </a:lnTo>
                      <a:lnTo>
                        <a:pt x="289" y="1064"/>
                      </a:lnTo>
                      <a:lnTo>
                        <a:pt x="291" y="1064"/>
                      </a:lnTo>
                      <a:lnTo>
                        <a:pt x="295" y="1064"/>
                      </a:lnTo>
                      <a:lnTo>
                        <a:pt x="118" y="1149"/>
                      </a:lnTo>
                      <a:lnTo>
                        <a:pt x="12" y="1130"/>
                      </a:lnTo>
                      <a:lnTo>
                        <a:pt x="12" y="1125"/>
                      </a:lnTo>
                      <a:lnTo>
                        <a:pt x="10" y="1121"/>
                      </a:lnTo>
                      <a:lnTo>
                        <a:pt x="8" y="1117"/>
                      </a:lnTo>
                      <a:lnTo>
                        <a:pt x="8" y="1113"/>
                      </a:lnTo>
                      <a:lnTo>
                        <a:pt x="8" y="1109"/>
                      </a:lnTo>
                      <a:lnTo>
                        <a:pt x="8" y="1104"/>
                      </a:lnTo>
                      <a:lnTo>
                        <a:pt x="6" y="1102"/>
                      </a:lnTo>
                      <a:lnTo>
                        <a:pt x="6" y="1098"/>
                      </a:lnTo>
                      <a:lnTo>
                        <a:pt x="6" y="1096"/>
                      </a:lnTo>
                      <a:lnTo>
                        <a:pt x="6" y="1090"/>
                      </a:lnTo>
                      <a:lnTo>
                        <a:pt x="6" y="1087"/>
                      </a:lnTo>
                      <a:lnTo>
                        <a:pt x="6" y="1085"/>
                      </a:lnTo>
                      <a:lnTo>
                        <a:pt x="6" y="1081"/>
                      </a:lnTo>
                      <a:lnTo>
                        <a:pt x="4" y="1077"/>
                      </a:lnTo>
                      <a:lnTo>
                        <a:pt x="4" y="1071"/>
                      </a:lnTo>
                      <a:lnTo>
                        <a:pt x="2" y="1068"/>
                      </a:lnTo>
                      <a:lnTo>
                        <a:pt x="2" y="1064"/>
                      </a:lnTo>
                      <a:lnTo>
                        <a:pt x="2" y="1058"/>
                      </a:lnTo>
                      <a:lnTo>
                        <a:pt x="2" y="1054"/>
                      </a:lnTo>
                      <a:lnTo>
                        <a:pt x="2" y="1049"/>
                      </a:lnTo>
                      <a:lnTo>
                        <a:pt x="2" y="1045"/>
                      </a:lnTo>
                      <a:lnTo>
                        <a:pt x="2" y="1041"/>
                      </a:lnTo>
                      <a:lnTo>
                        <a:pt x="2" y="1035"/>
                      </a:lnTo>
                      <a:lnTo>
                        <a:pt x="0" y="1030"/>
                      </a:lnTo>
                      <a:lnTo>
                        <a:pt x="0" y="1024"/>
                      </a:lnTo>
                      <a:lnTo>
                        <a:pt x="0" y="1020"/>
                      </a:lnTo>
                      <a:lnTo>
                        <a:pt x="0" y="1013"/>
                      </a:lnTo>
                      <a:lnTo>
                        <a:pt x="0" y="1007"/>
                      </a:lnTo>
                      <a:lnTo>
                        <a:pt x="0" y="1003"/>
                      </a:lnTo>
                      <a:lnTo>
                        <a:pt x="0" y="995"/>
                      </a:lnTo>
                      <a:lnTo>
                        <a:pt x="0" y="990"/>
                      </a:lnTo>
                      <a:lnTo>
                        <a:pt x="0" y="984"/>
                      </a:lnTo>
                      <a:lnTo>
                        <a:pt x="0" y="978"/>
                      </a:lnTo>
                      <a:lnTo>
                        <a:pt x="0" y="971"/>
                      </a:lnTo>
                      <a:lnTo>
                        <a:pt x="0" y="965"/>
                      </a:lnTo>
                      <a:lnTo>
                        <a:pt x="0" y="959"/>
                      </a:lnTo>
                      <a:lnTo>
                        <a:pt x="2" y="952"/>
                      </a:lnTo>
                      <a:lnTo>
                        <a:pt x="2" y="946"/>
                      </a:lnTo>
                      <a:lnTo>
                        <a:pt x="2" y="938"/>
                      </a:lnTo>
                      <a:lnTo>
                        <a:pt x="2" y="933"/>
                      </a:lnTo>
                      <a:lnTo>
                        <a:pt x="2" y="925"/>
                      </a:lnTo>
                      <a:lnTo>
                        <a:pt x="2" y="919"/>
                      </a:lnTo>
                      <a:lnTo>
                        <a:pt x="2" y="912"/>
                      </a:lnTo>
                      <a:lnTo>
                        <a:pt x="2" y="904"/>
                      </a:lnTo>
                      <a:lnTo>
                        <a:pt x="4" y="898"/>
                      </a:lnTo>
                      <a:lnTo>
                        <a:pt x="4" y="891"/>
                      </a:lnTo>
                      <a:lnTo>
                        <a:pt x="6" y="883"/>
                      </a:lnTo>
                      <a:lnTo>
                        <a:pt x="6" y="876"/>
                      </a:lnTo>
                      <a:lnTo>
                        <a:pt x="8" y="870"/>
                      </a:lnTo>
                      <a:lnTo>
                        <a:pt x="8" y="860"/>
                      </a:lnTo>
                      <a:lnTo>
                        <a:pt x="8" y="855"/>
                      </a:lnTo>
                      <a:lnTo>
                        <a:pt x="10" y="847"/>
                      </a:lnTo>
                      <a:lnTo>
                        <a:pt x="12" y="840"/>
                      </a:lnTo>
                      <a:lnTo>
                        <a:pt x="12" y="832"/>
                      </a:lnTo>
                      <a:lnTo>
                        <a:pt x="14" y="824"/>
                      </a:lnTo>
                      <a:lnTo>
                        <a:pt x="16" y="817"/>
                      </a:lnTo>
                      <a:lnTo>
                        <a:pt x="18" y="809"/>
                      </a:lnTo>
                      <a:lnTo>
                        <a:pt x="18" y="802"/>
                      </a:lnTo>
                      <a:lnTo>
                        <a:pt x="19" y="794"/>
                      </a:lnTo>
                      <a:lnTo>
                        <a:pt x="21" y="786"/>
                      </a:lnTo>
                      <a:lnTo>
                        <a:pt x="21" y="779"/>
                      </a:lnTo>
                      <a:lnTo>
                        <a:pt x="23" y="771"/>
                      </a:lnTo>
                      <a:lnTo>
                        <a:pt x="25" y="764"/>
                      </a:lnTo>
                      <a:lnTo>
                        <a:pt x="27" y="756"/>
                      </a:lnTo>
                      <a:lnTo>
                        <a:pt x="29" y="746"/>
                      </a:lnTo>
                      <a:lnTo>
                        <a:pt x="31" y="739"/>
                      </a:lnTo>
                      <a:lnTo>
                        <a:pt x="33" y="731"/>
                      </a:lnTo>
                      <a:lnTo>
                        <a:pt x="35" y="724"/>
                      </a:lnTo>
                      <a:lnTo>
                        <a:pt x="37" y="716"/>
                      </a:lnTo>
                      <a:lnTo>
                        <a:pt x="39" y="707"/>
                      </a:lnTo>
                      <a:lnTo>
                        <a:pt x="40" y="699"/>
                      </a:lnTo>
                      <a:lnTo>
                        <a:pt x="42" y="691"/>
                      </a:lnTo>
                      <a:lnTo>
                        <a:pt x="44" y="684"/>
                      </a:lnTo>
                      <a:lnTo>
                        <a:pt x="46" y="676"/>
                      </a:lnTo>
                      <a:lnTo>
                        <a:pt x="50" y="669"/>
                      </a:lnTo>
                      <a:lnTo>
                        <a:pt x="52" y="659"/>
                      </a:lnTo>
                      <a:lnTo>
                        <a:pt x="56" y="651"/>
                      </a:lnTo>
                      <a:lnTo>
                        <a:pt x="56" y="644"/>
                      </a:lnTo>
                      <a:lnTo>
                        <a:pt x="59" y="636"/>
                      </a:lnTo>
                      <a:lnTo>
                        <a:pt x="61" y="627"/>
                      </a:lnTo>
                      <a:lnTo>
                        <a:pt x="65" y="619"/>
                      </a:lnTo>
                      <a:lnTo>
                        <a:pt x="67" y="612"/>
                      </a:lnTo>
                      <a:lnTo>
                        <a:pt x="69" y="604"/>
                      </a:lnTo>
                      <a:lnTo>
                        <a:pt x="71" y="594"/>
                      </a:lnTo>
                      <a:lnTo>
                        <a:pt x="75" y="589"/>
                      </a:lnTo>
                      <a:lnTo>
                        <a:pt x="77" y="579"/>
                      </a:lnTo>
                      <a:lnTo>
                        <a:pt x="80" y="572"/>
                      </a:lnTo>
                      <a:lnTo>
                        <a:pt x="82" y="562"/>
                      </a:lnTo>
                      <a:lnTo>
                        <a:pt x="86" y="556"/>
                      </a:lnTo>
                      <a:lnTo>
                        <a:pt x="88" y="547"/>
                      </a:lnTo>
                      <a:lnTo>
                        <a:pt x="90" y="539"/>
                      </a:lnTo>
                      <a:lnTo>
                        <a:pt x="94" y="532"/>
                      </a:lnTo>
                      <a:lnTo>
                        <a:pt x="97" y="524"/>
                      </a:lnTo>
                      <a:lnTo>
                        <a:pt x="99" y="515"/>
                      </a:lnTo>
                      <a:lnTo>
                        <a:pt x="103" y="507"/>
                      </a:lnTo>
                      <a:lnTo>
                        <a:pt x="105" y="499"/>
                      </a:lnTo>
                      <a:lnTo>
                        <a:pt x="109" y="492"/>
                      </a:lnTo>
                      <a:lnTo>
                        <a:pt x="113" y="484"/>
                      </a:lnTo>
                      <a:lnTo>
                        <a:pt x="115" y="477"/>
                      </a:lnTo>
                      <a:lnTo>
                        <a:pt x="118" y="469"/>
                      </a:lnTo>
                      <a:lnTo>
                        <a:pt x="120" y="461"/>
                      </a:lnTo>
                      <a:lnTo>
                        <a:pt x="124" y="454"/>
                      </a:lnTo>
                      <a:lnTo>
                        <a:pt x="128" y="444"/>
                      </a:lnTo>
                      <a:lnTo>
                        <a:pt x="130" y="437"/>
                      </a:lnTo>
                      <a:lnTo>
                        <a:pt x="134" y="429"/>
                      </a:lnTo>
                      <a:lnTo>
                        <a:pt x="137" y="421"/>
                      </a:lnTo>
                      <a:lnTo>
                        <a:pt x="139" y="414"/>
                      </a:lnTo>
                      <a:lnTo>
                        <a:pt x="143" y="406"/>
                      </a:lnTo>
                      <a:lnTo>
                        <a:pt x="145" y="399"/>
                      </a:lnTo>
                      <a:lnTo>
                        <a:pt x="149" y="391"/>
                      </a:lnTo>
                      <a:lnTo>
                        <a:pt x="153" y="385"/>
                      </a:lnTo>
                      <a:lnTo>
                        <a:pt x="154" y="376"/>
                      </a:lnTo>
                      <a:lnTo>
                        <a:pt x="158" y="370"/>
                      </a:lnTo>
                      <a:lnTo>
                        <a:pt x="162" y="363"/>
                      </a:lnTo>
                      <a:lnTo>
                        <a:pt x="164" y="355"/>
                      </a:lnTo>
                      <a:lnTo>
                        <a:pt x="168" y="347"/>
                      </a:lnTo>
                      <a:lnTo>
                        <a:pt x="172" y="342"/>
                      </a:lnTo>
                      <a:lnTo>
                        <a:pt x="175" y="332"/>
                      </a:lnTo>
                      <a:lnTo>
                        <a:pt x="177" y="325"/>
                      </a:lnTo>
                      <a:lnTo>
                        <a:pt x="181" y="319"/>
                      </a:lnTo>
                      <a:lnTo>
                        <a:pt x="183" y="311"/>
                      </a:lnTo>
                      <a:lnTo>
                        <a:pt x="187" y="306"/>
                      </a:lnTo>
                      <a:lnTo>
                        <a:pt x="191" y="298"/>
                      </a:lnTo>
                      <a:lnTo>
                        <a:pt x="192" y="290"/>
                      </a:lnTo>
                      <a:lnTo>
                        <a:pt x="196" y="285"/>
                      </a:lnTo>
                      <a:lnTo>
                        <a:pt x="200" y="277"/>
                      </a:lnTo>
                      <a:lnTo>
                        <a:pt x="202" y="269"/>
                      </a:lnTo>
                      <a:lnTo>
                        <a:pt x="204" y="264"/>
                      </a:lnTo>
                      <a:lnTo>
                        <a:pt x="208" y="256"/>
                      </a:lnTo>
                      <a:lnTo>
                        <a:pt x="211" y="250"/>
                      </a:lnTo>
                      <a:lnTo>
                        <a:pt x="213" y="245"/>
                      </a:lnTo>
                      <a:lnTo>
                        <a:pt x="217" y="237"/>
                      </a:lnTo>
                      <a:lnTo>
                        <a:pt x="221" y="231"/>
                      </a:lnTo>
                      <a:lnTo>
                        <a:pt x="223" y="224"/>
                      </a:lnTo>
                      <a:lnTo>
                        <a:pt x="227" y="218"/>
                      </a:lnTo>
                      <a:lnTo>
                        <a:pt x="229" y="212"/>
                      </a:lnTo>
                      <a:lnTo>
                        <a:pt x="232" y="209"/>
                      </a:lnTo>
                      <a:lnTo>
                        <a:pt x="234" y="201"/>
                      </a:lnTo>
                      <a:lnTo>
                        <a:pt x="238" y="195"/>
                      </a:lnTo>
                      <a:lnTo>
                        <a:pt x="240" y="190"/>
                      </a:lnTo>
                      <a:lnTo>
                        <a:pt x="244" y="186"/>
                      </a:lnTo>
                      <a:lnTo>
                        <a:pt x="246" y="180"/>
                      </a:lnTo>
                      <a:lnTo>
                        <a:pt x="248" y="174"/>
                      </a:lnTo>
                      <a:lnTo>
                        <a:pt x="251" y="169"/>
                      </a:lnTo>
                      <a:lnTo>
                        <a:pt x="253" y="165"/>
                      </a:lnTo>
                      <a:lnTo>
                        <a:pt x="257" y="159"/>
                      </a:lnTo>
                      <a:lnTo>
                        <a:pt x="259" y="153"/>
                      </a:lnTo>
                      <a:lnTo>
                        <a:pt x="261" y="148"/>
                      </a:lnTo>
                      <a:lnTo>
                        <a:pt x="265" y="144"/>
                      </a:lnTo>
                      <a:lnTo>
                        <a:pt x="265" y="140"/>
                      </a:lnTo>
                      <a:lnTo>
                        <a:pt x="267" y="134"/>
                      </a:lnTo>
                      <a:lnTo>
                        <a:pt x="270" y="129"/>
                      </a:lnTo>
                      <a:lnTo>
                        <a:pt x="272" y="127"/>
                      </a:lnTo>
                      <a:lnTo>
                        <a:pt x="274" y="121"/>
                      </a:lnTo>
                      <a:lnTo>
                        <a:pt x="276" y="117"/>
                      </a:lnTo>
                      <a:lnTo>
                        <a:pt x="278" y="114"/>
                      </a:lnTo>
                      <a:lnTo>
                        <a:pt x="282" y="110"/>
                      </a:lnTo>
                      <a:lnTo>
                        <a:pt x="282" y="108"/>
                      </a:lnTo>
                      <a:lnTo>
                        <a:pt x="284" y="104"/>
                      </a:lnTo>
                      <a:lnTo>
                        <a:pt x="286" y="98"/>
                      </a:lnTo>
                      <a:lnTo>
                        <a:pt x="288" y="96"/>
                      </a:lnTo>
                      <a:lnTo>
                        <a:pt x="291" y="91"/>
                      </a:lnTo>
                      <a:lnTo>
                        <a:pt x="295" y="87"/>
                      </a:lnTo>
                      <a:lnTo>
                        <a:pt x="297" y="81"/>
                      </a:lnTo>
                      <a:lnTo>
                        <a:pt x="299" y="77"/>
                      </a:lnTo>
                      <a:lnTo>
                        <a:pt x="301" y="74"/>
                      </a:lnTo>
                      <a:lnTo>
                        <a:pt x="303" y="72"/>
                      </a:lnTo>
                      <a:lnTo>
                        <a:pt x="305" y="66"/>
                      </a:lnTo>
                      <a:lnTo>
                        <a:pt x="307" y="66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148" name="Freeform 45"/>
                <p:cNvSpPr>
                  <a:spLocks/>
                </p:cNvSpPr>
                <p:nvPr/>
              </p:nvSpPr>
              <p:spPr bwMode="auto">
                <a:xfrm>
                  <a:off x="862" y="3399"/>
                  <a:ext cx="115" cy="224"/>
                </a:xfrm>
                <a:custGeom>
                  <a:avLst/>
                  <a:gdLst>
                    <a:gd name="T0" fmla="*/ 3 w 230"/>
                    <a:gd name="T1" fmla="*/ 0 h 449"/>
                    <a:gd name="T2" fmla="*/ 3 w 230"/>
                    <a:gd name="T3" fmla="*/ 0 h 449"/>
                    <a:gd name="T4" fmla="*/ 3 w 230"/>
                    <a:gd name="T5" fmla="*/ 0 h 449"/>
                    <a:gd name="T6" fmla="*/ 3 w 230"/>
                    <a:gd name="T7" fmla="*/ 0 h 449"/>
                    <a:gd name="T8" fmla="*/ 3 w 230"/>
                    <a:gd name="T9" fmla="*/ 1 h 449"/>
                    <a:gd name="T10" fmla="*/ 3 w 230"/>
                    <a:gd name="T11" fmla="*/ 1 h 449"/>
                    <a:gd name="T12" fmla="*/ 3 w 230"/>
                    <a:gd name="T13" fmla="*/ 1 h 449"/>
                    <a:gd name="T14" fmla="*/ 3 w 230"/>
                    <a:gd name="T15" fmla="*/ 1 h 449"/>
                    <a:gd name="T16" fmla="*/ 3 w 230"/>
                    <a:gd name="T17" fmla="*/ 2 h 449"/>
                    <a:gd name="T18" fmla="*/ 3 w 230"/>
                    <a:gd name="T19" fmla="*/ 2 h 449"/>
                    <a:gd name="T20" fmla="*/ 3 w 230"/>
                    <a:gd name="T21" fmla="*/ 2 h 449"/>
                    <a:gd name="T22" fmla="*/ 3 w 230"/>
                    <a:gd name="T23" fmla="*/ 2 h 449"/>
                    <a:gd name="T24" fmla="*/ 3 w 230"/>
                    <a:gd name="T25" fmla="*/ 3 h 449"/>
                    <a:gd name="T26" fmla="*/ 3 w 230"/>
                    <a:gd name="T27" fmla="*/ 3 h 449"/>
                    <a:gd name="T28" fmla="*/ 3 w 230"/>
                    <a:gd name="T29" fmla="*/ 3 h 449"/>
                    <a:gd name="T30" fmla="*/ 3 w 230"/>
                    <a:gd name="T31" fmla="*/ 4 h 449"/>
                    <a:gd name="T32" fmla="*/ 2 w 230"/>
                    <a:gd name="T33" fmla="*/ 4 h 449"/>
                    <a:gd name="T34" fmla="*/ 2 w 230"/>
                    <a:gd name="T35" fmla="*/ 4 h 449"/>
                    <a:gd name="T36" fmla="*/ 2 w 230"/>
                    <a:gd name="T37" fmla="*/ 4 h 449"/>
                    <a:gd name="T38" fmla="*/ 2 w 230"/>
                    <a:gd name="T39" fmla="*/ 5 h 449"/>
                    <a:gd name="T40" fmla="*/ 2 w 230"/>
                    <a:gd name="T41" fmla="*/ 5 h 449"/>
                    <a:gd name="T42" fmla="*/ 1 w 230"/>
                    <a:gd name="T43" fmla="*/ 5 h 449"/>
                    <a:gd name="T44" fmla="*/ 1 w 230"/>
                    <a:gd name="T45" fmla="*/ 5 h 449"/>
                    <a:gd name="T46" fmla="*/ 1 w 230"/>
                    <a:gd name="T47" fmla="*/ 5 h 449"/>
                    <a:gd name="T48" fmla="*/ 1 w 230"/>
                    <a:gd name="T49" fmla="*/ 6 h 449"/>
                    <a:gd name="T50" fmla="*/ 3 w 230"/>
                    <a:gd name="T51" fmla="*/ 6 h 449"/>
                    <a:gd name="T52" fmla="*/ 3 w 230"/>
                    <a:gd name="T53" fmla="*/ 6 h 449"/>
                    <a:gd name="T54" fmla="*/ 3 w 230"/>
                    <a:gd name="T55" fmla="*/ 6 h 449"/>
                    <a:gd name="T56" fmla="*/ 3 w 230"/>
                    <a:gd name="T57" fmla="*/ 6 h 449"/>
                    <a:gd name="T58" fmla="*/ 3 w 230"/>
                    <a:gd name="T59" fmla="*/ 6 h 449"/>
                    <a:gd name="T60" fmla="*/ 4 w 230"/>
                    <a:gd name="T61" fmla="*/ 5 h 449"/>
                    <a:gd name="T62" fmla="*/ 4 w 230"/>
                    <a:gd name="T63" fmla="*/ 5 h 449"/>
                    <a:gd name="T64" fmla="*/ 4 w 230"/>
                    <a:gd name="T65" fmla="*/ 5 h 449"/>
                    <a:gd name="T66" fmla="*/ 4 w 230"/>
                    <a:gd name="T67" fmla="*/ 5 h 449"/>
                    <a:gd name="T68" fmla="*/ 4 w 230"/>
                    <a:gd name="T69" fmla="*/ 4 h 449"/>
                    <a:gd name="T70" fmla="*/ 4 w 230"/>
                    <a:gd name="T71" fmla="*/ 4 h 449"/>
                    <a:gd name="T72" fmla="*/ 4 w 230"/>
                    <a:gd name="T73" fmla="*/ 4 h 449"/>
                    <a:gd name="T74" fmla="*/ 4 w 230"/>
                    <a:gd name="T75" fmla="*/ 3 h 449"/>
                    <a:gd name="T76" fmla="*/ 4 w 230"/>
                    <a:gd name="T77" fmla="*/ 3 h 449"/>
                    <a:gd name="T78" fmla="*/ 4 w 230"/>
                    <a:gd name="T79" fmla="*/ 3 h 449"/>
                    <a:gd name="T80" fmla="*/ 4 w 230"/>
                    <a:gd name="T81" fmla="*/ 2 h 449"/>
                    <a:gd name="T82" fmla="*/ 4 w 230"/>
                    <a:gd name="T83" fmla="*/ 2 h 449"/>
                    <a:gd name="T84" fmla="*/ 4 w 230"/>
                    <a:gd name="T85" fmla="*/ 2 h 449"/>
                    <a:gd name="T86" fmla="*/ 4 w 230"/>
                    <a:gd name="T87" fmla="*/ 1 h 449"/>
                    <a:gd name="T88" fmla="*/ 4 w 230"/>
                    <a:gd name="T89" fmla="*/ 1 h 449"/>
                    <a:gd name="T90" fmla="*/ 4 w 230"/>
                    <a:gd name="T91" fmla="*/ 1 h 449"/>
                    <a:gd name="T92" fmla="*/ 4 w 230"/>
                    <a:gd name="T93" fmla="*/ 1 h 449"/>
                    <a:gd name="T94" fmla="*/ 4 w 230"/>
                    <a:gd name="T95" fmla="*/ 1 h 449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30"/>
                    <a:gd name="T145" fmla="*/ 0 h 449"/>
                    <a:gd name="T146" fmla="*/ 230 w 230"/>
                    <a:gd name="T147" fmla="*/ 449 h 449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30" h="449">
                      <a:moveTo>
                        <a:pt x="171" y="0"/>
                      </a:moveTo>
                      <a:lnTo>
                        <a:pt x="171" y="0"/>
                      </a:lnTo>
                      <a:lnTo>
                        <a:pt x="173" y="4"/>
                      </a:lnTo>
                      <a:lnTo>
                        <a:pt x="173" y="6"/>
                      </a:lnTo>
                      <a:lnTo>
                        <a:pt x="173" y="10"/>
                      </a:lnTo>
                      <a:lnTo>
                        <a:pt x="175" y="14"/>
                      </a:lnTo>
                      <a:lnTo>
                        <a:pt x="175" y="18"/>
                      </a:lnTo>
                      <a:lnTo>
                        <a:pt x="175" y="21"/>
                      </a:lnTo>
                      <a:lnTo>
                        <a:pt x="177" y="27"/>
                      </a:lnTo>
                      <a:lnTo>
                        <a:pt x="179" y="31"/>
                      </a:lnTo>
                      <a:lnTo>
                        <a:pt x="179" y="37"/>
                      </a:lnTo>
                      <a:lnTo>
                        <a:pt x="179" y="40"/>
                      </a:lnTo>
                      <a:lnTo>
                        <a:pt x="181" y="42"/>
                      </a:lnTo>
                      <a:lnTo>
                        <a:pt x="181" y="46"/>
                      </a:lnTo>
                      <a:lnTo>
                        <a:pt x="183" y="50"/>
                      </a:lnTo>
                      <a:lnTo>
                        <a:pt x="183" y="52"/>
                      </a:lnTo>
                      <a:lnTo>
                        <a:pt x="185" y="56"/>
                      </a:lnTo>
                      <a:lnTo>
                        <a:pt x="185" y="59"/>
                      </a:lnTo>
                      <a:lnTo>
                        <a:pt x="185" y="63"/>
                      </a:lnTo>
                      <a:lnTo>
                        <a:pt x="185" y="67"/>
                      </a:lnTo>
                      <a:lnTo>
                        <a:pt x="185" y="71"/>
                      </a:lnTo>
                      <a:lnTo>
                        <a:pt x="185" y="75"/>
                      </a:lnTo>
                      <a:lnTo>
                        <a:pt x="186" y="77"/>
                      </a:lnTo>
                      <a:lnTo>
                        <a:pt x="186" y="80"/>
                      </a:lnTo>
                      <a:lnTo>
                        <a:pt x="186" y="84"/>
                      </a:lnTo>
                      <a:lnTo>
                        <a:pt x="186" y="90"/>
                      </a:lnTo>
                      <a:lnTo>
                        <a:pt x="186" y="94"/>
                      </a:lnTo>
                      <a:lnTo>
                        <a:pt x="186" y="97"/>
                      </a:lnTo>
                      <a:lnTo>
                        <a:pt x="186" y="101"/>
                      </a:lnTo>
                      <a:lnTo>
                        <a:pt x="186" y="105"/>
                      </a:lnTo>
                      <a:lnTo>
                        <a:pt x="186" y="109"/>
                      </a:lnTo>
                      <a:lnTo>
                        <a:pt x="185" y="115"/>
                      </a:lnTo>
                      <a:lnTo>
                        <a:pt x="185" y="118"/>
                      </a:lnTo>
                      <a:lnTo>
                        <a:pt x="185" y="122"/>
                      </a:lnTo>
                      <a:lnTo>
                        <a:pt x="185" y="128"/>
                      </a:lnTo>
                      <a:lnTo>
                        <a:pt x="185" y="132"/>
                      </a:lnTo>
                      <a:lnTo>
                        <a:pt x="185" y="137"/>
                      </a:lnTo>
                      <a:lnTo>
                        <a:pt x="183" y="139"/>
                      </a:lnTo>
                      <a:lnTo>
                        <a:pt x="183" y="145"/>
                      </a:lnTo>
                      <a:lnTo>
                        <a:pt x="181" y="149"/>
                      </a:lnTo>
                      <a:lnTo>
                        <a:pt x="181" y="153"/>
                      </a:lnTo>
                      <a:lnTo>
                        <a:pt x="179" y="158"/>
                      </a:lnTo>
                      <a:lnTo>
                        <a:pt x="179" y="162"/>
                      </a:lnTo>
                      <a:lnTo>
                        <a:pt x="177" y="166"/>
                      </a:lnTo>
                      <a:lnTo>
                        <a:pt x="175" y="172"/>
                      </a:lnTo>
                      <a:lnTo>
                        <a:pt x="175" y="175"/>
                      </a:lnTo>
                      <a:lnTo>
                        <a:pt x="173" y="181"/>
                      </a:lnTo>
                      <a:lnTo>
                        <a:pt x="171" y="185"/>
                      </a:lnTo>
                      <a:lnTo>
                        <a:pt x="169" y="191"/>
                      </a:lnTo>
                      <a:lnTo>
                        <a:pt x="167" y="194"/>
                      </a:lnTo>
                      <a:lnTo>
                        <a:pt x="167" y="200"/>
                      </a:lnTo>
                      <a:lnTo>
                        <a:pt x="164" y="204"/>
                      </a:lnTo>
                      <a:lnTo>
                        <a:pt x="162" y="208"/>
                      </a:lnTo>
                      <a:lnTo>
                        <a:pt x="160" y="213"/>
                      </a:lnTo>
                      <a:lnTo>
                        <a:pt x="156" y="217"/>
                      </a:lnTo>
                      <a:lnTo>
                        <a:pt x="154" y="221"/>
                      </a:lnTo>
                      <a:lnTo>
                        <a:pt x="152" y="227"/>
                      </a:lnTo>
                      <a:lnTo>
                        <a:pt x="148" y="230"/>
                      </a:lnTo>
                      <a:lnTo>
                        <a:pt x="147" y="234"/>
                      </a:lnTo>
                      <a:lnTo>
                        <a:pt x="143" y="240"/>
                      </a:lnTo>
                      <a:lnTo>
                        <a:pt x="141" y="244"/>
                      </a:lnTo>
                      <a:lnTo>
                        <a:pt x="137" y="248"/>
                      </a:lnTo>
                      <a:lnTo>
                        <a:pt x="135" y="251"/>
                      </a:lnTo>
                      <a:lnTo>
                        <a:pt x="131" y="257"/>
                      </a:lnTo>
                      <a:lnTo>
                        <a:pt x="129" y="261"/>
                      </a:lnTo>
                      <a:lnTo>
                        <a:pt x="126" y="265"/>
                      </a:lnTo>
                      <a:lnTo>
                        <a:pt x="122" y="270"/>
                      </a:lnTo>
                      <a:lnTo>
                        <a:pt x="118" y="272"/>
                      </a:lnTo>
                      <a:lnTo>
                        <a:pt x="116" y="278"/>
                      </a:lnTo>
                      <a:lnTo>
                        <a:pt x="112" y="282"/>
                      </a:lnTo>
                      <a:lnTo>
                        <a:pt x="109" y="286"/>
                      </a:lnTo>
                      <a:lnTo>
                        <a:pt x="105" y="289"/>
                      </a:lnTo>
                      <a:lnTo>
                        <a:pt x="101" y="293"/>
                      </a:lnTo>
                      <a:lnTo>
                        <a:pt x="97" y="297"/>
                      </a:lnTo>
                      <a:lnTo>
                        <a:pt x="93" y="301"/>
                      </a:lnTo>
                      <a:lnTo>
                        <a:pt x="91" y="305"/>
                      </a:lnTo>
                      <a:lnTo>
                        <a:pt x="88" y="308"/>
                      </a:lnTo>
                      <a:lnTo>
                        <a:pt x="84" y="310"/>
                      </a:lnTo>
                      <a:lnTo>
                        <a:pt x="80" y="316"/>
                      </a:lnTo>
                      <a:lnTo>
                        <a:pt x="78" y="320"/>
                      </a:lnTo>
                      <a:lnTo>
                        <a:pt x="74" y="322"/>
                      </a:lnTo>
                      <a:lnTo>
                        <a:pt x="69" y="325"/>
                      </a:lnTo>
                      <a:lnTo>
                        <a:pt x="67" y="329"/>
                      </a:lnTo>
                      <a:lnTo>
                        <a:pt x="65" y="333"/>
                      </a:lnTo>
                      <a:lnTo>
                        <a:pt x="61" y="335"/>
                      </a:lnTo>
                      <a:lnTo>
                        <a:pt x="57" y="339"/>
                      </a:lnTo>
                      <a:lnTo>
                        <a:pt x="53" y="341"/>
                      </a:lnTo>
                      <a:lnTo>
                        <a:pt x="50" y="344"/>
                      </a:lnTo>
                      <a:lnTo>
                        <a:pt x="46" y="346"/>
                      </a:lnTo>
                      <a:lnTo>
                        <a:pt x="44" y="350"/>
                      </a:lnTo>
                      <a:lnTo>
                        <a:pt x="40" y="352"/>
                      </a:lnTo>
                      <a:lnTo>
                        <a:pt x="34" y="358"/>
                      </a:lnTo>
                      <a:lnTo>
                        <a:pt x="29" y="363"/>
                      </a:lnTo>
                      <a:lnTo>
                        <a:pt x="23" y="367"/>
                      </a:lnTo>
                      <a:lnTo>
                        <a:pt x="19" y="371"/>
                      </a:lnTo>
                      <a:lnTo>
                        <a:pt x="15" y="373"/>
                      </a:lnTo>
                      <a:lnTo>
                        <a:pt x="12" y="377"/>
                      </a:lnTo>
                      <a:lnTo>
                        <a:pt x="8" y="379"/>
                      </a:lnTo>
                      <a:lnTo>
                        <a:pt x="6" y="382"/>
                      </a:lnTo>
                      <a:lnTo>
                        <a:pt x="2" y="384"/>
                      </a:lnTo>
                      <a:lnTo>
                        <a:pt x="0" y="386"/>
                      </a:lnTo>
                      <a:lnTo>
                        <a:pt x="0" y="449"/>
                      </a:lnTo>
                      <a:lnTo>
                        <a:pt x="139" y="447"/>
                      </a:lnTo>
                      <a:lnTo>
                        <a:pt x="139" y="445"/>
                      </a:lnTo>
                      <a:lnTo>
                        <a:pt x="141" y="445"/>
                      </a:lnTo>
                      <a:lnTo>
                        <a:pt x="145" y="441"/>
                      </a:lnTo>
                      <a:lnTo>
                        <a:pt x="148" y="438"/>
                      </a:lnTo>
                      <a:lnTo>
                        <a:pt x="150" y="436"/>
                      </a:lnTo>
                      <a:lnTo>
                        <a:pt x="152" y="434"/>
                      </a:lnTo>
                      <a:lnTo>
                        <a:pt x="154" y="430"/>
                      </a:lnTo>
                      <a:lnTo>
                        <a:pt x="158" y="428"/>
                      </a:lnTo>
                      <a:lnTo>
                        <a:pt x="160" y="422"/>
                      </a:lnTo>
                      <a:lnTo>
                        <a:pt x="164" y="420"/>
                      </a:lnTo>
                      <a:lnTo>
                        <a:pt x="167" y="417"/>
                      </a:lnTo>
                      <a:lnTo>
                        <a:pt x="169" y="413"/>
                      </a:lnTo>
                      <a:lnTo>
                        <a:pt x="173" y="407"/>
                      </a:lnTo>
                      <a:lnTo>
                        <a:pt x="177" y="403"/>
                      </a:lnTo>
                      <a:lnTo>
                        <a:pt x="179" y="398"/>
                      </a:lnTo>
                      <a:lnTo>
                        <a:pt x="185" y="392"/>
                      </a:lnTo>
                      <a:lnTo>
                        <a:pt x="186" y="386"/>
                      </a:lnTo>
                      <a:lnTo>
                        <a:pt x="188" y="382"/>
                      </a:lnTo>
                      <a:lnTo>
                        <a:pt x="192" y="375"/>
                      </a:lnTo>
                      <a:lnTo>
                        <a:pt x="196" y="369"/>
                      </a:lnTo>
                      <a:lnTo>
                        <a:pt x="198" y="365"/>
                      </a:lnTo>
                      <a:lnTo>
                        <a:pt x="200" y="362"/>
                      </a:lnTo>
                      <a:lnTo>
                        <a:pt x="200" y="358"/>
                      </a:lnTo>
                      <a:lnTo>
                        <a:pt x="204" y="354"/>
                      </a:lnTo>
                      <a:lnTo>
                        <a:pt x="204" y="352"/>
                      </a:lnTo>
                      <a:lnTo>
                        <a:pt x="206" y="346"/>
                      </a:lnTo>
                      <a:lnTo>
                        <a:pt x="206" y="344"/>
                      </a:lnTo>
                      <a:lnTo>
                        <a:pt x="209" y="341"/>
                      </a:lnTo>
                      <a:lnTo>
                        <a:pt x="209" y="335"/>
                      </a:lnTo>
                      <a:lnTo>
                        <a:pt x="211" y="333"/>
                      </a:lnTo>
                      <a:lnTo>
                        <a:pt x="211" y="327"/>
                      </a:lnTo>
                      <a:lnTo>
                        <a:pt x="213" y="325"/>
                      </a:lnTo>
                      <a:lnTo>
                        <a:pt x="215" y="320"/>
                      </a:lnTo>
                      <a:lnTo>
                        <a:pt x="217" y="316"/>
                      </a:lnTo>
                      <a:lnTo>
                        <a:pt x="217" y="310"/>
                      </a:lnTo>
                      <a:lnTo>
                        <a:pt x="219" y="308"/>
                      </a:lnTo>
                      <a:lnTo>
                        <a:pt x="219" y="303"/>
                      </a:lnTo>
                      <a:lnTo>
                        <a:pt x="219" y="297"/>
                      </a:lnTo>
                      <a:lnTo>
                        <a:pt x="221" y="293"/>
                      </a:lnTo>
                      <a:lnTo>
                        <a:pt x="223" y="289"/>
                      </a:lnTo>
                      <a:lnTo>
                        <a:pt x="223" y="284"/>
                      </a:lnTo>
                      <a:lnTo>
                        <a:pt x="223" y="278"/>
                      </a:lnTo>
                      <a:lnTo>
                        <a:pt x="225" y="272"/>
                      </a:lnTo>
                      <a:lnTo>
                        <a:pt x="225" y="268"/>
                      </a:lnTo>
                      <a:lnTo>
                        <a:pt x="225" y="263"/>
                      </a:lnTo>
                      <a:lnTo>
                        <a:pt x="225" y="259"/>
                      </a:lnTo>
                      <a:lnTo>
                        <a:pt x="226" y="253"/>
                      </a:lnTo>
                      <a:lnTo>
                        <a:pt x="226" y="248"/>
                      </a:lnTo>
                      <a:lnTo>
                        <a:pt x="228" y="244"/>
                      </a:lnTo>
                      <a:lnTo>
                        <a:pt x="228" y="238"/>
                      </a:lnTo>
                      <a:lnTo>
                        <a:pt x="228" y="232"/>
                      </a:lnTo>
                      <a:lnTo>
                        <a:pt x="228" y="229"/>
                      </a:lnTo>
                      <a:lnTo>
                        <a:pt x="228" y="223"/>
                      </a:lnTo>
                      <a:lnTo>
                        <a:pt x="228" y="219"/>
                      </a:lnTo>
                      <a:lnTo>
                        <a:pt x="228" y="213"/>
                      </a:lnTo>
                      <a:lnTo>
                        <a:pt x="230" y="208"/>
                      </a:lnTo>
                      <a:lnTo>
                        <a:pt x="230" y="202"/>
                      </a:lnTo>
                      <a:lnTo>
                        <a:pt x="230" y="196"/>
                      </a:lnTo>
                      <a:lnTo>
                        <a:pt x="230" y="191"/>
                      </a:lnTo>
                      <a:lnTo>
                        <a:pt x="230" y="187"/>
                      </a:lnTo>
                      <a:lnTo>
                        <a:pt x="230" y="183"/>
                      </a:lnTo>
                      <a:lnTo>
                        <a:pt x="230" y="177"/>
                      </a:lnTo>
                      <a:lnTo>
                        <a:pt x="230" y="172"/>
                      </a:lnTo>
                      <a:lnTo>
                        <a:pt x="230" y="168"/>
                      </a:lnTo>
                      <a:lnTo>
                        <a:pt x="230" y="162"/>
                      </a:lnTo>
                      <a:lnTo>
                        <a:pt x="230" y="158"/>
                      </a:lnTo>
                      <a:lnTo>
                        <a:pt x="230" y="153"/>
                      </a:lnTo>
                      <a:lnTo>
                        <a:pt x="230" y="149"/>
                      </a:lnTo>
                      <a:lnTo>
                        <a:pt x="230" y="143"/>
                      </a:lnTo>
                      <a:lnTo>
                        <a:pt x="230" y="139"/>
                      </a:lnTo>
                      <a:lnTo>
                        <a:pt x="230" y="135"/>
                      </a:lnTo>
                      <a:lnTo>
                        <a:pt x="230" y="132"/>
                      </a:lnTo>
                      <a:lnTo>
                        <a:pt x="230" y="126"/>
                      </a:lnTo>
                      <a:lnTo>
                        <a:pt x="230" y="122"/>
                      </a:lnTo>
                      <a:lnTo>
                        <a:pt x="230" y="118"/>
                      </a:lnTo>
                      <a:lnTo>
                        <a:pt x="230" y="115"/>
                      </a:lnTo>
                      <a:lnTo>
                        <a:pt x="228" y="111"/>
                      </a:lnTo>
                      <a:lnTo>
                        <a:pt x="228" y="107"/>
                      </a:lnTo>
                      <a:lnTo>
                        <a:pt x="228" y="103"/>
                      </a:lnTo>
                      <a:lnTo>
                        <a:pt x="228" y="99"/>
                      </a:lnTo>
                      <a:lnTo>
                        <a:pt x="228" y="96"/>
                      </a:lnTo>
                      <a:lnTo>
                        <a:pt x="228" y="94"/>
                      </a:lnTo>
                      <a:lnTo>
                        <a:pt x="228" y="90"/>
                      </a:lnTo>
                      <a:lnTo>
                        <a:pt x="228" y="88"/>
                      </a:lnTo>
                      <a:lnTo>
                        <a:pt x="228" y="82"/>
                      </a:lnTo>
                      <a:lnTo>
                        <a:pt x="228" y="77"/>
                      </a:lnTo>
                      <a:lnTo>
                        <a:pt x="226" y="73"/>
                      </a:lnTo>
                      <a:lnTo>
                        <a:pt x="226" y="69"/>
                      </a:lnTo>
                      <a:lnTo>
                        <a:pt x="226" y="65"/>
                      </a:lnTo>
                      <a:lnTo>
                        <a:pt x="226" y="63"/>
                      </a:ln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rgbClr val="274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</p:grpSp>
        <p:sp>
          <p:nvSpPr>
            <p:cNvPr id="111" name="Text Box 46"/>
            <p:cNvSpPr txBox="1">
              <a:spLocks noChangeArrowheads="1"/>
            </p:cNvSpPr>
            <p:nvPr/>
          </p:nvSpPr>
          <p:spPr bwMode="auto">
            <a:xfrm>
              <a:off x="1981195" y="5302245"/>
              <a:ext cx="515938" cy="336550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 type="none" w="med" len="lg"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chemeClr val="accent2"/>
                  </a:solidFill>
                  <a:latin typeface="Arial Narrow" pitchFamily="34" charset="0"/>
                </a:rPr>
                <a:t>60%</a:t>
              </a: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 flipH="1">
              <a:off x="1600193" y="4881558"/>
              <a:ext cx="533400" cy="649287"/>
              <a:chOff x="576" y="2496"/>
              <a:chExt cx="864" cy="11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Freeform 48"/>
              <p:cNvSpPr>
                <a:spLocks/>
              </p:cNvSpPr>
              <p:nvPr/>
            </p:nvSpPr>
            <p:spPr bwMode="auto">
              <a:xfrm>
                <a:off x="600" y="2503"/>
                <a:ext cx="748" cy="1109"/>
              </a:xfrm>
              <a:custGeom>
                <a:avLst/>
                <a:gdLst>
                  <a:gd name="T0" fmla="*/ 21 w 1496"/>
                  <a:gd name="T1" fmla="*/ 0 h 2218"/>
                  <a:gd name="T2" fmla="*/ 21 w 1496"/>
                  <a:gd name="T3" fmla="*/ 1 h 2218"/>
                  <a:gd name="T4" fmla="*/ 20 w 1496"/>
                  <a:gd name="T5" fmla="*/ 4 h 2218"/>
                  <a:gd name="T6" fmla="*/ 21 w 1496"/>
                  <a:gd name="T7" fmla="*/ 9 h 2218"/>
                  <a:gd name="T8" fmla="*/ 23 w 1496"/>
                  <a:gd name="T9" fmla="*/ 15 h 2218"/>
                  <a:gd name="T10" fmla="*/ 23 w 1496"/>
                  <a:gd name="T11" fmla="*/ 20 h 2218"/>
                  <a:gd name="T12" fmla="*/ 22 w 1496"/>
                  <a:gd name="T13" fmla="*/ 26 h 2218"/>
                  <a:gd name="T14" fmla="*/ 12 w 1496"/>
                  <a:gd name="T15" fmla="*/ 27 h 2218"/>
                  <a:gd name="T16" fmla="*/ 12 w 1496"/>
                  <a:gd name="T17" fmla="*/ 30 h 2218"/>
                  <a:gd name="T18" fmla="*/ 10 w 1496"/>
                  <a:gd name="T19" fmla="*/ 35 h 2218"/>
                  <a:gd name="T20" fmla="*/ 9 w 1496"/>
                  <a:gd name="T21" fmla="*/ 35 h 2218"/>
                  <a:gd name="T22" fmla="*/ 9 w 1496"/>
                  <a:gd name="T23" fmla="*/ 34 h 2218"/>
                  <a:gd name="T24" fmla="*/ 10 w 1496"/>
                  <a:gd name="T25" fmla="*/ 31 h 2218"/>
                  <a:gd name="T26" fmla="*/ 11 w 1496"/>
                  <a:gd name="T27" fmla="*/ 29 h 2218"/>
                  <a:gd name="T28" fmla="*/ 10 w 1496"/>
                  <a:gd name="T29" fmla="*/ 27 h 2218"/>
                  <a:gd name="T30" fmla="*/ 5 w 1496"/>
                  <a:gd name="T31" fmla="*/ 27 h 2218"/>
                  <a:gd name="T32" fmla="*/ 0 w 1496"/>
                  <a:gd name="T33" fmla="*/ 20 h 2218"/>
                  <a:gd name="T34" fmla="*/ 1 w 1496"/>
                  <a:gd name="T35" fmla="*/ 14 h 2218"/>
                  <a:gd name="T36" fmla="*/ 1 w 1496"/>
                  <a:gd name="T37" fmla="*/ 14 h 2218"/>
                  <a:gd name="T38" fmla="*/ 6 w 1496"/>
                  <a:gd name="T39" fmla="*/ 9 h 2218"/>
                  <a:gd name="T40" fmla="*/ 6 w 1496"/>
                  <a:gd name="T41" fmla="*/ 9 h 2218"/>
                  <a:gd name="T42" fmla="*/ 11 w 1496"/>
                  <a:gd name="T43" fmla="*/ 5 h 2218"/>
                  <a:gd name="T44" fmla="*/ 12 w 1496"/>
                  <a:gd name="T45" fmla="*/ 5 h 2218"/>
                  <a:gd name="T46" fmla="*/ 14 w 1496"/>
                  <a:gd name="T47" fmla="*/ 3 h 2218"/>
                  <a:gd name="T48" fmla="*/ 18 w 1496"/>
                  <a:gd name="T49" fmla="*/ 3 h 2218"/>
                  <a:gd name="T50" fmla="*/ 21 w 1496"/>
                  <a:gd name="T51" fmla="*/ 0 h 2218"/>
                  <a:gd name="T52" fmla="*/ 21 w 1496"/>
                  <a:gd name="T53" fmla="*/ 0 h 22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496"/>
                  <a:gd name="T82" fmla="*/ 0 h 2218"/>
                  <a:gd name="T83" fmla="*/ 1496 w 1496"/>
                  <a:gd name="T84" fmla="*/ 2218 h 221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496" h="2218">
                    <a:moveTo>
                      <a:pt x="1304" y="0"/>
                    </a:moveTo>
                    <a:lnTo>
                      <a:pt x="1338" y="78"/>
                    </a:lnTo>
                    <a:lnTo>
                      <a:pt x="1279" y="291"/>
                    </a:lnTo>
                    <a:lnTo>
                      <a:pt x="1309" y="521"/>
                    </a:lnTo>
                    <a:lnTo>
                      <a:pt x="1433" y="1002"/>
                    </a:lnTo>
                    <a:lnTo>
                      <a:pt x="1496" y="1298"/>
                    </a:lnTo>
                    <a:lnTo>
                      <a:pt x="1395" y="1692"/>
                    </a:lnTo>
                    <a:lnTo>
                      <a:pt x="752" y="1787"/>
                    </a:lnTo>
                    <a:lnTo>
                      <a:pt x="733" y="1981"/>
                    </a:lnTo>
                    <a:lnTo>
                      <a:pt x="610" y="2218"/>
                    </a:lnTo>
                    <a:lnTo>
                      <a:pt x="547" y="2205"/>
                    </a:lnTo>
                    <a:lnTo>
                      <a:pt x="534" y="2121"/>
                    </a:lnTo>
                    <a:lnTo>
                      <a:pt x="636" y="1986"/>
                    </a:lnTo>
                    <a:lnTo>
                      <a:pt x="642" y="1889"/>
                    </a:lnTo>
                    <a:lnTo>
                      <a:pt x="604" y="1749"/>
                    </a:lnTo>
                    <a:lnTo>
                      <a:pt x="277" y="1730"/>
                    </a:lnTo>
                    <a:lnTo>
                      <a:pt x="0" y="1338"/>
                    </a:lnTo>
                    <a:lnTo>
                      <a:pt x="32" y="920"/>
                    </a:lnTo>
                    <a:lnTo>
                      <a:pt x="89" y="920"/>
                    </a:lnTo>
                    <a:lnTo>
                      <a:pt x="321" y="578"/>
                    </a:lnTo>
                    <a:lnTo>
                      <a:pt x="444" y="572"/>
                    </a:lnTo>
                    <a:lnTo>
                      <a:pt x="693" y="361"/>
                    </a:lnTo>
                    <a:lnTo>
                      <a:pt x="764" y="380"/>
                    </a:lnTo>
                    <a:lnTo>
                      <a:pt x="950" y="253"/>
                    </a:lnTo>
                    <a:lnTo>
                      <a:pt x="1093" y="226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30" name="Freeform 49"/>
              <p:cNvSpPr>
                <a:spLocks/>
              </p:cNvSpPr>
              <p:nvPr/>
            </p:nvSpPr>
            <p:spPr bwMode="auto">
              <a:xfrm>
                <a:off x="1072" y="2646"/>
                <a:ext cx="110" cy="174"/>
              </a:xfrm>
              <a:custGeom>
                <a:avLst/>
                <a:gdLst>
                  <a:gd name="T0" fmla="*/ 3 w 221"/>
                  <a:gd name="T1" fmla="*/ 1 h 348"/>
                  <a:gd name="T2" fmla="*/ 2 w 221"/>
                  <a:gd name="T3" fmla="*/ 1 h 348"/>
                  <a:gd name="T4" fmla="*/ 2 w 221"/>
                  <a:gd name="T5" fmla="*/ 1 h 348"/>
                  <a:gd name="T6" fmla="*/ 2 w 221"/>
                  <a:gd name="T7" fmla="*/ 1 h 348"/>
                  <a:gd name="T8" fmla="*/ 2 w 221"/>
                  <a:gd name="T9" fmla="*/ 1 h 348"/>
                  <a:gd name="T10" fmla="*/ 2 w 221"/>
                  <a:gd name="T11" fmla="*/ 3 h 348"/>
                  <a:gd name="T12" fmla="*/ 2 w 221"/>
                  <a:gd name="T13" fmla="*/ 3 h 348"/>
                  <a:gd name="T14" fmla="*/ 2 w 221"/>
                  <a:gd name="T15" fmla="*/ 3 h 348"/>
                  <a:gd name="T16" fmla="*/ 2 w 221"/>
                  <a:gd name="T17" fmla="*/ 3 h 348"/>
                  <a:gd name="T18" fmla="*/ 1 w 221"/>
                  <a:gd name="T19" fmla="*/ 3 h 348"/>
                  <a:gd name="T20" fmla="*/ 1 w 221"/>
                  <a:gd name="T21" fmla="*/ 3 h 348"/>
                  <a:gd name="T22" fmla="*/ 1 w 221"/>
                  <a:gd name="T23" fmla="*/ 3 h 348"/>
                  <a:gd name="T24" fmla="*/ 1 w 221"/>
                  <a:gd name="T25" fmla="*/ 3 h 348"/>
                  <a:gd name="T26" fmla="*/ 1 w 221"/>
                  <a:gd name="T27" fmla="*/ 3 h 348"/>
                  <a:gd name="T28" fmla="*/ 1 w 221"/>
                  <a:gd name="T29" fmla="*/ 3 h 348"/>
                  <a:gd name="T30" fmla="*/ 1 w 221"/>
                  <a:gd name="T31" fmla="*/ 3 h 348"/>
                  <a:gd name="T32" fmla="*/ 1 w 221"/>
                  <a:gd name="T33" fmla="*/ 5 h 348"/>
                  <a:gd name="T34" fmla="*/ 0 w 221"/>
                  <a:gd name="T35" fmla="*/ 5 h 348"/>
                  <a:gd name="T36" fmla="*/ 0 w 221"/>
                  <a:gd name="T37" fmla="*/ 5 h 348"/>
                  <a:gd name="T38" fmla="*/ 0 w 221"/>
                  <a:gd name="T39" fmla="*/ 5 h 348"/>
                  <a:gd name="T40" fmla="*/ 0 w 221"/>
                  <a:gd name="T41" fmla="*/ 5 h 348"/>
                  <a:gd name="T42" fmla="*/ 0 w 221"/>
                  <a:gd name="T43" fmla="*/ 5 h 348"/>
                  <a:gd name="T44" fmla="*/ 0 w 221"/>
                  <a:gd name="T45" fmla="*/ 5 h 348"/>
                  <a:gd name="T46" fmla="*/ 0 w 221"/>
                  <a:gd name="T47" fmla="*/ 5 h 348"/>
                  <a:gd name="T48" fmla="*/ 0 w 221"/>
                  <a:gd name="T49" fmla="*/ 5 h 348"/>
                  <a:gd name="T50" fmla="*/ 0 w 221"/>
                  <a:gd name="T51" fmla="*/ 5 h 348"/>
                  <a:gd name="T52" fmla="*/ 0 w 221"/>
                  <a:gd name="T53" fmla="*/ 5 h 348"/>
                  <a:gd name="T54" fmla="*/ 0 w 221"/>
                  <a:gd name="T55" fmla="*/ 5 h 348"/>
                  <a:gd name="T56" fmla="*/ 0 w 221"/>
                  <a:gd name="T57" fmla="*/ 5 h 348"/>
                  <a:gd name="T58" fmla="*/ 0 w 221"/>
                  <a:gd name="T59" fmla="*/ 5 h 348"/>
                  <a:gd name="T60" fmla="*/ 0 w 221"/>
                  <a:gd name="T61" fmla="*/ 5 h 348"/>
                  <a:gd name="T62" fmla="*/ 0 w 221"/>
                  <a:gd name="T63" fmla="*/ 5 h 348"/>
                  <a:gd name="T64" fmla="*/ 0 w 221"/>
                  <a:gd name="T65" fmla="*/ 3 h 348"/>
                  <a:gd name="T66" fmla="*/ 0 w 221"/>
                  <a:gd name="T67" fmla="*/ 3 h 348"/>
                  <a:gd name="T68" fmla="*/ 0 w 221"/>
                  <a:gd name="T69" fmla="*/ 3 h 348"/>
                  <a:gd name="T70" fmla="*/ 0 w 221"/>
                  <a:gd name="T71" fmla="*/ 3 h 348"/>
                  <a:gd name="T72" fmla="*/ 0 w 221"/>
                  <a:gd name="T73" fmla="*/ 3 h 348"/>
                  <a:gd name="T74" fmla="*/ 0 w 221"/>
                  <a:gd name="T75" fmla="*/ 3 h 348"/>
                  <a:gd name="T76" fmla="*/ 0 w 221"/>
                  <a:gd name="T77" fmla="*/ 3 h 348"/>
                  <a:gd name="T78" fmla="*/ 0 w 221"/>
                  <a:gd name="T79" fmla="*/ 3 h 348"/>
                  <a:gd name="T80" fmla="*/ 0 w 221"/>
                  <a:gd name="T81" fmla="*/ 3 h 348"/>
                  <a:gd name="T82" fmla="*/ 0 w 221"/>
                  <a:gd name="T83" fmla="*/ 1 h 348"/>
                  <a:gd name="T84" fmla="*/ 0 w 221"/>
                  <a:gd name="T85" fmla="*/ 1 h 348"/>
                  <a:gd name="T86" fmla="*/ 0 w 221"/>
                  <a:gd name="T87" fmla="*/ 1 h 348"/>
                  <a:gd name="T88" fmla="*/ 0 w 221"/>
                  <a:gd name="T89" fmla="*/ 1 h 348"/>
                  <a:gd name="T90" fmla="*/ 0 w 221"/>
                  <a:gd name="T91" fmla="*/ 1 h 348"/>
                  <a:gd name="T92" fmla="*/ 0 w 221"/>
                  <a:gd name="T93" fmla="*/ 1 h 348"/>
                  <a:gd name="T94" fmla="*/ 1 w 221"/>
                  <a:gd name="T95" fmla="*/ 1 h 348"/>
                  <a:gd name="T96" fmla="*/ 1 w 221"/>
                  <a:gd name="T97" fmla="*/ 1 h 348"/>
                  <a:gd name="T98" fmla="*/ 1 w 221"/>
                  <a:gd name="T99" fmla="*/ 1 h 348"/>
                  <a:gd name="T100" fmla="*/ 1 w 221"/>
                  <a:gd name="T101" fmla="*/ 1 h 348"/>
                  <a:gd name="T102" fmla="*/ 1 w 221"/>
                  <a:gd name="T103" fmla="*/ 1 h 348"/>
                  <a:gd name="T104" fmla="*/ 2 w 221"/>
                  <a:gd name="T105" fmla="*/ 1 h 348"/>
                  <a:gd name="T106" fmla="*/ 2 w 221"/>
                  <a:gd name="T107" fmla="*/ 1 h 348"/>
                  <a:gd name="T108" fmla="*/ 2 w 221"/>
                  <a:gd name="T109" fmla="*/ 1 h 348"/>
                  <a:gd name="T110" fmla="*/ 2 w 221"/>
                  <a:gd name="T111" fmla="*/ 1 h 348"/>
                  <a:gd name="T112" fmla="*/ 2 w 221"/>
                  <a:gd name="T113" fmla="*/ 1 h 348"/>
                  <a:gd name="T114" fmla="*/ 3 w 221"/>
                  <a:gd name="T115" fmla="*/ 1 h 348"/>
                  <a:gd name="T116" fmla="*/ 3 w 221"/>
                  <a:gd name="T117" fmla="*/ 1 h 348"/>
                  <a:gd name="T118" fmla="*/ 3 w 221"/>
                  <a:gd name="T119" fmla="*/ 0 h 348"/>
                  <a:gd name="T120" fmla="*/ 3 w 221"/>
                  <a:gd name="T121" fmla="*/ 1 h 34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21"/>
                  <a:gd name="T184" fmla="*/ 0 h 348"/>
                  <a:gd name="T185" fmla="*/ 221 w 221"/>
                  <a:gd name="T186" fmla="*/ 348 h 34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21" h="348">
                    <a:moveTo>
                      <a:pt x="198" y="63"/>
                    </a:moveTo>
                    <a:lnTo>
                      <a:pt x="196" y="65"/>
                    </a:lnTo>
                    <a:lnTo>
                      <a:pt x="194" y="69"/>
                    </a:lnTo>
                    <a:lnTo>
                      <a:pt x="192" y="71"/>
                    </a:lnTo>
                    <a:lnTo>
                      <a:pt x="189" y="76"/>
                    </a:lnTo>
                    <a:lnTo>
                      <a:pt x="187" y="82"/>
                    </a:lnTo>
                    <a:lnTo>
                      <a:pt x="183" y="88"/>
                    </a:lnTo>
                    <a:lnTo>
                      <a:pt x="181" y="90"/>
                    </a:lnTo>
                    <a:lnTo>
                      <a:pt x="177" y="92"/>
                    </a:lnTo>
                    <a:lnTo>
                      <a:pt x="175" y="95"/>
                    </a:lnTo>
                    <a:lnTo>
                      <a:pt x="173" y="101"/>
                    </a:lnTo>
                    <a:lnTo>
                      <a:pt x="171" y="103"/>
                    </a:lnTo>
                    <a:lnTo>
                      <a:pt x="170" y="109"/>
                    </a:lnTo>
                    <a:lnTo>
                      <a:pt x="166" y="112"/>
                    </a:lnTo>
                    <a:lnTo>
                      <a:pt x="164" y="116"/>
                    </a:lnTo>
                    <a:lnTo>
                      <a:pt x="160" y="122"/>
                    </a:lnTo>
                    <a:lnTo>
                      <a:pt x="156" y="128"/>
                    </a:lnTo>
                    <a:lnTo>
                      <a:pt x="154" y="133"/>
                    </a:lnTo>
                    <a:lnTo>
                      <a:pt x="150" y="139"/>
                    </a:lnTo>
                    <a:lnTo>
                      <a:pt x="145" y="145"/>
                    </a:lnTo>
                    <a:lnTo>
                      <a:pt x="143" y="149"/>
                    </a:lnTo>
                    <a:lnTo>
                      <a:pt x="139" y="152"/>
                    </a:lnTo>
                    <a:lnTo>
                      <a:pt x="137" y="156"/>
                    </a:lnTo>
                    <a:lnTo>
                      <a:pt x="135" y="160"/>
                    </a:lnTo>
                    <a:lnTo>
                      <a:pt x="133" y="164"/>
                    </a:lnTo>
                    <a:lnTo>
                      <a:pt x="131" y="166"/>
                    </a:lnTo>
                    <a:lnTo>
                      <a:pt x="130" y="169"/>
                    </a:lnTo>
                    <a:lnTo>
                      <a:pt x="126" y="173"/>
                    </a:lnTo>
                    <a:lnTo>
                      <a:pt x="124" y="177"/>
                    </a:lnTo>
                    <a:lnTo>
                      <a:pt x="120" y="179"/>
                    </a:lnTo>
                    <a:lnTo>
                      <a:pt x="118" y="185"/>
                    </a:lnTo>
                    <a:lnTo>
                      <a:pt x="116" y="188"/>
                    </a:lnTo>
                    <a:lnTo>
                      <a:pt x="114" y="190"/>
                    </a:lnTo>
                    <a:lnTo>
                      <a:pt x="111" y="194"/>
                    </a:lnTo>
                    <a:lnTo>
                      <a:pt x="109" y="198"/>
                    </a:lnTo>
                    <a:lnTo>
                      <a:pt x="107" y="202"/>
                    </a:lnTo>
                    <a:lnTo>
                      <a:pt x="105" y="206"/>
                    </a:lnTo>
                    <a:lnTo>
                      <a:pt x="101" y="209"/>
                    </a:lnTo>
                    <a:lnTo>
                      <a:pt x="99" y="213"/>
                    </a:lnTo>
                    <a:lnTo>
                      <a:pt x="95" y="217"/>
                    </a:lnTo>
                    <a:lnTo>
                      <a:pt x="93" y="221"/>
                    </a:lnTo>
                    <a:lnTo>
                      <a:pt x="90" y="225"/>
                    </a:lnTo>
                    <a:lnTo>
                      <a:pt x="88" y="228"/>
                    </a:lnTo>
                    <a:lnTo>
                      <a:pt x="86" y="232"/>
                    </a:lnTo>
                    <a:lnTo>
                      <a:pt x="82" y="236"/>
                    </a:lnTo>
                    <a:lnTo>
                      <a:pt x="78" y="240"/>
                    </a:lnTo>
                    <a:lnTo>
                      <a:pt x="76" y="244"/>
                    </a:lnTo>
                    <a:lnTo>
                      <a:pt x="74" y="247"/>
                    </a:lnTo>
                    <a:lnTo>
                      <a:pt x="73" y="251"/>
                    </a:lnTo>
                    <a:lnTo>
                      <a:pt x="69" y="255"/>
                    </a:lnTo>
                    <a:lnTo>
                      <a:pt x="67" y="259"/>
                    </a:lnTo>
                    <a:lnTo>
                      <a:pt x="63" y="263"/>
                    </a:lnTo>
                    <a:lnTo>
                      <a:pt x="61" y="266"/>
                    </a:lnTo>
                    <a:lnTo>
                      <a:pt x="57" y="270"/>
                    </a:lnTo>
                    <a:lnTo>
                      <a:pt x="55" y="274"/>
                    </a:lnTo>
                    <a:lnTo>
                      <a:pt x="54" y="278"/>
                    </a:lnTo>
                    <a:lnTo>
                      <a:pt x="52" y="282"/>
                    </a:lnTo>
                    <a:lnTo>
                      <a:pt x="48" y="283"/>
                    </a:lnTo>
                    <a:lnTo>
                      <a:pt x="46" y="287"/>
                    </a:lnTo>
                    <a:lnTo>
                      <a:pt x="44" y="291"/>
                    </a:lnTo>
                    <a:lnTo>
                      <a:pt x="42" y="295"/>
                    </a:lnTo>
                    <a:lnTo>
                      <a:pt x="38" y="297"/>
                    </a:lnTo>
                    <a:lnTo>
                      <a:pt x="36" y="301"/>
                    </a:lnTo>
                    <a:lnTo>
                      <a:pt x="35" y="304"/>
                    </a:lnTo>
                    <a:lnTo>
                      <a:pt x="33" y="308"/>
                    </a:lnTo>
                    <a:lnTo>
                      <a:pt x="29" y="312"/>
                    </a:lnTo>
                    <a:lnTo>
                      <a:pt x="25" y="318"/>
                    </a:lnTo>
                    <a:lnTo>
                      <a:pt x="21" y="323"/>
                    </a:lnTo>
                    <a:lnTo>
                      <a:pt x="17" y="329"/>
                    </a:lnTo>
                    <a:lnTo>
                      <a:pt x="14" y="331"/>
                    </a:lnTo>
                    <a:lnTo>
                      <a:pt x="12" y="335"/>
                    </a:lnTo>
                    <a:lnTo>
                      <a:pt x="10" y="339"/>
                    </a:lnTo>
                    <a:lnTo>
                      <a:pt x="10" y="342"/>
                    </a:lnTo>
                    <a:lnTo>
                      <a:pt x="6" y="346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2"/>
                    </a:lnTo>
                    <a:lnTo>
                      <a:pt x="4" y="340"/>
                    </a:lnTo>
                    <a:lnTo>
                      <a:pt x="4" y="335"/>
                    </a:lnTo>
                    <a:lnTo>
                      <a:pt x="2" y="331"/>
                    </a:lnTo>
                    <a:lnTo>
                      <a:pt x="0" y="327"/>
                    </a:lnTo>
                    <a:lnTo>
                      <a:pt x="0" y="320"/>
                    </a:lnTo>
                    <a:lnTo>
                      <a:pt x="0" y="31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4"/>
                    </a:lnTo>
                    <a:lnTo>
                      <a:pt x="0" y="301"/>
                    </a:lnTo>
                    <a:lnTo>
                      <a:pt x="0" y="297"/>
                    </a:lnTo>
                    <a:lnTo>
                      <a:pt x="0" y="293"/>
                    </a:lnTo>
                    <a:lnTo>
                      <a:pt x="0" y="289"/>
                    </a:lnTo>
                    <a:lnTo>
                      <a:pt x="0" y="283"/>
                    </a:lnTo>
                    <a:lnTo>
                      <a:pt x="0" y="278"/>
                    </a:lnTo>
                    <a:lnTo>
                      <a:pt x="0" y="272"/>
                    </a:lnTo>
                    <a:lnTo>
                      <a:pt x="2" y="268"/>
                    </a:lnTo>
                    <a:lnTo>
                      <a:pt x="2" y="264"/>
                    </a:lnTo>
                    <a:lnTo>
                      <a:pt x="4" y="259"/>
                    </a:lnTo>
                    <a:lnTo>
                      <a:pt x="4" y="253"/>
                    </a:lnTo>
                    <a:lnTo>
                      <a:pt x="6" y="247"/>
                    </a:lnTo>
                    <a:lnTo>
                      <a:pt x="6" y="245"/>
                    </a:lnTo>
                    <a:lnTo>
                      <a:pt x="6" y="242"/>
                    </a:lnTo>
                    <a:lnTo>
                      <a:pt x="6" y="238"/>
                    </a:lnTo>
                    <a:lnTo>
                      <a:pt x="8" y="234"/>
                    </a:lnTo>
                    <a:lnTo>
                      <a:pt x="10" y="228"/>
                    </a:lnTo>
                    <a:lnTo>
                      <a:pt x="10" y="223"/>
                    </a:lnTo>
                    <a:lnTo>
                      <a:pt x="12" y="219"/>
                    </a:lnTo>
                    <a:lnTo>
                      <a:pt x="12" y="217"/>
                    </a:lnTo>
                    <a:lnTo>
                      <a:pt x="12" y="211"/>
                    </a:lnTo>
                    <a:lnTo>
                      <a:pt x="14" y="209"/>
                    </a:lnTo>
                    <a:lnTo>
                      <a:pt x="16" y="204"/>
                    </a:lnTo>
                    <a:lnTo>
                      <a:pt x="17" y="198"/>
                    </a:lnTo>
                    <a:lnTo>
                      <a:pt x="17" y="194"/>
                    </a:lnTo>
                    <a:lnTo>
                      <a:pt x="19" y="190"/>
                    </a:lnTo>
                    <a:lnTo>
                      <a:pt x="19" y="188"/>
                    </a:lnTo>
                    <a:lnTo>
                      <a:pt x="21" y="185"/>
                    </a:lnTo>
                    <a:lnTo>
                      <a:pt x="23" y="179"/>
                    </a:lnTo>
                    <a:lnTo>
                      <a:pt x="25" y="173"/>
                    </a:lnTo>
                    <a:lnTo>
                      <a:pt x="25" y="166"/>
                    </a:lnTo>
                    <a:lnTo>
                      <a:pt x="29" y="160"/>
                    </a:lnTo>
                    <a:lnTo>
                      <a:pt x="31" y="154"/>
                    </a:lnTo>
                    <a:lnTo>
                      <a:pt x="33" y="149"/>
                    </a:lnTo>
                    <a:lnTo>
                      <a:pt x="33" y="145"/>
                    </a:lnTo>
                    <a:lnTo>
                      <a:pt x="36" y="139"/>
                    </a:lnTo>
                    <a:lnTo>
                      <a:pt x="36" y="133"/>
                    </a:lnTo>
                    <a:lnTo>
                      <a:pt x="38" y="130"/>
                    </a:lnTo>
                    <a:lnTo>
                      <a:pt x="40" y="126"/>
                    </a:lnTo>
                    <a:lnTo>
                      <a:pt x="42" y="122"/>
                    </a:lnTo>
                    <a:lnTo>
                      <a:pt x="42" y="116"/>
                    </a:lnTo>
                    <a:lnTo>
                      <a:pt x="44" y="114"/>
                    </a:lnTo>
                    <a:lnTo>
                      <a:pt x="44" y="111"/>
                    </a:lnTo>
                    <a:lnTo>
                      <a:pt x="46" y="109"/>
                    </a:lnTo>
                    <a:lnTo>
                      <a:pt x="48" y="107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2" y="99"/>
                    </a:lnTo>
                    <a:lnTo>
                      <a:pt x="54" y="97"/>
                    </a:lnTo>
                    <a:lnTo>
                      <a:pt x="55" y="95"/>
                    </a:lnTo>
                    <a:lnTo>
                      <a:pt x="57" y="93"/>
                    </a:lnTo>
                    <a:lnTo>
                      <a:pt x="61" y="92"/>
                    </a:lnTo>
                    <a:lnTo>
                      <a:pt x="63" y="90"/>
                    </a:lnTo>
                    <a:lnTo>
                      <a:pt x="67" y="86"/>
                    </a:lnTo>
                    <a:lnTo>
                      <a:pt x="73" y="84"/>
                    </a:lnTo>
                    <a:lnTo>
                      <a:pt x="76" y="80"/>
                    </a:lnTo>
                    <a:lnTo>
                      <a:pt x="82" y="76"/>
                    </a:lnTo>
                    <a:lnTo>
                      <a:pt x="86" y="74"/>
                    </a:lnTo>
                    <a:lnTo>
                      <a:pt x="88" y="72"/>
                    </a:lnTo>
                    <a:lnTo>
                      <a:pt x="92" y="71"/>
                    </a:lnTo>
                    <a:lnTo>
                      <a:pt x="93" y="69"/>
                    </a:lnTo>
                    <a:lnTo>
                      <a:pt x="99" y="67"/>
                    </a:lnTo>
                    <a:lnTo>
                      <a:pt x="101" y="65"/>
                    </a:lnTo>
                    <a:lnTo>
                      <a:pt x="105" y="63"/>
                    </a:lnTo>
                    <a:lnTo>
                      <a:pt x="111" y="61"/>
                    </a:lnTo>
                    <a:lnTo>
                      <a:pt x="114" y="57"/>
                    </a:lnTo>
                    <a:lnTo>
                      <a:pt x="118" y="55"/>
                    </a:lnTo>
                    <a:lnTo>
                      <a:pt x="122" y="52"/>
                    </a:lnTo>
                    <a:lnTo>
                      <a:pt x="126" y="50"/>
                    </a:lnTo>
                    <a:lnTo>
                      <a:pt x="131" y="48"/>
                    </a:lnTo>
                    <a:lnTo>
                      <a:pt x="135" y="46"/>
                    </a:lnTo>
                    <a:lnTo>
                      <a:pt x="139" y="42"/>
                    </a:lnTo>
                    <a:lnTo>
                      <a:pt x="145" y="40"/>
                    </a:lnTo>
                    <a:lnTo>
                      <a:pt x="150" y="38"/>
                    </a:lnTo>
                    <a:lnTo>
                      <a:pt x="154" y="34"/>
                    </a:lnTo>
                    <a:lnTo>
                      <a:pt x="158" y="33"/>
                    </a:lnTo>
                    <a:lnTo>
                      <a:pt x="164" y="29"/>
                    </a:lnTo>
                    <a:lnTo>
                      <a:pt x="168" y="27"/>
                    </a:lnTo>
                    <a:lnTo>
                      <a:pt x="173" y="25"/>
                    </a:lnTo>
                    <a:lnTo>
                      <a:pt x="177" y="21"/>
                    </a:lnTo>
                    <a:lnTo>
                      <a:pt x="181" y="21"/>
                    </a:lnTo>
                    <a:lnTo>
                      <a:pt x="185" y="19"/>
                    </a:lnTo>
                    <a:lnTo>
                      <a:pt x="189" y="15"/>
                    </a:lnTo>
                    <a:lnTo>
                      <a:pt x="192" y="14"/>
                    </a:lnTo>
                    <a:lnTo>
                      <a:pt x="196" y="14"/>
                    </a:lnTo>
                    <a:lnTo>
                      <a:pt x="200" y="10"/>
                    </a:lnTo>
                    <a:lnTo>
                      <a:pt x="204" y="8"/>
                    </a:lnTo>
                    <a:lnTo>
                      <a:pt x="206" y="8"/>
                    </a:lnTo>
                    <a:lnTo>
                      <a:pt x="209" y="6"/>
                    </a:lnTo>
                    <a:lnTo>
                      <a:pt x="215" y="2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198" y="63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31" name="Freeform 50"/>
              <p:cNvSpPr>
                <a:spLocks/>
              </p:cNvSpPr>
              <p:nvPr/>
            </p:nvSpPr>
            <p:spPr bwMode="auto">
              <a:xfrm>
                <a:off x="951" y="2704"/>
                <a:ext cx="130" cy="307"/>
              </a:xfrm>
              <a:custGeom>
                <a:avLst/>
                <a:gdLst>
                  <a:gd name="T0" fmla="*/ 4 w 258"/>
                  <a:gd name="T1" fmla="*/ 1 h 614"/>
                  <a:gd name="T2" fmla="*/ 4 w 258"/>
                  <a:gd name="T3" fmla="*/ 1 h 614"/>
                  <a:gd name="T4" fmla="*/ 3 w 258"/>
                  <a:gd name="T5" fmla="*/ 1 h 614"/>
                  <a:gd name="T6" fmla="*/ 3 w 258"/>
                  <a:gd name="T7" fmla="*/ 1 h 614"/>
                  <a:gd name="T8" fmla="*/ 3 w 258"/>
                  <a:gd name="T9" fmla="*/ 1 h 614"/>
                  <a:gd name="T10" fmla="*/ 2 w 258"/>
                  <a:gd name="T11" fmla="*/ 1 h 614"/>
                  <a:gd name="T12" fmla="*/ 2 w 258"/>
                  <a:gd name="T13" fmla="*/ 1 h 614"/>
                  <a:gd name="T14" fmla="*/ 2 w 258"/>
                  <a:gd name="T15" fmla="*/ 2 h 614"/>
                  <a:gd name="T16" fmla="*/ 1 w 258"/>
                  <a:gd name="T17" fmla="*/ 2 h 614"/>
                  <a:gd name="T18" fmla="*/ 1 w 258"/>
                  <a:gd name="T19" fmla="*/ 2 h 614"/>
                  <a:gd name="T20" fmla="*/ 1 w 258"/>
                  <a:gd name="T21" fmla="*/ 2 h 614"/>
                  <a:gd name="T22" fmla="*/ 1 w 258"/>
                  <a:gd name="T23" fmla="*/ 3 h 614"/>
                  <a:gd name="T24" fmla="*/ 1 w 258"/>
                  <a:gd name="T25" fmla="*/ 3 h 614"/>
                  <a:gd name="T26" fmla="*/ 1 w 258"/>
                  <a:gd name="T27" fmla="*/ 3 h 614"/>
                  <a:gd name="T28" fmla="*/ 1 w 258"/>
                  <a:gd name="T29" fmla="*/ 5 h 614"/>
                  <a:gd name="T30" fmla="*/ 0 w 258"/>
                  <a:gd name="T31" fmla="*/ 5 h 614"/>
                  <a:gd name="T32" fmla="*/ 0 w 258"/>
                  <a:gd name="T33" fmla="*/ 5 h 614"/>
                  <a:gd name="T34" fmla="*/ 0 w 258"/>
                  <a:gd name="T35" fmla="*/ 5 h 614"/>
                  <a:gd name="T36" fmla="*/ 0 w 258"/>
                  <a:gd name="T37" fmla="*/ 5 h 614"/>
                  <a:gd name="T38" fmla="*/ 1 w 258"/>
                  <a:gd name="T39" fmla="*/ 5 h 614"/>
                  <a:gd name="T40" fmla="*/ 1 w 258"/>
                  <a:gd name="T41" fmla="*/ 6 h 614"/>
                  <a:gd name="T42" fmla="*/ 1 w 258"/>
                  <a:gd name="T43" fmla="*/ 6 h 614"/>
                  <a:gd name="T44" fmla="*/ 1 w 258"/>
                  <a:gd name="T45" fmla="*/ 6 h 614"/>
                  <a:gd name="T46" fmla="*/ 1 w 258"/>
                  <a:gd name="T47" fmla="*/ 7 h 614"/>
                  <a:gd name="T48" fmla="*/ 1 w 258"/>
                  <a:gd name="T49" fmla="*/ 7 h 614"/>
                  <a:gd name="T50" fmla="*/ 1 w 258"/>
                  <a:gd name="T51" fmla="*/ 9 h 614"/>
                  <a:gd name="T52" fmla="*/ 1 w 258"/>
                  <a:gd name="T53" fmla="*/ 9 h 614"/>
                  <a:gd name="T54" fmla="*/ 2 w 258"/>
                  <a:gd name="T55" fmla="*/ 10 h 614"/>
                  <a:gd name="T56" fmla="*/ 2 w 258"/>
                  <a:gd name="T57" fmla="*/ 10 h 614"/>
                  <a:gd name="T58" fmla="*/ 2 w 258"/>
                  <a:gd name="T59" fmla="*/ 10 h 614"/>
                  <a:gd name="T60" fmla="*/ 2 w 258"/>
                  <a:gd name="T61" fmla="*/ 10 h 614"/>
                  <a:gd name="T62" fmla="*/ 2 w 258"/>
                  <a:gd name="T63" fmla="*/ 9 h 614"/>
                  <a:gd name="T64" fmla="*/ 2 w 258"/>
                  <a:gd name="T65" fmla="*/ 9 h 614"/>
                  <a:gd name="T66" fmla="*/ 2 w 258"/>
                  <a:gd name="T67" fmla="*/ 7 h 614"/>
                  <a:gd name="T68" fmla="*/ 2 w 258"/>
                  <a:gd name="T69" fmla="*/ 7 h 614"/>
                  <a:gd name="T70" fmla="*/ 3 w 258"/>
                  <a:gd name="T71" fmla="*/ 7 h 614"/>
                  <a:gd name="T72" fmla="*/ 3 w 258"/>
                  <a:gd name="T73" fmla="*/ 6 h 614"/>
                  <a:gd name="T74" fmla="*/ 3 w 258"/>
                  <a:gd name="T75" fmla="*/ 6 h 614"/>
                  <a:gd name="T76" fmla="*/ 3 w 258"/>
                  <a:gd name="T77" fmla="*/ 6 h 614"/>
                  <a:gd name="T78" fmla="*/ 3 w 258"/>
                  <a:gd name="T79" fmla="*/ 5 h 614"/>
                  <a:gd name="T80" fmla="*/ 3 w 258"/>
                  <a:gd name="T81" fmla="*/ 5 h 614"/>
                  <a:gd name="T82" fmla="*/ 3 w 258"/>
                  <a:gd name="T83" fmla="*/ 5 h 614"/>
                  <a:gd name="T84" fmla="*/ 3 w 258"/>
                  <a:gd name="T85" fmla="*/ 5 h 614"/>
                  <a:gd name="T86" fmla="*/ 3 w 258"/>
                  <a:gd name="T87" fmla="*/ 5 h 614"/>
                  <a:gd name="T88" fmla="*/ 3 w 258"/>
                  <a:gd name="T89" fmla="*/ 3 h 614"/>
                  <a:gd name="T90" fmla="*/ 3 w 258"/>
                  <a:gd name="T91" fmla="*/ 3 h 614"/>
                  <a:gd name="T92" fmla="*/ 3 w 258"/>
                  <a:gd name="T93" fmla="*/ 3 h 614"/>
                  <a:gd name="T94" fmla="*/ 3 w 258"/>
                  <a:gd name="T95" fmla="*/ 2 h 614"/>
                  <a:gd name="T96" fmla="*/ 3 w 258"/>
                  <a:gd name="T97" fmla="*/ 2 h 614"/>
                  <a:gd name="T98" fmla="*/ 3 w 258"/>
                  <a:gd name="T99" fmla="*/ 2 h 614"/>
                  <a:gd name="T100" fmla="*/ 3 w 258"/>
                  <a:gd name="T101" fmla="*/ 1 h 614"/>
                  <a:gd name="T102" fmla="*/ 4 w 258"/>
                  <a:gd name="T103" fmla="*/ 1 h 614"/>
                  <a:gd name="T104" fmla="*/ 4 w 258"/>
                  <a:gd name="T105" fmla="*/ 1 h 614"/>
                  <a:gd name="T106" fmla="*/ 4 w 258"/>
                  <a:gd name="T107" fmla="*/ 1 h 614"/>
                  <a:gd name="T108" fmla="*/ 4 w 258"/>
                  <a:gd name="T109" fmla="*/ 1 h 614"/>
                  <a:gd name="T110" fmla="*/ 5 w 258"/>
                  <a:gd name="T111" fmla="*/ 0 h 61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58"/>
                  <a:gd name="T169" fmla="*/ 0 h 614"/>
                  <a:gd name="T170" fmla="*/ 258 w 258"/>
                  <a:gd name="T171" fmla="*/ 614 h 61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58" h="614">
                    <a:moveTo>
                      <a:pt x="258" y="0"/>
                    </a:moveTo>
                    <a:lnTo>
                      <a:pt x="258" y="0"/>
                    </a:lnTo>
                    <a:lnTo>
                      <a:pt x="255" y="0"/>
                    </a:lnTo>
                    <a:lnTo>
                      <a:pt x="251" y="0"/>
                    </a:lnTo>
                    <a:lnTo>
                      <a:pt x="249" y="2"/>
                    </a:lnTo>
                    <a:lnTo>
                      <a:pt x="245" y="4"/>
                    </a:lnTo>
                    <a:lnTo>
                      <a:pt x="241" y="6"/>
                    </a:lnTo>
                    <a:lnTo>
                      <a:pt x="238" y="6"/>
                    </a:lnTo>
                    <a:lnTo>
                      <a:pt x="234" y="8"/>
                    </a:lnTo>
                    <a:lnTo>
                      <a:pt x="228" y="10"/>
                    </a:lnTo>
                    <a:lnTo>
                      <a:pt x="224" y="12"/>
                    </a:lnTo>
                    <a:lnTo>
                      <a:pt x="219" y="12"/>
                    </a:lnTo>
                    <a:lnTo>
                      <a:pt x="213" y="14"/>
                    </a:lnTo>
                    <a:lnTo>
                      <a:pt x="207" y="17"/>
                    </a:lnTo>
                    <a:lnTo>
                      <a:pt x="203" y="19"/>
                    </a:lnTo>
                    <a:lnTo>
                      <a:pt x="196" y="21"/>
                    </a:lnTo>
                    <a:lnTo>
                      <a:pt x="190" y="23"/>
                    </a:lnTo>
                    <a:lnTo>
                      <a:pt x="184" y="25"/>
                    </a:lnTo>
                    <a:lnTo>
                      <a:pt x="179" y="29"/>
                    </a:lnTo>
                    <a:lnTo>
                      <a:pt x="173" y="31"/>
                    </a:lnTo>
                    <a:lnTo>
                      <a:pt x="169" y="33"/>
                    </a:lnTo>
                    <a:lnTo>
                      <a:pt x="163" y="36"/>
                    </a:lnTo>
                    <a:lnTo>
                      <a:pt x="158" y="38"/>
                    </a:lnTo>
                    <a:lnTo>
                      <a:pt x="154" y="40"/>
                    </a:lnTo>
                    <a:lnTo>
                      <a:pt x="148" y="44"/>
                    </a:lnTo>
                    <a:lnTo>
                      <a:pt x="144" y="46"/>
                    </a:lnTo>
                    <a:lnTo>
                      <a:pt x="141" y="48"/>
                    </a:lnTo>
                    <a:lnTo>
                      <a:pt x="135" y="52"/>
                    </a:lnTo>
                    <a:lnTo>
                      <a:pt x="133" y="55"/>
                    </a:lnTo>
                    <a:lnTo>
                      <a:pt x="129" y="57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20" y="69"/>
                    </a:lnTo>
                    <a:lnTo>
                      <a:pt x="116" y="74"/>
                    </a:lnTo>
                    <a:lnTo>
                      <a:pt x="114" y="80"/>
                    </a:lnTo>
                    <a:lnTo>
                      <a:pt x="110" y="84"/>
                    </a:lnTo>
                    <a:lnTo>
                      <a:pt x="108" y="88"/>
                    </a:lnTo>
                    <a:lnTo>
                      <a:pt x="106" y="91"/>
                    </a:lnTo>
                    <a:lnTo>
                      <a:pt x="106" y="95"/>
                    </a:lnTo>
                    <a:lnTo>
                      <a:pt x="104" y="101"/>
                    </a:lnTo>
                    <a:lnTo>
                      <a:pt x="103" y="105"/>
                    </a:lnTo>
                    <a:lnTo>
                      <a:pt x="101" y="109"/>
                    </a:lnTo>
                    <a:lnTo>
                      <a:pt x="99" y="112"/>
                    </a:lnTo>
                    <a:lnTo>
                      <a:pt x="95" y="116"/>
                    </a:lnTo>
                    <a:lnTo>
                      <a:pt x="93" y="120"/>
                    </a:lnTo>
                    <a:lnTo>
                      <a:pt x="89" y="124"/>
                    </a:lnTo>
                    <a:lnTo>
                      <a:pt x="87" y="126"/>
                    </a:lnTo>
                    <a:lnTo>
                      <a:pt x="82" y="129"/>
                    </a:lnTo>
                    <a:lnTo>
                      <a:pt x="78" y="133"/>
                    </a:lnTo>
                    <a:lnTo>
                      <a:pt x="72" y="135"/>
                    </a:lnTo>
                    <a:lnTo>
                      <a:pt x="66" y="139"/>
                    </a:lnTo>
                    <a:lnTo>
                      <a:pt x="59" y="141"/>
                    </a:lnTo>
                    <a:lnTo>
                      <a:pt x="55" y="145"/>
                    </a:lnTo>
                    <a:lnTo>
                      <a:pt x="49" y="148"/>
                    </a:lnTo>
                    <a:lnTo>
                      <a:pt x="44" y="150"/>
                    </a:lnTo>
                    <a:lnTo>
                      <a:pt x="38" y="152"/>
                    </a:lnTo>
                    <a:lnTo>
                      <a:pt x="32" y="154"/>
                    </a:lnTo>
                    <a:lnTo>
                      <a:pt x="27" y="156"/>
                    </a:lnTo>
                    <a:lnTo>
                      <a:pt x="25" y="156"/>
                    </a:lnTo>
                    <a:lnTo>
                      <a:pt x="21" y="158"/>
                    </a:lnTo>
                    <a:lnTo>
                      <a:pt x="17" y="158"/>
                    </a:lnTo>
                    <a:lnTo>
                      <a:pt x="15" y="160"/>
                    </a:lnTo>
                    <a:lnTo>
                      <a:pt x="15" y="162"/>
                    </a:lnTo>
                    <a:lnTo>
                      <a:pt x="15" y="164"/>
                    </a:lnTo>
                    <a:lnTo>
                      <a:pt x="13" y="167"/>
                    </a:lnTo>
                    <a:lnTo>
                      <a:pt x="13" y="169"/>
                    </a:lnTo>
                    <a:lnTo>
                      <a:pt x="13" y="173"/>
                    </a:lnTo>
                    <a:lnTo>
                      <a:pt x="13" y="179"/>
                    </a:lnTo>
                    <a:lnTo>
                      <a:pt x="11" y="183"/>
                    </a:lnTo>
                    <a:lnTo>
                      <a:pt x="9" y="188"/>
                    </a:lnTo>
                    <a:lnTo>
                      <a:pt x="9" y="194"/>
                    </a:lnTo>
                    <a:lnTo>
                      <a:pt x="9" y="200"/>
                    </a:lnTo>
                    <a:lnTo>
                      <a:pt x="9" y="202"/>
                    </a:lnTo>
                    <a:lnTo>
                      <a:pt x="7" y="205"/>
                    </a:lnTo>
                    <a:lnTo>
                      <a:pt x="7" y="207"/>
                    </a:lnTo>
                    <a:lnTo>
                      <a:pt x="7" y="211"/>
                    </a:lnTo>
                    <a:lnTo>
                      <a:pt x="7" y="215"/>
                    </a:lnTo>
                    <a:lnTo>
                      <a:pt x="7" y="219"/>
                    </a:lnTo>
                    <a:lnTo>
                      <a:pt x="7" y="223"/>
                    </a:lnTo>
                    <a:lnTo>
                      <a:pt x="7" y="226"/>
                    </a:lnTo>
                    <a:lnTo>
                      <a:pt x="6" y="228"/>
                    </a:lnTo>
                    <a:lnTo>
                      <a:pt x="6" y="232"/>
                    </a:lnTo>
                    <a:lnTo>
                      <a:pt x="6" y="234"/>
                    </a:lnTo>
                    <a:lnTo>
                      <a:pt x="6" y="240"/>
                    </a:lnTo>
                    <a:lnTo>
                      <a:pt x="6" y="243"/>
                    </a:lnTo>
                    <a:lnTo>
                      <a:pt x="4" y="245"/>
                    </a:lnTo>
                    <a:lnTo>
                      <a:pt x="4" y="249"/>
                    </a:lnTo>
                    <a:lnTo>
                      <a:pt x="4" y="255"/>
                    </a:lnTo>
                    <a:lnTo>
                      <a:pt x="2" y="257"/>
                    </a:lnTo>
                    <a:lnTo>
                      <a:pt x="2" y="261"/>
                    </a:lnTo>
                    <a:lnTo>
                      <a:pt x="2" y="264"/>
                    </a:lnTo>
                    <a:lnTo>
                      <a:pt x="2" y="268"/>
                    </a:lnTo>
                    <a:lnTo>
                      <a:pt x="0" y="272"/>
                    </a:lnTo>
                    <a:lnTo>
                      <a:pt x="0" y="276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7"/>
                    </a:lnTo>
                    <a:lnTo>
                      <a:pt x="0" y="291"/>
                    </a:lnTo>
                    <a:lnTo>
                      <a:pt x="0" y="295"/>
                    </a:lnTo>
                    <a:lnTo>
                      <a:pt x="0" y="297"/>
                    </a:lnTo>
                    <a:lnTo>
                      <a:pt x="0" y="300"/>
                    </a:lnTo>
                    <a:lnTo>
                      <a:pt x="0" y="304"/>
                    </a:lnTo>
                    <a:lnTo>
                      <a:pt x="0" y="308"/>
                    </a:lnTo>
                    <a:lnTo>
                      <a:pt x="0" y="312"/>
                    </a:lnTo>
                    <a:lnTo>
                      <a:pt x="0" y="316"/>
                    </a:lnTo>
                    <a:lnTo>
                      <a:pt x="0" y="319"/>
                    </a:lnTo>
                    <a:lnTo>
                      <a:pt x="0" y="321"/>
                    </a:lnTo>
                    <a:lnTo>
                      <a:pt x="0" y="325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7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2" y="359"/>
                    </a:lnTo>
                    <a:lnTo>
                      <a:pt x="2" y="365"/>
                    </a:lnTo>
                    <a:lnTo>
                      <a:pt x="4" y="369"/>
                    </a:lnTo>
                    <a:lnTo>
                      <a:pt x="6" y="373"/>
                    </a:lnTo>
                    <a:lnTo>
                      <a:pt x="6" y="378"/>
                    </a:lnTo>
                    <a:lnTo>
                      <a:pt x="7" y="382"/>
                    </a:lnTo>
                    <a:lnTo>
                      <a:pt x="7" y="384"/>
                    </a:lnTo>
                    <a:lnTo>
                      <a:pt x="9" y="388"/>
                    </a:lnTo>
                    <a:lnTo>
                      <a:pt x="9" y="394"/>
                    </a:lnTo>
                    <a:lnTo>
                      <a:pt x="11" y="396"/>
                    </a:lnTo>
                    <a:lnTo>
                      <a:pt x="13" y="399"/>
                    </a:lnTo>
                    <a:lnTo>
                      <a:pt x="15" y="403"/>
                    </a:lnTo>
                    <a:lnTo>
                      <a:pt x="17" y="407"/>
                    </a:lnTo>
                    <a:lnTo>
                      <a:pt x="19" y="409"/>
                    </a:lnTo>
                    <a:lnTo>
                      <a:pt x="21" y="413"/>
                    </a:lnTo>
                    <a:lnTo>
                      <a:pt x="21" y="416"/>
                    </a:lnTo>
                    <a:lnTo>
                      <a:pt x="25" y="420"/>
                    </a:lnTo>
                    <a:lnTo>
                      <a:pt x="25" y="422"/>
                    </a:lnTo>
                    <a:lnTo>
                      <a:pt x="27" y="426"/>
                    </a:lnTo>
                    <a:lnTo>
                      <a:pt x="28" y="430"/>
                    </a:lnTo>
                    <a:lnTo>
                      <a:pt x="30" y="434"/>
                    </a:lnTo>
                    <a:lnTo>
                      <a:pt x="32" y="437"/>
                    </a:lnTo>
                    <a:lnTo>
                      <a:pt x="34" y="441"/>
                    </a:lnTo>
                    <a:lnTo>
                      <a:pt x="36" y="445"/>
                    </a:lnTo>
                    <a:lnTo>
                      <a:pt x="38" y="449"/>
                    </a:lnTo>
                    <a:lnTo>
                      <a:pt x="40" y="453"/>
                    </a:lnTo>
                    <a:lnTo>
                      <a:pt x="40" y="458"/>
                    </a:lnTo>
                    <a:lnTo>
                      <a:pt x="44" y="462"/>
                    </a:lnTo>
                    <a:lnTo>
                      <a:pt x="44" y="466"/>
                    </a:lnTo>
                    <a:lnTo>
                      <a:pt x="46" y="472"/>
                    </a:lnTo>
                    <a:lnTo>
                      <a:pt x="46" y="477"/>
                    </a:lnTo>
                    <a:lnTo>
                      <a:pt x="47" y="483"/>
                    </a:lnTo>
                    <a:lnTo>
                      <a:pt x="49" y="489"/>
                    </a:lnTo>
                    <a:lnTo>
                      <a:pt x="49" y="494"/>
                    </a:lnTo>
                    <a:lnTo>
                      <a:pt x="51" y="500"/>
                    </a:lnTo>
                    <a:lnTo>
                      <a:pt x="53" y="506"/>
                    </a:lnTo>
                    <a:lnTo>
                      <a:pt x="53" y="511"/>
                    </a:lnTo>
                    <a:lnTo>
                      <a:pt x="55" y="519"/>
                    </a:lnTo>
                    <a:lnTo>
                      <a:pt x="57" y="523"/>
                    </a:lnTo>
                    <a:lnTo>
                      <a:pt x="57" y="529"/>
                    </a:lnTo>
                    <a:lnTo>
                      <a:pt x="57" y="536"/>
                    </a:lnTo>
                    <a:lnTo>
                      <a:pt x="59" y="542"/>
                    </a:lnTo>
                    <a:lnTo>
                      <a:pt x="59" y="548"/>
                    </a:lnTo>
                    <a:lnTo>
                      <a:pt x="61" y="553"/>
                    </a:lnTo>
                    <a:lnTo>
                      <a:pt x="63" y="559"/>
                    </a:lnTo>
                    <a:lnTo>
                      <a:pt x="63" y="565"/>
                    </a:lnTo>
                    <a:lnTo>
                      <a:pt x="63" y="570"/>
                    </a:lnTo>
                    <a:lnTo>
                      <a:pt x="63" y="576"/>
                    </a:lnTo>
                    <a:lnTo>
                      <a:pt x="65" y="580"/>
                    </a:lnTo>
                    <a:lnTo>
                      <a:pt x="65" y="586"/>
                    </a:lnTo>
                    <a:lnTo>
                      <a:pt x="65" y="589"/>
                    </a:lnTo>
                    <a:lnTo>
                      <a:pt x="65" y="595"/>
                    </a:lnTo>
                    <a:lnTo>
                      <a:pt x="66" y="599"/>
                    </a:lnTo>
                    <a:lnTo>
                      <a:pt x="66" y="601"/>
                    </a:lnTo>
                    <a:lnTo>
                      <a:pt x="66" y="605"/>
                    </a:lnTo>
                    <a:lnTo>
                      <a:pt x="66" y="606"/>
                    </a:lnTo>
                    <a:lnTo>
                      <a:pt x="68" y="610"/>
                    </a:lnTo>
                    <a:lnTo>
                      <a:pt x="68" y="614"/>
                    </a:lnTo>
                    <a:lnTo>
                      <a:pt x="70" y="612"/>
                    </a:lnTo>
                    <a:lnTo>
                      <a:pt x="70" y="608"/>
                    </a:lnTo>
                    <a:lnTo>
                      <a:pt x="72" y="605"/>
                    </a:lnTo>
                    <a:lnTo>
                      <a:pt x="72" y="601"/>
                    </a:lnTo>
                    <a:lnTo>
                      <a:pt x="74" y="599"/>
                    </a:lnTo>
                    <a:lnTo>
                      <a:pt x="76" y="595"/>
                    </a:lnTo>
                    <a:lnTo>
                      <a:pt x="78" y="591"/>
                    </a:lnTo>
                    <a:lnTo>
                      <a:pt x="80" y="587"/>
                    </a:lnTo>
                    <a:lnTo>
                      <a:pt x="82" y="584"/>
                    </a:lnTo>
                    <a:lnTo>
                      <a:pt x="84" y="580"/>
                    </a:lnTo>
                    <a:lnTo>
                      <a:pt x="85" y="576"/>
                    </a:lnTo>
                    <a:lnTo>
                      <a:pt x="87" y="570"/>
                    </a:lnTo>
                    <a:lnTo>
                      <a:pt x="89" y="567"/>
                    </a:lnTo>
                    <a:lnTo>
                      <a:pt x="91" y="561"/>
                    </a:lnTo>
                    <a:lnTo>
                      <a:pt x="93" y="557"/>
                    </a:lnTo>
                    <a:lnTo>
                      <a:pt x="95" y="551"/>
                    </a:lnTo>
                    <a:lnTo>
                      <a:pt x="97" y="546"/>
                    </a:lnTo>
                    <a:lnTo>
                      <a:pt x="101" y="540"/>
                    </a:lnTo>
                    <a:lnTo>
                      <a:pt x="103" y="534"/>
                    </a:lnTo>
                    <a:lnTo>
                      <a:pt x="104" y="532"/>
                    </a:lnTo>
                    <a:lnTo>
                      <a:pt x="106" y="529"/>
                    </a:lnTo>
                    <a:lnTo>
                      <a:pt x="106" y="525"/>
                    </a:lnTo>
                    <a:lnTo>
                      <a:pt x="108" y="521"/>
                    </a:lnTo>
                    <a:lnTo>
                      <a:pt x="110" y="515"/>
                    </a:lnTo>
                    <a:lnTo>
                      <a:pt x="114" y="510"/>
                    </a:lnTo>
                    <a:lnTo>
                      <a:pt x="114" y="506"/>
                    </a:lnTo>
                    <a:lnTo>
                      <a:pt x="116" y="502"/>
                    </a:lnTo>
                    <a:lnTo>
                      <a:pt x="116" y="498"/>
                    </a:lnTo>
                    <a:lnTo>
                      <a:pt x="120" y="496"/>
                    </a:lnTo>
                    <a:lnTo>
                      <a:pt x="120" y="492"/>
                    </a:lnTo>
                    <a:lnTo>
                      <a:pt x="122" y="489"/>
                    </a:lnTo>
                    <a:lnTo>
                      <a:pt x="122" y="485"/>
                    </a:lnTo>
                    <a:lnTo>
                      <a:pt x="123" y="483"/>
                    </a:lnTo>
                    <a:lnTo>
                      <a:pt x="125" y="479"/>
                    </a:lnTo>
                    <a:lnTo>
                      <a:pt x="125" y="475"/>
                    </a:lnTo>
                    <a:lnTo>
                      <a:pt x="127" y="472"/>
                    </a:lnTo>
                    <a:lnTo>
                      <a:pt x="127" y="468"/>
                    </a:lnTo>
                    <a:lnTo>
                      <a:pt x="129" y="464"/>
                    </a:lnTo>
                    <a:lnTo>
                      <a:pt x="131" y="460"/>
                    </a:lnTo>
                    <a:lnTo>
                      <a:pt x="131" y="458"/>
                    </a:lnTo>
                    <a:lnTo>
                      <a:pt x="133" y="454"/>
                    </a:lnTo>
                    <a:lnTo>
                      <a:pt x="133" y="451"/>
                    </a:lnTo>
                    <a:lnTo>
                      <a:pt x="135" y="447"/>
                    </a:lnTo>
                    <a:lnTo>
                      <a:pt x="135" y="441"/>
                    </a:lnTo>
                    <a:lnTo>
                      <a:pt x="139" y="439"/>
                    </a:lnTo>
                    <a:lnTo>
                      <a:pt x="139" y="435"/>
                    </a:lnTo>
                    <a:lnTo>
                      <a:pt x="141" y="432"/>
                    </a:lnTo>
                    <a:lnTo>
                      <a:pt x="141" y="428"/>
                    </a:lnTo>
                    <a:lnTo>
                      <a:pt x="142" y="426"/>
                    </a:lnTo>
                    <a:lnTo>
                      <a:pt x="144" y="420"/>
                    </a:lnTo>
                    <a:lnTo>
                      <a:pt x="144" y="416"/>
                    </a:lnTo>
                    <a:lnTo>
                      <a:pt x="146" y="415"/>
                    </a:lnTo>
                    <a:lnTo>
                      <a:pt x="146" y="411"/>
                    </a:lnTo>
                    <a:lnTo>
                      <a:pt x="148" y="407"/>
                    </a:lnTo>
                    <a:lnTo>
                      <a:pt x="150" y="403"/>
                    </a:lnTo>
                    <a:lnTo>
                      <a:pt x="150" y="399"/>
                    </a:lnTo>
                    <a:lnTo>
                      <a:pt x="152" y="396"/>
                    </a:lnTo>
                    <a:lnTo>
                      <a:pt x="152" y="394"/>
                    </a:lnTo>
                    <a:lnTo>
                      <a:pt x="152" y="390"/>
                    </a:lnTo>
                    <a:lnTo>
                      <a:pt x="154" y="386"/>
                    </a:lnTo>
                    <a:lnTo>
                      <a:pt x="154" y="382"/>
                    </a:lnTo>
                    <a:lnTo>
                      <a:pt x="158" y="377"/>
                    </a:lnTo>
                    <a:lnTo>
                      <a:pt x="160" y="371"/>
                    </a:lnTo>
                    <a:lnTo>
                      <a:pt x="160" y="365"/>
                    </a:lnTo>
                    <a:lnTo>
                      <a:pt x="163" y="358"/>
                    </a:lnTo>
                    <a:lnTo>
                      <a:pt x="163" y="354"/>
                    </a:lnTo>
                    <a:lnTo>
                      <a:pt x="165" y="348"/>
                    </a:lnTo>
                    <a:lnTo>
                      <a:pt x="167" y="342"/>
                    </a:lnTo>
                    <a:lnTo>
                      <a:pt x="169" y="339"/>
                    </a:lnTo>
                    <a:lnTo>
                      <a:pt x="169" y="335"/>
                    </a:lnTo>
                    <a:lnTo>
                      <a:pt x="171" y="331"/>
                    </a:lnTo>
                    <a:lnTo>
                      <a:pt x="171" y="327"/>
                    </a:lnTo>
                    <a:lnTo>
                      <a:pt x="171" y="323"/>
                    </a:lnTo>
                    <a:lnTo>
                      <a:pt x="173" y="321"/>
                    </a:lnTo>
                    <a:lnTo>
                      <a:pt x="173" y="319"/>
                    </a:lnTo>
                    <a:lnTo>
                      <a:pt x="175" y="316"/>
                    </a:lnTo>
                    <a:lnTo>
                      <a:pt x="175" y="314"/>
                    </a:lnTo>
                    <a:lnTo>
                      <a:pt x="173" y="312"/>
                    </a:lnTo>
                    <a:lnTo>
                      <a:pt x="173" y="306"/>
                    </a:lnTo>
                    <a:lnTo>
                      <a:pt x="173" y="302"/>
                    </a:lnTo>
                    <a:lnTo>
                      <a:pt x="171" y="297"/>
                    </a:lnTo>
                    <a:lnTo>
                      <a:pt x="171" y="295"/>
                    </a:lnTo>
                    <a:lnTo>
                      <a:pt x="171" y="291"/>
                    </a:lnTo>
                    <a:lnTo>
                      <a:pt x="171" y="287"/>
                    </a:lnTo>
                    <a:lnTo>
                      <a:pt x="171" y="281"/>
                    </a:lnTo>
                    <a:lnTo>
                      <a:pt x="169" y="278"/>
                    </a:lnTo>
                    <a:lnTo>
                      <a:pt x="169" y="274"/>
                    </a:lnTo>
                    <a:lnTo>
                      <a:pt x="169" y="268"/>
                    </a:lnTo>
                    <a:lnTo>
                      <a:pt x="169" y="262"/>
                    </a:lnTo>
                    <a:lnTo>
                      <a:pt x="169" y="257"/>
                    </a:lnTo>
                    <a:lnTo>
                      <a:pt x="167" y="251"/>
                    </a:lnTo>
                    <a:lnTo>
                      <a:pt x="167" y="245"/>
                    </a:lnTo>
                    <a:lnTo>
                      <a:pt x="167" y="242"/>
                    </a:lnTo>
                    <a:lnTo>
                      <a:pt x="167" y="238"/>
                    </a:lnTo>
                    <a:lnTo>
                      <a:pt x="167" y="234"/>
                    </a:lnTo>
                    <a:lnTo>
                      <a:pt x="167" y="232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7" y="223"/>
                    </a:lnTo>
                    <a:lnTo>
                      <a:pt x="167" y="219"/>
                    </a:lnTo>
                    <a:lnTo>
                      <a:pt x="167" y="215"/>
                    </a:lnTo>
                    <a:lnTo>
                      <a:pt x="167" y="213"/>
                    </a:lnTo>
                    <a:lnTo>
                      <a:pt x="167" y="209"/>
                    </a:lnTo>
                    <a:lnTo>
                      <a:pt x="167" y="205"/>
                    </a:lnTo>
                    <a:lnTo>
                      <a:pt x="167" y="202"/>
                    </a:lnTo>
                    <a:lnTo>
                      <a:pt x="167" y="198"/>
                    </a:lnTo>
                    <a:lnTo>
                      <a:pt x="167" y="194"/>
                    </a:lnTo>
                    <a:lnTo>
                      <a:pt x="169" y="192"/>
                    </a:lnTo>
                    <a:lnTo>
                      <a:pt x="169" y="188"/>
                    </a:lnTo>
                    <a:lnTo>
                      <a:pt x="169" y="185"/>
                    </a:lnTo>
                    <a:lnTo>
                      <a:pt x="169" y="181"/>
                    </a:lnTo>
                    <a:lnTo>
                      <a:pt x="169" y="177"/>
                    </a:lnTo>
                    <a:lnTo>
                      <a:pt x="169" y="173"/>
                    </a:lnTo>
                    <a:lnTo>
                      <a:pt x="169" y="169"/>
                    </a:lnTo>
                    <a:lnTo>
                      <a:pt x="171" y="167"/>
                    </a:lnTo>
                    <a:lnTo>
                      <a:pt x="171" y="164"/>
                    </a:lnTo>
                    <a:lnTo>
                      <a:pt x="171" y="160"/>
                    </a:lnTo>
                    <a:lnTo>
                      <a:pt x="171" y="156"/>
                    </a:lnTo>
                    <a:lnTo>
                      <a:pt x="173" y="152"/>
                    </a:lnTo>
                    <a:lnTo>
                      <a:pt x="173" y="148"/>
                    </a:lnTo>
                    <a:lnTo>
                      <a:pt x="173" y="145"/>
                    </a:lnTo>
                    <a:lnTo>
                      <a:pt x="175" y="141"/>
                    </a:lnTo>
                    <a:lnTo>
                      <a:pt x="177" y="137"/>
                    </a:lnTo>
                    <a:lnTo>
                      <a:pt x="179" y="133"/>
                    </a:lnTo>
                    <a:lnTo>
                      <a:pt x="179" y="129"/>
                    </a:lnTo>
                    <a:lnTo>
                      <a:pt x="179" y="126"/>
                    </a:lnTo>
                    <a:lnTo>
                      <a:pt x="180" y="122"/>
                    </a:lnTo>
                    <a:lnTo>
                      <a:pt x="182" y="118"/>
                    </a:lnTo>
                    <a:lnTo>
                      <a:pt x="184" y="114"/>
                    </a:lnTo>
                    <a:lnTo>
                      <a:pt x="186" y="112"/>
                    </a:lnTo>
                    <a:lnTo>
                      <a:pt x="188" y="109"/>
                    </a:lnTo>
                    <a:lnTo>
                      <a:pt x="190" y="105"/>
                    </a:lnTo>
                    <a:lnTo>
                      <a:pt x="190" y="101"/>
                    </a:lnTo>
                    <a:lnTo>
                      <a:pt x="192" y="99"/>
                    </a:lnTo>
                    <a:lnTo>
                      <a:pt x="194" y="93"/>
                    </a:lnTo>
                    <a:lnTo>
                      <a:pt x="196" y="91"/>
                    </a:lnTo>
                    <a:lnTo>
                      <a:pt x="198" y="88"/>
                    </a:lnTo>
                    <a:lnTo>
                      <a:pt x="199" y="84"/>
                    </a:lnTo>
                    <a:lnTo>
                      <a:pt x="201" y="80"/>
                    </a:lnTo>
                    <a:lnTo>
                      <a:pt x="203" y="76"/>
                    </a:lnTo>
                    <a:lnTo>
                      <a:pt x="205" y="74"/>
                    </a:lnTo>
                    <a:lnTo>
                      <a:pt x="207" y="71"/>
                    </a:lnTo>
                    <a:lnTo>
                      <a:pt x="209" y="67"/>
                    </a:lnTo>
                    <a:lnTo>
                      <a:pt x="213" y="63"/>
                    </a:lnTo>
                    <a:lnTo>
                      <a:pt x="215" y="57"/>
                    </a:lnTo>
                    <a:lnTo>
                      <a:pt x="220" y="52"/>
                    </a:lnTo>
                    <a:lnTo>
                      <a:pt x="222" y="46"/>
                    </a:lnTo>
                    <a:lnTo>
                      <a:pt x="226" y="42"/>
                    </a:lnTo>
                    <a:lnTo>
                      <a:pt x="230" y="36"/>
                    </a:lnTo>
                    <a:lnTo>
                      <a:pt x="234" y="31"/>
                    </a:lnTo>
                    <a:lnTo>
                      <a:pt x="236" y="25"/>
                    </a:lnTo>
                    <a:lnTo>
                      <a:pt x="239" y="21"/>
                    </a:lnTo>
                    <a:lnTo>
                      <a:pt x="243" y="17"/>
                    </a:lnTo>
                    <a:lnTo>
                      <a:pt x="247" y="14"/>
                    </a:lnTo>
                    <a:lnTo>
                      <a:pt x="249" y="12"/>
                    </a:lnTo>
                    <a:lnTo>
                      <a:pt x="251" y="8"/>
                    </a:lnTo>
                    <a:lnTo>
                      <a:pt x="253" y="6"/>
                    </a:lnTo>
                    <a:lnTo>
                      <a:pt x="255" y="4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32" name="Freeform 51"/>
              <p:cNvSpPr>
                <a:spLocks/>
              </p:cNvSpPr>
              <p:nvPr/>
            </p:nvSpPr>
            <p:spPr bwMode="auto">
              <a:xfrm>
                <a:off x="800" y="2788"/>
                <a:ext cx="148" cy="359"/>
              </a:xfrm>
              <a:custGeom>
                <a:avLst/>
                <a:gdLst>
                  <a:gd name="T0" fmla="*/ 4 w 294"/>
                  <a:gd name="T1" fmla="*/ 0 h 719"/>
                  <a:gd name="T2" fmla="*/ 4 w 294"/>
                  <a:gd name="T3" fmla="*/ 0 h 719"/>
                  <a:gd name="T4" fmla="*/ 4 w 294"/>
                  <a:gd name="T5" fmla="*/ 0 h 719"/>
                  <a:gd name="T6" fmla="*/ 3 w 294"/>
                  <a:gd name="T7" fmla="*/ 0 h 719"/>
                  <a:gd name="T8" fmla="*/ 3 w 294"/>
                  <a:gd name="T9" fmla="*/ 0 h 719"/>
                  <a:gd name="T10" fmla="*/ 3 w 294"/>
                  <a:gd name="T11" fmla="*/ 0 h 719"/>
                  <a:gd name="T12" fmla="*/ 2 w 294"/>
                  <a:gd name="T13" fmla="*/ 0 h 719"/>
                  <a:gd name="T14" fmla="*/ 2 w 294"/>
                  <a:gd name="T15" fmla="*/ 1 h 719"/>
                  <a:gd name="T16" fmla="*/ 2 w 294"/>
                  <a:gd name="T17" fmla="*/ 1 h 719"/>
                  <a:gd name="T18" fmla="*/ 1 w 294"/>
                  <a:gd name="T19" fmla="*/ 1 h 719"/>
                  <a:gd name="T20" fmla="*/ 1 w 294"/>
                  <a:gd name="T21" fmla="*/ 1 h 719"/>
                  <a:gd name="T22" fmla="*/ 1 w 294"/>
                  <a:gd name="T23" fmla="*/ 2 h 719"/>
                  <a:gd name="T24" fmla="*/ 1 w 294"/>
                  <a:gd name="T25" fmla="*/ 2 h 719"/>
                  <a:gd name="T26" fmla="*/ 1 w 294"/>
                  <a:gd name="T27" fmla="*/ 2 h 719"/>
                  <a:gd name="T28" fmla="*/ 1 w 294"/>
                  <a:gd name="T29" fmla="*/ 2 h 719"/>
                  <a:gd name="T30" fmla="*/ 1 w 294"/>
                  <a:gd name="T31" fmla="*/ 2 h 719"/>
                  <a:gd name="T32" fmla="*/ 1 w 294"/>
                  <a:gd name="T33" fmla="*/ 3 h 719"/>
                  <a:gd name="T34" fmla="*/ 1 w 294"/>
                  <a:gd name="T35" fmla="*/ 3 h 719"/>
                  <a:gd name="T36" fmla="*/ 0 w 294"/>
                  <a:gd name="T37" fmla="*/ 4 h 719"/>
                  <a:gd name="T38" fmla="*/ 0 w 294"/>
                  <a:gd name="T39" fmla="*/ 4 h 719"/>
                  <a:gd name="T40" fmla="*/ 0 w 294"/>
                  <a:gd name="T41" fmla="*/ 5 h 719"/>
                  <a:gd name="T42" fmla="*/ 0 w 294"/>
                  <a:gd name="T43" fmla="*/ 5 h 719"/>
                  <a:gd name="T44" fmla="*/ 1 w 294"/>
                  <a:gd name="T45" fmla="*/ 5 h 719"/>
                  <a:gd name="T46" fmla="*/ 1 w 294"/>
                  <a:gd name="T47" fmla="*/ 6 h 719"/>
                  <a:gd name="T48" fmla="*/ 1 w 294"/>
                  <a:gd name="T49" fmla="*/ 6 h 719"/>
                  <a:gd name="T50" fmla="*/ 1 w 294"/>
                  <a:gd name="T51" fmla="*/ 6 h 719"/>
                  <a:gd name="T52" fmla="*/ 1 w 294"/>
                  <a:gd name="T53" fmla="*/ 7 h 719"/>
                  <a:gd name="T54" fmla="*/ 1 w 294"/>
                  <a:gd name="T55" fmla="*/ 7 h 719"/>
                  <a:gd name="T56" fmla="*/ 1 w 294"/>
                  <a:gd name="T57" fmla="*/ 7 h 719"/>
                  <a:gd name="T58" fmla="*/ 1 w 294"/>
                  <a:gd name="T59" fmla="*/ 8 h 719"/>
                  <a:gd name="T60" fmla="*/ 2 w 294"/>
                  <a:gd name="T61" fmla="*/ 8 h 719"/>
                  <a:gd name="T62" fmla="*/ 2 w 294"/>
                  <a:gd name="T63" fmla="*/ 8 h 719"/>
                  <a:gd name="T64" fmla="*/ 3 w 294"/>
                  <a:gd name="T65" fmla="*/ 9 h 719"/>
                  <a:gd name="T66" fmla="*/ 3 w 294"/>
                  <a:gd name="T67" fmla="*/ 9 h 719"/>
                  <a:gd name="T68" fmla="*/ 3 w 294"/>
                  <a:gd name="T69" fmla="*/ 10 h 719"/>
                  <a:gd name="T70" fmla="*/ 4 w 294"/>
                  <a:gd name="T71" fmla="*/ 10 h 719"/>
                  <a:gd name="T72" fmla="*/ 4 w 294"/>
                  <a:gd name="T73" fmla="*/ 10 h 719"/>
                  <a:gd name="T74" fmla="*/ 4 w 294"/>
                  <a:gd name="T75" fmla="*/ 11 h 719"/>
                  <a:gd name="T76" fmla="*/ 5 w 294"/>
                  <a:gd name="T77" fmla="*/ 7 h 719"/>
                  <a:gd name="T78" fmla="*/ 5 w 294"/>
                  <a:gd name="T79" fmla="*/ 7 h 719"/>
                  <a:gd name="T80" fmla="*/ 5 w 294"/>
                  <a:gd name="T81" fmla="*/ 6 h 719"/>
                  <a:gd name="T82" fmla="*/ 5 w 294"/>
                  <a:gd name="T83" fmla="*/ 6 h 719"/>
                  <a:gd name="T84" fmla="*/ 5 w 294"/>
                  <a:gd name="T85" fmla="*/ 6 h 719"/>
                  <a:gd name="T86" fmla="*/ 5 w 294"/>
                  <a:gd name="T87" fmla="*/ 5 h 719"/>
                  <a:gd name="T88" fmla="*/ 5 w 294"/>
                  <a:gd name="T89" fmla="*/ 5 h 719"/>
                  <a:gd name="T90" fmla="*/ 5 w 294"/>
                  <a:gd name="T91" fmla="*/ 4 h 719"/>
                  <a:gd name="T92" fmla="*/ 5 w 294"/>
                  <a:gd name="T93" fmla="*/ 4 h 719"/>
                  <a:gd name="T94" fmla="*/ 5 w 294"/>
                  <a:gd name="T95" fmla="*/ 4 h 719"/>
                  <a:gd name="T96" fmla="*/ 5 w 294"/>
                  <a:gd name="T97" fmla="*/ 3 h 719"/>
                  <a:gd name="T98" fmla="*/ 5 w 294"/>
                  <a:gd name="T99" fmla="*/ 3 h 719"/>
                  <a:gd name="T100" fmla="*/ 5 w 294"/>
                  <a:gd name="T101" fmla="*/ 3 h 719"/>
                  <a:gd name="T102" fmla="*/ 5 w 294"/>
                  <a:gd name="T103" fmla="*/ 2 h 719"/>
                  <a:gd name="T104" fmla="*/ 5 w 294"/>
                  <a:gd name="T105" fmla="*/ 2 h 719"/>
                  <a:gd name="T106" fmla="*/ 5 w 294"/>
                  <a:gd name="T107" fmla="*/ 2 h 719"/>
                  <a:gd name="T108" fmla="*/ 5 w 294"/>
                  <a:gd name="T109" fmla="*/ 2 h 719"/>
                  <a:gd name="T110" fmla="*/ 5 w 294"/>
                  <a:gd name="T111" fmla="*/ 1 h 719"/>
                  <a:gd name="T112" fmla="*/ 5 w 294"/>
                  <a:gd name="T113" fmla="*/ 1 h 719"/>
                  <a:gd name="T114" fmla="*/ 5 w 294"/>
                  <a:gd name="T115" fmla="*/ 1 h 719"/>
                  <a:gd name="T116" fmla="*/ 5 w 294"/>
                  <a:gd name="T117" fmla="*/ 0 h 719"/>
                  <a:gd name="T118" fmla="*/ 5 w 294"/>
                  <a:gd name="T119" fmla="*/ 0 h 719"/>
                  <a:gd name="T120" fmla="*/ 5 w 294"/>
                  <a:gd name="T121" fmla="*/ 0 h 71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4"/>
                  <a:gd name="T184" fmla="*/ 0 h 719"/>
                  <a:gd name="T185" fmla="*/ 294 w 294"/>
                  <a:gd name="T186" fmla="*/ 719 h 71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4" h="719">
                    <a:moveTo>
                      <a:pt x="258" y="4"/>
                    </a:moveTo>
                    <a:lnTo>
                      <a:pt x="258" y="2"/>
                    </a:lnTo>
                    <a:lnTo>
                      <a:pt x="254" y="2"/>
                    </a:lnTo>
                    <a:lnTo>
                      <a:pt x="252" y="2"/>
                    </a:lnTo>
                    <a:lnTo>
                      <a:pt x="249" y="2"/>
                    </a:lnTo>
                    <a:lnTo>
                      <a:pt x="245" y="0"/>
                    </a:lnTo>
                    <a:lnTo>
                      <a:pt x="239" y="0"/>
                    </a:lnTo>
                    <a:lnTo>
                      <a:pt x="233" y="0"/>
                    </a:lnTo>
                    <a:lnTo>
                      <a:pt x="228" y="0"/>
                    </a:lnTo>
                    <a:lnTo>
                      <a:pt x="224" y="0"/>
                    </a:lnTo>
                    <a:lnTo>
                      <a:pt x="220" y="0"/>
                    </a:lnTo>
                    <a:lnTo>
                      <a:pt x="216" y="0"/>
                    </a:lnTo>
                    <a:lnTo>
                      <a:pt x="214" y="0"/>
                    </a:lnTo>
                    <a:lnTo>
                      <a:pt x="209" y="0"/>
                    </a:lnTo>
                    <a:lnTo>
                      <a:pt x="207" y="0"/>
                    </a:lnTo>
                    <a:lnTo>
                      <a:pt x="203" y="0"/>
                    </a:lnTo>
                    <a:lnTo>
                      <a:pt x="199" y="0"/>
                    </a:lnTo>
                    <a:lnTo>
                      <a:pt x="195" y="0"/>
                    </a:lnTo>
                    <a:lnTo>
                      <a:pt x="192" y="2"/>
                    </a:lnTo>
                    <a:lnTo>
                      <a:pt x="188" y="2"/>
                    </a:lnTo>
                    <a:lnTo>
                      <a:pt x="184" y="2"/>
                    </a:lnTo>
                    <a:lnTo>
                      <a:pt x="180" y="4"/>
                    </a:lnTo>
                    <a:lnTo>
                      <a:pt x="176" y="6"/>
                    </a:lnTo>
                    <a:lnTo>
                      <a:pt x="173" y="6"/>
                    </a:lnTo>
                    <a:lnTo>
                      <a:pt x="171" y="8"/>
                    </a:lnTo>
                    <a:lnTo>
                      <a:pt x="167" y="10"/>
                    </a:lnTo>
                    <a:lnTo>
                      <a:pt x="163" y="10"/>
                    </a:lnTo>
                    <a:lnTo>
                      <a:pt x="159" y="14"/>
                    </a:lnTo>
                    <a:lnTo>
                      <a:pt x="157" y="16"/>
                    </a:lnTo>
                    <a:lnTo>
                      <a:pt x="152" y="19"/>
                    </a:lnTo>
                    <a:lnTo>
                      <a:pt x="146" y="23"/>
                    </a:lnTo>
                    <a:lnTo>
                      <a:pt x="140" y="27"/>
                    </a:lnTo>
                    <a:lnTo>
                      <a:pt x="137" y="33"/>
                    </a:lnTo>
                    <a:lnTo>
                      <a:pt x="133" y="38"/>
                    </a:lnTo>
                    <a:lnTo>
                      <a:pt x="127" y="46"/>
                    </a:lnTo>
                    <a:lnTo>
                      <a:pt x="121" y="50"/>
                    </a:lnTo>
                    <a:lnTo>
                      <a:pt x="117" y="57"/>
                    </a:lnTo>
                    <a:lnTo>
                      <a:pt x="114" y="63"/>
                    </a:lnTo>
                    <a:lnTo>
                      <a:pt x="108" y="69"/>
                    </a:lnTo>
                    <a:lnTo>
                      <a:pt x="102" y="75"/>
                    </a:lnTo>
                    <a:lnTo>
                      <a:pt x="97" y="80"/>
                    </a:lnTo>
                    <a:lnTo>
                      <a:pt x="91" y="88"/>
                    </a:lnTo>
                    <a:lnTo>
                      <a:pt x="87" y="92"/>
                    </a:lnTo>
                    <a:lnTo>
                      <a:pt x="83" y="95"/>
                    </a:lnTo>
                    <a:lnTo>
                      <a:pt x="81" y="97"/>
                    </a:lnTo>
                    <a:lnTo>
                      <a:pt x="76" y="99"/>
                    </a:lnTo>
                    <a:lnTo>
                      <a:pt x="74" y="103"/>
                    </a:lnTo>
                    <a:lnTo>
                      <a:pt x="70" y="103"/>
                    </a:lnTo>
                    <a:lnTo>
                      <a:pt x="68" y="107"/>
                    </a:lnTo>
                    <a:lnTo>
                      <a:pt x="62" y="109"/>
                    </a:lnTo>
                    <a:lnTo>
                      <a:pt x="60" y="111"/>
                    </a:lnTo>
                    <a:lnTo>
                      <a:pt x="57" y="113"/>
                    </a:lnTo>
                    <a:lnTo>
                      <a:pt x="53" y="114"/>
                    </a:lnTo>
                    <a:lnTo>
                      <a:pt x="51" y="116"/>
                    </a:lnTo>
                    <a:lnTo>
                      <a:pt x="45" y="118"/>
                    </a:lnTo>
                    <a:lnTo>
                      <a:pt x="40" y="122"/>
                    </a:lnTo>
                    <a:lnTo>
                      <a:pt x="34" y="126"/>
                    </a:lnTo>
                    <a:lnTo>
                      <a:pt x="28" y="126"/>
                    </a:lnTo>
                    <a:lnTo>
                      <a:pt x="24" y="128"/>
                    </a:lnTo>
                    <a:lnTo>
                      <a:pt x="19" y="130"/>
                    </a:lnTo>
                    <a:lnTo>
                      <a:pt x="15" y="133"/>
                    </a:lnTo>
                    <a:lnTo>
                      <a:pt x="11" y="133"/>
                    </a:lnTo>
                    <a:lnTo>
                      <a:pt x="9" y="135"/>
                    </a:lnTo>
                    <a:lnTo>
                      <a:pt x="7" y="135"/>
                    </a:lnTo>
                    <a:lnTo>
                      <a:pt x="7" y="137"/>
                    </a:lnTo>
                    <a:lnTo>
                      <a:pt x="7" y="139"/>
                    </a:lnTo>
                    <a:lnTo>
                      <a:pt x="7" y="143"/>
                    </a:lnTo>
                    <a:lnTo>
                      <a:pt x="5" y="147"/>
                    </a:lnTo>
                    <a:lnTo>
                      <a:pt x="5" y="152"/>
                    </a:lnTo>
                    <a:lnTo>
                      <a:pt x="5" y="154"/>
                    </a:lnTo>
                    <a:lnTo>
                      <a:pt x="5" y="158"/>
                    </a:lnTo>
                    <a:lnTo>
                      <a:pt x="5" y="162"/>
                    </a:lnTo>
                    <a:lnTo>
                      <a:pt x="5" y="166"/>
                    </a:lnTo>
                    <a:lnTo>
                      <a:pt x="5" y="170"/>
                    </a:lnTo>
                    <a:lnTo>
                      <a:pt x="5" y="173"/>
                    </a:lnTo>
                    <a:lnTo>
                      <a:pt x="3" y="177"/>
                    </a:lnTo>
                    <a:lnTo>
                      <a:pt x="3" y="181"/>
                    </a:lnTo>
                    <a:lnTo>
                      <a:pt x="3" y="185"/>
                    </a:lnTo>
                    <a:lnTo>
                      <a:pt x="3" y="189"/>
                    </a:lnTo>
                    <a:lnTo>
                      <a:pt x="3" y="192"/>
                    </a:lnTo>
                    <a:lnTo>
                      <a:pt x="3" y="198"/>
                    </a:lnTo>
                    <a:lnTo>
                      <a:pt x="2" y="204"/>
                    </a:lnTo>
                    <a:lnTo>
                      <a:pt x="2" y="208"/>
                    </a:lnTo>
                    <a:lnTo>
                      <a:pt x="2" y="213"/>
                    </a:lnTo>
                    <a:lnTo>
                      <a:pt x="2" y="217"/>
                    </a:lnTo>
                    <a:lnTo>
                      <a:pt x="2" y="223"/>
                    </a:lnTo>
                    <a:lnTo>
                      <a:pt x="2" y="229"/>
                    </a:lnTo>
                    <a:lnTo>
                      <a:pt x="2" y="234"/>
                    </a:lnTo>
                    <a:lnTo>
                      <a:pt x="2" y="240"/>
                    </a:lnTo>
                    <a:lnTo>
                      <a:pt x="0" y="246"/>
                    </a:lnTo>
                    <a:lnTo>
                      <a:pt x="0" y="249"/>
                    </a:lnTo>
                    <a:lnTo>
                      <a:pt x="0" y="257"/>
                    </a:lnTo>
                    <a:lnTo>
                      <a:pt x="0" y="263"/>
                    </a:lnTo>
                    <a:lnTo>
                      <a:pt x="0" y="267"/>
                    </a:lnTo>
                    <a:lnTo>
                      <a:pt x="0" y="274"/>
                    </a:lnTo>
                    <a:lnTo>
                      <a:pt x="0" y="280"/>
                    </a:lnTo>
                    <a:lnTo>
                      <a:pt x="0" y="286"/>
                    </a:lnTo>
                    <a:lnTo>
                      <a:pt x="0" y="291"/>
                    </a:lnTo>
                    <a:lnTo>
                      <a:pt x="0" y="297"/>
                    </a:lnTo>
                    <a:lnTo>
                      <a:pt x="0" y="303"/>
                    </a:lnTo>
                    <a:lnTo>
                      <a:pt x="0" y="310"/>
                    </a:lnTo>
                    <a:lnTo>
                      <a:pt x="0" y="314"/>
                    </a:lnTo>
                    <a:lnTo>
                      <a:pt x="0" y="322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0" y="360"/>
                    </a:lnTo>
                    <a:lnTo>
                      <a:pt x="2" y="367"/>
                    </a:lnTo>
                    <a:lnTo>
                      <a:pt x="2" y="373"/>
                    </a:lnTo>
                    <a:lnTo>
                      <a:pt x="2" y="379"/>
                    </a:lnTo>
                    <a:lnTo>
                      <a:pt x="2" y="384"/>
                    </a:lnTo>
                    <a:lnTo>
                      <a:pt x="3" y="388"/>
                    </a:lnTo>
                    <a:lnTo>
                      <a:pt x="3" y="394"/>
                    </a:lnTo>
                    <a:lnTo>
                      <a:pt x="5" y="400"/>
                    </a:lnTo>
                    <a:lnTo>
                      <a:pt x="5" y="403"/>
                    </a:lnTo>
                    <a:lnTo>
                      <a:pt x="5" y="409"/>
                    </a:lnTo>
                    <a:lnTo>
                      <a:pt x="7" y="413"/>
                    </a:lnTo>
                    <a:lnTo>
                      <a:pt x="7" y="419"/>
                    </a:lnTo>
                    <a:lnTo>
                      <a:pt x="7" y="422"/>
                    </a:lnTo>
                    <a:lnTo>
                      <a:pt x="9" y="428"/>
                    </a:lnTo>
                    <a:lnTo>
                      <a:pt x="9" y="432"/>
                    </a:lnTo>
                    <a:lnTo>
                      <a:pt x="9" y="436"/>
                    </a:lnTo>
                    <a:lnTo>
                      <a:pt x="11" y="439"/>
                    </a:lnTo>
                    <a:lnTo>
                      <a:pt x="13" y="443"/>
                    </a:lnTo>
                    <a:lnTo>
                      <a:pt x="13" y="447"/>
                    </a:lnTo>
                    <a:lnTo>
                      <a:pt x="13" y="453"/>
                    </a:lnTo>
                    <a:lnTo>
                      <a:pt x="15" y="455"/>
                    </a:lnTo>
                    <a:lnTo>
                      <a:pt x="15" y="458"/>
                    </a:lnTo>
                    <a:lnTo>
                      <a:pt x="17" y="462"/>
                    </a:lnTo>
                    <a:lnTo>
                      <a:pt x="19" y="466"/>
                    </a:lnTo>
                    <a:lnTo>
                      <a:pt x="21" y="468"/>
                    </a:lnTo>
                    <a:lnTo>
                      <a:pt x="21" y="472"/>
                    </a:lnTo>
                    <a:lnTo>
                      <a:pt x="22" y="476"/>
                    </a:lnTo>
                    <a:lnTo>
                      <a:pt x="24" y="479"/>
                    </a:lnTo>
                    <a:lnTo>
                      <a:pt x="26" y="483"/>
                    </a:lnTo>
                    <a:lnTo>
                      <a:pt x="28" y="489"/>
                    </a:lnTo>
                    <a:lnTo>
                      <a:pt x="34" y="495"/>
                    </a:lnTo>
                    <a:lnTo>
                      <a:pt x="38" y="498"/>
                    </a:lnTo>
                    <a:lnTo>
                      <a:pt x="40" y="504"/>
                    </a:lnTo>
                    <a:lnTo>
                      <a:pt x="43" y="508"/>
                    </a:lnTo>
                    <a:lnTo>
                      <a:pt x="47" y="512"/>
                    </a:lnTo>
                    <a:lnTo>
                      <a:pt x="51" y="517"/>
                    </a:lnTo>
                    <a:lnTo>
                      <a:pt x="55" y="519"/>
                    </a:lnTo>
                    <a:lnTo>
                      <a:pt x="59" y="523"/>
                    </a:lnTo>
                    <a:lnTo>
                      <a:pt x="62" y="527"/>
                    </a:lnTo>
                    <a:lnTo>
                      <a:pt x="68" y="531"/>
                    </a:lnTo>
                    <a:lnTo>
                      <a:pt x="72" y="534"/>
                    </a:lnTo>
                    <a:lnTo>
                      <a:pt x="76" y="538"/>
                    </a:lnTo>
                    <a:lnTo>
                      <a:pt x="81" y="542"/>
                    </a:lnTo>
                    <a:lnTo>
                      <a:pt x="87" y="546"/>
                    </a:lnTo>
                    <a:lnTo>
                      <a:pt x="91" y="550"/>
                    </a:lnTo>
                    <a:lnTo>
                      <a:pt x="95" y="554"/>
                    </a:lnTo>
                    <a:lnTo>
                      <a:pt x="100" y="557"/>
                    </a:lnTo>
                    <a:lnTo>
                      <a:pt x="106" y="561"/>
                    </a:lnTo>
                    <a:lnTo>
                      <a:pt x="110" y="565"/>
                    </a:lnTo>
                    <a:lnTo>
                      <a:pt x="116" y="569"/>
                    </a:lnTo>
                    <a:lnTo>
                      <a:pt x="121" y="574"/>
                    </a:lnTo>
                    <a:lnTo>
                      <a:pt x="127" y="578"/>
                    </a:lnTo>
                    <a:lnTo>
                      <a:pt x="133" y="584"/>
                    </a:lnTo>
                    <a:lnTo>
                      <a:pt x="137" y="588"/>
                    </a:lnTo>
                    <a:lnTo>
                      <a:pt x="142" y="593"/>
                    </a:lnTo>
                    <a:lnTo>
                      <a:pt x="148" y="599"/>
                    </a:lnTo>
                    <a:lnTo>
                      <a:pt x="154" y="605"/>
                    </a:lnTo>
                    <a:lnTo>
                      <a:pt x="159" y="611"/>
                    </a:lnTo>
                    <a:lnTo>
                      <a:pt x="165" y="616"/>
                    </a:lnTo>
                    <a:lnTo>
                      <a:pt x="171" y="622"/>
                    </a:lnTo>
                    <a:lnTo>
                      <a:pt x="175" y="628"/>
                    </a:lnTo>
                    <a:lnTo>
                      <a:pt x="180" y="633"/>
                    </a:lnTo>
                    <a:lnTo>
                      <a:pt x="186" y="639"/>
                    </a:lnTo>
                    <a:lnTo>
                      <a:pt x="190" y="645"/>
                    </a:lnTo>
                    <a:lnTo>
                      <a:pt x="195" y="650"/>
                    </a:lnTo>
                    <a:lnTo>
                      <a:pt x="201" y="656"/>
                    </a:lnTo>
                    <a:lnTo>
                      <a:pt x="205" y="662"/>
                    </a:lnTo>
                    <a:lnTo>
                      <a:pt x="211" y="668"/>
                    </a:lnTo>
                    <a:lnTo>
                      <a:pt x="214" y="673"/>
                    </a:lnTo>
                    <a:lnTo>
                      <a:pt x="218" y="677"/>
                    </a:lnTo>
                    <a:lnTo>
                      <a:pt x="222" y="683"/>
                    </a:lnTo>
                    <a:lnTo>
                      <a:pt x="226" y="687"/>
                    </a:lnTo>
                    <a:lnTo>
                      <a:pt x="228" y="692"/>
                    </a:lnTo>
                    <a:lnTo>
                      <a:pt x="232" y="696"/>
                    </a:lnTo>
                    <a:lnTo>
                      <a:pt x="235" y="700"/>
                    </a:lnTo>
                    <a:lnTo>
                      <a:pt x="239" y="704"/>
                    </a:lnTo>
                    <a:lnTo>
                      <a:pt x="241" y="707"/>
                    </a:lnTo>
                    <a:lnTo>
                      <a:pt x="243" y="709"/>
                    </a:lnTo>
                    <a:lnTo>
                      <a:pt x="245" y="711"/>
                    </a:lnTo>
                    <a:lnTo>
                      <a:pt x="247" y="715"/>
                    </a:lnTo>
                    <a:lnTo>
                      <a:pt x="249" y="717"/>
                    </a:lnTo>
                    <a:lnTo>
                      <a:pt x="251" y="719"/>
                    </a:lnTo>
                    <a:lnTo>
                      <a:pt x="273" y="582"/>
                    </a:lnTo>
                    <a:lnTo>
                      <a:pt x="294" y="481"/>
                    </a:lnTo>
                    <a:lnTo>
                      <a:pt x="294" y="479"/>
                    </a:lnTo>
                    <a:lnTo>
                      <a:pt x="294" y="474"/>
                    </a:lnTo>
                    <a:lnTo>
                      <a:pt x="294" y="468"/>
                    </a:lnTo>
                    <a:lnTo>
                      <a:pt x="294" y="466"/>
                    </a:lnTo>
                    <a:lnTo>
                      <a:pt x="294" y="462"/>
                    </a:lnTo>
                    <a:lnTo>
                      <a:pt x="294" y="457"/>
                    </a:lnTo>
                    <a:lnTo>
                      <a:pt x="294" y="453"/>
                    </a:lnTo>
                    <a:lnTo>
                      <a:pt x="294" y="449"/>
                    </a:lnTo>
                    <a:lnTo>
                      <a:pt x="294" y="445"/>
                    </a:lnTo>
                    <a:lnTo>
                      <a:pt x="294" y="439"/>
                    </a:lnTo>
                    <a:lnTo>
                      <a:pt x="294" y="436"/>
                    </a:lnTo>
                    <a:lnTo>
                      <a:pt x="294" y="430"/>
                    </a:lnTo>
                    <a:lnTo>
                      <a:pt x="294" y="424"/>
                    </a:lnTo>
                    <a:lnTo>
                      <a:pt x="294" y="419"/>
                    </a:lnTo>
                    <a:lnTo>
                      <a:pt x="294" y="413"/>
                    </a:lnTo>
                    <a:lnTo>
                      <a:pt x="292" y="409"/>
                    </a:lnTo>
                    <a:lnTo>
                      <a:pt x="292" y="403"/>
                    </a:lnTo>
                    <a:lnTo>
                      <a:pt x="292" y="398"/>
                    </a:lnTo>
                    <a:lnTo>
                      <a:pt x="292" y="392"/>
                    </a:lnTo>
                    <a:lnTo>
                      <a:pt x="292" y="386"/>
                    </a:lnTo>
                    <a:lnTo>
                      <a:pt x="292" y="381"/>
                    </a:lnTo>
                    <a:lnTo>
                      <a:pt x="292" y="373"/>
                    </a:lnTo>
                    <a:lnTo>
                      <a:pt x="290" y="369"/>
                    </a:lnTo>
                    <a:lnTo>
                      <a:pt x="290" y="362"/>
                    </a:lnTo>
                    <a:lnTo>
                      <a:pt x="290" y="358"/>
                    </a:lnTo>
                    <a:lnTo>
                      <a:pt x="290" y="352"/>
                    </a:lnTo>
                    <a:lnTo>
                      <a:pt x="290" y="348"/>
                    </a:lnTo>
                    <a:lnTo>
                      <a:pt x="289" y="343"/>
                    </a:lnTo>
                    <a:lnTo>
                      <a:pt x="289" y="337"/>
                    </a:lnTo>
                    <a:lnTo>
                      <a:pt x="287" y="333"/>
                    </a:lnTo>
                    <a:lnTo>
                      <a:pt x="285" y="327"/>
                    </a:lnTo>
                    <a:lnTo>
                      <a:pt x="285" y="324"/>
                    </a:lnTo>
                    <a:lnTo>
                      <a:pt x="283" y="320"/>
                    </a:lnTo>
                    <a:lnTo>
                      <a:pt x="283" y="314"/>
                    </a:lnTo>
                    <a:lnTo>
                      <a:pt x="283" y="310"/>
                    </a:lnTo>
                    <a:lnTo>
                      <a:pt x="281" y="306"/>
                    </a:lnTo>
                    <a:lnTo>
                      <a:pt x="279" y="303"/>
                    </a:lnTo>
                    <a:lnTo>
                      <a:pt x="279" y="297"/>
                    </a:lnTo>
                    <a:lnTo>
                      <a:pt x="277" y="293"/>
                    </a:lnTo>
                    <a:lnTo>
                      <a:pt x="277" y="289"/>
                    </a:lnTo>
                    <a:lnTo>
                      <a:pt x="275" y="286"/>
                    </a:lnTo>
                    <a:lnTo>
                      <a:pt x="273" y="280"/>
                    </a:lnTo>
                    <a:lnTo>
                      <a:pt x="273" y="278"/>
                    </a:lnTo>
                    <a:lnTo>
                      <a:pt x="271" y="272"/>
                    </a:lnTo>
                    <a:lnTo>
                      <a:pt x="270" y="268"/>
                    </a:lnTo>
                    <a:lnTo>
                      <a:pt x="270" y="265"/>
                    </a:lnTo>
                    <a:lnTo>
                      <a:pt x="268" y="259"/>
                    </a:lnTo>
                    <a:lnTo>
                      <a:pt x="266" y="253"/>
                    </a:lnTo>
                    <a:lnTo>
                      <a:pt x="266" y="249"/>
                    </a:lnTo>
                    <a:lnTo>
                      <a:pt x="264" y="246"/>
                    </a:lnTo>
                    <a:lnTo>
                      <a:pt x="264" y="240"/>
                    </a:lnTo>
                    <a:lnTo>
                      <a:pt x="262" y="234"/>
                    </a:lnTo>
                    <a:lnTo>
                      <a:pt x="262" y="229"/>
                    </a:lnTo>
                    <a:lnTo>
                      <a:pt x="260" y="223"/>
                    </a:lnTo>
                    <a:lnTo>
                      <a:pt x="260" y="217"/>
                    </a:lnTo>
                    <a:lnTo>
                      <a:pt x="260" y="215"/>
                    </a:lnTo>
                    <a:lnTo>
                      <a:pt x="260" y="211"/>
                    </a:lnTo>
                    <a:lnTo>
                      <a:pt x="258" y="208"/>
                    </a:lnTo>
                    <a:lnTo>
                      <a:pt x="258" y="204"/>
                    </a:lnTo>
                    <a:lnTo>
                      <a:pt x="258" y="202"/>
                    </a:lnTo>
                    <a:lnTo>
                      <a:pt x="258" y="198"/>
                    </a:lnTo>
                    <a:lnTo>
                      <a:pt x="258" y="196"/>
                    </a:lnTo>
                    <a:lnTo>
                      <a:pt x="258" y="192"/>
                    </a:lnTo>
                    <a:lnTo>
                      <a:pt x="258" y="189"/>
                    </a:lnTo>
                    <a:lnTo>
                      <a:pt x="258" y="185"/>
                    </a:lnTo>
                    <a:lnTo>
                      <a:pt x="258" y="181"/>
                    </a:lnTo>
                    <a:lnTo>
                      <a:pt x="258" y="177"/>
                    </a:lnTo>
                    <a:lnTo>
                      <a:pt x="256" y="173"/>
                    </a:lnTo>
                    <a:lnTo>
                      <a:pt x="256" y="170"/>
                    </a:lnTo>
                    <a:lnTo>
                      <a:pt x="256" y="166"/>
                    </a:lnTo>
                    <a:lnTo>
                      <a:pt x="256" y="162"/>
                    </a:lnTo>
                    <a:lnTo>
                      <a:pt x="256" y="158"/>
                    </a:lnTo>
                    <a:lnTo>
                      <a:pt x="256" y="154"/>
                    </a:lnTo>
                    <a:lnTo>
                      <a:pt x="256" y="149"/>
                    </a:lnTo>
                    <a:lnTo>
                      <a:pt x="256" y="147"/>
                    </a:lnTo>
                    <a:lnTo>
                      <a:pt x="256" y="141"/>
                    </a:lnTo>
                    <a:lnTo>
                      <a:pt x="256" y="139"/>
                    </a:lnTo>
                    <a:lnTo>
                      <a:pt x="256" y="133"/>
                    </a:lnTo>
                    <a:lnTo>
                      <a:pt x="256" y="130"/>
                    </a:lnTo>
                    <a:lnTo>
                      <a:pt x="256" y="126"/>
                    </a:lnTo>
                    <a:lnTo>
                      <a:pt x="256" y="122"/>
                    </a:lnTo>
                    <a:lnTo>
                      <a:pt x="256" y="118"/>
                    </a:lnTo>
                    <a:lnTo>
                      <a:pt x="256" y="114"/>
                    </a:lnTo>
                    <a:lnTo>
                      <a:pt x="256" y="111"/>
                    </a:lnTo>
                    <a:lnTo>
                      <a:pt x="256" y="107"/>
                    </a:lnTo>
                    <a:lnTo>
                      <a:pt x="256" y="103"/>
                    </a:lnTo>
                    <a:lnTo>
                      <a:pt x="256" y="99"/>
                    </a:lnTo>
                    <a:lnTo>
                      <a:pt x="256" y="95"/>
                    </a:lnTo>
                    <a:lnTo>
                      <a:pt x="256" y="92"/>
                    </a:lnTo>
                    <a:lnTo>
                      <a:pt x="256" y="88"/>
                    </a:lnTo>
                    <a:lnTo>
                      <a:pt x="256" y="84"/>
                    </a:lnTo>
                    <a:lnTo>
                      <a:pt x="256" y="80"/>
                    </a:lnTo>
                    <a:lnTo>
                      <a:pt x="256" y="76"/>
                    </a:lnTo>
                    <a:lnTo>
                      <a:pt x="256" y="73"/>
                    </a:lnTo>
                    <a:lnTo>
                      <a:pt x="256" y="71"/>
                    </a:lnTo>
                    <a:lnTo>
                      <a:pt x="256" y="65"/>
                    </a:lnTo>
                    <a:lnTo>
                      <a:pt x="256" y="63"/>
                    </a:lnTo>
                    <a:lnTo>
                      <a:pt x="256" y="59"/>
                    </a:lnTo>
                    <a:lnTo>
                      <a:pt x="256" y="56"/>
                    </a:lnTo>
                    <a:lnTo>
                      <a:pt x="256" y="48"/>
                    </a:lnTo>
                    <a:lnTo>
                      <a:pt x="256" y="44"/>
                    </a:lnTo>
                    <a:lnTo>
                      <a:pt x="256" y="37"/>
                    </a:lnTo>
                    <a:lnTo>
                      <a:pt x="256" y="33"/>
                    </a:lnTo>
                    <a:lnTo>
                      <a:pt x="256" y="27"/>
                    </a:lnTo>
                    <a:lnTo>
                      <a:pt x="258" y="21"/>
                    </a:lnTo>
                    <a:lnTo>
                      <a:pt x="258" y="18"/>
                    </a:lnTo>
                    <a:lnTo>
                      <a:pt x="258" y="14"/>
                    </a:lnTo>
                    <a:lnTo>
                      <a:pt x="258" y="10"/>
                    </a:lnTo>
                    <a:lnTo>
                      <a:pt x="258" y="8"/>
                    </a:lnTo>
                    <a:lnTo>
                      <a:pt x="258" y="6"/>
                    </a:lnTo>
                    <a:lnTo>
                      <a:pt x="258" y="4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33" name="Freeform 52"/>
              <p:cNvSpPr>
                <a:spLocks/>
              </p:cNvSpPr>
              <p:nvPr/>
            </p:nvSpPr>
            <p:spPr bwMode="auto">
              <a:xfrm>
                <a:off x="699" y="2873"/>
                <a:ext cx="225" cy="479"/>
              </a:xfrm>
              <a:custGeom>
                <a:avLst/>
                <a:gdLst>
                  <a:gd name="T0" fmla="*/ 2 w 451"/>
                  <a:gd name="T1" fmla="*/ 1 h 957"/>
                  <a:gd name="T2" fmla="*/ 1 w 451"/>
                  <a:gd name="T3" fmla="*/ 1 h 957"/>
                  <a:gd name="T4" fmla="*/ 1 w 451"/>
                  <a:gd name="T5" fmla="*/ 2 h 957"/>
                  <a:gd name="T6" fmla="*/ 1 w 451"/>
                  <a:gd name="T7" fmla="*/ 2 h 957"/>
                  <a:gd name="T8" fmla="*/ 0 w 451"/>
                  <a:gd name="T9" fmla="*/ 3 h 957"/>
                  <a:gd name="T10" fmla="*/ 0 w 451"/>
                  <a:gd name="T11" fmla="*/ 3 h 957"/>
                  <a:gd name="T12" fmla="*/ 0 w 451"/>
                  <a:gd name="T13" fmla="*/ 4 h 957"/>
                  <a:gd name="T14" fmla="*/ 0 w 451"/>
                  <a:gd name="T15" fmla="*/ 4 h 957"/>
                  <a:gd name="T16" fmla="*/ 0 w 451"/>
                  <a:gd name="T17" fmla="*/ 5 h 957"/>
                  <a:gd name="T18" fmla="*/ 0 w 451"/>
                  <a:gd name="T19" fmla="*/ 5 h 957"/>
                  <a:gd name="T20" fmla="*/ 0 w 451"/>
                  <a:gd name="T21" fmla="*/ 6 h 957"/>
                  <a:gd name="T22" fmla="*/ 0 w 451"/>
                  <a:gd name="T23" fmla="*/ 6 h 957"/>
                  <a:gd name="T24" fmla="*/ 0 w 451"/>
                  <a:gd name="T25" fmla="*/ 7 h 957"/>
                  <a:gd name="T26" fmla="*/ 0 w 451"/>
                  <a:gd name="T27" fmla="*/ 8 h 957"/>
                  <a:gd name="T28" fmla="*/ 0 w 451"/>
                  <a:gd name="T29" fmla="*/ 9 h 957"/>
                  <a:gd name="T30" fmla="*/ 0 w 451"/>
                  <a:gd name="T31" fmla="*/ 10 h 957"/>
                  <a:gd name="T32" fmla="*/ 0 w 451"/>
                  <a:gd name="T33" fmla="*/ 11 h 957"/>
                  <a:gd name="T34" fmla="*/ 0 w 451"/>
                  <a:gd name="T35" fmla="*/ 11 h 957"/>
                  <a:gd name="T36" fmla="*/ 1 w 451"/>
                  <a:gd name="T37" fmla="*/ 12 h 957"/>
                  <a:gd name="T38" fmla="*/ 1 w 451"/>
                  <a:gd name="T39" fmla="*/ 12 h 957"/>
                  <a:gd name="T40" fmla="*/ 2 w 451"/>
                  <a:gd name="T41" fmla="*/ 13 h 957"/>
                  <a:gd name="T42" fmla="*/ 2 w 451"/>
                  <a:gd name="T43" fmla="*/ 13 h 957"/>
                  <a:gd name="T44" fmla="*/ 3 w 451"/>
                  <a:gd name="T45" fmla="*/ 13 h 957"/>
                  <a:gd name="T46" fmla="*/ 4 w 451"/>
                  <a:gd name="T47" fmla="*/ 14 h 957"/>
                  <a:gd name="T48" fmla="*/ 4 w 451"/>
                  <a:gd name="T49" fmla="*/ 14 h 957"/>
                  <a:gd name="T50" fmla="*/ 5 w 451"/>
                  <a:gd name="T51" fmla="*/ 14 h 957"/>
                  <a:gd name="T52" fmla="*/ 6 w 451"/>
                  <a:gd name="T53" fmla="*/ 15 h 957"/>
                  <a:gd name="T54" fmla="*/ 6 w 451"/>
                  <a:gd name="T55" fmla="*/ 15 h 957"/>
                  <a:gd name="T56" fmla="*/ 7 w 451"/>
                  <a:gd name="T57" fmla="*/ 15 h 957"/>
                  <a:gd name="T58" fmla="*/ 6 w 451"/>
                  <a:gd name="T59" fmla="*/ 15 h 957"/>
                  <a:gd name="T60" fmla="*/ 6 w 451"/>
                  <a:gd name="T61" fmla="*/ 15 h 957"/>
                  <a:gd name="T62" fmla="*/ 6 w 451"/>
                  <a:gd name="T63" fmla="*/ 14 h 957"/>
                  <a:gd name="T64" fmla="*/ 6 w 451"/>
                  <a:gd name="T65" fmla="*/ 14 h 957"/>
                  <a:gd name="T66" fmla="*/ 6 w 451"/>
                  <a:gd name="T67" fmla="*/ 13 h 957"/>
                  <a:gd name="T68" fmla="*/ 6 w 451"/>
                  <a:gd name="T69" fmla="*/ 13 h 957"/>
                  <a:gd name="T70" fmla="*/ 6 w 451"/>
                  <a:gd name="T71" fmla="*/ 12 h 957"/>
                  <a:gd name="T72" fmla="*/ 6 w 451"/>
                  <a:gd name="T73" fmla="*/ 12 h 957"/>
                  <a:gd name="T74" fmla="*/ 6 w 451"/>
                  <a:gd name="T75" fmla="*/ 11 h 957"/>
                  <a:gd name="T76" fmla="*/ 6 w 451"/>
                  <a:gd name="T77" fmla="*/ 11 h 957"/>
                  <a:gd name="T78" fmla="*/ 6 w 451"/>
                  <a:gd name="T79" fmla="*/ 10 h 957"/>
                  <a:gd name="T80" fmla="*/ 6 w 451"/>
                  <a:gd name="T81" fmla="*/ 10 h 957"/>
                  <a:gd name="T82" fmla="*/ 5 w 451"/>
                  <a:gd name="T83" fmla="*/ 9 h 957"/>
                  <a:gd name="T84" fmla="*/ 5 w 451"/>
                  <a:gd name="T85" fmla="*/ 9 h 957"/>
                  <a:gd name="T86" fmla="*/ 5 w 451"/>
                  <a:gd name="T87" fmla="*/ 9 h 957"/>
                  <a:gd name="T88" fmla="*/ 4 w 451"/>
                  <a:gd name="T89" fmla="*/ 8 h 957"/>
                  <a:gd name="T90" fmla="*/ 4 w 451"/>
                  <a:gd name="T91" fmla="*/ 8 h 957"/>
                  <a:gd name="T92" fmla="*/ 4 w 451"/>
                  <a:gd name="T93" fmla="*/ 7 h 957"/>
                  <a:gd name="T94" fmla="*/ 3 w 451"/>
                  <a:gd name="T95" fmla="*/ 7 h 957"/>
                  <a:gd name="T96" fmla="*/ 3 w 451"/>
                  <a:gd name="T97" fmla="*/ 6 h 957"/>
                  <a:gd name="T98" fmla="*/ 2 w 451"/>
                  <a:gd name="T99" fmla="*/ 6 h 957"/>
                  <a:gd name="T100" fmla="*/ 2 w 451"/>
                  <a:gd name="T101" fmla="*/ 5 h 957"/>
                  <a:gd name="T102" fmla="*/ 2 w 451"/>
                  <a:gd name="T103" fmla="*/ 5 h 957"/>
                  <a:gd name="T104" fmla="*/ 2 w 451"/>
                  <a:gd name="T105" fmla="*/ 4 h 957"/>
                  <a:gd name="T106" fmla="*/ 2 w 451"/>
                  <a:gd name="T107" fmla="*/ 4 h 957"/>
                  <a:gd name="T108" fmla="*/ 2 w 451"/>
                  <a:gd name="T109" fmla="*/ 3 h 957"/>
                  <a:gd name="T110" fmla="*/ 2 w 451"/>
                  <a:gd name="T111" fmla="*/ 2 h 957"/>
                  <a:gd name="T112" fmla="*/ 2 w 451"/>
                  <a:gd name="T113" fmla="*/ 1 h 957"/>
                  <a:gd name="T114" fmla="*/ 2 w 451"/>
                  <a:gd name="T115" fmla="*/ 1 h 957"/>
                  <a:gd name="T116" fmla="*/ 2 w 451"/>
                  <a:gd name="T117" fmla="*/ 1 h 9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1"/>
                  <a:gd name="T178" fmla="*/ 0 h 957"/>
                  <a:gd name="T179" fmla="*/ 451 w 451"/>
                  <a:gd name="T180" fmla="*/ 957 h 95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1" h="957">
                    <a:moveTo>
                      <a:pt x="179" y="0"/>
                    </a:moveTo>
                    <a:lnTo>
                      <a:pt x="177" y="0"/>
                    </a:lnTo>
                    <a:lnTo>
                      <a:pt x="175" y="1"/>
                    </a:lnTo>
                    <a:lnTo>
                      <a:pt x="171" y="1"/>
                    </a:lnTo>
                    <a:lnTo>
                      <a:pt x="168" y="5"/>
                    </a:lnTo>
                    <a:lnTo>
                      <a:pt x="164" y="9"/>
                    </a:lnTo>
                    <a:lnTo>
                      <a:pt x="158" y="13"/>
                    </a:lnTo>
                    <a:lnTo>
                      <a:pt x="154" y="15"/>
                    </a:lnTo>
                    <a:lnTo>
                      <a:pt x="150" y="19"/>
                    </a:lnTo>
                    <a:lnTo>
                      <a:pt x="149" y="20"/>
                    </a:lnTo>
                    <a:lnTo>
                      <a:pt x="147" y="24"/>
                    </a:lnTo>
                    <a:lnTo>
                      <a:pt x="141" y="26"/>
                    </a:lnTo>
                    <a:lnTo>
                      <a:pt x="137" y="30"/>
                    </a:lnTo>
                    <a:lnTo>
                      <a:pt x="133" y="34"/>
                    </a:lnTo>
                    <a:lnTo>
                      <a:pt x="129" y="39"/>
                    </a:lnTo>
                    <a:lnTo>
                      <a:pt x="126" y="43"/>
                    </a:lnTo>
                    <a:lnTo>
                      <a:pt x="122" y="47"/>
                    </a:lnTo>
                    <a:lnTo>
                      <a:pt x="116" y="51"/>
                    </a:lnTo>
                    <a:lnTo>
                      <a:pt x="112" y="57"/>
                    </a:lnTo>
                    <a:lnTo>
                      <a:pt x="109" y="62"/>
                    </a:lnTo>
                    <a:lnTo>
                      <a:pt x="105" y="66"/>
                    </a:lnTo>
                    <a:lnTo>
                      <a:pt x="99" y="72"/>
                    </a:lnTo>
                    <a:lnTo>
                      <a:pt x="95" y="77"/>
                    </a:lnTo>
                    <a:lnTo>
                      <a:pt x="91" y="83"/>
                    </a:lnTo>
                    <a:lnTo>
                      <a:pt x="86" y="89"/>
                    </a:lnTo>
                    <a:lnTo>
                      <a:pt x="84" y="93"/>
                    </a:lnTo>
                    <a:lnTo>
                      <a:pt x="82" y="96"/>
                    </a:lnTo>
                    <a:lnTo>
                      <a:pt x="80" y="100"/>
                    </a:lnTo>
                    <a:lnTo>
                      <a:pt x="78" y="102"/>
                    </a:lnTo>
                    <a:lnTo>
                      <a:pt x="76" y="106"/>
                    </a:lnTo>
                    <a:lnTo>
                      <a:pt x="74" y="110"/>
                    </a:lnTo>
                    <a:lnTo>
                      <a:pt x="72" y="114"/>
                    </a:lnTo>
                    <a:lnTo>
                      <a:pt x="69" y="117"/>
                    </a:lnTo>
                    <a:lnTo>
                      <a:pt x="67" y="119"/>
                    </a:lnTo>
                    <a:lnTo>
                      <a:pt x="67" y="125"/>
                    </a:lnTo>
                    <a:lnTo>
                      <a:pt x="65" y="127"/>
                    </a:lnTo>
                    <a:lnTo>
                      <a:pt x="63" y="133"/>
                    </a:lnTo>
                    <a:lnTo>
                      <a:pt x="59" y="136"/>
                    </a:lnTo>
                    <a:lnTo>
                      <a:pt x="59" y="138"/>
                    </a:lnTo>
                    <a:lnTo>
                      <a:pt x="55" y="142"/>
                    </a:lnTo>
                    <a:lnTo>
                      <a:pt x="53" y="146"/>
                    </a:lnTo>
                    <a:lnTo>
                      <a:pt x="53" y="150"/>
                    </a:lnTo>
                    <a:lnTo>
                      <a:pt x="50" y="153"/>
                    </a:lnTo>
                    <a:lnTo>
                      <a:pt x="50" y="157"/>
                    </a:lnTo>
                    <a:lnTo>
                      <a:pt x="48" y="163"/>
                    </a:lnTo>
                    <a:lnTo>
                      <a:pt x="46" y="165"/>
                    </a:lnTo>
                    <a:lnTo>
                      <a:pt x="44" y="169"/>
                    </a:lnTo>
                    <a:lnTo>
                      <a:pt x="42" y="172"/>
                    </a:lnTo>
                    <a:lnTo>
                      <a:pt x="40" y="176"/>
                    </a:lnTo>
                    <a:lnTo>
                      <a:pt x="38" y="180"/>
                    </a:lnTo>
                    <a:lnTo>
                      <a:pt x="36" y="184"/>
                    </a:lnTo>
                    <a:lnTo>
                      <a:pt x="34" y="188"/>
                    </a:lnTo>
                    <a:lnTo>
                      <a:pt x="34" y="193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3"/>
                    </a:lnTo>
                    <a:lnTo>
                      <a:pt x="27" y="207"/>
                    </a:lnTo>
                    <a:lnTo>
                      <a:pt x="27" y="210"/>
                    </a:lnTo>
                    <a:lnTo>
                      <a:pt x="25" y="214"/>
                    </a:lnTo>
                    <a:lnTo>
                      <a:pt x="23" y="218"/>
                    </a:lnTo>
                    <a:lnTo>
                      <a:pt x="23" y="222"/>
                    </a:lnTo>
                    <a:lnTo>
                      <a:pt x="21" y="226"/>
                    </a:lnTo>
                    <a:lnTo>
                      <a:pt x="19" y="228"/>
                    </a:lnTo>
                    <a:lnTo>
                      <a:pt x="17" y="231"/>
                    </a:lnTo>
                    <a:lnTo>
                      <a:pt x="17" y="235"/>
                    </a:lnTo>
                    <a:lnTo>
                      <a:pt x="15" y="241"/>
                    </a:lnTo>
                    <a:lnTo>
                      <a:pt x="12" y="247"/>
                    </a:lnTo>
                    <a:lnTo>
                      <a:pt x="10" y="252"/>
                    </a:lnTo>
                    <a:lnTo>
                      <a:pt x="8" y="258"/>
                    </a:lnTo>
                    <a:lnTo>
                      <a:pt x="8" y="264"/>
                    </a:lnTo>
                    <a:lnTo>
                      <a:pt x="6" y="267"/>
                    </a:lnTo>
                    <a:lnTo>
                      <a:pt x="4" y="271"/>
                    </a:lnTo>
                    <a:lnTo>
                      <a:pt x="2" y="275"/>
                    </a:lnTo>
                    <a:lnTo>
                      <a:pt x="2" y="279"/>
                    </a:lnTo>
                    <a:lnTo>
                      <a:pt x="2" y="281"/>
                    </a:lnTo>
                    <a:lnTo>
                      <a:pt x="0" y="285"/>
                    </a:lnTo>
                    <a:lnTo>
                      <a:pt x="0" y="286"/>
                    </a:lnTo>
                    <a:lnTo>
                      <a:pt x="0" y="288"/>
                    </a:lnTo>
                    <a:lnTo>
                      <a:pt x="0" y="290"/>
                    </a:lnTo>
                    <a:lnTo>
                      <a:pt x="0" y="296"/>
                    </a:lnTo>
                    <a:lnTo>
                      <a:pt x="0" y="302"/>
                    </a:lnTo>
                    <a:lnTo>
                      <a:pt x="0" y="307"/>
                    </a:lnTo>
                    <a:lnTo>
                      <a:pt x="0" y="309"/>
                    </a:lnTo>
                    <a:lnTo>
                      <a:pt x="0" y="313"/>
                    </a:lnTo>
                    <a:lnTo>
                      <a:pt x="0" y="319"/>
                    </a:lnTo>
                    <a:lnTo>
                      <a:pt x="0" y="323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2" y="340"/>
                    </a:lnTo>
                    <a:lnTo>
                      <a:pt x="2" y="345"/>
                    </a:lnTo>
                    <a:lnTo>
                      <a:pt x="2" y="351"/>
                    </a:lnTo>
                    <a:lnTo>
                      <a:pt x="2" y="357"/>
                    </a:lnTo>
                    <a:lnTo>
                      <a:pt x="2" y="362"/>
                    </a:lnTo>
                    <a:lnTo>
                      <a:pt x="2" y="368"/>
                    </a:lnTo>
                    <a:lnTo>
                      <a:pt x="2" y="374"/>
                    </a:lnTo>
                    <a:lnTo>
                      <a:pt x="4" y="380"/>
                    </a:lnTo>
                    <a:lnTo>
                      <a:pt x="4" y="385"/>
                    </a:lnTo>
                    <a:lnTo>
                      <a:pt x="4" y="391"/>
                    </a:lnTo>
                    <a:lnTo>
                      <a:pt x="4" y="399"/>
                    </a:lnTo>
                    <a:lnTo>
                      <a:pt x="4" y="404"/>
                    </a:lnTo>
                    <a:lnTo>
                      <a:pt x="6" y="414"/>
                    </a:lnTo>
                    <a:lnTo>
                      <a:pt x="6" y="420"/>
                    </a:lnTo>
                    <a:lnTo>
                      <a:pt x="8" y="425"/>
                    </a:lnTo>
                    <a:lnTo>
                      <a:pt x="8" y="433"/>
                    </a:lnTo>
                    <a:lnTo>
                      <a:pt x="8" y="440"/>
                    </a:lnTo>
                    <a:lnTo>
                      <a:pt x="8" y="446"/>
                    </a:lnTo>
                    <a:lnTo>
                      <a:pt x="10" y="454"/>
                    </a:lnTo>
                    <a:lnTo>
                      <a:pt x="10" y="459"/>
                    </a:lnTo>
                    <a:lnTo>
                      <a:pt x="10" y="467"/>
                    </a:lnTo>
                    <a:lnTo>
                      <a:pt x="10" y="475"/>
                    </a:lnTo>
                    <a:lnTo>
                      <a:pt x="12" y="482"/>
                    </a:lnTo>
                    <a:lnTo>
                      <a:pt x="12" y="490"/>
                    </a:lnTo>
                    <a:lnTo>
                      <a:pt x="14" y="497"/>
                    </a:lnTo>
                    <a:lnTo>
                      <a:pt x="15" y="503"/>
                    </a:lnTo>
                    <a:lnTo>
                      <a:pt x="15" y="511"/>
                    </a:lnTo>
                    <a:lnTo>
                      <a:pt x="15" y="520"/>
                    </a:lnTo>
                    <a:lnTo>
                      <a:pt x="17" y="526"/>
                    </a:lnTo>
                    <a:lnTo>
                      <a:pt x="17" y="534"/>
                    </a:lnTo>
                    <a:lnTo>
                      <a:pt x="19" y="541"/>
                    </a:lnTo>
                    <a:lnTo>
                      <a:pt x="21" y="547"/>
                    </a:lnTo>
                    <a:lnTo>
                      <a:pt x="21" y="554"/>
                    </a:lnTo>
                    <a:lnTo>
                      <a:pt x="23" y="562"/>
                    </a:lnTo>
                    <a:lnTo>
                      <a:pt x="23" y="568"/>
                    </a:lnTo>
                    <a:lnTo>
                      <a:pt x="25" y="575"/>
                    </a:lnTo>
                    <a:lnTo>
                      <a:pt x="27" y="583"/>
                    </a:lnTo>
                    <a:lnTo>
                      <a:pt x="27" y="591"/>
                    </a:lnTo>
                    <a:lnTo>
                      <a:pt x="29" y="596"/>
                    </a:lnTo>
                    <a:lnTo>
                      <a:pt x="31" y="602"/>
                    </a:lnTo>
                    <a:lnTo>
                      <a:pt x="33" y="610"/>
                    </a:lnTo>
                    <a:lnTo>
                      <a:pt x="34" y="615"/>
                    </a:lnTo>
                    <a:lnTo>
                      <a:pt x="36" y="623"/>
                    </a:lnTo>
                    <a:lnTo>
                      <a:pt x="36" y="629"/>
                    </a:lnTo>
                    <a:lnTo>
                      <a:pt x="40" y="634"/>
                    </a:lnTo>
                    <a:lnTo>
                      <a:pt x="40" y="640"/>
                    </a:lnTo>
                    <a:lnTo>
                      <a:pt x="42" y="646"/>
                    </a:lnTo>
                    <a:lnTo>
                      <a:pt x="44" y="651"/>
                    </a:lnTo>
                    <a:lnTo>
                      <a:pt x="46" y="657"/>
                    </a:lnTo>
                    <a:lnTo>
                      <a:pt x="48" y="661"/>
                    </a:lnTo>
                    <a:lnTo>
                      <a:pt x="50" y="667"/>
                    </a:lnTo>
                    <a:lnTo>
                      <a:pt x="50" y="672"/>
                    </a:lnTo>
                    <a:lnTo>
                      <a:pt x="53" y="678"/>
                    </a:lnTo>
                    <a:lnTo>
                      <a:pt x="55" y="682"/>
                    </a:lnTo>
                    <a:lnTo>
                      <a:pt x="55" y="686"/>
                    </a:lnTo>
                    <a:lnTo>
                      <a:pt x="59" y="691"/>
                    </a:lnTo>
                    <a:lnTo>
                      <a:pt x="61" y="697"/>
                    </a:lnTo>
                    <a:lnTo>
                      <a:pt x="63" y="699"/>
                    </a:lnTo>
                    <a:lnTo>
                      <a:pt x="65" y="705"/>
                    </a:lnTo>
                    <a:lnTo>
                      <a:pt x="67" y="708"/>
                    </a:lnTo>
                    <a:lnTo>
                      <a:pt x="69" y="712"/>
                    </a:lnTo>
                    <a:lnTo>
                      <a:pt x="72" y="716"/>
                    </a:lnTo>
                    <a:lnTo>
                      <a:pt x="74" y="720"/>
                    </a:lnTo>
                    <a:lnTo>
                      <a:pt x="76" y="724"/>
                    </a:lnTo>
                    <a:lnTo>
                      <a:pt x="78" y="727"/>
                    </a:lnTo>
                    <a:lnTo>
                      <a:pt x="80" y="729"/>
                    </a:lnTo>
                    <a:lnTo>
                      <a:pt x="84" y="735"/>
                    </a:lnTo>
                    <a:lnTo>
                      <a:pt x="86" y="737"/>
                    </a:lnTo>
                    <a:lnTo>
                      <a:pt x="90" y="741"/>
                    </a:lnTo>
                    <a:lnTo>
                      <a:pt x="93" y="746"/>
                    </a:lnTo>
                    <a:lnTo>
                      <a:pt x="99" y="752"/>
                    </a:lnTo>
                    <a:lnTo>
                      <a:pt x="105" y="758"/>
                    </a:lnTo>
                    <a:lnTo>
                      <a:pt x="110" y="764"/>
                    </a:lnTo>
                    <a:lnTo>
                      <a:pt x="114" y="767"/>
                    </a:lnTo>
                    <a:lnTo>
                      <a:pt x="120" y="773"/>
                    </a:lnTo>
                    <a:lnTo>
                      <a:pt x="126" y="775"/>
                    </a:lnTo>
                    <a:lnTo>
                      <a:pt x="131" y="781"/>
                    </a:lnTo>
                    <a:lnTo>
                      <a:pt x="135" y="784"/>
                    </a:lnTo>
                    <a:lnTo>
                      <a:pt x="141" y="786"/>
                    </a:lnTo>
                    <a:lnTo>
                      <a:pt x="147" y="790"/>
                    </a:lnTo>
                    <a:lnTo>
                      <a:pt x="152" y="794"/>
                    </a:lnTo>
                    <a:lnTo>
                      <a:pt x="158" y="798"/>
                    </a:lnTo>
                    <a:lnTo>
                      <a:pt x="164" y="800"/>
                    </a:lnTo>
                    <a:lnTo>
                      <a:pt x="169" y="803"/>
                    </a:lnTo>
                    <a:lnTo>
                      <a:pt x="175" y="805"/>
                    </a:lnTo>
                    <a:lnTo>
                      <a:pt x="181" y="807"/>
                    </a:lnTo>
                    <a:lnTo>
                      <a:pt x="187" y="809"/>
                    </a:lnTo>
                    <a:lnTo>
                      <a:pt x="192" y="811"/>
                    </a:lnTo>
                    <a:lnTo>
                      <a:pt x="198" y="815"/>
                    </a:lnTo>
                    <a:lnTo>
                      <a:pt x="204" y="817"/>
                    </a:lnTo>
                    <a:lnTo>
                      <a:pt x="209" y="819"/>
                    </a:lnTo>
                    <a:lnTo>
                      <a:pt x="215" y="819"/>
                    </a:lnTo>
                    <a:lnTo>
                      <a:pt x="221" y="822"/>
                    </a:lnTo>
                    <a:lnTo>
                      <a:pt x="226" y="824"/>
                    </a:lnTo>
                    <a:lnTo>
                      <a:pt x="232" y="824"/>
                    </a:lnTo>
                    <a:lnTo>
                      <a:pt x="238" y="828"/>
                    </a:lnTo>
                    <a:lnTo>
                      <a:pt x="244" y="830"/>
                    </a:lnTo>
                    <a:lnTo>
                      <a:pt x="247" y="832"/>
                    </a:lnTo>
                    <a:lnTo>
                      <a:pt x="253" y="832"/>
                    </a:lnTo>
                    <a:lnTo>
                      <a:pt x="259" y="836"/>
                    </a:lnTo>
                    <a:lnTo>
                      <a:pt x="263" y="838"/>
                    </a:lnTo>
                    <a:lnTo>
                      <a:pt x="268" y="838"/>
                    </a:lnTo>
                    <a:lnTo>
                      <a:pt x="274" y="841"/>
                    </a:lnTo>
                    <a:lnTo>
                      <a:pt x="280" y="843"/>
                    </a:lnTo>
                    <a:lnTo>
                      <a:pt x="285" y="845"/>
                    </a:lnTo>
                    <a:lnTo>
                      <a:pt x="291" y="847"/>
                    </a:lnTo>
                    <a:lnTo>
                      <a:pt x="295" y="849"/>
                    </a:lnTo>
                    <a:lnTo>
                      <a:pt x="301" y="851"/>
                    </a:lnTo>
                    <a:lnTo>
                      <a:pt x="304" y="853"/>
                    </a:lnTo>
                    <a:lnTo>
                      <a:pt x="310" y="855"/>
                    </a:lnTo>
                    <a:lnTo>
                      <a:pt x="314" y="857"/>
                    </a:lnTo>
                    <a:lnTo>
                      <a:pt x="320" y="860"/>
                    </a:lnTo>
                    <a:lnTo>
                      <a:pt x="325" y="862"/>
                    </a:lnTo>
                    <a:lnTo>
                      <a:pt x="329" y="862"/>
                    </a:lnTo>
                    <a:lnTo>
                      <a:pt x="333" y="866"/>
                    </a:lnTo>
                    <a:lnTo>
                      <a:pt x="339" y="868"/>
                    </a:lnTo>
                    <a:lnTo>
                      <a:pt x="344" y="870"/>
                    </a:lnTo>
                    <a:lnTo>
                      <a:pt x="348" y="874"/>
                    </a:lnTo>
                    <a:lnTo>
                      <a:pt x="354" y="876"/>
                    </a:lnTo>
                    <a:lnTo>
                      <a:pt x="358" y="879"/>
                    </a:lnTo>
                    <a:lnTo>
                      <a:pt x="361" y="881"/>
                    </a:lnTo>
                    <a:lnTo>
                      <a:pt x="367" y="885"/>
                    </a:lnTo>
                    <a:lnTo>
                      <a:pt x="371" y="887"/>
                    </a:lnTo>
                    <a:lnTo>
                      <a:pt x="375" y="889"/>
                    </a:lnTo>
                    <a:lnTo>
                      <a:pt x="379" y="893"/>
                    </a:lnTo>
                    <a:lnTo>
                      <a:pt x="382" y="897"/>
                    </a:lnTo>
                    <a:lnTo>
                      <a:pt x="388" y="900"/>
                    </a:lnTo>
                    <a:lnTo>
                      <a:pt x="392" y="902"/>
                    </a:lnTo>
                    <a:lnTo>
                      <a:pt x="396" y="906"/>
                    </a:lnTo>
                    <a:lnTo>
                      <a:pt x="399" y="910"/>
                    </a:lnTo>
                    <a:lnTo>
                      <a:pt x="403" y="912"/>
                    </a:lnTo>
                    <a:lnTo>
                      <a:pt x="407" y="916"/>
                    </a:lnTo>
                    <a:lnTo>
                      <a:pt x="411" y="919"/>
                    </a:lnTo>
                    <a:lnTo>
                      <a:pt x="413" y="923"/>
                    </a:lnTo>
                    <a:lnTo>
                      <a:pt x="417" y="925"/>
                    </a:lnTo>
                    <a:lnTo>
                      <a:pt x="420" y="929"/>
                    </a:lnTo>
                    <a:lnTo>
                      <a:pt x="424" y="931"/>
                    </a:lnTo>
                    <a:lnTo>
                      <a:pt x="430" y="936"/>
                    </a:lnTo>
                    <a:lnTo>
                      <a:pt x="434" y="942"/>
                    </a:lnTo>
                    <a:lnTo>
                      <a:pt x="439" y="946"/>
                    </a:lnTo>
                    <a:lnTo>
                      <a:pt x="443" y="950"/>
                    </a:lnTo>
                    <a:lnTo>
                      <a:pt x="445" y="954"/>
                    </a:lnTo>
                    <a:lnTo>
                      <a:pt x="449" y="955"/>
                    </a:lnTo>
                    <a:lnTo>
                      <a:pt x="449" y="957"/>
                    </a:lnTo>
                    <a:lnTo>
                      <a:pt x="451" y="957"/>
                    </a:lnTo>
                    <a:lnTo>
                      <a:pt x="449" y="955"/>
                    </a:lnTo>
                    <a:lnTo>
                      <a:pt x="449" y="952"/>
                    </a:lnTo>
                    <a:lnTo>
                      <a:pt x="447" y="948"/>
                    </a:lnTo>
                    <a:lnTo>
                      <a:pt x="445" y="944"/>
                    </a:lnTo>
                    <a:lnTo>
                      <a:pt x="445" y="942"/>
                    </a:lnTo>
                    <a:lnTo>
                      <a:pt x="443" y="938"/>
                    </a:lnTo>
                    <a:lnTo>
                      <a:pt x="443" y="936"/>
                    </a:lnTo>
                    <a:lnTo>
                      <a:pt x="443" y="931"/>
                    </a:lnTo>
                    <a:lnTo>
                      <a:pt x="441" y="929"/>
                    </a:lnTo>
                    <a:lnTo>
                      <a:pt x="441" y="923"/>
                    </a:lnTo>
                    <a:lnTo>
                      <a:pt x="439" y="919"/>
                    </a:lnTo>
                    <a:lnTo>
                      <a:pt x="439" y="914"/>
                    </a:lnTo>
                    <a:lnTo>
                      <a:pt x="437" y="910"/>
                    </a:lnTo>
                    <a:lnTo>
                      <a:pt x="437" y="904"/>
                    </a:lnTo>
                    <a:lnTo>
                      <a:pt x="436" y="900"/>
                    </a:lnTo>
                    <a:lnTo>
                      <a:pt x="434" y="895"/>
                    </a:lnTo>
                    <a:lnTo>
                      <a:pt x="434" y="889"/>
                    </a:lnTo>
                    <a:lnTo>
                      <a:pt x="434" y="883"/>
                    </a:lnTo>
                    <a:lnTo>
                      <a:pt x="432" y="878"/>
                    </a:lnTo>
                    <a:lnTo>
                      <a:pt x="432" y="874"/>
                    </a:lnTo>
                    <a:lnTo>
                      <a:pt x="432" y="870"/>
                    </a:lnTo>
                    <a:lnTo>
                      <a:pt x="432" y="868"/>
                    </a:lnTo>
                    <a:lnTo>
                      <a:pt x="432" y="864"/>
                    </a:lnTo>
                    <a:lnTo>
                      <a:pt x="430" y="859"/>
                    </a:lnTo>
                    <a:lnTo>
                      <a:pt x="430" y="851"/>
                    </a:lnTo>
                    <a:lnTo>
                      <a:pt x="428" y="849"/>
                    </a:lnTo>
                    <a:lnTo>
                      <a:pt x="428" y="845"/>
                    </a:lnTo>
                    <a:lnTo>
                      <a:pt x="426" y="841"/>
                    </a:lnTo>
                    <a:lnTo>
                      <a:pt x="426" y="838"/>
                    </a:lnTo>
                    <a:lnTo>
                      <a:pt x="426" y="836"/>
                    </a:lnTo>
                    <a:lnTo>
                      <a:pt x="426" y="832"/>
                    </a:lnTo>
                    <a:lnTo>
                      <a:pt x="426" y="828"/>
                    </a:lnTo>
                    <a:lnTo>
                      <a:pt x="426" y="824"/>
                    </a:lnTo>
                    <a:lnTo>
                      <a:pt x="426" y="822"/>
                    </a:lnTo>
                    <a:lnTo>
                      <a:pt x="426" y="819"/>
                    </a:lnTo>
                    <a:lnTo>
                      <a:pt x="424" y="815"/>
                    </a:lnTo>
                    <a:lnTo>
                      <a:pt x="424" y="811"/>
                    </a:lnTo>
                    <a:lnTo>
                      <a:pt x="424" y="807"/>
                    </a:lnTo>
                    <a:lnTo>
                      <a:pt x="424" y="803"/>
                    </a:lnTo>
                    <a:lnTo>
                      <a:pt x="424" y="800"/>
                    </a:lnTo>
                    <a:lnTo>
                      <a:pt x="424" y="798"/>
                    </a:lnTo>
                    <a:lnTo>
                      <a:pt x="424" y="792"/>
                    </a:lnTo>
                    <a:lnTo>
                      <a:pt x="424" y="788"/>
                    </a:lnTo>
                    <a:lnTo>
                      <a:pt x="424" y="786"/>
                    </a:lnTo>
                    <a:lnTo>
                      <a:pt x="424" y="783"/>
                    </a:lnTo>
                    <a:lnTo>
                      <a:pt x="424" y="779"/>
                    </a:lnTo>
                    <a:lnTo>
                      <a:pt x="424" y="775"/>
                    </a:lnTo>
                    <a:lnTo>
                      <a:pt x="424" y="773"/>
                    </a:lnTo>
                    <a:lnTo>
                      <a:pt x="424" y="769"/>
                    </a:lnTo>
                    <a:lnTo>
                      <a:pt x="424" y="765"/>
                    </a:lnTo>
                    <a:lnTo>
                      <a:pt x="424" y="762"/>
                    </a:lnTo>
                    <a:lnTo>
                      <a:pt x="424" y="758"/>
                    </a:lnTo>
                    <a:lnTo>
                      <a:pt x="424" y="754"/>
                    </a:lnTo>
                    <a:lnTo>
                      <a:pt x="424" y="750"/>
                    </a:lnTo>
                    <a:lnTo>
                      <a:pt x="424" y="746"/>
                    </a:lnTo>
                    <a:lnTo>
                      <a:pt x="424" y="743"/>
                    </a:lnTo>
                    <a:lnTo>
                      <a:pt x="424" y="741"/>
                    </a:lnTo>
                    <a:lnTo>
                      <a:pt x="424" y="737"/>
                    </a:lnTo>
                    <a:lnTo>
                      <a:pt x="424" y="735"/>
                    </a:lnTo>
                    <a:lnTo>
                      <a:pt x="424" y="729"/>
                    </a:lnTo>
                    <a:lnTo>
                      <a:pt x="424" y="727"/>
                    </a:lnTo>
                    <a:lnTo>
                      <a:pt x="424" y="722"/>
                    </a:lnTo>
                    <a:lnTo>
                      <a:pt x="424" y="716"/>
                    </a:lnTo>
                    <a:lnTo>
                      <a:pt x="424" y="710"/>
                    </a:lnTo>
                    <a:lnTo>
                      <a:pt x="424" y="705"/>
                    </a:lnTo>
                    <a:lnTo>
                      <a:pt x="424" y="699"/>
                    </a:lnTo>
                    <a:lnTo>
                      <a:pt x="424" y="693"/>
                    </a:lnTo>
                    <a:lnTo>
                      <a:pt x="424" y="687"/>
                    </a:lnTo>
                    <a:lnTo>
                      <a:pt x="424" y="684"/>
                    </a:lnTo>
                    <a:lnTo>
                      <a:pt x="424" y="680"/>
                    </a:lnTo>
                    <a:lnTo>
                      <a:pt x="426" y="678"/>
                    </a:lnTo>
                    <a:lnTo>
                      <a:pt x="426" y="674"/>
                    </a:lnTo>
                    <a:lnTo>
                      <a:pt x="426" y="670"/>
                    </a:lnTo>
                    <a:lnTo>
                      <a:pt x="426" y="667"/>
                    </a:lnTo>
                    <a:lnTo>
                      <a:pt x="426" y="663"/>
                    </a:lnTo>
                    <a:lnTo>
                      <a:pt x="426" y="661"/>
                    </a:lnTo>
                    <a:lnTo>
                      <a:pt x="424" y="659"/>
                    </a:lnTo>
                    <a:lnTo>
                      <a:pt x="424" y="655"/>
                    </a:lnTo>
                    <a:lnTo>
                      <a:pt x="422" y="653"/>
                    </a:lnTo>
                    <a:lnTo>
                      <a:pt x="420" y="649"/>
                    </a:lnTo>
                    <a:lnTo>
                      <a:pt x="420" y="648"/>
                    </a:lnTo>
                    <a:lnTo>
                      <a:pt x="418" y="644"/>
                    </a:lnTo>
                    <a:lnTo>
                      <a:pt x="417" y="640"/>
                    </a:lnTo>
                    <a:lnTo>
                      <a:pt x="415" y="636"/>
                    </a:lnTo>
                    <a:lnTo>
                      <a:pt x="413" y="632"/>
                    </a:lnTo>
                    <a:lnTo>
                      <a:pt x="409" y="627"/>
                    </a:lnTo>
                    <a:lnTo>
                      <a:pt x="407" y="623"/>
                    </a:lnTo>
                    <a:lnTo>
                      <a:pt x="405" y="617"/>
                    </a:lnTo>
                    <a:lnTo>
                      <a:pt x="401" y="611"/>
                    </a:lnTo>
                    <a:lnTo>
                      <a:pt x="399" y="606"/>
                    </a:lnTo>
                    <a:lnTo>
                      <a:pt x="394" y="602"/>
                    </a:lnTo>
                    <a:lnTo>
                      <a:pt x="392" y="594"/>
                    </a:lnTo>
                    <a:lnTo>
                      <a:pt x="388" y="589"/>
                    </a:lnTo>
                    <a:lnTo>
                      <a:pt x="386" y="585"/>
                    </a:lnTo>
                    <a:lnTo>
                      <a:pt x="382" y="583"/>
                    </a:lnTo>
                    <a:lnTo>
                      <a:pt x="380" y="579"/>
                    </a:lnTo>
                    <a:lnTo>
                      <a:pt x="379" y="575"/>
                    </a:lnTo>
                    <a:lnTo>
                      <a:pt x="377" y="572"/>
                    </a:lnTo>
                    <a:lnTo>
                      <a:pt x="375" y="570"/>
                    </a:lnTo>
                    <a:lnTo>
                      <a:pt x="373" y="566"/>
                    </a:lnTo>
                    <a:lnTo>
                      <a:pt x="371" y="564"/>
                    </a:lnTo>
                    <a:lnTo>
                      <a:pt x="369" y="560"/>
                    </a:lnTo>
                    <a:lnTo>
                      <a:pt x="367" y="556"/>
                    </a:lnTo>
                    <a:lnTo>
                      <a:pt x="363" y="553"/>
                    </a:lnTo>
                    <a:lnTo>
                      <a:pt x="361" y="549"/>
                    </a:lnTo>
                    <a:lnTo>
                      <a:pt x="358" y="547"/>
                    </a:lnTo>
                    <a:lnTo>
                      <a:pt x="356" y="543"/>
                    </a:lnTo>
                    <a:lnTo>
                      <a:pt x="354" y="539"/>
                    </a:lnTo>
                    <a:lnTo>
                      <a:pt x="352" y="535"/>
                    </a:lnTo>
                    <a:lnTo>
                      <a:pt x="350" y="534"/>
                    </a:lnTo>
                    <a:lnTo>
                      <a:pt x="346" y="530"/>
                    </a:lnTo>
                    <a:lnTo>
                      <a:pt x="342" y="526"/>
                    </a:lnTo>
                    <a:lnTo>
                      <a:pt x="341" y="522"/>
                    </a:lnTo>
                    <a:lnTo>
                      <a:pt x="339" y="520"/>
                    </a:lnTo>
                    <a:lnTo>
                      <a:pt x="337" y="516"/>
                    </a:lnTo>
                    <a:lnTo>
                      <a:pt x="333" y="513"/>
                    </a:lnTo>
                    <a:lnTo>
                      <a:pt x="331" y="511"/>
                    </a:lnTo>
                    <a:lnTo>
                      <a:pt x="327" y="507"/>
                    </a:lnTo>
                    <a:lnTo>
                      <a:pt x="323" y="503"/>
                    </a:lnTo>
                    <a:lnTo>
                      <a:pt x="320" y="499"/>
                    </a:lnTo>
                    <a:lnTo>
                      <a:pt x="318" y="496"/>
                    </a:lnTo>
                    <a:lnTo>
                      <a:pt x="314" y="492"/>
                    </a:lnTo>
                    <a:lnTo>
                      <a:pt x="312" y="490"/>
                    </a:lnTo>
                    <a:lnTo>
                      <a:pt x="308" y="486"/>
                    </a:lnTo>
                    <a:lnTo>
                      <a:pt x="306" y="484"/>
                    </a:lnTo>
                    <a:lnTo>
                      <a:pt x="302" y="480"/>
                    </a:lnTo>
                    <a:lnTo>
                      <a:pt x="299" y="477"/>
                    </a:lnTo>
                    <a:lnTo>
                      <a:pt x="295" y="473"/>
                    </a:lnTo>
                    <a:lnTo>
                      <a:pt x="293" y="471"/>
                    </a:lnTo>
                    <a:lnTo>
                      <a:pt x="289" y="467"/>
                    </a:lnTo>
                    <a:lnTo>
                      <a:pt x="285" y="465"/>
                    </a:lnTo>
                    <a:lnTo>
                      <a:pt x="282" y="461"/>
                    </a:lnTo>
                    <a:lnTo>
                      <a:pt x="280" y="459"/>
                    </a:lnTo>
                    <a:lnTo>
                      <a:pt x="276" y="456"/>
                    </a:lnTo>
                    <a:lnTo>
                      <a:pt x="272" y="452"/>
                    </a:lnTo>
                    <a:lnTo>
                      <a:pt x="268" y="448"/>
                    </a:lnTo>
                    <a:lnTo>
                      <a:pt x="266" y="446"/>
                    </a:lnTo>
                    <a:lnTo>
                      <a:pt x="263" y="442"/>
                    </a:lnTo>
                    <a:lnTo>
                      <a:pt x="259" y="439"/>
                    </a:lnTo>
                    <a:lnTo>
                      <a:pt x="255" y="435"/>
                    </a:lnTo>
                    <a:lnTo>
                      <a:pt x="253" y="433"/>
                    </a:lnTo>
                    <a:lnTo>
                      <a:pt x="249" y="429"/>
                    </a:lnTo>
                    <a:lnTo>
                      <a:pt x="245" y="425"/>
                    </a:lnTo>
                    <a:lnTo>
                      <a:pt x="244" y="421"/>
                    </a:lnTo>
                    <a:lnTo>
                      <a:pt x="240" y="420"/>
                    </a:lnTo>
                    <a:lnTo>
                      <a:pt x="236" y="416"/>
                    </a:lnTo>
                    <a:lnTo>
                      <a:pt x="232" y="414"/>
                    </a:lnTo>
                    <a:lnTo>
                      <a:pt x="230" y="410"/>
                    </a:lnTo>
                    <a:lnTo>
                      <a:pt x="228" y="406"/>
                    </a:lnTo>
                    <a:lnTo>
                      <a:pt x="225" y="402"/>
                    </a:lnTo>
                    <a:lnTo>
                      <a:pt x="221" y="399"/>
                    </a:lnTo>
                    <a:lnTo>
                      <a:pt x="217" y="395"/>
                    </a:lnTo>
                    <a:lnTo>
                      <a:pt x="215" y="391"/>
                    </a:lnTo>
                    <a:lnTo>
                      <a:pt x="211" y="387"/>
                    </a:lnTo>
                    <a:lnTo>
                      <a:pt x="209" y="383"/>
                    </a:lnTo>
                    <a:lnTo>
                      <a:pt x="206" y="382"/>
                    </a:lnTo>
                    <a:lnTo>
                      <a:pt x="204" y="376"/>
                    </a:lnTo>
                    <a:lnTo>
                      <a:pt x="200" y="372"/>
                    </a:lnTo>
                    <a:lnTo>
                      <a:pt x="198" y="368"/>
                    </a:lnTo>
                    <a:lnTo>
                      <a:pt x="194" y="364"/>
                    </a:lnTo>
                    <a:lnTo>
                      <a:pt x="192" y="361"/>
                    </a:lnTo>
                    <a:lnTo>
                      <a:pt x="190" y="357"/>
                    </a:lnTo>
                    <a:lnTo>
                      <a:pt x="187" y="353"/>
                    </a:lnTo>
                    <a:lnTo>
                      <a:pt x="185" y="349"/>
                    </a:lnTo>
                    <a:lnTo>
                      <a:pt x="183" y="345"/>
                    </a:lnTo>
                    <a:lnTo>
                      <a:pt x="179" y="340"/>
                    </a:lnTo>
                    <a:lnTo>
                      <a:pt x="177" y="338"/>
                    </a:lnTo>
                    <a:lnTo>
                      <a:pt x="175" y="332"/>
                    </a:lnTo>
                    <a:lnTo>
                      <a:pt x="173" y="328"/>
                    </a:lnTo>
                    <a:lnTo>
                      <a:pt x="171" y="323"/>
                    </a:lnTo>
                    <a:lnTo>
                      <a:pt x="169" y="319"/>
                    </a:lnTo>
                    <a:lnTo>
                      <a:pt x="168" y="313"/>
                    </a:lnTo>
                    <a:lnTo>
                      <a:pt x="166" y="309"/>
                    </a:lnTo>
                    <a:lnTo>
                      <a:pt x="164" y="304"/>
                    </a:lnTo>
                    <a:lnTo>
                      <a:pt x="162" y="300"/>
                    </a:lnTo>
                    <a:lnTo>
                      <a:pt x="160" y="296"/>
                    </a:lnTo>
                    <a:lnTo>
                      <a:pt x="160" y="290"/>
                    </a:lnTo>
                    <a:lnTo>
                      <a:pt x="158" y="285"/>
                    </a:lnTo>
                    <a:lnTo>
                      <a:pt x="156" y="281"/>
                    </a:lnTo>
                    <a:lnTo>
                      <a:pt x="154" y="275"/>
                    </a:lnTo>
                    <a:lnTo>
                      <a:pt x="154" y="271"/>
                    </a:lnTo>
                    <a:lnTo>
                      <a:pt x="152" y="266"/>
                    </a:lnTo>
                    <a:lnTo>
                      <a:pt x="152" y="260"/>
                    </a:lnTo>
                    <a:lnTo>
                      <a:pt x="150" y="254"/>
                    </a:lnTo>
                    <a:lnTo>
                      <a:pt x="150" y="248"/>
                    </a:lnTo>
                    <a:lnTo>
                      <a:pt x="149" y="243"/>
                    </a:lnTo>
                    <a:lnTo>
                      <a:pt x="149" y="237"/>
                    </a:lnTo>
                    <a:lnTo>
                      <a:pt x="149" y="231"/>
                    </a:lnTo>
                    <a:lnTo>
                      <a:pt x="149" y="228"/>
                    </a:lnTo>
                    <a:lnTo>
                      <a:pt x="149" y="220"/>
                    </a:lnTo>
                    <a:lnTo>
                      <a:pt x="149" y="214"/>
                    </a:lnTo>
                    <a:lnTo>
                      <a:pt x="149" y="209"/>
                    </a:lnTo>
                    <a:lnTo>
                      <a:pt x="149" y="203"/>
                    </a:lnTo>
                    <a:lnTo>
                      <a:pt x="149" y="199"/>
                    </a:lnTo>
                    <a:lnTo>
                      <a:pt x="149" y="193"/>
                    </a:lnTo>
                    <a:lnTo>
                      <a:pt x="149" y="186"/>
                    </a:lnTo>
                    <a:lnTo>
                      <a:pt x="149" y="182"/>
                    </a:lnTo>
                    <a:lnTo>
                      <a:pt x="149" y="174"/>
                    </a:lnTo>
                    <a:lnTo>
                      <a:pt x="149" y="169"/>
                    </a:lnTo>
                    <a:lnTo>
                      <a:pt x="149" y="163"/>
                    </a:lnTo>
                    <a:lnTo>
                      <a:pt x="149" y="157"/>
                    </a:lnTo>
                    <a:lnTo>
                      <a:pt x="149" y="152"/>
                    </a:lnTo>
                    <a:lnTo>
                      <a:pt x="150" y="146"/>
                    </a:lnTo>
                    <a:lnTo>
                      <a:pt x="150" y="140"/>
                    </a:lnTo>
                    <a:lnTo>
                      <a:pt x="150" y="136"/>
                    </a:lnTo>
                    <a:lnTo>
                      <a:pt x="150" y="131"/>
                    </a:lnTo>
                    <a:lnTo>
                      <a:pt x="152" y="125"/>
                    </a:lnTo>
                    <a:lnTo>
                      <a:pt x="152" y="119"/>
                    </a:lnTo>
                    <a:lnTo>
                      <a:pt x="154" y="114"/>
                    </a:lnTo>
                    <a:lnTo>
                      <a:pt x="154" y="108"/>
                    </a:lnTo>
                    <a:lnTo>
                      <a:pt x="156" y="102"/>
                    </a:lnTo>
                    <a:lnTo>
                      <a:pt x="156" y="98"/>
                    </a:lnTo>
                    <a:lnTo>
                      <a:pt x="158" y="93"/>
                    </a:lnTo>
                    <a:lnTo>
                      <a:pt x="158" y="89"/>
                    </a:lnTo>
                    <a:lnTo>
                      <a:pt x="160" y="83"/>
                    </a:lnTo>
                    <a:lnTo>
                      <a:pt x="160" y="77"/>
                    </a:lnTo>
                    <a:lnTo>
                      <a:pt x="162" y="74"/>
                    </a:lnTo>
                    <a:lnTo>
                      <a:pt x="162" y="68"/>
                    </a:lnTo>
                    <a:lnTo>
                      <a:pt x="162" y="64"/>
                    </a:lnTo>
                    <a:lnTo>
                      <a:pt x="164" y="58"/>
                    </a:lnTo>
                    <a:lnTo>
                      <a:pt x="166" y="57"/>
                    </a:lnTo>
                    <a:lnTo>
                      <a:pt x="166" y="51"/>
                    </a:lnTo>
                    <a:lnTo>
                      <a:pt x="166" y="47"/>
                    </a:lnTo>
                    <a:lnTo>
                      <a:pt x="168" y="43"/>
                    </a:lnTo>
                    <a:lnTo>
                      <a:pt x="168" y="39"/>
                    </a:lnTo>
                    <a:lnTo>
                      <a:pt x="168" y="36"/>
                    </a:lnTo>
                    <a:lnTo>
                      <a:pt x="169" y="32"/>
                    </a:lnTo>
                    <a:lnTo>
                      <a:pt x="171" y="30"/>
                    </a:lnTo>
                    <a:lnTo>
                      <a:pt x="171" y="26"/>
                    </a:lnTo>
                    <a:lnTo>
                      <a:pt x="171" y="24"/>
                    </a:lnTo>
                    <a:lnTo>
                      <a:pt x="173" y="20"/>
                    </a:lnTo>
                    <a:lnTo>
                      <a:pt x="173" y="17"/>
                    </a:lnTo>
                    <a:lnTo>
                      <a:pt x="173" y="15"/>
                    </a:lnTo>
                    <a:lnTo>
                      <a:pt x="175" y="11"/>
                    </a:lnTo>
                    <a:lnTo>
                      <a:pt x="175" y="7"/>
                    </a:lnTo>
                    <a:lnTo>
                      <a:pt x="177" y="3"/>
                    </a:lnTo>
                    <a:lnTo>
                      <a:pt x="177" y="1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34" name="Freeform 53"/>
              <p:cNvSpPr>
                <a:spLocks/>
              </p:cNvSpPr>
              <p:nvPr/>
            </p:nvSpPr>
            <p:spPr bwMode="auto">
              <a:xfrm>
                <a:off x="576" y="2496"/>
                <a:ext cx="675" cy="934"/>
              </a:xfrm>
              <a:custGeom>
                <a:avLst/>
                <a:gdLst>
                  <a:gd name="T0" fmla="*/ 20 w 1350"/>
                  <a:gd name="T1" fmla="*/ 2 h 1868"/>
                  <a:gd name="T2" fmla="*/ 19 w 1350"/>
                  <a:gd name="T3" fmla="*/ 3 h 1868"/>
                  <a:gd name="T4" fmla="*/ 18 w 1350"/>
                  <a:gd name="T5" fmla="*/ 4 h 1868"/>
                  <a:gd name="T6" fmla="*/ 17 w 1350"/>
                  <a:gd name="T7" fmla="*/ 4 h 1868"/>
                  <a:gd name="T8" fmla="*/ 15 w 1350"/>
                  <a:gd name="T9" fmla="*/ 4 h 1868"/>
                  <a:gd name="T10" fmla="*/ 13 w 1350"/>
                  <a:gd name="T11" fmla="*/ 6 h 1868"/>
                  <a:gd name="T12" fmla="*/ 12 w 1350"/>
                  <a:gd name="T13" fmla="*/ 6 h 1868"/>
                  <a:gd name="T14" fmla="*/ 11 w 1350"/>
                  <a:gd name="T15" fmla="*/ 6 h 1868"/>
                  <a:gd name="T16" fmla="*/ 11 w 1350"/>
                  <a:gd name="T17" fmla="*/ 7 h 1868"/>
                  <a:gd name="T18" fmla="*/ 9 w 1350"/>
                  <a:gd name="T19" fmla="*/ 7 h 1868"/>
                  <a:gd name="T20" fmla="*/ 7 w 1350"/>
                  <a:gd name="T21" fmla="*/ 9 h 1868"/>
                  <a:gd name="T22" fmla="*/ 6 w 1350"/>
                  <a:gd name="T23" fmla="*/ 9 h 1868"/>
                  <a:gd name="T24" fmla="*/ 5 w 1350"/>
                  <a:gd name="T25" fmla="*/ 10 h 1868"/>
                  <a:gd name="T26" fmla="*/ 3 w 1350"/>
                  <a:gd name="T27" fmla="*/ 12 h 1868"/>
                  <a:gd name="T28" fmla="*/ 3 w 1350"/>
                  <a:gd name="T29" fmla="*/ 13 h 1868"/>
                  <a:gd name="T30" fmla="*/ 3 w 1350"/>
                  <a:gd name="T31" fmla="*/ 14 h 1868"/>
                  <a:gd name="T32" fmla="*/ 1 w 1350"/>
                  <a:gd name="T33" fmla="*/ 15 h 1868"/>
                  <a:gd name="T34" fmla="*/ 1 w 1350"/>
                  <a:gd name="T35" fmla="*/ 15 h 1868"/>
                  <a:gd name="T36" fmla="*/ 1 w 1350"/>
                  <a:gd name="T37" fmla="*/ 17 h 1868"/>
                  <a:gd name="T38" fmla="*/ 1 w 1350"/>
                  <a:gd name="T39" fmla="*/ 19 h 1868"/>
                  <a:gd name="T40" fmla="*/ 1 w 1350"/>
                  <a:gd name="T41" fmla="*/ 20 h 1868"/>
                  <a:gd name="T42" fmla="*/ 0 w 1350"/>
                  <a:gd name="T43" fmla="*/ 21 h 1868"/>
                  <a:gd name="T44" fmla="*/ 1 w 1350"/>
                  <a:gd name="T45" fmla="*/ 23 h 1868"/>
                  <a:gd name="T46" fmla="*/ 1 w 1350"/>
                  <a:gd name="T47" fmla="*/ 24 h 1868"/>
                  <a:gd name="T48" fmla="*/ 1 w 1350"/>
                  <a:gd name="T49" fmla="*/ 25 h 1868"/>
                  <a:gd name="T50" fmla="*/ 3 w 1350"/>
                  <a:gd name="T51" fmla="*/ 27 h 1868"/>
                  <a:gd name="T52" fmla="*/ 3 w 1350"/>
                  <a:gd name="T53" fmla="*/ 28 h 1868"/>
                  <a:gd name="T54" fmla="*/ 3 w 1350"/>
                  <a:gd name="T55" fmla="*/ 29 h 1868"/>
                  <a:gd name="T56" fmla="*/ 5 w 1350"/>
                  <a:gd name="T57" fmla="*/ 29 h 1868"/>
                  <a:gd name="T58" fmla="*/ 7 w 1350"/>
                  <a:gd name="T59" fmla="*/ 29 h 1868"/>
                  <a:gd name="T60" fmla="*/ 9 w 1350"/>
                  <a:gd name="T61" fmla="*/ 29 h 1868"/>
                  <a:gd name="T62" fmla="*/ 11 w 1350"/>
                  <a:gd name="T63" fmla="*/ 29 h 1868"/>
                  <a:gd name="T64" fmla="*/ 11 w 1350"/>
                  <a:gd name="T65" fmla="*/ 28 h 1868"/>
                  <a:gd name="T66" fmla="*/ 9 w 1350"/>
                  <a:gd name="T67" fmla="*/ 28 h 1868"/>
                  <a:gd name="T68" fmla="*/ 7 w 1350"/>
                  <a:gd name="T69" fmla="*/ 27 h 1868"/>
                  <a:gd name="T70" fmla="*/ 6 w 1350"/>
                  <a:gd name="T71" fmla="*/ 27 h 1868"/>
                  <a:gd name="T72" fmla="*/ 5 w 1350"/>
                  <a:gd name="T73" fmla="*/ 26 h 1868"/>
                  <a:gd name="T74" fmla="*/ 5 w 1350"/>
                  <a:gd name="T75" fmla="*/ 25 h 1868"/>
                  <a:gd name="T76" fmla="*/ 3 w 1350"/>
                  <a:gd name="T77" fmla="*/ 23 h 1868"/>
                  <a:gd name="T78" fmla="*/ 3 w 1350"/>
                  <a:gd name="T79" fmla="*/ 21 h 1868"/>
                  <a:gd name="T80" fmla="*/ 3 w 1350"/>
                  <a:gd name="T81" fmla="*/ 20 h 1868"/>
                  <a:gd name="T82" fmla="*/ 3 w 1350"/>
                  <a:gd name="T83" fmla="*/ 19 h 1868"/>
                  <a:gd name="T84" fmla="*/ 1 w 1350"/>
                  <a:gd name="T85" fmla="*/ 20 h 1868"/>
                  <a:gd name="T86" fmla="*/ 1 w 1350"/>
                  <a:gd name="T87" fmla="*/ 19 h 1868"/>
                  <a:gd name="T88" fmla="*/ 1 w 1350"/>
                  <a:gd name="T89" fmla="*/ 18 h 1868"/>
                  <a:gd name="T90" fmla="*/ 1 w 1350"/>
                  <a:gd name="T91" fmla="*/ 17 h 1868"/>
                  <a:gd name="T92" fmla="*/ 3 w 1350"/>
                  <a:gd name="T93" fmla="*/ 15 h 1868"/>
                  <a:gd name="T94" fmla="*/ 3 w 1350"/>
                  <a:gd name="T95" fmla="*/ 15 h 1868"/>
                  <a:gd name="T96" fmla="*/ 3 w 1350"/>
                  <a:gd name="T97" fmla="*/ 13 h 1868"/>
                  <a:gd name="T98" fmla="*/ 5 w 1350"/>
                  <a:gd name="T99" fmla="*/ 12 h 1868"/>
                  <a:gd name="T100" fmla="*/ 5 w 1350"/>
                  <a:gd name="T101" fmla="*/ 10 h 1868"/>
                  <a:gd name="T102" fmla="*/ 6 w 1350"/>
                  <a:gd name="T103" fmla="*/ 10 h 1868"/>
                  <a:gd name="T104" fmla="*/ 7 w 1350"/>
                  <a:gd name="T105" fmla="*/ 10 h 1868"/>
                  <a:gd name="T106" fmla="*/ 10 w 1350"/>
                  <a:gd name="T107" fmla="*/ 9 h 1868"/>
                  <a:gd name="T108" fmla="*/ 11 w 1350"/>
                  <a:gd name="T109" fmla="*/ 7 h 1868"/>
                  <a:gd name="T110" fmla="*/ 13 w 1350"/>
                  <a:gd name="T111" fmla="*/ 7 h 1868"/>
                  <a:gd name="T112" fmla="*/ 14 w 1350"/>
                  <a:gd name="T113" fmla="*/ 6 h 1868"/>
                  <a:gd name="T114" fmla="*/ 15 w 1350"/>
                  <a:gd name="T115" fmla="*/ 5 h 1868"/>
                  <a:gd name="T116" fmla="*/ 17 w 1350"/>
                  <a:gd name="T117" fmla="*/ 5 h 1868"/>
                  <a:gd name="T118" fmla="*/ 19 w 1350"/>
                  <a:gd name="T119" fmla="*/ 4 h 1868"/>
                  <a:gd name="T120" fmla="*/ 20 w 1350"/>
                  <a:gd name="T121" fmla="*/ 3 h 1868"/>
                  <a:gd name="T122" fmla="*/ 21 w 1350"/>
                  <a:gd name="T123" fmla="*/ 2 h 186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50"/>
                  <a:gd name="T187" fmla="*/ 0 h 1868"/>
                  <a:gd name="T188" fmla="*/ 1350 w 1350"/>
                  <a:gd name="T189" fmla="*/ 1868 h 186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50" h="1868">
                    <a:moveTo>
                      <a:pt x="1325" y="0"/>
                    </a:moveTo>
                    <a:lnTo>
                      <a:pt x="1323" y="2"/>
                    </a:lnTo>
                    <a:lnTo>
                      <a:pt x="1319" y="6"/>
                    </a:lnTo>
                    <a:lnTo>
                      <a:pt x="1317" y="8"/>
                    </a:lnTo>
                    <a:lnTo>
                      <a:pt x="1314" y="13"/>
                    </a:lnTo>
                    <a:lnTo>
                      <a:pt x="1312" y="17"/>
                    </a:lnTo>
                    <a:lnTo>
                      <a:pt x="1308" y="23"/>
                    </a:lnTo>
                    <a:lnTo>
                      <a:pt x="1302" y="27"/>
                    </a:lnTo>
                    <a:lnTo>
                      <a:pt x="1298" y="32"/>
                    </a:lnTo>
                    <a:lnTo>
                      <a:pt x="1295" y="36"/>
                    </a:lnTo>
                    <a:lnTo>
                      <a:pt x="1293" y="38"/>
                    </a:lnTo>
                    <a:lnTo>
                      <a:pt x="1289" y="42"/>
                    </a:lnTo>
                    <a:lnTo>
                      <a:pt x="1287" y="46"/>
                    </a:lnTo>
                    <a:lnTo>
                      <a:pt x="1285" y="49"/>
                    </a:lnTo>
                    <a:lnTo>
                      <a:pt x="1281" y="53"/>
                    </a:lnTo>
                    <a:lnTo>
                      <a:pt x="1277" y="57"/>
                    </a:lnTo>
                    <a:lnTo>
                      <a:pt x="1276" y="61"/>
                    </a:lnTo>
                    <a:lnTo>
                      <a:pt x="1272" y="63"/>
                    </a:lnTo>
                    <a:lnTo>
                      <a:pt x="1268" y="68"/>
                    </a:lnTo>
                    <a:lnTo>
                      <a:pt x="1266" y="70"/>
                    </a:lnTo>
                    <a:lnTo>
                      <a:pt x="1262" y="76"/>
                    </a:lnTo>
                    <a:lnTo>
                      <a:pt x="1258" y="80"/>
                    </a:lnTo>
                    <a:lnTo>
                      <a:pt x="1255" y="82"/>
                    </a:lnTo>
                    <a:lnTo>
                      <a:pt x="1251" y="87"/>
                    </a:lnTo>
                    <a:lnTo>
                      <a:pt x="1247" y="89"/>
                    </a:lnTo>
                    <a:lnTo>
                      <a:pt x="1243" y="93"/>
                    </a:lnTo>
                    <a:lnTo>
                      <a:pt x="1241" y="99"/>
                    </a:lnTo>
                    <a:lnTo>
                      <a:pt x="1236" y="103"/>
                    </a:lnTo>
                    <a:lnTo>
                      <a:pt x="1232" y="106"/>
                    </a:lnTo>
                    <a:lnTo>
                      <a:pt x="1228" y="110"/>
                    </a:lnTo>
                    <a:lnTo>
                      <a:pt x="1224" y="114"/>
                    </a:lnTo>
                    <a:lnTo>
                      <a:pt x="1220" y="118"/>
                    </a:lnTo>
                    <a:lnTo>
                      <a:pt x="1217" y="124"/>
                    </a:lnTo>
                    <a:lnTo>
                      <a:pt x="1213" y="127"/>
                    </a:lnTo>
                    <a:lnTo>
                      <a:pt x="1209" y="131"/>
                    </a:lnTo>
                    <a:lnTo>
                      <a:pt x="1205" y="135"/>
                    </a:lnTo>
                    <a:lnTo>
                      <a:pt x="1201" y="139"/>
                    </a:lnTo>
                    <a:lnTo>
                      <a:pt x="1198" y="143"/>
                    </a:lnTo>
                    <a:lnTo>
                      <a:pt x="1192" y="146"/>
                    </a:lnTo>
                    <a:lnTo>
                      <a:pt x="1188" y="150"/>
                    </a:lnTo>
                    <a:lnTo>
                      <a:pt x="1184" y="154"/>
                    </a:lnTo>
                    <a:lnTo>
                      <a:pt x="1181" y="158"/>
                    </a:lnTo>
                    <a:lnTo>
                      <a:pt x="1177" y="162"/>
                    </a:lnTo>
                    <a:lnTo>
                      <a:pt x="1173" y="163"/>
                    </a:lnTo>
                    <a:lnTo>
                      <a:pt x="1169" y="169"/>
                    </a:lnTo>
                    <a:lnTo>
                      <a:pt x="1165" y="171"/>
                    </a:lnTo>
                    <a:lnTo>
                      <a:pt x="1160" y="175"/>
                    </a:lnTo>
                    <a:lnTo>
                      <a:pt x="1156" y="177"/>
                    </a:lnTo>
                    <a:lnTo>
                      <a:pt x="1152" y="181"/>
                    </a:lnTo>
                    <a:lnTo>
                      <a:pt x="1148" y="184"/>
                    </a:lnTo>
                    <a:lnTo>
                      <a:pt x="1144" y="186"/>
                    </a:lnTo>
                    <a:lnTo>
                      <a:pt x="1141" y="190"/>
                    </a:lnTo>
                    <a:lnTo>
                      <a:pt x="1137" y="194"/>
                    </a:lnTo>
                    <a:lnTo>
                      <a:pt x="1133" y="194"/>
                    </a:lnTo>
                    <a:lnTo>
                      <a:pt x="1129" y="196"/>
                    </a:lnTo>
                    <a:lnTo>
                      <a:pt x="1125" y="200"/>
                    </a:lnTo>
                    <a:lnTo>
                      <a:pt x="1122" y="201"/>
                    </a:lnTo>
                    <a:lnTo>
                      <a:pt x="1118" y="203"/>
                    </a:lnTo>
                    <a:lnTo>
                      <a:pt x="1114" y="205"/>
                    </a:lnTo>
                    <a:lnTo>
                      <a:pt x="1110" y="207"/>
                    </a:lnTo>
                    <a:lnTo>
                      <a:pt x="1106" y="209"/>
                    </a:lnTo>
                    <a:lnTo>
                      <a:pt x="1104" y="209"/>
                    </a:lnTo>
                    <a:lnTo>
                      <a:pt x="1101" y="211"/>
                    </a:lnTo>
                    <a:lnTo>
                      <a:pt x="1097" y="213"/>
                    </a:lnTo>
                    <a:lnTo>
                      <a:pt x="1093" y="215"/>
                    </a:lnTo>
                    <a:lnTo>
                      <a:pt x="1091" y="215"/>
                    </a:lnTo>
                    <a:lnTo>
                      <a:pt x="1085" y="217"/>
                    </a:lnTo>
                    <a:lnTo>
                      <a:pt x="1084" y="219"/>
                    </a:lnTo>
                    <a:lnTo>
                      <a:pt x="1080" y="220"/>
                    </a:lnTo>
                    <a:lnTo>
                      <a:pt x="1078" y="220"/>
                    </a:lnTo>
                    <a:lnTo>
                      <a:pt x="1074" y="220"/>
                    </a:lnTo>
                    <a:lnTo>
                      <a:pt x="1070" y="220"/>
                    </a:lnTo>
                    <a:lnTo>
                      <a:pt x="1068" y="222"/>
                    </a:lnTo>
                    <a:lnTo>
                      <a:pt x="1063" y="224"/>
                    </a:lnTo>
                    <a:lnTo>
                      <a:pt x="1057" y="224"/>
                    </a:lnTo>
                    <a:lnTo>
                      <a:pt x="1051" y="224"/>
                    </a:lnTo>
                    <a:lnTo>
                      <a:pt x="1046" y="226"/>
                    </a:lnTo>
                    <a:lnTo>
                      <a:pt x="1040" y="226"/>
                    </a:lnTo>
                    <a:lnTo>
                      <a:pt x="1036" y="226"/>
                    </a:lnTo>
                    <a:lnTo>
                      <a:pt x="1030" y="226"/>
                    </a:lnTo>
                    <a:lnTo>
                      <a:pt x="1028" y="226"/>
                    </a:lnTo>
                    <a:lnTo>
                      <a:pt x="1023" y="224"/>
                    </a:lnTo>
                    <a:lnTo>
                      <a:pt x="1021" y="224"/>
                    </a:lnTo>
                    <a:lnTo>
                      <a:pt x="1017" y="224"/>
                    </a:lnTo>
                    <a:lnTo>
                      <a:pt x="1013" y="224"/>
                    </a:lnTo>
                    <a:lnTo>
                      <a:pt x="1009" y="222"/>
                    </a:lnTo>
                    <a:lnTo>
                      <a:pt x="1008" y="222"/>
                    </a:lnTo>
                    <a:lnTo>
                      <a:pt x="1004" y="220"/>
                    </a:lnTo>
                    <a:lnTo>
                      <a:pt x="1000" y="220"/>
                    </a:lnTo>
                    <a:lnTo>
                      <a:pt x="998" y="220"/>
                    </a:lnTo>
                    <a:lnTo>
                      <a:pt x="996" y="220"/>
                    </a:lnTo>
                    <a:lnTo>
                      <a:pt x="992" y="224"/>
                    </a:lnTo>
                    <a:lnTo>
                      <a:pt x="990" y="226"/>
                    </a:lnTo>
                    <a:lnTo>
                      <a:pt x="989" y="228"/>
                    </a:lnTo>
                    <a:lnTo>
                      <a:pt x="985" y="232"/>
                    </a:lnTo>
                    <a:lnTo>
                      <a:pt x="983" y="236"/>
                    </a:lnTo>
                    <a:lnTo>
                      <a:pt x="979" y="239"/>
                    </a:lnTo>
                    <a:lnTo>
                      <a:pt x="975" y="243"/>
                    </a:lnTo>
                    <a:lnTo>
                      <a:pt x="971" y="247"/>
                    </a:lnTo>
                    <a:lnTo>
                      <a:pt x="966" y="253"/>
                    </a:lnTo>
                    <a:lnTo>
                      <a:pt x="960" y="258"/>
                    </a:lnTo>
                    <a:lnTo>
                      <a:pt x="956" y="262"/>
                    </a:lnTo>
                    <a:lnTo>
                      <a:pt x="952" y="270"/>
                    </a:lnTo>
                    <a:lnTo>
                      <a:pt x="947" y="276"/>
                    </a:lnTo>
                    <a:lnTo>
                      <a:pt x="941" y="279"/>
                    </a:lnTo>
                    <a:lnTo>
                      <a:pt x="935" y="285"/>
                    </a:lnTo>
                    <a:lnTo>
                      <a:pt x="930" y="291"/>
                    </a:lnTo>
                    <a:lnTo>
                      <a:pt x="922" y="296"/>
                    </a:lnTo>
                    <a:lnTo>
                      <a:pt x="920" y="298"/>
                    </a:lnTo>
                    <a:lnTo>
                      <a:pt x="916" y="302"/>
                    </a:lnTo>
                    <a:lnTo>
                      <a:pt x="914" y="304"/>
                    </a:lnTo>
                    <a:lnTo>
                      <a:pt x="911" y="308"/>
                    </a:lnTo>
                    <a:lnTo>
                      <a:pt x="907" y="310"/>
                    </a:lnTo>
                    <a:lnTo>
                      <a:pt x="903" y="314"/>
                    </a:lnTo>
                    <a:lnTo>
                      <a:pt x="901" y="315"/>
                    </a:lnTo>
                    <a:lnTo>
                      <a:pt x="897" y="319"/>
                    </a:lnTo>
                    <a:lnTo>
                      <a:pt x="893" y="321"/>
                    </a:lnTo>
                    <a:lnTo>
                      <a:pt x="890" y="323"/>
                    </a:lnTo>
                    <a:lnTo>
                      <a:pt x="886" y="325"/>
                    </a:lnTo>
                    <a:lnTo>
                      <a:pt x="884" y="329"/>
                    </a:lnTo>
                    <a:lnTo>
                      <a:pt x="880" y="329"/>
                    </a:lnTo>
                    <a:lnTo>
                      <a:pt x="878" y="333"/>
                    </a:lnTo>
                    <a:lnTo>
                      <a:pt x="874" y="334"/>
                    </a:lnTo>
                    <a:lnTo>
                      <a:pt x="871" y="336"/>
                    </a:lnTo>
                    <a:lnTo>
                      <a:pt x="867" y="338"/>
                    </a:lnTo>
                    <a:lnTo>
                      <a:pt x="865" y="340"/>
                    </a:lnTo>
                    <a:lnTo>
                      <a:pt x="861" y="342"/>
                    </a:lnTo>
                    <a:lnTo>
                      <a:pt x="859" y="344"/>
                    </a:lnTo>
                    <a:lnTo>
                      <a:pt x="852" y="348"/>
                    </a:lnTo>
                    <a:lnTo>
                      <a:pt x="846" y="352"/>
                    </a:lnTo>
                    <a:lnTo>
                      <a:pt x="842" y="352"/>
                    </a:lnTo>
                    <a:lnTo>
                      <a:pt x="840" y="353"/>
                    </a:lnTo>
                    <a:lnTo>
                      <a:pt x="836" y="353"/>
                    </a:lnTo>
                    <a:lnTo>
                      <a:pt x="833" y="355"/>
                    </a:lnTo>
                    <a:lnTo>
                      <a:pt x="827" y="357"/>
                    </a:lnTo>
                    <a:lnTo>
                      <a:pt x="821" y="359"/>
                    </a:lnTo>
                    <a:lnTo>
                      <a:pt x="816" y="359"/>
                    </a:lnTo>
                    <a:lnTo>
                      <a:pt x="810" y="359"/>
                    </a:lnTo>
                    <a:lnTo>
                      <a:pt x="804" y="359"/>
                    </a:lnTo>
                    <a:lnTo>
                      <a:pt x="800" y="361"/>
                    </a:lnTo>
                    <a:lnTo>
                      <a:pt x="795" y="359"/>
                    </a:lnTo>
                    <a:lnTo>
                      <a:pt x="789" y="359"/>
                    </a:lnTo>
                    <a:lnTo>
                      <a:pt x="783" y="359"/>
                    </a:lnTo>
                    <a:lnTo>
                      <a:pt x="781" y="359"/>
                    </a:lnTo>
                    <a:lnTo>
                      <a:pt x="776" y="357"/>
                    </a:lnTo>
                    <a:lnTo>
                      <a:pt x="772" y="355"/>
                    </a:lnTo>
                    <a:lnTo>
                      <a:pt x="766" y="353"/>
                    </a:lnTo>
                    <a:lnTo>
                      <a:pt x="764" y="353"/>
                    </a:lnTo>
                    <a:lnTo>
                      <a:pt x="758" y="352"/>
                    </a:lnTo>
                    <a:lnTo>
                      <a:pt x="757" y="352"/>
                    </a:lnTo>
                    <a:lnTo>
                      <a:pt x="753" y="348"/>
                    </a:lnTo>
                    <a:lnTo>
                      <a:pt x="749" y="348"/>
                    </a:lnTo>
                    <a:lnTo>
                      <a:pt x="743" y="344"/>
                    </a:lnTo>
                    <a:lnTo>
                      <a:pt x="739" y="342"/>
                    </a:lnTo>
                    <a:lnTo>
                      <a:pt x="734" y="338"/>
                    </a:lnTo>
                    <a:lnTo>
                      <a:pt x="732" y="336"/>
                    </a:lnTo>
                    <a:lnTo>
                      <a:pt x="732" y="334"/>
                    </a:lnTo>
                    <a:lnTo>
                      <a:pt x="728" y="336"/>
                    </a:lnTo>
                    <a:lnTo>
                      <a:pt x="726" y="340"/>
                    </a:lnTo>
                    <a:lnTo>
                      <a:pt x="722" y="344"/>
                    </a:lnTo>
                    <a:lnTo>
                      <a:pt x="719" y="348"/>
                    </a:lnTo>
                    <a:lnTo>
                      <a:pt x="715" y="352"/>
                    </a:lnTo>
                    <a:lnTo>
                      <a:pt x="709" y="357"/>
                    </a:lnTo>
                    <a:lnTo>
                      <a:pt x="703" y="363"/>
                    </a:lnTo>
                    <a:lnTo>
                      <a:pt x="700" y="367"/>
                    </a:lnTo>
                    <a:lnTo>
                      <a:pt x="696" y="371"/>
                    </a:lnTo>
                    <a:lnTo>
                      <a:pt x="694" y="374"/>
                    </a:lnTo>
                    <a:lnTo>
                      <a:pt x="688" y="378"/>
                    </a:lnTo>
                    <a:lnTo>
                      <a:pt x="686" y="382"/>
                    </a:lnTo>
                    <a:lnTo>
                      <a:pt x="682" y="384"/>
                    </a:lnTo>
                    <a:lnTo>
                      <a:pt x="679" y="388"/>
                    </a:lnTo>
                    <a:lnTo>
                      <a:pt x="677" y="392"/>
                    </a:lnTo>
                    <a:lnTo>
                      <a:pt x="671" y="395"/>
                    </a:lnTo>
                    <a:lnTo>
                      <a:pt x="669" y="397"/>
                    </a:lnTo>
                    <a:lnTo>
                      <a:pt x="665" y="401"/>
                    </a:lnTo>
                    <a:lnTo>
                      <a:pt x="662" y="407"/>
                    </a:lnTo>
                    <a:lnTo>
                      <a:pt x="658" y="411"/>
                    </a:lnTo>
                    <a:lnTo>
                      <a:pt x="652" y="414"/>
                    </a:lnTo>
                    <a:lnTo>
                      <a:pt x="650" y="416"/>
                    </a:lnTo>
                    <a:lnTo>
                      <a:pt x="644" y="422"/>
                    </a:lnTo>
                    <a:lnTo>
                      <a:pt x="641" y="426"/>
                    </a:lnTo>
                    <a:lnTo>
                      <a:pt x="637" y="428"/>
                    </a:lnTo>
                    <a:lnTo>
                      <a:pt x="633" y="433"/>
                    </a:lnTo>
                    <a:lnTo>
                      <a:pt x="629" y="437"/>
                    </a:lnTo>
                    <a:lnTo>
                      <a:pt x="625" y="441"/>
                    </a:lnTo>
                    <a:lnTo>
                      <a:pt x="620" y="445"/>
                    </a:lnTo>
                    <a:lnTo>
                      <a:pt x="616" y="449"/>
                    </a:lnTo>
                    <a:lnTo>
                      <a:pt x="612" y="452"/>
                    </a:lnTo>
                    <a:lnTo>
                      <a:pt x="606" y="456"/>
                    </a:lnTo>
                    <a:lnTo>
                      <a:pt x="603" y="460"/>
                    </a:lnTo>
                    <a:lnTo>
                      <a:pt x="599" y="464"/>
                    </a:lnTo>
                    <a:lnTo>
                      <a:pt x="595" y="468"/>
                    </a:lnTo>
                    <a:lnTo>
                      <a:pt x="589" y="471"/>
                    </a:lnTo>
                    <a:lnTo>
                      <a:pt x="586" y="475"/>
                    </a:lnTo>
                    <a:lnTo>
                      <a:pt x="582" y="479"/>
                    </a:lnTo>
                    <a:lnTo>
                      <a:pt x="576" y="483"/>
                    </a:lnTo>
                    <a:lnTo>
                      <a:pt x="572" y="487"/>
                    </a:lnTo>
                    <a:lnTo>
                      <a:pt x="568" y="490"/>
                    </a:lnTo>
                    <a:lnTo>
                      <a:pt x="565" y="492"/>
                    </a:lnTo>
                    <a:lnTo>
                      <a:pt x="559" y="496"/>
                    </a:lnTo>
                    <a:lnTo>
                      <a:pt x="555" y="502"/>
                    </a:lnTo>
                    <a:lnTo>
                      <a:pt x="551" y="504"/>
                    </a:lnTo>
                    <a:lnTo>
                      <a:pt x="546" y="507"/>
                    </a:lnTo>
                    <a:lnTo>
                      <a:pt x="542" y="509"/>
                    </a:lnTo>
                    <a:lnTo>
                      <a:pt x="538" y="511"/>
                    </a:lnTo>
                    <a:lnTo>
                      <a:pt x="534" y="515"/>
                    </a:lnTo>
                    <a:lnTo>
                      <a:pt x="530" y="517"/>
                    </a:lnTo>
                    <a:lnTo>
                      <a:pt x="527" y="521"/>
                    </a:lnTo>
                    <a:lnTo>
                      <a:pt x="523" y="523"/>
                    </a:lnTo>
                    <a:lnTo>
                      <a:pt x="519" y="526"/>
                    </a:lnTo>
                    <a:lnTo>
                      <a:pt x="515" y="528"/>
                    </a:lnTo>
                    <a:lnTo>
                      <a:pt x="511" y="530"/>
                    </a:lnTo>
                    <a:lnTo>
                      <a:pt x="508" y="532"/>
                    </a:lnTo>
                    <a:lnTo>
                      <a:pt x="504" y="534"/>
                    </a:lnTo>
                    <a:lnTo>
                      <a:pt x="500" y="536"/>
                    </a:lnTo>
                    <a:lnTo>
                      <a:pt x="496" y="536"/>
                    </a:lnTo>
                    <a:lnTo>
                      <a:pt x="494" y="540"/>
                    </a:lnTo>
                    <a:lnTo>
                      <a:pt x="490" y="540"/>
                    </a:lnTo>
                    <a:lnTo>
                      <a:pt x="487" y="542"/>
                    </a:lnTo>
                    <a:lnTo>
                      <a:pt x="483" y="542"/>
                    </a:lnTo>
                    <a:lnTo>
                      <a:pt x="481" y="545"/>
                    </a:lnTo>
                    <a:lnTo>
                      <a:pt x="473" y="547"/>
                    </a:lnTo>
                    <a:lnTo>
                      <a:pt x="470" y="549"/>
                    </a:lnTo>
                    <a:lnTo>
                      <a:pt x="462" y="549"/>
                    </a:lnTo>
                    <a:lnTo>
                      <a:pt x="456" y="549"/>
                    </a:lnTo>
                    <a:lnTo>
                      <a:pt x="452" y="551"/>
                    </a:lnTo>
                    <a:lnTo>
                      <a:pt x="447" y="553"/>
                    </a:lnTo>
                    <a:lnTo>
                      <a:pt x="443" y="553"/>
                    </a:lnTo>
                    <a:lnTo>
                      <a:pt x="437" y="553"/>
                    </a:lnTo>
                    <a:lnTo>
                      <a:pt x="435" y="553"/>
                    </a:lnTo>
                    <a:lnTo>
                      <a:pt x="430" y="553"/>
                    </a:lnTo>
                    <a:lnTo>
                      <a:pt x="426" y="551"/>
                    </a:lnTo>
                    <a:lnTo>
                      <a:pt x="424" y="551"/>
                    </a:lnTo>
                    <a:lnTo>
                      <a:pt x="420" y="549"/>
                    </a:lnTo>
                    <a:lnTo>
                      <a:pt x="416" y="549"/>
                    </a:lnTo>
                    <a:lnTo>
                      <a:pt x="411" y="547"/>
                    </a:lnTo>
                    <a:lnTo>
                      <a:pt x="407" y="547"/>
                    </a:lnTo>
                    <a:lnTo>
                      <a:pt x="403" y="545"/>
                    </a:lnTo>
                    <a:lnTo>
                      <a:pt x="401" y="545"/>
                    </a:lnTo>
                    <a:lnTo>
                      <a:pt x="399" y="542"/>
                    </a:lnTo>
                    <a:lnTo>
                      <a:pt x="397" y="545"/>
                    </a:lnTo>
                    <a:lnTo>
                      <a:pt x="394" y="547"/>
                    </a:lnTo>
                    <a:lnTo>
                      <a:pt x="392" y="549"/>
                    </a:lnTo>
                    <a:lnTo>
                      <a:pt x="388" y="553"/>
                    </a:lnTo>
                    <a:lnTo>
                      <a:pt x="382" y="557"/>
                    </a:lnTo>
                    <a:lnTo>
                      <a:pt x="380" y="561"/>
                    </a:lnTo>
                    <a:lnTo>
                      <a:pt x="374" y="566"/>
                    </a:lnTo>
                    <a:lnTo>
                      <a:pt x="369" y="572"/>
                    </a:lnTo>
                    <a:lnTo>
                      <a:pt x="363" y="578"/>
                    </a:lnTo>
                    <a:lnTo>
                      <a:pt x="357" y="583"/>
                    </a:lnTo>
                    <a:lnTo>
                      <a:pt x="354" y="585"/>
                    </a:lnTo>
                    <a:lnTo>
                      <a:pt x="350" y="589"/>
                    </a:lnTo>
                    <a:lnTo>
                      <a:pt x="346" y="593"/>
                    </a:lnTo>
                    <a:lnTo>
                      <a:pt x="344" y="597"/>
                    </a:lnTo>
                    <a:lnTo>
                      <a:pt x="340" y="599"/>
                    </a:lnTo>
                    <a:lnTo>
                      <a:pt x="336" y="602"/>
                    </a:lnTo>
                    <a:lnTo>
                      <a:pt x="333" y="608"/>
                    </a:lnTo>
                    <a:lnTo>
                      <a:pt x="331" y="610"/>
                    </a:lnTo>
                    <a:lnTo>
                      <a:pt x="325" y="614"/>
                    </a:lnTo>
                    <a:lnTo>
                      <a:pt x="323" y="618"/>
                    </a:lnTo>
                    <a:lnTo>
                      <a:pt x="317" y="621"/>
                    </a:lnTo>
                    <a:lnTo>
                      <a:pt x="314" y="627"/>
                    </a:lnTo>
                    <a:lnTo>
                      <a:pt x="310" y="629"/>
                    </a:lnTo>
                    <a:lnTo>
                      <a:pt x="306" y="633"/>
                    </a:lnTo>
                    <a:lnTo>
                      <a:pt x="302" y="637"/>
                    </a:lnTo>
                    <a:lnTo>
                      <a:pt x="298" y="642"/>
                    </a:lnTo>
                    <a:lnTo>
                      <a:pt x="295" y="646"/>
                    </a:lnTo>
                    <a:lnTo>
                      <a:pt x="291" y="650"/>
                    </a:lnTo>
                    <a:lnTo>
                      <a:pt x="287" y="656"/>
                    </a:lnTo>
                    <a:lnTo>
                      <a:pt x="283" y="659"/>
                    </a:lnTo>
                    <a:lnTo>
                      <a:pt x="279" y="663"/>
                    </a:lnTo>
                    <a:lnTo>
                      <a:pt x="276" y="669"/>
                    </a:lnTo>
                    <a:lnTo>
                      <a:pt x="272" y="673"/>
                    </a:lnTo>
                    <a:lnTo>
                      <a:pt x="268" y="678"/>
                    </a:lnTo>
                    <a:lnTo>
                      <a:pt x="262" y="680"/>
                    </a:lnTo>
                    <a:lnTo>
                      <a:pt x="259" y="686"/>
                    </a:lnTo>
                    <a:lnTo>
                      <a:pt x="255" y="690"/>
                    </a:lnTo>
                    <a:lnTo>
                      <a:pt x="251" y="694"/>
                    </a:lnTo>
                    <a:lnTo>
                      <a:pt x="247" y="699"/>
                    </a:lnTo>
                    <a:lnTo>
                      <a:pt x="243" y="705"/>
                    </a:lnTo>
                    <a:lnTo>
                      <a:pt x="240" y="709"/>
                    </a:lnTo>
                    <a:lnTo>
                      <a:pt x="236" y="713"/>
                    </a:lnTo>
                    <a:lnTo>
                      <a:pt x="232" y="718"/>
                    </a:lnTo>
                    <a:lnTo>
                      <a:pt x="228" y="722"/>
                    </a:lnTo>
                    <a:lnTo>
                      <a:pt x="224" y="728"/>
                    </a:lnTo>
                    <a:lnTo>
                      <a:pt x="222" y="732"/>
                    </a:lnTo>
                    <a:lnTo>
                      <a:pt x="219" y="735"/>
                    </a:lnTo>
                    <a:lnTo>
                      <a:pt x="215" y="741"/>
                    </a:lnTo>
                    <a:lnTo>
                      <a:pt x="211" y="745"/>
                    </a:lnTo>
                    <a:lnTo>
                      <a:pt x="209" y="751"/>
                    </a:lnTo>
                    <a:lnTo>
                      <a:pt x="205" y="755"/>
                    </a:lnTo>
                    <a:lnTo>
                      <a:pt x="202" y="758"/>
                    </a:lnTo>
                    <a:lnTo>
                      <a:pt x="198" y="762"/>
                    </a:lnTo>
                    <a:lnTo>
                      <a:pt x="196" y="768"/>
                    </a:lnTo>
                    <a:lnTo>
                      <a:pt x="192" y="772"/>
                    </a:lnTo>
                    <a:lnTo>
                      <a:pt x="190" y="775"/>
                    </a:lnTo>
                    <a:lnTo>
                      <a:pt x="186" y="779"/>
                    </a:lnTo>
                    <a:lnTo>
                      <a:pt x="184" y="785"/>
                    </a:lnTo>
                    <a:lnTo>
                      <a:pt x="181" y="789"/>
                    </a:lnTo>
                    <a:lnTo>
                      <a:pt x="179" y="793"/>
                    </a:lnTo>
                    <a:lnTo>
                      <a:pt x="175" y="796"/>
                    </a:lnTo>
                    <a:lnTo>
                      <a:pt x="173" y="800"/>
                    </a:lnTo>
                    <a:lnTo>
                      <a:pt x="171" y="804"/>
                    </a:lnTo>
                    <a:lnTo>
                      <a:pt x="169" y="810"/>
                    </a:lnTo>
                    <a:lnTo>
                      <a:pt x="167" y="813"/>
                    </a:lnTo>
                    <a:lnTo>
                      <a:pt x="165" y="817"/>
                    </a:lnTo>
                    <a:lnTo>
                      <a:pt x="163" y="819"/>
                    </a:lnTo>
                    <a:lnTo>
                      <a:pt x="162" y="825"/>
                    </a:lnTo>
                    <a:lnTo>
                      <a:pt x="158" y="829"/>
                    </a:lnTo>
                    <a:lnTo>
                      <a:pt x="156" y="832"/>
                    </a:lnTo>
                    <a:lnTo>
                      <a:pt x="154" y="836"/>
                    </a:lnTo>
                    <a:lnTo>
                      <a:pt x="154" y="838"/>
                    </a:lnTo>
                    <a:lnTo>
                      <a:pt x="152" y="842"/>
                    </a:lnTo>
                    <a:lnTo>
                      <a:pt x="150" y="846"/>
                    </a:lnTo>
                    <a:lnTo>
                      <a:pt x="148" y="850"/>
                    </a:lnTo>
                    <a:lnTo>
                      <a:pt x="146" y="853"/>
                    </a:lnTo>
                    <a:lnTo>
                      <a:pt x="144" y="855"/>
                    </a:lnTo>
                    <a:lnTo>
                      <a:pt x="143" y="859"/>
                    </a:lnTo>
                    <a:lnTo>
                      <a:pt x="141" y="863"/>
                    </a:lnTo>
                    <a:lnTo>
                      <a:pt x="141" y="867"/>
                    </a:lnTo>
                    <a:lnTo>
                      <a:pt x="139" y="869"/>
                    </a:lnTo>
                    <a:lnTo>
                      <a:pt x="139" y="872"/>
                    </a:lnTo>
                    <a:lnTo>
                      <a:pt x="135" y="876"/>
                    </a:lnTo>
                    <a:lnTo>
                      <a:pt x="133" y="882"/>
                    </a:lnTo>
                    <a:lnTo>
                      <a:pt x="131" y="888"/>
                    </a:lnTo>
                    <a:lnTo>
                      <a:pt x="129" y="893"/>
                    </a:lnTo>
                    <a:lnTo>
                      <a:pt x="127" y="897"/>
                    </a:lnTo>
                    <a:lnTo>
                      <a:pt x="127" y="901"/>
                    </a:lnTo>
                    <a:lnTo>
                      <a:pt x="125" y="905"/>
                    </a:lnTo>
                    <a:lnTo>
                      <a:pt x="124" y="908"/>
                    </a:lnTo>
                    <a:lnTo>
                      <a:pt x="122" y="914"/>
                    </a:lnTo>
                    <a:lnTo>
                      <a:pt x="122" y="918"/>
                    </a:lnTo>
                    <a:lnTo>
                      <a:pt x="122" y="922"/>
                    </a:lnTo>
                    <a:lnTo>
                      <a:pt x="122" y="924"/>
                    </a:lnTo>
                    <a:lnTo>
                      <a:pt x="67" y="899"/>
                    </a:lnTo>
                    <a:lnTo>
                      <a:pt x="65" y="899"/>
                    </a:lnTo>
                    <a:lnTo>
                      <a:pt x="65" y="903"/>
                    </a:lnTo>
                    <a:lnTo>
                      <a:pt x="63" y="905"/>
                    </a:lnTo>
                    <a:lnTo>
                      <a:pt x="61" y="907"/>
                    </a:lnTo>
                    <a:lnTo>
                      <a:pt x="61" y="910"/>
                    </a:lnTo>
                    <a:lnTo>
                      <a:pt x="61" y="912"/>
                    </a:lnTo>
                    <a:lnTo>
                      <a:pt x="59" y="916"/>
                    </a:lnTo>
                    <a:lnTo>
                      <a:pt x="57" y="920"/>
                    </a:lnTo>
                    <a:lnTo>
                      <a:pt x="55" y="924"/>
                    </a:lnTo>
                    <a:lnTo>
                      <a:pt x="55" y="929"/>
                    </a:lnTo>
                    <a:lnTo>
                      <a:pt x="53" y="935"/>
                    </a:lnTo>
                    <a:lnTo>
                      <a:pt x="53" y="939"/>
                    </a:lnTo>
                    <a:lnTo>
                      <a:pt x="51" y="943"/>
                    </a:lnTo>
                    <a:lnTo>
                      <a:pt x="51" y="945"/>
                    </a:lnTo>
                    <a:lnTo>
                      <a:pt x="49" y="950"/>
                    </a:lnTo>
                    <a:lnTo>
                      <a:pt x="49" y="954"/>
                    </a:lnTo>
                    <a:lnTo>
                      <a:pt x="48" y="956"/>
                    </a:lnTo>
                    <a:lnTo>
                      <a:pt x="48" y="958"/>
                    </a:lnTo>
                    <a:lnTo>
                      <a:pt x="46" y="962"/>
                    </a:lnTo>
                    <a:lnTo>
                      <a:pt x="46" y="965"/>
                    </a:lnTo>
                    <a:lnTo>
                      <a:pt x="46" y="969"/>
                    </a:lnTo>
                    <a:lnTo>
                      <a:pt x="44" y="973"/>
                    </a:lnTo>
                    <a:lnTo>
                      <a:pt x="42" y="975"/>
                    </a:lnTo>
                    <a:lnTo>
                      <a:pt x="42" y="981"/>
                    </a:lnTo>
                    <a:lnTo>
                      <a:pt x="42" y="983"/>
                    </a:lnTo>
                    <a:lnTo>
                      <a:pt x="42" y="986"/>
                    </a:lnTo>
                    <a:lnTo>
                      <a:pt x="40" y="992"/>
                    </a:lnTo>
                    <a:lnTo>
                      <a:pt x="40" y="996"/>
                    </a:lnTo>
                    <a:lnTo>
                      <a:pt x="38" y="1000"/>
                    </a:lnTo>
                    <a:lnTo>
                      <a:pt x="38" y="1003"/>
                    </a:lnTo>
                    <a:lnTo>
                      <a:pt x="36" y="1007"/>
                    </a:lnTo>
                    <a:lnTo>
                      <a:pt x="36" y="1013"/>
                    </a:lnTo>
                    <a:lnTo>
                      <a:pt x="36" y="1015"/>
                    </a:lnTo>
                    <a:lnTo>
                      <a:pt x="36" y="1021"/>
                    </a:lnTo>
                    <a:lnTo>
                      <a:pt x="34" y="1024"/>
                    </a:lnTo>
                    <a:lnTo>
                      <a:pt x="34" y="1030"/>
                    </a:lnTo>
                    <a:lnTo>
                      <a:pt x="34" y="1032"/>
                    </a:lnTo>
                    <a:lnTo>
                      <a:pt x="34" y="1038"/>
                    </a:lnTo>
                    <a:lnTo>
                      <a:pt x="32" y="1043"/>
                    </a:lnTo>
                    <a:lnTo>
                      <a:pt x="32" y="1047"/>
                    </a:lnTo>
                    <a:lnTo>
                      <a:pt x="30" y="1051"/>
                    </a:lnTo>
                    <a:lnTo>
                      <a:pt x="30" y="1057"/>
                    </a:lnTo>
                    <a:lnTo>
                      <a:pt x="30" y="1060"/>
                    </a:lnTo>
                    <a:lnTo>
                      <a:pt x="30" y="1066"/>
                    </a:lnTo>
                    <a:lnTo>
                      <a:pt x="29" y="1070"/>
                    </a:lnTo>
                    <a:lnTo>
                      <a:pt x="29" y="1076"/>
                    </a:lnTo>
                    <a:lnTo>
                      <a:pt x="29" y="1081"/>
                    </a:lnTo>
                    <a:lnTo>
                      <a:pt x="29" y="1087"/>
                    </a:lnTo>
                    <a:lnTo>
                      <a:pt x="29" y="1091"/>
                    </a:lnTo>
                    <a:lnTo>
                      <a:pt x="29" y="1095"/>
                    </a:lnTo>
                    <a:lnTo>
                      <a:pt x="29" y="1100"/>
                    </a:lnTo>
                    <a:lnTo>
                      <a:pt x="29" y="1106"/>
                    </a:lnTo>
                    <a:lnTo>
                      <a:pt x="29" y="1112"/>
                    </a:lnTo>
                    <a:lnTo>
                      <a:pt x="29" y="1116"/>
                    </a:lnTo>
                    <a:lnTo>
                      <a:pt x="29" y="1121"/>
                    </a:lnTo>
                    <a:lnTo>
                      <a:pt x="29" y="1127"/>
                    </a:lnTo>
                    <a:lnTo>
                      <a:pt x="29" y="1131"/>
                    </a:lnTo>
                    <a:lnTo>
                      <a:pt x="29" y="1137"/>
                    </a:lnTo>
                    <a:lnTo>
                      <a:pt x="29" y="1140"/>
                    </a:lnTo>
                    <a:lnTo>
                      <a:pt x="29" y="1146"/>
                    </a:lnTo>
                    <a:lnTo>
                      <a:pt x="29" y="1152"/>
                    </a:lnTo>
                    <a:lnTo>
                      <a:pt x="29" y="1157"/>
                    </a:lnTo>
                    <a:lnTo>
                      <a:pt x="29" y="1161"/>
                    </a:lnTo>
                    <a:lnTo>
                      <a:pt x="29" y="1167"/>
                    </a:lnTo>
                    <a:lnTo>
                      <a:pt x="29" y="1171"/>
                    </a:lnTo>
                    <a:lnTo>
                      <a:pt x="29" y="1176"/>
                    </a:lnTo>
                    <a:lnTo>
                      <a:pt x="29" y="1182"/>
                    </a:lnTo>
                    <a:lnTo>
                      <a:pt x="29" y="1188"/>
                    </a:lnTo>
                    <a:lnTo>
                      <a:pt x="29" y="1192"/>
                    </a:lnTo>
                    <a:lnTo>
                      <a:pt x="29" y="1197"/>
                    </a:lnTo>
                    <a:lnTo>
                      <a:pt x="29" y="1201"/>
                    </a:lnTo>
                    <a:lnTo>
                      <a:pt x="30" y="1207"/>
                    </a:lnTo>
                    <a:lnTo>
                      <a:pt x="30" y="1211"/>
                    </a:lnTo>
                    <a:lnTo>
                      <a:pt x="30" y="1216"/>
                    </a:lnTo>
                    <a:lnTo>
                      <a:pt x="30" y="1220"/>
                    </a:lnTo>
                    <a:lnTo>
                      <a:pt x="30" y="1226"/>
                    </a:lnTo>
                    <a:lnTo>
                      <a:pt x="30" y="1230"/>
                    </a:lnTo>
                    <a:lnTo>
                      <a:pt x="30" y="1233"/>
                    </a:lnTo>
                    <a:lnTo>
                      <a:pt x="32" y="1239"/>
                    </a:lnTo>
                    <a:lnTo>
                      <a:pt x="34" y="1243"/>
                    </a:lnTo>
                    <a:lnTo>
                      <a:pt x="34" y="1247"/>
                    </a:lnTo>
                    <a:lnTo>
                      <a:pt x="34" y="1251"/>
                    </a:lnTo>
                    <a:lnTo>
                      <a:pt x="34" y="1254"/>
                    </a:lnTo>
                    <a:lnTo>
                      <a:pt x="34" y="1258"/>
                    </a:lnTo>
                    <a:lnTo>
                      <a:pt x="34" y="1262"/>
                    </a:lnTo>
                    <a:lnTo>
                      <a:pt x="34" y="1266"/>
                    </a:lnTo>
                    <a:lnTo>
                      <a:pt x="36" y="1270"/>
                    </a:lnTo>
                    <a:lnTo>
                      <a:pt x="36" y="1275"/>
                    </a:lnTo>
                    <a:lnTo>
                      <a:pt x="36" y="1277"/>
                    </a:lnTo>
                    <a:lnTo>
                      <a:pt x="36" y="1281"/>
                    </a:lnTo>
                    <a:lnTo>
                      <a:pt x="36" y="1285"/>
                    </a:lnTo>
                    <a:lnTo>
                      <a:pt x="36" y="1289"/>
                    </a:lnTo>
                    <a:lnTo>
                      <a:pt x="38" y="1294"/>
                    </a:lnTo>
                    <a:lnTo>
                      <a:pt x="40" y="1300"/>
                    </a:lnTo>
                    <a:lnTo>
                      <a:pt x="40" y="1304"/>
                    </a:lnTo>
                    <a:lnTo>
                      <a:pt x="40" y="1308"/>
                    </a:lnTo>
                    <a:lnTo>
                      <a:pt x="40" y="1311"/>
                    </a:lnTo>
                    <a:lnTo>
                      <a:pt x="40" y="1315"/>
                    </a:lnTo>
                    <a:lnTo>
                      <a:pt x="42" y="1321"/>
                    </a:lnTo>
                    <a:lnTo>
                      <a:pt x="42" y="1323"/>
                    </a:lnTo>
                    <a:lnTo>
                      <a:pt x="0" y="1323"/>
                    </a:lnTo>
                    <a:lnTo>
                      <a:pt x="0" y="1327"/>
                    </a:lnTo>
                    <a:lnTo>
                      <a:pt x="0" y="1330"/>
                    </a:lnTo>
                    <a:lnTo>
                      <a:pt x="0" y="1334"/>
                    </a:lnTo>
                    <a:lnTo>
                      <a:pt x="0" y="1338"/>
                    </a:lnTo>
                    <a:lnTo>
                      <a:pt x="0" y="1344"/>
                    </a:lnTo>
                    <a:lnTo>
                      <a:pt x="0" y="1347"/>
                    </a:lnTo>
                    <a:lnTo>
                      <a:pt x="0" y="1353"/>
                    </a:lnTo>
                    <a:lnTo>
                      <a:pt x="0" y="1357"/>
                    </a:lnTo>
                    <a:lnTo>
                      <a:pt x="0" y="1361"/>
                    </a:lnTo>
                    <a:lnTo>
                      <a:pt x="0" y="1365"/>
                    </a:lnTo>
                    <a:lnTo>
                      <a:pt x="0" y="1366"/>
                    </a:lnTo>
                    <a:lnTo>
                      <a:pt x="0" y="1370"/>
                    </a:lnTo>
                    <a:lnTo>
                      <a:pt x="0" y="1374"/>
                    </a:lnTo>
                    <a:lnTo>
                      <a:pt x="0" y="1378"/>
                    </a:lnTo>
                    <a:lnTo>
                      <a:pt x="2" y="1382"/>
                    </a:lnTo>
                    <a:lnTo>
                      <a:pt x="2" y="1385"/>
                    </a:lnTo>
                    <a:lnTo>
                      <a:pt x="2" y="1389"/>
                    </a:lnTo>
                    <a:lnTo>
                      <a:pt x="4" y="1393"/>
                    </a:lnTo>
                    <a:lnTo>
                      <a:pt x="4" y="1399"/>
                    </a:lnTo>
                    <a:lnTo>
                      <a:pt x="6" y="1403"/>
                    </a:lnTo>
                    <a:lnTo>
                      <a:pt x="8" y="1406"/>
                    </a:lnTo>
                    <a:lnTo>
                      <a:pt x="8" y="1410"/>
                    </a:lnTo>
                    <a:lnTo>
                      <a:pt x="8" y="1416"/>
                    </a:lnTo>
                    <a:lnTo>
                      <a:pt x="10" y="1420"/>
                    </a:lnTo>
                    <a:lnTo>
                      <a:pt x="10" y="1423"/>
                    </a:lnTo>
                    <a:lnTo>
                      <a:pt x="11" y="1427"/>
                    </a:lnTo>
                    <a:lnTo>
                      <a:pt x="13" y="1433"/>
                    </a:lnTo>
                    <a:lnTo>
                      <a:pt x="15" y="1437"/>
                    </a:lnTo>
                    <a:lnTo>
                      <a:pt x="15" y="1441"/>
                    </a:lnTo>
                    <a:lnTo>
                      <a:pt x="17" y="1446"/>
                    </a:lnTo>
                    <a:lnTo>
                      <a:pt x="19" y="1452"/>
                    </a:lnTo>
                    <a:lnTo>
                      <a:pt x="21" y="1456"/>
                    </a:lnTo>
                    <a:lnTo>
                      <a:pt x="23" y="1461"/>
                    </a:lnTo>
                    <a:lnTo>
                      <a:pt x="23" y="1465"/>
                    </a:lnTo>
                    <a:lnTo>
                      <a:pt x="27" y="1471"/>
                    </a:lnTo>
                    <a:lnTo>
                      <a:pt x="27" y="1477"/>
                    </a:lnTo>
                    <a:lnTo>
                      <a:pt x="29" y="1480"/>
                    </a:lnTo>
                    <a:lnTo>
                      <a:pt x="30" y="1484"/>
                    </a:lnTo>
                    <a:lnTo>
                      <a:pt x="30" y="1490"/>
                    </a:lnTo>
                    <a:lnTo>
                      <a:pt x="34" y="1494"/>
                    </a:lnTo>
                    <a:lnTo>
                      <a:pt x="36" y="1498"/>
                    </a:lnTo>
                    <a:lnTo>
                      <a:pt x="36" y="1503"/>
                    </a:lnTo>
                    <a:lnTo>
                      <a:pt x="40" y="1509"/>
                    </a:lnTo>
                    <a:lnTo>
                      <a:pt x="42" y="1513"/>
                    </a:lnTo>
                    <a:lnTo>
                      <a:pt x="44" y="1517"/>
                    </a:lnTo>
                    <a:lnTo>
                      <a:pt x="46" y="1522"/>
                    </a:lnTo>
                    <a:lnTo>
                      <a:pt x="48" y="1528"/>
                    </a:lnTo>
                    <a:lnTo>
                      <a:pt x="51" y="1530"/>
                    </a:lnTo>
                    <a:lnTo>
                      <a:pt x="53" y="1536"/>
                    </a:lnTo>
                    <a:lnTo>
                      <a:pt x="55" y="1541"/>
                    </a:lnTo>
                    <a:lnTo>
                      <a:pt x="57" y="1545"/>
                    </a:lnTo>
                    <a:lnTo>
                      <a:pt x="59" y="1549"/>
                    </a:lnTo>
                    <a:lnTo>
                      <a:pt x="61" y="1555"/>
                    </a:lnTo>
                    <a:lnTo>
                      <a:pt x="65" y="1558"/>
                    </a:lnTo>
                    <a:lnTo>
                      <a:pt x="67" y="1562"/>
                    </a:lnTo>
                    <a:lnTo>
                      <a:pt x="68" y="1566"/>
                    </a:lnTo>
                    <a:lnTo>
                      <a:pt x="72" y="1572"/>
                    </a:lnTo>
                    <a:lnTo>
                      <a:pt x="74" y="1574"/>
                    </a:lnTo>
                    <a:lnTo>
                      <a:pt x="76" y="1579"/>
                    </a:lnTo>
                    <a:lnTo>
                      <a:pt x="78" y="1583"/>
                    </a:lnTo>
                    <a:lnTo>
                      <a:pt x="82" y="1587"/>
                    </a:lnTo>
                    <a:lnTo>
                      <a:pt x="84" y="1591"/>
                    </a:lnTo>
                    <a:lnTo>
                      <a:pt x="87" y="1593"/>
                    </a:lnTo>
                    <a:lnTo>
                      <a:pt x="89" y="1598"/>
                    </a:lnTo>
                    <a:lnTo>
                      <a:pt x="91" y="1602"/>
                    </a:lnTo>
                    <a:lnTo>
                      <a:pt x="93" y="1604"/>
                    </a:lnTo>
                    <a:lnTo>
                      <a:pt x="97" y="1608"/>
                    </a:lnTo>
                    <a:lnTo>
                      <a:pt x="99" y="1612"/>
                    </a:lnTo>
                    <a:lnTo>
                      <a:pt x="103" y="1615"/>
                    </a:lnTo>
                    <a:lnTo>
                      <a:pt x="105" y="1617"/>
                    </a:lnTo>
                    <a:lnTo>
                      <a:pt x="108" y="1621"/>
                    </a:lnTo>
                    <a:lnTo>
                      <a:pt x="110" y="1623"/>
                    </a:lnTo>
                    <a:lnTo>
                      <a:pt x="112" y="1627"/>
                    </a:lnTo>
                    <a:lnTo>
                      <a:pt x="116" y="1631"/>
                    </a:lnTo>
                    <a:lnTo>
                      <a:pt x="118" y="1634"/>
                    </a:lnTo>
                    <a:lnTo>
                      <a:pt x="124" y="1640"/>
                    </a:lnTo>
                    <a:lnTo>
                      <a:pt x="129" y="1644"/>
                    </a:lnTo>
                    <a:lnTo>
                      <a:pt x="135" y="1650"/>
                    </a:lnTo>
                    <a:lnTo>
                      <a:pt x="139" y="1655"/>
                    </a:lnTo>
                    <a:lnTo>
                      <a:pt x="143" y="1661"/>
                    </a:lnTo>
                    <a:lnTo>
                      <a:pt x="148" y="1665"/>
                    </a:lnTo>
                    <a:lnTo>
                      <a:pt x="152" y="1669"/>
                    </a:lnTo>
                    <a:lnTo>
                      <a:pt x="156" y="1672"/>
                    </a:lnTo>
                    <a:lnTo>
                      <a:pt x="160" y="1676"/>
                    </a:lnTo>
                    <a:lnTo>
                      <a:pt x="165" y="1680"/>
                    </a:lnTo>
                    <a:lnTo>
                      <a:pt x="167" y="1684"/>
                    </a:lnTo>
                    <a:lnTo>
                      <a:pt x="171" y="1686"/>
                    </a:lnTo>
                    <a:lnTo>
                      <a:pt x="177" y="1691"/>
                    </a:lnTo>
                    <a:lnTo>
                      <a:pt x="181" y="1693"/>
                    </a:lnTo>
                    <a:lnTo>
                      <a:pt x="184" y="1697"/>
                    </a:lnTo>
                    <a:lnTo>
                      <a:pt x="137" y="1722"/>
                    </a:lnTo>
                    <a:lnTo>
                      <a:pt x="141" y="1726"/>
                    </a:lnTo>
                    <a:lnTo>
                      <a:pt x="143" y="1726"/>
                    </a:lnTo>
                    <a:lnTo>
                      <a:pt x="146" y="1729"/>
                    </a:lnTo>
                    <a:lnTo>
                      <a:pt x="148" y="1731"/>
                    </a:lnTo>
                    <a:lnTo>
                      <a:pt x="152" y="1735"/>
                    </a:lnTo>
                    <a:lnTo>
                      <a:pt x="156" y="1741"/>
                    </a:lnTo>
                    <a:lnTo>
                      <a:pt x="160" y="1743"/>
                    </a:lnTo>
                    <a:lnTo>
                      <a:pt x="165" y="1748"/>
                    </a:lnTo>
                    <a:lnTo>
                      <a:pt x="171" y="1754"/>
                    </a:lnTo>
                    <a:lnTo>
                      <a:pt x="175" y="1756"/>
                    </a:lnTo>
                    <a:lnTo>
                      <a:pt x="181" y="1762"/>
                    </a:lnTo>
                    <a:lnTo>
                      <a:pt x="184" y="1766"/>
                    </a:lnTo>
                    <a:lnTo>
                      <a:pt x="188" y="1767"/>
                    </a:lnTo>
                    <a:lnTo>
                      <a:pt x="192" y="1769"/>
                    </a:lnTo>
                    <a:lnTo>
                      <a:pt x="194" y="1773"/>
                    </a:lnTo>
                    <a:lnTo>
                      <a:pt x="198" y="1775"/>
                    </a:lnTo>
                    <a:lnTo>
                      <a:pt x="202" y="1779"/>
                    </a:lnTo>
                    <a:lnTo>
                      <a:pt x="205" y="1781"/>
                    </a:lnTo>
                    <a:lnTo>
                      <a:pt x="209" y="1785"/>
                    </a:lnTo>
                    <a:lnTo>
                      <a:pt x="213" y="1786"/>
                    </a:lnTo>
                    <a:lnTo>
                      <a:pt x="217" y="1788"/>
                    </a:lnTo>
                    <a:lnTo>
                      <a:pt x="219" y="1792"/>
                    </a:lnTo>
                    <a:lnTo>
                      <a:pt x="224" y="1794"/>
                    </a:lnTo>
                    <a:lnTo>
                      <a:pt x="228" y="1798"/>
                    </a:lnTo>
                    <a:lnTo>
                      <a:pt x="234" y="1800"/>
                    </a:lnTo>
                    <a:lnTo>
                      <a:pt x="236" y="1804"/>
                    </a:lnTo>
                    <a:lnTo>
                      <a:pt x="241" y="1805"/>
                    </a:lnTo>
                    <a:lnTo>
                      <a:pt x="245" y="1807"/>
                    </a:lnTo>
                    <a:lnTo>
                      <a:pt x="249" y="1811"/>
                    </a:lnTo>
                    <a:lnTo>
                      <a:pt x="255" y="1813"/>
                    </a:lnTo>
                    <a:lnTo>
                      <a:pt x="260" y="1817"/>
                    </a:lnTo>
                    <a:lnTo>
                      <a:pt x="262" y="1819"/>
                    </a:lnTo>
                    <a:lnTo>
                      <a:pt x="268" y="1823"/>
                    </a:lnTo>
                    <a:lnTo>
                      <a:pt x="272" y="1824"/>
                    </a:lnTo>
                    <a:lnTo>
                      <a:pt x="278" y="1826"/>
                    </a:lnTo>
                    <a:lnTo>
                      <a:pt x="281" y="1828"/>
                    </a:lnTo>
                    <a:lnTo>
                      <a:pt x="287" y="1832"/>
                    </a:lnTo>
                    <a:lnTo>
                      <a:pt x="293" y="1834"/>
                    </a:lnTo>
                    <a:lnTo>
                      <a:pt x="298" y="1836"/>
                    </a:lnTo>
                    <a:lnTo>
                      <a:pt x="302" y="1838"/>
                    </a:lnTo>
                    <a:lnTo>
                      <a:pt x="308" y="1842"/>
                    </a:lnTo>
                    <a:lnTo>
                      <a:pt x="312" y="1842"/>
                    </a:lnTo>
                    <a:lnTo>
                      <a:pt x="317" y="1845"/>
                    </a:lnTo>
                    <a:lnTo>
                      <a:pt x="323" y="1847"/>
                    </a:lnTo>
                    <a:lnTo>
                      <a:pt x="329" y="1849"/>
                    </a:lnTo>
                    <a:lnTo>
                      <a:pt x="335" y="1851"/>
                    </a:lnTo>
                    <a:lnTo>
                      <a:pt x="340" y="1853"/>
                    </a:lnTo>
                    <a:lnTo>
                      <a:pt x="344" y="1855"/>
                    </a:lnTo>
                    <a:lnTo>
                      <a:pt x="350" y="1855"/>
                    </a:lnTo>
                    <a:lnTo>
                      <a:pt x="355" y="1857"/>
                    </a:lnTo>
                    <a:lnTo>
                      <a:pt x="361" y="1857"/>
                    </a:lnTo>
                    <a:lnTo>
                      <a:pt x="367" y="1859"/>
                    </a:lnTo>
                    <a:lnTo>
                      <a:pt x="373" y="1861"/>
                    </a:lnTo>
                    <a:lnTo>
                      <a:pt x="376" y="1862"/>
                    </a:lnTo>
                    <a:lnTo>
                      <a:pt x="382" y="1862"/>
                    </a:lnTo>
                    <a:lnTo>
                      <a:pt x="388" y="1862"/>
                    </a:lnTo>
                    <a:lnTo>
                      <a:pt x="394" y="1864"/>
                    </a:lnTo>
                    <a:lnTo>
                      <a:pt x="399" y="1864"/>
                    </a:lnTo>
                    <a:lnTo>
                      <a:pt x="407" y="1866"/>
                    </a:lnTo>
                    <a:lnTo>
                      <a:pt x="411" y="1866"/>
                    </a:lnTo>
                    <a:lnTo>
                      <a:pt x="416" y="1866"/>
                    </a:lnTo>
                    <a:lnTo>
                      <a:pt x="424" y="1866"/>
                    </a:lnTo>
                    <a:lnTo>
                      <a:pt x="430" y="1868"/>
                    </a:lnTo>
                    <a:lnTo>
                      <a:pt x="435" y="1868"/>
                    </a:lnTo>
                    <a:lnTo>
                      <a:pt x="439" y="1868"/>
                    </a:lnTo>
                    <a:lnTo>
                      <a:pt x="445" y="1868"/>
                    </a:lnTo>
                    <a:lnTo>
                      <a:pt x="451" y="1868"/>
                    </a:lnTo>
                    <a:lnTo>
                      <a:pt x="456" y="1868"/>
                    </a:lnTo>
                    <a:lnTo>
                      <a:pt x="462" y="1868"/>
                    </a:lnTo>
                    <a:lnTo>
                      <a:pt x="468" y="1868"/>
                    </a:lnTo>
                    <a:lnTo>
                      <a:pt x="473" y="1868"/>
                    </a:lnTo>
                    <a:lnTo>
                      <a:pt x="477" y="1868"/>
                    </a:lnTo>
                    <a:lnTo>
                      <a:pt x="483" y="1868"/>
                    </a:lnTo>
                    <a:lnTo>
                      <a:pt x="489" y="1866"/>
                    </a:lnTo>
                    <a:lnTo>
                      <a:pt x="494" y="1866"/>
                    </a:lnTo>
                    <a:lnTo>
                      <a:pt x="500" y="1866"/>
                    </a:lnTo>
                    <a:lnTo>
                      <a:pt x="506" y="1866"/>
                    </a:lnTo>
                    <a:lnTo>
                      <a:pt x="509" y="1866"/>
                    </a:lnTo>
                    <a:lnTo>
                      <a:pt x="517" y="1866"/>
                    </a:lnTo>
                    <a:lnTo>
                      <a:pt x="521" y="1864"/>
                    </a:lnTo>
                    <a:lnTo>
                      <a:pt x="525" y="1864"/>
                    </a:lnTo>
                    <a:lnTo>
                      <a:pt x="530" y="1862"/>
                    </a:lnTo>
                    <a:lnTo>
                      <a:pt x="536" y="1862"/>
                    </a:lnTo>
                    <a:lnTo>
                      <a:pt x="540" y="1861"/>
                    </a:lnTo>
                    <a:lnTo>
                      <a:pt x="546" y="1861"/>
                    </a:lnTo>
                    <a:lnTo>
                      <a:pt x="549" y="1859"/>
                    </a:lnTo>
                    <a:lnTo>
                      <a:pt x="555" y="1859"/>
                    </a:lnTo>
                    <a:lnTo>
                      <a:pt x="559" y="1857"/>
                    </a:lnTo>
                    <a:lnTo>
                      <a:pt x="565" y="1857"/>
                    </a:lnTo>
                    <a:lnTo>
                      <a:pt x="568" y="1855"/>
                    </a:lnTo>
                    <a:lnTo>
                      <a:pt x="574" y="1855"/>
                    </a:lnTo>
                    <a:lnTo>
                      <a:pt x="578" y="1853"/>
                    </a:lnTo>
                    <a:lnTo>
                      <a:pt x="582" y="1851"/>
                    </a:lnTo>
                    <a:lnTo>
                      <a:pt x="587" y="1851"/>
                    </a:lnTo>
                    <a:lnTo>
                      <a:pt x="591" y="1851"/>
                    </a:lnTo>
                    <a:lnTo>
                      <a:pt x="595" y="1849"/>
                    </a:lnTo>
                    <a:lnTo>
                      <a:pt x="599" y="1847"/>
                    </a:lnTo>
                    <a:lnTo>
                      <a:pt x="603" y="1847"/>
                    </a:lnTo>
                    <a:lnTo>
                      <a:pt x="606" y="1845"/>
                    </a:lnTo>
                    <a:lnTo>
                      <a:pt x="612" y="1843"/>
                    </a:lnTo>
                    <a:lnTo>
                      <a:pt x="614" y="1842"/>
                    </a:lnTo>
                    <a:lnTo>
                      <a:pt x="618" y="1842"/>
                    </a:lnTo>
                    <a:lnTo>
                      <a:pt x="622" y="1840"/>
                    </a:lnTo>
                    <a:lnTo>
                      <a:pt x="625" y="1838"/>
                    </a:lnTo>
                    <a:lnTo>
                      <a:pt x="629" y="1838"/>
                    </a:lnTo>
                    <a:lnTo>
                      <a:pt x="631" y="1836"/>
                    </a:lnTo>
                    <a:lnTo>
                      <a:pt x="635" y="1834"/>
                    </a:lnTo>
                    <a:lnTo>
                      <a:pt x="641" y="1832"/>
                    </a:lnTo>
                    <a:lnTo>
                      <a:pt x="646" y="1828"/>
                    </a:lnTo>
                    <a:lnTo>
                      <a:pt x="652" y="1824"/>
                    </a:lnTo>
                    <a:lnTo>
                      <a:pt x="656" y="1823"/>
                    </a:lnTo>
                    <a:lnTo>
                      <a:pt x="660" y="1819"/>
                    </a:lnTo>
                    <a:lnTo>
                      <a:pt x="663" y="1817"/>
                    </a:lnTo>
                    <a:lnTo>
                      <a:pt x="669" y="1809"/>
                    </a:lnTo>
                    <a:lnTo>
                      <a:pt x="673" y="1805"/>
                    </a:lnTo>
                    <a:lnTo>
                      <a:pt x="677" y="1798"/>
                    </a:lnTo>
                    <a:lnTo>
                      <a:pt x="679" y="1792"/>
                    </a:lnTo>
                    <a:lnTo>
                      <a:pt x="679" y="1786"/>
                    </a:lnTo>
                    <a:lnTo>
                      <a:pt x="679" y="1783"/>
                    </a:lnTo>
                    <a:lnTo>
                      <a:pt x="679" y="1777"/>
                    </a:lnTo>
                    <a:lnTo>
                      <a:pt x="679" y="1773"/>
                    </a:lnTo>
                    <a:lnTo>
                      <a:pt x="677" y="1769"/>
                    </a:lnTo>
                    <a:lnTo>
                      <a:pt x="675" y="1767"/>
                    </a:lnTo>
                    <a:lnTo>
                      <a:pt x="671" y="1762"/>
                    </a:lnTo>
                    <a:lnTo>
                      <a:pt x="669" y="1762"/>
                    </a:lnTo>
                    <a:lnTo>
                      <a:pt x="665" y="1762"/>
                    </a:lnTo>
                    <a:lnTo>
                      <a:pt x="660" y="1762"/>
                    </a:lnTo>
                    <a:lnTo>
                      <a:pt x="656" y="1760"/>
                    </a:lnTo>
                    <a:lnTo>
                      <a:pt x="654" y="1760"/>
                    </a:lnTo>
                    <a:lnTo>
                      <a:pt x="650" y="1760"/>
                    </a:lnTo>
                    <a:lnTo>
                      <a:pt x="646" y="1760"/>
                    </a:lnTo>
                    <a:lnTo>
                      <a:pt x="643" y="1760"/>
                    </a:lnTo>
                    <a:lnTo>
                      <a:pt x="639" y="1760"/>
                    </a:lnTo>
                    <a:lnTo>
                      <a:pt x="633" y="1760"/>
                    </a:lnTo>
                    <a:lnTo>
                      <a:pt x="631" y="1760"/>
                    </a:lnTo>
                    <a:lnTo>
                      <a:pt x="624" y="1758"/>
                    </a:lnTo>
                    <a:lnTo>
                      <a:pt x="620" y="1758"/>
                    </a:lnTo>
                    <a:lnTo>
                      <a:pt x="614" y="1756"/>
                    </a:lnTo>
                    <a:lnTo>
                      <a:pt x="608" y="1756"/>
                    </a:lnTo>
                    <a:lnTo>
                      <a:pt x="601" y="1756"/>
                    </a:lnTo>
                    <a:lnTo>
                      <a:pt x="595" y="1754"/>
                    </a:lnTo>
                    <a:lnTo>
                      <a:pt x="593" y="1754"/>
                    </a:lnTo>
                    <a:lnTo>
                      <a:pt x="589" y="1754"/>
                    </a:lnTo>
                    <a:lnTo>
                      <a:pt x="586" y="1752"/>
                    </a:lnTo>
                    <a:lnTo>
                      <a:pt x="584" y="1752"/>
                    </a:lnTo>
                    <a:lnTo>
                      <a:pt x="578" y="1750"/>
                    </a:lnTo>
                    <a:lnTo>
                      <a:pt x="576" y="1750"/>
                    </a:lnTo>
                    <a:lnTo>
                      <a:pt x="572" y="1748"/>
                    </a:lnTo>
                    <a:lnTo>
                      <a:pt x="568" y="1748"/>
                    </a:lnTo>
                    <a:lnTo>
                      <a:pt x="565" y="1748"/>
                    </a:lnTo>
                    <a:lnTo>
                      <a:pt x="561" y="1747"/>
                    </a:lnTo>
                    <a:lnTo>
                      <a:pt x="557" y="1747"/>
                    </a:lnTo>
                    <a:lnTo>
                      <a:pt x="555" y="1745"/>
                    </a:lnTo>
                    <a:lnTo>
                      <a:pt x="549" y="1745"/>
                    </a:lnTo>
                    <a:lnTo>
                      <a:pt x="546" y="1743"/>
                    </a:lnTo>
                    <a:lnTo>
                      <a:pt x="542" y="1743"/>
                    </a:lnTo>
                    <a:lnTo>
                      <a:pt x="538" y="1743"/>
                    </a:lnTo>
                    <a:lnTo>
                      <a:pt x="534" y="1741"/>
                    </a:lnTo>
                    <a:lnTo>
                      <a:pt x="530" y="1741"/>
                    </a:lnTo>
                    <a:lnTo>
                      <a:pt x="527" y="1737"/>
                    </a:lnTo>
                    <a:lnTo>
                      <a:pt x="523" y="1737"/>
                    </a:lnTo>
                    <a:lnTo>
                      <a:pt x="519" y="1735"/>
                    </a:lnTo>
                    <a:lnTo>
                      <a:pt x="515" y="1733"/>
                    </a:lnTo>
                    <a:lnTo>
                      <a:pt x="511" y="1731"/>
                    </a:lnTo>
                    <a:lnTo>
                      <a:pt x="506" y="1731"/>
                    </a:lnTo>
                    <a:lnTo>
                      <a:pt x="502" y="1729"/>
                    </a:lnTo>
                    <a:lnTo>
                      <a:pt x="498" y="1728"/>
                    </a:lnTo>
                    <a:lnTo>
                      <a:pt x="494" y="1726"/>
                    </a:lnTo>
                    <a:lnTo>
                      <a:pt x="489" y="1724"/>
                    </a:lnTo>
                    <a:lnTo>
                      <a:pt x="485" y="1722"/>
                    </a:lnTo>
                    <a:lnTo>
                      <a:pt x="481" y="1720"/>
                    </a:lnTo>
                    <a:lnTo>
                      <a:pt x="475" y="1718"/>
                    </a:lnTo>
                    <a:lnTo>
                      <a:pt x="473" y="1716"/>
                    </a:lnTo>
                    <a:lnTo>
                      <a:pt x="468" y="1714"/>
                    </a:lnTo>
                    <a:lnTo>
                      <a:pt x="464" y="1712"/>
                    </a:lnTo>
                    <a:lnTo>
                      <a:pt x="458" y="1710"/>
                    </a:lnTo>
                    <a:lnTo>
                      <a:pt x="454" y="1709"/>
                    </a:lnTo>
                    <a:lnTo>
                      <a:pt x="449" y="1707"/>
                    </a:lnTo>
                    <a:lnTo>
                      <a:pt x="445" y="1705"/>
                    </a:lnTo>
                    <a:lnTo>
                      <a:pt x="439" y="1701"/>
                    </a:lnTo>
                    <a:lnTo>
                      <a:pt x="437" y="1699"/>
                    </a:lnTo>
                    <a:lnTo>
                      <a:pt x="432" y="1697"/>
                    </a:lnTo>
                    <a:lnTo>
                      <a:pt x="428" y="1693"/>
                    </a:lnTo>
                    <a:lnTo>
                      <a:pt x="424" y="1691"/>
                    </a:lnTo>
                    <a:lnTo>
                      <a:pt x="418" y="1690"/>
                    </a:lnTo>
                    <a:lnTo>
                      <a:pt x="413" y="1686"/>
                    </a:lnTo>
                    <a:lnTo>
                      <a:pt x="411" y="1684"/>
                    </a:lnTo>
                    <a:lnTo>
                      <a:pt x="405" y="1682"/>
                    </a:lnTo>
                    <a:lnTo>
                      <a:pt x="401" y="1680"/>
                    </a:lnTo>
                    <a:lnTo>
                      <a:pt x="395" y="1676"/>
                    </a:lnTo>
                    <a:lnTo>
                      <a:pt x="392" y="1674"/>
                    </a:lnTo>
                    <a:lnTo>
                      <a:pt x="388" y="1671"/>
                    </a:lnTo>
                    <a:lnTo>
                      <a:pt x="382" y="1669"/>
                    </a:lnTo>
                    <a:lnTo>
                      <a:pt x="378" y="1665"/>
                    </a:lnTo>
                    <a:lnTo>
                      <a:pt x="374" y="1663"/>
                    </a:lnTo>
                    <a:lnTo>
                      <a:pt x="371" y="1659"/>
                    </a:lnTo>
                    <a:lnTo>
                      <a:pt x="367" y="1655"/>
                    </a:lnTo>
                    <a:lnTo>
                      <a:pt x="361" y="1653"/>
                    </a:lnTo>
                    <a:lnTo>
                      <a:pt x="357" y="1650"/>
                    </a:lnTo>
                    <a:lnTo>
                      <a:pt x="354" y="1648"/>
                    </a:lnTo>
                    <a:lnTo>
                      <a:pt x="350" y="1644"/>
                    </a:lnTo>
                    <a:lnTo>
                      <a:pt x="344" y="1640"/>
                    </a:lnTo>
                    <a:lnTo>
                      <a:pt x="340" y="1636"/>
                    </a:lnTo>
                    <a:lnTo>
                      <a:pt x="336" y="1634"/>
                    </a:lnTo>
                    <a:lnTo>
                      <a:pt x="333" y="1631"/>
                    </a:lnTo>
                    <a:lnTo>
                      <a:pt x="329" y="1625"/>
                    </a:lnTo>
                    <a:lnTo>
                      <a:pt x="325" y="1623"/>
                    </a:lnTo>
                    <a:lnTo>
                      <a:pt x="319" y="1619"/>
                    </a:lnTo>
                    <a:lnTo>
                      <a:pt x="317" y="1617"/>
                    </a:lnTo>
                    <a:lnTo>
                      <a:pt x="314" y="1612"/>
                    </a:lnTo>
                    <a:lnTo>
                      <a:pt x="310" y="1610"/>
                    </a:lnTo>
                    <a:lnTo>
                      <a:pt x="306" y="1604"/>
                    </a:lnTo>
                    <a:lnTo>
                      <a:pt x="302" y="1602"/>
                    </a:lnTo>
                    <a:lnTo>
                      <a:pt x="298" y="1598"/>
                    </a:lnTo>
                    <a:lnTo>
                      <a:pt x="295" y="1593"/>
                    </a:lnTo>
                    <a:lnTo>
                      <a:pt x="293" y="1591"/>
                    </a:lnTo>
                    <a:lnTo>
                      <a:pt x="289" y="1587"/>
                    </a:lnTo>
                    <a:lnTo>
                      <a:pt x="285" y="1583"/>
                    </a:lnTo>
                    <a:lnTo>
                      <a:pt x="281" y="1577"/>
                    </a:lnTo>
                    <a:lnTo>
                      <a:pt x="279" y="1574"/>
                    </a:lnTo>
                    <a:lnTo>
                      <a:pt x="276" y="1570"/>
                    </a:lnTo>
                    <a:lnTo>
                      <a:pt x="272" y="1566"/>
                    </a:lnTo>
                    <a:lnTo>
                      <a:pt x="270" y="1560"/>
                    </a:lnTo>
                    <a:lnTo>
                      <a:pt x="268" y="1558"/>
                    </a:lnTo>
                    <a:lnTo>
                      <a:pt x="266" y="1553"/>
                    </a:lnTo>
                    <a:lnTo>
                      <a:pt x="262" y="1549"/>
                    </a:lnTo>
                    <a:lnTo>
                      <a:pt x="260" y="1543"/>
                    </a:lnTo>
                    <a:lnTo>
                      <a:pt x="257" y="1539"/>
                    </a:lnTo>
                    <a:lnTo>
                      <a:pt x="255" y="1536"/>
                    </a:lnTo>
                    <a:lnTo>
                      <a:pt x="251" y="1530"/>
                    </a:lnTo>
                    <a:lnTo>
                      <a:pt x="249" y="1526"/>
                    </a:lnTo>
                    <a:lnTo>
                      <a:pt x="247" y="1520"/>
                    </a:lnTo>
                    <a:lnTo>
                      <a:pt x="243" y="1517"/>
                    </a:lnTo>
                    <a:lnTo>
                      <a:pt x="241" y="1511"/>
                    </a:lnTo>
                    <a:lnTo>
                      <a:pt x="240" y="1507"/>
                    </a:lnTo>
                    <a:lnTo>
                      <a:pt x="238" y="1501"/>
                    </a:lnTo>
                    <a:lnTo>
                      <a:pt x="236" y="1498"/>
                    </a:lnTo>
                    <a:lnTo>
                      <a:pt x="234" y="1492"/>
                    </a:lnTo>
                    <a:lnTo>
                      <a:pt x="232" y="1486"/>
                    </a:lnTo>
                    <a:lnTo>
                      <a:pt x="230" y="1482"/>
                    </a:lnTo>
                    <a:lnTo>
                      <a:pt x="230" y="1479"/>
                    </a:lnTo>
                    <a:lnTo>
                      <a:pt x="228" y="1473"/>
                    </a:lnTo>
                    <a:lnTo>
                      <a:pt x="226" y="1467"/>
                    </a:lnTo>
                    <a:lnTo>
                      <a:pt x="224" y="1461"/>
                    </a:lnTo>
                    <a:lnTo>
                      <a:pt x="222" y="1458"/>
                    </a:lnTo>
                    <a:lnTo>
                      <a:pt x="221" y="1452"/>
                    </a:lnTo>
                    <a:lnTo>
                      <a:pt x="219" y="1448"/>
                    </a:lnTo>
                    <a:lnTo>
                      <a:pt x="219" y="1442"/>
                    </a:lnTo>
                    <a:lnTo>
                      <a:pt x="217" y="1439"/>
                    </a:lnTo>
                    <a:lnTo>
                      <a:pt x="215" y="1433"/>
                    </a:lnTo>
                    <a:lnTo>
                      <a:pt x="215" y="1427"/>
                    </a:lnTo>
                    <a:lnTo>
                      <a:pt x="213" y="1422"/>
                    </a:lnTo>
                    <a:lnTo>
                      <a:pt x="213" y="1418"/>
                    </a:lnTo>
                    <a:lnTo>
                      <a:pt x="211" y="1414"/>
                    </a:lnTo>
                    <a:lnTo>
                      <a:pt x="211" y="1408"/>
                    </a:lnTo>
                    <a:lnTo>
                      <a:pt x="209" y="1403"/>
                    </a:lnTo>
                    <a:lnTo>
                      <a:pt x="209" y="1397"/>
                    </a:lnTo>
                    <a:lnTo>
                      <a:pt x="209" y="1391"/>
                    </a:lnTo>
                    <a:lnTo>
                      <a:pt x="207" y="1387"/>
                    </a:lnTo>
                    <a:lnTo>
                      <a:pt x="205" y="1382"/>
                    </a:lnTo>
                    <a:lnTo>
                      <a:pt x="205" y="1376"/>
                    </a:lnTo>
                    <a:lnTo>
                      <a:pt x="205" y="1372"/>
                    </a:lnTo>
                    <a:lnTo>
                      <a:pt x="203" y="1366"/>
                    </a:lnTo>
                    <a:lnTo>
                      <a:pt x="203" y="1361"/>
                    </a:lnTo>
                    <a:lnTo>
                      <a:pt x="203" y="1357"/>
                    </a:lnTo>
                    <a:lnTo>
                      <a:pt x="203" y="1351"/>
                    </a:lnTo>
                    <a:lnTo>
                      <a:pt x="202" y="1346"/>
                    </a:lnTo>
                    <a:lnTo>
                      <a:pt x="202" y="1340"/>
                    </a:lnTo>
                    <a:lnTo>
                      <a:pt x="202" y="1336"/>
                    </a:lnTo>
                    <a:lnTo>
                      <a:pt x="200" y="1330"/>
                    </a:lnTo>
                    <a:lnTo>
                      <a:pt x="200" y="1327"/>
                    </a:lnTo>
                    <a:lnTo>
                      <a:pt x="200" y="1321"/>
                    </a:lnTo>
                    <a:lnTo>
                      <a:pt x="200" y="1315"/>
                    </a:lnTo>
                    <a:lnTo>
                      <a:pt x="200" y="1311"/>
                    </a:lnTo>
                    <a:lnTo>
                      <a:pt x="200" y="1306"/>
                    </a:lnTo>
                    <a:lnTo>
                      <a:pt x="198" y="1302"/>
                    </a:lnTo>
                    <a:lnTo>
                      <a:pt x="198" y="1296"/>
                    </a:lnTo>
                    <a:lnTo>
                      <a:pt x="198" y="1290"/>
                    </a:lnTo>
                    <a:lnTo>
                      <a:pt x="198" y="1287"/>
                    </a:lnTo>
                    <a:lnTo>
                      <a:pt x="198" y="1283"/>
                    </a:lnTo>
                    <a:lnTo>
                      <a:pt x="198" y="1277"/>
                    </a:lnTo>
                    <a:lnTo>
                      <a:pt x="198" y="1271"/>
                    </a:lnTo>
                    <a:lnTo>
                      <a:pt x="198" y="1268"/>
                    </a:lnTo>
                    <a:lnTo>
                      <a:pt x="198" y="1264"/>
                    </a:lnTo>
                    <a:lnTo>
                      <a:pt x="198" y="1258"/>
                    </a:lnTo>
                    <a:lnTo>
                      <a:pt x="198" y="1254"/>
                    </a:lnTo>
                    <a:lnTo>
                      <a:pt x="198" y="1251"/>
                    </a:lnTo>
                    <a:lnTo>
                      <a:pt x="198" y="1245"/>
                    </a:lnTo>
                    <a:lnTo>
                      <a:pt x="198" y="1241"/>
                    </a:lnTo>
                    <a:lnTo>
                      <a:pt x="198" y="1237"/>
                    </a:lnTo>
                    <a:lnTo>
                      <a:pt x="198" y="1233"/>
                    </a:lnTo>
                    <a:lnTo>
                      <a:pt x="198" y="1228"/>
                    </a:lnTo>
                    <a:lnTo>
                      <a:pt x="198" y="1224"/>
                    </a:lnTo>
                    <a:lnTo>
                      <a:pt x="196" y="1220"/>
                    </a:lnTo>
                    <a:lnTo>
                      <a:pt x="196" y="1214"/>
                    </a:lnTo>
                    <a:lnTo>
                      <a:pt x="196" y="1213"/>
                    </a:lnTo>
                    <a:lnTo>
                      <a:pt x="196" y="1207"/>
                    </a:lnTo>
                    <a:lnTo>
                      <a:pt x="196" y="1203"/>
                    </a:lnTo>
                    <a:lnTo>
                      <a:pt x="196" y="1199"/>
                    </a:lnTo>
                    <a:lnTo>
                      <a:pt x="196" y="1195"/>
                    </a:lnTo>
                    <a:lnTo>
                      <a:pt x="196" y="1192"/>
                    </a:lnTo>
                    <a:lnTo>
                      <a:pt x="196" y="1188"/>
                    </a:lnTo>
                    <a:lnTo>
                      <a:pt x="196" y="1184"/>
                    </a:lnTo>
                    <a:lnTo>
                      <a:pt x="196" y="1182"/>
                    </a:lnTo>
                    <a:lnTo>
                      <a:pt x="196" y="1176"/>
                    </a:lnTo>
                    <a:lnTo>
                      <a:pt x="196" y="1175"/>
                    </a:lnTo>
                    <a:lnTo>
                      <a:pt x="196" y="1171"/>
                    </a:lnTo>
                    <a:lnTo>
                      <a:pt x="196" y="1167"/>
                    </a:lnTo>
                    <a:lnTo>
                      <a:pt x="196" y="1163"/>
                    </a:lnTo>
                    <a:lnTo>
                      <a:pt x="196" y="1159"/>
                    </a:lnTo>
                    <a:lnTo>
                      <a:pt x="196" y="1157"/>
                    </a:lnTo>
                    <a:lnTo>
                      <a:pt x="196" y="1154"/>
                    </a:lnTo>
                    <a:lnTo>
                      <a:pt x="196" y="1152"/>
                    </a:lnTo>
                    <a:lnTo>
                      <a:pt x="196" y="1144"/>
                    </a:lnTo>
                    <a:lnTo>
                      <a:pt x="196" y="1138"/>
                    </a:lnTo>
                    <a:lnTo>
                      <a:pt x="196" y="1133"/>
                    </a:lnTo>
                    <a:lnTo>
                      <a:pt x="196" y="1129"/>
                    </a:lnTo>
                    <a:lnTo>
                      <a:pt x="196" y="1123"/>
                    </a:lnTo>
                    <a:lnTo>
                      <a:pt x="196" y="1119"/>
                    </a:lnTo>
                    <a:lnTo>
                      <a:pt x="196" y="1114"/>
                    </a:lnTo>
                    <a:lnTo>
                      <a:pt x="196" y="1110"/>
                    </a:lnTo>
                    <a:lnTo>
                      <a:pt x="196" y="1106"/>
                    </a:lnTo>
                    <a:lnTo>
                      <a:pt x="196" y="1102"/>
                    </a:lnTo>
                    <a:lnTo>
                      <a:pt x="196" y="1098"/>
                    </a:lnTo>
                    <a:lnTo>
                      <a:pt x="198" y="1097"/>
                    </a:lnTo>
                    <a:lnTo>
                      <a:pt x="198" y="1087"/>
                    </a:lnTo>
                    <a:lnTo>
                      <a:pt x="97" y="1262"/>
                    </a:lnTo>
                    <a:lnTo>
                      <a:pt x="97" y="1260"/>
                    </a:lnTo>
                    <a:lnTo>
                      <a:pt x="97" y="1258"/>
                    </a:lnTo>
                    <a:lnTo>
                      <a:pt x="97" y="1252"/>
                    </a:lnTo>
                    <a:lnTo>
                      <a:pt x="97" y="1249"/>
                    </a:lnTo>
                    <a:lnTo>
                      <a:pt x="95" y="1245"/>
                    </a:lnTo>
                    <a:lnTo>
                      <a:pt x="95" y="1241"/>
                    </a:lnTo>
                    <a:lnTo>
                      <a:pt x="95" y="1237"/>
                    </a:lnTo>
                    <a:lnTo>
                      <a:pt x="95" y="1233"/>
                    </a:lnTo>
                    <a:lnTo>
                      <a:pt x="95" y="1228"/>
                    </a:lnTo>
                    <a:lnTo>
                      <a:pt x="95" y="1224"/>
                    </a:lnTo>
                    <a:lnTo>
                      <a:pt x="95" y="1218"/>
                    </a:lnTo>
                    <a:lnTo>
                      <a:pt x="95" y="1214"/>
                    </a:lnTo>
                    <a:lnTo>
                      <a:pt x="93" y="1209"/>
                    </a:lnTo>
                    <a:lnTo>
                      <a:pt x="93" y="1203"/>
                    </a:lnTo>
                    <a:lnTo>
                      <a:pt x="93" y="1197"/>
                    </a:lnTo>
                    <a:lnTo>
                      <a:pt x="93" y="1190"/>
                    </a:lnTo>
                    <a:lnTo>
                      <a:pt x="93" y="1188"/>
                    </a:lnTo>
                    <a:lnTo>
                      <a:pt x="93" y="1184"/>
                    </a:lnTo>
                    <a:lnTo>
                      <a:pt x="93" y="1182"/>
                    </a:lnTo>
                    <a:lnTo>
                      <a:pt x="93" y="1178"/>
                    </a:lnTo>
                    <a:lnTo>
                      <a:pt x="93" y="1175"/>
                    </a:lnTo>
                    <a:lnTo>
                      <a:pt x="93" y="1171"/>
                    </a:lnTo>
                    <a:lnTo>
                      <a:pt x="93" y="1169"/>
                    </a:lnTo>
                    <a:lnTo>
                      <a:pt x="93" y="1165"/>
                    </a:lnTo>
                    <a:lnTo>
                      <a:pt x="93" y="1161"/>
                    </a:lnTo>
                    <a:lnTo>
                      <a:pt x="93" y="1157"/>
                    </a:lnTo>
                    <a:lnTo>
                      <a:pt x="93" y="1156"/>
                    </a:lnTo>
                    <a:lnTo>
                      <a:pt x="93" y="1152"/>
                    </a:lnTo>
                    <a:lnTo>
                      <a:pt x="93" y="1148"/>
                    </a:lnTo>
                    <a:lnTo>
                      <a:pt x="93" y="1144"/>
                    </a:lnTo>
                    <a:lnTo>
                      <a:pt x="93" y="1140"/>
                    </a:lnTo>
                    <a:lnTo>
                      <a:pt x="93" y="1138"/>
                    </a:lnTo>
                    <a:lnTo>
                      <a:pt x="93" y="1135"/>
                    </a:lnTo>
                    <a:lnTo>
                      <a:pt x="93" y="1131"/>
                    </a:lnTo>
                    <a:lnTo>
                      <a:pt x="93" y="1127"/>
                    </a:lnTo>
                    <a:lnTo>
                      <a:pt x="93" y="1125"/>
                    </a:lnTo>
                    <a:lnTo>
                      <a:pt x="93" y="1121"/>
                    </a:lnTo>
                    <a:lnTo>
                      <a:pt x="93" y="1117"/>
                    </a:lnTo>
                    <a:lnTo>
                      <a:pt x="93" y="1114"/>
                    </a:lnTo>
                    <a:lnTo>
                      <a:pt x="93" y="1110"/>
                    </a:lnTo>
                    <a:lnTo>
                      <a:pt x="91" y="1106"/>
                    </a:lnTo>
                    <a:lnTo>
                      <a:pt x="91" y="1102"/>
                    </a:lnTo>
                    <a:lnTo>
                      <a:pt x="91" y="1098"/>
                    </a:lnTo>
                    <a:lnTo>
                      <a:pt x="91" y="1095"/>
                    </a:lnTo>
                    <a:lnTo>
                      <a:pt x="91" y="1093"/>
                    </a:lnTo>
                    <a:lnTo>
                      <a:pt x="91" y="1089"/>
                    </a:lnTo>
                    <a:lnTo>
                      <a:pt x="91" y="1083"/>
                    </a:lnTo>
                    <a:lnTo>
                      <a:pt x="91" y="1081"/>
                    </a:lnTo>
                    <a:lnTo>
                      <a:pt x="91" y="1078"/>
                    </a:lnTo>
                    <a:lnTo>
                      <a:pt x="91" y="1074"/>
                    </a:lnTo>
                    <a:lnTo>
                      <a:pt x="91" y="1070"/>
                    </a:lnTo>
                    <a:lnTo>
                      <a:pt x="91" y="1068"/>
                    </a:lnTo>
                    <a:lnTo>
                      <a:pt x="91" y="1064"/>
                    </a:lnTo>
                    <a:lnTo>
                      <a:pt x="91" y="1060"/>
                    </a:lnTo>
                    <a:lnTo>
                      <a:pt x="91" y="1057"/>
                    </a:lnTo>
                    <a:lnTo>
                      <a:pt x="91" y="1055"/>
                    </a:lnTo>
                    <a:lnTo>
                      <a:pt x="91" y="1051"/>
                    </a:lnTo>
                    <a:lnTo>
                      <a:pt x="91" y="1047"/>
                    </a:lnTo>
                    <a:lnTo>
                      <a:pt x="91" y="1043"/>
                    </a:lnTo>
                    <a:lnTo>
                      <a:pt x="91" y="1040"/>
                    </a:lnTo>
                    <a:lnTo>
                      <a:pt x="91" y="1034"/>
                    </a:lnTo>
                    <a:lnTo>
                      <a:pt x="91" y="1028"/>
                    </a:lnTo>
                    <a:lnTo>
                      <a:pt x="91" y="1021"/>
                    </a:lnTo>
                    <a:lnTo>
                      <a:pt x="91" y="1015"/>
                    </a:lnTo>
                    <a:lnTo>
                      <a:pt x="91" y="1011"/>
                    </a:lnTo>
                    <a:lnTo>
                      <a:pt x="91" y="1005"/>
                    </a:lnTo>
                    <a:lnTo>
                      <a:pt x="91" y="1000"/>
                    </a:lnTo>
                    <a:lnTo>
                      <a:pt x="91" y="994"/>
                    </a:lnTo>
                    <a:lnTo>
                      <a:pt x="91" y="988"/>
                    </a:lnTo>
                    <a:lnTo>
                      <a:pt x="91" y="986"/>
                    </a:lnTo>
                    <a:lnTo>
                      <a:pt x="91" y="981"/>
                    </a:lnTo>
                    <a:lnTo>
                      <a:pt x="91" y="977"/>
                    </a:lnTo>
                    <a:lnTo>
                      <a:pt x="91" y="973"/>
                    </a:lnTo>
                    <a:lnTo>
                      <a:pt x="91" y="971"/>
                    </a:lnTo>
                    <a:lnTo>
                      <a:pt x="91" y="965"/>
                    </a:lnTo>
                    <a:lnTo>
                      <a:pt x="91" y="962"/>
                    </a:lnTo>
                    <a:lnTo>
                      <a:pt x="91" y="958"/>
                    </a:lnTo>
                    <a:lnTo>
                      <a:pt x="93" y="958"/>
                    </a:lnTo>
                    <a:lnTo>
                      <a:pt x="152" y="994"/>
                    </a:lnTo>
                    <a:lnTo>
                      <a:pt x="154" y="992"/>
                    </a:lnTo>
                    <a:lnTo>
                      <a:pt x="154" y="990"/>
                    </a:lnTo>
                    <a:lnTo>
                      <a:pt x="156" y="986"/>
                    </a:lnTo>
                    <a:lnTo>
                      <a:pt x="156" y="983"/>
                    </a:lnTo>
                    <a:lnTo>
                      <a:pt x="158" y="979"/>
                    </a:lnTo>
                    <a:lnTo>
                      <a:pt x="162" y="973"/>
                    </a:lnTo>
                    <a:lnTo>
                      <a:pt x="163" y="969"/>
                    </a:lnTo>
                    <a:lnTo>
                      <a:pt x="165" y="965"/>
                    </a:lnTo>
                    <a:lnTo>
                      <a:pt x="165" y="962"/>
                    </a:lnTo>
                    <a:lnTo>
                      <a:pt x="167" y="958"/>
                    </a:lnTo>
                    <a:lnTo>
                      <a:pt x="169" y="956"/>
                    </a:lnTo>
                    <a:lnTo>
                      <a:pt x="171" y="952"/>
                    </a:lnTo>
                    <a:lnTo>
                      <a:pt x="173" y="948"/>
                    </a:lnTo>
                    <a:lnTo>
                      <a:pt x="173" y="945"/>
                    </a:lnTo>
                    <a:lnTo>
                      <a:pt x="177" y="941"/>
                    </a:lnTo>
                    <a:lnTo>
                      <a:pt x="179" y="937"/>
                    </a:lnTo>
                    <a:lnTo>
                      <a:pt x="181" y="933"/>
                    </a:lnTo>
                    <a:lnTo>
                      <a:pt x="181" y="929"/>
                    </a:lnTo>
                    <a:lnTo>
                      <a:pt x="184" y="926"/>
                    </a:lnTo>
                    <a:lnTo>
                      <a:pt x="186" y="920"/>
                    </a:lnTo>
                    <a:lnTo>
                      <a:pt x="188" y="916"/>
                    </a:lnTo>
                    <a:lnTo>
                      <a:pt x="190" y="912"/>
                    </a:lnTo>
                    <a:lnTo>
                      <a:pt x="194" y="907"/>
                    </a:lnTo>
                    <a:lnTo>
                      <a:pt x="194" y="903"/>
                    </a:lnTo>
                    <a:lnTo>
                      <a:pt x="198" y="897"/>
                    </a:lnTo>
                    <a:lnTo>
                      <a:pt x="200" y="893"/>
                    </a:lnTo>
                    <a:lnTo>
                      <a:pt x="202" y="888"/>
                    </a:lnTo>
                    <a:lnTo>
                      <a:pt x="203" y="882"/>
                    </a:lnTo>
                    <a:lnTo>
                      <a:pt x="207" y="878"/>
                    </a:lnTo>
                    <a:lnTo>
                      <a:pt x="209" y="872"/>
                    </a:lnTo>
                    <a:lnTo>
                      <a:pt x="213" y="869"/>
                    </a:lnTo>
                    <a:lnTo>
                      <a:pt x="215" y="863"/>
                    </a:lnTo>
                    <a:lnTo>
                      <a:pt x="217" y="857"/>
                    </a:lnTo>
                    <a:lnTo>
                      <a:pt x="219" y="853"/>
                    </a:lnTo>
                    <a:lnTo>
                      <a:pt x="222" y="848"/>
                    </a:lnTo>
                    <a:lnTo>
                      <a:pt x="224" y="842"/>
                    </a:lnTo>
                    <a:lnTo>
                      <a:pt x="228" y="836"/>
                    </a:lnTo>
                    <a:lnTo>
                      <a:pt x="230" y="832"/>
                    </a:lnTo>
                    <a:lnTo>
                      <a:pt x="234" y="829"/>
                    </a:lnTo>
                    <a:lnTo>
                      <a:pt x="236" y="823"/>
                    </a:lnTo>
                    <a:lnTo>
                      <a:pt x="240" y="817"/>
                    </a:lnTo>
                    <a:lnTo>
                      <a:pt x="241" y="812"/>
                    </a:lnTo>
                    <a:lnTo>
                      <a:pt x="245" y="806"/>
                    </a:lnTo>
                    <a:lnTo>
                      <a:pt x="247" y="800"/>
                    </a:lnTo>
                    <a:lnTo>
                      <a:pt x="251" y="796"/>
                    </a:lnTo>
                    <a:lnTo>
                      <a:pt x="253" y="791"/>
                    </a:lnTo>
                    <a:lnTo>
                      <a:pt x="257" y="785"/>
                    </a:lnTo>
                    <a:lnTo>
                      <a:pt x="260" y="781"/>
                    </a:lnTo>
                    <a:lnTo>
                      <a:pt x="262" y="775"/>
                    </a:lnTo>
                    <a:lnTo>
                      <a:pt x="266" y="772"/>
                    </a:lnTo>
                    <a:lnTo>
                      <a:pt x="268" y="766"/>
                    </a:lnTo>
                    <a:lnTo>
                      <a:pt x="272" y="760"/>
                    </a:lnTo>
                    <a:lnTo>
                      <a:pt x="274" y="756"/>
                    </a:lnTo>
                    <a:lnTo>
                      <a:pt x="278" y="753"/>
                    </a:lnTo>
                    <a:lnTo>
                      <a:pt x="281" y="747"/>
                    </a:lnTo>
                    <a:lnTo>
                      <a:pt x="283" y="741"/>
                    </a:lnTo>
                    <a:lnTo>
                      <a:pt x="285" y="737"/>
                    </a:lnTo>
                    <a:lnTo>
                      <a:pt x="289" y="732"/>
                    </a:lnTo>
                    <a:lnTo>
                      <a:pt x="293" y="728"/>
                    </a:lnTo>
                    <a:lnTo>
                      <a:pt x="295" y="724"/>
                    </a:lnTo>
                    <a:lnTo>
                      <a:pt x="297" y="720"/>
                    </a:lnTo>
                    <a:lnTo>
                      <a:pt x="300" y="716"/>
                    </a:lnTo>
                    <a:lnTo>
                      <a:pt x="302" y="711"/>
                    </a:lnTo>
                    <a:lnTo>
                      <a:pt x="304" y="709"/>
                    </a:lnTo>
                    <a:lnTo>
                      <a:pt x="308" y="703"/>
                    </a:lnTo>
                    <a:lnTo>
                      <a:pt x="312" y="699"/>
                    </a:lnTo>
                    <a:lnTo>
                      <a:pt x="314" y="696"/>
                    </a:lnTo>
                    <a:lnTo>
                      <a:pt x="316" y="692"/>
                    </a:lnTo>
                    <a:lnTo>
                      <a:pt x="319" y="690"/>
                    </a:lnTo>
                    <a:lnTo>
                      <a:pt x="323" y="686"/>
                    </a:lnTo>
                    <a:lnTo>
                      <a:pt x="325" y="682"/>
                    </a:lnTo>
                    <a:lnTo>
                      <a:pt x="327" y="678"/>
                    </a:lnTo>
                    <a:lnTo>
                      <a:pt x="329" y="675"/>
                    </a:lnTo>
                    <a:lnTo>
                      <a:pt x="331" y="673"/>
                    </a:lnTo>
                    <a:lnTo>
                      <a:pt x="335" y="669"/>
                    </a:lnTo>
                    <a:lnTo>
                      <a:pt x="338" y="661"/>
                    </a:lnTo>
                    <a:lnTo>
                      <a:pt x="344" y="656"/>
                    </a:lnTo>
                    <a:lnTo>
                      <a:pt x="350" y="650"/>
                    </a:lnTo>
                    <a:lnTo>
                      <a:pt x="354" y="646"/>
                    </a:lnTo>
                    <a:lnTo>
                      <a:pt x="357" y="640"/>
                    </a:lnTo>
                    <a:lnTo>
                      <a:pt x="363" y="637"/>
                    </a:lnTo>
                    <a:lnTo>
                      <a:pt x="367" y="631"/>
                    </a:lnTo>
                    <a:lnTo>
                      <a:pt x="371" y="627"/>
                    </a:lnTo>
                    <a:lnTo>
                      <a:pt x="374" y="623"/>
                    </a:lnTo>
                    <a:lnTo>
                      <a:pt x="376" y="620"/>
                    </a:lnTo>
                    <a:lnTo>
                      <a:pt x="380" y="616"/>
                    </a:lnTo>
                    <a:lnTo>
                      <a:pt x="382" y="612"/>
                    </a:lnTo>
                    <a:lnTo>
                      <a:pt x="386" y="610"/>
                    </a:lnTo>
                    <a:lnTo>
                      <a:pt x="390" y="608"/>
                    </a:lnTo>
                    <a:lnTo>
                      <a:pt x="394" y="604"/>
                    </a:lnTo>
                    <a:lnTo>
                      <a:pt x="395" y="602"/>
                    </a:lnTo>
                    <a:lnTo>
                      <a:pt x="399" y="599"/>
                    </a:lnTo>
                    <a:lnTo>
                      <a:pt x="401" y="602"/>
                    </a:lnTo>
                    <a:lnTo>
                      <a:pt x="403" y="602"/>
                    </a:lnTo>
                    <a:lnTo>
                      <a:pt x="407" y="606"/>
                    </a:lnTo>
                    <a:lnTo>
                      <a:pt x="411" y="608"/>
                    </a:lnTo>
                    <a:lnTo>
                      <a:pt x="416" y="612"/>
                    </a:lnTo>
                    <a:lnTo>
                      <a:pt x="418" y="612"/>
                    </a:lnTo>
                    <a:lnTo>
                      <a:pt x="422" y="614"/>
                    </a:lnTo>
                    <a:lnTo>
                      <a:pt x="426" y="616"/>
                    </a:lnTo>
                    <a:lnTo>
                      <a:pt x="430" y="618"/>
                    </a:lnTo>
                    <a:lnTo>
                      <a:pt x="433" y="618"/>
                    </a:lnTo>
                    <a:lnTo>
                      <a:pt x="437" y="618"/>
                    </a:lnTo>
                    <a:lnTo>
                      <a:pt x="441" y="618"/>
                    </a:lnTo>
                    <a:lnTo>
                      <a:pt x="447" y="620"/>
                    </a:lnTo>
                    <a:lnTo>
                      <a:pt x="451" y="620"/>
                    </a:lnTo>
                    <a:lnTo>
                      <a:pt x="456" y="620"/>
                    </a:lnTo>
                    <a:lnTo>
                      <a:pt x="462" y="620"/>
                    </a:lnTo>
                    <a:lnTo>
                      <a:pt x="468" y="620"/>
                    </a:lnTo>
                    <a:lnTo>
                      <a:pt x="473" y="618"/>
                    </a:lnTo>
                    <a:lnTo>
                      <a:pt x="479" y="616"/>
                    </a:lnTo>
                    <a:lnTo>
                      <a:pt x="483" y="616"/>
                    </a:lnTo>
                    <a:lnTo>
                      <a:pt x="487" y="616"/>
                    </a:lnTo>
                    <a:lnTo>
                      <a:pt x="490" y="614"/>
                    </a:lnTo>
                    <a:lnTo>
                      <a:pt x="494" y="612"/>
                    </a:lnTo>
                    <a:lnTo>
                      <a:pt x="496" y="612"/>
                    </a:lnTo>
                    <a:lnTo>
                      <a:pt x="500" y="610"/>
                    </a:lnTo>
                    <a:lnTo>
                      <a:pt x="504" y="608"/>
                    </a:lnTo>
                    <a:lnTo>
                      <a:pt x="508" y="608"/>
                    </a:lnTo>
                    <a:lnTo>
                      <a:pt x="511" y="604"/>
                    </a:lnTo>
                    <a:lnTo>
                      <a:pt x="515" y="602"/>
                    </a:lnTo>
                    <a:lnTo>
                      <a:pt x="519" y="602"/>
                    </a:lnTo>
                    <a:lnTo>
                      <a:pt x="523" y="599"/>
                    </a:lnTo>
                    <a:lnTo>
                      <a:pt x="527" y="597"/>
                    </a:lnTo>
                    <a:lnTo>
                      <a:pt x="530" y="595"/>
                    </a:lnTo>
                    <a:lnTo>
                      <a:pt x="536" y="591"/>
                    </a:lnTo>
                    <a:lnTo>
                      <a:pt x="538" y="589"/>
                    </a:lnTo>
                    <a:lnTo>
                      <a:pt x="544" y="585"/>
                    </a:lnTo>
                    <a:lnTo>
                      <a:pt x="547" y="583"/>
                    </a:lnTo>
                    <a:lnTo>
                      <a:pt x="551" y="580"/>
                    </a:lnTo>
                    <a:lnTo>
                      <a:pt x="555" y="578"/>
                    </a:lnTo>
                    <a:lnTo>
                      <a:pt x="559" y="574"/>
                    </a:lnTo>
                    <a:lnTo>
                      <a:pt x="565" y="570"/>
                    </a:lnTo>
                    <a:lnTo>
                      <a:pt x="568" y="566"/>
                    </a:lnTo>
                    <a:lnTo>
                      <a:pt x="574" y="564"/>
                    </a:lnTo>
                    <a:lnTo>
                      <a:pt x="578" y="559"/>
                    </a:lnTo>
                    <a:lnTo>
                      <a:pt x="582" y="555"/>
                    </a:lnTo>
                    <a:lnTo>
                      <a:pt x="586" y="553"/>
                    </a:lnTo>
                    <a:lnTo>
                      <a:pt x="591" y="549"/>
                    </a:lnTo>
                    <a:lnTo>
                      <a:pt x="595" y="545"/>
                    </a:lnTo>
                    <a:lnTo>
                      <a:pt x="601" y="540"/>
                    </a:lnTo>
                    <a:lnTo>
                      <a:pt x="603" y="536"/>
                    </a:lnTo>
                    <a:lnTo>
                      <a:pt x="608" y="532"/>
                    </a:lnTo>
                    <a:lnTo>
                      <a:pt x="612" y="528"/>
                    </a:lnTo>
                    <a:lnTo>
                      <a:pt x="618" y="525"/>
                    </a:lnTo>
                    <a:lnTo>
                      <a:pt x="622" y="521"/>
                    </a:lnTo>
                    <a:lnTo>
                      <a:pt x="627" y="517"/>
                    </a:lnTo>
                    <a:lnTo>
                      <a:pt x="631" y="511"/>
                    </a:lnTo>
                    <a:lnTo>
                      <a:pt x="635" y="509"/>
                    </a:lnTo>
                    <a:lnTo>
                      <a:pt x="639" y="504"/>
                    </a:lnTo>
                    <a:lnTo>
                      <a:pt x="644" y="502"/>
                    </a:lnTo>
                    <a:lnTo>
                      <a:pt x="646" y="496"/>
                    </a:lnTo>
                    <a:lnTo>
                      <a:pt x="652" y="492"/>
                    </a:lnTo>
                    <a:lnTo>
                      <a:pt x="656" y="488"/>
                    </a:lnTo>
                    <a:lnTo>
                      <a:pt x="660" y="485"/>
                    </a:lnTo>
                    <a:lnTo>
                      <a:pt x="663" y="481"/>
                    </a:lnTo>
                    <a:lnTo>
                      <a:pt x="667" y="477"/>
                    </a:lnTo>
                    <a:lnTo>
                      <a:pt x="671" y="473"/>
                    </a:lnTo>
                    <a:lnTo>
                      <a:pt x="675" y="469"/>
                    </a:lnTo>
                    <a:lnTo>
                      <a:pt x="679" y="466"/>
                    </a:lnTo>
                    <a:lnTo>
                      <a:pt x="682" y="462"/>
                    </a:lnTo>
                    <a:lnTo>
                      <a:pt x="684" y="458"/>
                    </a:lnTo>
                    <a:lnTo>
                      <a:pt x="690" y="454"/>
                    </a:lnTo>
                    <a:lnTo>
                      <a:pt x="694" y="452"/>
                    </a:lnTo>
                    <a:lnTo>
                      <a:pt x="696" y="449"/>
                    </a:lnTo>
                    <a:lnTo>
                      <a:pt x="700" y="445"/>
                    </a:lnTo>
                    <a:lnTo>
                      <a:pt x="701" y="441"/>
                    </a:lnTo>
                    <a:lnTo>
                      <a:pt x="707" y="435"/>
                    </a:lnTo>
                    <a:lnTo>
                      <a:pt x="713" y="430"/>
                    </a:lnTo>
                    <a:lnTo>
                      <a:pt x="719" y="426"/>
                    </a:lnTo>
                    <a:lnTo>
                      <a:pt x="722" y="422"/>
                    </a:lnTo>
                    <a:lnTo>
                      <a:pt x="726" y="416"/>
                    </a:lnTo>
                    <a:lnTo>
                      <a:pt x="728" y="414"/>
                    </a:lnTo>
                    <a:lnTo>
                      <a:pt x="734" y="409"/>
                    </a:lnTo>
                    <a:lnTo>
                      <a:pt x="827" y="428"/>
                    </a:lnTo>
                    <a:lnTo>
                      <a:pt x="829" y="426"/>
                    </a:lnTo>
                    <a:lnTo>
                      <a:pt x="833" y="424"/>
                    </a:lnTo>
                    <a:lnTo>
                      <a:pt x="836" y="422"/>
                    </a:lnTo>
                    <a:lnTo>
                      <a:pt x="840" y="420"/>
                    </a:lnTo>
                    <a:lnTo>
                      <a:pt x="848" y="416"/>
                    </a:lnTo>
                    <a:lnTo>
                      <a:pt x="852" y="416"/>
                    </a:lnTo>
                    <a:lnTo>
                      <a:pt x="854" y="414"/>
                    </a:lnTo>
                    <a:lnTo>
                      <a:pt x="857" y="412"/>
                    </a:lnTo>
                    <a:lnTo>
                      <a:pt x="861" y="411"/>
                    </a:lnTo>
                    <a:lnTo>
                      <a:pt x="865" y="409"/>
                    </a:lnTo>
                    <a:lnTo>
                      <a:pt x="871" y="407"/>
                    </a:lnTo>
                    <a:lnTo>
                      <a:pt x="873" y="403"/>
                    </a:lnTo>
                    <a:lnTo>
                      <a:pt x="878" y="403"/>
                    </a:lnTo>
                    <a:lnTo>
                      <a:pt x="882" y="399"/>
                    </a:lnTo>
                    <a:lnTo>
                      <a:pt x="886" y="397"/>
                    </a:lnTo>
                    <a:lnTo>
                      <a:pt x="892" y="395"/>
                    </a:lnTo>
                    <a:lnTo>
                      <a:pt x="895" y="392"/>
                    </a:lnTo>
                    <a:lnTo>
                      <a:pt x="901" y="390"/>
                    </a:lnTo>
                    <a:lnTo>
                      <a:pt x="905" y="386"/>
                    </a:lnTo>
                    <a:lnTo>
                      <a:pt x="911" y="384"/>
                    </a:lnTo>
                    <a:lnTo>
                      <a:pt x="916" y="380"/>
                    </a:lnTo>
                    <a:lnTo>
                      <a:pt x="920" y="376"/>
                    </a:lnTo>
                    <a:lnTo>
                      <a:pt x="924" y="374"/>
                    </a:lnTo>
                    <a:lnTo>
                      <a:pt x="930" y="371"/>
                    </a:lnTo>
                    <a:lnTo>
                      <a:pt x="935" y="367"/>
                    </a:lnTo>
                    <a:lnTo>
                      <a:pt x="939" y="365"/>
                    </a:lnTo>
                    <a:lnTo>
                      <a:pt x="943" y="361"/>
                    </a:lnTo>
                    <a:lnTo>
                      <a:pt x="949" y="357"/>
                    </a:lnTo>
                    <a:lnTo>
                      <a:pt x="952" y="353"/>
                    </a:lnTo>
                    <a:lnTo>
                      <a:pt x="956" y="348"/>
                    </a:lnTo>
                    <a:lnTo>
                      <a:pt x="960" y="346"/>
                    </a:lnTo>
                    <a:lnTo>
                      <a:pt x="966" y="342"/>
                    </a:lnTo>
                    <a:lnTo>
                      <a:pt x="970" y="338"/>
                    </a:lnTo>
                    <a:lnTo>
                      <a:pt x="973" y="334"/>
                    </a:lnTo>
                    <a:lnTo>
                      <a:pt x="977" y="331"/>
                    </a:lnTo>
                    <a:lnTo>
                      <a:pt x="981" y="327"/>
                    </a:lnTo>
                    <a:lnTo>
                      <a:pt x="985" y="323"/>
                    </a:lnTo>
                    <a:lnTo>
                      <a:pt x="989" y="319"/>
                    </a:lnTo>
                    <a:lnTo>
                      <a:pt x="992" y="315"/>
                    </a:lnTo>
                    <a:lnTo>
                      <a:pt x="996" y="314"/>
                    </a:lnTo>
                    <a:lnTo>
                      <a:pt x="998" y="310"/>
                    </a:lnTo>
                    <a:lnTo>
                      <a:pt x="1002" y="306"/>
                    </a:lnTo>
                    <a:lnTo>
                      <a:pt x="1004" y="302"/>
                    </a:lnTo>
                    <a:lnTo>
                      <a:pt x="1006" y="300"/>
                    </a:lnTo>
                    <a:lnTo>
                      <a:pt x="1009" y="298"/>
                    </a:lnTo>
                    <a:lnTo>
                      <a:pt x="1015" y="291"/>
                    </a:lnTo>
                    <a:lnTo>
                      <a:pt x="1019" y="289"/>
                    </a:lnTo>
                    <a:lnTo>
                      <a:pt x="1021" y="283"/>
                    </a:lnTo>
                    <a:lnTo>
                      <a:pt x="1023" y="281"/>
                    </a:lnTo>
                    <a:lnTo>
                      <a:pt x="1025" y="279"/>
                    </a:lnTo>
                    <a:lnTo>
                      <a:pt x="1028" y="281"/>
                    </a:lnTo>
                    <a:lnTo>
                      <a:pt x="1030" y="281"/>
                    </a:lnTo>
                    <a:lnTo>
                      <a:pt x="1034" y="283"/>
                    </a:lnTo>
                    <a:lnTo>
                      <a:pt x="1040" y="283"/>
                    </a:lnTo>
                    <a:lnTo>
                      <a:pt x="1046" y="285"/>
                    </a:lnTo>
                    <a:lnTo>
                      <a:pt x="1047" y="285"/>
                    </a:lnTo>
                    <a:lnTo>
                      <a:pt x="1051" y="285"/>
                    </a:lnTo>
                    <a:lnTo>
                      <a:pt x="1055" y="285"/>
                    </a:lnTo>
                    <a:lnTo>
                      <a:pt x="1061" y="285"/>
                    </a:lnTo>
                    <a:lnTo>
                      <a:pt x="1065" y="285"/>
                    </a:lnTo>
                    <a:lnTo>
                      <a:pt x="1068" y="285"/>
                    </a:lnTo>
                    <a:lnTo>
                      <a:pt x="1072" y="285"/>
                    </a:lnTo>
                    <a:lnTo>
                      <a:pt x="1078" y="283"/>
                    </a:lnTo>
                    <a:lnTo>
                      <a:pt x="1084" y="283"/>
                    </a:lnTo>
                    <a:lnTo>
                      <a:pt x="1087" y="281"/>
                    </a:lnTo>
                    <a:lnTo>
                      <a:pt x="1093" y="281"/>
                    </a:lnTo>
                    <a:lnTo>
                      <a:pt x="1099" y="279"/>
                    </a:lnTo>
                    <a:lnTo>
                      <a:pt x="1104" y="277"/>
                    </a:lnTo>
                    <a:lnTo>
                      <a:pt x="1110" y="276"/>
                    </a:lnTo>
                    <a:lnTo>
                      <a:pt x="1116" y="272"/>
                    </a:lnTo>
                    <a:lnTo>
                      <a:pt x="1123" y="270"/>
                    </a:lnTo>
                    <a:lnTo>
                      <a:pt x="1125" y="268"/>
                    </a:lnTo>
                    <a:lnTo>
                      <a:pt x="1129" y="266"/>
                    </a:lnTo>
                    <a:lnTo>
                      <a:pt x="1131" y="264"/>
                    </a:lnTo>
                    <a:lnTo>
                      <a:pt x="1135" y="264"/>
                    </a:lnTo>
                    <a:lnTo>
                      <a:pt x="1141" y="262"/>
                    </a:lnTo>
                    <a:lnTo>
                      <a:pt x="1142" y="258"/>
                    </a:lnTo>
                    <a:lnTo>
                      <a:pt x="1146" y="258"/>
                    </a:lnTo>
                    <a:lnTo>
                      <a:pt x="1150" y="257"/>
                    </a:lnTo>
                    <a:lnTo>
                      <a:pt x="1152" y="253"/>
                    </a:lnTo>
                    <a:lnTo>
                      <a:pt x="1156" y="251"/>
                    </a:lnTo>
                    <a:lnTo>
                      <a:pt x="1160" y="247"/>
                    </a:lnTo>
                    <a:lnTo>
                      <a:pt x="1163" y="245"/>
                    </a:lnTo>
                    <a:lnTo>
                      <a:pt x="1167" y="243"/>
                    </a:lnTo>
                    <a:lnTo>
                      <a:pt x="1169" y="239"/>
                    </a:lnTo>
                    <a:lnTo>
                      <a:pt x="1173" y="238"/>
                    </a:lnTo>
                    <a:lnTo>
                      <a:pt x="1179" y="234"/>
                    </a:lnTo>
                    <a:lnTo>
                      <a:pt x="1181" y="232"/>
                    </a:lnTo>
                    <a:lnTo>
                      <a:pt x="1184" y="228"/>
                    </a:lnTo>
                    <a:lnTo>
                      <a:pt x="1188" y="226"/>
                    </a:lnTo>
                    <a:lnTo>
                      <a:pt x="1192" y="222"/>
                    </a:lnTo>
                    <a:lnTo>
                      <a:pt x="1196" y="219"/>
                    </a:lnTo>
                    <a:lnTo>
                      <a:pt x="1200" y="215"/>
                    </a:lnTo>
                    <a:lnTo>
                      <a:pt x="1203" y="213"/>
                    </a:lnTo>
                    <a:lnTo>
                      <a:pt x="1207" y="209"/>
                    </a:lnTo>
                    <a:lnTo>
                      <a:pt x="1211" y="205"/>
                    </a:lnTo>
                    <a:lnTo>
                      <a:pt x="1213" y="201"/>
                    </a:lnTo>
                    <a:lnTo>
                      <a:pt x="1217" y="200"/>
                    </a:lnTo>
                    <a:lnTo>
                      <a:pt x="1222" y="196"/>
                    </a:lnTo>
                    <a:lnTo>
                      <a:pt x="1224" y="192"/>
                    </a:lnTo>
                    <a:lnTo>
                      <a:pt x="1228" y="188"/>
                    </a:lnTo>
                    <a:lnTo>
                      <a:pt x="1232" y="184"/>
                    </a:lnTo>
                    <a:lnTo>
                      <a:pt x="1236" y="181"/>
                    </a:lnTo>
                    <a:lnTo>
                      <a:pt x="1239" y="177"/>
                    </a:lnTo>
                    <a:lnTo>
                      <a:pt x="1243" y="175"/>
                    </a:lnTo>
                    <a:lnTo>
                      <a:pt x="1247" y="171"/>
                    </a:lnTo>
                    <a:lnTo>
                      <a:pt x="1249" y="167"/>
                    </a:lnTo>
                    <a:lnTo>
                      <a:pt x="1253" y="163"/>
                    </a:lnTo>
                    <a:lnTo>
                      <a:pt x="1257" y="162"/>
                    </a:lnTo>
                    <a:lnTo>
                      <a:pt x="1260" y="156"/>
                    </a:lnTo>
                    <a:lnTo>
                      <a:pt x="1262" y="154"/>
                    </a:lnTo>
                    <a:lnTo>
                      <a:pt x="1266" y="150"/>
                    </a:lnTo>
                    <a:lnTo>
                      <a:pt x="1268" y="146"/>
                    </a:lnTo>
                    <a:lnTo>
                      <a:pt x="1272" y="144"/>
                    </a:lnTo>
                    <a:lnTo>
                      <a:pt x="1274" y="139"/>
                    </a:lnTo>
                    <a:lnTo>
                      <a:pt x="1279" y="133"/>
                    </a:lnTo>
                    <a:lnTo>
                      <a:pt x="1287" y="127"/>
                    </a:lnTo>
                    <a:lnTo>
                      <a:pt x="1291" y="122"/>
                    </a:lnTo>
                    <a:lnTo>
                      <a:pt x="1295" y="118"/>
                    </a:lnTo>
                    <a:lnTo>
                      <a:pt x="1300" y="112"/>
                    </a:lnTo>
                    <a:lnTo>
                      <a:pt x="1304" y="106"/>
                    </a:lnTo>
                    <a:lnTo>
                      <a:pt x="1308" y="103"/>
                    </a:lnTo>
                    <a:lnTo>
                      <a:pt x="1312" y="99"/>
                    </a:lnTo>
                    <a:lnTo>
                      <a:pt x="1314" y="95"/>
                    </a:lnTo>
                    <a:lnTo>
                      <a:pt x="1317" y="93"/>
                    </a:lnTo>
                    <a:lnTo>
                      <a:pt x="1319" y="89"/>
                    </a:lnTo>
                    <a:lnTo>
                      <a:pt x="1321" y="87"/>
                    </a:lnTo>
                    <a:lnTo>
                      <a:pt x="1350" y="36"/>
                    </a:lnTo>
                    <a:lnTo>
                      <a:pt x="1325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35" name="Freeform 54"/>
              <p:cNvSpPr>
                <a:spLocks/>
              </p:cNvSpPr>
              <p:nvPr/>
            </p:nvSpPr>
            <p:spPr bwMode="auto">
              <a:xfrm>
                <a:off x="951" y="2509"/>
                <a:ext cx="489" cy="952"/>
              </a:xfrm>
              <a:custGeom>
                <a:avLst/>
                <a:gdLst>
                  <a:gd name="T0" fmla="*/ 11 w 977"/>
                  <a:gd name="T1" fmla="*/ 2 h 1904"/>
                  <a:gd name="T2" fmla="*/ 10 w 977"/>
                  <a:gd name="T3" fmla="*/ 4 h 1904"/>
                  <a:gd name="T4" fmla="*/ 10 w 977"/>
                  <a:gd name="T5" fmla="*/ 5 h 1904"/>
                  <a:gd name="T6" fmla="*/ 11 w 977"/>
                  <a:gd name="T7" fmla="*/ 6 h 1904"/>
                  <a:gd name="T8" fmla="*/ 11 w 977"/>
                  <a:gd name="T9" fmla="*/ 7 h 1904"/>
                  <a:gd name="T10" fmla="*/ 11 w 977"/>
                  <a:gd name="T11" fmla="*/ 9 h 1904"/>
                  <a:gd name="T12" fmla="*/ 11 w 977"/>
                  <a:gd name="T13" fmla="*/ 10 h 1904"/>
                  <a:gd name="T14" fmla="*/ 12 w 977"/>
                  <a:gd name="T15" fmla="*/ 11 h 1904"/>
                  <a:gd name="T16" fmla="*/ 12 w 977"/>
                  <a:gd name="T17" fmla="*/ 12 h 1904"/>
                  <a:gd name="T18" fmla="*/ 12 w 977"/>
                  <a:gd name="T19" fmla="*/ 13 h 1904"/>
                  <a:gd name="T20" fmla="*/ 13 w 977"/>
                  <a:gd name="T21" fmla="*/ 14 h 1904"/>
                  <a:gd name="T22" fmla="*/ 14 w 977"/>
                  <a:gd name="T23" fmla="*/ 15 h 1904"/>
                  <a:gd name="T24" fmla="*/ 15 w 977"/>
                  <a:gd name="T25" fmla="*/ 17 h 1904"/>
                  <a:gd name="T26" fmla="*/ 15 w 977"/>
                  <a:gd name="T27" fmla="*/ 18 h 1904"/>
                  <a:gd name="T28" fmla="*/ 15 w 977"/>
                  <a:gd name="T29" fmla="*/ 19 h 1904"/>
                  <a:gd name="T30" fmla="*/ 15 w 977"/>
                  <a:gd name="T31" fmla="*/ 20 h 1904"/>
                  <a:gd name="T32" fmla="*/ 16 w 977"/>
                  <a:gd name="T33" fmla="*/ 21 h 1904"/>
                  <a:gd name="T34" fmla="*/ 15 w 977"/>
                  <a:gd name="T35" fmla="*/ 23 h 1904"/>
                  <a:gd name="T36" fmla="*/ 15 w 977"/>
                  <a:gd name="T37" fmla="*/ 24 h 1904"/>
                  <a:gd name="T38" fmla="*/ 14 w 977"/>
                  <a:gd name="T39" fmla="*/ 25 h 1904"/>
                  <a:gd name="T40" fmla="*/ 14 w 977"/>
                  <a:gd name="T41" fmla="*/ 27 h 1904"/>
                  <a:gd name="T42" fmla="*/ 12 w 977"/>
                  <a:gd name="T43" fmla="*/ 28 h 1904"/>
                  <a:gd name="T44" fmla="*/ 11 w 977"/>
                  <a:gd name="T45" fmla="*/ 29 h 1904"/>
                  <a:gd name="T46" fmla="*/ 9 w 977"/>
                  <a:gd name="T47" fmla="*/ 30 h 1904"/>
                  <a:gd name="T48" fmla="*/ 6 w 977"/>
                  <a:gd name="T49" fmla="*/ 30 h 1904"/>
                  <a:gd name="T50" fmla="*/ 4 w 977"/>
                  <a:gd name="T51" fmla="*/ 30 h 1904"/>
                  <a:gd name="T52" fmla="*/ 2 w 977"/>
                  <a:gd name="T53" fmla="*/ 30 h 1904"/>
                  <a:gd name="T54" fmla="*/ 1 w 977"/>
                  <a:gd name="T55" fmla="*/ 29 h 1904"/>
                  <a:gd name="T56" fmla="*/ 1 w 977"/>
                  <a:gd name="T57" fmla="*/ 28 h 1904"/>
                  <a:gd name="T58" fmla="*/ 2 w 977"/>
                  <a:gd name="T59" fmla="*/ 27 h 1904"/>
                  <a:gd name="T60" fmla="*/ 3 w 977"/>
                  <a:gd name="T61" fmla="*/ 27 h 1904"/>
                  <a:gd name="T62" fmla="*/ 5 w 977"/>
                  <a:gd name="T63" fmla="*/ 27 h 1904"/>
                  <a:gd name="T64" fmla="*/ 7 w 977"/>
                  <a:gd name="T65" fmla="*/ 27 h 1904"/>
                  <a:gd name="T66" fmla="*/ 9 w 977"/>
                  <a:gd name="T67" fmla="*/ 25 h 1904"/>
                  <a:gd name="T68" fmla="*/ 10 w 977"/>
                  <a:gd name="T69" fmla="*/ 24 h 1904"/>
                  <a:gd name="T70" fmla="*/ 11 w 977"/>
                  <a:gd name="T71" fmla="*/ 23 h 1904"/>
                  <a:gd name="T72" fmla="*/ 10 w 977"/>
                  <a:gd name="T73" fmla="*/ 24 h 1904"/>
                  <a:gd name="T74" fmla="*/ 8 w 977"/>
                  <a:gd name="T75" fmla="*/ 25 h 1904"/>
                  <a:gd name="T76" fmla="*/ 7 w 977"/>
                  <a:gd name="T77" fmla="*/ 25 h 1904"/>
                  <a:gd name="T78" fmla="*/ 6 w 977"/>
                  <a:gd name="T79" fmla="*/ 26 h 1904"/>
                  <a:gd name="T80" fmla="*/ 7 w 977"/>
                  <a:gd name="T81" fmla="*/ 24 h 1904"/>
                  <a:gd name="T82" fmla="*/ 8 w 977"/>
                  <a:gd name="T83" fmla="*/ 23 h 1904"/>
                  <a:gd name="T84" fmla="*/ 8 w 977"/>
                  <a:gd name="T85" fmla="*/ 22 h 1904"/>
                  <a:gd name="T86" fmla="*/ 8 w 977"/>
                  <a:gd name="T87" fmla="*/ 21 h 1904"/>
                  <a:gd name="T88" fmla="*/ 9 w 977"/>
                  <a:gd name="T89" fmla="*/ 20 h 1904"/>
                  <a:gd name="T90" fmla="*/ 10 w 977"/>
                  <a:gd name="T91" fmla="*/ 18 h 1904"/>
                  <a:gd name="T92" fmla="*/ 11 w 977"/>
                  <a:gd name="T93" fmla="*/ 17 h 1904"/>
                  <a:gd name="T94" fmla="*/ 11 w 977"/>
                  <a:gd name="T95" fmla="*/ 15 h 1904"/>
                  <a:gd name="T96" fmla="*/ 10 w 977"/>
                  <a:gd name="T97" fmla="*/ 17 h 1904"/>
                  <a:gd name="T98" fmla="*/ 9 w 977"/>
                  <a:gd name="T99" fmla="*/ 18 h 1904"/>
                  <a:gd name="T100" fmla="*/ 8 w 977"/>
                  <a:gd name="T101" fmla="*/ 18 h 1904"/>
                  <a:gd name="T102" fmla="*/ 8 w 977"/>
                  <a:gd name="T103" fmla="*/ 17 h 1904"/>
                  <a:gd name="T104" fmla="*/ 9 w 977"/>
                  <a:gd name="T105" fmla="*/ 15 h 1904"/>
                  <a:gd name="T106" fmla="*/ 10 w 977"/>
                  <a:gd name="T107" fmla="*/ 14 h 1904"/>
                  <a:gd name="T108" fmla="*/ 10 w 977"/>
                  <a:gd name="T109" fmla="*/ 12 h 1904"/>
                  <a:gd name="T110" fmla="*/ 10 w 977"/>
                  <a:gd name="T111" fmla="*/ 10 h 1904"/>
                  <a:gd name="T112" fmla="*/ 9 w 977"/>
                  <a:gd name="T113" fmla="*/ 9 h 1904"/>
                  <a:gd name="T114" fmla="*/ 9 w 977"/>
                  <a:gd name="T115" fmla="*/ 7 h 1904"/>
                  <a:gd name="T116" fmla="*/ 9 w 977"/>
                  <a:gd name="T117" fmla="*/ 6 h 1904"/>
                  <a:gd name="T118" fmla="*/ 9 w 977"/>
                  <a:gd name="T119" fmla="*/ 5 h 1904"/>
                  <a:gd name="T120" fmla="*/ 9 w 977"/>
                  <a:gd name="T121" fmla="*/ 3 h 1904"/>
                  <a:gd name="T122" fmla="*/ 10 w 977"/>
                  <a:gd name="T123" fmla="*/ 1 h 190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977"/>
                  <a:gd name="T187" fmla="*/ 0 h 1904"/>
                  <a:gd name="T188" fmla="*/ 977 w 977"/>
                  <a:gd name="T189" fmla="*/ 1904 h 190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977" h="1904">
                    <a:moveTo>
                      <a:pt x="625" y="26"/>
                    </a:moveTo>
                    <a:lnTo>
                      <a:pt x="627" y="28"/>
                    </a:lnTo>
                    <a:lnTo>
                      <a:pt x="629" y="30"/>
                    </a:lnTo>
                    <a:lnTo>
                      <a:pt x="631" y="34"/>
                    </a:lnTo>
                    <a:lnTo>
                      <a:pt x="635" y="36"/>
                    </a:lnTo>
                    <a:lnTo>
                      <a:pt x="637" y="41"/>
                    </a:lnTo>
                    <a:lnTo>
                      <a:pt x="639" y="43"/>
                    </a:lnTo>
                    <a:lnTo>
                      <a:pt x="639" y="47"/>
                    </a:lnTo>
                    <a:lnTo>
                      <a:pt x="642" y="49"/>
                    </a:lnTo>
                    <a:lnTo>
                      <a:pt x="642" y="53"/>
                    </a:lnTo>
                    <a:lnTo>
                      <a:pt x="644" y="57"/>
                    </a:lnTo>
                    <a:lnTo>
                      <a:pt x="646" y="60"/>
                    </a:lnTo>
                    <a:lnTo>
                      <a:pt x="648" y="62"/>
                    </a:lnTo>
                    <a:lnTo>
                      <a:pt x="648" y="66"/>
                    </a:lnTo>
                    <a:lnTo>
                      <a:pt x="650" y="72"/>
                    </a:lnTo>
                    <a:lnTo>
                      <a:pt x="650" y="76"/>
                    </a:lnTo>
                    <a:lnTo>
                      <a:pt x="652" y="79"/>
                    </a:lnTo>
                    <a:lnTo>
                      <a:pt x="654" y="85"/>
                    </a:lnTo>
                    <a:lnTo>
                      <a:pt x="654" y="89"/>
                    </a:lnTo>
                    <a:lnTo>
                      <a:pt x="654" y="93"/>
                    </a:lnTo>
                    <a:lnTo>
                      <a:pt x="654" y="98"/>
                    </a:lnTo>
                    <a:lnTo>
                      <a:pt x="654" y="104"/>
                    </a:lnTo>
                    <a:lnTo>
                      <a:pt x="654" y="110"/>
                    </a:lnTo>
                    <a:lnTo>
                      <a:pt x="654" y="114"/>
                    </a:lnTo>
                    <a:lnTo>
                      <a:pt x="654" y="119"/>
                    </a:lnTo>
                    <a:lnTo>
                      <a:pt x="654" y="125"/>
                    </a:lnTo>
                    <a:lnTo>
                      <a:pt x="654" y="131"/>
                    </a:lnTo>
                    <a:lnTo>
                      <a:pt x="652" y="136"/>
                    </a:lnTo>
                    <a:lnTo>
                      <a:pt x="650" y="142"/>
                    </a:lnTo>
                    <a:lnTo>
                      <a:pt x="648" y="148"/>
                    </a:lnTo>
                    <a:lnTo>
                      <a:pt x="646" y="154"/>
                    </a:lnTo>
                    <a:lnTo>
                      <a:pt x="644" y="159"/>
                    </a:lnTo>
                    <a:lnTo>
                      <a:pt x="642" y="167"/>
                    </a:lnTo>
                    <a:lnTo>
                      <a:pt x="641" y="173"/>
                    </a:lnTo>
                    <a:lnTo>
                      <a:pt x="637" y="178"/>
                    </a:lnTo>
                    <a:lnTo>
                      <a:pt x="635" y="184"/>
                    </a:lnTo>
                    <a:lnTo>
                      <a:pt x="633" y="190"/>
                    </a:lnTo>
                    <a:lnTo>
                      <a:pt x="631" y="197"/>
                    </a:lnTo>
                    <a:lnTo>
                      <a:pt x="627" y="201"/>
                    </a:lnTo>
                    <a:lnTo>
                      <a:pt x="625" y="209"/>
                    </a:lnTo>
                    <a:lnTo>
                      <a:pt x="623" y="212"/>
                    </a:lnTo>
                    <a:lnTo>
                      <a:pt x="623" y="216"/>
                    </a:lnTo>
                    <a:lnTo>
                      <a:pt x="622" y="218"/>
                    </a:lnTo>
                    <a:lnTo>
                      <a:pt x="620" y="220"/>
                    </a:lnTo>
                    <a:lnTo>
                      <a:pt x="618" y="226"/>
                    </a:lnTo>
                    <a:lnTo>
                      <a:pt x="616" y="233"/>
                    </a:lnTo>
                    <a:lnTo>
                      <a:pt x="612" y="239"/>
                    </a:lnTo>
                    <a:lnTo>
                      <a:pt x="610" y="245"/>
                    </a:lnTo>
                    <a:lnTo>
                      <a:pt x="606" y="250"/>
                    </a:lnTo>
                    <a:lnTo>
                      <a:pt x="606" y="256"/>
                    </a:lnTo>
                    <a:lnTo>
                      <a:pt x="604" y="262"/>
                    </a:lnTo>
                    <a:lnTo>
                      <a:pt x="603" y="268"/>
                    </a:lnTo>
                    <a:lnTo>
                      <a:pt x="601" y="273"/>
                    </a:lnTo>
                    <a:lnTo>
                      <a:pt x="599" y="279"/>
                    </a:lnTo>
                    <a:lnTo>
                      <a:pt x="599" y="283"/>
                    </a:lnTo>
                    <a:lnTo>
                      <a:pt x="599" y="288"/>
                    </a:lnTo>
                    <a:lnTo>
                      <a:pt x="597" y="294"/>
                    </a:lnTo>
                    <a:lnTo>
                      <a:pt x="597" y="298"/>
                    </a:lnTo>
                    <a:lnTo>
                      <a:pt x="597" y="304"/>
                    </a:lnTo>
                    <a:lnTo>
                      <a:pt x="599" y="307"/>
                    </a:lnTo>
                    <a:lnTo>
                      <a:pt x="599" y="313"/>
                    </a:lnTo>
                    <a:lnTo>
                      <a:pt x="599" y="317"/>
                    </a:lnTo>
                    <a:lnTo>
                      <a:pt x="601" y="321"/>
                    </a:lnTo>
                    <a:lnTo>
                      <a:pt x="603" y="325"/>
                    </a:lnTo>
                    <a:lnTo>
                      <a:pt x="604" y="328"/>
                    </a:lnTo>
                    <a:lnTo>
                      <a:pt x="606" y="332"/>
                    </a:lnTo>
                    <a:lnTo>
                      <a:pt x="608" y="336"/>
                    </a:lnTo>
                    <a:lnTo>
                      <a:pt x="612" y="340"/>
                    </a:lnTo>
                    <a:lnTo>
                      <a:pt x="618" y="345"/>
                    </a:lnTo>
                    <a:lnTo>
                      <a:pt x="623" y="351"/>
                    </a:lnTo>
                    <a:lnTo>
                      <a:pt x="625" y="353"/>
                    </a:lnTo>
                    <a:lnTo>
                      <a:pt x="629" y="355"/>
                    </a:lnTo>
                    <a:lnTo>
                      <a:pt x="633" y="357"/>
                    </a:lnTo>
                    <a:lnTo>
                      <a:pt x="637" y="361"/>
                    </a:lnTo>
                    <a:lnTo>
                      <a:pt x="642" y="365"/>
                    </a:lnTo>
                    <a:lnTo>
                      <a:pt x="648" y="368"/>
                    </a:lnTo>
                    <a:lnTo>
                      <a:pt x="654" y="370"/>
                    </a:lnTo>
                    <a:lnTo>
                      <a:pt x="658" y="372"/>
                    </a:lnTo>
                    <a:lnTo>
                      <a:pt x="663" y="374"/>
                    </a:lnTo>
                    <a:lnTo>
                      <a:pt x="667" y="376"/>
                    </a:lnTo>
                    <a:lnTo>
                      <a:pt x="669" y="376"/>
                    </a:lnTo>
                    <a:lnTo>
                      <a:pt x="669" y="378"/>
                    </a:lnTo>
                    <a:lnTo>
                      <a:pt x="667" y="382"/>
                    </a:lnTo>
                    <a:lnTo>
                      <a:pt x="667" y="384"/>
                    </a:lnTo>
                    <a:lnTo>
                      <a:pt x="667" y="387"/>
                    </a:lnTo>
                    <a:lnTo>
                      <a:pt x="665" y="389"/>
                    </a:lnTo>
                    <a:lnTo>
                      <a:pt x="665" y="395"/>
                    </a:lnTo>
                    <a:lnTo>
                      <a:pt x="663" y="399"/>
                    </a:lnTo>
                    <a:lnTo>
                      <a:pt x="663" y="403"/>
                    </a:lnTo>
                    <a:lnTo>
                      <a:pt x="661" y="408"/>
                    </a:lnTo>
                    <a:lnTo>
                      <a:pt x="661" y="414"/>
                    </a:lnTo>
                    <a:lnTo>
                      <a:pt x="660" y="420"/>
                    </a:lnTo>
                    <a:lnTo>
                      <a:pt x="660" y="427"/>
                    </a:lnTo>
                    <a:lnTo>
                      <a:pt x="658" y="431"/>
                    </a:lnTo>
                    <a:lnTo>
                      <a:pt x="658" y="433"/>
                    </a:lnTo>
                    <a:lnTo>
                      <a:pt x="658" y="437"/>
                    </a:lnTo>
                    <a:lnTo>
                      <a:pt x="658" y="441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4"/>
                    </a:lnTo>
                    <a:lnTo>
                      <a:pt x="656" y="458"/>
                    </a:lnTo>
                    <a:lnTo>
                      <a:pt x="654" y="461"/>
                    </a:lnTo>
                    <a:lnTo>
                      <a:pt x="654" y="465"/>
                    </a:lnTo>
                    <a:lnTo>
                      <a:pt x="654" y="469"/>
                    </a:lnTo>
                    <a:lnTo>
                      <a:pt x="654" y="473"/>
                    </a:lnTo>
                    <a:lnTo>
                      <a:pt x="654" y="477"/>
                    </a:lnTo>
                    <a:lnTo>
                      <a:pt x="654" y="480"/>
                    </a:lnTo>
                    <a:lnTo>
                      <a:pt x="654" y="484"/>
                    </a:lnTo>
                    <a:lnTo>
                      <a:pt x="654" y="488"/>
                    </a:lnTo>
                    <a:lnTo>
                      <a:pt x="654" y="492"/>
                    </a:lnTo>
                    <a:lnTo>
                      <a:pt x="654" y="496"/>
                    </a:lnTo>
                    <a:lnTo>
                      <a:pt x="654" y="499"/>
                    </a:lnTo>
                    <a:lnTo>
                      <a:pt x="654" y="503"/>
                    </a:lnTo>
                    <a:lnTo>
                      <a:pt x="654" y="507"/>
                    </a:lnTo>
                    <a:lnTo>
                      <a:pt x="654" y="509"/>
                    </a:lnTo>
                    <a:lnTo>
                      <a:pt x="654" y="515"/>
                    </a:lnTo>
                    <a:lnTo>
                      <a:pt x="654" y="518"/>
                    </a:lnTo>
                    <a:lnTo>
                      <a:pt x="654" y="520"/>
                    </a:lnTo>
                    <a:lnTo>
                      <a:pt x="656" y="524"/>
                    </a:lnTo>
                    <a:lnTo>
                      <a:pt x="656" y="528"/>
                    </a:lnTo>
                    <a:lnTo>
                      <a:pt x="656" y="532"/>
                    </a:lnTo>
                    <a:lnTo>
                      <a:pt x="656" y="536"/>
                    </a:lnTo>
                    <a:lnTo>
                      <a:pt x="656" y="539"/>
                    </a:lnTo>
                    <a:lnTo>
                      <a:pt x="658" y="543"/>
                    </a:lnTo>
                    <a:lnTo>
                      <a:pt x="658" y="545"/>
                    </a:lnTo>
                    <a:lnTo>
                      <a:pt x="660" y="551"/>
                    </a:lnTo>
                    <a:lnTo>
                      <a:pt x="660" y="553"/>
                    </a:lnTo>
                    <a:lnTo>
                      <a:pt x="661" y="556"/>
                    </a:lnTo>
                    <a:lnTo>
                      <a:pt x="663" y="562"/>
                    </a:lnTo>
                    <a:lnTo>
                      <a:pt x="665" y="568"/>
                    </a:lnTo>
                    <a:lnTo>
                      <a:pt x="667" y="574"/>
                    </a:lnTo>
                    <a:lnTo>
                      <a:pt x="671" y="579"/>
                    </a:lnTo>
                    <a:lnTo>
                      <a:pt x="673" y="585"/>
                    </a:lnTo>
                    <a:lnTo>
                      <a:pt x="679" y="589"/>
                    </a:lnTo>
                    <a:lnTo>
                      <a:pt x="680" y="594"/>
                    </a:lnTo>
                    <a:lnTo>
                      <a:pt x="684" y="600"/>
                    </a:lnTo>
                    <a:lnTo>
                      <a:pt x="688" y="602"/>
                    </a:lnTo>
                    <a:lnTo>
                      <a:pt x="692" y="608"/>
                    </a:lnTo>
                    <a:lnTo>
                      <a:pt x="696" y="610"/>
                    </a:lnTo>
                    <a:lnTo>
                      <a:pt x="699" y="615"/>
                    </a:lnTo>
                    <a:lnTo>
                      <a:pt x="701" y="619"/>
                    </a:lnTo>
                    <a:lnTo>
                      <a:pt x="707" y="621"/>
                    </a:lnTo>
                    <a:lnTo>
                      <a:pt x="711" y="623"/>
                    </a:lnTo>
                    <a:lnTo>
                      <a:pt x="717" y="629"/>
                    </a:lnTo>
                    <a:lnTo>
                      <a:pt x="718" y="631"/>
                    </a:lnTo>
                    <a:lnTo>
                      <a:pt x="722" y="632"/>
                    </a:lnTo>
                    <a:lnTo>
                      <a:pt x="726" y="634"/>
                    </a:lnTo>
                    <a:lnTo>
                      <a:pt x="730" y="636"/>
                    </a:lnTo>
                    <a:lnTo>
                      <a:pt x="732" y="638"/>
                    </a:lnTo>
                    <a:lnTo>
                      <a:pt x="736" y="640"/>
                    </a:lnTo>
                    <a:lnTo>
                      <a:pt x="739" y="642"/>
                    </a:lnTo>
                    <a:lnTo>
                      <a:pt x="743" y="644"/>
                    </a:lnTo>
                    <a:lnTo>
                      <a:pt x="747" y="646"/>
                    </a:lnTo>
                    <a:lnTo>
                      <a:pt x="751" y="648"/>
                    </a:lnTo>
                    <a:lnTo>
                      <a:pt x="753" y="648"/>
                    </a:lnTo>
                    <a:lnTo>
                      <a:pt x="755" y="648"/>
                    </a:lnTo>
                    <a:lnTo>
                      <a:pt x="753" y="650"/>
                    </a:lnTo>
                    <a:lnTo>
                      <a:pt x="753" y="653"/>
                    </a:lnTo>
                    <a:lnTo>
                      <a:pt x="753" y="655"/>
                    </a:lnTo>
                    <a:lnTo>
                      <a:pt x="753" y="659"/>
                    </a:lnTo>
                    <a:lnTo>
                      <a:pt x="753" y="663"/>
                    </a:lnTo>
                    <a:lnTo>
                      <a:pt x="753" y="667"/>
                    </a:lnTo>
                    <a:lnTo>
                      <a:pt x="751" y="670"/>
                    </a:lnTo>
                    <a:lnTo>
                      <a:pt x="751" y="676"/>
                    </a:lnTo>
                    <a:lnTo>
                      <a:pt x="751" y="680"/>
                    </a:lnTo>
                    <a:lnTo>
                      <a:pt x="751" y="686"/>
                    </a:lnTo>
                    <a:lnTo>
                      <a:pt x="751" y="691"/>
                    </a:lnTo>
                    <a:lnTo>
                      <a:pt x="751" y="697"/>
                    </a:lnTo>
                    <a:lnTo>
                      <a:pt x="751" y="701"/>
                    </a:lnTo>
                    <a:lnTo>
                      <a:pt x="751" y="705"/>
                    </a:lnTo>
                    <a:lnTo>
                      <a:pt x="751" y="708"/>
                    </a:lnTo>
                    <a:lnTo>
                      <a:pt x="753" y="712"/>
                    </a:lnTo>
                    <a:lnTo>
                      <a:pt x="753" y="716"/>
                    </a:lnTo>
                    <a:lnTo>
                      <a:pt x="753" y="720"/>
                    </a:lnTo>
                    <a:lnTo>
                      <a:pt x="753" y="722"/>
                    </a:lnTo>
                    <a:lnTo>
                      <a:pt x="753" y="726"/>
                    </a:lnTo>
                    <a:lnTo>
                      <a:pt x="753" y="729"/>
                    </a:lnTo>
                    <a:lnTo>
                      <a:pt x="753" y="733"/>
                    </a:lnTo>
                    <a:lnTo>
                      <a:pt x="753" y="737"/>
                    </a:lnTo>
                    <a:lnTo>
                      <a:pt x="755" y="741"/>
                    </a:lnTo>
                    <a:lnTo>
                      <a:pt x="755" y="745"/>
                    </a:lnTo>
                    <a:lnTo>
                      <a:pt x="755" y="748"/>
                    </a:lnTo>
                    <a:lnTo>
                      <a:pt x="755" y="752"/>
                    </a:lnTo>
                    <a:lnTo>
                      <a:pt x="755" y="758"/>
                    </a:lnTo>
                    <a:lnTo>
                      <a:pt x="755" y="760"/>
                    </a:lnTo>
                    <a:lnTo>
                      <a:pt x="756" y="764"/>
                    </a:lnTo>
                    <a:lnTo>
                      <a:pt x="756" y="767"/>
                    </a:lnTo>
                    <a:lnTo>
                      <a:pt x="756" y="773"/>
                    </a:lnTo>
                    <a:lnTo>
                      <a:pt x="756" y="777"/>
                    </a:lnTo>
                    <a:lnTo>
                      <a:pt x="756" y="779"/>
                    </a:lnTo>
                    <a:lnTo>
                      <a:pt x="758" y="785"/>
                    </a:lnTo>
                    <a:lnTo>
                      <a:pt x="758" y="788"/>
                    </a:lnTo>
                    <a:lnTo>
                      <a:pt x="760" y="792"/>
                    </a:lnTo>
                    <a:lnTo>
                      <a:pt x="760" y="796"/>
                    </a:lnTo>
                    <a:lnTo>
                      <a:pt x="760" y="800"/>
                    </a:lnTo>
                    <a:lnTo>
                      <a:pt x="762" y="804"/>
                    </a:lnTo>
                    <a:lnTo>
                      <a:pt x="762" y="807"/>
                    </a:lnTo>
                    <a:lnTo>
                      <a:pt x="762" y="811"/>
                    </a:lnTo>
                    <a:lnTo>
                      <a:pt x="764" y="817"/>
                    </a:lnTo>
                    <a:lnTo>
                      <a:pt x="764" y="821"/>
                    </a:lnTo>
                    <a:lnTo>
                      <a:pt x="764" y="823"/>
                    </a:lnTo>
                    <a:lnTo>
                      <a:pt x="768" y="828"/>
                    </a:lnTo>
                    <a:lnTo>
                      <a:pt x="768" y="832"/>
                    </a:lnTo>
                    <a:lnTo>
                      <a:pt x="770" y="836"/>
                    </a:lnTo>
                    <a:lnTo>
                      <a:pt x="770" y="840"/>
                    </a:lnTo>
                    <a:lnTo>
                      <a:pt x="770" y="842"/>
                    </a:lnTo>
                    <a:lnTo>
                      <a:pt x="772" y="845"/>
                    </a:lnTo>
                    <a:lnTo>
                      <a:pt x="774" y="849"/>
                    </a:lnTo>
                    <a:lnTo>
                      <a:pt x="775" y="853"/>
                    </a:lnTo>
                    <a:lnTo>
                      <a:pt x="775" y="855"/>
                    </a:lnTo>
                    <a:lnTo>
                      <a:pt x="777" y="861"/>
                    </a:lnTo>
                    <a:lnTo>
                      <a:pt x="779" y="864"/>
                    </a:lnTo>
                    <a:lnTo>
                      <a:pt x="779" y="866"/>
                    </a:lnTo>
                    <a:lnTo>
                      <a:pt x="781" y="868"/>
                    </a:lnTo>
                    <a:lnTo>
                      <a:pt x="781" y="872"/>
                    </a:lnTo>
                    <a:lnTo>
                      <a:pt x="783" y="876"/>
                    </a:lnTo>
                    <a:lnTo>
                      <a:pt x="785" y="880"/>
                    </a:lnTo>
                    <a:lnTo>
                      <a:pt x="787" y="883"/>
                    </a:lnTo>
                    <a:lnTo>
                      <a:pt x="789" y="885"/>
                    </a:lnTo>
                    <a:lnTo>
                      <a:pt x="791" y="889"/>
                    </a:lnTo>
                    <a:lnTo>
                      <a:pt x="793" y="893"/>
                    </a:lnTo>
                    <a:lnTo>
                      <a:pt x="796" y="899"/>
                    </a:lnTo>
                    <a:lnTo>
                      <a:pt x="800" y="904"/>
                    </a:lnTo>
                    <a:lnTo>
                      <a:pt x="802" y="910"/>
                    </a:lnTo>
                    <a:lnTo>
                      <a:pt x="806" y="916"/>
                    </a:lnTo>
                    <a:lnTo>
                      <a:pt x="810" y="921"/>
                    </a:lnTo>
                    <a:lnTo>
                      <a:pt x="812" y="925"/>
                    </a:lnTo>
                    <a:lnTo>
                      <a:pt x="815" y="929"/>
                    </a:lnTo>
                    <a:lnTo>
                      <a:pt x="817" y="933"/>
                    </a:lnTo>
                    <a:lnTo>
                      <a:pt x="821" y="937"/>
                    </a:lnTo>
                    <a:lnTo>
                      <a:pt x="825" y="940"/>
                    </a:lnTo>
                    <a:lnTo>
                      <a:pt x="827" y="944"/>
                    </a:lnTo>
                    <a:lnTo>
                      <a:pt x="831" y="950"/>
                    </a:lnTo>
                    <a:lnTo>
                      <a:pt x="836" y="956"/>
                    </a:lnTo>
                    <a:lnTo>
                      <a:pt x="840" y="959"/>
                    </a:lnTo>
                    <a:lnTo>
                      <a:pt x="842" y="961"/>
                    </a:lnTo>
                    <a:lnTo>
                      <a:pt x="844" y="963"/>
                    </a:lnTo>
                    <a:lnTo>
                      <a:pt x="846" y="965"/>
                    </a:lnTo>
                    <a:lnTo>
                      <a:pt x="901" y="952"/>
                    </a:lnTo>
                    <a:lnTo>
                      <a:pt x="901" y="956"/>
                    </a:lnTo>
                    <a:lnTo>
                      <a:pt x="903" y="959"/>
                    </a:lnTo>
                    <a:lnTo>
                      <a:pt x="903" y="961"/>
                    </a:lnTo>
                    <a:lnTo>
                      <a:pt x="905" y="965"/>
                    </a:lnTo>
                    <a:lnTo>
                      <a:pt x="905" y="969"/>
                    </a:lnTo>
                    <a:lnTo>
                      <a:pt x="907" y="973"/>
                    </a:lnTo>
                    <a:lnTo>
                      <a:pt x="907" y="978"/>
                    </a:lnTo>
                    <a:lnTo>
                      <a:pt x="909" y="984"/>
                    </a:lnTo>
                    <a:lnTo>
                      <a:pt x="909" y="988"/>
                    </a:lnTo>
                    <a:lnTo>
                      <a:pt x="910" y="994"/>
                    </a:lnTo>
                    <a:lnTo>
                      <a:pt x="912" y="999"/>
                    </a:lnTo>
                    <a:lnTo>
                      <a:pt x="914" y="1005"/>
                    </a:lnTo>
                    <a:lnTo>
                      <a:pt x="916" y="1011"/>
                    </a:lnTo>
                    <a:lnTo>
                      <a:pt x="918" y="1018"/>
                    </a:lnTo>
                    <a:lnTo>
                      <a:pt x="918" y="1020"/>
                    </a:lnTo>
                    <a:lnTo>
                      <a:pt x="918" y="1024"/>
                    </a:lnTo>
                    <a:lnTo>
                      <a:pt x="918" y="1028"/>
                    </a:lnTo>
                    <a:lnTo>
                      <a:pt x="920" y="1032"/>
                    </a:lnTo>
                    <a:lnTo>
                      <a:pt x="920" y="1035"/>
                    </a:lnTo>
                    <a:lnTo>
                      <a:pt x="920" y="1037"/>
                    </a:lnTo>
                    <a:lnTo>
                      <a:pt x="920" y="1041"/>
                    </a:lnTo>
                    <a:lnTo>
                      <a:pt x="922" y="1045"/>
                    </a:lnTo>
                    <a:lnTo>
                      <a:pt x="922" y="1049"/>
                    </a:lnTo>
                    <a:lnTo>
                      <a:pt x="922" y="1052"/>
                    </a:lnTo>
                    <a:lnTo>
                      <a:pt x="924" y="1056"/>
                    </a:lnTo>
                    <a:lnTo>
                      <a:pt x="926" y="1060"/>
                    </a:lnTo>
                    <a:lnTo>
                      <a:pt x="926" y="1064"/>
                    </a:lnTo>
                    <a:lnTo>
                      <a:pt x="926" y="1068"/>
                    </a:lnTo>
                    <a:lnTo>
                      <a:pt x="926" y="1070"/>
                    </a:lnTo>
                    <a:lnTo>
                      <a:pt x="928" y="1075"/>
                    </a:lnTo>
                    <a:lnTo>
                      <a:pt x="928" y="1079"/>
                    </a:lnTo>
                    <a:lnTo>
                      <a:pt x="928" y="1083"/>
                    </a:lnTo>
                    <a:lnTo>
                      <a:pt x="928" y="1087"/>
                    </a:lnTo>
                    <a:lnTo>
                      <a:pt x="929" y="1090"/>
                    </a:lnTo>
                    <a:lnTo>
                      <a:pt x="929" y="1094"/>
                    </a:lnTo>
                    <a:lnTo>
                      <a:pt x="929" y="1098"/>
                    </a:lnTo>
                    <a:lnTo>
                      <a:pt x="931" y="1102"/>
                    </a:lnTo>
                    <a:lnTo>
                      <a:pt x="931" y="1106"/>
                    </a:lnTo>
                    <a:lnTo>
                      <a:pt x="931" y="1110"/>
                    </a:lnTo>
                    <a:lnTo>
                      <a:pt x="933" y="1113"/>
                    </a:lnTo>
                    <a:lnTo>
                      <a:pt x="933" y="1117"/>
                    </a:lnTo>
                    <a:lnTo>
                      <a:pt x="933" y="1123"/>
                    </a:lnTo>
                    <a:lnTo>
                      <a:pt x="933" y="1127"/>
                    </a:lnTo>
                    <a:lnTo>
                      <a:pt x="933" y="1130"/>
                    </a:lnTo>
                    <a:lnTo>
                      <a:pt x="933" y="1132"/>
                    </a:lnTo>
                    <a:lnTo>
                      <a:pt x="933" y="1138"/>
                    </a:lnTo>
                    <a:lnTo>
                      <a:pt x="933" y="1142"/>
                    </a:lnTo>
                    <a:lnTo>
                      <a:pt x="933" y="1144"/>
                    </a:lnTo>
                    <a:lnTo>
                      <a:pt x="933" y="1149"/>
                    </a:lnTo>
                    <a:lnTo>
                      <a:pt x="933" y="1153"/>
                    </a:lnTo>
                    <a:lnTo>
                      <a:pt x="933" y="1157"/>
                    </a:lnTo>
                    <a:lnTo>
                      <a:pt x="933" y="1161"/>
                    </a:lnTo>
                    <a:lnTo>
                      <a:pt x="933" y="1163"/>
                    </a:lnTo>
                    <a:lnTo>
                      <a:pt x="933" y="1168"/>
                    </a:lnTo>
                    <a:lnTo>
                      <a:pt x="933" y="1170"/>
                    </a:lnTo>
                    <a:lnTo>
                      <a:pt x="933" y="1174"/>
                    </a:lnTo>
                    <a:lnTo>
                      <a:pt x="933" y="1178"/>
                    </a:lnTo>
                    <a:lnTo>
                      <a:pt x="933" y="1182"/>
                    </a:lnTo>
                    <a:lnTo>
                      <a:pt x="933" y="1186"/>
                    </a:lnTo>
                    <a:lnTo>
                      <a:pt x="933" y="1189"/>
                    </a:lnTo>
                    <a:lnTo>
                      <a:pt x="933" y="1193"/>
                    </a:lnTo>
                    <a:lnTo>
                      <a:pt x="933" y="1195"/>
                    </a:lnTo>
                    <a:lnTo>
                      <a:pt x="933" y="1199"/>
                    </a:lnTo>
                    <a:lnTo>
                      <a:pt x="933" y="1203"/>
                    </a:lnTo>
                    <a:lnTo>
                      <a:pt x="933" y="1206"/>
                    </a:lnTo>
                    <a:lnTo>
                      <a:pt x="933" y="1210"/>
                    </a:lnTo>
                    <a:lnTo>
                      <a:pt x="931" y="1214"/>
                    </a:lnTo>
                    <a:lnTo>
                      <a:pt x="931" y="1222"/>
                    </a:lnTo>
                    <a:lnTo>
                      <a:pt x="931" y="1227"/>
                    </a:lnTo>
                    <a:lnTo>
                      <a:pt x="931" y="1233"/>
                    </a:lnTo>
                    <a:lnTo>
                      <a:pt x="929" y="1239"/>
                    </a:lnTo>
                    <a:lnTo>
                      <a:pt x="928" y="1243"/>
                    </a:lnTo>
                    <a:lnTo>
                      <a:pt x="928" y="1248"/>
                    </a:lnTo>
                    <a:lnTo>
                      <a:pt x="928" y="1252"/>
                    </a:lnTo>
                    <a:lnTo>
                      <a:pt x="928" y="1258"/>
                    </a:lnTo>
                    <a:lnTo>
                      <a:pt x="926" y="1262"/>
                    </a:lnTo>
                    <a:lnTo>
                      <a:pt x="926" y="1265"/>
                    </a:lnTo>
                    <a:lnTo>
                      <a:pt x="926" y="1269"/>
                    </a:lnTo>
                    <a:lnTo>
                      <a:pt x="926" y="1275"/>
                    </a:lnTo>
                    <a:lnTo>
                      <a:pt x="924" y="1279"/>
                    </a:lnTo>
                    <a:lnTo>
                      <a:pt x="924" y="1281"/>
                    </a:lnTo>
                    <a:lnTo>
                      <a:pt x="924" y="1282"/>
                    </a:lnTo>
                    <a:lnTo>
                      <a:pt x="977" y="1282"/>
                    </a:lnTo>
                    <a:lnTo>
                      <a:pt x="975" y="1282"/>
                    </a:lnTo>
                    <a:lnTo>
                      <a:pt x="975" y="1286"/>
                    </a:lnTo>
                    <a:lnTo>
                      <a:pt x="975" y="1288"/>
                    </a:lnTo>
                    <a:lnTo>
                      <a:pt x="975" y="1294"/>
                    </a:lnTo>
                    <a:lnTo>
                      <a:pt x="975" y="1296"/>
                    </a:lnTo>
                    <a:lnTo>
                      <a:pt x="975" y="1301"/>
                    </a:lnTo>
                    <a:lnTo>
                      <a:pt x="975" y="1305"/>
                    </a:lnTo>
                    <a:lnTo>
                      <a:pt x="975" y="1311"/>
                    </a:lnTo>
                    <a:lnTo>
                      <a:pt x="973" y="1315"/>
                    </a:lnTo>
                    <a:lnTo>
                      <a:pt x="973" y="1322"/>
                    </a:lnTo>
                    <a:lnTo>
                      <a:pt x="971" y="1326"/>
                    </a:lnTo>
                    <a:lnTo>
                      <a:pt x="971" y="1330"/>
                    </a:lnTo>
                    <a:lnTo>
                      <a:pt x="971" y="1332"/>
                    </a:lnTo>
                    <a:lnTo>
                      <a:pt x="971" y="1336"/>
                    </a:lnTo>
                    <a:lnTo>
                      <a:pt x="969" y="1339"/>
                    </a:lnTo>
                    <a:lnTo>
                      <a:pt x="969" y="1343"/>
                    </a:lnTo>
                    <a:lnTo>
                      <a:pt x="969" y="1345"/>
                    </a:lnTo>
                    <a:lnTo>
                      <a:pt x="969" y="1351"/>
                    </a:lnTo>
                    <a:lnTo>
                      <a:pt x="967" y="1353"/>
                    </a:lnTo>
                    <a:lnTo>
                      <a:pt x="967" y="1357"/>
                    </a:lnTo>
                    <a:lnTo>
                      <a:pt x="966" y="1362"/>
                    </a:lnTo>
                    <a:lnTo>
                      <a:pt x="966" y="1364"/>
                    </a:lnTo>
                    <a:lnTo>
                      <a:pt x="964" y="1370"/>
                    </a:lnTo>
                    <a:lnTo>
                      <a:pt x="964" y="1374"/>
                    </a:lnTo>
                    <a:lnTo>
                      <a:pt x="962" y="1377"/>
                    </a:lnTo>
                    <a:lnTo>
                      <a:pt x="962" y="1381"/>
                    </a:lnTo>
                    <a:lnTo>
                      <a:pt x="962" y="1385"/>
                    </a:lnTo>
                    <a:lnTo>
                      <a:pt x="960" y="1389"/>
                    </a:lnTo>
                    <a:lnTo>
                      <a:pt x="958" y="1395"/>
                    </a:lnTo>
                    <a:lnTo>
                      <a:pt x="958" y="1398"/>
                    </a:lnTo>
                    <a:lnTo>
                      <a:pt x="956" y="1402"/>
                    </a:lnTo>
                    <a:lnTo>
                      <a:pt x="956" y="1408"/>
                    </a:lnTo>
                    <a:lnTo>
                      <a:pt x="954" y="1412"/>
                    </a:lnTo>
                    <a:lnTo>
                      <a:pt x="952" y="1415"/>
                    </a:lnTo>
                    <a:lnTo>
                      <a:pt x="952" y="1421"/>
                    </a:lnTo>
                    <a:lnTo>
                      <a:pt x="950" y="1425"/>
                    </a:lnTo>
                    <a:lnTo>
                      <a:pt x="948" y="1429"/>
                    </a:lnTo>
                    <a:lnTo>
                      <a:pt x="947" y="1434"/>
                    </a:lnTo>
                    <a:lnTo>
                      <a:pt x="945" y="1438"/>
                    </a:lnTo>
                    <a:lnTo>
                      <a:pt x="943" y="1442"/>
                    </a:lnTo>
                    <a:lnTo>
                      <a:pt x="943" y="1446"/>
                    </a:lnTo>
                    <a:lnTo>
                      <a:pt x="941" y="1452"/>
                    </a:lnTo>
                    <a:lnTo>
                      <a:pt x="939" y="1455"/>
                    </a:lnTo>
                    <a:lnTo>
                      <a:pt x="937" y="1459"/>
                    </a:lnTo>
                    <a:lnTo>
                      <a:pt x="933" y="1465"/>
                    </a:lnTo>
                    <a:lnTo>
                      <a:pt x="933" y="1469"/>
                    </a:lnTo>
                    <a:lnTo>
                      <a:pt x="929" y="1472"/>
                    </a:lnTo>
                    <a:lnTo>
                      <a:pt x="928" y="1478"/>
                    </a:lnTo>
                    <a:lnTo>
                      <a:pt x="926" y="1482"/>
                    </a:lnTo>
                    <a:lnTo>
                      <a:pt x="924" y="1488"/>
                    </a:lnTo>
                    <a:lnTo>
                      <a:pt x="922" y="1490"/>
                    </a:lnTo>
                    <a:lnTo>
                      <a:pt x="920" y="1495"/>
                    </a:lnTo>
                    <a:lnTo>
                      <a:pt x="916" y="1497"/>
                    </a:lnTo>
                    <a:lnTo>
                      <a:pt x="914" y="1503"/>
                    </a:lnTo>
                    <a:lnTo>
                      <a:pt x="910" y="1507"/>
                    </a:lnTo>
                    <a:lnTo>
                      <a:pt x="909" y="1511"/>
                    </a:lnTo>
                    <a:lnTo>
                      <a:pt x="907" y="1514"/>
                    </a:lnTo>
                    <a:lnTo>
                      <a:pt x="903" y="1518"/>
                    </a:lnTo>
                    <a:lnTo>
                      <a:pt x="901" y="1522"/>
                    </a:lnTo>
                    <a:lnTo>
                      <a:pt x="897" y="1526"/>
                    </a:lnTo>
                    <a:lnTo>
                      <a:pt x="893" y="1530"/>
                    </a:lnTo>
                    <a:lnTo>
                      <a:pt x="891" y="1533"/>
                    </a:lnTo>
                    <a:lnTo>
                      <a:pt x="888" y="1537"/>
                    </a:lnTo>
                    <a:lnTo>
                      <a:pt x="886" y="1541"/>
                    </a:lnTo>
                    <a:lnTo>
                      <a:pt x="882" y="1545"/>
                    </a:lnTo>
                    <a:lnTo>
                      <a:pt x="880" y="1549"/>
                    </a:lnTo>
                    <a:lnTo>
                      <a:pt x="876" y="1550"/>
                    </a:lnTo>
                    <a:lnTo>
                      <a:pt x="874" y="1556"/>
                    </a:lnTo>
                    <a:lnTo>
                      <a:pt x="871" y="1558"/>
                    </a:lnTo>
                    <a:lnTo>
                      <a:pt x="869" y="1562"/>
                    </a:lnTo>
                    <a:lnTo>
                      <a:pt x="865" y="1564"/>
                    </a:lnTo>
                    <a:lnTo>
                      <a:pt x="861" y="1568"/>
                    </a:lnTo>
                    <a:lnTo>
                      <a:pt x="859" y="1571"/>
                    </a:lnTo>
                    <a:lnTo>
                      <a:pt x="855" y="1575"/>
                    </a:lnTo>
                    <a:lnTo>
                      <a:pt x="850" y="1579"/>
                    </a:lnTo>
                    <a:lnTo>
                      <a:pt x="844" y="1587"/>
                    </a:lnTo>
                    <a:lnTo>
                      <a:pt x="838" y="1592"/>
                    </a:lnTo>
                    <a:lnTo>
                      <a:pt x="833" y="1598"/>
                    </a:lnTo>
                    <a:lnTo>
                      <a:pt x="827" y="1602"/>
                    </a:lnTo>
                    <a:lnTo>
                      <a:pt x="821" y="1607"/>
                    </a:lnTo>
                    <a:lnTo>
                      <a:pt x="815" y="1611"/>
                    </a:lnTo>
                    <a:lnTo>
                      <a:pt x="812" y="1615"/>
                    </a:lnTo>
                    <a:lnTo>
                      <a:pt x="806" y="1621"/>
                    </a:lnTo>
                    <a:lnTo>
                      <a:pt x="800" y="1623"/>
                    </a:lnTo>
                    <a:lnTo>
                      <a:pt x="796" y="1626"/>
                    </a:lnTo>
                    <a:lnTo>
                      <a:pt x="793" y="1630"/>
                    </a:lnTo>
                    <a:lnTo>
                      <a:pt x="789" y="1632"/>
                    </a:lnTo>
                    <a:lnTo>
                      <a:pt x="787" y="1634"/>
                    </a:lnTo>
                    <a:lnTo>
                      <a:pt x="783" y="1638"/>
                    </a:lnTo>
                    <a:lnTo>
                      <a:pt x="781" y="1640"/>
                    </a:lnTo>
                    <a:lnTo>
                      <a:pt x="779" y="1642"/>
                    </a:lnTo>
                    <a:lnTo>
                      <a:pt x="777" y="1642"/>
                    </a:lnTo>
                    <a:lnTo>
                      <a:pt x="842" y="1682"/>
                    </a:lnTo>
                    <a:lnTo>
                      <a:pt x="840" y="1683"/>
                    </a:lnTo>
                    <a:lnTo>
                      <a:pt x="836" y="1685"/>
                    </a:lnTo>
                    <a:lnTo>
                      <a:pt x="833" y="1687"/>
                    </a:lnTo>
                    <a:lnTo>
                      <a:pt x="831" y="1691"/>
                    </a:lnTo>
                    <a:lnTo>
                      <a:pt x="827" y="1693"/>
                    </a:lnTo>
                    <a:lnTo>
                      <a:pt x="823" y="1697"/>
                    </a:lnTo>
                    <a:lnTo>
                      <a:pt x="817" y="1701"/>
                    </a:lnTo>
                    <a:lnTo>
                      <a:pt x="814" y="1704"/>
                    </a:lnTo>
                    <a:lnTo>
                      <a:pt x="808" y="1710"/>
                    </a:lnTo>
                    <a:lnTo>
                      <a:pt x="802" y="1716"/>
                    </a:lnTo>
                    <a:lnTo>
                      <a:pt x="798" y="1716"/>
                    </a:lnTo>
                    <a:lnTo>
                      <a:pt x="795" y="1720"/>
                    </a:lnTo>
                    <a:lnTo>
                      <a:pt x="793" y="1721"/>
                    </a:lnTo>
                    <a:lnTo>
                      <a:pt x="789" y="1725"/>
                    </a:lnTo>
                    <a:lnTo>
                      <a:pt x="783" y="1727"/>
                    </a:lnTo>
                    <a:lnTo>
                      <a:pt x="781" y="1731"/>
                    </a:lnTo>
                    <a:lnTo>
                      <a:pt x="777" y="1733"/>
                    </a:lnTo>
                    <a:lnTo>
                      <a:pt x="774" y="1737"/>
                    </a:lnTo>
                    <a:lnTo>
                      <a:pt x="768" y="1739"/>
                    </a:lnTo>
                    <a:lnTo>
                      <a:pt x="764" y="1742"/>
                    </a:lnTo>
                    <a:lnTo>
                      <a:pt x="760" y="1746"/>
                    </a:lnTo>
                    <a:lnTo>
                      <a:pt x="756" y="1748"/>
                    </a:lnTo>
                    <a:lnTo>
                      <a:pt x="751" y="1752"/>
                    </a:lnTo>
                    <a:lnTo>
                      <a:pt x="747" y="1754"/>
                    </a:lnTo>
                    <a:lnTo>
                      <a:pt x="743" y="1758"/>
                    </a:lnTo>
                    <a:lnTo>
                      <a:pt x="737" y="1761"/>
                    </a:lnTo>
                    <a:lnTo>
                      <a:pt x="732" y="1765"/>
                    </a:lnTo>
                    <a:lnTo>
                      <a:pt x="726" y="1767"/>
                    </a:lnTo>
                    <a:lnTo>
                      <a:pt x="720" y="1771"/>
                    </a:lnTo>
                    <a:lnTo>
                      <a:pt x="717" y="1775"/>
                    </a:lnTo>
                    <a:lnTo>
                      <a:pt x="713" y="1777"/>
                    </a:lnTo>
                    <a:lnTo>
                      <a:pt x="707" y="1780"/>
                    </a:lnTo>
                    <a:lnTo>
                      <a:pt x="701" y="1784"/>
                    </a:lnTo>
                    <a:lnTo>
                      <a:pt x="698" y="1788"/>
                    </a:lnTo>
                    <a:lnTo>
                      <a:pt x="690" y="1790"/>
                    </a:lnTo>
                    <a:lnTo>
                      <a:pt x="684" y="1794"/>
                    </a:lnTo>
                    <a:lnTo>
                      <a:pt x="679" y="1797"/>
                    </a:lnTo>
                    <a:lnTo>
                      <a:pt x="673" y="1799"/>
                    </a:lnTo>
                    <a:lnTo>
                      <a:pt x="667" y="1803"/>
                    </a:lnTo>
                    <a:lnTo>
                      <a:pt x="661" y="1805"/>
                    </a:lnTo>
                    <a:lnTo>
                      <a:pt x="656" y="1809"/>
                    </a:lnTo>
                    <a:lnTo>
                      <a:pt x="650" y="1813"/>
                    </a:lnTo>
                    <a:lnTo>
                      <a:pt x="642" y="1816"/>
                    </a:lnTo>
                    <a:lnTo>
                      <a:pt x="637" y="1820"/>
                    </a:lnTo>
                    <a:lnTo>
                      <a:pt x="631" y="1822"/>
                    </a:lnTo>
                    <a:lnTo>
                      <a:pt x="623" y="1824"/>
                    </a:lnTo>
                    <a:lnTo>
                      <a:pt x="618" y="1828"/>
                    </a:lnTo>
                    <a:lnTo>
                      <a:pt x="610" y="1830"/>
                    </a:lnTo>
                    <a:lnTo>
                      <a:pt x="604" y="1834"/>
                    </a:lnTo>
                    <a:lnTo>
                      <a:pt x="599" y="1837"/>
                    </a:lnTo>
                    <a:lnTo>
                      <a:pt x="591" y="1839"/>
                    </a:lnTo>
                    <a:lnTo>
                      <a:pt x="585" y="1841"/>
                    </a:lnTo>
                    <a:lnTo>
                      <a:pt x="578" y="1843"/>
                    </a:lnTo>
                    <a:lnTo>
                      <a:pt x="570" y="1847"/>
                    </a:lnTo>
                    <a:lnTo>
                      <a:pt x="563" y="1849"/>
                    </a:lnTo>
                    <a:lnTo>
                      <a:pt x="557" y="1853"/>
                    </a:lnTo>
                    <a:lnTo>
                      <a:pt x="549" y="1855"/>
                    </a:lnTo>
                    <a:lnTo>
                      <a:pt x="542" y="1858"/>
                    </a:lnTo>
                    <a:lnTo>
                      <a:pt x="536" y="1858"/>
                    </a:lnTo>
                    <a:lnTo>
                      <a:pt x="528" y="1860"/>
                    </a:lnTo>
                    <a:lnTo>
                      <a:pt x="521" y="1862"/>
                    </a:lnTo>
                    <a:lnTo>
                      <a:pt x="513" y="1866"/>
                    </a:lnTo>
                    <a:lnTo>
                      <a:pt x="506" y="1868"/>
                    </a:lnTo>
                    <a:lnTo>
                      <a:pt x="500" y="1870"/>
                    </a:lnTo>
                    <a:lnTo>
                      <a:pt x="492" y="1872"/>
                    </a:lnTo>
                    <a:lnTo>
                      <a:pt x="485" y="1874"/>
                    </a:lnTo>
                    <a:lnTo>
                      <a:pt x="477" y="1875"/>
                    </a:lnTo>
                    <a:lnTo>
                      <a:pt x="471" y="1877"/>
                    </a:lnTo>
                    <a:lnTo>
                      <a:pt x="462" y="1879"/>
                    </a:lnTo>
                    <a:lnTo>
                      <a:pt x="456" y="1881"/>
                    </a:lnTo>
                    <a:lnTo>
                      <a:pt x="449" y="1881"/>
                    </a:lnTo>
                    <a:lnTo>
                      <a:pt x="441" y="1885"/>
                    </a:lnTo>
                    <a:lnTo>
                      <a:pt x="433" y="1885"/>
                    </a:lnTo>
                    <a:lnTo>
                      <a:pt x="428" y="1887"/>
                    </a:lnTo>
                    <a:lnTo>
                      <a:pt x="418" y="1889"/>
                    </a:lnTo>
                    <a:lnTo>
                      <a:pt x="411" y="1891"/>
                    </a:lnTo>
                    <a:lnTo>
                      <a:pt x="405" y="1891"/>
                    </a:lnTo>
                    <a:lnTo>
                      <a:pt x="397" y="1893"/>
                    </a:lnTo>
                    <a:lnTo>
                      <a:pt x="390" y="1893"/>
                    </a:lnTo>
                    <a:lnTo>
                      <a:pt x="382" y="1894"/>
                    </a:lnTo>
                    <a:lnTo>
                      <a:pt x="374" y="1896"/>
                    </a:lnTo>
                    <a:lnTo>
                      <a:pt x="367" y="1898"/>
                    </a:lnTo>
                    <a:lnTo>
                      <a:pt x="361" y="1898"/>
                    </a:lnTo>
                    <a:lnTo>
                      <a:pt x="353" y="1898"/>
                    </a:lnTo>
                    <a:lnTo>
                      <a:pt x="346" y="1898"/>
                    </a:lnTo>
                    <a:lnTo>
                      <a:pt x="338" y="1900"/>
                    </a:lnTo>
                    <a:lnTo>
                      <a:pt x="333" y="1900"/>
                    </a:lnTo>
                    <a:lnTo>
                      <a:pt x="325" y="1900"/>
                    </a:lnTo>
                    <a:lnTo>
                      <a:pt x="317" y="1900"/>
                    </a:lnTo>
                    <a:lnTo>
                      <a:pt x="310" y="1902"/>
                    </a:lnTo>
                    <a:lnTo>
                      <a:pt x="304" y="1902"/>
                    </a:lnTo>
                    <a:lnTo>
                      <a:pt x="296" y="1902"/>
                    </a:lnTo>
                    <a:lnTo>
                      <a:pt x="289" y="1902"/>
                    </a:lnTo>
                    <a:lnTo>
                      <a:pt x="283" y="1904"/>
                    </a:lnTo>
                    <a:lnTo>
                      <a:pt x="276" y="1904"/>
                    </a:lnTo>
                    <a:lnTo>
                      <a:pt x="270" y="1904"/>
                    </a:lnTo>
                    <a:lnTo>
                      <a:pt x="262" y="1904"/>
                    </a:lnTo>
                    <a:lnTo>
                      <a:pt x="255" y="1904"/>
                    </a:lnTo>
                    <a:lnTo>
                      <a:pt x="249" y="1904"/>
                    </a:lnTo>
                    <a:lnTo>
                      <a:pt x="241" y="1902"/>
                    </a:lnTo>
                    <a:lnTo>
                      <a:pt x="236" y="1902"/>
                    </a:lnTo>
                    <a:lnTo>
                      <a:pt x="230" y="1902"/>
                    </a:lnTo>
                    <a:lnTo>
                      <a:pt x="222" y="1900"/>
                    </a:lnTo>
                    <a:lnTo>
                      <a:pt x="217" y="1900"/>
                    </a:lnTo>
                    <a:lnTo>
                      <a:pt x="211" y="1900"/>
                    </a:lnTo>
                    <a:lnTo>
                      <a:pt x="205" y="1900"/>
                    </a:lnTo>
                    <a:lnTo>
                      <a:pt x="198" y="1898"/>
                    </a:lnTo>
                    <a:lnTo>
                      <a:pt x="192" y="1898"/>
                    </a:lnTo>
                    <a:lnTo>
                      <a:pt x="186" y="1898"/>
                    </a:lnTo>
                    <a:lnTo>
                      <a:pt x="182" y="1898"/>
                    </a:lnTo>
                    <a:lnTo>
                      <a:pt x="175" y="1896"/>
                    </a:lnTo>
                    <a:lnTo>
                      <a:pt x="171" y="1896"/>
                    </a:lnTo>
                    <a:lnTo>
                      <a:pt x="165" y="1894"/>
                    </a:lnTo>
                    <a:lnTo>
                      <a:pt x="160" y="1893"/>
                    </a:lnTo>
                    <a:lnTo>
                      <a:pt x="154" y="1893"/>
                    </a:lnTo>
                    <a:lnTo>
                      <a:pt x="150" y="1891"/>
                    </a:lnTo>
                    <a:lnTo>
                      <a:pt x="144" y="1889"/>
                    </a:lnTo>
                    <a:lnTo>
                      <a:pt x="139" y="1887"/>
                    </a:lnTo>
                    <a:lnTo>
                      <a:pt x="133" y="1887"/>
                    </a:lnTo>
                    <a:lnTo>
                      <a:pt x="127" y="1885"/>
                    </a:lnTo>
                    <a:lnTo>
                      <a:pt x="123" y="1883"/>
                    </a:lnTo>
                    <a:lnTo>
                      <a:pt x="120" y="1881"/>
                    </a:lnTo>
                    <a:lnTo>
                      <a:pt x="114" y="1879"/>
                    </a:lnTo>
                    <a:lnTo>
                      <a:pt x="110" y="1877"/>
                    </a:lnTo>
                    <a:lnTo>
                      <a:pt x="106" y="1875"/>
                    </a:lnTo>
                    <a:lnTo>
                      <a:pt x="103" y="1874"/>
                    </a:lnTo>
                    <a:lnTo>
                      <a:pt x="97" y="1872"/>
                    </a:lnTo>
                    <a:lnTo>
                      <a:pt x="93" y="1870"/>
                    </a:lnTo>
                    <a:lnTo>
                      <a:pt x="89" y="1868"/>
                    </a:lnTo>
                    <a:lnTo>
                      <a:pt x="87" y="1866"/>
                    </a:lnTo>
                    <a:lnTo>
                      <a:pt x="82" y="1864"/>
                    </a:lnTo>
                    <a:lnTo>
                      <a:pt x="78" y="1862"/>
                    </a:lnTo>
                    <a:lnTo>
                      <a:pt x="74" y="1860"/>
                    </a:lnTo>
                    <a:lnTo>
                      <a:pt x="70" y="1858"/>
                    </a:lnTo>
                    <a:lnTo>
                      <a:pt x="68" y="1856"/>
                    </a:lnTo>
                    <a:lnTo>
                      <a:pt x="65" y="1855"/>
                    </a:lnTo>
                    <a:lnTo>
                      <a:pt x="61" y="1853"/>
                    </a:lnTo>
                    <a:lnTo>
                      <a:pt x="59" y="1851"/>
                    </a:lnTo>
                    <a:lnTo>
                      <a:pt x="51" y="1845"/>
                    </a:lnTo>
                    <a:lnTo>
                      <a:pt x="46" y="1841"/>
                    </a:lnTo>
                    <a:lnTo>
                      <a:pt x="42" y="1837"/>
                    </a:lnTo>
                    <a:lnTo>
                      <a:pt x="38" y="1834"/>
                    </a:lnTo>
                    <a:lnTo>
                      <a:pt x="32" y="1830"/>
                    </a:lnTo>
                    <a:lnTo>
                      <a:pt x="27" y="1824"/>
                    </a:lnTo>
                    <a:lnTo>
                      <a:pt x="25" y="1822"/>
                    </a:lnTo>
                    <a:lnTo>
                      <a:pt x="21" y="1818"/>
                    </a:lnTo>
                    <a:lnTo>
                      <a:pt x="15" y="1815"/>
                    </a:lnTo>
                    <a:lnTo>
                      <a:pt x="13" y="1811"/>
                    </a:lnTo>
                    <a:lnTo>
                      <a:pt x="9" y="1809"/>
                    </a:lnTo>
                    <a:lnTo>
                      <a:pt x="9" y="1805"/>
                    </a:lnTo>
                    <a:lnTo>
                      <a:pt x="6" y="1799"/>
                    </a:lnTo>
                    <a:lnTo>
                      <a:pt x="2" y="1797"/>
                    </a:lnTo>
                    <a:lnTo>
                      <a:pt x="0" y="1796"/>
                    </a:lnTo>
                    <a:lnTo>
                      <a:pt x="0" y="1794"/>
                    </a:lnTo>
                    <a:lnTo>
                      <a:pt x="0" y="1792"/>
                    </a:lnTo>
                    <a:lnTo>
                      <a:pt x="2" y="1788"/>
                    </a:lnTo>
                    <a:lnTo>
                      <a:pt x="6" y="1784"/>
                    </a:lnTo>
                    <a:lnTo>
                      <a:pt x="7" y="1778"/>
                    </a:lnTo>
                    <a:lnTo>
                      <a:pt x="11" y="1773"/>
                    </a:lnTo>
                    <a:lnTo>
                      <a:pt x="13" y="1769"/>
                    </a:lnTo>
                    <a:lnTo>
                      <a:pt x="15" y="1765"/>
                    </a:lnTo>
                    <a:lnTo>
                      <a:pt x="17" y="1761"/>
                    </a:lnTo>
                    <a:lnTo>
                      <a:pt x="21" y="1759"/>
                    </a:lnTo>
                    <a:lnTo>
                      <a:pt x="25" y="1758"/>
                    </a:lnTo>
                    <a:lnTo>
                      <a:pt x="27" y="1752"/>
                    </a:lnTo>
                    <a:lnTo>
                      <a:pt x="30" y="1748"/>
                    </a:lnTo>
                    <a:lnTo>
                      <a:pt x="32" y="1746"/>
                    </a:lnTo>
                    <a:lnTo>
                      <a:pt x="38" y="1742"/>
                    </a:lnTo>
                    <a:lnTo>
                      <a:pt x="40" y="1739"/>
                    </a:lnTo>
                    <a:lnTo>
                      <a:pt x="44" y="1735"/>
                    </a:lnTo>
                    <a:lnTo>
                      <a:pt x="49" y="1733"/>
                    </a:lnTo>
                    <a:lnTo>
                      <a:pt x="53" y="1729"/>
                    </a:lnTo>
                    <a:lnTo>
                      <a:pt x="57" y="1727"/>
                    </a:lnTo>
                    <a:lnTo>
                      <a:pt x="63" y="1723"/>
                    </a:lnTo>
                    <a:lnTo>
                      <a:pt x="68" y="1721"/>
                    </a:lnTo>
                    <a:lnTo>
                      <a:pt x="72" y="1720"/>
                    </a:lnTo>
                    <a:lnTo>
                      <a:pt x="78" y="1718"/>
                    </a:lnTo>
                    <a:lnTo>
                      <a:pt x="84" y="1716"/>
                    </a:lnTo>
                    <a:lnTo>
                      <a:pt x="91" y="1716"/>
                    </a:lnTo>
                    <a:lnTo>
                      <a:pt x="95" y="1714"/>
                    </a:lnTo>
                    <a:lnTo>
                      <a:pt x="103" y="1712"/>
                    </a:lnTo>
                    <a:lnTo>
                      <a:pt x="106" y="1712"/>
                    </a:lnTo>
                    <a:lnTo>
                      <a:pt x="108" y="1710"/>
                    </a:lnTo>
                    <a:lnTo>
                      <a:pt x="112" y="1710"/>
                    </a:lnTo>
                    <a:lnTo>
                      <a:pt x="116" y="1710"/>
                    </a:lnTo>
                    <a:lnTo>
                      <a:pt x="120" y="1710"/>
                    </a:lnTo>
                    <a:lnTo>
                      <a:pt x="123" y="1710"/>
                    </a:lnTo>
                    <a:lnTo>
                      <a:pt x="127" y="1710"/>
                    </a:lnTo>
                    <a:lnTo>
                      <a:pt x="131" y="1710"/>
                    </a:lnTo>
                    <a:lnTo>
                      <a:pt x="133" y="1710"/>
                    </a:lnTo>
                    <a:lnTo>
                      <a:pt x="139" y="1710"/>
                    </a:lnTo>
                    <a:lnTo>
                      <a:pt x="141" y="1710"/>
                    </a:lnTo>
                    <a:lnTo>
                      <a:pt x="146" y="1710"/>
                    </a:lnTo>
                    <a:lnTo>
                      <a:pt x="150" y="1710"/>
                    </a:lnTo>
                    <a:lnTo>
                      <a:pt x="154" y="1710"/>
                    </a:lnTo>
                    <a:lnTo>
                      <a:pt x="158" y="1710"/>
                    </a:lnTo>
                    <a:lnTo>
                      <a:pt x="161" y="1710"/>
                    </a:lnTo>
                    <a:lnTo>
                      <a:pt x="165" y="1710"/>
                    </a:lnTo>
                    <a:lnTo>
                      <a:pt x="171" y="1710"/>
                    </a:lnTo>
                    <a:lnTo>
                      <a:pt x="173" y="1710"/>
                    </a:lnTo>
                    <a:lnTo>
                      <a:pt x="179" y="1710"/>
                    </a:lnTo>
                    <a:lnTo>
                      <a:pt x="182" y="1710"/>
                    </a:lnTo>
                    <a:lnTo>
                      <a:pt x="188" y="1710"/>
                    </a:lnTo>
                    <a:lnTo>
                      <a:pt x="192" y="1710"/>
                    </a:lnTo>
                    <a:lnTo>
                      <a:pt x="196" y="1710"/>
                    </a:lnTo>
                    <a:lnTo>
                      <a:pt x="201" y="1710"/>
                    </a:lnTo>
                    <a:lnTo>
                      <a:pt x="205" y="1710"/>
                    </a:lnTo>
                    <a:lnTo>
                      <a:pt x="211" y="1710"/>
                    </a:lnTo>
                    <a:lnTo>
                      <a:pt x="217" y="1710"/>
                    </a:lnTo>
                    <a:lnTo>
                      <a:pt x="220" y="1710"/>
                    </a:lnTo>
                    <a:lnTo>
                      <a:pt x="226" y="1710"/>
                    </a:lnTo>
                    <a:lnTo>
                      <a:pt x="230" y="1710"/>
                    </a:lnTo>
                    <a:lnTo>
                      <a:pt x="236" y="1710"/>
                    </a:lnTo>
                    <a:lnTo>
                      <a:pt x="239" y="1708"/>
                    </a:lnTo>
                    <a:lnTo>
                      <a:pt x="245" y="1708"/>
                    </a:lnTo>
                    <a:lnTo>
                      <a:pt x="251" y="1708"/>
                    </a:lnTo>
                    <a:lnTo>
                      <a:pt x="255" y="1708"/>
                    </a:lnTo>
                    <a:lnTo>
                      <a:pt x="260" y="1706"/>
                    </a:lnTo>
                    <a:lnTo>
                      <a:pt x="266" y="1706"/>
                    </a:lnTo>
                    <a:lnTo>
                      <a:pt x="272" y="1704"/>
                    </a:lnTo>
                    <a:lnTo>
                      <a:pt x="277" y="1704"/>
                    </a:lnTo>
                    <a:lnTo>
                      <a:pt x="283" y="1704"/>
                    </a:lnTo>
                    <a:lnTo>
                      <a:pt x="289" y="1704"/>
                    </a:lnTo>
                    <a:lnTo>
                      <a:pt x="295" y="1702"/>
                    </a:lnTo>
                    <a:lnTo>
                      <a:pt x="302" y="1702"/>
                    </a:lnTo>
                    <a:lnTo>
                      <a:pt x="308" y="1701"/>
                    </a:lnTo>
                    <a:lnTo>
                      <a:pt x="314" y="1699"/>
                    </a:lnTo>
                    <a:lnTo>
                      <a:pt x="317" y="1699"/>
                    </a:lnTo>
                    <a:lnTo>
                      <a:pt x="325" y="1697"/>
                    </a:lnTo>
                    <a:lnTo>
                      <a:pt x="331" y="1695"/>
                    </a:lnTo>
                    <a:lnTo>
                      <a:pt x="336" y="1693"/>
                    </a:lnTo>
                    <a:lnTo>
                      <a:pt x="342" y="1691"/>
                    </a:lnTo>
                    <a:lnTo>
                      <a:pt x="350" y="1689"/>
                    </a:lnTo>
                    <a:lnTo>
                      <a:pt x="355" y="1687"/>
                    </a:lnTo>
                    <a:lnTo>
                      <a:pt x="361" y="1685"/>
                    </a:lnTo>
                    <a:lnTo>
                      <a:pt x="367" y="1683"/>
                    </a:lnTo>
                    <a:lnTo>
                      <a:pt x="374" y="1680"/>
                    </a:lnTo>
                    <a:lnTo>
                      <a:pt x="380" y="1678"/>
                    </a:lnTo>
                    <a:lnTo>
                      <a:pt x="390" y="1676"/>
                    </a:lnTo>
                    <a:lnTo>
                      <a:pt x="395" y="1672"/>
                    </a:lnTo>
                    <a:lnTo>
                      <a:pt x="403" y="1670"/>
                    </a:lnTo>
                    <a:lnTo>
                      <a:pt x="409" y="1666"/>
                    </a:lnTo>
                    <a:lnTo>
                      <a:pt x="416" y="1664"/>
                    </a:lnTo>
                    <a:lnTo>
                      <a:pt x="422" y="1659"/>
                    </a:lnTo>
                    <a:lnTo>
                      <a:pt x="430" y="1657"/>
                    </a:lnTo>
                    <a:lnTo>
                      <a:pt x="435" y="1653"/>
                    </a:lnTo>
                    <a:lnTo>
                      <a:pt x="443" y="1647"/>
                    </a:lnTo>
                    <a:lnTo>
                      <a:pt x="449" y="1644"/>
                    </a:lnTo>
                    <a:lnTo>
                      <a:pt x="456" y="1640"/>
                    </a:lnTo>
                    <a:lnTo>
                      <a:pt x="462" y="1636"/>
                    </a:lnTo>
                    <a:lnTo>
                      <a:pt x="468" y="1632"/>
                    </a:lnTo>
                    <a:lnTo>
                      <a:pt x="475" y="1628"/>
                    </a:lnTo>
                    <a:lnTo>
                      <a:pt x="481" y="1623"/>
                    </a:lnTo>
                    <a:lnTo>
                      <a:pt x="488" y="1619"/>
                    </a:lnTo>
                    <a:lnTo>
                      <a:pt x="494" y="1615"/>
                    </a:lnTo>
                    <a:lnTo>
                      <a:pt x="500" y="1609"/>
                    </a:lnTo>
                    <a:lnTo>
                      <a:pt x="507" y="1606"/>
                    </a:lnTo>
                    <a:lnTo>
                      <a:pt x="513" y="1600"/>
                    </a:lnTo>
                    <a:lnTo>
                      <a:pt x="519" y="1596"/>
                    </a:lnTo>
                    <a:lnTo>
                      <a:pt x="525" y="1590"/>
                    </a:lnTo>
                    <a:lnTo>
                      <a:pt x="532" y="1587"/>
                    </a:lnTo>
                    <a:lnTo>
                      <a:pt x="538" y="1581"/>
                    </a:lnTo>
                    <a:lnTo>
                      <a:pt x="544" y="1577"/>
                    </a:lnTo>
                    <a:lnTo>
                      <a:pt x="549" y="1571"/>
                    </a:lnTo>
                    <a:lnTo>
                      <a:pt x="557" y="1568"/>
                    </a:lnTo>
                    <a:lnTo>
                      <a:pt x="561" y="1562"/>
                    </a:lnTo>
                    <a:lnTo>
                      <a:pt x="568" y="1558"/>
                    </a:lnTo>
                    <a:lnTo>
                      <a:pt x="574" y="1552"/>
                    </a:lnTo>
                    <a:lnTo>
                      <a:pt x="580" y="1547"/>
                    </a:lnTo>
                    <a:lnTo>
                      <a:pt x="585" y="1543"/>
                    </a:lnTo>
                    <a:lnTo>
                      <a:pt x="589" y="1537"/>
                    </a:lnTo>
                    <a:lnTo>
                      <a:pt x="595" y="1533"/>
                    </a:lnTo>
                    <a:lnTo>
                      <a:pt x="601" y="1530"/>
                    </a:lnTo>
                    <a:lnTo>
                      <a:pt x="604" y="1524"/>
                    </a:lnTo>
                    <a:lnTo>
                      <a:pt x="610" y="1520"/>
                    </a:lnTo>
                    <a:lnTo>
                      <a:pt x="614" y="1514"/>
                    </a:lnTo>
                    <a:lnTo>
                      <a:pt x="620" y="1511"/>
                    </a:lnTo>
                    <a:lnTo>
                      <a:pt x="623" y="1505"/>
                    </a:lnTo>
                    <a:lnTo>
                      <a:pt x="627" y="1501"/>
                    </a:lnTo>
                    <a:lnTo>
                      <a:pt x="631" y="1497"/>
                    </a:lnTo>
                    <a:lnTo>
                      <a:pt x="637" y="1493"/>
                    </a:lnTo>
                    <a:lnTo>
                      <a:pt x="639" y="1490"/>
                    </a:lnTo>
                    <a:lnTo>
                      <a:pt x="644" y="1484"/>
                    </a:lnTo>
                    <a:lnTo>
                      <a:pt x="648" y="1482"/>
                    </a:lnTo>
                    <a:lnTo>
                      <a:pt x="652" y="1478"/>
                    </a:lnTo>
                    <a:lnTo>
                      <a:pt x="654" y="1474"/>
                    </a:lnTo>
                    <a:lnTo>
                      <a:pt x="658" y="1471"/>
                    </a:lnTo>
                    <a:lnTo>
                      <a:pt x="661" y="1469"/>
                    </a:lnTo>
                    <a:lnTo>
                      <a:pt x="665" y="1465"/>
                    </a:lnTo>
                    <a:lnTo>
                      <a:pt x="667" y="1461"/>
                    </a:lnTo>
                    <a:lnTo>
                      <a:pt x="669" y="1457"/>
                    </a:lnTo>
                    <a:lnTo>
                      <a:pt x="673" y="1455"/>
                    </a:lnTo>
                    <a:lnTo>
                      <a:pt x="675" y="1453"/>
                    </a:lnTo>
                    <a:lnTo>
                      <a:pt x="679" y="1450"/>
                    </a:lnTo>
                    <a:lnTo>
                      <a:pt x="682" y="1444"/>
                    </a:lnTo>
                    <a:lnTo>
                      <a:pt x="690" y="1438"/>
                    </a:lnTo>
                    <a:lnTo>
                      <a:pt x="688" y="1438"/>
                    </a:lnTo>
                    <a:lnTo>
                      <a:pt x="684" y="1440"/>
                    </a:lnTo>
                    <a:lnTo>
                      <a:pt x="680" y="1444"/>
                    </a:lnTo>
                    <a:lnTo>
                      <a:pt x="679" y="1446"/>
                    </a:lnTo>
                    <a:lnTo>
                      <a:pt x="673" y="1448"/>
                    </a:lnTo>
                    <a:lnTo>
                      <a:pt x="669" y="1452"/>
                    </a:lnTo>
                    <a:lnTo>
                      <a:pt x="663" y="1455"/>
                    </a:lnTo>
                    <a:lnTo>
                      <a:pt x="658" y="1457"/>
                    </a:lnTo>
                    <a:lnTo>
                      <a:pt x="650" y="1463"/>
                    </a:lnTo>
                    <a:lnTo>
                      <a:pt x="644" y="1467"/>
                    </a:lnTo>
                    <a:lnTo>
                      <a:pt x="641" y="1469"/>
                    </a:lnTo>
                    <a:lnTo>
                      <a:pt x="637" y="1471"/>
                    </a:lnTo>
                    <a:lnTo>
                      <a:pt x="635" y="1472"/>
                    </a:lnTo>
                    <a:lnTo>
                      <a:pt x="631" y="1474"/>
                    </a:lnTo>
                    <a:lnTo>
                      <a:pt x="625" y="1478"/>
                    </a:lnTo>
                    <a:lnTo>
                      <a:pt x="623" y="1480"/>
                    </a:lnTo>
                    <a:lnTo>
                      <a:pt x="620" y="1482"/>
                    </a:lnTo>
                    <a:lnTo>
                      <a:pt x="616" y="1486"/>
                    </a:lnTo>
                    <a:lnTo>
                      <a:pt x="610" y="1488"/>
                    </a:lnTo>
                    <a:lnTo>
                      <a:pt x="606" y="1490"/>
                    </a:lnTo>
                    <a:lnTo>
                      <a:pt x="603" y="1493"/>
                    </a:lnTo>
                    <a:lnTo>
                      <a:pt x="599" y="1495"/>
                    </a:lnTo>
                    <a:lnTo>
                      <a:pt x="593" y="1497"/>
                    </a:lnTo>
                    <a:lnTo>
                      <a:pt x="589" y="1501"/>
                    </a:lnTo>
                    <a:lnTo>
                      <a:pt x="585" y="1503"/>
                    </a:lnTo>
                    <a:lnTo>
                      <a:pt x="582" y="1507"/>
                    </a:lnTo>
                    <a:lnTo>
                      <a:pt x="576" y="1509"/>
                    </a:lnTo>
                    <a:lnTo>
                      <a:pt x="572" y="1512"/>
                    </a:lnTo>
                    <a:lnTo>
                      <a:pt x="566" y="1514"/>
                    </a:lnTo>
                    <a:lnTo>
                      <a:pt x="563" y="1516"/>
                    </a:lnTo>
                    <a:lnTo>
                      <a:pt x="557" y="1518"/>
                    </a:lnTo>
                    <a:lnTo>
                      <a:pt x="553" y="1522"/>
                    </a:lnTo>
                    <a:lnTo>
                      <a:pt x="549" y="1526"/>
                    </a:lnTo>
                    <a:lnTo>
                      <a:pt x="544" y="1528"/>
                    </a:lnTo>
                    <a:lnTo>
                      <a:pt x="538" y="1530"/>
                    </a:lnTo>
                    <a:lnTo>
                      <a:pt x="534" y="1531"/>
                    </a:lnTo>
                    <a:lnTo>
                      <a:pt x="530" y="1533"/>
                    </a:lnTo>
                    <a:lnTo>
                      <a:pt x="525" y="1537"/>
                    </a:lnTo>
                    <a:lnTo>
                      <a:pt x="519" y="1539"/>
                    </a:lnTo>
                    <a:lnTo>
                      <a:pt x="515" y="1543"/>
                    </a:lnTo>
                    <a:lnTo>
                      <a:pt x="511" y="1545"/>
                    </a:lnTo>
                    <a:lnTo>
                      <a:pt x="506" y="1547"/>
                    </a:lnTo>
                    <a:lnTo>
                      <a:pt x="502" y="1550"/>
                    </a:lnTo>
                    <a:lnTo>
                      <a:pt x="496" y="1552"/>
                    </a:lnTo>
                    <a:lnTo>
                      <a:pt x="492" y="1554"/>
                    </a:lnTo>
                    <a:lnTo>
                      <a:pt x="487" y="1558"/>
                    </a:lnTo>
                    <a:lnTo>
                      <a:pt x="483" y="1558"/>
                    </a:lnTo>
                    <a:lnTo>
                      <a:pt x="479" y="1562"/>
                    </a:lnTo>
                    <a:lnTo>
                      <a:pt x="473" y="1564"/>
                    </a:lnTo>
                    <a:lnTo>
                      <a:pt x="471" y="1566"/>
                    </a:lnTo>
                    <a:lnTo>
                      <a:pt x="466" y="1568"/>
                    </a:lnTo>
                    <a:lnTo>
                      <a:pt x="460" y="1569"/>
                    </a:lnTo>
                    <a:lnTo>
                      <a:pt x="456" y="1571"/>
                    </a:lnTo>
                    <a:lnTo>
                      <a:pt x="452" y="1573"/>
                    </a:lnTo>
                    <a:lnTo>
                      <a:pt x="447" y="1575"/>
                    </a:lnTo>
                    <a:lnTo>
                      <a:pt x="443" y="1577"/>
                    </a:lnTo>
                    <a:lnTo>
                      <a:pt x="439" y="1579"/>
                    </a:lnTo>
                    <a:lnTo>
                      <a:pt x="435" y="1579"/>
                    </a:lnTo>
                    <a:lnTo>
                      <a:pt x="431" y="1581"/>
                    </a:lnTo>
                    <a:lnTo>
                      <a:pt x="428" y="1583"/>
                    </a:lnTo>
                    <a:lnTo>
                      <a:pt x="424" y="1583"/>
                    </a:lnTo>
                    <a:lnTo>
                      <a:pt x="418" y="1585"/>
                    </a:lnTo>
                    <a:lnTo>
                      <a:pt x="416" y="1587"/>
                    </a:lnTo>
                    <a:lnTo>
                      <a:pt x="412" y="1588"/>
                    </a:lnTo>
                    <a:lnTo>
                      <a:pt x="409" y="1590"/>
                    </a:lnTo>
                    <a:lnTo>
                      <a:pt x="405" y="1590"/>
                    </a:lnTo>
                    <a:lnTo>
                      <a:pt x="401" y="1592"/>
                    </a:lnTo>
                    <a:lnTo>
                      <a:pt x="397" y="1594"/>
                    </a:lnTo>
                    <a:lnTo>
                      <a:pt x="395" y="1594"/>
                    </a:lnTo>
                    <a:lnTo>
                      <a:pt x="391" y="1594"/>
                    </a:lnTo>
                    <a:lnTo>
                      <a:pt x="388" y="1596"/>
                    </a:lnTo>
                    <a:lnTo>
                      <a:pt x="384" y="1596"/>
                    </a:lnTo>
                    <a:lnTo>
                      <a:pt x="380" y="1596"/>
                    </a:lnTo>
                    <a:lnTo>
                      <a:pt x="378" y="1598"/>
                    </a:lnTo>
                    <a:lnTo>
                      <a:pt x="372" y="1598"/>
                    </a:lnTo>
                    <a:lnTo>
                      <a:pt x="365" y="1602"/>
                    </a:lnTo>
                    <a:lnTo>
                      <a:pt x="361" y="1602"/>
                    </a:lnTo>
                    <a:lnTo>
                      <a:pt x="355" y="1604"/>
                    </a:lnTo>
                    <a:lnTo>
                      <a:pt x="350" y="1604"/>
                    </a:lnTo>
                    <a:lnTo>
                      <a:pt x="346" y="1606"/>
                    </a:lnTo>
                    <a:lnTo>
                      <a:pt x="340" y="1606"/>
                    </a:lnTo>
                    <a:lnTo>
                      <a:pt x="336" y="1607"/>
                    </a:lnTo>
                    <a:lnTo>
                      <a:pt x="333" y="1607"/>
                    </a:lnTo>
                    <a:lnTo>
                      <a:pt x="329" y="1607"/>
                    </a:lnTo>
                    <a:lnTo>
                      <a:pt x="312" y="1609"/>
                    </a:lnTo>
                    <a:lnTo>
                      <a:pt x="317" y="1602"/>
                    </a:lnTo>
                    <a:lnTo>
                      <a:pt x="323" y="1598"/>
                    </a:lnTo>
                    <a:lnTo>
                      <a:pt x="327" y="1594"/>
                    </a:lnTo>
                    <a:lnTo>
                      <a:pt x="331" y="1590"/>
                    </a:lnTo>
                    <a:lnTo>
                      <a:pt x="334" y="1587"/>
                    </a:lnTo>
                    <a:lnTo>
                      <a:pt x="340" y="1581"/>
                    </a:lnTo>
                    <a:lnTo>
                      <a:pt x="346" y="1575"/>
                    </a:lnTo>
                    <a:lnTo>
                      <a:pt x="352" y="1569"/>
                    </a:lnTo>
                    <a:lnTo>
                      <a:pt x="353" y="1566"/>
                    </a:lnTo>
                    <a:lnTo>
                      <a:pt x="355" y="1564"/>
                    </a:lnTo>
                    <a:lnTo>
                      <a:pt x="359" y="1560"/>
                    </a:lnTo>
                    <a:lnTo>
                      <a:pt x="363" y="1558"/>
                    </a:lnTo>
                    <a:lnTo>
                      <a:pt x="367" y="1552"/>
                    </a:lnTo>
                    <a:lnTo>
                      <a:pt x="371" y="1550"/>
                    </a:lnTo>
                    <a:lnTo>
                      <a:pt x="372" y="1547"/>
                    </a:lnTo>
                    <a:lnTo>
                      <a:pt x="376" y="1543"/>
                    </a:lnTo>
                    <a:lnTo>
                      <a:pt x="380" y="1539"/>
                    </a:lnTo>
                    <a:lnTo>
                      <a:pt x="384" y="1535"/>
                    </a:lnTo>
                    <a:lnTo>
                      <a:pt x="386" y="1531"/>
                    </a:lnTo>
                    <a:lnTo>
                      <a:pt x="390" y="1528"/>
                    </a:lnTo>
                    <a:lnTo>
                      <a:pt x="393" y="1522"/>
                    </a:lnTo>
                    <a:lnTo>
                      <a:pt x="397" y="1520"/>
                    </a:lnTo>
                    <a:lnTo>
                      <a:pt x="399" y="1514"/>
                    </a:lnTo>
                    <a:lnTo>
                      <a:pt x="405" y="1512"/>
                    </a:lnTo>
                    <a:lnTo>
                      <a:pt x="409" y="1507"/>
                    </a:lnTo>
                    <a:lnTo>
                      <a:pt x="411" y="1503"/>
                    </a:lnTo>
                    <a:lnTo>
                      <a:pt x="414" y="1497"/>
                    </a:lnTo>
                    <a:lnTo>
                      <a:pt x="418" y="1493"/>
                    </a:lnTo>
                    <a:lnTo>
                      <a:pt x="422" y="1490"/>
                    </a:lnTo>
                    <a:lnTo>
                      <a:pt x="424" y="1484"/>
                    </a:lnTo>
                    <a:lnTo>
                      <a:pt x="428" y="1482"/>
                    </a:lnTo>
                    <a:lnTo>
                      <a:pt x="431" y="1476"/>
                    </a:lnTo>
                    <a:lnTo>
                      <a:pt x="435" y="1472"/>
                    </a:lnTo>
                    <a:lnTo>
                      <a:pt x="437" y="1469"/>
                    </a:lnTo>
                    <a:lnTo>
                      <a:pt x="441" y="1463"/>
                    </a:lnTo>
                    <a:lnTo>
                      <a:pt x="445" y="1459"/>
                    </a:lnTo>
                    <a:lnTo>
                      <a:pt x="447" y="1455"/>
                    </a:lnTo>
                    <a:lnTo>
                      <a:pt x="450" y="1450"/>
                    </a:lnTo>
                    <a:lnTo>
                      <a:pt x="454" y="1446"/>
                    </a:lnTo>
                    <a:lnTo>
                      <a:pt x="456" y="1440"/>
                    </a:lnTo>
                    <a:lnTo>
                      <a:pt x="460" y="1436"/>
                    </a:lnTo>
                    <a:lnTo>
                      <a:pt x="462" y="1433"/>
                    </a:lnTo>
                    <a:lnTo>
                      <a:pt x="466" y="1427"/>
                    </a:lnTo>
                    <a:lnTo>
                      <a:pt x="468" y="1423"/>
                    </a:lnTo>
                    <a:lnTo>
                      <a:pt x="471" y="1419"/>
                    </a:lnTo>
                    <a:lnTo>
                      <a:pt x="473" y="1414"/>
                    </a:lnTo>
                    <a:lnTo>
                      <a:pt x="475" y="1410"/>
                    </a:lnTo>
                    <a:lnTo>
                      <a:pt x="479" y="1406"/>
                    </a:lnTo>
                    <a:lnTo>
                      <a:pt x="479" y="1402"/>
                    </a:lnTo>
                    <a:lnTo>
                      <a:pt x="481" y="1396"/>
                    </a:lnTo>
                    <a:lnTo>
                      <a:pt x="485" y="1393"/>
                    </a:lnTo>
                    <a:lnTo>
                      <a:pt x="487" y="1389"/>
                    </a:lnTo>
                    <a:lnTo>
                      <a:pt x="487" y="1383"/>
                    </a:lnTo>
                    <a:lnTo>
                      <a:pt x="490" y="1379"/>
                    </a:lnTo>
                    <a:lnTo>
                      <a:pt x="490" y="1376"/>
                    </a:lnTo>
                    <a:lnTo>
                      <a:pt x="492" y="1372"/>
                    </a:lnTo>
                    <a:lnTo>
                      <a:pt x="494" y="1368"/>
                    </a:lnTo>
                    <a:lnTo>
                      <a:pt x="496" y="1362"/>
                    </a:lnTo>
                    <a:lnTo>
                      <a:pt x="496" y="1358"/>
                    </a:lnTo>
                    <a:lnTo>
                      <a:pt x="498" y="1357"/>
                    </a:lnTo>
                    <a:lnTo>
                      <a:pt x="498" y="1351"/>
                    </a:lnTo>
                    <a:lnTo>
                      <a:pt x="500" y="1347"/>
                    </a:lnTo>
                    <a:lnTo>
                      <a:pt x="500" y="1343"/>
                    </a:lnTo>
                    <a:lnTo>
                      <a:pt x="502" y="1339"/>
                    </a:lnTo>
                    <a:lnTo>
                      <a:pt x="504" y="1336"/>
                    </a:lnTo>
                    <a:lnTo>
                      <a:pt x="504" y="1332"/>
                    </a:lnTo>
                    <a:lnTo>
                      <a:pt x="504" y="1330"/>
                    </a:lnTo>
                    <a:lnTo>
                      <a:pt x="504" y="1326"/>
                    </a:lnTo>
                    <a:lnTo>
                      <a:pt x="506" y="1320"/>
                    </a:lnTo>
                    <a:lnTo>
                      <a:pt x="506" y="1319"/>
                    </a:lnTo>
                    <a:lnTo>
                      <a:pt x="506" y="1315"/>
                    </a:lnTo>
                    <a:lnTo>
                      <a:pt x="506" y="1311"/>
                    </a:lnTo>
                    <a:lnTo>
                      <a:pt x="506" y="1307"/>
                    </a:lnTo>
                    <a:lnTo>
                      <a:pt x="507" y="1305"/>
                    </a:lnTo>
                    <a:lnTo>
                      <a:pt x="507" y="1301"/>
                    </a:lnTo>
                    <a:lnTo>
                      <a:pt x="507" y="1300"/>
                    </a:lnTo>
                    <a:lnTo>
                      <a:pt x="507" y="1292"/>
                    </a:lnTo>
                    <a:lnTo>
                      <a:pt x="509" y="1286"/>
                    </a:lnTo>
                    <a:lnTo>
                      <a:pt x="507" y="1281"/>
                    </a:lnTo>
                    <a:lnTo>
                      <a:pt x="507" y="1277"/>
                    </a:lnTo>
                    <a:lnTo>
                      <a:pt x="506" y="1271"/>
                    </a:lnTo>
                    <a:lnTo>
                      <a:pt x="506" y="1267"/>
                    </a:lnTo>
                    <a:lnTo>
                      <a:pt x="506" y="1262"/>
                    </a:lnTo>
                    <a:lnTo>
                      <a:pt x="506" y="1258"/>
                    </a:lnTo>
                    <a:lnTo>
                      <a:pt x="506" y="1254"/>
                    </a:lnTo>
                    <a:lnTo>
                      <a:pt x="506" y="1250"/>
                    </a:lnTo>
                    <a:lnTo>
                      <a:pt x="504" y="1244"/>
                    </a:lnTo>
                    <a:lnTo>
                      <a:pt x="504" y="1241"/>
                    </a:lnTo>
                    <a:lnTo>
                      <a:pt x="502" y="1239"/>
                    </a:lnTo>
                    <a:lnTo>
                      <a:pt x="504" y="1237"/>
                    </a:lnTo>
                    <a:lnTo>
                      <a:pt x="509" y="1237"/>
                    </a:lnTo>
                    <a:lnTo>
                      <a:pt x="511" y="1235"/>
                    </a:lnTo>
                    <a:lnTo>
                      <a:pt x="517" y="1233"/>
                    </a:lnTo>
                    <a:lnTo>
                      <a:pt x="521" y="1231"/>
                    </a:lnTo>
                    <a:lnTo>
                      <a:pt x="528" y="1231"/>
                    </a:lnTo>
                    <a:lnTo>
                      <a:pt x="530" y="1227"/>
                    </a:lnTo>
                    <a:lnTo>
                      <a:pt x="534" y="1225"/>
                    </a:lnTo>
                    <a:lnTo>
                      <a:pt x="536" y="1224"/>
                    </a:lnTo>
                    <a:lnTo>
                      <a:pt x="540" y="1224"/>
                    </a:lnTo>
                    <a:lnTo>
                      <a:pt x="544" y="1220"/>
                    </a:lnTo>
                    <a:lnTo>
                      <a:pt x="547" y="1218"/>
                    </a:lnTo>
                    <a:lnTo>
                      <a:pt x="551" y="1214"/>
                    </a:lnTo>
                    <a:lnTo>
                      <a:pt x="555" y="1212"/>
                    </a:lnTo>
                    <a:lnTo>
                      <a:pt x="559" y="1210"/>
                    </a:lnTo>
                    <a:lnTo>
                      <a:pt x="563" y="1206"/>
                    </a:lnTo>
                    <a:lnTo>
                      <a:pt x="568" y="1201"/>
                    </a:lnTo>
                    <a:lnTo>
                      <a:pt x="572" y="1199"/>
                    </a:lnTo>
                    <a:lnTo>
                      <a:pt x="576" y="1193"/>
                    </a:lnTo>
                    <a:lnTo>
                      <a:pt x="582" y="1189"/>
                    </a:lnTo>
                    <a:lnTo>
                      <a:pt x="585" y="1186"/>
                    </a:lnTo>
                    <a:lnTo>
                      <a:pt x="591" y="1180"/>
                    </a:lnTo>
                    <a:lnTo>
                      <a:pt x="593" y="1174"/>
                    </a:lnTo>
                    <a:lnTo>
                      <a:pt x="599" y="1168"/>
                    </a:lnTo>
                    <a:lnTo>
                      <a:pt x="604" y="1161"/>
                    </a:lnTo>
                    <a:lnTo>
                      <a:pt x="608" y="1155"/>
                    </a:lnTo>
                    <a:lnTo>
                      <a:pt x="610" y="1151"/>
                    </a:lnTo>
                    <a:lnTo>
                      <a:pt x="612" y="1148"/>
                    </a:lnTo>
                    <a:lnTo>
                      <a:pt x="616" y="1144"/>
                    </a:lnTo>
                    <a:lnTo>
                      <a:pt x="618" y="1142"/>
                    </a:lnTo>
                    <a:lnTo>
                      <a:pt x="620" y="1138"/>
                    </a:lnTo>
                    <a:lnTo>
                      <a:pt x="622" y="1134"/>
                    </a:lnTo>
                    <a:lnTo>
                      <a:pt x="623" y="1130"/>
                    </a:lnTo>
                    <a:lnTo>
                      <a:pt x="627" y="1129"/>
                    </a:lnTo>
                    <a:lnTo>
                      <a:pt x="629" y="1125"/>
                    </a:lnTo>
                    <a:lnTo>
                      <a:pt x="631" y="1119"/>
                    </a:lnTo>
                    <a:lnTo>
                      <a:pt x="635" y="1117"/>
                    </a:lnTo>
                    <a:lnTo>
                      <a:pt x="637" y="1113"/>
                    </a:lnTo>
                    <a:lnTo>
                      <a:pt x="637" y="1110"/>
                    </a:lnTo>
                    <a:lnTo>
                      <a:pt x="641" y="1106"/>
                    </a:lnTo>
                    <a:lnTo>
                      <a:pt x="642" y="1102"/>
                    </a:lnTo>
                    <a:lnTo>
                      <a:pt x="644" y="1098"/>
                    </a:lnTo>
                    <a:lnTo>
                      <a:pt x="648" y="1094"/>
                    </a:lnTo>
                    <a:lnTo>
                      <a:pt x="650" y="1092"/>
                    </a:lnTo>
                    <a:lnTo>
                      <a:pt x="650" y="1089"/>
                    </a:lnTo>
                    <a:lnTo>
                      <a:pt x="654" y="1085"/>
                    </a:lnTo>
                    <a:lnTo>
                      <a:pt x="656" y="1081"/>
                    </a:lnTo>
                    <a:lnTo>
                      <a:pt x="658" y="1079"/>
                    </a:lnTo>
                    <a:lnTo>
                      <a:pt x="660" y="1075"/>
                    </a:lnTo>
                    <a:lnTo>
                      <a:pt x="661" y="1071"/>
                    </a:lnTo>
                    <a:lnTo>
                      <a:pt x="663" y="1068"/>
                    </a:lnTo>
                    <a:lnTo>
                      <a:pt x="665" y="1066"/>
                    </a:lnTo>
                    <a:lnTo>
                      <a:pt x="667" y="1062"/>
                    </a:lnTo>
                    <a:lnTo>
                      <a:pt x="669" y="1056"/>
                    </a:lnTo>
                    <a:lnTo>
                      <a:pt x="673" y="1051"/>
                    </a:lnTo>
                    <a:lnTo>
                      <a:pt x="677" y="1047"/>
                    </a:lnTo>
                    <a:lnTo>
                      <a:pt x="679" y="1041"/>
                    </a:lnTo>
                    <a:lnTo>
                      <a:pt x="682" y="1035"/>
                    </a:lnTo>
                    <a:lnTo>
                      <a:pt x="684" y="1030"/>
                    </a:lnTo>
                    <a:lnTo>
                      <a:pt x="688" y="1026"/>
                    </a:lnTo>
                    <a:lnTo>
                      <a:pt x="688" y="1022"/>
                    </a:lnTo>
                    <a:lnTo>
                      <a:pt x="692" y="1018"/>
                    </a:lnTo>
                    <a:lnTo>
                      <a:pt x="694" y="1014"/>
                    </a:lnTo>
                    <a:lnTo>
                      <a:pt x="696" y="1011"/>
                    </a:lnTo>
                    <a:lnTo>
                      <a:pt x="698" y="1009"/>
                    </a:lnTo>
                    <a:lnTo>
                      <a:pt x="698" y="1007"/>
                    </a:lnTo>
                    <a:lnTo>
                      <a:pt x="694" y="1009"/>
                    </a:lnTo>
                    <a:lnTo>
                      <a:pt x="692" y="1013"/>
                    </a:lnTo>
                    <a:lnTo>
                      <a:pt x="686" y="1016"/>
                    </a:lnTo>
                    <a:lnTo>
                      <a:pt x="682" y="1018"/>
                    </a:lnTo>
                    <a:lnTo>
                      <a:pt x="680" y="1022"/>
                    </a:lnTo>
                    <a:lnTo>
                      <a:pt x="677" y="1024"/>
                    </a:lnTo>
                    <a:lnTo>
                      <a:pt x="673" y="1026"/>
                    </a:lnTo>
                    <a:lnTo>
                      <a:pt x="669" y="1030"/>
                    </a:lnTo>
                    <a:lnTo>
                      <a:pt x="665" y="1032"/>
                    </a:lnTo>
                    <a:lnTo>
                      <a:pt x="661" y="1035"/>
                    </a:lnTo>
                    <a:lnTo>
                      <a:pt x="658" y="1041"/>
                    </a:lnTo>
                    <a:lnTo>
                      <a:pt x="652" y="1043"/>
                    </a:lnTo>
                    <a:lnTo>
                      <a:pt x="648" y="1047"/>
                    </a:lnTo>
                    <a:lnTo>
                      <a:pt x="642" y="1051"/>
                    </a:lnTo>
                    <a:lnTo>
                      <a:pt x="639" y="1054"/>
                    </a:lnTo>
                    <a:lnTo>
                      <a:pt x="633" y="1058"/>
                    </a:lnTo>
                    <a:lnTo>
                      <a:pt x="629" y="1062"/>
                    </a:lnTo>
                    <a:lnTo>
                      <a:pt x="623" y="1066"/>
                    </a:lnTo>
                    <a:lnTo>
                      <a:pt x="618" y="1070"/>
                    </a:lnTo>
                    <a:lnTo>
                      <a:pt x="614" y="1075"/>
                    </a:lnTo>
                    <a:lnTo>
                      <a:pt x="608" y="1079"/>
                    </a:lnTo>
                    <a:lnTo>
                      <a:pt x="603" y="1083"/>
                    </a:lnTo>
                    <a:lnTo>
                      <a:pt x="599" y="1087"/>
                    </a:lnTo>
                    <a:lnTo>
                      <a:pt x="593" y="1090"/>
                    </a:lnTo>
                    <a:lnTo>
                      <a:pt x="587" y="1094"/>
                    </a:lnTo>
                    <a:lnTo>
                      <a:pt x="582" y="1098"/>
                    </a:lnTo>
                    <a:lnTo>
                      <a:pt x="578" y="1104"/>
                    </a:lnTo>
                    <a:lnTo>
                      <a:pt x="572" y="1106"/>
                    </a:lnTo>
                    <a:lnTo>
                      <a:pt x="568" y="1110"/>
                    </a:lnTo>
                    <a:lnTo>
                      <a:pt x="563" y="1113"/>
                    </a:lnTo>
                    <a:lnTo>
                      <a:pt x="559" y="1117"/>
                    </a:lnTo>
                    <a:lnTo>
                      <a:pt x="555" y="1119"/>
                    </a:lnTo>
                    <a:lnTo>
                      <a:pt x="549" y="1123"/>
                    </a:lnTo>
                    <a:lnTo>
                      <a:pt x="547" y="1125"/>
                    </a:lnTo>
                    <a:lnTo>
                      <a:pt x="542" y="1129"/>
                    </a:lnTo>
                    <a:lnTo>
                      <a:pt x="538" y="1130"/>
                    </a:lnTo>
                    <a:lnTo>
                      <a:pt x="534" y="1132"/>
                    </a:lnTo>
                    <a:lnTo>
                      <a:pt x="530" y="1136"/>
                    </a:lnTo>
                    <a:lnTo>
                      <a:pt x="526" y="1138"/>
                    </a:lnTo>
                    <a:lnTo>
                      <a:pt x="523" y="1142"/>
                    </a:lnTo>
                    <a:lnTo>
                      <a:pt x="519" y="1144"/>
                    </a:lnTo>
                    <a:lnTo>
                      <a:pt x="517" y="1146"/>
                    </a:lnTo>
                    <a:lnTo>
                      <a:pt x="515" y="1148"/>
                    </a:lnTo>
                    <a:lnTo>
                      <a:pt x="509" y="1149"/>
                    </a:lnTo>
                    <a:lnTo>
                      <a:pt x="504" y="1155"/>
                    </a:lnTo>
                    <a:lnTo>
                      <a:pt x="500" y="1157"/>
                    </a:lnTo>
                    <a:lnTo>
                      <a:pt x="496" y="1159"/>
                    </a:lnTo>
                    <a:lnTo>
                      <a:pt x="492" y="1161"/>
                    </a:lnTo>
                    <a:lnTo>
                      <a:pt x="490" y="1163"/>
                    </a:lnTo>
                    <a:lnTo>
                      <a:pt x="490" y="1161"/>
                    </a:lnTo>
                    <a:lnTo>
                      <a:pt x="490" y="1159"/>
                    </a:lnTo>
                    <a:lnTo>
                      <a:pt x="488" y="1155"/>
                    </a:lnTo>
                    <a:lnTo>
                      <a:pt x="488" y="1153"/>
                    </a:lnTo>
                    <a:lnTo>
                      <a:pt x="487" y="1149"/>
                    </a:lnTo>
                    <a:lnTo>
                      <a:pt x="487" y="1146"/>
                    </a:lnTo>
                    <a:lnTo>
                      <a:pt x="487" y="1142"/>
                    </a:lnTo>
                    <a:lnTo>
                      <a:pt x="487" y="1138"/>
                    </a:lnTo>
                    <a:lnTo>
                      <a:pt x="487" y="1132"/>
                    </a:lnTo>
                    <a:lnTo>
                      <a:pt x="487" y="1129"/>
                    </a:lnTo>
                    <a:lnTo>
                      <a:pt x="485" y="1123"/>
                    </a:lnTo>
                    <a:lnTo>
                      <a:pt x="485" y="1115"/>
                    </a:lnTo>
                    <a:lnTo>
                      <a:pt x="485" y="1110"/>
                    </a:lnTo>
                    <a:lnTo>
                      <a:pt x="485" y="1104"/>
                    </a:lnTo>
                    <a:lnTo>
                      <a:pt x="485" y="1100"/>
                    </a:lnTo>
                    <a:lnTo>
                      <a:pt x="485" y="1098"/>
                    </a:lnTo>
                    <a:lnTo>
                      <a:pt x="485" y="1094"/>
                    </a:lnTo>
                    <a:lnTo>
                      <a:pt x="485" y="1090"/>
                    </a:lnTo>
                    <a:lnTo>
                      <a:pt x="485" y="1087"/>
                    </a:lnTo>
                    <a:lnTo>
                      <a:pt x="485" y="1085"/>
                    </a:lnTo>
                    <a:lnTo>
                      <a:pt x="485" y="1081"/>
                    </a:lnTo>
                    <a:lnTo>
                      <a:pt x="485" y="1077"/>
                    </a:lnTo>
                    <a:lnTo>
                      <a:pt x="485" y="1073"/>
                    </a:lnTo>
                    <a:lnTo>
                      <a:pt x="485" y="1070"/>
                    </a:lnTo>
                    <a:lnTo>
                      <a:pt x="485" y="1068"/>
                    </a:lnTo>
                    <a:lnTo>
                      <a:pt x="485" y="1064"/>
                    </a:lnTo>
                    <a:lnTo>
                      <a:pt x="485" y="1060"/>
                    </a:lnTo>
                    <a:lnTo>
                      <a:pt x="485" y="1056"/>
                    </a:lnTo>
                    <a:lnTo>
                      <a:pt x="485" y="1052"/>
                    </a:lnTo>
                    <a:lnTo>
                      <a:pt x="487" y="1049"/>
                    </a:lnTo>
                    <a:lnTo>
                      <a:pt x="487" y="1047"/>
                    </a:lnTo>
                    <a:lnTo>
                      <a:pt x="487" y="1041"/>
                    </a:lnTo>
                    <a:lnTo>
                      <a:pt x="487" y="1037"/>
                    </a:lnTo>
                    <a:lnTo>
                      <a:pt x="487" y="1035"/>
                    </a:lnTo>
                    <a:lnTo>
                      <a:pt x="487" y="1032"/>
                    </a:lnTo>
                    <a:lnTo>
                      <a:pt x="488" y="1028"/>
                    </a:lnTo>
                    <a:lnTo>
                      <a:pt x="490" y="1024"/>
                    </a:lnTo>
                    <a:lnTo>
                      <a:pt x="490" y="1022"/>
                    </a:lnTo>
                    <a:lnTo>
                      <a:pt x="490" y="1018"/>
                    </a:lnTo>
                    <a:lnTo>
                      <a:pt x="492" y="1014"/>
                    </a:lnTo>
                    <a:lnTo>
                      <a:pt x="492" y="1011"/>
                    </a:lnTo>
                    <a:lnTo>
                      <a:pt x="492" y="1009"/>
                    </a:lnTo>
                    <a:lnTo>
                      <a:pt x="496" y="1001"/>
                    </a:lnTo>
                    <a:lnTo>
                      <a:pt x="498" y="995"/>
                    </a:lnTo>
                    <a:lnTo>
                      <a:pt x="500" y="992"/>
                    </a:lnTo>
                    <a:lnTo>
                      <a:pt x="500" y="988"/>
                    </a:lnTo>
                    <a:lnTo>
                      <a:pt x="502" y="986"/>
                    </a:lnTo>
                    <a:lnTo>
                      <a:pt x="504" y="982"/>
                    </a:lnTo>
                    <a:lnTo>
                      <a:pt x="506" y="975"/>
                    </a:lnTo>
                    <a:lnTo>
                      <a:pt x="509" y="969"/>
                    </a:lnTo>
                    <a:lnTo>
                      <a:pt x="511" y="963"/>
                    </a:lnTo>
                    <a:lnTo>
                      <a:pt x="515" y="957"/>
                    </a:lnTo>
                    <a:lnTo>
                      <a:pt x="519" y="952"/>
                    </a:lnTo>
                    <a:lnTo>
                      <a:pt x="523" y="946"/>
                    </a:lnTo>
                    <a:lnTo>
                      <a:pt x="525" y="940"/>
                    </a:lnTo>
                    <a:lnTo>
                      <a:pt x="528" y="935"/>
                    </a:lnTo>
                    <a:lnTo>
                      <a:pt x="532" y="927"/>
                    </a:lnTo>
                    <a:lnTo>
                      <a:pt x="536" y="923"/>
                    </a:lnTo>
                    <a:lnTo>
                      <a:pt x="538" y="916"/>
                    </a:lnTo>
                    <a:lnTo>
                      <a:pt x="544" y="910"/>
                    </a:lnTo>
                    <a:lnTo>
                      <a:pt x="547" y="906"/>
                    </a:lnTo>
                    <a:lnTo>
                      <a:pt x="551" y="900"/>
                    </a:lnTo>
                    <a:lnTo>
                      <a:pt x="555" y="895"/>
                    </a:lnTo>
                    <a:lnTo>
                      <a:pt x="557" y="889"/>
                    </a:lnTo>
                    <a:lnTo>
                      <a:pt x="561" y="883"/>
                    </a:lnTo>
                    <a:lnTo>
                      <a:pt x="566" y="878"/>
                    </a:lnTo>
                    <a:lnTo>
                      <a:pt x="568" y="872"/>
                    </a:lnTo>
                    <a:lnTo>
                      <a:pt x="574" y="866"/>
                    </a:lnTo>
                    <a:lnTo>
                      <a:pt x="578" y="862"/>
                    </a:lnTo>
                    <a:lnTo>
                      <a:pt x="582" y="857"/>
                    </a:lnTo>
                    <a:lnTo>
                      <a:pt x="583" y="851"/>
                    </a:lnTo>
                    <a:lnTo>
                      <a:pt x="587" y="847"/>
                    </a:lnTo>
                    <a:lnTo>
                      <a:pt x="591" y="842"/>
                    </a:lnTo>
                    <a:lnTo>
                      <a:pt x="593" y="836"/>
                    </a:lnTo>
                    <a:lnTo>
                      <a:pt x="597" y="830"/>
                    </a:lnTo>
                    <a:lnTo>
                      <a:pt x="601" y="826"/>
                    </a:lnTo>
                    <a:lnTo>
                      <a:pt x="603" y="821"/>
                    </a:lnTo>
                    <a:lnTo>
                      <a:pt x="606" y="815"/>
                    </a:lnTo>
                    <a:lnTo>
                      <a:pt x="608" y="809"/>
                    </a:lnTo>
                    <a:lnTo>
                      <a:pt x="610" y="805"/>
                    </a:lnTo>
                    <a:lnTo>
                      <a:pt x="612" y="800"/>
                    </a:lnTo>
                    <a:lnTo>
                      <a:pt x="616" y="794"/>
                    </a:lnTo>
                    <a:lnTo>
                      <a:pt x="616" y="790"/>
                    </a:lnTo>
                    <a:lnTo>
                      <a:pt x="618" y="785"/>
                    </a:lnTo>
                    <a:lnTo>
                      <a:pt x="620" y="779"/>
                    </a:lnTo>
                    <a:lnTo>
                      <a:pt x="622" y="773"/>
                    </a:lnTo>
                    <a:lnTo>
                      <a:pt x="622" y="769"/>
                    </a:lnTo>
                    <a:lnTo>
                      <a:pt x="623" y="764"/>
                    </a:lnTo>
                    <a:lnTo>
                      <a:pt x="623" y="758"/>
                    </a:lnTo>
                    <a:lnTo>
                      <a:pt x="625" y="754"/>
                    </a:lnTo>
                    <a:lnTo>
                      <a:pt x="625" y="748"/>
                    </a:lnTo>
                    <a:lnTo>
                      <a:pt x="625" y="745"/>
                    </a:lnTo>
                    <a:lnTo>
                      <a:pt x="627" y="739"/>
                    </a:lnTo>
                    <a:lnTo>
                      <a:pt x="629" y="733"/>
                    </a:lnTo>
                    <a:lnTo>
                      <a:pt x="629" y="728"/>
                    </a:lnTo>
                    <a:lnTo>
                      <a:pt x="629" y="722"/>
                    </a:lnTo>
                    <a:lnTo>
                      <a:pt x="629" y="716"/>
                    </a:lnTo>
                    <a:lnTo>
                      <a:pt x="629" y="712"/>
                    </a:lnTo>
                    <a:lnTo>
                      <a:pt x="627" y="707"/>
                    </a:lnTo>
                    <a:lnTo>
                      <a:pt x="627" y="701"/>
                    </a:lnTo>
                    <a:lnTo>
                      <a:pt x="625" y="697"/>
                    </a:lnTo>
                    <a:lnTo>
                      <a:pt x="625" y="691"/>
                    </a:lnTo>
                    <a:lnTo>
                      <a:pt x="625" y="686"/>
                    </a:lnTo>
                    <a:lnTo>
                      <a:pt x="625" y="680"/>
                    </a:lnTo>
                    <a:lnTo>
                      <a:pt x="623" y="676"/>
                    </a:lnTo>
                    <a:lnTo>
                      <a:pt x="623" y="670"/>
                    </a:lnTo>
                    <a:lnTo>
                      <a:pt x="622" y="665"/>
                    </a:lnTo>
                    <a:lnTo>
                      <a:pt x="620" y="659"/>
                    </a:lnTo>
                    <a:lnTo>
                      <a:pt x="620" y="653"/>
                    </a:lnTo>
                    <a:lnTo>
                      <a:pt x="618" y="648"/>
                    </a:lnTo>
                    <a:lnTo>
                      <a:pt x="616" y="644"/>
                    </a:lnTo>
                    <a:lnTo>
                      <a:pt x="616" y="638"/>
                    </a:lnTo>
                    <a:lnTo>
                      <a:pt x="612" y="631"/>
                    </a:lnTo>
                    <a:lnTo>
                      <a:pt x="610" y="627"/>
                    </a:lnTo>
                    <a:lnTo>
                      <a:pt x="608" y="619"/>
                    </a:lnTo>
                    <a:lnTo>
                      <a:pt x="606" y="613"/>
                    </a:lnTo>
                    <a:lnTo>
                      <a:pt x="604" y="608"/>
                    </a:lnTo>
                    <a:lnTo>
                      <a:pt x="603" y="602"/>
                    </a:lnTo>
                    <a:lnTo>
                      <a:pt x="601" y="596"/>
                    </a:lnTo>
                    <a:lnTo>
                      <a:pt x="599" y="591"/>
                    </a:lnTo>
                    <a:lnTo>
                      <a:pt x="595" y="585"/>
                    </a:lnTo>
                    <a:lnTo>
                      <a:pt x="593" y="577"/>
                    </a:lnTo>
                    <a:lnTo>
                      <a:pt x="591" y="572"/>
                    </a:lnTo>
                    <a:lnTo>
                      <a:pt x="589" y="566"/>
                    </a:lnTo>
                    <a:lnTo>
                      <a:pt x="585" y="562"/>
                    </a:lnTo>
                    <a:lnTo>
                      <a:pt x="585" y="556"/>
                    </a:lnTo>
                    <a:lnTo>
                      <a:pt x="582" y="551"/>
                    </a:lnTo>
                    <a:lnTo>
                      <a:pt x="580" y="543"/>
                    </a:lnTo>
                    <a:lnTo>
                      <a:pt x="578" y="537"/>
                    </a:lnTo>
                    <a:lnTo>
                      <a:pt x="574" y="532"/>
                    </a:lnTo>
                    <a:lnTo>
                      <a:pt x="572" y="526"/>
                    </a:lnTo>
                    <a:lnTo>
                      <a:pt x="570" y="520"/>
                    </a:lnTo>
                    <a:lnTo>
                      <a:pt x="568" y="515"/>
                    </a:lnTo>
                    <a:lnTo>
                      <a:pt x="566" y="509"/>
                    </a:lnTo>
                    <a:lnTo>
                      <a:pt x="564" y="503"/>
                    </a:lnTo>
                    <a:lnTo>
                      <a:pt x="563" y="499"/>
                    </a:lnTo>
                    <a:lnTo>
                      <a:pt x="561" y="494"/>
                    </a:lnTo>
                    <a:lnTo>
                      <a:pt x="559" y="488"/>
                    </a:lnTo>
                    <a:lnTo>
                      <a:pt x="557" y="482"/>
                    </a:lnTo>
                    <a:lnTo>
                      <a:pt x="555" y="479"/>
                    </a:lnTo>
                    <a:lnTo>
                      <a:pt x="555" y="473"/>
                    </a:lnTo>
                    <a:lnTo>
                      <a:pt x="555" y="469"/>
                    </a:lnTo>
                    <a:lnTo>
                      <a:pt x="553" y="463"/>
                    </a:lnTo>
                    <a:lnTo>
                      <a:pt x="553" y="458"/>
                    </a:lnTo>
                    <a:lnTo>
                      <a:pt x="551" y="452"/>
                    </a:lnTo>
                    <a:lnTo>
                      <a:pt x="551" y="450"/>
                    </a:lnTo>
                    <a:lnTo>
                      <a:pt x="549" y="444"/>
                    </a:lnTo>
                    <a:lnTo>
                      <a:pt x="549" y="441"/>
                    </a:lnTo>
                    <a:lnTo>
                      <a:pt x="549" y="435"/>
                    </a:lnTo>
                    <a:lnTo>
                      <a:pt x="549" y="431"/>
                    </a:lnTo>
                    <a:lnTo>
                      <a:pt x="549" y="427"/>
                    </a:lnTo>
                    <a:lnTo>
                      <a:pt x="549" y="422"/>
                    </a:lnTo>
                    <a:lnTo>
                      <a:pt x="549" y="420"/>
                    </a:lnTo>
                    <a:lnTo>
                      <a:pt x="549" y="416"/>
                    </a:lnTo>
                    <a:lnTo>
                      <a:pt x="549" y="412"/>
                    </a:lnTo>
                    <a:lnTo>
                      <a:pt x="549" y="408"/>
                    </a:lnTo>
                    <a:lnTo>
                      <a:pt x="549" y="406"/>
                    </a:lnTo>
                    <a:lnTo>
                      <a:pt x="549" y="403"/>
                    </a:lnTo>
                    <a:lnTo>
                      <a:pt x="549" y="397"/>
                    </a:lnTo>
                    <a:lnTo>
                      <a:pt x="551" y="391"/>
                    </a:lnTo>
                    <a:lnTo>
                      <a:pt x="551" y="387"/>
                    </a:lnTo>
                    <a:lnTo>
                      <a:pt x="553" y="384"/>
                    </a:lnTo>
                    <a:lnTo>
                      <a:pt x="553" y="380"/>
                    </a:lnTo>
                    <a:lnTo>
                      <a:pt x="553" y="376"/>
                    </a:lnTo>
                    <a:lnTo>
                      <a:pt x="555" y="376"/>
                    </a:lnTo>
                    <a:lnTo>
                      <a:pt x="553" y="376"/>
                    </a:lnTo>
                    <a:lnTo>
                      <a:pt x="553" y="374"/>
                    </a:lnTo>
                    <a:lnTo>
                      <a:pt x="549" y="372"/>
                    </a:lnTo>
                    <a:lnTo>
                      <a:pt x="549" y="370"/>
                    </a:lnTo>
                    <a:lnTo>
                      <a:pt x="545" y="365"/>
                    </a:lnTo>
                    <a:lnTo>
                      <a:pt x="542" y="363"/>
                    </a:lnTo>
                    <a:lnTo>
                      <a:pt x="540" y="357"/>
                    </a:lnTo>
                    <a:lnTo>
                      <a:pt x="536" y="353"/>
                    </a:lnTo>
                    <a:lnTo>
                      <a:pt x="536" y="349"/>
                    </a:lnTo>
                    <a:lnTo>
                      <a:pt x="534" y="345"/>
                    </a:lnTo>
                    <a:lnTo>
                      <a:pt x="532" y="344"/>
                    </a:lnTo>
                    <a:lnTo>
                      <a:pt x="530" y="340"/>
                    </a:lnTo>
                    <a:lnTo>
                      <a:pt x="528" y="336"/>
                    </a:lnTo>
                    <a:lnTo>
                      <a:pt x="526" y="332"/>
                    </a:lnTo>
                    <a:lnTo>
                      <a:pt x="525" y="330"/>
                    </a:lnTo>
                    <a:lnTo>
                      <a:pt x="525" y="326"/>
                    </a:lnTo>
                    <a:lnTo>
                      <a:pt x="525" y="321"/>
                    </a:lnTo>
                    <a:lnTo>
                      <a:pt x="523" y="319"/>
                    </a:lnTo>
                    <a:lnTo>
                      <a:pt x="523" y="313"/>
                    </a:lnTo>
                    <a:lnTo>
                      <a:pt x="523" y="309"/>
                    </a:lnTo>
                    <a:lnTo>
                      <a:pt x="523" y="306"/>
                    </a:lnTo>
                    <a:lnTo>
                      <a:pt x="523" y="302"/>
                    </a:lnTo>
                    <a:lnTo>
                      <a:pt x="523" y="296"/>
                    </a:lnTo>
                    <a:lnTo>
                      <a:pt x="523" y="292"/>
                    </a:lnTo>
                    <a:lnTo>
                      <a:pt x="523" y="287"/>
                    </a:lnTo>
                    <a:lnTo>
                      <a:pt x="523" y="283"/>
                    </a:lnTo>
                    <a:lnTo>
                      <a:pt x="523" y="279"/>
                    </a:lnTo>
                    <a:lnTo>
                      <a:pt x="525" y="273"/>
                    </a:lnTo>
                    <a:lnTo>
                      <a:pt x="525" y="268"/>
                    </a:lnTo>
                    <a:lnTo>
                      <a:pt x="528" y="264"/>
                    </a:lnTo>
                    <a:lnTo>
                      <a:pt x="528" y="258"/>
                    </a:lnTo>
                    <a:lnTo>
                      <a:pt x="530" y="254"/>
                    </a:lnTo>
                    <a:lnTo>
                      <a:pt x="534" y="249"/>
                    </a:lnTo>
                    <a:lnTo>
                      <a:pt x="534" y="243"/>
                    </a:lnTo>
                    <a:lnTo>
                      <a:pt x="536" y="237"/>
                    </a:lnTo>
                    <a:lnTo>
                      <a:pt x="538" y="231"/>
                    </a:lnTo>
                    <a:lnTo>
                      <a:pt x="542" y="226"/>
                    </a:lnTo>
                    <a:lnTo>
                      <a:pt x="544" y="220"/>
                    </a:lnTo>
                    <a:lnTo>
                      <a:pt x="547" y="216"/>
                    </a:lnTo>
                    <a:lnTo>
                      <a:pt x="549" y="211"/>
                    </a:lnTo>
                    <a:lnTo>
                      <a:pt x="551" y="205"/>
                    </a:lnTo>
                    <a:lnTo>
                      <a:pt x="553" y="199"/>
                    </a:lnTo>
                    <a:lnTo>
                      <a:pt x="555" y="193"/>
                    </a:lnTo>
                    <a:lnTo>
                      <a:pt x="559" y="188"/>
                    </a:lnTo>
                    <a:lnTo>
                      <a:pt x="561" y="182"/>
                    </a:lnTo>
                    <a:lnTo>
                      <a:pt x="564" y="178"/>
                    </a:lnTo>
                    <a:lnTo>
                      <a:pt x="566" y="173"/>
                    </a:lnTo>
                    <a:lnTo>
                      <a:pt x="570" y="167"/>
                    </a:lnTo>
                    <a:lnTo>
                      <a:pt x="572" y="161"/>
                    </a:lnTo>
                    <a:lnTo>
                      <a:pt x="574" y="155"/>
                    </a:lnTo>
                    <a:lnTo>
                      <a:pt x="578" y="150"/>
                    </a:lnTo>
                    <a:lnTo>
                      <a:pt x="580" y="144"/>
                    </a:lnTo>
                    <a:lnTo>
                      <a:pt x="582" y="138"/>
                    </a:lnTo>
                    <a:lnTo>
                      <a:pt x="585" y="133"/>
                    </a:lnTo>
                    <a:lnTo>
                      <a:pt x="587" y="125"/>
                    </a:lnTo>
                    <a:lnTo>
                      <a:pt x="591" y="121"/>
                    </a:lnTo>
                    <a:lnTo>
                      <a:pt x="591" y="116"/>
                    </a:lnTo>
                    <a:lnTo>
                      <a:pt x="593" y="110"/>
                    </a:lnTo>
                    <a:lnTo>
                      <a:pt x="595" y="104"/>
                    </a:lnTo>
                    <a:lnTo>
                      <a:pt x="597" y="98"/>
                    </a:lnTo>
                    <a:lnTo>
                      <a:pt x="599" y="93"/>
                    </a:lnTo>
                    <a:lnTo>
                      <a:pt x="599" y="87"/>
                    </a:lnTo>
                    <a:lnTo>
                      <a:pt x="601" y="81"/>
                    </a:lnTo>
                    <a:lnTo>
                      <a:pt x="603" y="76"/>
                    </a:lnTo>
                    <a:lnTo>
                      <a:pt x="603" y="72"/>
                    </a:lnTo>
                    <a:lnTo>
                      <a:pt x="604" y="66"/>
                    </a:lnTo>
                    <a:lnTo>
                      <a:pt x="604" y="60"/>
                    </a:lnTo>
                    <a:lnTo>
                      <a:pt x="606" y="55"/>
                    </a:lnTo>
                    <a:lnTo>
                      <a:pt x="606" y="49"/>
                    </a:lnTo>
                    <a:lnTo>
                      <a:pt x="608" y="47"/>
                    </a:lnTo>
                    <a:lnTo>
                      <a:pt x="608" y="41"/>
                    </a:lnTo>
                    <a:lnTo>
                      <a:pt x="610" y="38"/>
                    </a:lnTo>
                    <a:lnTo>
                      <a:pt x="610" y="34"/>
                    </a:lnTo>
                    <a:lnTo>
                      <a:pt x="610" y="30"/>
                    </a:lnTo>
                    <a:lnTo>
                      <a:pt x="610" y="26"/>
                    </a:lnTo>
                    <a:lnTo>
                      <a:pt x="612" y="22"/>
                    </a:lnTo>
                    <a:lnTo>
                      <a:pt x="612" y="19"/>
                    </a:lnTo>
                    <a:lnTo>
                      <a:pt x="612" y="15"/>
                    </a:lnTo>
                    <a:lnTo>
                      <a:pt x="612" y="13"/>
                    </a:lnTo>
                    <a:lnTo>
                      <a:pt x="612" y="11"/>
                    </a:lnTo>
                    <a:lnTo>
                      <a:pt x="612" y="5"/>
                    </a:lnTo>
                    <a:lnTo>
                      <a:pt x="614" y="3"/>
                    </a:lnTo>
                    <a:lnTo>
                      <a:pt x="614" y="0"/>
                    </a:lnTo>
                    <a:lnTo>
                      <a:pt x="625" y="26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36" name="Freeform 55"/>
              <p:cNvSpPr>
                <a:spLocks/>
              </p:cNvSpPr>
              <p:nvPr/>
            </p:nvSpPr>
            <p:spPr bwMode="auto">
              <a:xfrm>
                <a:off x="946" y="2787"/>
                <a:ext cx="271" cy="575"/>
              </a:xfrm>
              <a:custGeom>
                <a:avLst/>
                <a:gdLst>
                  <a:gd name="T0" fmla="*/ 5 w 542"/>
                  <a:gd name="T1" fmla="*/ 1 h 1149"/>
                  <a:gd name="T2" fmla="*/ 6 w 542"/>
                  <a:gd name="T3" fmla="*/ 1 h 1149"/>
                  <a:gd name="T4" fmla="*/ 7 w 542"/>
                  <a:gd name="T5" fmla="*/ 0 h 1149"/>
                  <a:gd name="T6" fmla="*/ 8 w 542"/>
                  <a:gd name="T7" fmla="*/ 1 h 1149"/>
                  <a:gd name="T8" fmla="*/ 7 w 542"/>
                  <a:gd name="T9" fmla="*/ 1 h 1149"/>
                  <a:gd name="T10" fmla="*/ 6 w 542"/>
                  <a:gd name="T11" fmla="*/ 2 h 1149"/>
                  <a:gd name="T12" fmla="*/ 5 w 542"/>
                  <a:gd name="T13" fmla="*/ 3 h 1149"/>
                  <a:gd name="T14" fmla="*/ 4 w 542"/>
                  <a:gd name="T15" fmla="*/ 3 h 1149"/>
                  <a:gd name="T16" fmla="*/ 4 w 542"/>
                  <a:gd name="T17" fmla="*/ 4 h 1149"/>
                  <a:gd name="T18" fmla="*/ 3 w 542"/>
                  <a:gd name="T19" fmla="*/ 5 h 1149"/>
                  <a:gd name="T20" fmla="*/ 3 w 542"/>
                  <a:gd name="T21" fmla="*/ 6 h 1149"/>
                  <a:gd name="T22" fmla="*/ 4 w 542"/>
                  <a:gd name="T23" fmla="*/ 5 h 1149"/>
                  <a:gd name="T24" fmla="*/ 5 w 542"/>
                  <a:gd name="T25" fmla="*/ 5 h 1149"/>
                  <a:gd name="T26" fmla="*/ 6 w 542"/>
                  <a:gd name="T27" fmla="*/ 5 h 1149"/>
                  <a:gd name="T28" fmla="*/ 6 w 542"/>
                  <a:gd name="T29" fmla="*/ 5 h 1149"/>
                  <a:gd name="T30" fmla="*/ 7 w 542"/>
                  <a:gd name="T31" fmla="*/ 4 h 1149"/>
                  <a:gd name="T32" fmla="*/ 8 w 542"/>
                  <a:gd name="T33" fmla="*/ 4 h 1149"/>
                  <a:gd name="T34" fmla="*/ 7 w 542"/>
                  <a:gd name="T35" fmla="*/ 5 h 1149"/>
                  <a:gd name="T36" fmla="*/ 6 w 542"/>
                  <a:gd name="T37" fmla="*/ 6 h 1149"/>
                  <a:gd name="T38" fmla="*/ 5 w 542"/>
                  <a:gd name="T39" fmla="*/ 6 h 1149"/>
                  <a:gd name="T40" fmla="*/ 4 w 542"/>
                  <a:gd name="T41" fmla="*/ 7 h 1149"/>
                  <a:gd name="T42" fmla="*/ 4 w 542"/>
                  <a:gd name="T43" fmla="*/ 7 h 1149"/>
                  <a:gd name="T44" fmla="*/ 3 w 542"/>
                  <a:gd name="T45" fmla="*/ 8 h 1149"/>
                  <a:gd name="T46" fmla="*/ 2 w 542"/>
                  <a:gd name="T47" fmla="*/ 8 h 1149"/>
                  <a:gd name="T48" fmla="*/ 2 w 542"/>
                  <a:gd name="T49" fmla="*/ 9 h 1149"/>
                  <a:gd name="T50" fmla="*/ 1 w 542"/>
                  <a:gd name="T51" fmla="*/ 10 h 1149"/>
                  <a:gd name="T52" fmla="*/ 1 w 542"/>
                  <a:gd name="T53" fmla="*/ 11 h 1149"/>
                  <a:gd name="T54" fmla="*/ 1 w 542"/>
                  <a:gd name="T55" fmla="*/ 12 h 1149"/>
                  <a:gd name="T56" fmla="*/ 1 w 542"/>
                  <a:gd name="T57" fmla="*/ 12 h 1149"/>
                  <a:gd name="T58" fmla="*/ 2 w 542"/>
                  <a:gd name="T59" fmla="*/ 12 h 1149"/>
                  <a:gd name="T60" fmla="*/ 3 w 542"/>
                  <a:gd name="T61" fmla="*/ 12 h 1149"/>
                  <a:gd name="T62" fmla="*/ 4 w 542"/>
                  <a:gd name="T63" fmla="*/ 11 h 1149"/>
                  <a:gd name="T64" fmla="*/ 5 w 542"/>
                  <a:gd name="T65" fmla="*/ 11 h 1149"/>
                  <a:gd name="T66" fmla="*/ 6 w 542"/>
                  <a:gd name="T67" fmla="*/ 10 h 1149"/>
                  <a:gd name="T68" fmla="*/ 8 w 542"/>
                  <a:gd name="T69" fmla="*/ 11 h 1149"/>
                  <a:gd name="T70" fmla="*/ 7 w 542"/>
                  <a:gd name="T71" fmla="*/ 12 h 1149"/>
                  <a:gd name="T72" fmla="*/ 6 w 542"/>
                  <a:gd name="T73" fmla="*/ 13 h 1149"/>
                  <a:gd name="T74" fmla="*/ 5 w 542"/>
                  <a:gd name="T75" fmla="*/ 13 h 1149"/>
                  <a:gd name="T76" fmla="*/ 4 w 542"/>
                  <a:gd name="T77" fmla="*/ 14 h 1149"/>
                  <a:gd name="T78" fmla="*/ 2 w 542"/>
                  <a:gd name="T79" fmla="*/ 14 h 1149"/>
                  <a:gd name="T80" fmla="*/ 2 w 542"/>
                  <a:gd name="T81" fmla="*/ 14 h 1149"/>
                  <a:gd name="T82" fmla="*/ 1 w 542"/>
                  <a:gd name="T83" fmla="*/ 14 h 1149"/>
                  <a:gd name="T84" fmla="*/ 1 w 542"/>
                  <a:gd name="T85" fmla="*/ 15 h 1149"/>
                  <a:gd name="T86" fmla="*/ 1 w 542"/>
                  <a:gd name="T87" fmla="*/ 16 h 1149"/>
                  <a:gd name="T88" fmla="*/ 1 w 542"/>
                  <a:gd name="T89" fmla="*/ 17 h 1149"/>
                  <a:gd name="T90" fmla="*/ 2 w 542"/>
                  <a:gd name="T91" fmla="*/ 17 h 1149"/>
                  <a:gd name="T92" fmla="*/ 3 w 542"/>
                  <a:gd name="T93" fmla="*/ 17 h 1149"/>
                  <a:gd name="T94" fmla="*/ 4 w 542"/>
                  <a:gd name="T95" fmla="*/ 17 h 1149"/>
                  <a:gd name="T96" fmla="*/ 1 w 542"/>
                  <a:gd name="T97" fmla="*/ 18 h 1149"/>
                  <a:gd name="T98" fmla="*/ 1 w 542"/>
                  <a:gd name="T99" fmla="*/ 17 h 1149"/>
                  <a:gd name="T100" fmla="*/ 0 w 542"/>
                  <a:gd name="T101" fmla="*/ 16 h 1149"/>
                  <a:gd name="T102" fmla="*/ 1 w 542"/>
                  <a:gd name="T103" fmla="*/ 15 h 1149"/>
                  <a:gd name="T104" fmla="*/ 1 w 542"/>
                  <a:gd name="T105" fmla="*/ 13 h 1149"/>
                  <a:gd name="T106" fmla="*/ 1 w 542"/>
                  <a:gd name="T107" fmla="*/ 12 h 1149"/>
                  <a:gd name="T108" fmla="*/ 1 w 542"/>
                  <a:gd name="T109" fmla="*/ 10 h 1149"/>
                  <a:gd name="T110" fmla="*/ 1 w 542"/>
                  <a:gd name="T111" fmla="*/ 8 h 1149"/>
                  <a:gd name="T112" fmla="*/ 2 w 542"/>
                  <a:gd name="T113" fmla="*/ 6 h 1149"/>
                  <a:gd name="T114" fmla="*/ 3 w 542"/>
                  <a:gd name="T115" fmla="*/ 5 h 1149"/>
                  <a:gd name="T116" fmla="*/ 3 w 542"/>
                  <a:gd name="T117" fmla="*/ 3 h 1149"/>
                  <a:gd name="T118" fmla="*/ 4 w 542"/>
                  <a:gd name="T119" fmla="*/ 2 h 1149"/>
                  <a:gd name="T120" fmla="*/ 4 w 542"/>
                  <a:gd name="T121" fmla="*/ 2 h 114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42"/>
                  <a:gd name="T184" fmla="*/ 0 h 1149"/>
                  <a:gd name="T185" fmla="*/ 542 w 542"/>
                  <a:gd name="T186" fmla="*/ 1149 h 114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42" h="1149">
                    <a:moveTo>
                      <a:pt x="307" y="66"/>
                    </a:moveTo>
                    <a:lnTo>
                      <a:pt x="308" y="64"/>
                    </a:lnTo>
                    <a:lnTo>
                      <a:pt x="310" y="64"/>
                    </a:lnTo>
                    <a:lnTo>
                      <a:pt x="310" y="62"/>
                    </a:lnTo>
                    <a:lnTo>
                      <a:pt x="314" y="60"/>
                    </a:lnTo>
                    <a:lnTo>
                      <a:pt x="316" y="60"/>
                    </a:lnTo>
                    <a:lnTo>
                      <a:pt x="320" y="58"/>
                    </a:lnTo>
                    <a:lnTo>
                      <a:pt x="324" y="57"/>
                    </a:lnTo>
                    <a:lnTo>
                      <a:pt x="327" y="55"/>
                    </a:lnTo>
                    <a:lnTo>
                      <a:pt x="329" y="53"/>
                    </a:lnTo>
                    <a:lnTo>
                      <a:pt x="335" y="51"/>
                    </a:lnTo>
                    <a:lnTo>
                      <a:pt x="339" y="49"/>
                    </a:lnTo>
                    <a:lnTo>
                      <a:pt x="345" y="47"/>
                    </a:lnTo>
                    <a:lnTo>
                      <a:pt x="350" y="45"/>
                    </a:lnTo>
                    <a:lnTo>
                      <a:pt x="354" y="43"/>
                    </a:lnTo>
                    <a:lnTo>
                      <a:pt x="360" y="41"/>
                    </a:lnTo>
                    <a:lnTo>
                      <a:pt x="365" y="38"/>
                    </a:lnTo>
                    <a:lnTo>
                      <a:pt x="371" y="36"/>
                    </a:lnTo>
                    <a:lnTo>
                      <a:pt x="377" y="34"/>
                    </a:lnTo>
                    <a:lnTo>
                      <a:pt x="383" y="30"/>
                    </a:lnTo>
                    <a:lnTo>
                      <a:pt x="388" y="28"/>
                    </a:lnTo>
                    <a:lnTo>
                      <a:pt x="394" y="26"/>
                    </a:lnTo>
                    <a:lnTo>
                      <a:pt x="402" y="26"/>
                    </a:lnTo>
                    <a:lnTo>
                      <a:pt x="407" y="22"/>
                    </a:lnTo>
                    <a:lnTo>
                      <a:pt x="411" y="20"/>
                    </a:lnTo>
                    <a:lnTo>
                      <a:pt x="417" y="17"/>
                    </a:lnTo>
                    <a:lnTo>
                      <a:pt x="424" y="17"/>
                    </a:lnTo>
                    <a:lnTo>
                      <a:pt x="430" y="15"/>
                    </a:lnTo>
                    <a:lnTo>
                      <a:pt x="436" y="11"/>
                    </a:lnTo>
                    <a:lnTo>
                      <a:pt x="442" y="11"/>
                    </a:lnTo>
                    <a:lnTo>
                      <a:pt x="447" y="9"/>
                    </a:lnTo>
                    <a:lnTo>
                      <a:pt x="453" y="7"/>
                    </a:lnTo>
                    <a:lnTo>
                      <a:pt x="457" y="7"/>
                    </a:lnTo>
                    <a:lnTo>
                      <a:pt x="461" y="5"/>
                    </a:lnTo>
                    <a:lnTo>
                      <a:pt x="466" y="3"/>
                    </a:lnTo>
                    <a:lnTo>
                      <a:pt x="472" y="3"/>
                    </a:lnTo>
                    <a:lnTo>
                      <a:pt x="476" y="1"/>
                    </a:lnTo>
                    <a:lnTo>
                      <a:pt x="481" y="1"/>
                    </a:lnTo>
                    <a:lnTo>
                      <a:pt x="485" y="1"/>
                    </a:lnTo>
                    <a:lnTo>
                      <a:pt x="489" y="1"/>
                    </a:lnTo>
                    <a:lnTo>
                      <a:pt x="493" y="0"/>
                    </a:lnTo>
                    <a:lnTo>
                      <a:pt x="497" y="0"/>
                    </a:lnTo>
                    <a:lnTo>
                      <a:pt x="500" y="0"/>
                    </a:lnTo>
                    <a:lnTo>
                      <a:pt x="504" y="0"/>
                    </a:lnTo>
                    <a:lnTo>
                      <a:pt x="508" y="0"/>
                    </a:lnTo>
                    <a:lnTo>
                      <a:pt x="512" y="0"/>
                    </a:lnTo>
                    <a:lnTo>
                      <a:pt x="516" y="0"/>
                    </a:lnTo>
                    <a:lnTo>
                      <a:pt x="519" y="0"/>
                    </a:lnTo>
                    <a:lnTo>
                      <a:pt x="523" y="0"/>
                    </a:lnTo>
                    <a:lnTo>
                      <a:pt x="529" y="0"/>
                    </a:lnTo>
                    <a:lnTo>
                      <a:pt x="533" y="1"/>
                    </a:lnTo>
                    <a:lnTo>
                      <a:pt x="537" y="1"/>
                    </a:lnTo>
                    <a:lnTo>
                      <a:pt x="538" y="1"/>
                    </a:lnTo>
                    <a:lnTo>
                      <a:pt x="537" y="1"/>
                    </a:lnTo>
                    <a:lnTo>
                      <a:pt x="535" y="3"/>
                    </a:lnTo>
                    <a:lnTo>
                      <a:pt x="531" y="7"/>
                    </a:lnTo>
                    <a:lnTo>
                      <a:pt x="527" y="13"/>
                    </a:lnTo>
                    <a:lnTo>
                      <a:pt x="523" y="15"/>
                    </a:lnTo>
                    <a:lnTo>
                      <a:pt x="519" y="19"/>
                    </a:lnTo>
                    <a:lnTo>
                      <a:pt x="516" y="22"/>
                    </a:lnTo>
                    <a:lnTo>
                      <a:pt x="512" y="26"/>
                    </a:lnTo>
                    <a:lnTo>
                      <a:pt x="508" y="30"/>
                    </a:lnTo>
                    <a:lnTo>
                      <a:pt x="504" y="34"/>
                    </a:lnTo>
                    <a:lnTo>
                      <a:pt x="499" y="38"/>
                    </a:lnTo>
                    <a:lnTo>
                      <a:pt x="495" y="41"/>
                    </a:lnTo>
                    <a:lnTo>
                      <a:pt x="489" y="47"/>
                    </a:lnTo>
                    <a:lnTo>
                      <a:pt x="485" y="51"/>
                    </a:lnTo>
                    <a:lnTo>
                      <a:pt x="480" y="55"/>
                    </a:lnTo>
                    <a:lnTo>
                      <a:pt x="474" y="60"/>
                    </a:lnTo>
                    <a:lnTo>
                      <a:pt x="468" y="64"/>
                    </a:lnTo>
                    <a:lnTo>
                      <a:pt x="462" y="68"/>
                    </a:lnTo>
                    <a:lnTo>
                      <a:pt x="457" y="74"/>
                    </a:lnTo>
                    <a:lnTo>
                      <a:pt x="453" y="79"/>
                    </a:lnTo>
                    <a:lnTo>
                      <a:pt x="445" y="83"/>
                    </a:lnTo>
                    <a:lnTo>
                      <a:pt x="440" y="89"/>
                    </a:lnTo>
                    <a:lnTo>
                      <a:pt x="434" y="93"/>
                    </a:lnTo>
                    <a:lnTo>
                      <a:pt x="428" y="96"/>
                    </a:lnTo>
                    <a:lnTo>
                      <a:pt x="423" y="100"/>
                    </a:lnTo>
                    <a:lnTo>
                      <a:pt x="417" y="104"/>
                    </a:lnTo>
                    <a:lnTo>
                      <a:pt x="411" y="110"/>
                    </a:lnTo>
                    <a:lnTo>
                      <a:pt x="407" y="112"/>
                    </a:lnTo>
                    <a:lnTo>
                      <a:pt x="402" y="115"/>
                    </a:lnTo>
                    <a:lnTo>
                      <a:pt x="394" y="119"/>
                    </a:lnTo>
                    <a:lnTo>
                      <a:pt x="390" y="123"/>
                    </a:lnTo>
                    <a:lnTo>
                      <a:pt x="384" y="125"/>
                    </a:lnTo>
                    <a:lnTo>
                      <a:pt x="379" y="127"/>
                    </a:lnTo>
                    <a:lnTo>
                      <a:pt x="373" y="131"/>
                    </a:lnTo>
                    <a:lnTo>
                      <a:pt x="369" y="133"/>
                    </a:lnTo>
                    <a:lnTo>
                      <a:pt x="364" y="136"/>
                    </a:lnTo>
                    <a:lnTo>
                      <a:pt x="360" y="136"/>
                    </a:lnTo>
                    <a:lnTo>
                      <a:pt x="354" y="140"/>
                    </a:lnTo>
                    <a:lnTo>
                      <a:pt x="350" y="140"/>
                    </a:lnTo>
                    <a:lnTo>
                      <a:pt x="346" y="142"/>
                    </a:lnTo>
                    <a:lnTo>
                      <a:pt x="341" y="144"/>
                    </a:lnTo>
                    <a:lnTo>
                      <a:pt x="337" y="146"/>
                    </a:lnTo>
                    <a:lnTo>
                      <a:pt x="333" y="148"/>
                    </a:lnTo>
                    <a:lnTo>
                      <a:pt x="329" y="150"/>
                    </a:lnTo>
                    <a:lnTo>
                      <a:pt x="326" y="150"/>
                    </a:lnTo>
                    <a:lnTo>
                      <a:pt x="322" y="150"/>
                    </a:lnTo>
                    <a:lnTo>
                      <a:pt x="320" y="152"/>
                    </a:lnTo>
                    <a:lnTo>
                      <a:pt x="316" y="153"/>
                    </a:lnTo>
                    <a:lnTo>
                      <a:pt x="310" y="153"/>
                    </a:lnTo>
                    <a:lnTo>
                      <a:pt x="307" y="155"/>
                    </a:lnTo>
                    <a:lnTo>
                      <a:pt x="303" y="155"/>
                    </a:lnTo>
                    <a:lnTo>
                      <a:pt x="301" y="155"/>
                    </a:lnTo>
                    <a:lnTo>
                      <a:pt x="299" y="155"/>
                    </a:lnTo>
                    <a:lnTo>
                      <a:pt x="299" y="157"/>
                    </a:lnTo>
                    <a:lnTo>
                      <a:pt x="297" y="157"/>
                    </a:lnTo>
                    <a:lnTo>
                      <a:pt x="297" y="159"/>
                    </a:lnTo>
                    <a:lnTo>
                      <a:pt x="295" y="161"/>
                    </a:lnTo>
                    <a:lnTo>
                      <a:pt x="295" y="165"/>
                    </a:lnTo>
                    <a:lnTo>
                      <a:pt x="291" y="171"/>
                    </a:lnTo>
                    <a:lnTo>
                      <a:pt x="289" y="174"/>
                    </a:lnTo>
                    <a:lnTo>
                      <a:pt x="289" y="176"/>
                    </a:lnTo>
                    <a:lnTo>
                      <a:pt x="286" y="180"/>
                    </a:lnTo>
                    <a:lnTo>
                      <a:pt x="286" y="184"/>
                    </a:lnTo>
                    <a:lnTo>
                      <a:pt x="284" y="186"/>
                    </a:lnTo>
                    <a:lnTo>
                      <a:pt x="284" y="190"/>
                    </a:lnTo>
                    <a:lnTo>
                      <a:pt x="282" y="193"/>
                    </a:lnTo>
                    <a:lnTo>
                      <a:pt x="280" y="197"/>
                    </a:lnTo>
                    <a:lnTo>
                      <a:pt x="278" y="199"/>
                    </a:lnTo>
                    <a:lnTo>
                      <a:pt x="276" y="203"/>
                    </a:lnTo>
                    <a:lnTo>
                      <a:pt x="276" y="209"/>
                    </a:lnTo>
                    <a:lnTo>
                      <a:pt x="272" y="212"/>
                    </a:lnTo>
                    <a:lnTo>
                      <a:pt x="272" y="216"/>
                    </a:lnTo>
                    <a:lnTo>
                      <a:pt x="270" y="218"/>
                    </a:lnTo>
                    <a:lnTo>
                      <a:pt x="269" y="224"/>
                    </a:lnTo>
                    <a:lnTo>
                      <a:pt x="267" y="228"/>
                    </a:lnTo>
                    <a:lnTo>
                      <a:pt x="265" y="231"/>
                    </a:lnTo>
                    <a:lnTo>
                      <a:pt x="263" y="235"/>
                    </a:lnTo>
                    <a:lnTo>
                      <a:pt x="263" y="241"/>
                    </a:lnTo>
                    <a:lnTo>
                      <a:pt x="259" y="245"/>
                    </a:lnTo>
                    <a:lnTo>
                      <a:pt x="259" y="249"/>
                    </a:lnTo>
                    <a:lnTo>
                      <a:pt x="257" y="252"/>
                    </a:lnTo>
                    <a:lnTo>
                      <a:pt x="255" y="256"/>
                    </a:lnTo>
                    <a:lnTo>
                      <a:pt x="253" y="260"/>
                    </a:lnTo>
                    <a:lnTo>
                      <a:pt x="251" y="264"/>
                    </a:lnTo>
                    <a:lnTo>
                      <a:pt x="251" y="268"/>
                    </a:lnTo>
                    <a:lnTo>
                      <a:pt x="250" y="271"/>
                    </a:lnTo>
                    <a:lnTo>
                      <a:pt x="248" y="275"/>
                    </a:lnTo>
                    <a:lnTo>
                      <a:pt x="248" y="279"/>
                    </a:lnTo>
                    <a:lnTo>
                      <a:pt x="246" y="281"/>
                    </a:lnTo>
                    <a:lnTo>
                      <a:pt x="244" y="285"/>
                    </a:lnTo>
                    <a:lnTo>
                      <a:pt x="244" y="290"/>
                    </a:lnTo>
                    <a:lnTo>
                      <a:pt x="244" y="292"/>
                    </a:lnTo>
                    <a:lnTo>
                      <a:pt x="240" y="298"/>
                    </a:lnTo>
                    <a:lnTo>
                      <a:pt x="238" y="306"/>
                    </a:lnTo>
                    <a:lnTo>
                      <a:pt x="238" y="309"/>
                    </a:lnTo>
                    <a:lnTo>
                      <a:pt x="234" y="313"/>
                    </a:lnTo>
                    <a:lnTo>
                      <a:pt x="234" y="317"/>
                    </a:lnTo>
                    <a:lnTo>
                      <a:pt x="234" y="323"/>
                    </a:lnTo>
                    <a:lnTo>
                      <a:pt x="232" y="325"/>
                    </a:lnTo>
                    <a:lnTo>
                      <a:pt x="232" y="326"/>
                    </a:lnTo>
                    <a:lnTo>
                      <a:pt x="232" y="328"/>
                    </a:lnTo>
                    <a:lnTo>
                      <a:pt x="234" y="328"/>
                    </a:lnTo>
                    <a:lnTo>
                      <a:pt x="238" y="326"/>
                    </a:lnTo>
                    <a:lnTo>
                      <a:pt x="244" y="325"/>
                    </a:lnTo>
                    <a:lnTo>
                      <a:pt x="248" y="325"/>
                    </a:lnTo>
                    <a:lnTo>
                      <a:pt x="251" y="325"/>
                    </a:lnTo>
                    <a:lnTo>
                      <a:pt x="253" y="323"/>
                    </a:lnTo>
                    <a:lnTo>
                      <a:pt x="259" y="323"/>
                    </a:lnTo>
                    <a:lnTo>
                      <a:pt x="263" y="321"/>
                    </a:lnTo>
                    <a:lnTo>
                      <a:pt x="267" y="319"/>
                    </a:lnTo>
                    <a:lnTo>
                      <a:pt x="272" y="319"/>
                    </a:lnTo>
                    <a:lnTo>
                      <a:pt x="278" y="317"/>
                    </a:lnTo>
                    <a:lnTo>
                      <a:pt x="284" y="317"/>
                    </a:lnTo>
                    <a:lnTo>
                      <a:pt x="289" y="315"/>
                    </a:lnTo>
                    <a:lnTo>
                      <a:pt x="295" y="313"/>
                    </a:lnTo>
                    <a:lnTo>
                      <a:pt x="301" y="311"/>
                    </a:lnTo>
                    <a:lnTo>
                      <a:pt x="307" y="311"/>
                    </a:lnTo>
                    <a:lnTo>
                      <a:pt x="312" y="309"/>
                    </a:lnTo>
                    <a:lnTo>
                      <a:pt x="316" y="307"/>
                    </a:lnTo>
                    <a:lnTo>
                      <a:pt x="320" y="307"/>
                    </a:lnTo>
                    <a:lnTo>
                      <a:pt x="322" y="306"/>
                    </a:lnTo>
                    <a:lnTo>
                      <a:pt x="326" y="306"/>
                    </a:lnTo>
                    <a:lnTo>
                      <a:pt x="329" y="304"/>
                    </a:lnTo>
                    <a:lnTo>
                      <a:pt x="333" y="304"/>
                    </a:lnTo>
                    <a:lnTo>
                      <a:pt x="335" y="302"/>
                    </a:lnTo>
                    <a:lnTo>
                      <a:pt x="339" y="302"/>
                    </a:lnTo>
                    <a:lnTo>
                      <a:pt x="343" y="300"/>
                    </a:lnTo>
                    <a:lnTo>
                      <a:pt x="346" y="300"/>
                    </a:lnTo>
                    <a:lnTo>
                      <a:pt x="350" y="298"/>
                    </a:lnTo>
                    <a:lnTo>
                      <a:pt x="354" y="298"/>
                    </a:lnTo>
                    <a:lnTo>
                      <a:pt x="358" y="296"/>
                    </a:lnTo>
                    <a:lnTo>
                      <a:pt x="360" y="294"/>
                    </a:lnTo>
                    <a:lnTo>
                      <a:pt x="364" y="294"/>
                    </a:lnTo>
                    <a:lnTo>
                      <a:pt x="367" y="292"/>
                    </a:lnTo>
                    <a:lnTo>
                      <a:pt x="371" y="292"/>
                    </a:lnTo>
                    <a:lnTo>
                      <a:pt x="375" y="290"/>
                    </a:lnTo>
                    <a:lnTo>
                      <a:pt x="379" y="290"/>
                    </a:lnTo>
                    <a:lnTo>
                      <a:pt x="383" y="290"/>
                    </a:lnTo>
                    <a:lnTo>
                      <a:pt x="386" y="287"/>
                    </a:lnTo>
                    <a:lnTo>
                      <a:pt x="390" y="287"/>
                    </a:lnTo>
                    <a:lnTo>
                      <a:pt x="392" y="285"/>
                    </a:lnTo>
                    <a:lnTo>
                      <a:pt x="396" y="283"/>
                    </a:lnTo>
                    <a:lnTo>
                      <a:pt x="400" y="281"/>
                    </a:lnTo>
                    <a:lnTo>
                      <a:pt x="403" y="281"/>
                    </a:lnTo>
                    <a:lnTo>
                      <a:pt x="407" y="279"/>
                    </a:lnTo>
                    <a:lnTo>
                      <a:pt x="411" y="279"/>
                    </a:lnTo>
                    <a:lnTo>
                      <a:pt x="415" y="275"/>
                    </a:lnTo>
                    <a:lnTo>
                      <a:pt x="417" y="275"/>
                    </a:lnTo>
                    <a:lnTo>
                      <a:pt x="421" y="273"/>
                    </a:lnTo>
                    <a:lnTo>
                      <a:pt x="426" y="273"/>
                    </a:lnTo>
                    <a:lnTo>
                      <a:pt x="428" y="271"/>
                    </a:lnTo>
                    <a:lnTo>
                      <a:pt x="432" y="269"/>
                    </a:lnTo>
                    <a:lnTo>
                      <a:pt x="436" y="268"/>
                    </a:lnTo>
                    <a:lnTo>
                      <a:pt x="440" y="268"/>
                    </a:lnTo>
                    <a:lnTo>
                      <a:pt x="442" y="266"/>
                    </a:lnTo>
                    <a:lnTo>
                      <a:pt x="445" y="266"/>
                    </a:lnTo>
                    <a:lnTo>
                      <a:pt x="449" y="264"/>
                    </a:lnTo>
                    <a:lnTo>
                      <a:pt x="453" y="262"/>
                    </a:lnTo>
                    <a:lnTo>
                      <a:pt x="455" y="260"/>
                    </a:lnTo>
                    <a:lnTo>
                      <a:pt x="459" y="260"/>
                    </a:lnTo>
                    <a:lnTo>
                      <a:pt x="462" y="258"/>
                    </a:lnTo>
                    <a:lnTo>
                      <a:pt x="466" y="256"/>
                    </a:lnTo>
                    <a:lnTo>
                      <a:pt x="468" y="254"/>
                    </a:lnTo>
                    <a:lnTo>
                      <a:pt x="472" y="254"/>
                    </a:lnTo>
                    <a:lnTo>
                      <a:pt x="476" y="252"/>
                    </a:lnTo>
                    <a:lnTo>
                      <a:pt x="480" y="250"/>
                    </a:lnTo>
                    <a:lnTo>
                      <a:pt x="485" y="249"/>
                    </a:lnTo>
                    <a:lnTo>
                      <a:pt x="491" y="247"/>
                    </a:lnTo>
                    <a:lnTo>
                      <a:pt x="497" y="245"/>
                    </a:lnTo>
                    <a:lnTo>
                      <a:pt x="502" y="243"/>
                    </a:lnTo>
                    <a:lnTo>
                      <a:pt x="506" y="239"/>
                    </a:lnTo>
                    <a:lnTo>
                      <a:pt x="512" y="237"/>
                    </a:lnTo>
                    <a:lnTo>
                      <a:pt x="516" y="235"/>
                    </a:lnTo>
                    <a:lnTo>
                      <a:pt x="521" y="233"/>
                    </a:lnTo>
                    <a:lnTo>
                      <a:pt x="523" y="231"/>
                    </a:lnTo>
                    <a:lnTo>
                      <a:pt x="529" y="231"/>
                    </a:lnTo>
                    <a:lnTo>
                      <a:pt x="531" y="230"/>
                    </a:lnTo>
                    <a:lnTo>
                      <a:pt x="535" y="228"/>
                    </a:lnTo>
                    <a:lnTo>
                      <a:pt x="537" y="228"/>
                    </a:lnTo>
                    <a:lnTo>
                      <a:pt x="538" y="228"/>
                    </a:lnTo>
                    <a:lnTo>
                      <a:pt x="540" y="224"/>
                    </a:lnTo>
                    <a:lnTo>
                      <a:pt x="542" y="224"/>
                    </a:lnTo>
                    <a:lnTo>
                      <a:pt x="540" y="226"/>
                    </a:lnTo>
                    <a:lnTo>
                      <a:pt x="537" y="230"/>
                    </a:lnTo>
                    <a:lnTo>
                      <a:pt x="535" y="231"/>
                    </a:lnTo>
                    <a:lnTo>
                      <a:pt x="533" y="233"/>
                    </a:lnTo>
                    <a:lnTo>
                      <a:pt x="529" y="237"/>
                    </a:lnTo>
                    <a:lnTo>
                      <a:pt x="527" y="241"/>
                    </a:lnTo>
                    <a:lnTo>
                      <a:pt x="521" y="245"/>
                    </a:lnTo>
                    <a:lnTo>
                      <a:pt x="518" y="249"/>
                    </a:lnTo>
                    <a:lnTo>
                      <a:pt x="512" y="252"/>
                    </a:lnTo>
                    <a:lnTo>
                      <a:pt x="508" y="258"/>
                    </a:lnTo>
                    <a:lnTo>
                      <a:pt x="502" y="264"/>
                    </a:lnTo>
                    <a:lnTo>
                      <a:pt x="497" y="268"/>
                    </a:lnTo>
                    <a:lnTo>
                      <a:pt x="491" y="275"/>
                    </a:lnTo>
                    <a:lnTo>
                      <a:pt x="485" y="281"/>
                    </a:lnTo>
                    <a:lnTo>
                      <a:pt x="481" y="283"/>
                    </a:lnTo>
                    <a:lnTo>
                      <a:pt x="478" y="287"/>
                    </a:lnTo>
                    <a:lnTo>
                      <a:pt x="474" y="290"/>
                    </a:lnTo>
                    <a:lnTo>
                      <a:pt x="470" y="292"/>
                    </a:lnTo>
                    <a:lnTo>
                      <a:pt x="466" y="294"/>
                    </a:lnTo>
                    <a:lnTo>
                      <a:pt x="462" y="298"/>
                    </a:lnTo>
                    <a:lnTo>
                      <a:pt x="459" y="302"/>
                    </a:lnTo>
                    <a:lnTo>
                      <a:pt x="455" y="306"/>
                    </a:lnTo>
                    <a:lnTo>
                      <a:pt x="453" y="309"/>
                    </a:lnTo>
                    <a:lnTo>
                      <a:pt x="447" y="311"/>
                    </a:lnTo>
                    <a:lnTo>
                      <a:pt x="443" y="315"/>
                    </a:lnTo>
                    <a:lnTo>
                      <a:pt x="440" y="319"/>
                    </a:lnTo>
                    <a:lnTo>
                      <a:pt x="436" y="323"/>
                    </a:lnTo>
                    <a:lnTo>
                      <a:pt x="434" y="325"/>
                    </a:lnTo>
                    <a:lnTo>
                      <a:pt x="428" y="328"/>
                    </a:lnTo>
                    <a:lnTo>
                      <a:pt x="426" y="332"/>
                    </a:lnTo>
                    <a:lnTo>
                      <a:pt x="421" y="336"/>
                    </a:lnTo>
                    <a:lnTo>
                      <a:pt x="417" y="338"/>
                    </a:lnTo>
                    <a:lnTo>
                      <a:pt x="411" y="342"/>
                    </a:lnTo>
                    <a:lnTo>
                      <a:pt x="409" y="345"/>
                    </a:lnTo>
                    <a:lnTo>
                      <a:pt x="403" y="349"/>
                    </a:lnTo>
                    <a:lnTo>
                      <a:pt x="402" y="353"/>
                    </a:lnTo>
                    <a:lnTo>
                      <a:pt x="396" y="355"/>
                    </a:lnTo>
                    <a:lnTo>
                      <a:pt x="392" y="359"/>
                    </a:lnTo>
                    <a:lnTo>
                      <a:pt x="386" y="363"/>
                    </a:lnTo>
                    <a:lnTo>
                      <a:pt x="384" y="366"/>
                    </a:lnTo>
                    <a:lnTo>
                      <a:pt x="379" y="368"/>
                    </a:lnTo>
                    <a:lnTo>
                      <a:pt x="375" y="372"/>
                    </a:lnTo>
                    <a:lnTo>
                      <a:pt x="371" y="374"/>
                    </a:lnTo>
                    <a:lnTo>
                      <a:pt x="367" y="378"/>
                    </a:lnTo>
                    <a:lnTo>
                      <a:pt x="362" y="382"/>
                    </a:lnTo>
                    <a:lnTo>
                      <a:pt x="358" y="385"/>
                    </a:lnTo>
                    <a:lnTo>
                      <a:pt x="354" y="387"/>
                    </a:lnTo>
                    <a:lnTo>
                      <a:pt x="350" y="389"/>
                    </a:lnTo>
                    <a:lnTo>
                      <a:pt x="345" y="393"/>
                    </a:lnTo>
                    <a:lnTo>
                      <a:pt x="341" y="395"/>
                    </a:lnTo>
                    <a:lnTo>
                      <a:pt x="337" y="399"/>
                    </a:lnTo>
                    <a:lnTo>
                      <a:pt x="333" y="401"/>
                    </a:lnTo>
                    <a:lnTo>
                      <a:pt x="327" y="402"/>
                    </a:lnTo>
                    <a:lnTo>
                      <a:pt x="326" y="406"/>
                    </a:lnTo>
                    <a:lnTo>
                      <a:pt x="320" y="408"/>
                    </a:lnTo>
                    <a:lnTo>
                      <a:pt x="316" y="410"/>
                    </a:lnTo>
                    <a:lnTo>
                      <a:pt x="310" y="412"/>
                    </a:lnTo>
                    <a:lnTo>
                      <a:pt x="308" y="416"/>
                    </a:lnTo>
                    <a:lnTo>
                      <a:pt x="305" y="418"/>
                    </a:lnTo>
                    <a:lnTo>
                      <a:pt x="301" y="420"/>
                    </a:lnTo>
                    <a:lnTo>
                      <a:pt x="295" y="421"/>
                    </a:lnTo>
                    <a:lnTo>
                      <a:pt x="291" y="425"/>
                    </a:lnTo>
                    <a:lnTo>
                      <a:pt x="288" y="427"/>
                    </a:lnTo>
                    <a:lnTo>
                      <a:pt x="284" y="429"/>
                    </a:lnTo>
                    <a:lnTo>
                      <a:pt x="280" y="431"/>
                    </a:lnTo>
                    <a:lnTo>
                      <a:pt x="276" y="433"/>
                    </a:lnTo>
                    <a:lnTo>
                      <a:pt x="272" y="435"/>
                    </a:lnTo>
                    <a:lnTo>
                      <a:pt x="269" y="437"/>
                    </a:lnTo>
                    <a:lnTo>
                      <a:pt x="265" y="439"/>
                    </a:lnTo>
                    <a:lnTo>
                      <a:pt x="263" y="440"/>
                    </a:lnTo>
                    <a:lnTo>
                      <a:pt x="259" y="442"/>
                    </a:lnTo>
                    <a:lnTo>
                      <a:pt x="253" y="444"/>
                    </a:lnTo>
                    <a:lnTo>
                      <a:pt x="251" y="444"/>
                    </a:lnTo>
                    <a:lnTo>
                      <a:pt x="248" y="448"/>
                    </a:lnTo>
                    <a:lnTo>
                      <a:pt x="244" y="448"/>
                    </a:lnTo>
                    <a:lnTo>
                      <a:pt x="240" y="450"/>
                    </a:lnTo>
                    <a:lnTo>
                      <a:pt x="238" y="452"/>
                    </a:lnTo>
                    <a:lnTo>
                      <a:pt x="234" y="454"/>
                    </a:lnTo>
                    <a:lnTo>
                      <a:pt x="232" y="454"/>
                    </a:lnTo>
                    <a:lnTo>
                      <a:pt x="229" y="456"/>
                    </a:lnTo>
                    <a:lnTo>
                      <a:pt x="225" y="456"/>
                    </a:lnTo>
                    <a:lnTo>
                      <a:pt x="221" y="458"/>
                    </a:lnTo>
                    <a:lnTo>
                      <a:pt x="217" y="461"/>
                    </a:lnTo>
                    <a:lnTo>
                      <a:pt x="211" y="463"/>
                    </a:lnTo>
                    <a:lnTo>
                      <a:pt x="208" y="463"/>
                    </a:lnTo>
                    <a:lnTo>
                      <a:pt x="202" y="467"/>
                    </a:lnTo>
                    <a:lnTo>
                      <a:pt x="198" y="467"/>
                    </a:lnTo>
                    <a:lnTo>
                      <a:pt x="194" y="469"/>
                    </a:lnTo>
                    <a:lnTo>
                      <a:pt x="191" y="471"/>
                    </a:lnTo>
                    <a:lnTo>
                      <a:pt x="189" y="473"/>
                    </a:lnTo>
                    <a:lnTo>
                      <a:pt x="185" y="473"/>
                    </a:lnTo>
                    <a:lnTo>
                      <a:pt x="183" y="475"/>
                    </a:lnTo>
                    <a:lnTo>
                      <a:pt x="181" y="475"/>
                    </a:lnTo>
                    <a:lnTo>
                      <a:pt x="181" y="477"/>
                    </a:lnTo>
                    <a:lnTo>
                      <a:pt x="179" y="477"/>
                    </a:lnTo>
                    <a:lnTo>
                      <a:pt x="177" y="478"/>
                    </a:lnTo>
                    <a:lnTo>
                      <a:pt x="175" y="482"/>
                    </a:lnTo>
                    <a:lnTo>
                      <a:pt x="175" y="486"/>
                    </a:lnTo>
                    <a:lnTo>
                      <a:pt x="172" y="490"/>
                    </a:lnTo>
                    <a:lnTo>
                      <a:pt x="172" y="492"/>
                    </a:lnTo>
                    <a:lnTo>
                      <a:pt x="170" y="496"/>
                    </a:lnTo>
                    <a:lnTo>
                      <a:pt x="168" y="499"/>
                    </a:lnTo>
                    <a:lnTo>
                      <a:pt x="166" y="503"/>
                    </a:lnTo>
                    <a:lnTo>
                      <a:pt x="164" y="507"/>
                    </a:lnTo>
                    <a:lnTo>
                      <a:pt x="164" y="513"/>
                    </a:lnTo>
                    <a:lnTo>
                      <a:pt x="162" y="516"/>
                    </a:lnTo>
                    <a:lnTo>
                      <a:pt x="158" y="520"/>
                    </a:lnTo>
                    <a:lnTo>
                      <a:pt x="156" y="526"/>
                    </a:lnTo>
                    <a:lnTo>
                      <a:pt x="153" y="532"/>
                    </a:lnTo>
                    <a:lnTo>
                      <a:pt x="153" y="537"/>
                    </a:lnTo>
                    <a:lnTo>
                      <a:pt x="149" y="543"/>
                    </a:lnTo>
                    <a:lnTo>
                      <a:pt x="147" y="549"/>
                    </a:lnTo>
                    <a:lnTo>
                      <a:pt x="145" y="555"/>
                    </a:lnTo>
                    <a:lnTo>
                      <a:pt x="143" y="560"/>
                    </a:lnTo>
                    <a:lnTo>
                      <a:pt x="139" y="564"/>
                    </a:lnTo>
                    <a:lnTo>
                      <a:pt x="137" y="572"/>
                    </a:lnTo>
                    <a:lnTo>
                      <a:pt x="135" y="575"/>
                    </a:lnTo>
                    <a:lnTo>
                      <a:pt x="135" y="577"/>
                    </a:lnTo>
                    <a:lnTo>
                      <a:pt x="134" y="581"/>
                    </a:lnTo>
                    <a:lnTo>
                      <a:pt x="134" y="585"/>
                    </a:lnTo>
                    <a:lnTo>
                      <a:pt x="132" y="587"/>
                    </a:lnTo>
                    <a:lnTo>
                      <a:pt x="132" y="591"/>
                    </a:lnTo>
                    <a:lnTo>
                      <a:pt x="128" y="594"/>
                    </a:lnTo>
                    <a:lnTo>
                      <a:pt x="128" y="596"/>
                    </a:lnTo>
                    <a:lnTo>
                      <a:pt x="128" y="600"/>
                    </a:lnTo>
                    <a:lnTo>
                      <a:pt x="126" y="604"/>
                    </a:lnTo>
                    <a:lnTo>
                      <a:pt x="124" y="608"/>
                    </a:lnTo>
                    <a:lnTo>
                      <a:pt x="124" y="612"/>
                    </a:lnTo>
                    <a:lnTo>
                      <a:pt x="120" y="615"/>
                    </a:lnTo>
                    <a:lnTo>
                      <a:pt x="118" y="623"/>
                    </a:lnTo>
                    <a:lnTo>
                      <a:pt x="118" y="625"/>
                    </a:lnTo>
                    <a:lnTo>
                      <a:pt x="118" y="631"/>
                    </a:lnTo>
                    <a:lnTo>
                      <a:pt x="116" y="632"/>
                    </a:lnTo>
                    <a:lnTo>
                      <a:pt x="115" y="636"/>
                    </a:lnTo>
                    <a:lnTo>
                      <a:pt x="113" y="640"/>
                    </a:lnTo>
                    <a:lnTo>
                      <a:pt x="113" y="648"/>
                    </a:lnTo>
                    <a:lnTo>
                      <a:pt x="109" y="651"/>
                    </a:lnTo>
                    <a:lnTo>
                      <a:pt x="109" y="655"/>
                    </a:lnTo>
                    <a:lnTo>
                      <a:pt x="109" y="657"/>
                    </a:lnTo>
                    <a:lnTo>
                      <a:pt x="109" y="661"/>
                    </a:lnTo>
                    <a:lnTo>
                      <a:pt x="107" y="667"/>
                    </a:lnTo>
                    <a:lnTo>
                      <a:pt x="105" y="672"/>
                    </a:lnTo>
                    <a:lnTo>
                      <a:pt x="103" y="678"/>
                    </a:lnTo>
                    <a:lnTo>
                      <a:pt x="103" y="684"/>
                    </a:lnTo>
                    <a:lnTo>
                      <a:pt x="103" y="689"/>
                    </a:lnTo>
                    <a:lnTo>
                      <a:pt x="101" y="695"/>
                    </a:lnTo>
                    <a:lnTo>
                      <a:pt x="101" y="699"/>
                    </a:lnTo>
                    <a:lnTo>
                      <a:pt x="101" y="705"/>
                    </a:lnTo>
                    <a:lnTo>
                      <a:pt x="99" y="708"/>
                    </a:lnTo>
                    <a:lnTo>
                      <a:pt x="99" y="714"/>
                    </a:lnTo>
                    <a:lnTo>
                      <a:pt x="99" y="718"/>
                    </a:lnTo>
                    <a:lnTo>
                      <a:pt x="99" y="722"/>
                    </a:lnTo>
                    <a:lnTo>
                      <a:pt x="99" y="726"/>
                    </a:lnTo>
                    <a:lnTo>
                      <a:pt x="97" y="729"/>
                    </a:lnTo>
                    <a:lnTo>
                      <a:pt x="97" y="733"/>
                    </a:lnTo>
                    <a:lnTo>
                      <a:pt x="97" y="737"/>
                    </a:lnTo>
                    <a:lnTo>
                      <a:pt x="97" y="741"/>
                    </a:lnTo>
                    <a:lnTo>
                      <a:pt x="97" y="745"/>
                    </a:lnTo>
                    <a:lnTo>
                      <a:pt x="97" y="746"/>
                    </a:lnTo>
                    <a:lnTo>
                      <a:pt x="97" y="748"/>
                    </a:lnTo>
                    <a:lnTo>
                      <a:pt x="99" y="748"/>
                    </a:lnTo>
                    <a:lnTo>
                      <a:pt x="101" y="750"/>
                    </a:lnTo>
                    <a:lnTo>
                      <a:pt x="107" y="750"/>
                    </a:lnTo>
                    <a:lnTo>
                      <a:pt x="113" y="750"/>
                    </a:lnTo>
                    <a:lnTo>
                      <a:pt x="115" y="750"/>
                    </a:lnTo>
                    <a:lnTo>
                      <a:pt x="118" y="750"/>
                    </a:lnTo>
                    <a:lnTo>
                      <a:pt x="122" y="750"/>
                    </a:lnTo>
                    <a:lnTo>
                      <a:pt x="126" y="750"/>
                    </a:lnTo>
                    <a:lnTo>
                      <a:pt x="132" y="750"/>
                    </a:lnTo>
                    <a:lnTo>
                      <a:pt x="135" y="750"/>
                    </a:lnTo>
                    <a:lnTo>
                      <a:pt x="139" y="750"/>
                    </a:lnTo>
                    <a:lnTo>
                      <a:pt x="145" y="750"/>
                    </a:lnTo>
                    <a:lnTo>
                      <a:pt x="151" y="750"/>
                    </a:lnTo>
                    <a:lnTo>
                      <a:pt x="156" y="748"/>
                    </a:lnTo>
                    <a:lnTo>
                      <a:pt x="160" y="748"/>
                    </a:lnTo>
                    <a:lnTo>
                      <a:pt x="162" y="746"/>
                    </a:lnTo>
                    <a:lnTo>
                      <a:pt x="166" y="746"/>
                    </a:lnTo>
                    <a:lnTo>
                      <a:pt x="170" y="746"/>
                    </a:lnTo>
                    <a:lnTo>
                      <a:pt x="172" y="746"/>
                    </a:lnTo>
                    <a:lnTo>
                      <a:pt x="177" y="746"/>
                    </a:lnTo>
                    <a:lnTo>
                      <a:pt x="181" y="745"/>
                    </a:lnTo>
                    <a:lnTo>
                      <a:pt x="183" y="745"/>
                    </a:lnTo>
                    <a:lnTo>
                      <a:pt x="187" y="745"/>
                    </a:lnTo>
                    <a:lnTo>
                      <a:pt x="191" y="743"/>
                    </a:lnTo>
                    <a:lnTo>
                      <a:pt x="194" y="741"/>
                    </a:lnTo>
                    <a:lnTo>
                      <a:pt x="198" y="741"/>
                    </a:lnTo>
                    <a:lnTo>
                      <a:pt x="202" y="741"/>
                    </a:lnTo>
                    <a:lnTo>
                      <a:pt x="206" y="739"/>
                    </a:lnTo>
                    <a:lnTo>
                      <a:pt x="210" y="739"/>
                    </a:lnTo>
                    <a:lnTo>
                      <a:pt x="215" y="739"/>
                    </a:lnTo>
                    <a:lnTo>
                      <a:pt x="219" y="737"/>
                    </a:lnTo>
                    <a:lnTo>
                      <a:pt x="225" y="735"/>
                    </a:lnTo>
                    <a:lnTo>
                      <a:pt x="227" y="733"/>
                    </a:lnTo>
                    <a:lnTo>
                      <a:pt x="232" y="733"/>
                    </a:lnTo>
                    <a:lnTo>
                      <a:pt x="236" y="731"/>
                    </a:lnTo>
                    <a:lnTo>
                      <a:pt x="242" y="729"/>
                    </a:lnTo>
                    <a:lnTo>
                      <a:pt x="246" y="727"/>
                    </a:lnTo>
                    <a:lnTo>
                      <a:pt x="251" y="727"/>
                    </a:lnTo>
                    <a:lnTo>
                      <a:pt x="257" y="726"/>
                    </a:lnTo>
                    <a:lnTo>
                      <a:pt x="261" y="724"/>
                    </a:lnTo>
                    <a:lnTo>
                      <a:pt x="265" y="722"/>
                    </a:lnTo>
                    <a:lnTo>
                      <a:pt x="270" y="720"/>
                    </a:lnTo>
                    <a:lnTo>
                      <a:pt x="276" y="718"/>
                    </a:lnTo>
                    <a:lnTo>
                      <a:pt x="280" y="716"/>
                    </a:lnTo>
                    <a:lnTo>
                      <a:pt x="286" y="714"/>
                    </a:lnTo>
                    <a:lnTo>
                      <a:pt x="291" y="712"/>
                    </a:lnTo>
                    <a:lnTo>
                      <a:pt x="295" y="710"/>
                    </a:lnTo>
                    <a:lnTo>
                      <a:pt x="301" y="708"/>
                    </a:lnTo>
                    <a:lnTo>
                      <a:pt x="305" y="707"/>
                    </a:lnTo>
                    <a:lnTo>
                      <a:pt x="310" y="703"/>
                    </a:lnTo>
                    <a:lnTo>
                      <a:pt x="316" y="701"/>
                    </a:lnTo>
                    <a:lnTo>
                      <a:pt x="322" y="697"/>
                    </a:lnTo>
                    <a:lnTo>
                      <a:pt x="327" y="695"/>
                    </a:lnTo>
                    <a:lnTo>
                      <a:pt x="331" y="695"/>
                    </a:lnTo>
                    <a:lnTo>
                      <a:pt x="337" y="691"/>
                    </a:lnTo>
                    <a:lnTo>
                      <a:pt x="341" y="689"/>
                    </a:lnTo>
                    <a:lnTo>
                      <a:pt x="346" y="688"/>
                    </a:lnTo>
                    <a:lnTo>
                      <a:pt x="352" y="684"/>
                    </a:lnTo>
                    <a:lnTo>
                      <a:pt x="356" y="682"/>
                    </a:lnTo>
                    <a:lnTo>
                      <a:pt x="362" y="680"/>
                    </a:lnTo>
                    <a:lnTo>
                      <a:pt x="367" y="676"/>
                    </a:lnTo>
                    <a:lnTo>
                      <a:pt x="371" y="676"/>
                    </a:lnTo>
                    <a:lnTo>
                      <a:pt x="377" y="672"/>
                    </a:lnTo>
                    <a:lnTo>
                      <a:pt x="381" y="670"/>
                    </a:lnTo>
                    <a:lnTo>
                      <a:pt x="386" y="669"/>
                    </a:lnTo>
                    <a:lnTo>
                      <a:pt x="390" y="665"/>
                    </a:lnTo>
                    <a:lnTo>
                      <a:pt x="396" y="663"/>
                    </a:lnTo>
                    <a:lnTo>
                      <a:pt x="400" y="661"/>
                    </a:lnTo>
                    <a:lnTo>
                      <a:pt x="403" y="657"/>
                    </a:lnTo>
                    <a:lnTo>
                      <a:pt x="409" y="657"/>
                    </a:lnTo>
                    <a:lnTo>
                      <a:pt x="413" y="653"/>
                    </a:lnTo>
                    <a:lnTo>
                      <a:pt x="417" y="651"/>
                    </a:lnTo>
                    <a:lnTo>
                      <a:pt x="421" y="650"/>
                    </a:lnTo>
                    <a:lnTo>
                      <a:pt x="426" y="646"/>
                    </a:lnTo>
                    <a:lnTo>
                      <a:pt x="428" y="644"/>
                    </a:lnTo>
                    <a:lnTo>
                      <a:pt x="434" y="642"/>
                    </a:lnTo>
                    <a:lnTo>
                      <a:pt x="436" y="640"/>
                    </a:lnTo>
                    <a:lnTo>
                      <a:pt x="442" y="638"/>
                    </a:lnTo>
                    <a:lnTo>
                      <a:pt x="445" y="636"/>
                    </a:lnTo>
                    <a:lnTo>
                      <a:pt x="447" y="634"/>
                    </a:lnTo>
                    <a:lnTo>
                      <a:pt x="451" y="632"/>
                    </a:lnTo>
                    <a:lnTo>
                      <a:pt x="455" y="631"/>
                    </a:lnTo>
                    <a:lnTo>
                      <a:pt x="461" y="627"/>
                    </a:lnTo>
                    <a:lnTo>
                      <a:pt x="466" y="625"/>
                    </a:lnTo>
                    <a:lnTo>
                      <a:pt x="472" y="621"/>
                    </a:lnTo>
                    <a:lnTo>
                      <a:pt x="476" y="619"/>
                    </a:lnTo>
                    <a:lnTo>
                      <a:pt x="480" y="615"/>
                    </a:lnTo>
                    <a:lnTo>
                      <a:pt x="483" y="615"/>
                    </a:lnTo>
                    <a:lnTo>
                      <a:pt x="487" y="613"/>
                    </a:lnTo>
                    <a:lnTo>
                      <a:pt x="491" y="612"/>
                    </a:lnTo>
                    <a:lnTo>
                      <a:pt x="514" y="688"/>
                    </a:lnTo>
                    <a:lnTo>
                      <a:pt x="512" y="688"/>
                    </a:lnTo>
                    <a:lnTo>
                      <a:pt x="508" y="693"/>
                    </a:lnTo>
                    <a:lnTo>
                      <a:pt x="504" y="693"/>
                    </a:lnTo>
                    <a:lnTo>
                      <a:pt x="502" y="697"/>
                    </a:lnTo>
                    <a:lnTo>
                      <a:pt x="499" y="701"/>
                    </a:lnTo>
                    <a:lnTo>
                      <a:pt x="495" y="705"/>
                    </a:lnTo>
                    <a:lnTo>
                      <a:pt x="489" y="708"/>
                    </a:lnTo>
                    <a:lnTo>
                      <a:pt x="485" y="712"/>
                    </a:lnTo>
                    <a:lnTo>
                      <a:pt x="480" y="718"/>
                    </a:lnTo>
                    <a:lnTo>
                      <a:pt x="474" y="724"/>
                    </a:lnTo>
                    <a:lnTo>
                      <a:pt x="470" y="726"/>
                    </a:lnTo>
                    <a:lnTo>
                      <a:pt x="466" y="727"/>
                    </a:lnTo>
                    <a:lnTo>
                      <a:pt x="462" y="731"/>
                    </a:lnTo>
                    <a:lnTo>
                      <a:pt x="461" y="733"/>
                    </a:lnTo>
                    <a:lnTo>
                      <a:pt x="457" y="737"/>
                    </a:lnTo>
                    <a:lnTo>
                      <a:pt x="453" y="741"/>
                    </a:lnTo>
                    <a:lnTo>
                      <a:pt x="449" y="743"/>
                    </a:lnTo>
                    <a:lnTo>
                      <a:pt x="445" y="746"/>
                    </a:lnTo>
                    <a:lnTo>
                      <a:pt x="442" y="750"/>
                    </a:lnTo>
                    <a:lnTo>
                      <a:pt x="438" y="752"/>
                    </a:lnTo>
                    <a:lnTo>
                      <a:pt x="434" y="756"/>
                    </a:lnTo>
                    <a:lnTo>
                      <a:pt x="428" y="758"/>
                    </a:lnTo>
                    <a:lnTo>
                      <a:pt x="424" y="762"/>
                    </a:lnTo>
                    <a:lnTo>
                      <a:pt x="421" y="764"/>
                    </a:lnTo>
                    <a:lnTo>
                      <a:pt x="417" y="769"/>
                    </a:lnTo>
                    <a:lnTo>
                      <a:pt x="411" y="771"/>
                    </a:lnTo>
                    <a:lnTo>
                      <a:pt x="407" y="775"/>
                    </a:lnTo>
                    <a:lnTo>
                      <a:pt x="403" y="777"/>
                    </a:lnTo>
                    <a:lnTo>
                      <a:pt x="398" y="781"/>
                    </a:lnTo>
                    <a:lnTo>
                      <a:pt x="394" y="784"/>
                    </a:lnTo>
                    <a:lnTo>
                      <a:pt x="390" y="788"/>
                    </a:lnTo>
                    <a:lnTo>
                      <a:pt x="384" y="790"/>
                    </a:lnTo>
                    <a:lnTo>
                      <a:pt x="379" y="794"/>
                    </a:lnTo>
                    <a:lnTo>
                      <a:pt x="377" y="798"/>
                    </a:lnTo>
                    <a:lnTo>
                      <a:pt x="371" y="802"/>
                    </a:lnTo>
                    <a:lnTo>
                      <a:pt x="365" y="803"/>
                    </a:lnTo>
                    <a:lnTo>
                      <a:pt x="360" y="807"/>
                    </a:lnTo>
                    <a:lnTo>
                      <a:pt x="356" y="809"/>
                    </a:lnTo>
                    <a:lnTo>
                      <a:pt x="350" y="813"/>
                    </a:lnTo>
                    <a:lnTo>
                      <a:pt x="346" y="815"/>
                    </a:lnTo>
                    <a:lnTo>
                      <a:pt x="341" y="819"/>
                    </a:lnTo>
                    <a:lnTo>
                      <a:pt x="335" y="822"/>
                    </a:lnTo>
                    <a:lnTo>
                      <a:pt x="329" y="824"/>
                    </a:lnTo>
                    <a:lnTo>
                      <a:pt x="326" y="826"/>
                    </a:lnTo>
                    <a:lnTo>
                      <a:pt x="320" y="830"/>
                    </a:lnTo>
                    <a:lnTo>
                      <a:pt x="316" y="834"/>
                    </a:lnTo>
                    <a:lnTo>
                      <a:pt x="310" y="836"/>
                    </a:lnTo>
                    <a:lnTo>
                      <a:pt x="305" y="838"/>
                    </a:lnTo>
                    <a:lnTo>
                      <a:pt x="301" y="840"/>
                    </a:lnTo>
                    <a:lnTo>
                      <a:pt x="295" y="843"/>
                    </a:lnTo>
                    <a:lnTo>
                      <a:pt x="289" y="845"/>
                    </a:lnTo>
                    <a:lnTo>
                      <a:pt x="284" y="847"/>
                    </a:lnTo>
                    <a:lnTo>
                      <a:pt x="278" y="849"/>
                    </a:lnTo>
                    <a:lnTo>
                      <a:pt x="274" y="851"/>
                    </a:lnTo>
                    <a:lnTo>
                      <a:pt x="267" y="853"/>
                    </a:lnTo>
                    <a:lnTo>
                      <a:pt x="263" y="855"/>
                    </a:lnTo>
                    <a:lnTo>
                      <a:pt x="257" y="857"/>
                    </a:lnTo>
                    <a:lnTo>
                      <a:pt x="251" y="859"/>
                    </a:lnTo>
                    <a:lnTo>
                      <a:pt x="248" y="860"/>
                    </a:lnTo>
                    <a:lnTo>
                      <a:pt x="242" y="862"/>
                    </a:lnTo>
                    <a:lnTo>
                      <a:pt x="236" y="864"/>
                    </a:lnTo>
                    <a:lnTo>
                      <a:pt x="232" y="866"/>
                    </a:lnTo>
                    <a:lnTo>
                      <a:pt x="227" y="866"/>
                    </a:lnTo>
                    <a:lnTo>
                      <a:pt x="221" y="868"/>
                    </a:lnTo>
                    <a:lnTo>
                      <a:pt x="215" y="870"/>
                    </a:lnTo>
                    <a:lnTo>
                      <a:pt x="211" y="872"/>
                    </a:lnTo>
                    <a:lnTo>
                      <a:pt x="208" y="872"/>
                    </a:lnTo>
                    <a:lnTo>
                      <a:pt x="202" y="872"/>
                    </a:lnTo>
                    <a:lnTo>
                      <a:pt x="196" y="874"/>
                    </a:lnTo>
                    <a:lnTo>
                      <a:pt x="192" y="876"/>
                    </a:lnTo>
                    <a:lnTo>
                      <a:pt x="187" y="876"/>
                    </a:lnTo>
                    <a:lnTo>
                      <a:pt x="183" y="878"/>
                    </a:lnTo>
                    <a:lnTo>
                      <a:pt x="177" y="878"/>
                    </a:lnTo>
                    <a:lnTo>
                      <a:pt x="173" y="879"/>
                    </a:lnTo>
                    <a:lnTo>
                      <a:pt x="168" y="879"/>
                    </a:lnTo>
                    <a:lnTo>
                      <a:pt x="164" y="879"/>
                    </a:lnTo>
                    <a:lnTo>
                      <a:pt x="160" y="879"/>
                    </a:lnTo>
                    <a:lnTo>
                      <a:pt x="156" y="881"/>
                    </a:lnTo>
                    <a:lnTo>
                      <a:pt x="151" y="881"/>
                    </a:lnTo>
                    <a:lnTo>
                      <a:pt x="147" y="883"/>
                    </a:lnTo>
                    <a:lnTo>
                      <a:pt x="143" y="883"/>
                    </a:lnTo>
                    <a:lnTo>
                      <a:pt x="139" y="883"/>
                    </a:lnTo>
                    <a:lnTo>
                      <a:pt x="134" y="883"/>
                    </a:lnTo>
                    <a:lnTo>
                      <a:pt x="132" y="885"/>
                    </a:lnTo>
                    <a:lnTo>
                      <a:pt x="128" y="885"/>
                    </a:lnTo>
                    <a:lnTo>
                      <a:pt x="122" y="885"/>
                    </a:lnTo>
                    <a:lnTo>
                      <a:pt x="120" y="885"/>
                    </a:lnTo>
                    <a:lnTo>
                      <a:pt x="116" y="885"/>
                    </a:lnTo>
                    <a:lnTo>
                      <a:pt x="113" y="885"/>
                    </a:lnTo>
                    <a:lnTo>
                      <a:pt x="109" y="885"/>
                    </a:lnTo>
                    <a:lnTo>
                      <a:pt x="107" y="885"/>
                    </a:lnTo>
                    <a:lnTo>
                      <a:pt x="103" y="885"/>
                    </a:lnTo>
                    <a:lnTo>
                      <a:pt x="99" y="885"/>
                    </a:lnTo>
                    <a:lnTo>
                      <a:pt x="97" y="887"/>
                    </a:lnTo>
                    <a:lnTo>
                      <a:pt x="92" y="887"/>
                    </a:lnTo>
                    <a:lnTo>
                      <a:pt x="88" y="887"/>
                    </a:lnTo>
                    <a:lnTo>
                      <a:pt x="82" y="887"/>
                    </a:lnTo>
                    <a:lnTo>
                      <a:pt x="78" y="887"/>
                    </a:lnTo>
                    <a:lnTo>
                      <a:pt x="75" y="887"/>
                    </a:lnTo>
                    <a:lnTo>
                      <a:pt x="71" y="887"/>
                    </a:lnTo>
                    <a:lnTo>
                      <a:pt x="69" y="887"/>
                    </a:lnTo>
                    <a:lnTo>
                      <a:pt x="67" y="887"/>
                    </a:lnTo>
                    <a:lnTo>
                      <a:pt x="67" y="889"/>
                    </a:lnTo>
                    <a:lnTo>
                      <a:pt x="65" y="893"/>
                    </a:lnTo>
                    <a:lnTo>
                      <a:pt x="65" y="895"/>
                    </a:lnTo>
                    <a:lnTo>
                      <a:pt x="65" y="897"/>
                    </a:lnTo>
                    <a:lnTo>
                      <a:pt x="65" y="900"/>
                    </a:lnTo>
                    <a:lnTo>
                      <a:pt x="65" y="904"/>
                    </a:lnTo>
                    <a:lnTo>
                      <a:pt x="65" y="910"/>
                    </a:lnTo>
                    <a:lnTo>
                      <a:pt x="63" y="914"/>
                    </a:lnTo>
                    <a:lnTo>
                      <a:pt x="63" y="919"/>
                    </a:lnTo>
                    <a:lnTo>
                      <a:pt x="63" y="925"/>
                    </a:lnTo>
                    <a:lnTo>
                      <a:pt x="63" y="929"/>
                    </a:lnTo>
                    <a:lnTo>
                      <a:pt x="63" y="937"/>
                    </a:lnTo>
                    <a:lnTo>
                      <a:pt x="63" y="940"/>
                    </a:lnTo>
                    <a:lnTo>
                      <a:pt x="63" y="942"/>
                    </a:lnTo>
                    <a:lnTo>
                      <a:pt x="63" y="946"/>
                    </a:lnTo>
                    <a:lnTo>
                      <a:pt x="63" y="950"/>
                    </a:lnTo>
                    <a:lnTo>
                      <a:pt x="63" y="956"/>
                    </a:lnTo>
                    <a:lnTo>
                      <a:pt x="63" y="961"/>
                    </a:lnTo>
                    <a:lnTo>
                      <a:pt x="63" y="965"/>
                    </a:lnTo>
                    <a:lnTo>
                      <a:pt x="63" y="969"/>
                    </a:lnTo>
                    <a:lnTo>
                      <a:pt x="63" y="973"/>
                    </a:lnTo>
                    <a:lnTo>
                      <a:pt x="63" y="976"/>
                    </a:lnTo>
                    <a:lnTo>
                      <a:pt x="63" y="978"/>
                    </a:lnTo>
                    <a:lnTo>
                      <a:pt x="63" y="982"/>
                    </a:lnTo>
                    <a:lnTo>
                      <a:pt x="63" y="986"/>
                    </a:lnTo>
                    <a:lnTo>
                      <a:pt x="63" y="990"/>
                    </a:lnTo>
                    <a:lnTo>
                      <a:pt x="63" y="992"/>
                    </a:lnTo>
                    <a:lnTo>
                      <a:pt x="63" y="995"/>
                    </a:lnTo>
                    <a:lnTo>
                      <a:pt x="65" y="999"/>
                    </a:lnTo>
                    <a:lnTo>
                      <a:pt x="65" y="1003"/>
                    </a:lnTo>
                    <a:lnTo>
                      <a:pt x="65" y="1009"/>
                    </a:lnTo>
                    <a:lnTo>
                      <a:pt x="67" y="1014"/>
                    </a:lnTo>
                    <a:lnTo>
                      <a:pt x="67" y="1020"/>
                    </a:lnTo>
                    <a:lnTo>
                      <a:pt x="69" y="1028"/>
                    </a:lnTo>
                    <a:lnTo>
                      <a:pt x="71" y="1033"/>
                    </a:lnTo>
                    <a:lnTo>
                      <a:pt x="73" y="1039"/>
                    </a:lnTo>
                    <a:lnTo>
                      <a:pt x="75" y="1043"/>
                    </a:lnTo>
                    <a:lnTo>
                      <a:pt x="77" y="1049"/>
                    </a:lnTo>
                    <a:lnTo>
                      <a:pt x="78" y="1052"/>
                    </a:lnTo>
                    <a:lnTo>
                      <a:pt x="82" y="1056"/>
                    </a:lnTo>
                    <a:lnTo>
                      <a:pt x="86" y="1058"/>
                    </a:lnTo>
                    <a:lnTo>
                      <a:pt x="92" y="1062"/>
                    </a:lnTo>
                    <a:lnTo>
                      <a:pt x="94" y="1062"/>
                    </a:lnTo>
                    <a:lnTo>
                      <a:pt x="97" y="1064"/>
                    </a:lnTo>
                    <a:lnTo>
                      <a:pt x="101" y="1066"/>
                    </a:lnTo>
                    <a:lnTo>
                      <a:pt x="103" y="1066"/>
                    </a:lnTo>
                    <a:lnTo>
                      <a:pt x="107" y="1068"/>
                    </a:lnTo>
                    <a:lnTo>
                      <a:pt x="111" y="1068"/>
                    </a:lnTo>
                    <a:lnTo>
                      <a:pt x="115" y="1068"/>
                    </a:lnTo>
                    <a:lnTo>
                      <a:pt x="120" y="1070"/>
                    </a:lnTo>
                    <a:lnTo>
                      <a:pt x="122" y="1070"/>
                    </a:lnTo>
                    <a:lnTo>
                      <a:pt x="128" y="1071"/>
                    </a:lnTo>
                    <a:lnTo>
                      <a:pt x="132" y="1071"/>
                    </a:lnTo>
                    <a:lnTo>
                      <a:pt x="137" y="1071"/>
                    </a:lnTo>
                    <a:lnTo>
                      <a:pt x="139" y="1071"/>
                    </a:lnTo>
                    <a:lnTo>
                      <a:pt x="145" y="1071"/>
                    </a:lnTo>
                    <a:lnTo>
                      <a:pt x="151" y="1071"/>
                    </a:lnTo>
                    <a:lnTo>
                      <a:pt x="154" y="1073"/>
                    </a:lnTo>
                    <a:lnTo>
                      <a:pt x="158" y="1073"/>
                    </a:lnTo>
                    <a:lnTo>
                      <a:pt x="164" y="1073"/>
                    </a:lnTo>
                    <a:lnTo>
                      <a:pt x="168" y="1073"/>
                    </a:lnTo>
                    <a:lnTo>
                      <a:pt x="173" y="1073"/>
                    </a:lnTo>
                    <a:lnTo>
                      <a:pt x="177" y="1073"/>
                    </a:lnTo>
                    <a:lnTo>
                      <a:pt x="183" y="1073"/>
                    </a:lnTo>
                    <a:lnTo>
                      <a:pt x="189" y="1073"/>
                    </a:lnTo>
                    <a:lnTo>
                      <a:pt x="194" y="1073"/>
                    </a:lnTo>
                    <a:lnTo>
                      <a:pt x="198" y="1073"/>
                    </a:lnTo>
                    <a:lnTo>
                      <a:pt x="202" y="1071"/>
                    </a:lnTo>
                    <a:lnTo>
                      <a:pt x="208" y="1071"/>
                    </a:lnTo>
                    <a:lnTo>
                      <a:pt x="213" y="1071"/>
                    </a:lnTo>
                    <a:lnTo>
                      <a:pt x="217" y="1071"/>
                    </a:lnTo>
                    <a:lnTo>
                      <a:pt x="221" y="1071"/>
                    </a:lnTo>
                    <a:lnTo>
                      <a:pt x="227" y="1071"/>
                    </a:lnTo>
                    <a:lnTo>
                      <a:pt x="232" y="1071"/>
                    </a:lnTo>
                    <a:lnTo>
                      <a:pt x="234" y="1070"/>
                    </a:lnTo>
                    <a:lnTo>
                      <a:pt x="240" y="1070"/>
                    </a:lnTo>
                    <a:lnTo>
                      <a:pt x="244" y="1068"/>
                    </a:lnTo>
                    <a:lnTo>
                      <a:pt x="248" y="1068"/>
                    </a:lnTo>
                    <a:lnTo>
                      <a:pt x="251" y="1068"/>
                    </a:lnTo>
                    <a:lnTo>
                      <a:pt x="257" y="1068"/>
                    </a:lnTo>
                    <a:lnTo>
                      <a:pt x="259" y="1068"/>
                    </a:lnTo>
                    <a:lnTo>
                      <a:pt x="265" y="1068"/>
                    </a:lnTo>
                    <a:lnTo>
                      <a:pt x="267" y="1068"/>
                    </a:lnTo>
                    <a:lnTo>
                      <a:pt x="270" y="1066"/>
                    </a:lnTo>
                    <a:lnTo>
                      <a:pt x="272" y="1066"/>
                    </a:lnTo>
                    <a:lnTo>
                      <a:pt x="276" y="1066"/>
                    </a:lnTo>
                    <a:lnTo>
                      <a:pt x="282" y="1066"/>
                    </a:lnTo>
                    <a:lnTo>
                      <a:pt x="286" y="1066"/>
                    </a:lnTo>
                    <a:lnTo>
                      <a:pt x="289" y="1064"/>
                    </a:lnTo>
                    <a:lnTo>
                      <a:pt x="291" y="1064"/>
                    </a:lnTo>
                    <a:lnTo>
                      <a:pt x="295" y="1064"/>
                    </a:lnTo>
                    <a:lnTo>
                      <a:pt x="118" y="1149"/>
                    </a:lnTo>
                    <a:lnTo>
                      <a:pt x="12" y="1130"/>
                    </a:lnTo>
                    <a:lnTo>
                      <a:pt x="12" y="1125"/>
                    </a:lnTo>
                    <a:lnTo>
                      <a:pt x="10" y="1121"/>
                    </a:lnTo>
                    <a:lnTo>
                      <a:pt x="8" y="1117"/>
                    </a:lnTo>
                    <a:lnTo>
                      <a:pt x="8" y="1113"/>
                    </a:lnTo>
                    <a:lnTo>
                      <a:pt x="8" y="1109"/>
                    </a:lnTo>
                    <a:lnTo>
                      <a:pt x="8" y="1104"/>
                    </a:lnTo>
                    <a:lnTo>
                      <a:pt x="6" y="1102"/>
                    </a:lnTo>
                    <a:lnTo>
                      <a:pt x="6" y="1098"/>
                    </a:lnTo>
                    <a:lnTo>
                      <a:pt x="6" y="1096"/>
                    </a:lnTo>
                    <a:lnTo>
                      <a:pt x="6" y="1090"/>
                    </a:lnTo>
                    <a:lnTo>
                      <a:pt x="6" y="1087"/>
                    </a:lnTo>
                    <a:lnTo>
                      <a:pt x="6" y="1085"/>
                    </a:lnTo>
                    <a:lnTo>
                      <a:pt x="6" y="1081"/>
                    </a:lnTo>
                    <a:lnTo>
                      <a:pt x="4" y="1077"/>
                    </a:lnTo>
                    <a:lnTo>
                      <a:pt x="4" y="1071"/>
                    </a:lnTo>
                    <a:lnTo>
                      <a:pt x="2" y="1068"/>
                    </a:lnTo>
                    <a:lnTo>
                      <a:pt x="2" y="1064"/>
                    </a:lnTo>
                    <a:lnTo>
                      <a:pt x="2" y="1058"/>
                    </a:lnTo>
                    <a:lnTo>
                      <a:pt x="2" y="1054"/>
                    </a:lnTo>
                    <a:lnTo>
                      <a:pt x="2" y="1049"/>
                    </a:lnTo>
                    <a:lnTo>
                      <a:pt x="2" y="1045"/>
                    </a:lnTo>
                    <a:lnTo>
                      <a:pt x="2" y="1041"/>
                    </a:lnTo>
                    <a:lnTo>
                      <a:pt x="2" y="1035"/>
                    </a:lnTo>
                    <a:lnTo>
                      <a:pt x="0" y="1030"/>
                    </a:lnTo>
                    <a:lnTo>
                      <a:pt x="0" y="1024"/>
                    </a:lnTo>
                    <a:lnTo>
                      <a:pt x="0" y="1020"/>
                    </a:lnTo>
                    <a:lnTo>
                      <a:pt x="0" y="1013"/>
                    </a:lnTo>
                    <a:lnTo>
                      <a:pt x="0" y="1007"/>
                    </a:lnTo>
                    <a:lnTo>
                      <a:pt x="0" y="1003"/>
                    </a:lnTo>
                    <a:lnTo>
                      <a:pt x="0" y="995"/>
                    </a:lnTo>
                    <a:lnTo>
                      <a:pt x="0" y="990"/>
                    </a:lnTo>
                    <a:lnTo>
                      <a:pt x="0" y="984"/>
                    </a:lnTo>
                    <a:lnTo>
                      <a:pt x="0" y="978"/>
                    </a:lnTo>
                    <a:lnTo>
                      <a:pt x="0" y="971"/>
                    </a:lnTo>
                    <a:lnTo>
                      <a:pt x="0" y="965"/>
                    </a:lnTo>
                    <a:lnTo>
                      <a:pt x="0" y="959"/>
                    </a:lnTo>
                    <a:lnTo>
                      <a:pt x="2" y="952"/>
                    </a:lnTo>
                    <a:lnTo>
                      <a:pt x="2" y="946"/>
                    </a:lnTo>
                    <a:lnTo>
                      <a:pt x="2" y="938"/>
                    </a:lnTo>
                    <a:lnTo>
                      <a:pt x="2" y="933"/>
                    </a:lnTo>
                    <a:lnTo>
                      <a:pt x="2" y="925"/>
                    </a:lnTo>
                    <a:lnTo>
                      <a:pt x="2" y="919"/>
                    </a:lnTo>
                    <a:lnTo>
                      <a:pt x="2" y="912"/>
                    </a:lnTo>
                    <a:lnTo>
                      <a:pt x="2" y="904"/>
                    </a:lnTo>
                    <a:lnTo>
                      <a:pt x="4" y="898"/>
                    </a:lnTo>
                    <a:lnTo>
                      <a:pt x="4" y="891"/>
                    </a:lnTo>
                    <a:lnTo>
                      <a:pt x="6" y="883"/>
                    </a:lnTo>
                    <a:lnTo>
                      <a:pt x="6" y="876"/>
                    </a:lnTo>
                    <a:lnTo>
                      <a:pt x="8" y="870"/>
                    </a:lnTo>
                    <a:lnTo>
                      <a:pt x="8" y="860"/>
                    </a:lnTo>
                    <a:lnTo>
                      <a:pt x="8" y="855"/>
                    </a:lnTo>
                    <a:lnTo>
                      <a:pt x="10" y="847"/>
                    </a:lnTo>
                    <a:lnTo>
                      <a:pt x="12" y="840"/>
                    </a:lnTo>
                    <a:lnTo>
                      <a:pt x="12" y="832"/>
                    </a:lnTo>
                    <a:lnTo>
                      <a:pt x="14" y="824"/>
                    </a:lnTo>
                    <a:lnTo>
                      <a:pt x="16" y="817"/>
                    </a:lnTo>
                    <a:lnTo>
                      <a:pt x="18" y="809"/>
                    </a:lnTo>
                    <a:lnTo>
                      <a:pt x="18" y="802"/>
                    </a:lnTo>
                    <a:lnTo>
                      <a:pt x="19" y="794"/>
                    </a:lnTo>
                    <a:lnTo>
                      <a:pt x="21" y="786"/>
                    </a:lnTo>
                    <a:lnTo>
                      <a:pt x="21" y="779"/>
                    </a:lnTo>
                    <a:lnTo>
                      <a:pt x="23" y="771"/>
                    </a:lnTo>
                    <a:lnTo>
                      <a:pt x="25" y="764"/>
                    </a:lnTo>
                    <a:lnTo>
                      <a:pt x="27" y="756"/>
                    </a:lnTo>
                    <a:lnTo>
                      <a:pt x="29" y="746"/>
                    </a:lnTo>
                    <a:lnTo>
                      <a:pt x="31" y="739"/>
                    </a:lnTo>
                    <a:lnTo>
                      <a:pt x="33" y="731"/>
                    </a:lnTo>
                    <a:lnTo>
                      <a:pt x="35" y="724"/>
                    </a:lnTo>
                    <a:lnTo>
                      <a:pt x="37" y="716"/>
                    </a:lnTo>
                    <a:lnTo>
                      <a:pt x="39" y="707"/>
                    </a:lnTo>
                    <a:lnTo>
                      <a:pt x="40" y="699"/>
                    </a:lnTo>
                    <a:lnTo>
                      <a:pt x="42" y="691"/>
                    </a:lnTo>
                    <a:lnTo>
                      <a:pt x="44" y="684"/>
                    </a:lnTo>
                    <a:lnTo>
                      <a:pt x="46" y="676"/>
                    </a:lnTo>
                    <a:lnTo>
                      <a:pt x="50" y="669"/>
                    </a:lnTo>
                    <a:lnTo>
                      <a:pt x="52" y="659"/>
                    </a:lnTo>
                    <a:lnTo>
                      <a:pt x="56" y="651"/>
                    </a:lnTo>
                    <a:lnTo>
                      <a:pt x="56" y="644"/>
                    </a:lnTo>
                    <a:lnTo>
                      <a:pt x="59" y="636"/>
                    </a:lnTo>
                    <a:lnTo>
                      <a:pt x="61" y="627"/>
                    </a:lnTo>
                    <a:lnTo>
                      <a:pt x="65" y="619"/>
                    </a:lnTo>
                    <a:lnTo>
                      <a:pt x="67" y="612"/>
                    </a:lnTo>
                    <a:lnTo>
                      <a:pt x="69" y="604"/>
                    </a:lnTo>
                    <a:lnTo>
                      <a:pt x="71" y="594"/>
                    </a:lnTo>
                    <a:lnTo>
                      <a:pt x="75" y="589"/>
                    </a:lnTo>
                    <a:lnTo>
                      <a:pt x="77" y="579"/>
                    </a:lnTo>
                    <a:lnTo>
                      <a:pt x="80" y="572"/>
                    </a:lnTo>
                    <a:lnTo>
                      <a:pt x="82" y="562"/>
                    </a:lnTo>
                    <a:lnTo>
                      <a:pt x="86" y="556"/>
                    </a:lnTo>
                    <a:lnTo>
                      <a:pt x="88" y="547"/>
                    </a:lnTo>
                    <a:lnTo>
                      <a:pt x="90" y="539"/>
                    </a:lnTo>
                    <a:lnTo>
                      <a:pt x="94" y="532"/>
                    </a:lnTo>
                    <a:lnTo>
                      <a:pt x="97" y="524"/>
                    </a:lnTo>
                    <a:lnTo>
                      <a:pt x="99" y="515"/>
                    </a:lnTo>
                    <a:lnTo>
                      <a:pt x="103" y="507"/>
                    </a:lnTo>
                    <a:lnTo>
                      <a:pt x="105" y="499"/>
                    </a:lnTo>
                    <a:lnTo>
                      <a:pt x="109" y="492"/>
                    </a:lnTo>
                    <a:lnTo>
                      <a:pt x="113" y="484"/>
                    </a:lnTo>
                    <a:lnTo>
                      <a:pt x="115" y="477"/>
                    </a:lnTo>
                    <a:lnTo>
                      <a:pt x="118" y="469"/>
                    </a:lnTo>
                    <a:lnTo>
                      <a:pt x="120" y="461"/>
                    </a:lnTo>
                    <a:lnTo>
                      <a:pt x="124" y="454"/>
                    </a:lnTo>
                    <a:lnTo>
                      <a:pt x="128" y="444"/>
                    </a:lnTo>
                    <a:lnTo>
                      <a:pt x="130" y="437"/>
                    </a:lnTo>
                    <a:lnTo>
                      <a:pt x="134" y="429"/>
                    </a:lnTo>
                    <a:lnTo>
                      <a:pt x="137" y="421"/>
                    </a:lnTo>
                    <a:lnTo>
                      <a:pt x="139" y="414"/>
                    </a:lnTo>
                    <a:lnTo>
                      <a:pt x="143" y="406"/>
                    </a:lnTo>
                    <a:lnTo>
                      <a:pt x="145" y="399"/>
                    </a:lnTo>
                    <a:lnTo>
                      <a:pt x="149" y="391"/>
                    </a:lnTo>
                    <a:lnTo>
                      <a:pt x="153" y="385"/>
                    </a:lnTo>
                    <a:lnTo>
                      <a:pt x="154" y="376"/>
                    </a:lnTo>
                    <a:lnTo>
                      <a:pt x="158" y="370"/>
                    </a:lnTo>
                    <a:lnTo>
                      <a:pt x="162" y="363"/>
                    </a:lnTo>
                    <a:lnTo>
                      <a:pt x="164" y="355"/>
                    </a:lnTo>
                    <a:lnTo>
                      <a:pt x="168" y="347"/>
                    </a:lnTo>
                    <a:lnTo>
                      <a:pt x="172" y="342"/>
                    </a:lnTo>
                    <a:lnTo>
                      <a:pt x="175" y="332"/>
                    </a:lnTo>
                    <a:lnTo>
                      <a:pt x="177" y="325"/>
                    </a:lnTo>
                    <a:lnTo>
                      <a:pt x="181" y="319"/>
                    </a:lnTo>
                    <a:lnTo>
                      <a:pt x="183" y="311"/>
                    </a:lnTo>
                    <a:lnTo>
                      <a:pt x="187" y="306"/>
                    </a:lnTo>
                    <a:lnTo>
                      <a:pt x="191" y="298"/>
                    </a:lnTo>
                    <a:lnTo>
                      <a:pt x="192" y="290"/>
                    </a:lnTo>
                    <a:lnTo>
                      <a:pt x="196" y="285"/>
                    </a:lnTo>
                    <a:lnTo>
                      <a:pt x="200" y="277"/>
                    </a:lnTo>
                    <a:lnTo>
                      <a:pt x="202" y="269"/>
                    </a:lnTo>
                    <a:lnTo>
                      <a:pt x="204" y="264"/>
                    </a:lnTo>
                    <a:lnTo>
                      <a:pt x="208" y="256"/>
                    </a:lnTo>
                    <a:lnTo>
                      <a:pt x="211" y="250"/>
                    </a:lnTo>
                    <a:lnTo>
                      <a:pt x="213" y="245"/>
                    </a:lnTo>
                    <a:lnTo>
                      <a:pt x="217" y="237"/>
                    </a:lnTo>
                    <a:lnTo>
                      <a:pt x="221" y="231"/>
                    </a:lnTo>
                    <a:lnTo>
                      <a:pt x="223" y="224"/>
                    </a:lnTo>
                    <a:lnTo>
                      <a:pt x="227" y="218"/>
                    </a:lnTo>
                    <a:lnTo>
                      <a:pt x="229" y="212"/>
                    </a:lnTo>
                    <a:lnTo>
                      <a:pt x="232" y="209"/>
                    </a:lnTo>
                    <a:lnTo>
                      <a:pt x="234" y="201"/>
                    </a:lnTo>
                    <a:lnTo>
                      <a:pt x="238" y="195"/>
                    </a:lnTo>
                    <a:lnTo>
                      <a:pt x="240" y="190"/>
                    </a:lnTo>
                    <a:lnTo>
                      <a:pt x="244" y="186"/>
                    </a:lnTo>
                    <a:lnTo>
                      <a:pt x="246" y="180"/>
                    </a:lnTo>
                    <a:lnTo>
                      <a:pt x="248" y="174"/>
                    </a:lnTo>
                    <a:lnTo>
                      <a:pt x="251" y="169"/>
                    </a:lnTo>
                    <a:lnTo>
                      <a:pt x="253" y="165"/>
                    </a:lnTo>
                    <a:lnTo>
                      <a:pt x="257" y="159"/>
                    </a:lnTo>
                    <a:lnTo>
                      <a:pt x="259" y="153"/>
                    </a:lnTo>
                    <a:lnTo>
                      <a:pt x="261" y="148"/>
                    </a:lnTo>
                    <a:lnTo>
                      <a:pt x="265" y="144"/>
                    </a:lnTo>
                    <a:lnTo>
                      <a:pt x="265" y="140"/>
                    </a:lnTo>
                    <a:lnTo>
                      <a:pt x="267" y="134"/>
                    </a:lnTo>
                    <a:lnTo>
                      <a:pt x="270" y="129"/>
                    </a:lnTo>
                    <a:lnTo>
                      <a:pt x="272" y="127"/>
                    </a:lnTo>
                    <a:lnTo>
                      <a:pt x="274" y="121"/>
                    </a:lnTo>
                    <a:lnTo>
                      <a:pt x="276" y="117"/>
                    </a:lnTo>
                    <a:lnTo>
                      <a:pt x="278" y="114"/>
                    </a:lnTo>
                    <a:lnTo>
                      <a:pt x="282" y="110"/>
                    </a:lnTo>
                    <a:lnTo>
                      <a:pt x="282" y="108"/>
                    </a:lnTo>
                    <a:lnTo>
                      <a:pt x="284" y="104"/>
                    </a:lnTo>
                    <a:lnTo>
                      <a:pt x="286" y="98"/>
                    </a:lnTo>
                    <a:lnTo>
                      <a:pt x="288" y="96"/>
                    </a:lnTo>
                    <a:lnTo>
                      <a:pt x="291" y="91"/>
                    </a:lnTo>
                    <a:lnTo>
                      <a:pt x="295" y="87"/>
                    </a:lnTo>
                    <a:lnTo>
                      <a:pt x="297" y="81"/>
                    </a:lnTo>
                    <a:lnTo>
                      <a:pt x="299" y="77"/>
                    </a:lnTo>
                    <a:lnTo>
                      <a:pt x="301" y="74"/>
                    </a:lnTo>
                    <a:lnTo>
                      <a:pt x="303" y="72"/>
                    </a:lnTo>
                    <a:lnTo>
                      <a:pt x="305" y="66"/>
                    </a:lnTo>
                    <a:lnTo>
                      <a:pt x="307" y="66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137" name="Freeform 56"/>
              <p:cNvSpPr>
                <a:spLocks/>
              </p:cNvSpPr>
              <p:nvPr/>
            </p:nvSpPr>
            <p:spPr bwMode="auto">
              <a:xfrm>
                <a:off x="862" y="3399"/>
                <a:ext cx="115" cy="224"/>
              </a:xfrm>
              <a:custGeom>
                <a:avLst/>
                <a:gdLst>
                  <a:gd name="T0" fmla="*/ 3 w 230"/>
                  <a:gd name="T1" fmla="*/ 0 h 449"/>
                  <a:gd name="T2" fmla="*/ 3 w 230"/>
                  <a:gd name="T3" fmla="*/ 0 h 449"/>
                  <a:gd name="T4" fmla="*/ 3 w 230"/>
                  <a:gd name="T5" fmla="*/ 0 h 449"/>
                  <a:gd name="T6" fmla="*/ 3 w 230"/>
                  <a:gd name="T7" fmla="*/ 0 h 449"/>
                  <a:gd name="T8" fmla="*/ 3 w 230"/>
                  <a:gd name="T9" fmla="*/ 1 h 449"/>
                  <a:gd name="T10" fmla="*/ 3 w 230"/>
                  <a:gd name="T11" fmla="*/ 1 h 449"/>
                  <a:gd name="T12" fmla="*/ 3 w 230"/>
                  <a:gd name="T13" fmla="*/ 1 h 449"/>
                  <a:gd name="T14" fmla="*/ 3 w 230"/>
                  <a:gd name="T15" fmla="*/ 1 h 449"/>
                  <a:gd name="T16" fmla="*/ 3 w 230"/>
                  <a:gd name="T17" fmla="*/ 2 h 449"/>
                  <a:gd name="T18" fmla="*/ 3 w 230"/>
                  <a:gd name="T19" fmla="*/ 2 h 449"/>
                  <a:gd name="T20" fmla="*/ 3 w 230"/>
                  <a:gd name="T21" fmla="*/ 2 h 449"/>
                  <a:gd name="T22" fmla="*/ 3 w 230"/>
                  <a:gd name="T23" fmla="*/ 2 h 449"/>
                  <a:gd name="T24" fmla="*/ 3 w 230"/>
                  <a:gd name="T25" fmla="*/ 3 h 449"/>
                  <a:gd name="T26" fmla="*/ 3 w 230"/>
                  <a:gd name="T27" fmla="*/ 3 h 449"/>
                  <a:gd name="T28" fmla="*/ 3 w 230"/>
                  <a:gd name="T29" fmla="*/ 3 h 449"/>
                  <a:gd name="T30" fmla="*/ 3 w 230"/>
                  <a:gd name="T31" fmla="*/ 4 h 449"/>
                  <a:gd name="T32" fmla="*/ 2 w 230"/>
                  <a:gd name="T33" fmla="*/ 4 h 449"/>
                  <a:gd name="T34" fmla="*/ 2 w 230"/>
                  <a:gd name="T35" fmla="*/ 4 h 449"/>
                  <a:gd name="T36" fmla="*/ 2 w 230"/>
                  <a:gd name="T37" fmla="*/ 4 h 449"/>
                  <a:gd name="T38" fmla="*/ 2 w 230"/>
                  <a:gd name="T39" fmla="*/ 5 h 449"/>
                  <a:gd name="T40" fmla="*/ 2 w 230"/>
                  <a:gd name="T41" fmla="*/ 5 h 449"/>
                  <a:gd name="T42" fmla="*/ 1 w 230"/>
                  <a:gd name="T43" fmla="*/ 5 h 449"/>
                  <a:gd name="T44" fmla="*/ 1 w 230"/>
                  <a:gd name="T45" fmla="*/ 5 h 449"/>
                  <a:gd name="T46" fmla="*/ 1 w 230"/>
                  <a:gd name="T47" fmla="*/ 5 h 449"/>
                  <a:gd name="T48" fmla="*/ 1 w 230"/>
                  <a:gd name="T49" fmla="*/ 6 h 449"/>
                  <a:gd name="T50" fmla="*/ 3 w 230"/>
                  <a:gd name="T51" fmla="*/ 6 h 449"/>
                  <a:gd name="T52" fmla="*/ 3 w 230"/>
                  <a:gd name="T53" fmla="*/ 6 h 449"/>
                  <a:gd name="T54" fmla="*/ 3 w 230"/>
                  <a:gd name="T55" fmla="*/ 6 h 449"/>
                  <a:gd name="T56" fmla="*/ 3 w 230"/>
                  <a:gd name="T57" fmla="*/ 6 h 449"/>
                  <a:gd name="T58" fmla="*/ 3 w 230"/>
                  <a:gd name="T59" fmla="*/ 6 h 449"/>
                  <a:gd name="T60" fmla="*/ 4 w 230"/>
                  <a:gd name="T61" fmla="*/ 5 h 449"/>
                  <a:gd name="T62" fmla="*/ 4 w 230"/>
                  <a:gd name="T63" fmla="*/ 5 h 449"/>
                  <a:gd name="T64" fmla="*/ 4 w 230"/>
                  <a:gd name="T65" fmla="*/ 5 h 449"/>
                  <a:gd name="T66" fmla="*/ 4 w 230"/>
                  <a:gd name="T67" fmla="*/ 5 h 449"/>
                  <a:gd name="T68" fmla="*/ 4 w 230"/>
                  <a:gd name="T69" fmla="*/ 4 h 449"/>
                  <a:gd name="T70" fmla="*/ 4 w 230"/>
                  <a:gd name="T71" fmla="*/ 4 h 449"/>
                  <a:gd name="T72" fmla="*/ 4 w 230"/>
                  <a:gd name="T73" fmla="*/ 4 h 449"/>
                  <a:gd name="T74" fmla="*/ 4 w 230"/>
                  <a:gd name="T75" fmla="*/ 3 h 449"/>
                  <a:gd name="T76" fmla="*/ 4 w 230"/>
                  <a:gd name="T77" fmla="*/ 3 h 449"/>
                  <a:gd name="T78" fmla="*/ 4 w 230"/>
                  <a:gd name="T79" fmla="*/ 3 h 449"/>
                  <a:gd name="T80" fmla="*/ 4 w 230"/>
                  <a:gd name="T81" fmla="*/ 2 h 449"/>
                  <a:gd name="T82" fmla="*/ 4 w 230"/>
                  <a:gd name="T83" fmla="*/ 2 h 449"/>
                  <a:gd name="T84" fmla="*/ 4 w 230"/>
                  <a:gd name="T85" fmla="*/ 2 h 449"/>
                  <a:gd name="T86" fmla="*/ 4 w 230"/>
                  <a:gd name="T87" fmla="*/ 1 h 449"/>
                  <a:gd name="T88" fmla="*/ 4 w 230"/>
                  <a:gd name="T89" fmla="*/ 1 h 449"/>
                  <a:gd name="T90" fmla="*/ 4 w 230"/>
                  <a:gd name="T91" fmla="*/ 1 h 449"/>
                  <a:gd name="T92" fmla="*/ 4 w 230"/>
                  <a:gd name="T93" fmla="*/ 1 h 449"/>
                  <a:gd name="T94" fmla="*/ 4 w 230"/>
                  <a:gd name="T95" fmla="*/ 1 h 44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0"/>
                  <a:gd name="T145" fmla="*/ 0 h 449"/>
                  <a:gd name="T146" fmla="*/ 230 w 230"/>
                  <a:gd name="T147" fmla="*/ 449 h 44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0" h="449">
                    <a:moveTo>
                      <a:pt x="171" y="0"/>
                    </a:moveTo>
                    <a:lnTo>
                      <a:pt x="171" y="0"/>
                    </a:lnTo>
                    <a:lnTo>
                      <a:pt x="173" y="4"/>
                    </a:lnTo>
                    <a:lnTo>
                      <a:pt x="173" y="6"/>
                    </a:lnTo>
                    <a:lnTo>
                      <a:pt x="173" y="10"/>
                    </a:lnTo>
                    <a:lnTo>
                      <a:pt x="175" y="14"/>
                    </a:lnTo>
                    <a:lnTo>
                      <a:pt x="175" y="18"/>
                    </a:lnTo>
                    <a:lnTo>
                      <a:pt x="175" y="21"/>
                    </a:lnTo>
                    <a:lnTo>
                      <a:pt x="177" y="27"/>
                    </a:lnTo>
                    <a:lnTo>
                      <a:pt x="179" y="31"/>
                    </a:lnTo>
                    <a:lnTo>
                      <a:pt x="179" y="37"/>
                    </a:lnTo>
                    <a:lnTo>
                      <a:pt x="179" y="40"/>
                    </a:lnTo>
                    <a:lnTo>
                      <a:pt x="181" y="42"/>
                    </a:lnTo>
                    <a:lnTo>
                      <a:pt x="181" y="46"/>
                    </a:lnTo>
                    <a:lnTo>
                      <a:pt x="183" y="50"/>
                    </a:lnTo>
                    <a:lnTo>
                      <a:pt x="183" y="52"/>
                    </a:lnTo>
                    <a:lnTo>
                      <a:pt x="185" y="56"/>
                    </a:lnTo>
                    <a:lnTo>
                      <a:pt x="185" y="59"/>
                    </a:lnTo>
                    <a:lnTo>
                      <a:pt x="185" y="63"/>
                    </a:lnTo>
                    <a:lnTo>
                      <a:pt x="185" y="67"/>
                    </a:lnTo>
                    <a:lnTo>
                      <a:pt x="185" y="71"/>
                    </a:lnTo>
                    <a:lnTo>
                      <a:pt x="185" y="75"/>
                    </a:lnTo>
                    <a:lnTo>
                      <a:pt x="186" y="77"/>
                    </a:lnTo>
                    <a:lnTo>
                      <a:pt x="186" y="80"/>
                    </a:lnTo>
                    <a:lnTo>
                      <a:pt x="186" y="84"/>
                    </a:lnTo>
                    <a:lnTo>
                      <a:pt x="186" y="90"/>
                    </a:lnTo>
                    <a:lnTo>
                      <a:pt x="186" y="94"/>
                    </a:lnTo>
                    <a:lnTo>
                      <a:pt x="186" y="97"/>
                    </a:lnTo>
                    <a:lnTo>
                      <a:pt x="186" y="101"/>
                    </a:lnTo>
                    <a:lnTo>
                      <a:pt x="186" y="105"/>
                    </a:lnTo>
                    <a:lnTo>
                      <a:pt x="186" y="109"/>
                    </a:lnTo>
                    <a:lnTo>
                      <a:pt x="185" y="115"/>
                    </a:lnTo>
                    <a:lnTo>
                      <a:pt x="185" y="118"/>
                    </a:lnTo>
                    <a:lnTo>
                      <a:pt x="185" y="122"/>
                    </a:lnTo>
                    <a:lnTo>
                      <a:pt x="185" y="128"/>
                    </a:lnTo>
                    <a:lnTo>
                      <a:pt x="185" y="132"/>
                    </a:lnTo>
                    <a:lnTo>
                      <a:pt x="185" y="137"/>
                    </a:lnTo>
                    <a:lnTo>
                      <a:pt x="183" y="139"/>
                    </a:lnTo>
                    <a:lnTo>
                      <a:pt x="183" y="145"/>
                    </a:lnTo>
                    <a:lnTo>
                      <a:pt x="181" y="149"/>
                    </a:lnTo>
                    <a:lnTo>
                      <a:pt x="181" y="153"/>
                    </a:lnTo>
                    <a:lnTo>
                      <a:pt x="179" y="158"/>
                    </a:lnTo>
                    <a:lnTo>
                      <a:pt x="179" y="162"/>
                    </a:lnTo>
                    <a:lnTo>
                      <a:pt x="177" y="166"/>
                    </a:lnTo>
                    <a:lnTo>
                      <a:pt x="175" y="172"/>
                    </a:lnTo>
                    <a:lnTo>
                      <a:pt x="175" y="175"/>
                    </a:lnTo>
                    <a:lnTo>
                      <a:pt x="173" y="181"/>
                    </a:lnTo>
                    <a:lnTo>
                      <a:pt x="171" y="185"/>
                    </a:lnTo>
                    <a:lnTo>
                      <a:pt x="169" y="191"/>
                    </a:lnTo>
                    <a:lnTo>
                      <a:pt x="167" y="194"/>
                    </a:lnTo>
                    <a:lnTo>
                      <a:pt x="167" y="200"/>
                    </a:lnTo>
                    <a:lnTo>
                      <a:pt x="164" y="204"/>
                    </a:lnTo>
                    <a:lnTo>
                      <a:pt x="162" y="208"/>
                    </a:lnTo>
                    <a:lnTo>
                      <a:pt x="160" y="213"/>
                    </a:lnTo>
                    <a:lnTo>
                      <a:pt x="156" y="217"/>
                    </a:lnTo>
                    <a:lnTo>
                      <a:pt x="154" y="221"/>
                    </a:lnTo>
                    <a:lnTo>
                      <a:pt x="152" y="227"/>
                    </a:lnTo>
                    <a:lnTo>
                      <a:pt x="148" y="230"/>
                    </a:lnTo>
                    <a:lnTo>
                      <a:pt x="147" y="234"/>
                    </a:lnTo>
                    <a:lnTo>
                      <a:pt x="143" y="240"/>
                    </a:lnTo>
                    <a:lnTo>
                      <a:pt x="141" y="244"/>
                    </a:lnTo>
                    <a:lnTo>
                      <a:pt x="137" y="248"/>
                    </a:lnTo>
                    <a:lnTo>
                      <a:pt x="135" y="251"/>
                    </a:lnTo>
                    <a:lnTo>
                      <a:pt x="131" y="257"/>
                    </a:lnTo>
                    <a:lnTo>
                      <a:pt x="129" y="261"/>
                    </a:lnTo>
                    <a:lnTo>
                      <a:pt x="126" y="265"/>
                    </a:lnTo>
                    <a:lnTo>
                      <a:pt x="122" y="270"/>
                    </a:lnTo>
                    <a:lnTo>
                      <a:pt x="118" y="272"/>
                    </a:lnTo>
                    <a:lnTo>
                      <a:pt x="116" y="278"/>
                    </a:lnTo>
                    <a:lnTo>
                      <a:pt x="112" y="282"/>
                    </a:lnTo>
                    <a:lnTo>
                      <a:pt x="109" y="286"/>
                    </a:lnTo>
                    <a:lnTo>
                      <a:pt x="105" y="289"/>
                    </a:lnTo>
                    <a:lnTo>
                      <a:pt x="101" y="293"/>
                    </a:lnTo>
                    <a:lnTo>
                      <a:pt x="97" y="297"/>
                    </a:lnTo>
                    <a:lnTo>
                      <a:pt x="93" y="301"/>
                    </a:lnTo>
                    <a:lnTo>
                      <a:pt x="91" y="305"/>
                    </a:lnTo>
                    <a:lnTo>
                      <a:pt x="88" y="308"/>
                    </a:lnTo>
                    <a:lnTo>
                      <a:pt x="84" y="310"/>
                    </a:lnTo>
                    <a:lnTo>
                      <a:pt x="80" y="316"/>
                    </a:lnTo>
                    <a:lnTo>
                      <a:pt x="78" y="320"/>
                    </a:lnTo>
                    <a:lnTo>
                      <a:pt x="74" y="322"/>
                    </a:lnTo>
                    <a:lnTo>
                      <a:pt x="69" y="325"/>
                    </a:lnTo>
                    <a:lnTo>
                      <a:pt x="67" y="329"/>
                    </a:lnTo>
                    <a:lnTo>
                      <a:pt x="65" y="333"/>
                    </a:lnTo>
                    <a:lnTo>
                      <a:pt x="61" y="335"/>
                    </a:lnTo>
                    <a:lnTo>
                      <a:pt x="57" y="339"/>
                    </a:lnTo>
                    <a:lnTo>
                      <a:pt x="53" y="341"/>
                    </a:lnTo>
                    <a:lnTo>
                      <a:pt x="50" y="344"/>
                    </a:lnTo>
                    <a:lnTo>
                      <a:pt x="46" y="346"/>
                    </a:lnTo>
                    <a:lnTo>
                      <a:pt x="44" y="350"/>
                    </a:lnTo>
                    <a:lnTo>
                      <a:pt x="40" y="352"/>
                    </a:lnTo>
                    <a:lnTo>
                      <a:pt x="34" y="358"/>
                    </a:lnTo>
                    <a:lnTo>
                      <a:pt x="29" y="363"/>
                    </a:lnTo>
                    <a:lnTo>
                      <a:pt x="23" y="367"/>
                    </a:lnTo>
                    <a:lnTo>
                      <a:pt x="19" y="371"/>
                    </a:lnTo>
                    <a:lnTo>
                      <a:pt x="15" y="373"/>
                    </a:lnTo>
                    <a:lnTo>
                      <a:pt x="12" y="377"/>
                    </a:lnTo>
                    <a:lnTo>
                      <a:pt x="8" y="379"/>
                    </a:lnTo>
                    <a:lnTo>
                      <a:pt x="6" y="382"/>
                    </a:lnTo>
                    <a:lnTo>
                      <a:pt x="2" y="384"/>
                    </a:lnTo>
                    <a:lnTo>
                      <a:pt x="0" y="386"/>
                    </a:lnTo>
                    <a:lnTo>
                      <a:pt x="0" y="449"/>
                    </a:lnTo>
                    <a:lnTo>
                      <a:pt x="139" y="447"/>
                    </a:lnTo>
                    <a:lnTo>
                      <a:pt x="139" y="445"/>
                    </a:lnTo>
                    <a:lnTo>
                      <a:pt x="141" y="445"/>
                    </a:lnTo>
                    <a:lnTo>
                      <a:pt x="145" y="441"/>
                    </a:lnTo>
                    <a:lnTo>
                      <a:pt x="148" y="438"/>
                    </a:lnTo>
                    <a:lnTo>
                      <a:pt x="150" y="436"/>
                    </a:lnTo>
                    <a:lnTo>
                      <a:pt x="152" y="434"/>
                    </a:lnTo>
                    <a:lnTo>
                      <a:pt x="154" y="430"/>
                    </a:lnTo>
                    <a:lnTo>
                      <a:pt x="158" y="428"/>
                    </a:lnTo>
                    <a:lnTo>
                      <a:pt x="160" y="422"/>
                    </a:lnTo>
                    <a:lnTo>
                      <a:pt x="164" y="420"/>
                    </a:lnTo>
                    <a:lnTo>
                      <a:pt x="167" y="417"/>
                    </a:lnTo>
                    <a:lnTo>
                      <a:pt x="169" y="413"/>
                    </a:lnTo>
                    <a:lnTo>
                      <a:pt x="173" y="407"/>
                    </a:lnTo>
                    <a:lnTo>
                      <a:pt x="177" y="403"/>
                    </a:lnTo>
                    <a:lnTo>
                      <a:pt x="179" y="398"/>
                    </a:lnTo>
                    <a:lnTo>
                      <a:pt x="185" y="392"/>
                    </a:lnTo>
                    <a:lnTo>
                      <a:pt x="186" y="386"/>
                    </a:lnTo>
                    <a:lnTo>
                      <a:pt x="188" y="382"/>
                    </a:lnTo>
                    <a:lnTo>
                      <a:pt x="192" y="375"/>
                    </a:lnTo>
                    <a:lnTo>
                      <a:pt x="196" y="369"/>
                    </a:lnTo>
                    <a:lnTo>
                      <a:pt x="198" y="365"/>
                    </a:lnTo>
                    <a:lnTo>
                      <a:pt x="200" y="362"/>
                    </a:lnTo>
                    <a:lnTo>
                      <a:pt x="200" y="358"/>
                    </a:lnTo>
                    <a:lnTo>
                      <a:pt x="204" y="354"/>
                    </a:lnTo>
                    <a:lnTo>
                      <a:pt x="204" y="352"/>
                    </a:lnTo>
                    <a:lnTo>
                      <a:pt x="206" y="346"/>
                    </a:lnTo>
                    <a:lnTo>
                      <a:pt x="206" y="344"/>
                    </a:lnTo>
                    <a:lnTo>
                      <a:pt x="209" y="341"/>
                    </a:lnTo>
                    <a:lnTo>
                      <a:pt x="209" y="335"/>
                    </a:lnTo>
                    <a:lnTo>
                      <a:pt x="211" y="333"/>
                    </a:lnTo>
                    <a:lnTo>
                      <a:pt x="211" y="327"/>
                    </a:lnTo>
                    <a:lnTo>
                      <a:pt x="213" y="325"/>
                    </a:lnTo>
                    <a:lnTo>
                      <a:pt x="215" y="320"/>
                    </a:lnTo>
                    <a:lnTo>
                      <a:pt x="217" y="316"/>
                    </a:lnTo>
                    <a:lnTo>
                      <a:pt x="217" y="310"/>
                    </a:lnTo>
                    <a:lnTo>
                      <a:pt x="219" y="308"/>
                    </a:lnTo>
                    <a:lnTo>
                      <a:pt x="219" y="303"/>
                    </a:lnTo>
                    <a:lnTo>
                      <a:pt x="219" y="297"/>
                    </a:lnTo>
                    <a:lnTo>
                      <a:pt x="221" y="293"/>
                    </a:lnTo>
                    <a:lnTo>
                      <a:pt x="223" y="289"/>
                    </a:lnTo>
                    <a:lnTo>
                      <a:pt x="223" y="284"/>
                    </a:lnTo>
                    <a:lnTo>
                      <a:pt x="223" y="278"/>
                    </a:lnTo>
                    <a:lnTo>
                      <a:pt x="225" y="272"/>
                    </a:lnTo>
                    <a:lnTo>
                      <a:pt x="225" y="268"/>
                    </a:lnTo>
                    <a:lnTo>
                      <a:pt x="225" y="263"/>
                    </a:lnTo>
                    <a:lnTo>
                      <a:pt x="225" y="259"/>
                    </a:lnTo>
                    <a:lnTo>
                      <a:pt x="226" y="253"/>
                    </a:lnTo>
                    <a:lnTo>
                      <a:pt x="226" y="248"/>
                    </a:lnTo>
                    <a:lnTo>
                      <a:pt x="228" y="244"/>
                    </a:lnTo>
                    <a:lnTo>
                      <a:pt x="228" y="238"/>
                    </a:lnTo>
                    <a:lnTo>
                      <a:pt x="228" y="232"/>
                    </a:lnTo>
                    <a:lnTo>
                      <a:pt x="228" y="229"/>
                    </a:lnTo>
                    <a:lnTo>
                      <a:pt x="228" y="223"/>
                    </a:lnTo>
                    <a:lnTo>
                      <a:pt x="228" y="219"/>
                    </a:lnTo>
                    <a:lnTo>
                      <a:pt x="228" y="213"/>
                    </a:lnTo>
                    <a:lnTo>
                      <a:pt x="230" y="208"/>
                    </a:lnTo>
                    <a:lnTo>
                      <a:pt x="230" y="202"/>
                    </a:lnTo>
                    <a:lnTo>
                      <a:pt x="230" y="196"/>
                    </a:lnTo>
                    <a:lnTo>
                      <a:pt x="230" y="191"/>
                    </a:lnTo>
                    <a:lnTo>
                      <a:pt x="230" y="187"/>
                    </a:lnTo>
                    <a:lnTo>
                      <a:pt x="230" y="183"/>
                    </a:lnTo>
                    <a:lnTo>
                      <a:pt x="230" y="177"/>
                    </a:lnTo>
                    <a:lnTo>
                      <a:pt x="230" y="172"/>
                    </a:lnTo>
                    <a:lnTo>
                      <a:pt x="230" y="168"/>
                    </a:lnTo>
                    <a:lnTo>
                      <a:pt x="230" y="162"/>
                    </a:lnTo>
                    <a:lnTo>
                      <a:pt x="230" y="158"/>
                    </a:lnTo>
                    <a:lnTo>
                      <a:pt x="230" y="153"/>
                    </a:lnTo>
                    <a:lnTo>
                      <a:pt x="230" y="149"/>
                    </a:lnTo>
                    <a:lnTo>
                      <a:pt x="230" y="143"/>
                    </a:lnTo>
                    <a:lnTo>
                      <a:pt x="230" y="139"/>
                    </a:lnTo>
                    <a:lnTo>
                      <a:pt x="230" y="135"/>
                    </a:lnTo>
                    <a:lnTo>
                      <a:pt x="230" y="132"/>
                    </a:lnTo>
                    <a:lnTo>
                      <a:pt x="230" y="126"/>
                    </a:lnTo>
                    <a:lnTo>
                      <a:pt x="230" y="122"/>
                    </a:lnTo>
                    <a:lnTo>
                      <a:pt x="230" y="118"/>
                    </a:lnTo>
                    <a:lnTo>
                      <a:pt x="230" y="115"/>
                    </a:lnTo>
                    <a:lnTo>
                      <a:pt x="228" y="111"/>
                    </a:lnTo>
                    <a:lnTo>
                      <a:pt x="228" y="107"/>
                    </a:lnTo>
                    <a:lnTo>
                      <a:pt x="228" y="103"/>
                    </a:lnTo>
                    <a:lnTo>
                      <a:pt x="228" y="99"/>
                    </a:lnTo>
                    <a:lnTo>
                      <a:pt x="228" y="96"/>
                    </a:lnTo>
                    <a:lnTo>
                      <a:pt x="228" y="94"/>
                    </a:lnTo>
                    <a:lnTo>
                      <a:pt x="228" y="90"/>
                    </a:lnTo>
                    <a:lnTo>
                      <a:pt x="228" y="88"/>
                    </a:lnTo>
                    <a:lnTo>
                      <a:pt x="228" y="82"/>
                    </a:lnTo>
                    <a:lnTo>
                      <a:pt x="228" y="77"/>
                    </a:lnTo>
                    <a:lnTo>
                      <a:pt x="226" y="73"/>
                    </a:lnTo>
                    <a:lnTo>
                      <a:pt x="226" y="69"/>
                    </a:lnTo>
                    <a:lnTo>
                      <a:pt x="226" y="65"/>
                    </a:lnTo>
                    <a:lnTo>
                      <a:pt x="226" y="6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</p:grpSp>
        <p:sp>
          <p:nvSpPr>
            <p:cNvPr id="113" name="Text Box 58"/>
            <p:cNvSpPr txBox="1">
              <a:spLocks noChangeArrowheads="1"/>
            </p:cNvSpPr>
            <p:nvPr/>
          </p:nvSpPr>
          <p:spPr bwMode="auto">
            <a:xfrm>
              <a:off x="3751258" y="5033958"/>
              <a:ext cx="515937" cy="336550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 type="none" w="med" len="lg"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chemeClr val="accent2"/>
                  </a:solidFill>
                  <a:latin typeface="Arial Narrow" pitchFamily="34" charset="0"/>
                </a:rPr>
                <a:t>55%</a:t>
              </a:r>
            </a:p>
          </p:txBody>
        </p:sp>
        <p:sp>
          <p:nvSpPr>
            <p:cNvPr id="65625" name="Freeform 60"/>
            <p:cNvSpPr>
              <a:spLocks/>
            </p:cNvSpPr>
            <p:nvPr/>
          </p:nvSpPr>
          <p:spPr bwMode="auto">
            <a:xfrm>
              <a:off x="3367083" y="4656133"/>
              <a:ext cx="461962" cy="600075"/>
            </a:xfrm>
            <a:custGeom>
              <a:avLst/>
              <a:gdLst>
                <a:gd name="T0" fmla="*/ 2147483647 w 1496"/>
                <a:gd name="T1" fmla="*/ 0 h 2218"/>
                <a:gd name="T2" fmla="*/ 2147483647 w 1496"/>
                <a:gd name="T3" fmla="*/ 2147483647 h 2218"/>
                <a:gd name="T4" fmla="*/ 2147483647 w 1496"/>
                <a:gd name="T5" fmla="*/ 2147483647 h 2218"/>
                <a:gd name="T6" fmla="*/ 2147483647 w 1496"/>
                <a:gd name="T7" fmla="*/ 2147483647 h 2218"/>
                <a:gd name="T8" fmla="*/ 2147483647 w 1496"/>
                <a:gd name="T9" fmla="*/ 2147483647 h 2218"/>
                <a:gd name="T10" fmla="*/ 2147483647 w 1496"/>
                <a:gd name="T11" fmla="*/ 2147483647 h 2218"/>
                <a:gd name="T12" fmla="*/ 2147483647 w 1496"/>
                <a:gd name="T13" fmla="*/ 2147483647 h 2218"/>
                <a:gd name="T14" fmla="*/ 2147483647 w 1496"/>
                <a:gd name="T15" fmla="*/ 2147483647 h 2218"/>
                <a:gd name="T16" fmla="*/ 2147483647 w 1496"/>
                <a:gd name="T17" fmla="*/ 2147483647 h 2218"/>
                <a:gd name="T18" fmla="*/ 2147483647 w 1496"/>
                <a:gd name="T19" fmla="*/ 2147483647 h 2218"/>
                <a:gd name="T20" fmla="*/ 2147483647 w 1496"/>
                <a:gd name="T21" fmla="*/ 2147483647 h 2218"/>
                <a:gd name="T22" fmla="*/ 2147483647 w 1496"/>
                <a:gd name="T23" fmla="*/ 2147483647 h 2218"/>
                <a:gd name="T24" fmla="*/ 2147483647 w 1496"/>
                <a:gd name="T25" fmla="*/ 2147483647 h 2218"/>
                <a:gd name="T26" fmla="*/ 2147483647 w 1496"/>
                <a:gd name="T27" fmla="*/ 2147483647 h 2218"/>
                <a:gd name="T28" fmla="*/ 2147483647 w 1496"/>
                <a:gd name="T29" fmla="*/ 2147483647 h 2218"/>
                <a:gd name="T30" fmla="*/ 2147483647 w 1496"/>
                <a:gd name="T31" fmla="*/ 2147483647 h 2218"/>
                <a:gd name="T32" fmla="*/ 0 w 1496"/>
                <a:gd name="T33" fmla="*/ 2147483647 h 2218"/>
                <a:gd name="T34" fmla="*/ 2147483647 w 1496"/>
                <a:gd name="T35" fmla="*/ 2147483647 h 2218"/>
                <a:gd name="T36" fmla="*/ 2147483647 w 1496"/>
                <a:gd name="T37" fmla="*/ 2147483647 h 2218"/>
                <a:gd name="T38" fmla="*/ 2147483647 w 1496"/>
                <a:gd name="T39" fmla="*/ 2147483647 h 2218"/>
                <a:gd name="T40" fmla="*/ 2147483647 w 1496"/>
                <a:gd name="T41" fmla="*/ 2147483647 h 2218"/>
                <a:gd name="T42" fmla="*/ 2147483647 w 1496"/>
                <a:gd name="T43" fmla="*/ 2147483647 h 2218"/>
                <a:gd name="T44" fmla="*/ 2147483647 w 1496"/>
                <a:gd name="T45" fmla="*/ 2147483647 h 2218"/>
                <a:gd name="T46" fmla="*/ 2147483647 w 1496"/>
                <a:gd name="T47" fmla="*/ 2147483647 h 2218"/>
                <a:gd name="T48" fmla="*/ 2147483647 w 1496"/>
                <a:gd name="T49" fmla="*/ 2147483647 h 2218"/>
                <a:gd name="T50" fmla="*/ 2147483647 w 1496"/>
                <a:gd name="T51" fmla="*/ 0 h 2218"/>
                <a:gd name="T52" fmla="*/ 2147483647 w 1496"/>
                <a:gd name="T53" fmla="*/ 0 h 22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96"/>
                <a:gd name="T82" fmla="*/ 0 h 2218"/>
                <a:gd name="T83" fmla="*/ 1496 w 1496"/>
                <a:gd name="T84" fmla="*/ 2218 h 221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96" h="2218">
                  <a:moveTo>
                    <a:pt x="1304" y="0"/>
                  </a:moveTo>
                  <a:lnTo>
                    <a:pt x="1338" y="78"/>
                  </a:lnTo>
                  <a:lnTo>
                    <a:pt x="1279" y="291"/>
                  </a:lnTo>
                  <a:lnTo>
                    <a:pt x="1309" y="521"/>
                  </a:lnTo>
                  <a:lnTo>
                    <a:pt x="1433" y="1002"/>
                  </a:lnTo>
                  <a:lnTo>
                    <a:pt x="1496" y="1298"/>
                  </a:lnTo>
                  <a:lnTo>
                    <a:pt x="1395" y="1692"/>
                  </a:lnTo>
                  <a:lnTo>
                    <a:pt x="752" y="1787"/>
                  </a:lnTo>
                  <a:lnTo>
                    <a:pt x="733" y="1981"/>
                  </a:lnTo>
                  <a:lnTo>
                    <a:pt x="610" y="2218"/>
                  </a:lnTo>
                  <a:lnTo>
                    <a:pt x="547" y="2205"/>
                  </a:lnTo>
                  <a:lnTo>
                    <a:pt x="534" y="2121"/>
                  </a:lnTo>
                  <a:lnTo>
                    <a:pt x="636" y="1986"/>
                  </a:lnTo>
                  <a:lnTo>
                    <a:pt x="642" y="1889"/>
                  </a:lnTo>
                  <a:lnTo>
                    <a:pt x="604" y="1749"/>
                  </a:lnTo>
                  <a:lnTo>
                    <a:pt x="277" y="1730"/>
                  </a:lnTo>
                  <a:lnTo>
                    <a:pt x="0" y="1338"/>
                  </a:lnTo>
                  <a:lnTo>
                    <a:pt x="32" y="920"/>
                  </a:lnTo>
                  <a:lnTo>
                    <a:pt x="89" y="920"/>
                  </a:lnTo>
                  <a:lnTo>
                    <a:pt x="321" y="578"/>
                  </a:lnTo>
                  <a:lnTo>
                    <a:pt x="444" y="572"/>
                  </a:lnTo>
                  <a:lnTo>
                    <a:pt x="693" y="361"/>
                  </a:lnTo>
                  <a:lnTo>
                    <a:pt x="764" y="380"/>
                  </a:lnTo>
                  <a:lnTo>
                    <a:pt x="950" y="253"/>
                  </a:lnTo>
                  <a:lnTo>
                    <a:pt x="1093" y="226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6" name="Freeform 61"/>
            <p:cNvSpPr>
              <a:spLocks/>
            </p:cNvSpPr>
            <p:nvPr/>
          </p:nvSpPr>
          <p:spPr bwMode="auto">
            <a:xfrm>
              <a:off x="3659183" y="4733920"/>
              <a:ext cx="68262" cy="93663"/>
            </a:xfrm>
            <a:custGeom>
              <a:avLst/>
              <a:gdLst>
                <a:gd name="T0" fmla="*/ 2147483647 w 221"/>
                <a:gd name="T1" fmla="*/ 2147483647 h 348"/>
                <a:gd name="T2" fmla="*/ 2147483647 w 221"/>
                <a:gd name="T3" fmla="*/ 2147483647 h 348"/>
                <a:gd name="T4" fmla="*/ 2147483647 w 221"/>
                <a:gd name="T5" fmla="*/ 2147483647 h 348"/>
                <a:gd name="T6" fmla="*/ 2147483647 w 221"/>
                <a:gd name="T7" fmla="*/ 2147483647 h 348"/>
                <a:gd name="T8" fmla="*/ 2147483647 w 221"/>
                <a:gd name="T9" fmla="*/ 2147483647 h 348"/>
                <a:gd name="T10" fmla="*/ 2147483647 w 221"/>
                <a:gd name="T11" fmla="*/ 2147483647 h 348"/>
                <a:gd name="T12" fmla="*/ 2147483647 w 221"/>
                <a:gd name="T13" fmla="*/ 2147483647 h 348"/>
                <a:gd name="T14" fmla="*/ 2147483647 w 221"/>
                <a:gd name="T15" fmla="*/ 2147483647 h 348"/>
                <a:gd name="T16" fmla="*/ 2147483647 w 221"/>
                <a:gd name="T17" fmla="*/ 2147483647 h 348"/>
                <a:gd name="T18" fmla="*/ 2147483647 w 221"/>
                <a:gd name="T19" fmla="*/ 2147483647 h 348"/>
                <a:gd name="T20" fmla="*/ 2147483647 w 221"/>
                <a:gd name="T21" fmla="*/ 2147483647 h 348"/>
                <a:gd name="T22" fmla="*/ 2147483647 w 221"/>
                <a:gd name="T23" fmla="*/ 2147483647 h 348"/>
                <a:gd name="T24" fmla="*/ 2147483647 w 221"/>
                <a:gd name="T25" fmla="*/ 2147483647 h 348"/>
                <a:gd name="T26" fmla="*/ 2147483647 w 221"/>
                <a:gd name="T27" fmla="*/ 2147483647 h 348"/>
                <a:gd name="T28" fmla="*/ 2147483647 w 221"/>
                <a:gd name="T29" fmla="*/ 2147483647 h 348"/>
                <a:gd name="T30" fmla="*/ 2147483647 w 221"/>
                <a:gd name="T31" fmla="*/ 2147483647 h 348"/>
                <a:gd name="T32" fmla="*/ 2147483647 w 221"/>
                <a:gd name="T33" fmla="*/ 2147483647 h 348"/>
                <a:gd name="T34" fmla="*/ 2147483647 w 221"/>
                <a:gd name="T35" fmla="*/ 2147483647 h 348"/>
                <a:gd name="T36" fmla="*/ 2147483647 w 221"/>
                <a:gd name="T37" fmla="*/ 2147483647 h 348"/>
                <a:gd name="T38" fmla="*/ 2147483647 w 221"/>
                <a:gd name="T39" fmla="*/ 2147483647 h 348"/>
                <a:gd name="T40" fmla="*/ 2147483647 w 221"/>
                <a:gd name="T41" fmla="*/ 2147483647 h 348"/>
                <a:gd name="T42" fmla="*/ 2147483647 w 221"/>
                <a:gd name="T43" fmla="*/ 2147483647 h 348"/>
                <a:gd name="T44" fmla="*/ 2147483647 w 221"/>
                <a:gd name="T45" fmla="*/ 2147483647 h 348"/>
                <a:gd name="T46" fmla="*/ 2147483647 w 221"/>
                <a:gd name="T47" fmla="*/ 2147483647 h 348"/>
                <a:gd name="T48" fmla="*/ 0 w 221"/>
                <a:gd name="T49" fmla="*/ 2147483647 h 348"/>
                <a:gd name="T50" fmla="*/ 0 w 221"/>
                <a:gd name="T51" fmla="*/ 2147483647 h 348"/>
                <a:gd name="T52" fmla="*/ 0 w 221"/>
                <a:gd name="T53" fmla="*/ 2147483647 h 348"/>
                <a:gd name="T54" fmla="*/ 0 w 221"/>
                <a:gd name="T55" fmla="*/ 2147483647 h 348"/>
                <a:gd name="T56" fmla="*/ 0 w 221"/>
                <a:gd name="T57" fmla="*/ 2147483647 h 348"/>
                <a:gd name="T58" fmla="*/ 0 w 221"/>
                <a:gd name="T59" fmla="*/ 2147483647 h 348"/>
                <a:gd name="T60" fmla="*/ 0 w 221"/>
                <a:gd name="T61" fmla="*/ 2147483647 h 348"/>
                <a:gd name="T62" fmla="*/ 0 w 221"/>
                <a:gd name="T63" fmla="*/ 2147483647 h 348"/>
                <a:gd name="T64" fmla="*/ 0 w 221"/>
                <a:gd name="T65" fmla="*/ 2147483647 h 348"/>
                <a:gd name="T66" fmla="*/ 0 w 221"/>
                <a:gd name="T67" fmla="*/ 2147483647 h 348"/>
                <a:gd name="T68" fmla="*/ 2147483647 w 221"/>
                <a:gd name="T69" fmla="*/ 2147483647 h 348"/>
                <a:gd name="T70" fmla="*/ 2147483647 w 221"/>
                <a:gd name="T71" fmla="*/ 2147483647 h 348"/>
                <a:gd name="T72" fmla="*/ 2147483647 w 221"/>
                <a:gd name="T73" fmla="*/ 2147483647 h 348"/>
                <a:gd name="T74" fmla="*/ 2147483647 w 221"/>
                <a:gd name="T75" fmla="*/ 2147483647 h 348"/>
                <a:gd name="T76" fmla="*/ 2147483647 w 221"/>
                <a:gd name="T77" fmla="*/ 2147483647 h 348"/>
                <a:gd name="T78" fmla="*/ 2147483647 w 221"/>
                <a:gd name="T79" fmla="*/ 2147483647 h 348"/>
                <a:gd name="T80" fmla="*/ 2147483647 w 221"/>
                <a:gd name="T81" fmla="*/ 2147483647 h 348"/>
                <a:gd name="T82" fmla="*/ 2147483647 w 221"/>
                <a:gd name="T83" fmla="*/ 2147483647 h 348"/>
                <a:gd name="T84" fmla="*/ 2147483647 w 221"/>
                <a:gd name="T85" fmla="*/ 2147483647 h 348"/>
                <a:gd name="T86" fmla="*/ 2147483647 w 221"/>
                <a:gd name="T87" fmla="*/ 2147483647 h 348"/>
                <a:gd name="T88" fmla="*/ 2147483647 w 221"/>
                <a:gd name="T89" fmla="*/ 2147483647 h 348"/>
                <a:gd name="T90" fmla="*/ 2147483647 w 221"/>
                <a:gd name="T91" fmla="*/ 2147483647 h 348"/>
                <a:gd name="T92" fmla="*/ 2147483647 w 221"/>
                <a:gd name="T93" fmla="*/ 2147483647 h 348"/>
                <a:gd name="T94" fmla="*/ 2147483647 w 221"/>
                <a:gd name="T95" fmla="*/ 2147483647 h 348"/>
                <a:gd name="T96" fmla="*/ 2147483647 w 221"/>
                <a:gd name="T97" fmla="*/ 2147483647 h 348"/>
                <a:gd name="T98" fmla="*/ 2147483647 w 221"/>
                <a:gd name="T99" fmla="*/ 2147483647 h 348"/>
                <a:gd name="T100" fmla="*/ 2147483647 w 221"/>
                <a:gd name="T101" fmla="*/ 2147483647 h 348"/>
                <a:gd name="T102" fmla="*/ 2147483647 w 221"/>
                <a:gd name="T103" fmla="*/ 2147483647 h 348"/>
                <a:gd name="T104" fmla="*/ 2147483647 w 221"/>
                <a:gd name="T105" fmla="*/ 2147483647 h 348"/>
                <a:gd name="T106" fmla="*/ 2147483647 w 221"/>
                <a:gd name="T107" fmla="*/ 2147483647 h 348"/>
                <a:gd name="T108" fmla="*/ 2147483647 w 221"/>
                <a:gd name="T109" fmla="*/ 2147483647 h 348"/>
                <a:gd name="T110" fmla="*/ 2147483647 w 221"/>
                <a:gd name="T111" fmla="*/ 2147483647 h 348"/>
                <a:gd name="T112" fmla="*/ 2147483647 w 221"/>
                <a:gd name="T113" fmla="*/ 2147483647 h 348"/>
                <a:gd name="T114" fmla="*/ 2147483647 w 221"/>
                <a:gd name="T115" fmla="*/ 2147483647 h 348"/>
                <a:gd name="T116" fmla="*/ 2147483647 w 221"/>
                <a:gd name="T117" fmla="*/ 2147483647 h 348"/>
                <a:gd name="T118" fmla="*/ 2147483647 w 221"/>
                <a:gd name="T119" fmla="*/ 0 h 348"/>
                <a:gd name="T120" fmla="*/ 2147483647 w 221"/>
                <a:gd name="T121" fmla="*/ 2147483647 h 34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1"/>
                <a:gd name="T184" fmla="*/ 0 h 348"/>
                <a:gd name="T185" fmla="*/ 221 w 221"/>
                <a:gd name="T186" fmla="*/ 348 h 34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1" h="348">
                  <a:moveTo>
                    <a:pt x="198" y="63"/>
                  </a:moveTo>
                  <a:lnTo>
                    <a:pt x="196" y="65"/>
                  </a:lnTo>
                  <a:lnTo>
                    <a:pt x="194" y="69"/>
                  </a:lnTo>
                  <a:lnTo>
                    <a:pt x="192" y="71"/>
                  </a:lnTo>
                  <a:lnTo>
                    <a:pt x="189" y="76"/>
                  </a:lnTo>
                  <a:lnTo>
                    <a:pt x="187" y="82"/>
                  </a:lnTo>
                  <a:lnTo>
                    <a:pt x="183" y="88"/>
                  </a:lnTo>
                  <a:lnTo>
                    <a:pt x="181" y="90"/>
                  </a:lnTo>
                  <a:lnTo>
                    <a:pt x="177" y="92"/>
                  </a:lnTo>
                  <a:lnTo>
                    <a:pt x="175" y="95"/>
                  </a:lnTo>
                  <a:lnTo>
                    <a:pt x="173" y="101"/>
                  </a:lnTo>
                  <a:lnTo>
                    <a:pt x="171" y="103"/>
                  </a:lnTo>
                  <a:lnTo>
                    <a:pt x="170" y="109"/>
                  </a:lnTo>
                  <a:lnTo>
                    <a:pt x="166" y="112"/>
                  </a:lnTo>
                  <a:lnTo>
                    <a:pt x="164" y="116"/>
                  </a:lnTo>
                  <a:lnTo>
                    <a:pt x="160" y="122"/>
                  </a:lnTo>
                  <a:lnTo>
                    <a:pt x="156" y="128"/>
                  </a:lnTo>
                  <a:lnTo>
                    <a:pt x="154" y="133"/>
                  </a:lnTo>
                  <a:lnTo>
                    <a:pt x="150" y="139"/>
                  </a:lnTo>
                  <a:lnTo>
                    <a:pt x="145" y="145"/>
                  </a:lnTo>
                  <a:lnTo>
                    <a:pt x="143" y="149"/>
                  </a:lnTo>
                  <a:lnTo>
                    <a:pt x="139" y="152"/>
                  </a:lnTo>
                  <a:lnTo>
                    <a:pt x="137" y="156"/>
                  </a:lnTo>
                  <a:lnTo>
                    <a:pt x="135" y="160"/>
                  </a:lnTo>
                  <a:lnTo>
                    <a:pt x="133" y="164"/>
                  </a:lnTo>
                  <a:lnTo>
                    <a:pt x="131" y="166"/>
                  </a:lnTo>
                  <a:lnTo>
                    <a:pt x="130" y="169"/>
                  </a:lnTo>
                  <a:lnTo>
                    <a:pt x="126" y="173"/>
                  </a:lnTo>
                  <a:lnTo>
                    <a:pt x="124" y="177"/>
                  </a:lnTo>
                  <a:lnTo>
                    <a:pt x="120" y="179"/>
                  </a:lnTo>
                  <a:lnTo>
                    <a:pt x="118" y="185"/>
                  </a:lnTo>
                  <a:lnTo>
                    <a:pt x="116" y="188"/>
                  </a:lnTo>
                  <a:lnTo>
                    <a:pt x="114" y="190"/>
                  </a:lnTo>
                  <a:lnTo>
                    <a:pt x="111" y="194"/>
                  </a:lnTo>
                  <a:lnTo>
                    <a:pt x="109" y="198"/>
                  </a:lnTo>
                  <a:lnTo>
                    <a:pt x="107" y="202"/>
                  </a:lnTo>
                  <a:lnTo>
                    <a:pt x="105" y="206"/>
                  </a:lnTo>
                  <a:lnTo>
                    <a:pt x="101" y="209"/>
                  </a:lnTo>
                  <a:lnTo>
                    <a:pt x="99" y="213"/>
                  </a:lnTo>
                  <a:lnTo>
                    <a:pt x="95" y="217"/>
                  </a:lnTo>
                  <a:lnTo>
                    <a:pt x="93" y="221"/>
                  </a:lnTo>
                  <a:lnTo>
                    <a:pt x="90" y="225"/>
                  </a:lnTo>
                  <a:lnTo>
                    <a:pt x="88" y="228"/>
                  </a:lnTo>
                  <a:lnTo>
                    <a:pt x="86" y="232"/>
                  </a:lnTo>
                  <a:lnTo>
                    <a:pt x="82" y="236"/>
                  </a:lnTo>
                  <a:lnTo>
                    <a:pt x="78" y="240"/>
                  </a:lnTo>
                  <a:lnTo>
                    <a:pt x="76" y="244"/>
                  </a:lnTo>
                  <a:lnTo>
                    <a:pt x="74" y="247"/>
                  </a:lnTo>
                  <a:lnTo>
                    <a:pt x="73" y="251"/>
                  </a:lnTo>
                  <a:lnTo>
                    <a:pt x="69" y="255"/>
                  </a:lnTo>
                  <a:lnTo>
                    <a:pt x="67" y="259"/>
                  </a:lnTo>
                  <a:lnTo>
                    <a:pt x="63" y="263"/>
                  </a:lnTo>
                  <a:lnTo>
                    <a:pt x="61" y="266"/>
                  </a:lnTo>
                  <a:lnTo>
                    <a:pt x="57" y="270"/>
                  </a:lnTo>
                  <a:lnTo>
                    <a:pt x="55" y="274"/>
                  </a:lnTo>
                  <a:lnTo>
                    <a:pt x="54" y="278"/>
                  </a:lnTo>
                  <a:lnTo>
                    <a:pt x="52" y="282"/>
                  </a:lnTo>
                  <a:lnTo>
                    <a:pt x="48" y="283"/>
                  </a:lnTo>
                  <a:lnTo>
                    <a:pt x="46" y="287"/>
                  </a:lnTo>
                  <a:lnTo>
                    <a:pt x="44" y="291"/>
                  </a:lnTo>
                  <a:lnTo>
                    <a:pt x="42" y="295"/>
                  </a:lnTo>
                  <a:lnTo>
                    <a:pt x="38" y="297"/>
                  </a:lnTo>
                  <a:lnTo>
                    <a:pt x="36" y="301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29" y="312"/>
                  </a:lnTo>
                  <a:lnTo>
                    <a:pt x="25" y="318"/>
                  </a:lnTo>
                  <a:lnTo>
                    <a:pt x="21" y="323"/>
                  </a:lnTo>
                  <a:lnTo>
                    <a:pt x="17" y="329"/>
                  </a:lnTo>
                  <a:lnTo>
                    <a:pt x="14" y="331"/>
                  </a:lnTo>
                  <a:lnTo>
                    <a:pt x="12" y="335"/>
                  </a:lnTo>
                  <a:lnTo>
                    <a:pt x="10" y="339"/>
                  </a:lnTo>
                  <a:lnTo>
                    <a:pt x="10" y="342"/>
                  </a:lnTo>
                  <a:lnTo>
                    <a:pt x="6" y="346"/>
                  </a:lnTo>
                  <a:lnTo>
                    <a:pt x="6" y="348"/>
                  </a:lnTo>
                  <a:lnTo>
                    <a:pt x="6" y="346"/>
                  </a:lnTo>
                  <a:lnTo>
                    <a:pt x="4" y="346"/>
                  </a:lnTo>
                  <a:lnTo>
                    <a:pt x="4" y="342"/>
                  </a:lnTo>
                  <a:lnTo>
                    <a:pt x="4" y="340"/>
                  </a:lnTo>
                  <a:lnTo>
                    <a:pt x="4" y="335"/>
                  </a:lnTo>
                  <a:lnTo>
                    <a:pt x="2" y="331"/>
                  </a:lnTo>
                  <a:lnTo>
                    <a:pt x="0" y="327"/>
                  </a:lnTo>
                  <a:lnTo>
                    <a:pt x="0" y="320"/>
                  </a:lnTo>
                  <a:lnTo>
                    <a:pt x="0" y="316"/>
                  </a:lnTo>
                  <a:lnTo>
                    <a:pt x="0" y="312"/>
                  </a:lnTo>
                  <a:lnTo>
                    <a:pt x="0" y="308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78"/>
                  </a:lnTo>
                  <a:lnTo>
                    <a:pt x="0" y="272"/>
                  </a:lnTo>
                  <a:lnTo>
                    <a:pt x="2" y="268"/>
                  </a:lnTo>
                  <a:lnTo>
                    <a:pt x="2" y="264"/>
                  </a:lnTo>
                  <a:lnTo>
                    <a:pt x="4" y="259"/>
                  </a:lnTo>
                  <a:lnTo>
                    <a:pt x="4" y="253"/>
                  </a:lnTo>
                  <a:lnTo>
                    <a:pt x="6" y="247"/>
                  </a:lnTo>
                  <a:lnTo>
                    <a:pt x="6" y="245"/>
                  </a:lnTo>
                  <a:lnTo>
                    <a:pt x="6" y="242"/>
                  </a:lnTo>
                  <a:lnTo>
                    <a:pt x="6" y="238"/>
                  </a:lnTo>
                  <a:lnTo>
                    <a:pt x="8" y="234"/>
                  </a:lnTo>
                  <a:lnTo>
                    <a:pt x="10" y="228"/>
                  </a:lnTo>
                  <a:lnTo>
                    <a:pt x="10" y="223"/>
                  </a:lnTo>
                  <a:lnTo>
                    <a:pt x="12" y="219"/>
                  </a:lnTo>
                  <a:lnTo>
                    <a:pt x="12" y="217"/>
                  </a:lnTo>
                  <a:lnTo>
                    <a:pt x="12" y="211"/>
                  </a:lnTo>
                  <a:lnTo>
                    <a:pt x="14" y="209"/>
                  </a:lnTo>
                  <a:lnTo>
                    <a:pt x="16" y="204"/>
                  </a:lnTo>
                  <a:lnTo>
                    <a:pt x="17" y="198"/>
                  </a:lnTo>
                  <a:lnTo>
                    <a:pt x="17" y="194"/>
                  </a:lnTo>
                  <a:lnTo>
                    <a:pt x="19" y="190"/>
                  </a:lnTo>
                  <a:lnTo>
                    <a:pt x="19" y="188"/>
                  </a:lnTo>
                  <a:lnTo>
                    <a:pt x="21" y="185"/>
                  </a:lnTo>
                  <a:lnTo>
                    <a:pt x="23" y="179"/>
                  </a:lnTo>
                  <a:lnTo>
                    <a:pt x="25" y="173"/>
                  </a:lnTo>
                  <a:lnTo>
                    <a:pt x="25" y="166"/>
                  </a:lnTo>
                  <a:lnTo>
                    <a:pt x="29" y="160"/>
                  </a:lnTo>
                  <a:lnTo>
                    <a:pt x="31" y="154"/>
                  </a:lnTo>
                  <a:lnTo>
                    <a:pt x="33" y="149"/>
                  </a:lnTo>
                  <a:lnTo>
                    <a:pt x="33" y="145"/>
                  </a:lnTo>
                  <a:lnTo>
                    <a:pt x="36" y="139"/>
                  </a:lnTo>
                  <a:lnTo>
                    <a:pt x="36" y="133"/>
                  </a:lnTo>
                  <a:lnTo>
                    <a:pt x="38" y="130"/>
                  </a:lnTo>
                  <a:lnTo>
                    <a:pt x="40" y="126"/>
                  </a:lnTo>
                  <a:lnTo>
                    <a:pt x="42" y="122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1"/>
                  </a:lnTo>
                  <a:lnTo>
                    <a:pt x="46" y="109"/>
                  </a:lnTo>
                  <a:lnTo>
                    <a:pt x="48" y="107"/>
                  </a:lnTo>
                  <a:lnTo>
                    <a:pt x="48" y="103"/>
                  </a:lnTo>
                  <a:lnTo>
                    <a:pt x="50" y="101"/>
                  </a:lnTo>
                  <a:lnTo>
                    <a:pt x="52" y="99"/>
                  </a:lnTo>
                  <a:lnTo>
                    <a:pt x="54" y="97"/>
                  </a:lnTo>
                  <a:lnTo>
                    <a:pt x="55" y="95"/>
                  </a:lnTo>
                  <a:lnTo>
                    <a:pt x="57" y="93"/>
                  </a:lnTo>
                  <a:lnTo>
                    <a:pt x="61" y="92"/>
                  </a:lnTo>
                  <a:lnTo>
                    <a:pt x="63" y="90"/>
                  </a:lnTo>
                  <a:lnTo>
                    <a:pt x="67" y="86"/>
                  </a:lnTo>
                  <a:lnTo>
                    <a:pt x="73" y="84"/>
                  </a:lnTo>
                  <a:lnTo>
                    <a:pt x="76" y="80"/>
                  </a:lnTo>
                  <a:lnTo>
                    <a:pt x="82" y="76"/>
                  </a:lnTo>
                  <a:lnTo>
                    <a:pt x="86" y="74"/>
                  </a:lnTo>
                  <a:lnTo>
                    <a:pt x="88" y="72"/>
                  </a:lnTo>
                  <a:lnTo>
                    <a:pt x="92" y="71"/>
                  </a:lnTo>
                  <a:lnTo>
                    <a:pt x="93" y="69"/>
                  </a:lnTo>
                  <a:lnTo>
                    <a:pt x="99" y="67"/>
                  </a:lnTo>
                  <a:lnTo>
                    <a:pt x="101" y="65"/>
                  </a:lnTo>
                  <a:lnTo>
                    <a:pt x="105" y="63"/>
                  </a:lnTo>
                  <a:lnTo>
                    <a:pt x="111" y="61"/>
                  </a:lnTo>
                  <a:lnTo>
                    <a:pt x="114" y="57"/>
                  </a:lnTo>
                  <a:lnTo>
                    <a:pt x="118" y="55"/>
                  </a:lnTo>
                  <a:lnTo>
                    <a:pt x="122" y="52"/>
                  </a:lnTo>
                  <a:lnTo>
                    <a:pt x="126" y="50"/>
                  </a:lnTo>
                  <a:lnTo>
                    <a:pt x="131" y="48"/>
                  </a:lnTo>
                  <a:lnTo>
                    <a:pt x="135" y="46"/>
                  </a:lnTo>
                  <a:lnTo>
                    <a:pt x="139" y="42"/>
                  </a:lnTo>
                  <a:lnTo>
                    <a:pt x="145" y="40"/>
                  </a:lnTo>
                  <a:lnTo>
                    <a:pt x="150" y="38"/>
                  </a:lnTo>
                  <a:lnTo>
                    <a:pt x="154" y="34"/>
                  </a:lnTo>
                  <a:lnTo>
                    <a:pt x="158" y="33"/>
                  </a:lnTo>
                  <a:lnTo>
                    <a:pt x="164" y="29"/>
                  </a:lnTo>
                  <a:lnTo>
                    <a:pt x="168" y="27"/>
                  </a:lnTo>
                  <a:lnTo>
                    <a:pt x="173" y="25"/>
                  </a:lnTo>
                  <a:lnTo>
                    <a:pt x="177" y="21"/>
                  </a:lnTo>
                  <a:lnTo>
                    <a:pt x="181" y="21"/>
                  </a:lnTo>
                  <a:lnTo>
                    <a:pt x="185" y="19"/>
                  </a:lnTo>
                  <a:lnTo>
                    <a:pt x="189" y="15"/>
                  </a:lnTo>
                  <a:lnTo>
                    <a:pt x="192" y="14"/>
                  </a:lnTo>
                  <a:lnTo>
                    <a:pt x="196" y="14"/>
                  </a:lnTo>
                  <a:lnTo>
                    <a:pt x="200" y="10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9" y="6"/>
                  </a:lnTo>
                  <a:lnTo>
                    <a:pt x="215" y="2"/>
                  </a:lnTo>
                  <a:lnTo>
                    <a:pt x="219" y="2"/>
                  </a:lnTo>
                  <a:lnTo>
                    <a:pt x="221" y="0"/>
                  </a:lnTo>
                  <a:lnTo>
                    <a:pt x="198" y="63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7" name="Freeform 62"/>
            <p:cNvSpPr>
              <a:spLocks/>
            </p:cNvSpPr>
            <p:nvPr/>
          </p:nvSpPr>
          <p:spPr bwMode="auto">
            <a:xfrm>
              <a:off x="3584570" y="4765670"/>
              <a:ext cx="79375" cy="165100"/>
            </a:xfrm>
            <a:custGeom>
              <a:avLst/>
              <a:gdLst>
                <a:gd name="T0" fmla="*/ 2147483647 w 258"/>
                <a:gd name="T1" fmla="*/ 2147483647 h 614"/>
                <a:gd name="T2" fmla="*/ 2147483647 w 258"/>
                <a:gd name="T3" fmla="*/ 2147483647 h 614"/>
                <a:gd name="T4" fmla="*/ 2147483647 w 258"/>
                <a:gd name="T5" fmla="*/ 2147483647 h 614"/>
                <a:gd name="T6" fmla="*/ 2147483647 w 258"/>
                <a:gd name="T7" fmla="*/ 2147483647 h 614"/>
                <a:gd name="T8" fmla="*/ 2147483647 w 258"/>
                <a:gd name="T9" fmla="*/ 2147483647 h 614"/>
                <a:gd name="T10" fmla="*/ 2147483647 w 258"/>
                <a:gd name="T11" fmla="*/ 2147483647 h 614"/>
                <a:gd name="T12" fmla="*/ 2147483647 w 258"/>
                <a:gd name="T13" fmla="*/ 2147483647 h 614"/>
                <a:gd name="T14" fmla="*/ 2147483647 w 258"/>
                <a:gd name="T15" fmla="*/ 2147483647 h 614"/>
                <a:gd name="T16" fmla="*/ 2147483647 w 258"/>
                <a:gd name="T17" fmla="*/ 2147483647 h 614"/>
                <a:gd name="T18" fmla="*/ 2147483647 w 258"/>
                <a:gd name="T19" fmla="*/ 2147483647 h 614"/>
                <a:gd name="T20" fmla="*/ 2147483647 w 258"/>
                <a:gd name="T21" fmla="*/ 2147483647 h 614"/>
                <a:gd name="T22" fmla="*/ 2147483647 w 258"/>
                <a:gd name="T23" fmla="*/ 2147483647 h 614"/>
                <a:gd name="T24" fmla="*/ 2147483647 w 258"/>
                <a:gd name="T25" fmla="*/ 2147483647 h 614"/>
                <a:gd name="T26" fmla="*/ 2147483647 w 258"/>
                <a:gd name="T27" fmla="*/ 2147483647 h 614"/>
                <a:gd name="T28" fmla="*/ 2147483647 w 258"/>
                <a:gd name="T29" fmla="*/ 2147483647 h 614"/>
                <a:gd name="T30" fmla="*/ 0 w 258"/>
                <a:gd name="T31" fmla="*/ 2147483647 h 614"/>
                <a:gd name="T32" fmla="*/ 0 w 258"/>
                <a:gd name="T33" fmla="*/ 2147483647 h 614"/>
                <a:gd name="T34" fmla="*/ 0 w 258"/>
                <a:gd name="T35" fmla="*/ 2147483647 h 614"/>
                <a:gd name="T36" fmla="*/ 0 w 258"/>
                <a:gd name="T37" fmla="*/ 2147483647 h 614"/>
                <a:gd name="T38" fmla="*/ 2147483647 w 258"/>
                <a:gd name="T39" fmla="*/ 2147483647 h 614"/>
                <a:gd name="T40" fmla="*/ 2147483647 w 258"/>
                <a:gd name="T41" fmla="*/ 2147483647 h 614"/>
                <a:gd name="T42" fmla="*/ 2147483647 w 258"/>
                <a:gd name="T43" fmla="*/ 2147483647 h 614"/>
                <a:gd name="T44" fmla="*/ 2147483647 w 258"/>
                <a:gd name="T45" fmla="*/ 2147483647 h 614"/>
                <a:gd name="T46" fmla="*/ 2147483647 w 258"/>
                <a:gd name="T47" fmla="*/ 2147483647 h 614"/>
                <a:gd name="T48" fmla="*/ 2147483647 w 258"/>
                <a:gd name="T49" fmla="*/ 2147483647 h 614"/>
                <a:gd name="T50" fmla="*/ 2147483647 w 258"/>
                <a:gd name="T51" fmla="*/ 2147483647 h 614"/>
                <a:gd name="T52" fmla="*/ 2147483647 w 258"/>
                <a:gd name="T53" fmla="*/ 2147483647 h 614"/>
                <a:gd name="T54" fmla="*/ 2147483647 w 258"/>
                <a:gd name="T55" fmla="*/ 2147483647 h 614"/>
                <a:gd name="T56" fmla="*/ 2147483647 w 258"/>
                <a:gd name="T57" fmla="*/ 2147483647 h 614"/>
                <a:gd name="T58" fmla="*/ 2147483647 w 258"/>
                <a:gd name="T59" fmla="*/ 2147483647 h 614"/>
                <a:gd name="T60" fmla="*/ 2147483647 w 258"/>
                <a:gd name="T61" fmla="*/ 2147483647 h 614"/>
                <a:gd name="T62" fmla="*/ 2147483647 w 258"/>
                <a:gd name="T63" fmla="*/ 2147483647 h 614"/>
                <a:gd name="T64" fmla="*/ 2147483647 w 258"/>
                <a:gd name="T65" fmla="*/ 2147483647 h 614"/>
                <a:gd name="T66" fmla="*/ 2147483647 w 258"/>
                <a:gd name="T67" fmla="*/ 2147483647 h 614"/>
                <a:gd name="T68" fmla="*/ 2147483647 w 258"/>
                <a:gd name="T69" fmla="*/ 2147483647 h 614"/>
                <a:gd name="T70" fmla="*/ 2147483647 w 258"/>
                <a:gd name="T71" fmla="*/ 2147483647 h 614"/>
                <a:gd name="T72" fmla="*/ 2147483647 w 258"/>
                <a:gd name="T73" fmla="*/ 2147483647 h 614"/>
                <a:gd name="T74" fmla="*/ 2147483647 w 258"/>
                <a:gd name="T75" fmla="*/ 2147483647 h 614"/>
                <a:gd name="T76" fmla="*/ 2147483647 w 258"/>
                <a:gd name="T77" fmla="*/ 2147483647 h 614"/>
                <a:gd name="T78" fmla="*/ 2147483647 w 258"/>
                <a:gd name="T79" fmla="*/ 2147483647 h 614"/>
                <a:gd name="T80" fmla="*/ 2147483647 w 258"/>
                <a:gd name="T81" fmla="*/ 2147483647 h 614"/>
                <a:gd name="T82" fmla="*/ 2147483647 w 258"/>
                <a:gd name="T83" fmla="*/ 2147483647 h 614"/>
                <a:gd name="T84" fmla="*/ 2147483647 w 258"/>
                <a:gd name="T85" fmla="*/ 2147483647 h 614"/>
                <a:gd name="T86" fmla="*/ 2147483647 w 258"/>
                <a:gd name="T87" fmla="*/ 2147483647 h 614"/>
                <a:gd name="T88" fmla="*/ 2147483647 w 258"/>
                <a:gd name="T89" fmla="*/ 2147483647 h 614"/>
                <a:gd name="T90" fmla="*/ 2147483647 w 258"/>
                <a:gd name="T91" fmla="*/ 2147483647 h 614"/>
                <a:gd name="T92" fmla="*/ 2147483647 w 258"/>
                <a:gd name="T93" fmla="*/ 2147483647 h 614"/>
                <a:gd name="T94" fmla="*/ 2147483647 w 258"/>
                <a:gd name="T95" fmla="*/ 2147483647 h 614"/>
                <a:gd name="T96" fmla="*/ 2147483647 w 258"/>
                <a:gd name="T97" fmla="*/ 2147483647 h 614"/>
                <a:gd name="T98" fmla="*/ 2147483647 w 258"/>
                <a:gd name="T99" fmla="*/ 2147483647 h 614"/>
                <a:gd name="T100" fmla="*/ 2147483647 w 258"/>
                <a:gd name="T101" fmla="*/ 2147483647 h 614"/>
                <a:gd name="T102" fmla="*/ 2147483647 w 258"/>
                <a:gd name="T103" fmla="*/ 2147483647 h 614"/>
                <a:gd name="T104" fmla="*/ 2147483647 w 258"/>
                <a:gd name="T105" fmla="*/ 2147483647 h 614"/>
                <a:gd name="T106" fmla="*/ 2147483647 w 258"/>
                <a:gd name="T107" fmla="*/ 2147483647 h 614"/>
                <a:gd name="T108" fmla="*/ 2147483647 w 258"/>
                <a:gd name="T109" fmla="*/ 2147483647 h 614"/>
                <a:gd name="T110" fmla="*/ 2147483647 w 258"/>
                <a:gd name="T111" fmla="*/ 0 h 6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8"/>
                <a:gd name="T169" fmla="*/ 0 h 614"/>
                <a:gd name="T170" fmla="*/ 258 w 258"/>
                <a:gd name="T171" fmla="*/ 614 h 6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8" h="614">
                  <a:moveTo>
                    <a:pt x="258" y="0"/>
                  </a:moveTo>
                  <a:lnTo>
                    <a:pt x="258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9" y="2"/>
                  </a:lnTo>
                  <a:lnTo>
                    <a:pt x="245" y="4"/>
                  </a:lnTo>
                  <a:lnTo>
                    <a:pt x="241" y="6"/>
                  </a:lnTo>
                  <a:lnTo>
                    <a:pt x="238" y="6"/>
                  </a:lnTo>
                  <a:lnTo>
                    <a:pt x="234" y="8"/>
                  </a:lnTo>
                  <a:lnTo>
                    <a:pt x="228" y="10"/>
                  </a:lnTo>
                  <a:lnTo>
                    <a:pt x="224" y="12"/>
                  </a:lnTo>
                  <a:lnTo>
                    <a:pt x="219" y="12"/>
                  </a:lnTo>
                  <a:lnTo>
                    <a:pt x="213" y="14"/>
                  </a:lnTo>
                  <a:lnTo>
                    <a:pt x="207" y="17"/>
                  </a:lnTo>
                  <a:lnTo>
                    <a:pt x="203" y="19"/>
                  </a:lnTo>
                  <a:lnTo>
                    <a:pt x="196" y="21"/>
                  </a:lnTo>
                  <a:lnTo>
                    <a:pt x="190" y="23"/>
                  </a:lnTo>
                  <a:lnTo>
                    <a:pt x="184" y="25"/>
                  </a:lnTo>
                  <a:lnTo>
                    <a:pt x="179" y="29"/>
                  </a:lnTo>
                  <a:lnTo>
                    <a:pt x="173" y="31"/>
                  </a:lnTo>
                  <a:lnTo>
                    <a:pt x="169" y="33"/>
                  </a:lnTo>
                  <a:lnTo>
                    <a:pt x="163" y="36"/>
                  </a:lnTo>
                  <a:lnTo>
                    <a:pt x="158" y="38"/>
                  </a:lnTo>
                  <a:lnTo>
                    <a:pt x="154" y="40"/>
                  </a:lnTo>
                  <a:lnTo>
                    <a:pt x="148" y="44"/>
                  </a:lnTo>
                  <a:lnTo>
                    <a:pt x="144" y="46"/>
                  </a:lnTo>
                  <a:lnTo>
                    <a:pt x="141" y="48"/>
                  </a:lnTo>
                  <a:lnTo>
                    <a:pt x="135" y="52"/>
                  </a:lnTo>
                  <a:lnTo>
                    <a:pt x="133" y="55"/>
                  </a:lnTo>
                  <a:lnTo>
                    <a:pt x="129" y="57"/>
                  </a:lnTo>
                  <a:lnTo>
                    <a:pt x="127" y="61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6" y="74"/>
                  </a:lnTo>
                  <a:lnTo>
                    <a:pt x="114" y="80"/>
                  </a:lnTo>
                  <a:lnTo>
                    <a:pt x="110" y="84"/>
                  </a:lnTo>
                  <a:lnTo>
                    <a:pt x="108" y="88"/>
                  </a:lnTo>
                  <a:lnTo>
                    <a:pt x="106" y="91"/>
                  </a:lnTo>
                  <a:lnTo>
                    <a:pt x="106" y="95"/>
                  </a:lnTo>
                  <a:lnTo>
                    <a:pt x="104" y="101"/>
                  </a:lnTo>
                  <a:lnTo>
                    <a:pt x="103" y="105"/>
                  </a:lnTo>
                  <a:lnTo>
                    <a:pt x="101" y="109"/>
                  </a:lnTo>
                  <a:lnTo>
                    <a:pt x="99" y="112"/>
                  </a:lnTo>
                  <a:lnTo>
                    <a:pt x="95" y="116"/>
                  </a:lnTo>
                  <a:lnTo>
                    <a:pt x="93" y="120"/>
                  </a:lnTo>
                  <a:lnTo>
                    <a:pt x="89" y="124"/>
                  </a:lnTo>
                  <a:lnTo>
                    <a:pt x="87" y="126"/>
                  </a:lnTo>
                  <a:lnTo>
                    <a:pt x="82" y="129"/>
                  </a:lnTo>
                  <a:lnTo>
                    <a:pt x="78" y="133"/>
                  </a:lnTo>
                  <a:lnTo>
                    <a:pt x="72" y="135"/>
                  </a:lnTo>
                  <a:lnTo>
                    <a:pt x="66" y="139"/>
                  </a:lnTo>
                  <a:lnTo>
                    <a:pt x="59" y="141"/>
                  </a:lnTo>
                  <a:lnTo>
                    <a:pt x="55" y="145"/>
                  </a:lnTo>
                  <a:lnTo>
                    <a:pt x="49" y="148"/>
                  </a:lnTo>
                  <a:lnTo>
                    <a:pt x="44" y="150"/>
                  </a:lnTo>
                  <a:lnTo>
                    <a:pt x="38" y="152"/>
                  </a:lnTo>
                  <a:lnTo>
                    <a:pt x="32" y="154"/>
                  </a:lnTo>
                  <a:lnTo>
                    <a:pt x="27" y="156"/>
                  </a:lnTo>
                  <a:lnTo>
                    <a:pt x="25" y="156"/>
                  </a:lnTo>
                  <a:lnTo>
                    <a:pt x="21" y="158"/>
                  </a:lnTo>
                  <a:lnTo>
                    <a:pt x="17" y="158"/>
                  </a:lnTo>
                  <a:lnTo>
                    <a:pt x="15" y="160"/>
                  </a:lnTo>
                  <a:lnTo>
                    <a:pt x="15" y="162"/>
                  </a:lnTo>
                  <a:lnTo>
                    <a:pt x="15" y="164"/>
                  </a:lnTo>
                  <a:lnTo>
                    <a:pt x="13" y="167"/>
                  </a:lnTo>
                  <a:lnTo>
                    <a:pt x="13" y="169"/>
                  </a:lnTo>
                  <a:lnTo>
                    <a:pt x="13" y="173"/>
                  </a:lnTo>
                  <a:lnTo>
                    <a:pt x="13" y="179"/>
                  </a:lnTo>
                  <a:lnTo>
                    <a:pt x="11" y="183"/>
                  </a:lnTo>
                  <a:lnTo>
                    <a:pt x="9" y="188"/>
                  </a:lnTo>
                  <a:lnTo>
                    <a:pt x="9" y="194"/>
                  </a:lnTo>
                  <a:lnTo>
                    <a:pt x="9" y="200"/>
                  </a:lnTo>
                  <a:lnTo>
                    <a:pt x="9" y="202"/>
                  </a:lnTo>
                  <a:lnTo>
                    <a:pt x="7" y="205"/>
                  </a:lnTo>
                  <a:lnTo>
                    <a:pt x="7" y="207"/>
                  </a:lnTo>
                  <a:lnTo>
                    <a:pt x="7" y="211"/>
                  </a:lnTo>
                  <a:lnTo>
                    <a:pt x="7" y="215"/>
                  </a:lnTo>
                  <a:lnTo>
                    <a:pt x="7" y="219"/>
                  </a:lnTo>
                  <a:lnTo>
                    <a:pt x="7" y="223"/>
                  </a:lnTo>
                  <a:lnTo>
                    <a:pt x="7" y="226"/>
                  </a:lnTo>
                  <a:lnTo>
                    <a:pt x="6" y="228"/>
                  </a:lnTo>
                  <a:lnTo>
                    <a:pt x="6" y="232"/>
                  </a:lnTo>
                  <a:lnTo>
                    <a:pt x="6" y="234"/>
                  </a:lnTo>
                  <a:lnTo>
                    <a:pt x="6" y="240"/>
                  </a:lnTo>
                  <a:lnTo>
                    <a:pt x="6" y="243"/>
                  </a:lnTo>
                  <a:lnTo>
                    <a:pt x="4" y="245"/>
                  </a:lnTo>
                  <a:lnTo>
                    <a:pt x="4" y="249"/>
                  </a:lnTo>
                  <a:lnTo>
                    <a:pt x="4" y="255"/>
                  </a:lnTo>
                  <a:lnTo>
                    <a:pt x="2" y="257"/>
                  </a:lnTo>
                  <a:lnTo>
                    <a:pt x="2" y="261"/>
                  </a:lnTo>
                  <a:lnTo>
                    <a:pt x="2" y="264"/>
                  </a:lnTo>
                  <a:lnTo>
                    <a:pt x="2" y="268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0" y="280"/>
                  </a:lnTo>
                  <a:lnTo>
                    <a:pt x="0" y="283"/>
                  </a:lnTo>
                  <a:lnTo>
                    <a:pt x="0" y="287"/>
                  </a:lnTo>
                  <a:lnTo>
                    <a:pt x="0" y="291"/>
                  </a:lnTo>
                  <a:lnTo>
                    <a:pt x="0" y="295"/>
                  </a:lnTo>
                  <a:lnTo>
                    <a:pt x="0" y="297"/>
                  </a:lnTo>
                  <a:lnTo>
                    <a:pt x="0" y="300"/>
                  </a:lnTo>
                  <a:lnTo>
                    <a:pt x="0" y="304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0" y="325"/>
                  </a:lnTo>
                  <a:lnTo>
                    <a:pt x="0" y="327"/>
                  </a:lnTo>
                  <a:lnTo>
                    <a:pt x="0" y="333"/>
                  </a:lnTo>
                  <a:lnTo>
                    <a:pt x="0" y="337"/>
                  </a:lnTo>
                  <a:lnTo>
                    <a:pt x="0" y="339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6"/>
                  </a:lnTo>
                  <a:lnTo>
                    <a:pt x="2" y="359"/>
                  </a:lnTo>
                  <a:lnTo>
                    <a:pt x="2" y="365"/>
                  </a:lnTo>
                  <a:lnTo>
                    <a:pt x="4" y="369"/>
                  </a:lnTo>
                  <a:lnTo>
                    <a:pt x="6" y="373"/>
                  </a:lnTo>
                  <a:lnTo>
                    <a:pt x="6" y="378"/>
                  </a:lnTo>
                  <a:lnTo>
                    <a:pt x="7" y="382"/>
                  </a:lnTo>
                  <a:lnTo>
                    <a:pt x="7" y="384"/>
                  </a:lnTo>
                  <a:lnTo>
                    <a:pt x="9" y="388"/>
                  </a:lnTo>
                  <a:lnTo>
                    <a:pt x="9" y="394"/>
                  </a:lnTo>
                  <a:lnTo>
                    <a:pt x="11" y="396"/>
                  </a:lnTo>
                  <a:lnTo>
                    <a:pt x="13" y="399"/>
                  </a:lnTo>
                  <a:lnTo>
                    <a:pt x="15" y="403"/>
                  </a:lnTo>
                  <a:lnTo>
                    <a:pt x="17" y="407"/>
                  </a:lnTo>
                  <a:lnTo>
                    <a:pt x="19" y="409"/>
                  </a:lnTo>
                  <a:lnTo>
                    <a:pt x="21" y="413"/>
                  </a:lnTo>
                  <a:lnTo>
                    <a:pt x="21" y="416"/>
                  </a:lnTo>
                  <a:lnTo>
                    <a:pt x="25" y="420"/>
                  </a:lnTo>
                  <a:lnTo>
                    <a:pt x="25" y="422"/>
                  </a:lnTo>
                  <a:lnTo>
                    <a:pt x="27" y="426"/>
                  </a:lnTo>
                  <a:lnTo>
                    <a:pt x="28" y="430"/>
                  </a:lnTo>
                  <a:lnTo>
                    <a:pt x="30" y="434"/>
                  </a:lnTo>
                  <a:lnTo>
                    <a:pt x="32" y="437"/>
                  </a:lnTo>
                  <a:lnTo>
                    <a:pt x="34" y="441"/>
                  </a:lnTo>
                  <a:lnTo>
                    <a:pt x="36" y="445"/>
                  </a:lnTo>
                  <a:lnTo>
                    <a:pt x="38" y="449"/>
                  </a:lnTo>
                  <a:lnTo>
                    <a:pt x="40" y="453"/>
                  </a:lnTo>
                  <a:lnTo>
                    <a:pt x="40" y="458"/>
                  </a:lnTo>
                  <a:lnTo>
                    <a:pt x="44" y="462"/>
                  </a:lnTo>
                  <a:lnTo>
                    <a:pt x="44" y="466"/>
                  </a:lnTo>
                  <a:lnTo>
                    <a:pt x="46" y="472"/>
                  </a:lnTo>
                  <a:lnTo>
                    <a:pt x="46" y="477"/>
                  </a:lnTo>
                  <a:lnTo>
                    <a:pt x="47" y="483"/>
                  </a:lnTo>
                  <a:lnTo>
                    <a:pt x="49" y="489"/>
                  </a:lnTo>
                  <a:lnTo>
                    <a:pt x="49" y="494"/>
                  </a:lnTo>
                  <a:lnTo>
                    <a:pt x="51" y="500"/>
                  </a:lnTo>
                  <a:lnTo>
                    <a:pt x="53" y="506"/>
                  </a:lnTo>
                  <a:lnTo>
                    <a:pt x="53" y="511"/>
                  </a:lnTo>
                  <a:lnTo>
                    <a:pt x="55" y="519"/>
                  </a:lnTo>
                  <a:lnTo>
                    <a:pt x="57" y="523"/>
                  </a:lnTo>
                  <a:lnTo>
                    <a:pt x="57" y="529"/>
                  </a:lnTo>
                  <a:lnTo>
                    <a:pt x="57" y="536"/>
                  </a:lnTo>
                  <a:lnTo>
                    <a:pt x="59" y="542"/>
                  </a:lnTo>
                  <a:lnTo>
                    <a:pt x="59" y="548"/>
                  </a:lnTo>
                  <a:lnTo>
                    <a:pt x="61" y="553"/>
                  </a:lnTo>
                  <a:lnTo>
                    <a:pt x="63" y="559"/>
                  </a:lnTo>
                  <a:lnTo>
                    <a:pt x="63" y="565"/>
                  </a:lnTo>
                  <a:lnTo>
                    <a:pt x="63" y="570"/>
                  </a:lnTo>
                  <a:lnTo>
                    <a:pt x="63" y="576"/>
                  </a:lnTo>
                  <a:lnTo>
                    <a:pt x="65" y="580"/>
                  </a:lnTo>
                  <a:lnTo>
                    <a:pt x="65" y="586"/>
                  </a:lnTo>
                  <a:lnTo>
                    <a:pt x="65" y="589"/>
                  </a:lnTo>
                  <a:lnTo>
                    <a:pt x="65" y="595"/>
                  </a:lnTo>
                  <a:lnTo>
                    <a:pt x="66" y="599"/>
                  </a:lnTo>
                  <a:lnTo>
                    <a:pt x="66" y="601"/>
                  </a:lnTo>
                  <a:lnTo>
                    <a:pt x="66" y="605"/>
                  </a:lnTo>
                  <a:lnTo>
                    <a:pt x="66" y="606"/>
                  </a:lnTo>
                  <a:lnTo>
                    <a:pt x="68" y="610"/>
                  </a:lnTo>
                  <a:lnTo>
                    <a:pt x="68" y="614"/>
                  </a:lnTo>
                  <a:lnTo>
                    <a:pt x="70" y="612"/>
                  </a:lnTo>
                  <a:lnTo>
                    <a:pt x="70" y="608"/>
                  </a:lnTo>
                  <a:lnTo>
                    <a:pt x="72" y="605"/>
                  </a:lnTo>
                  <a:lnTo>
                    <a:pt x="72" y="601"/>
                  </a:lnTo>
                  <a:lnTo>
                    <a:pt x="74" y="599"/>
                  </a:lnTo>
                  <a:lnTo>
                    <a:pt x="76" y="595"/>
                  </a:lnTo>
                  <a:lnTo>
                    <a:pt x="78" y="591"/>
                  </a:lnTo>
                  <a:lnTo>
                    <a:pt x="80" y="587"/>
                  </a:lnTo>
                  <a:lnTo>
                    <a:pt x="82" y="584"/>
                  </a:lnTo>
                  <a:lnTo>
                    <a:pt x="84" y="580"/>
                  </a:lnTo>
                  <a:lnTo>
                    <a:pt x="85" y="576"/>
                  </a:lnTo>
                  <a:lnTo>
                    <a:pt x="87" y="570"/>
                  </a:lnTo>
                  <a:lnTo>
                    <a:pt x="89" y="567"/>
                  </a:lnTo>
                  <a:lnTo>
                    <a:pt x="91" y="561"/>
                  </a:lnTo>
                  <a:lnTo>
                    <a:pt x="93" y="557"/>
                  </a:lnTo>
                  <a:lnTo>
                    <a:pt x="95" y="551"/>
                  </a:lnTo>
                  <a:lnTo>
                    <a:pt x="97" y="546"/>
                  </a:lnTo>
                  <a:lnTo>
                    <a:pt x="101" y="540"/>
                  </a:lnTo>
                  <a:lnTo>
                    <a:pt x="103" y="534"/>
                  </a:lnTo>
                  <a:lnTo>
                    <a:pt x="104" y="532"/>
                  </a:lnTo>
                  <a:lnTo>
                    <a:pt x="106" y="529"/>
                  </a:lnTo>
                  <a:lnTo>
                    <a:pt x="106" y="525"/>
                  </a:lnTo>
                  <a:lnTo>
                    <a:pt x="108" y="521"/>
                  </a:lnTo>
                  <a:lnTo>
                    <a:pt x="110" y="515"/>
                  </a:lnTo>
                  <a:lnTo>
                    <a:pt x="114" y="510"/>
                  </a:lnTo>
                  <a:lnTo>
                    <a:pt x="114" y="506"/>
                  </a:lnTo>
                  <a:lnTo>
                    <a:pt x="116" y="502"/>
                  </a:lnTo>
                  <a:lnTo>
                    <a:pt x="116" y="498"/>
                  </a:lnTo>
                  <a:lnTo>
                    <a:pt x="120" y="496"/>
                  </a:lnTo>
                  <a:lnTo>
                    <a:pt x="120" y="492"/>
                  </a:lnTo>
                  <a:lnTo>
                    <a:pt x="122" y="489"/>
                  </a:lnTo>
                  <a:lnTo>
                    <a:pt x="122" y="485"/>
                  </a:lnTo>
                  <a:lnTo>
                    <a:pt x="123" y="483"/>
                  </a:lnTo>
                  <a:lnTo>
                    <a:pt x="125" y="479"/>
                  </a:lnTo>
                  <a:lnTo>
                    <a:pt x="125" y="475"/>
                  </a:lnTo>
                  <a:lnTo>
                    <a:pt x="127" y="472"/>
                  </a:lnTo>
                  <a:lnTo>
                    <a:pt x="127" y="468"/>
                  </a:lnTo>
                  <a:lnTo>
                    <a:pt x="129" y="464"/>
                  </a:lnTo>
                  <a:lnTo>
                    <a:pt x="131" y="460"/>
                  </a:lnTo>
                  <a:lnTo>
                    <a:pt x="131" y="458"/>
                  </a:lnTo>
                  <a:lnTo>
                    <a:pt x="133" y="454"/>
                  </a:lnTo>
                  <a:lnTo>
                    <a:pt x="133" y="451"/>
                  </a:lnTo>
                  <a:lnTo>
                    <a:pt x="135" y="447"/>
                  </a:lnTo>
                  <a:lnTo>
                    <a:pt x="135" y="441"/>
                  </a:lnTo>
                  <a:lnTo>
                    <a:pt x="139" y="439"/>
                  </a:lnTo>
                  <a:lnTo>
                    <a:pt x="139" y="435"/>
                  </a:lnTo>
                  <a:lnTo>
                    <a:pt x="141" y="432"/>
                  </a:lnTo>
                  <a:lnTo>
                    <a:pt x="141" y="428"/>
                  </a:lnTo>
                  <a:lnTo>
                    <a:pt x="142" y="426"/>
                  </a:lnTo>
                  <a:lnTo>
                    <a:pt x="144" y="420"/>
                  </a:lnTo>
                  <a:lnTo>
                    <a:pt x="144" y="416"/>
                  </a:lnTo>
                  <a:lnTo>
                    <a:pt x="146" y="415"/>
                  </a:lnTo>
                  <a:lnTo>
                    <a:pt x="146" y="411"/>
                  </a:lnTo>
                  <a:lnTo>
                    <a:pt x="148" y="407"/>
                  </a:lnTo>
                  <a:lnTo>
                    <a:pt x="150" y="403"/>
                  </a:lnTo>
                  <a:lnTo>
                    <a:pt x="150" y="399"/>
                  </a:lnTo>
                  <a:lnTo>
                    <a:pt x="152" y="396"/>
                  </a:lnTo>
                  <a:lnTo>
                    <a:pt x="152" y="394"/>
                  </a:lnTo>
                  <a:lnTo>
                    <a:pt x="152" y="390"/>
                  </a:lnTo>
                  <a:lnTo>
                    <a:pt x="154" y="386"/>
                  </a:lnTo>
                  <a:lnTo>
                    <a:pt x="154" y="382"/>
                  </a:lnTo>
                  <a:lnTo>
                    <a:pt x="158" y="377"/>
                  </a:lnTo>
                  <a:lnTo>
                    <a:pt x="160" y="371"/>
                  </a:lnTo>
                  <a:lnTo>
                    <a:pt x="160" y="365"/>
                  </a:lnTo>
                  <a:lnTo>
                    <a:pt x="163" y="358"/>
                  </a:lnTo>
                  <a:lnTo>
                    <a:pt x="163" y="354"/>
                  </a:lnTo>
                  <a:lnTo>
                    <a:pt x="165" y="348"/>
                  </a:lnTo>
                  <a:lnTo>
                    <a:pt x="167" y="342"/>
                  </a:lnTo>
                  <a:lnTo>
                    <a:pt x="169" y="339"/>
                  </a:lnTo>
                  <a:lnTo>
                    <a:pt x="169" y="335"/>
                  </a:lnTo>
                  <a:lnTo>
                    <a:pt x="171" y="331"/>
                  </a:lnTo>
                  <a:lnTo>
                    <a:pt x="171" y="327"/>
                  </a:lnTo>
                  <a:lnTo>
                    <a:pt x="171" y="323"/>
                  </a:lnTo>
                  <a:lnTo>
                    <a:pt x="173" y="321"/>
                  </a:lnTo>
                  <a:lnTo>
                    <a:pt x="173" y="319"/>
                  </a:lnTo>
                  <a:lnTo>
                    <a:pt x="175" y="316"/>
                  </a:lnTo>
                  <a:lnTo>
                    <a:pt x="175" y="314"/>
                  </a:lnTo>
                  <a:lnTo>
                    <a:pt x="173" y="312"/>
                  </a:lnTo>
                  <a:lnTo>
                    <a:pt x="173" y="306"/>
                  </a:lnTo>
                  <a:lnTo>
                    <a:pt x="173" y="302"/>
                  </a:lnTo>
                  <a:lnTo>
                    <a:pt x="171" y="297"/>
                  </a:lnTo>
                  <a:lnTo>
                    <a:pt x="171" y="295"/>
                  </a:lnTo>
                  <a:lnTo>
                    <a:pt x="171" y="291"/>
                  </a:lnTo>
                  <a:lnTo>
                    <a:pt x="171" y="287"/>
                  </a:lnTo>
                  <a:lnTo>
                    <a:pt x="171" y="281"/>
                  </a:lnTo>
                  <a:lnTo>
                    <a:pt x="169" y="278"/>
                  </a:lnTo>
                  <a:lnTo>
                    <a:pt x="169" y="274"/>
                  </a:lnTo>
                  <a:lnTo>
                    <a:pt x="169" y="268"/>
                  </a:lnTo>
                  <a:lnTo>
                    <a:pt x="169" y="262"/>
                  </a:lnTo>
                  <a:lnTo>
                    <a:pt x="169" y="257"/>
                  </a:lnTo>
                  <a:lnTo>
                    <a:pt x="167" y="251"/>
                  </a:lnTo>
                  <a:lnTo>
                    <a:pt x="167" y="245"/>
                  </a:lnTo>
                  <a:lnTo>
                    <a:pt x="167" y="242"/>
                  </a:lnTo>
                  <a:lnTo>
                    <a:pt x="167" y="238"/>
                  </a:lnTo>
                  <a:lnTo>
                    <a:pt x="167" y="234"/>
                  </a:lnTo>
                  <a:lnTo>
                    <a:pt x="167" y="232"/>
                  </a:lnTo>
                  <a:lnTo>
                    <a:pt x="167" y="228"/>
                  </a:lnTo>
                  <a:lnTo>
                    <a:pt x="167" y="226"/>
                  </a:lnTo>
                  <a:lnTo>
                    <a:pt x="167" y="223"/>
                  </a:lnTo>
                  <a:lnTo>
                    <a:pt x="167" y="219"/>
                  </a:lnTo>
                  <a:lnTo>
                    <a:pt x="167" y="215"/>
                  </a:lnTo>
                  <a:lnTo>
                    <a:pt x="167" y="213"/>
                  </a:lnTo>
                  <a:lnTo>
                    <a:pt x="167" y="209"/>
                  </a:lnTo>
                  <a:lnTo>
                    <a:pt x="167" y="205"/>
                  </a:lnTo>
                  <a:lnTo>
                    <a:pt x="167" y="202"/>
                  </a:lnTo>
                  <a:lnTo>
                    <a:pt x="167" y="198"/>
                  </a:lnTo>
                  <a:lnTo>
                    <a:pt x="167" y="194"/>
                  </a:lnTo>
                  <a:lnTo>
                    <a:pt x="169" y="192"/>
                  </a:lnTo>
                  <a:lnTo>
                    <a:pt x="169" y="188"/>
                  </a:lnTo>
                  <a:lnTo>
                    <a:pt x="169" y="185"/>
                  </a:lnTo>
                  <a:lnTo>
                    <a:pt x="169" y="181"/>
                  </a:lnTo>
                  <a:lnTo>
                    <a:pt x="169" y="177"/>
                  </a:lnTo>
                  <a:lnTo>
                    <a:pt x="169" y="173"/>
                  </a:lnTo>
                  <a:lnTo>
                    <a:pt x="169" y="169"/>
                  </a:lnTo>
                  <a:lnTo>
                    <a:pt x="171" y="167"/>
                  </a:lnTo>
                  <a:lnTo>
                    <a:pt x="171" y="164"/>
                  </a:lnTo>
                  <a:lnTo>
                    <a:pt x="171" y="160"/>
                  </a:lnTo>
                  <a:lnTo>
                    <a:pt x="171" y="156"/>
                  </a:lnTo>
                  <a:lnTo>
                    <a:pt x="173" y="152"/>
                  </a:lnTo>
                  <a:lnTo>
                    <a:pt x="173" y="148"/>
                  </a:lnTo>
                  <a:lnTo>
                    <a:pt x="173" y="145"/>
                  </a:lnTo>
                  <a:lnTo>
                    <a:pt x="175" y="141"/>
                  </a:lnTo>
                  <a:lnTo>
                    <a:pt x="177" y="137"/>
                  </a:lnTo>
                  <a:lnTo>
                    <a:pt x="179" y="133"/>
                  </a:lnTo>
                  <a:lnTo>
                    <a:pt x="179" y="129"/>
                  </a:lnTo>
                  <a:lnTo>
                    <a:pt x="179" y="126"/>
                  </a:lnTo>
                  <a:lnTo>
                    <a:pt x="180" y="122"/>
                  </a:lnTo>
                  <a:lnTo>
                    <a:pt x="182" y="118"/>
                  </a:lnTo>
                  <a:lnTo>
                    <a:pt x="184" y="114"/>
                  </a:lnTo>
                  <a:lnTo>
                    <a:pt x="186" y="112"/>
                  </a:lnTo>
                  <a:lnTo>
                    <a:pt x="188" y="109"/>
                  </a:lnTo>
                  <a:lnTo>
                    <a:pt x="190" y="105"/>
                  </a:lnTo>
                  <a:lnTo>
                    <a:pt x="190" y="101"/>
                  </a:lnTo>
                  <a:lnTo>
                    <a:pt x="192" y="99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198" y="88"/>
                  </a:lnTo>
                  <a:lnTo>
                    <a:pt x="199" y="84"/>
                  </a:lnTo>
                  <a:lnTo>
                    <a:pt x="201" y="80"/>
                  </a:lnTo>
                  <a:lnTo>
                    <a:pt x="203" y="76"/>
                  </a:lnTo>
                  <a:lnTo>
                    <a:pt x="205" y="74"/>
                  </a:lnTo>
                  <a:lnTo>
                    <a:pt x="207" y="71"/>
                  </a:lnTo>
                  <a:lnTo>
                    <a:pt x="209" y="67"/>
                  </a:lnTo>
                  <a:lnTo>
                    <a:pt x="213" y="63"/>
                  </a:lnTo>
                  <a:lnTo>
                    <a:pt x="215" y="57"/>
                  </a:lnTo>
                  <a:lnTo>
                    <a:pt x="220" y="52"/>
                  </a:lnTo>
                  <a:lnTo>
                    <a:pt x="222" y="46"/>
                  </a:lnTo>
                  <a:lnTo>
                    <a:pt x="226" y="42"/>
                  </a:lnTo>
                  <a:lnTo>
                    <a:pt x="230" y="36"/>
                  </a:lnTo>
                  <a:lnTo>
                    <a:pt x="234" y="31"/>
                  </a:lnTo>
                  <a:lnTo>
                    <a:pt x="236" y="25"/>
                  </a:lnTo>
                  <a:lnTo>
                    <a:pt x="239" y="21"/>
                  </a:lnTo>
                  <a:lnTo>
                    <a:pt x="243" y="17"/>
                  </a:lnTo>
                  <a:lnTo>
                    <a:pt x="247" y="14"/>
                  </a:lnTo>
                  <a:lnTo>
                    <a:pt x="249" y="12"/>
                  </a:lnTo>
                  <a:lnTo>
                    <a:pt x="251" y="8"/>
                  </a:lnTo>
                  <a:lnTo>
                    <a:pt x="253" y="6"/>
                  </a:lnTo>
                  <a:lnTo>
                    <a:pt x="255" y="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8" name="Freeform 64"/>
            <p:cNvSpPr>
              <a:spLocks/>
            </p:cNvSpPr>
            <p:nvPr/>
          </p:nvSpPr>
          <p:spPr bwMode="auto">
            <a:xfrm>
              <a:off x="3428995" y="4856158"/>
              <a:ext cx="138113" cy="260350"/>
            </a:xfrm>
            <a:custGeom>
              <a:avLst/>
              <a:gdLst>
                <a:gd name="T0" fmla="*/ 2147483647 w 451"/>
                <a:gd name="T1" fmla="*/ 2147483647 h 957"/>
                <a:gd name="T2" fmla="*/ 2147483647 w 451"/>
                <a:gd name="T3" fmla="*/ 2147483647 h 957"/>
                <a:gd name="T4" fmla="*/ 2147483647 w 451"/>
                <a:gd name="T5" fmla="*/ 2147483647 h 957"/>
                <a:gd name="T6" fmla="*/ 2147483647 w 451"/>
                <a:gd name="T7" fmla="*/ 2147483647 h 957"/>
                <a:gd name="T8" fmla="*/ 2147483647 w 451"/>
                <a:gd name="T9" fmla="*/ 2147483647 h 957"/>
                <a:gd name="T10" fmla="*/ 2147483647 w 451"/>
                <a:gd name="T11" fmla="*/ 2147483647 h 957"/>
                <a:gd name="T12" fmla="*/ 2147483647 w 451"/>
                <a:gd name="T13" fmla="*/ 2147483647 h 957"/>
                <a:gd name="T14" fmla="*/ 2147483647 w 451"/>
                <a:gd name="T15" fmla="*/ 2147483647 h 957"/>
                <a:gd name="T16" fmla="*/ 0 w 451"/>
                <a:gd name="T17" fmla="*/ 2147483647 h 957"/>
                <a:gd name="T18" fmla="*/ 0 w 451"/>
                <a:gd name="T19" fmla="*/ 2147483647 h 957"/>
                <a:gd name="T20" fmla="*/ 0 w 451"/>
                <a:gd name="T21" fmla="*/ 2147483647 h 957"/>
                <a:gd name="T22" fmla="*/ 0 w 451"/>
                <a:gd name="T23" fmla="*/ 2147483647 h 957"/>
                <a:gd name="T24" fmla="*/ 2147483647 w 451"/>
                <a:gd name="T25" fmla="*/ 2147483647 h 957"/>
                <a:gd name="T26" fmla="*/ 2147483647 w 451"/>
                <a:gd name="T27" fmla="*/ 2147483647 h 957"/>
                <a:gd name="T28" fmla="*/ 2147483647 w 451"/>
                <a:gd name="T29" fmla="*/ 2147483647 h 957"/>
                <a:gd name="T30" fmla="*/ 2147483647 w 451"/>
                <a:gd name="T31" fmla="*/ 2147483647 h 957"/>
                <a:gd name="T32" fmla="*/ 2147483647 w 451"/>
                <a:gd name="T33" fmla="*/ 2147483647 h 957"/>
                <a:gd name="T34" fmla="*/ 2147483647 w 451"/>
                <a:gd name="T35" fmla="*/ 2147483647 h 957"/>
                <a:gd name="T36" fmla="*/ 2147483647 w 451"/>
                <a:gd name="T37" fmla="*/ 2147483647 h 957"/>
                <a:gd name="T38" fmla="*/ 2147483647 w 451"/>
                <a:gd name="T39" fmla="*/ 2147483647 h 957"/>
                <a:gd name="T40" fmla="*/ 2147483647 w 451"/>
                <a:gd name="T41" fmla="*/ 2147483647 h 957"/>
                <a:gd name="T42" fmla="*/ 2147483647 w 451"/>
                <a:gd name="T43" fmla="*/ 2147483647 h 957"/>
                <a:gd name="T44" fmla="*/ 2147483647 w 451"/>
                <a:gd name="T45" fmla="*/ 2147483647 h 957"/>
                <a:gd name="T46" fmla="*/ 2147483647 w 451"/>
                <a:gd name="T47" fmla="*/ 2147483647 h 957"/>
                <a:gd name="T48" fmla="*/ 2147483647 w 451"/>
                <a:gd name="T49" fmla="*/ 2147483647 h 957"/>
                <a:gd name="T50" fmla="*/ 2147483647 w 451"/>
                <a:gd name="T51" fmla="*/ 2147483647 h 957"/>
                <a:gd name="T52" fmla="*/ 2147483647 w 451"/>
                <a:gd name="T53" fmla="*/ 2147483647 h 957"/>
                <a:gd name="T54" fmla="*/ 2147483647 w 451"/>
                <a:gd name="T55" fmla="*/ 2147483647 h 957"/>
                <a:gd name="T56" fmla="*/ 2147483647 w 451"/>
                <a:gd name="T57" fmla="*/ 2147483647 h 957"/>
                <a:gd name="T58" fmla="*/ 2147483647 w 451"/>
                <a:gd name="T59" fmla="*/ 2147483647 h 957"/>
                <a:gd name="T60" fmla="*/ 2147483647 w 451"/>
                <a:gd name="T61" fmla="*/ 2147483647 h 957"/>
                <a:gd name="T62" fmla="*/ 2147483647 w 451"/>
                <a:gd name="T63" fmla="*/ 2147483647 h 957"/>
                <a:gd name="T64" fmla="*/ 2147483647 w 451"/>
                <a:gd name="T65" fmla="*/ 2147483647 h 957"/>
                <a:gd name="T66" fmla="*/ 2147483647 w 451"/>
                <a:gd name="T67" fmla="*/ 2147483647 h 957"/>
                <a:gd name="T68" fmla="*/ 2147483647 w 451"/>
                <a:gd name="T69" fmla="*/ 2147483647 h 957"/>
                <a:gd name="T70" fmla="*/ 2147483647 w 451"/>
                <a:gd name="T71" fmla="*/ 2147483647 h 957"/>
                <a:gd name="T72" fmla="*/ 2147483647 w 451"/>
                <a:gd name="T73" fmla="*/ 2147483647 h 957"/>
                <a:gd name="T74" fmla="*/ 2147483647 w 451"/>
                <a:gd name="T75" fmla="*/ 2147483647 h 957"/>
                <a:gd name="T76" fmla="*/ 2147483647 w 451"/>
                <a:gd name="T77" fmla="*/ 2147483647 h 957"/>
                <a:gd name="T78" fmla="*/ 2147483647 w 451"/>
                <a:gd name="T79" fmla="*/ 2147483647 h 957"/>
                <a:gd name="T80" fmla="*/ 2147483647 w 451"/>
                <a:gd name="T81" fmla="*/ 2147483647 h 957"/>
                <a:gd name="T82" fmla="*/ 2147483647 w 451"/>
                <a:gd name="T83" fmla="*/ 2147483647 h 957"/>
                <a:gd name="T84" fmla="*/ 2147483647 w 451"/>
                <a:gd name="T85" fmla="*/ 2147483647 h 957"/>
                <a:gd name="T86" fmla="*/ 2147483647 w 451"/>
                <a:gd name="T87" fmla="*/ 2147483647 h 957"/>
                <a:gd name="T88" fmla="*/ 2147483647 w 451"/>
                <a:gd name="T89" fmla="*/ 2147483647 h 957"/>
                <a:gd name="T90" fmla="*/ 2147483647 w 451"/>
                <a:gd name="T91" fmla="*/ 2147483647 h 957"/>
                <a:gd name="T92" fmla="*/ 2147483647 w 451"/>
                <a:gd name="T93" fmla="*/ 2147483647 h 957"/>
                <a:gd name="T94" fmla="*/ 2147483647 w 451"/>
                <a:gd name="T95" fmla="*/ 2147483647 h 957"/>
                <a:gd name="T96" fmla="*/ 2147483647 w 451"/>
                <a:gd name="T97" fmla="*/ 2147483647 h 957"/>
                <a:gd name="T98" fmla="*/ 2147483647 w 451"/>
                <a:gd name="T99" fmla="*/ 2147483647 h 957"/>
                <a:gd name="T100" fmla="*/ 2147483647 w 451"/>
                <a:gd name="T101" fmla="*/ 2147483647 h 957"/>
                <a:gd name="T102" fmla="*/ 2147483647 w 451"/>
                <a:gd name="T103" fmla="*/ 2147483647 h 957"/>
                <a:gd name="T104" fmla="*/ 2147483647 w 451"/>
                <a:gd name="T105" fmla="*/ 2147483647 h 957"/>
                <a:gd name="T106" fmla="*/ 2147483647 w 451"/>
                <a:gd name="T107" fmla="*/ 2147483647 h 957"/>
                <a:gd name="T108" fmla="*/ 2147483647 w 451"/>
                <a:gd name="T109" fmla="*/ 2147483647 h 957"/>
                <a:gd name="T110" fmla="*/ 2147483647 w 451"/>
                <a:gd name="T111" fmla="*/ 2147483647 h 957"/>
                <a:gd name="T112" fmla="*/ 2147483647 w 451"/>
                <a:gd name="T113" fmla="*/ 2147483647 h 957"/>
                <a:gd name="T114" fmla="*/ 2147483647 w 451"/>
                <a:gd name="T115" fmla="*/ 2147483647 h 957"/>
                <a:gd name="T116" fmla="*/ 2147483647 w 451"/>
                <a:gd name="T117" fmla="*/ 2147483647 h 9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1"/>
                <a:gd name="T178" fmla="*/ 0 h 957"/>
                <a:gd name="T179" fmla="*/ 451 w 451"/>
                <a:gd name="T180" fmla="*/ 957 h 9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1" h="957">
                  <a:moveTo>
                    <a:pt x="179" y="0"/>
                  </a:moveTo>
                  <a:lnTo>
                    <a:pt x="177" y="0"/>
                  </a:lnTo>
                  <a:lnTo>
                    <a:pt x="175" y="1"/>
                  </a:lnTo>
                  <a:lnTo>
                    <a:pt x="171" y="1"/>
                  </a:lnTo>
                  <a:lnTo>
                    <a:pt x="168" y="5"/>
                  </a:lnTo>
                  <a:lnTo>
                    <a:pt x="164" y="9"/>
                  </a:lnTo>
                  <a:lnTo>
                    <a:pt x="158" y="13"/>
                  </a:lnTo>
                  <a:lnTo>
                    <a:pt x="154" y="15"/>
                  </a:lnTo>
                  <a:lnTo>
                    <a:pt x="150" y="19"/>
                  </a:lnTo>
                  <a:lnTo>
                    <a:pt x="149" y="20"/>
                  </a:lnTo>
                  <a:lnTo>
                    <a:pt x="147" y="24"/>
                  </a:lnTo>
                  <a:lnTo>
                    <a:pt x="141" y="26"/>
                  </a:lnTo>
                  <a:lnTo>
                    <a:pt x="137" y="30"/>
                  </a:lnTo>
                  <a:lnTo>
                    <a:pt x="133" y="34"/>
                  </a:lnTo>
                  <a:lnTo>
                    <a:pt x="129" y="39"/>
                  </a:lnTo>
                  <a:lnTo>
                    <a:pt x="126" y="43"/>
                  </a:lnTo>
                  <a:lnTo>
                    <a:pt x="122" y="47"/>
                  </a:lnTo>
                  <a:lnTo>
                    <a:pt x="116" y="51"/>
                  </a:lnTo>
                  <a:lnTo>
                    <a:pt x="112" y="57"/>
                  </a:lnTo>
                  <a:lnTo>
                    <a:pt x="109" y="62"/>
                  </a:lnTo>
                  <a:lnTo>
                    <a:pt x="105" y="66"/>
                  </a:lnTo>
                  <a:lnTo>
                    <a:pt x="99" y="72"/>
                  </a:lnTo>
                  <a:lnTo>
                    <a:pt x="95" y="77"/>
                  </a:lnTo>
                  <a:lnTo>
                    <a:pt x="91" y="83"/>
                  </a:lnTo>
                  <a:lnTo>
                    <a:pt x="86" y="89"/>
                  </a:lnTo>
                  <a:lnTo>
                    <a:pt x="84" y="93"/>
                  </a:lnTo>
                  <a:lnTo>
                    <a:pt x="82" y="96"/>
                  </a:lnTo>
                  <a:lnTo>
                    <a:pt x="80" y="100"/>
                  </a:lnTo>
                  <a:lnTo>
                    <a:pt x="78" y="102"/>
                  </a:lnTo>
                  <a:lnTo>
                    <a:pt x="76" y="106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9" y="117"/>
                  </a:lnTo>
                  <a:lnTo>
                    <a:pt x="67" y="119"/>
                  </a:lnTo>
                  <a:lnTo>
                    <a:pt x="67" y="125"/>
                  </a:lnTo>
                  <a:lnTo>
                    <a:pt x="65" y="127"/>
                  </a:lnTo>
                  <a:lnTo>
                    <a:pt x="63" y="133"/>
                  </a:lnTo>
                  <a:lnTo>
                    <a:pt x="59" y="136"/>
                  </a:lnTo>
                  <a:lnTo>
                    <a:pt x="59" y="138"/>
                  </a:lnTo>
                  <a:lnTo>
                    <a:pt x="55" y="142"/>
                  </a:lnTo>
                  <a:lnTo>
                    <a:pt x="53" y="146"/>
                  </a:lnTo>
                  <a:lnTo>
                    <a:pt x="53" y="150"/>
                  </a:lnTo>
                  <a:lnTo>
                    <a:pt x="50" y="153"/>
                  </a:lnTo>
                  <a:lnTo>
                    <a:pt x="50" y="157"/>
                  </a:lnTo>
                  <a:lnTo>
                    <a:pt x="48" y="163"/>
                  </a:lnTo>
                  <a:lnTo>
                    <a:pt x="46" y="165"/>
                  </a:lnTo>
                  <a:lnTo>
                    <a:pt x="44" y="169"/>
                  </a:lnTo>
                  <a:lnTo>
                    <a:pt x="42" y="172"/>
                  </a:lnTo>
                  <a:lnTo>
                    <a:pt x="40" y="176"/>
                  </a:lnTo>
                  <a:lnTo>
                    <a:pt x="38" y="180"/>
                  </a:lnTo>
                  <a:lnTo>
                    <a:pt x="36" y="184"/>
                  </a:lnTo>
                  <a:lnTo>
                    <a:pt x="34" y="188"/>
                  </a:lnTo>
                  <a:lnTo>
                    <a:pt x="34" y="193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3"/>
                  </a:lnTo>
                  <a:lnTo>
                    <a:pt x="27" y="207"/>
                  </a:lnTo>
                  <a:lnTo>
                    <a:pt x="27" y="210"/>
                  </a:lnTo>
                  <a:lnTo>
                    <a:pt x="25" y="214"/>
                  </a:lnTo>
                  <a:lnTo>
                    <a:pt x="23" y="218"/>
                  </a:lnTo>
                  <a:lnTo>
                    <a:pt x="23" y="222"/>
                  </a:lnTo>
                  <a:lnTo>
                    <a:pt x="21" y="226"/>
                  </a:lnTo>
                  <a:lnTo>
                    <a:pt x="19" y="228"/>
                  </a:lnTo>
                  <a:lnTo>
                    <a:pt x="17" y="231"/>
                  </a:lnTo>
                  <a:lnTo>
                    <a:pt x="17" y="235"/>
                  </a:lnTo>
                  <a:lnTo>
                    <a:pt x="15" y="241"/>
                  </a:lnTo>
                  <a:lnTo>
                    <a:pt x="12" y="247"/>
                  </a:lnTo>
                  <a:lnTo>
                    <a:pt x="10" y="252"/>
                  </a:lnTo>
                  <a:lnTo>
                    <a:pt x="8" y="258"/>
                  </a:lnTo>
                  <a:lnTo>
                    <a:pt x="8" y="264"/>
                  </a:lnTo>
                  <a:lnTo>
                    <a:pt x="6" y="267"/>
                  </a:lnTo>
                  <a:lnTo>
                    <a:pt x="4" y="271"/>
                  </a:lnTo>
                  <a:lnTo>
                    <a:pt x="2" y="275"/>
                  </a:lnTo>
                  <a:lnTo>
                    <a:pt x="2" y="279"/>
                  </a:lnTo>
                  <a:lnTo>
                    <a:pt x="2" y="281"/>
                  </a:lnTo>
                  <a:lnTo>
                    <a:pt x="0" y="285"/>
                  </a:lnTo>
                  <a:lnTo>
                    <a:pt x="0" y="286"/>
                  </a:lnTo>
                  <a:lnTo>
                    <a:pt x="0" y="288"/>
                  </a:lnTo>
                  <a:lnTo>
                    <a:pt x="0" y="290"/>
                  </a:lnTo>
                  <a:lnTo>
                    <a:pt x="0" y="296"/>
                  </a:lnTo>
                  <a:lnTo>
                    <a:pt x="0" y="302"/>
                  </a:lnTo>
                  <a:lnTo>
                    <a:pt x="0" y="307"/>
                  </a:lnTo>
                  <a:lnTo>
                    <a:pt x="0" y="309"/>
                  </a:lnTo>
                  <a:lnTo>
                    <a:pt x="0" y="313"/>
                  </a:lnTo>
                  <a:lnTo>
                    <a:pt x="0" y="319"/>
                  </a:lnTo>
                  <a:lnTo>
                    <a:pt x="0" y="323"/>
                  </a:lnTo>
                  <a:lnTo>
                    <a:pt x="0" y="326"/>
                  </a:lnTo>
                  <a:lnTo>
                    <a:pt x="0" y="330"/>
                  </a:lnTo>
                  <a:lnTo>
                    <a:pt x="0" y="336"/>
                  </a:lnTo>
                  <a:lnTo>
                    <a:pt x="2" y="340"/>
                  </a:lnTo>
                  <a:lnTo>
                    <a:pt x="2" y="345"/>
                  </a:lnTo>
                  <a:lnTo>
                    <a:pt x="2" y="351"/>
                  </a:lnTo>
                  <a:lnTo>
                    <a:pt x="2" y="357"/>
                  </a:lnTo>
                  <a:lnTo>
                    <a:pt x="2" y="362"/>
                  </a:lnTo>
                  <a:lnTo>
                    <a:pt x="2" y="368"/>
                  </a:lnTo>
                  <a:lnTo>
                    <a:pt x="2" y="374"/>
                  </a:lnTo>
                  <a:lnTo>
                    <a:pt x="4" y="380"/>
                  </a:lnTo>
                  <a:lnTo>
                    <a:pt x="4" y="385"/>
                  </a:lnTo>
                  <a:lnTo>
                    <a:pt x="4" y="391"/>
                  </a:lnTo>
                  <a:lnTo>
                    <a:pt x="4" y="399"/>
                  </a:lnTo>
                  <a:lnTo>
                    <a:pt x="4" y="404"/>
                  </a:lnTo>
                  <a:lnTo>
                    <a:pt x="6" y="414"/>
                  </a:lnTo>
                  <a:lnTo>
                    <a:pt x="6" y="420"/>
                  </a:lnTo>
                  <a:lnTo>
                    <a:pt x="8" y="425"/>
                  </a:lnTo>
                  <a:lnTo>
                    <a:pt x="8" y="433"/>
                  </a:lnTo>
                  <a:lnTo>
                    <a:pt x="8" y="440"/>
                  </a:lnTo>
                  <a:lnTo>
                    <a:pt x="8" y="446"/>
                  </a:lnTo>
                  <a:lnTo>
                    <a:pt x="10" y="454"/>
                  </a:lnTo>
                  <a:lnTo>
                    <a:pt x="10" y="459"/>
                  </a:lnTo>
                  <a:lnTo>
                    <a:pt x="10" y="467"/>
                  </a:lnTo>
                  <a:lnTo>
                    <a:pt x="10" y="475"/>
                  </a:lnTo>
                  <a:lnTo>
                    <a:pt x="12" y="482"/>
                  </a:lnTo>
                  <a:lnTo>
                    <a:pt x="12" y="490"/>
                  </a:lnTo>
                  <a:lnTo>
                    <a:pt x="14" y="497"/>
                  </a:lnTo>
                  <a:lnTo>
                    <a:pt x="15" y="503"/>
                  </a:lnTo>
                  <a:lnTo>
                    <a:pt x="15" y="511"/>
                  </a:lnTo>
                  <a:lnTo>
                    <a:pt x="15" y="520"/>
                  </a:lnTo>
                  <a:lnTo>
                    <a:pt x="17" y="526"/>
                  </a:lnTo>
                  <a:lnTo>
                    <a:pt x="17" y="534"/>
                  </a:lnTo>
                  <a:lnTo>
                    <a:pt x="19" y="541"/>
                  </a:lnTo>
                  <a:lnTo>
                    <a:pt x="21" y="547"/>
                  </a:lnTo>
                  <a:lnTo>
                    <a:pt x="21" y="554"/>
                  </a:lnTo>
                  <a:lnTo>
                    <a:pt x="23" y="562"/>
                  </a:lnTo>
                  <a:lnTo>
                    <a:pt x="23" y="568"/>
                  </a:lnTo>
                  <a:lnTo>
                    <a:pt x="25" y="575"/>
                  </a:lnTo>
                  <a:lnTo>
                    <a:pt x="27" y="583"/>
                  </a:lnTo>
                  <a:lnTo>
                    <a:pt x="27" y="591"/>
                  </a:lnTo>
                  <a:lnTo>
                    <a:pt x="29" y="596"/>
                  </a:lnTo>
                  <a:lnTo>
                    <a:pt x="31" y="602"/>
                  </a:lnTo>
                  <a:lnTo>
                    <a:pt x="33" y="610"/>
                  </a:lnTo>
                  <a:lnTo>
                    <a:pt x="34" y="615"/>
                  </a:lnTo>
                  <a:lnTo>
                    <a:pt x="36" y="623"/>
                  </a:lnTo>
                  <a:lnTo>
                    <a:pt x="36" y="629"/>
                  </a:lnTo>
                  <a:lnTo>
                    <a:pt x="40" y="634"/>
                  </a:lnTo>
                  <a:lnTo>
                    <a:pt x="40" y="640"/>
                  </a:lnTo>
                  <a:lnTo>
                    <a:pt x="42" y="646"/>
                  </a:lnTo>
                  <a:lnTo>
                    <a:pt x="44" y="651"/>
                  </a:lnTo>
                  <a:lnTo>
                    <a:pt x="46" y="657"/>
                  </a:lnTo>
                  <a:lnTo>
                    <a:pt x="48" y="661"/>
                  </a:lnTo>
                  <a:lnTo>
                    <a:pt x="50" y="667"/>
                  </a:lnTo>
                  <a:lnTo>
                    <a:pt x="50" y="672"/>
                  </a:lnTo>
                  <a:lnTo>
                    <a:pt x="53" y="678"/>
                  </a:lnTo>
                  <a:lnTo>
                    <a:pt x="55" y="682"/>
                  </a:lnTo>
                  <a:lnTo>
                    <a:pt x="55" y="686"/>
                  </a:lnTo>
                  <a:lnTo>
                    <a:pt x="59" y="691"/>
                  </a:lnTo>
                  <a:lnTo>
                    <a:pt x="61" y="697"/>
                  </a:lnTo>
                  <a:lnTo>
                    <a:pt x="63" y="699"/>
                  </a:lnTo>
                  <a:lnTo>
                    <a:pt x="65" y="705"/>
                  </a:lnTo>
                  <a:lnTo>
                    <a:pt x="67" y="708"/>
                  </a:lnTo>
                  <a:lnTo>
                    <a:pt x="69" y="712"/>
                  </a:lnTo>
                  <a:lnTo>
                    <a:pt x="72" y="716"/>
                  </a:lnTo>
                  <a:lnTo>
                    <a:pt x="74" y="720"/>
                  </a:lnTo>
                  <a:lnTo>
                    <a:pt x="76" y="724"/>
                  </a:lnTo>
                  <a:lnTo>
                    <a:pt x="78" y="727"/>
                  </a:lnTo>
                  <a:lnTo>
                    <a:pt x="80" y="729"/>
                  </a:lnTo>
                  <a:lnTo>
                    <a:pt x="84" y="735"/>
                  </a:lnTo>
                  <a:lnTo>
                    <a:pt x="86" y="737"/>
                  </a:lnTo>
                  <a:lnTo>
                    <a:pt x="90" y="741"/>
                  </a:lnTo>
                  <a:lnTo>
                    <a:pt x="93" y="746"/>
                  </a:lnTo>
                  <a:lnTo>
                    <a:pt x="99" y="752"/>
                  </a:lnTo>
                  <a:lnTo>
                    <a:pt x="105" y="758"/>
                  </a:lnTo>
                  <a:lnTo>
                    <a:pt x="110" y="764"/>
                  </a:lnTo>
                  <a:lnTo>
                    <a:pt x="114" y="767"/>
                  </a:lnTo>
                  <a:lnTo>
                    <a:pt x="120" y="773"/>
                  </a:lnTo>
                  <a:lnTo>
                    <a:pt x="126" y="775"/>
                  </a:lnTo>
                  <a:lnTo>
                    <a:pt x="131" y="781"/>
                  </a:lnTo>
                  <a:lnTo>
                    <a:pt x="135" y="784"/>
                  </a:lnTo>
                  <a:lnTo>
                    <a:pt x="141" y="786"/>
                  </a:lnTo>
                  <a:lnTo>
                    <a:pt x="147" y="790"/>
                  </a:lnTo>
                  <a:lnTo>
                    <a:pt x="152" y="794"/>
                  </a:lnTo>
                  <a:lnTo>
                    <a:pt x="158" y="798"/>
                  </a:lnTo>
                  <a:lnTo>
                    <a:pt x="164" y="800"/>
                  </a:lnTo>
                  <a:lnTo>
                    <a:pt x="169" y="803"/>
                  </a:lnTo>
                  <a:lnTo>
                    <a:pt x="175" y="805"/>
                  </a:lnTo>
                  <a:lnTo>
                    <a:pt x="181" y="807"/>
                  </a:lnTo>
                  <a:lnTo>
                    <a:pt x="187" y="809"/>
                  </a:lnTo>
                  <a:lnTo>
                    <a:pt x="192" y="811"/>
                  </a:lnTo>
                  <a:lnTo>
                    <a:pt x="198" y="815"/>
                  </a:lnTo>
                  <a:lnTo>
                    <a:pt x="204" y="817"/>
                  </a:lnTo>
                  <a:lnTo>
                    <a:pt x="209" y="819"/>
                  </a:lnTo>
                  <a:lnTo>
                    <a:pt x="215" y="819"/>
                  </a:lnTo>
                  <a:lnTo>
                    <a:pt x="221" y="822"/>
                  </a:lnTo>
                  <a:lnTo>
                    <a:pt x="226" y="824"/>
                  </a:lnTo>
                  <a:lnTo>
                    <a:pt x="232" y="824"/>
                  </a:lnTo>
                  <a:lnTo>
                    <a:pt x="238" y="828"/>
                  </a:lnTo>
                  <a:lnTo>
                    <a:pt x="244" y="830"/>
                  </a:lnTo>
                  <a:lnTo>
                    <a:pt x="247" y="832"/>
                  </a:lnTo>
                  <a:lnTo>
                    <a:pt x="253" y="832"/>
                  </a:lnTo>
                  <a:lnTo>
                    <a:pt x="259" y="836"/>
                  </a:lnTo>
                  <a:lnTo>
                    <a:pt x="263" y="838"/>
                  </a:lnTo>
                  <a:lnTo>
                    <a:pt x="268" y="838"/>
                  </a:lnTo>
                  <a:lnTo>
                    <a:pt x="274" y="841"/>
                  </a:lnTo>
                  <a:lnTo>
                    <a:pt x="280" y="843"/>
                  </a:lnTo>
                  <a:lnTo>
                    <a:pt x="285" y="845"/>
                  </a:lnTo>
                  <a:lnTo>
                    <a:pt x="291" y="847"/>
                  </a:lnTo>
                  <a:lnTo>
                    <a:pt x="295" y="849"/>
                  </a:lnTo>
                  <a:lnTo>
                    <a:pt x="301" y="851"/>
                  </a:lnTo>
                  <a:lnTo>
                    <a:pt x="304" y="853"/>
                  </a:lnTo>
                  <a:lnTo>
                    <a:pt x="310" y="855"/>
                  </a:lnTo>
                  <a:lnTo>
                    <a:pt x="314" y="857"/>
                  </a:lnTo>
                  <a:lnTo>
                    <a:pt x="320" y="860"/>
                  </a:lnTo>
                  <a:lnTo>
                    <a:pt x="325" y="862"/>
                  </a:lnTo>
                  <a:lnTo>
                    <a:pt x="329" y="862"/>
                  </a:lnTo>
                  <a:lnTo>
                    <a:pt x="333" y="866"/>
                  </a:lnTo>
                  <a:lnTo>
                    <a:pt x="339" y="868"/>
                  </a:lnTo>
                  <a:lnTo>
                    <a:pt x="344" y="870"/>
                  </a:lnTo>
                  <a:lnTo>
                    <a:pt x="348" y="874"/>
                  </a:lnTo>
                  <a:lnTo>
                    <a:pt x="354" y="876"/>
                  </a:lnTo>
                  <a:lnTo>
                    <a:pt x="358" y="879"/>
                  </a:lnTo>
                  <a:lnTo>
                    <a:pt x="361" y="881"/>
                  </a:lnTo>
                  <a:lnTo>
                    <a:pt x="367" y="885"/>
                  </a:lnTo>
                  <a:lnTo>
                    <a:pt x="371" y="887"/>
                  </a:lnTo>
                  <a:lnTo>
                    <a:pt x="375" y="889"/>
                  </a:lnTo>
                  <a:lnTo>
                    <a:pt x="379" y="893"/>
                  </a:lnTo>
                  <a:lnTo>
                    <a:pt x="382" y="897"/>
                  </a:lnTo>
                  <a:lnTo>
                    <a:pt x="388" y="900"/>
                  </a:lnTo>
                  <a:lnTo>
                    <a:pt x="392" y="902"/>
                  </a:lnTo>
                  <a:lnTo>
                    <a:pt x="396" y="906"/>
                  </a:lnTo>
                  <a:lnTo>
                    <a:pt x="399" y="910"/>
                  </a:lnTo>
                  <a:lnTo>
                    <a:pt x="403" y="912"/>
                  </a:lnTo>
                  <a:lnTo>
                    <a:pt x="407" y="916"/>
                  </a:lnTo>
                  <a:lnTo>
                    <a:pt x="411" y="919"/>
                  </a:lnTo>
                  <a:lnTo>
                    <a:pt x="413" y="923"/>
                  </a:lnTo>
                  <a:lnTo>
                    <a:pt x="417" y="925"/>
                  </a:lnTo>
                  <a:lnTo>
                    <a:pt x="420" y="929"/>
                  </a:lnTo>
                  <a:lnTo>
                    <a:pt x="424" y="931"/>
                  </a:lnTo>
                  <a:lnTo>
                    <a:pt x="430" y="936"/>
                  </a:lnTo>
                  <a:lnTo>
                    <a:pt x="434" y="942"/>
                  </a:lnTo>
                  <a:lnTo>
                    <a:pt x="439" y="946"/>
                  </a:lnTo>
                  <a:lnTo>
                    <a:pt x="443" y="950"/>
                  </a:lnTo>
                  <a:lnTo>
                    <a:pt x="445" y="954"/>
                  </a:lnTo>
                  <a:lnTo>
                    <a:pt x="449" y="955"/>
                  </a:lnTo>
                  <a:lnTo>
                    <a:pt x="449" y="957"/>
                  </a:lnTo>
                  <a:lnTo>
                    <a:pt x="451" y="957"/>
                  </a:lnTo>
                  <a:lnTo>
                    <a:pt x="449" y="955"/>
                  </a:lnTo>
                  <a:lnTo>
                    <a:pt x="449" y="952"/>
                  </a:lnTo>
                  <a:lnTo>
                    <a:pt x="447" y="948"/>
                  </a:lnTo>
                  <a:lnTo>
                    <a:pt x="445" y="944"/>
                  </a:lnTo>
                  <a:lnTo>
                    <a:pt x="445" y="942"/>
                  </a:lnTo>
                  <a:lnTo>
                    <a:pt x="443" y="938"/>
                  </a:lnTo>
                  <a:lnTo>
                    <a:pt x="443" y="936"/>
                  </a:lnTo>
                  <a:lnTo>
                    <a:pt x="443" y="931"/>
                  </a:lnTo>
                  <a:lnTo>
                    <a:pt x="441" y="929"/>
                  </a:lnTo>
                  <a:lnTo>
                    <a:pt x="441" y="923"/>
                  </a:lnTo>
                  <a:lnTo>
                    <a:pt x="439" y="919"/>
                  </a:lnTo>
                  <a:lnTo>
                    <a:pt x="439" y="914"/>
                  </a:lnTo>
                  <a:lnTo>
                    <a:pt x="437" y="910"/>
                  </a:lnTo>
                  <a:lnTo>
                    <a:pt x="437" y="904"/>
                  </a:lnTo>
                  <a:lnTo>
                    <a:pt x="436" y="900"/>
                  </a:lnTo>
                  <a:lnTo>
                    <a:pt x="434" y="895"/>
                  </a:lnTo>
                  <a:lnTo>
                    <a:pt x="434" y="889"/>
                  </a:lnTo>
                  <a:lnTo>
                    <a:pt x="434" y="883"/>
                  </a:lnTo>
                  <a:lnTo>
                    <a:pt x="432" y="878"/>
                  </a:lnTo>
                  <a:lnTo>
                    <a:pt x="432" y="874"/>
                  </a:lnTo>
                  <a:lnTo>
                    <a:pt x="432" y="870"/>
                  </a:lnTo>
                  <a:lnTo>
                    <a:pt x="432" y="868"/>
                  </a:lnTo>
                  <a:lnTo>
                    <a:pt x="432" y="864"/>
                  </a:lnTo>
                  <a:lnTo>
                    <a:pt x="430" y="859"/>
                  </a:lnTo>
                  <a:lnTo>
                    <a:pt x="430" y="851"/>
                  </a:lnTo>
                  <a:lnTo>
                    <a:pt x="428" y="849"/>
                  </a:lnTo>
                  <a:lnTo>
                    <a:pt x="428" y="845"/>
                  </a:lnTo>
                  <a:lnTo>
                    <a:pt x="426" y="841"/>
                  </a:lnTo>
                  <a:lnTo>
                    <a:pt x="426" y="838"/>
                  </a:lnTo>
                  <a:lnTo>
                    <a:pt x="426" y="836"/>
                  </a:lnTo>
                  <a:lnTo>
                    <a:pt x="426" y="832"/>
                  </a:lnTo>
                  <a:lnTo>
                    <a:pt x="426" y="828"/>
                  </a:lnTo>
                  <a:lnTo>
                    <a:pt x="426" y="824"/>
                  </a:lnTo>
                  <a:lnTo>
                    <a:pt x="426" y="822"/>
                  </a:lnTo>
                  <a:lnTo>
                    <a:pt x="426" y="819"/>
                  </a:lnTo>
                  <a:lnTo>
                    <a:pt x="424" y="815"/>
                  </a:lnTo>
                  <a:lnTo>
                    <a:pt x="424" y="811"/>
                  </a:lnTo>
                  <a:lnTo>
                    <a:pt x="424" y="807"/>
                  </a:lnTo>
                  <a:lnTo>
                    <a:pt x="424" y="803"/>
                  </a:lnTo>
                  <a:lnTo>
                    <a:pt x="424" y="800"/>
                  </a:lnTo>
                  <a:lnTo>
                    <a:pt x="424" y="798"/>
                  </a:lnTo>
                  <a:lnTo>
                    <a:pt x="424" y="792"/>
                  </a:lnTo>
                  <a:lnTo>
                    <a:pt x="424" y="788"/>
                  </a:lnTo>
                  <a:lnTo>
                    <a:pt x="424" y="786"/>
                  </a:lnTo>
                  <a:lnTo>
                    <a:pt x="424" y="783"/>
                  </a:lnTo>
                  <a:lnTo>
                    <a:pt x="424" y="779"/>
                  </a:lnTo>
                  <a:lnTo>
                    <a:pt x="424" y="775"/>
                  </a:lnTo>
                  <a:lnTo>
                    <a:pt x="424" y="773"/>
                  </a:lnTo>
                  <a:lnTo>
                    <a:pt x="424" y="769"/>
                  </a:lnTo>
                  <a:lnTo>
                    <a:pt x="424" y="765"/>
                  </a:lnTo>
                  <a:lnTo>
                    <a:pt x="424" y="762"/>
                  </a:lnTo>
                  <a:lnTo>
                    <a:pt x="424" y="758"/>
                  </a:lnTo>
                  <a:lnTo>
                    <a:pt x="424" y="754"/>
                  </a:lnTo>
                  <a:lnTo>
                    <a:pt x="424" y="750"/>
                  </a:lnTo>
                  <a:lnTo>
                    <a:pt x="424" y="746"/>
                  </a:lnTo>
                  <a:lnTo>
                    <a:pt x="424" y="743"/>
                  </a:lnTo>
                  <a:lnTo>
                    <a:pt x="424" y="741"/>
                  </a:lnTo>
                  <a:lnTo>
                    <a:pt x="424" y="737"/>
                  </a:lnTo>
                  <a:lnTo>
                    <a:pt x="424" y="735"/>
                  </a:lnTo>
                  <a:lnTo>
                    <a:pt x="424" y="729"/>
                  </a:lnTo>
                  <a:lnTo>
                    <a:pt x="424" y="727"/>
                  </a:lnTo>
                  <a:lnTo>
                    <a:pt x="424" y="722"/>
                  </a:lnTo>
                  <a:lnTo>
                    <a:pt x="424" y="716"/>
                  </a:lnTo>
                  <a:lnTo>
                    <a:pt x="424" y="710"/>
                  </a:lnTo>
                  <a:lnTo>
                    <a:pt x="424" y="705"/>
                  </a:lnTo>
                  <a:lnTo>
                    <a:pt x="424" y="699"/>
                  </a:lnTo>
                  <a:lnTo>
                    <a:pt x="424" y="693"/>
                  </a:lnTo>
                  <a:lnTo>
                    <a:pt x="424" y="687"/>
                  </a:lnTo>
                  <a:lnTo>
                    <a:pt x="424" y="684"/>
                  </a:lnTo>
                  <a:lnTo>
                    <a:pt x="424" y="680"/>
                  </a:lnTo>
                  <a:lnTo>
                    <a:pt x="426" y="678"/>
                  </a:lnTo>
                  <a:lnTo>
                    <a:pt x="426" y="674"/>
                  </a:lnTo>
                  <a:lnTo>
                    <a:pt x="426" y="670"/>
                  </a:lnTo>
                  <a:lnTo>
                    <a:pt x="426" y="667"/>
                  </a:lnTo>
                  <a:lnTo>
                    <a:pt x="426" y="663"/>
                  </a:lnTo>
                  <a:lnTo>
                    <a:pt x="426" y="661"/>
                  </a:lnTo>
                  <a:lnTo>
                    <a:pt x="424" y="659"/>
                  </a:lnTo>
                  <a:lnTo>
                    <a:pt x="424" y="655"/>
                  </a:lnTo>
                  <a:lnTo>
                    <a:pt x="422" y="653"/>
                  </a:lnTo>
                  <a:lnTo>
                    <a:pt x="420" y="649"/>
                  </a:lnTo>
                  <a:lnTo>
                    <a:pt x="420" y="648"/>
                  </a:lnTo>
                  <a:lnTo>
                    <a:pt x="418" y="644"/>
                  </a:lnTo>
                  <a:lnTo>
                    <a:pt x="417" y="640"/>
                  </a:lnTo>
                  <a:lnTo>
                    <a:pt x="415" y="636"/>
                  </a:lnTo>
                  <a:lnTo>
                    <a:pt x="413" y="632"/>
                  </a:lnTo>
                  <a:lnTo>
                    <a:pt x="409" y="627"/>
                  </a:lnTo>
                  <a:lnTo>
                    <a:pt x="407" y="623"/>
                  </a:lnTo>
                  <a:lnTo>
                    <a:pt x="405" y="617"/>
                  </a:lnTo>
                  <a:lnTo>
                    <a:pt x="401" y="611"/>
                  </a:lnTo>
                  <a:lnTo>
                    <a:pt x="399" y="606"/>
                  </a:lnTo>
                  <a:lnTo>
                    <a:pt x="394" y="602"/>
                  </a:lnTo>
                  <a:lnTo>
                    <a:pt x="392" y="594"/>
                  </a:lnTo>
                  <a:lnTo>
                    <a:pt x="388" y="589"/>
                  </a:lnTo>
                  <a:lnTo>
                    <a:pt x="386" y="585"/>
                  </a:lnTo>
                  <a:lnTo>
                    <a:pt x="382" y="583"/>
                  </a:lnTo>
                  <a:lnTo>
                    <a:pt x="380" y="579"/>
                  </a:lnTo>
                  <a:lnTo>
                    <a:pt x="379" y="575"/>
                  </a:lnTo>
                  <a:lnTo>
                    <a:pt x="377" y="572"/>
                  </a:lnTo>
                  <a:lnTo>
                    <a:pt x="375" y="570"/>
                  </a:lnTo>
                  <a:lnTo>
                    <a:pt x="373" y="566"/>
                  </a:lnTo>
                  <a:lnTo>
                    <a:pt x="371" y="564"/>
                  </a:lnTo>
                  <a:lnTo>
                    <a:pt x="369" y="560"/>
                  </a:lnTo>
                  <a:lnTo>
                    <a:pt x="367" y="556"/>
                  </a:lnTo>
                  <a:lnTo>
                    <a:pt x="363" y="553"/>
                  </a:lnTo>
                  <a:lnTo>
                    <a:pt x="361" y="549"/>
                  </a:lnTo>
                  <a:lnTo>
                    <a:pt x="358" y="547"/>
                  </a:lnTo>
                  <a:lnTo>
                    <a:pt x="356" y="543"/>
                  </a:lnTo>
                  <a:lnTo>
                    <a:pt x="354" y="539"/>
                  </a:lnTo>
                  <a:lnTo>
                    <a:pt x="352" y="535"/>
                  </a:lnTo>
                  <a:lnTo>
                    <a:pt x="350" y="534"/>
                  </a:lnTo>
                  <a:lnTo>
                    <a:pt x="346" y="530"/>
                  </a:lnTo>
                  <a:lnTo>
                    <a:pt x="342" y="526"/>
                  </a:lnTo>
                  <a:lnTo>
                    <a:pt x="341" y="522"/>
                  </a:lnTo>
                  <a:lnTo>
                    <a:pt x="339" y="520"/>
                  </a:lnTo>
                  <a:lnTo>
                    <a:pt x="337" y="516"/>
                  </a:lnTo>
                  <a:lnTo>
                    <a:pt x="333" y="513"/>
                  </a:lnTo>
                  <a:lnTo>
                    <a:pt x="331" y="511"/>
                  </a:lnTo>
                  <a:lnTo>
                    <a:pt x="327" y="507"/>
                  </a:lnTo>
                  <a:lnTo>
                    <a:pt x="323" y="503"/>
                  </a:lnTo>
                  <a:lnTo>
                    <a:pt x="320" y="499"/>
                  </a:lnTo>
                  <a:lnTo>
                    <a:pt x="318" y="496"/>
                  </a:lnTo>
                  <a:lnTo>
                    <a:pt x="314" y="492"/>
                  </a:lnTo>
                  <a:lnTo>
                    <a:pt x="312" y="490"/>
                  </a:lnTo>
                  <a:lnTo>
                    <a:pt x="308" y="486"/>
                  </a:lnTo>
                  <a:lnTo>
                    <a:pt x="306" y="484"/>
                  </a:lnTo>
                  <a:lnTo>
                    <a:pt x="302" y="480"/>
                  </a:lnTo>
                  <a:lnTo>
                    <a:pt x="299" y="477"/>
                  </a:lnTo>
                  <a:lnTo>
                    <a:pt x="295" y="473"/>
                  </a:lnTo>
                  <a:lnTo>
                    <a:pt x="293" y="471"/>
                  </a:lnTo>
                  <a:lnTo>
                    <a:pt x="289" y="467"/>
                  </a:lnTo>
                  <a:lnTo>
                    <a:pt x="285" y="465"/>
                  </a:lnTo>
                  <a:lnTo>
                    <a:pt x="282" y="461"/>
                  </a:lnTo>
                  <a:lnTo>
                    <a:pt x="280" y="459"/>
                  </a:lnTo>
                  <a:lnTo>
                    <a:pt x="276" y="456"/>
                  </a:lnTo>
                  <a:lnTo>
                    <a:pt x="272" y="452"/>
                  </a:lnTo>
                  <a:lnTo>
                    <a:pt x="268" y="448"/>
                  </a:lnTo>
                  <a:lnTo>
                    <a:pt x="266" y="446"/>
                  </a:lnTo>
                  <a:lnTo>
                    <a:pt x="263" y="442"/>
                  </a:lnTo>
                  <a:lnTo>
                    <a:pt x="259" y="439"/>
                  </a:lnTo>
                  <a:lnTo>
                    <a:pt x="255" y="435"/>
                  </a:lnTo>
                  <a:lnTo>
                    <a:pt x="253" y="433"/>
                  </a:lnTo>
                  <a:lnTo>
                    <a:pt x="249" y="429"/>
                  </a:lnTo>
                  <a:lnTo>
                    <a:pt x="245" y="425"/>
                  </a:lnTo>
                  <a:lnTo>
                    <a:pt x="244" y="421"/>
                  </a:lnTo>
                  <a:lnTo>
                    <a:pt x="240" y="420"/>
                  </a:lnTo>
                  <a:lnTo>
                    <a:pt x="236" y="416"/>
                  </a:lnTo>
                  <a:lnTo>
                    <a:pt x="232" y="414"/>
                  </a:lnTo>
                  <a:lnTo>
                    <a:pt x="230" y="410"/>
                  </a:lnTo>
                  <a:lnTo>
                    <a:pt x="228" y="406"/>
                  </a:lnTo>
                  <a:lnTo>
                    <a:pt x="225" y="402"/>
                  </a:lnTo>
                  <a:lnTo>
                    <a:pt x="221" y="399"/>
                  </a:lnTo>
                  <a:lnTo>
                    <a:pt x="217" y="395"/>
                  </a:lnTo>
                  <a:lnTo>
                    <a:pt x="215" y="391"/>
                  </a:lnTo>
                  <a:lnTo>
                    <a:pt x="211" y="387"/>
                  </a:lnTo>
                  <a:lnTo>
                    <a:pt x="209" y="383"/>
                  </a:lnTo>
                  <a:lnTo>
                    <a:pt x="206" y="382"/>
                  </a:lnTo>
                  <a:lnTo>
                    <a:pt x="204" y="376"/>
                  </a:lnTo>
                  <a:lnTo>
                    <a:pt x="200" y="372"/>
                  </a:lnTo>
                  <a:lnTo>
                    <a:pt x="198" y="368"/>
                  </a:lnTo>
                  <a:lnTo>
                    <a:pt x="194" y="364"/>
                  </a:lnTo>
                  <a:lnTo>
                    <a:pt x="192" y="361"/>
                  </a:lnTo>
                  <a:lnTo>
                    <a:pt x="190" y="357"/>
                  </a:lnTo>
                  <a:lnTo>
                    <a:pt x="187" y="353"/>
                  </a:lnTo>
                  <a:lnTo>
                    <a:pt x="185" y="349"/>
                  </a:lnTo>
                  <a:lnTo>
                    <a:pt x="183" y="345"/>
                  </a:lnTo>
                  <a:lnTo>
                    <a:pt x="179" y="340"/>
                  </a:lnTo>
                  <a:lnTo>
                    <a:pt x="177" y="338"/>
                  </a:lnTo>
                  <a:lnTo>
                    <a:pt x="175" y="332"/>
                  </a:lnTo>
                  <a:lnTo>
                    <a:pt x="173" y="328"/>
                  </a:lnTo>
                  <a:lnTo>
                    <a:pt x="171" y="323"/>
                  </a:lnTo>
                  <a:lnTo>
                    <a:pt x="169" y="319"/>
                  </a:lnTo>
                  <a:lnTo>
                    <a:pt x="168" y="313"/>
                  </a:lnTo>
                  <a:lnTo>
                    <a:pt x="166" y="309"/>
                  </a:lnTo>
                  <a:lnTo>
                    <a:pt x="164" y="304"/>
                  </a:lnTo>
                  <a:lnTo>
                    <a:pt x="162" y="300"/>
                  </a:lnTo>
                  <a:lnTo>
                    <a:pt x="160" y="296"/>
                  </a:lnTo>
                  <a:lnTo>
                    <a:pt x="160" y="290"/>
                  </a:lnTo>
                  <a:lnTo>
                    <a:pt x="158" y="285"/>
                  </a:lnTo>
                  <a:lnTo>
                    <a:pt x="156" y="281"/>
                  </a:lnTo>
                  <a:lnTo>
                    <a:pt x="154" y="275"/>
                  </a:lnTo>
                  <a:lnTo>
                    <a:pt x="154" y="271"/>
                  </a:lnTo>
                  <a:lnTo>
                    <a:pt x="152" y="266"/>
                  </a:lnTo>
                  <a:lnTo>
                    <a:pt x="152" y="260"/>
                  </a:lnTo>
                  <a:lnTo>
                    <a:pt x="150" y="254"/>
                  </a:lnTo>
                  <a:lnTo>
                    <a:pt x="150" y="248"/>
                  </a:lnTo>
                  <a:lnTo>
                    <a:pt x="149" y="243"/>
                  </a:lnTo>
                  <a:lnTo>
                    <a:pt x="149" y="237"/>
                  </a:lnTo>
                  <a:lnTo>
                    <a:pt x="149" y="231"/>
                  </a:lnTo>
                  <a:lnTo>
                    <a:pt x="149" y="228"/>
                  </a:lnTo>
                  <a:lnTo>
                    <a:pt x="149" y="220"/>
                  </a:lnTo>
                  <a:lnTo>
                    <a:pt x="149" y="214"/>
                  </a:lnTo>
                  <a:lnTo>
                    <a:pt x="149" y="209"/>
                  </a:lnTo>
                  <a:lnTo>
                    <a:pt x="149" y="203"/>
                  </a:lnTo>
                  <a:lnTo>
                    <a:pt x="149" y="199"/>
                  </a:lnTo>
                  <a:lnTo>
                    <a:pt x="149" y="193"/>
                  </a:lnTo>
                  <a:lnTo>
                    <a:pt x="149" y="186"/>
                  </a:lnTo>
                  <a:lnTo>
                    <a:pt x="149" y="182"/>
                  </a:lnTo>
                  <a:lnTo>
                    <a:pt x="149" y="174"/>
                  </a:lnTo>
                  <a:lnTo>
                    <a:pt x="149" y="169"/>
                  </a:lnTo>
                  <a:lnTo>
                    <a:pt x="149" y="163"/>
                  </a:lnTo>
                  <a:lnTo>
                    <a:pt x="149" y="157"/>
                  </a:lnTo>
                  <a:lnTo>
                    <a:pt x="149" y="152"/>
                  </a:lnTo>
                  <a:lnTo>
                    <a:pt x="150" y="146"/>
                  </a:lnTo>
                  <a:lnTo>
                    <a:pt x="150" y="140"/>
                  </a:lnTo>
                  <a:lnTo>
                    <a:pt x="150" y="136"/>
                  </a:lnTo>
                  <a:lnTo>
                    <a:pt x="150" y="131"/>
                  </a:lnTo>
                  <a:lnTo>
                    <a:pt x="152" y="125"/>
                  </a:lnTo>
                  <a:lnTo>
                    <a:pt x="152" y="119"/>
                  </a:lnTo>
                  <a:lnTo>
                    <a:pt x="154" y="114"/>
                  </a:lnTo>
                  <a:lnTo>
                    <a:pt x="154" y="108"/>
                  </a:lnTo>
                  <a:lnTo>
                    <a:pt x="156" y="102"/>
                  </a:lnTo>
                  <a:lnTo>
                    <a:pt x="156" y="98"/>
                  </a:lnTo>
                  <a:lnTo>
                    <a:pt x="158" y="93"/>
                  </a:lnTo>
                  <a:lnTo>
                    <a:pt x="158" y="89"/>
                  </a:lnTo>
                  <a:lnTo>
                    <a:pt x="160" y="83"/>
                  </a:lnTo>
                  <a:lnTo>
                    <a:pt x="160" y="77"/>
                  </a:lnTo>
                  <a:lnTo>
                    <a:pt x="162" y="74"/>
                  </a:lnTo>
                  <a:lnTo>
                    <a:pt x="162" y="68"/>
                  </a:lnTo>
                  <a:lnTo>
                    <a:pt x="162" y="64"/>
                  </a:lnTo>
                  <a:lnTo>
                    <a:pt x="164" y="58"/>
                  </a:lnTo>
                  <a:lnTo>
                    <a:pt x="166" y="57"/>
                  </a:lnTo>
                  <a:lnTo>
                    <a:pt x="166" y="51"/>
                  </a:lnTo>
                  <a:lnTo>
                    <a:pt x="166" y="47"/>
                  </a:lnTo>
                  <a:lnTo>
                    <a:pt x="168" y="43"/>
                  </a:lnTo>
                  <a:lnTo>
                    <a:pt x="168" y="39"/>
                  </a:lnTo>
                  <a:lnTo>
                    <a:pt x="168" y="36"/>
                  </a:lnTo>
                  <a:lnTo>
                    <a:pt x="169" y="32"/>
                  </a:lnTo>
                  <a:lnTo>
                    <a:pt x="171" y="30"/>
                  </a:lnTo>
                  <a:lnTo>
                    <a:pt x="171" y="26"/>
                  </a:lnTo>
                  <a:lnTo>
                    <a:pt x="171" y="24"/>
                  </a:lnTo>
                  <a:lnTo>
                    <a:pt x="173" y="20"/>
                  </a:lnTo>
                  <a:lnTo>
                    <a:pt x="173" y="17"/>
                  </a:lnTo>
                  <a:lnTo>
                    <a:pt x="173" y="15"/>
                  </a:lnTo>
                  <a:lnTo>
                    <a:pt x="175" y="11"/>
                  </a:lnTo>
                  <a:lnTo>
                    <a:pt x="175" y="7"/>
                  </a:lnTo>
                  <a:lnTo>
                    <a:pt x="177" y="3"/>
                  </a:lnTo>
                  <a:lnTo>
                    <a:pt x="177" y="1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65"/>
            <p:cNvSpPr>
              <a:spLocks/>
            </p:cNvSpPr>
            <p:nvPr/>
          </p:nvSpPr>
          <p:spPr bwMode="auto">
            <a:xfrm>
              <a:off x="3352795" y="4652958"/>
              <a:ext cx="417513" cy="504825"/>
            </a:xfrm>
            <a:custGeom>
              <a:avLst/>
              <a:gdLst>
                <a:gd name="T0" fmla="*/ 2147483647 w 1350"/>
                <a:gd name="T1" fmla="*/ 177765983 h 1868"/>
                <a:gd name="T2" fmla="*/ 2147483647 w 1350"/>
                <a:gd name="T3" fmla="*/ 375324182 h 1868"/>
                <a:gd name="T4" fmla="*/ 2147483647 w 1350"/>
                <a:gd name="T5" fmla="*/ 513578634 h 1868"/>
                <a:gd name="T6" fmla="*/ 2147483647 w 1350"/>
                <a:gd name="T7" fmla="*/ 572809482 h 1868"/>
                <a:gd name="T8" fmla="*/ 2147483647 w 1350"/>
                <a:gd name="T9" fmla="*/ 612320946 h 1868"/>
                <a:gd name="T10" fmla="*/ 2147483647 w 1350"/>
                <a:gd name="T11" fmla="*/ 829598866 h 1868"/>
                <a:gd name="T12" fmla="*/ 2147483647 w 1350"/>
                <a:gd name="T13" fmla="*/ 908621794 h 1868"/>
                <a:gd name="T14" fmla="*/ 2147483647 w 1350"/>
                <a:gd name="T15" fmla="*/ 849317844 h 1868"/>
                <a:gd name="T16" fmla="*/ 2147483647 w 1350"/>
                <a:gd name="T17" fmla="*/ 1046876246 h 1868"/>
                <a:gd name="T18" fmla="*/ 2066744889 w 1350"/>
                <a:gd name="T19" fmla="*/ 1224641892 h 1868"/>
                <a:gd name="T20" fmla="*/ 1771482277 w 1350"/>
                <a:gd name="T21" fmla="*/ 1343177365 h 1868"/>
                <a:gd name="T22" fmla="*/ 1446663466 w 1350"/>
                <a:gd name="T23" fmla="*/ 1343177365 h 1868"/>
                <a:gd name="T24" fmla="*/ 1210511085 w 1350"/>
                <a:gd name="T25" fmla="*/ 1540662259 h 1868"/>
                <a:gd name="T26" fmla="*/ 885693511 w 1350"/>
                <a:gd name="T27" fmla="*/ 1757940179 h 1868"/>
                <a:gd name="T28" fmla="*/ 649540203 w 1350"/>
                <a:gd name="T29" fmla="*/ 1975217019 h 1868"/>
                <a:gd name="T30" fmla="*/ 531416076 w 1350"/>
                <a:gd name="T31" fmla="*/ 2147483647 h 1868"/>
                <a:gd name="T32" fmla="*/ 206693679 w 1350"/>
                <a:gd name="T33" fmla="*/ 2147483647 h 1868"/>
                <a:gd name="T34" fmla="*/ 147583718 w 1350"/>
                <a:gd name="T35" fmla="*/ 2147483647 h 1868"/>
                <a:gd name="T36" fmla="*/ 88569359 w 1350"/>
                <a:gd name="T37" fmla="*/ 2147483647 h 1868"/>
                <a:gd name="T38" fmla="*/ 88569359 w 1350"/>
                <a:gd name="T39" fmla="*/ 2147483647 h 1868"/>
                <a:gd name="T40" fmla="*/ 147583718 w 1350"/>
                <a:gd name="T41" fmla="*/ 2147483647 h 1868"/>
                <a:gd name="T42" fmla="*/ 0 w 1350"/>
                <a:gd name="T43" fmla="*/ 2147483647 h 1868"/>
                <a:gd name="T44" fmla="*/ 29554971 w 1350"/>
                <a:gd name="T45" fmla="*/ 2147483647 h 1868"/>
                <a:gd name="T46" fmla="*/ 147583718 w 1350"/>
                <a:gd name="T47" fmla="*/ 2147483647 h 1868"/>
                <a:gd name="T48" fmla="*/ 324722474 w 1350"/>
                <a:gd name="T49" fmla="*/ 2147483647 h 1868"/>
                <a:gd name="T50" fmla="*/ 590525998 w 1350"/>
                <a:gd name="T51" fmla="*/ 2147483647 h 1868"/>
                <a:gd name="T52" fmla="*/ 619985396 w 1350"/>
                <a:gd name="T53" fmla="*/ 2147483647 h 1868"/>
                <a:gd name="T54" fmla="*/ 915248472 w 1350"/>
                <a:gd name="T55" fmla="*/ 2147483647 h 1868"/>
                <a:gd name="T56" fmla="*/ 1299080405 w 1350"/>
                <a:gd name="T57" fmla="*/ 2147483647 h 1868"/>
                <a:gd name="T58" fmla="*/ 1712372354 w 1350"/>
                <a:gd name="T59" fmla="*/ 2147483647 h 1868"/>
                <a:gd name="T60" fmla="*/ 2096204596 w 1350"/>
                <a:gd name="T61" fmla="*/ 2147483647 h 1868"/>
                <a:gd name="T62" fmla="*/ 2147483647 w 1350"/>
                <a:gd name="T63" fmla="*/ 2147483647 h 1868"/>
                <a:gd name="T64" fmla="*/ 2147483647 w 1350"/>
                <a:gd name="T65" fmla="*/ 2147483647 h 1868"/>
                <a:gd name="T66" fmla="*/ 2125759557 w 1350"/>
                <a:gd name="T67" fmla="*/ 2147483647 h 1868"/>
                <a:gd name="T68" fmla="*/ 1801037238 w 1350"/>
                <a:gd name="T69" fmla="*/ 2147483647 h 1868"/>
                <a:gd name="T70" fmla="*/ 1476219664 w 1350"/>
                <a:gd name="T71" fmla="*/ 2147483647 h 1868"/>
                <a:gd name="T72" fmla="*/ 1180956124 w 1350"/>
                <a:gd name="T73" fmla="*/ 2147483647 h 1868"/>
                <a:gd name="T74" fmla="*/ 974262522 w 1350"/>
                <a:gd name="T75" fmla="*/ 2147483647 h 1868"/>
                <a:gd name="T76" fmla="*/ 797123882 w 1350"/>
                <a:gd name="T77" fmla="*/ 2147483647 h 1868"/>
                <a:gd name="T78" fmla="*/ 738109832 w 1350"/>
                <a:gd name="T79" fmla="*/ 2147483647 h 1868"/>
                <a:gd name="T80" fmla="*/ 708554871 w 1350"/>
                <a:gd name="T81" fmla="*/ 2147483647 h 1868"/>
                <a:gd name="T82" fmla="*/ 708554871 w 1350"/>
                <a:gd name="T83" fmla="*/ 2147483647 h 1868"/>
                <a:gd name="T84" fmla="*/ 354277435 w 1350"/>
                <a:gd name="T85" fmla="*/ 2147483647 h 1868"/>
                <a:gd name="T86" fmla="*/ 324722474 w 1350"/>
                <a:gd name="T87" fmla="*/ 2147483647 h 1868"/>
                <a:gd name="T88" fmla="*/ 324722474 w 1350"/>
                <a:gd name="T89" fmla="*/ 2147483647 h 1868"/>
                <a:gd name="T90" fmla="*/ 324722474 w 1350"/>
                <a:gd name="T91" fmla="*/ 2147483647 h 1868"/>
                <a:gd name="T92" fmla="*/ 590525998 w 1350"/>
                <a:gd name="T93" fmla="*/ 2147483647 h 1868"/>
                <a:gd name="T94" fmla="*/ 679095164 w 1350"/>
                <a:gd name="T95" fmla="*/ 2147483647 h 1868"/>
                <a:gd name="T96" fmla="*/ 885693511 w 1350"/>
                <a:gd name="T97" fmla="*/ 2034521509 h 1868"/>
                <a:gd name="T98" fmla="*/ 1121942074 w 1350"/>
                <a:gd name="T99" fmla="*/ 1777732125 h 1868"/>
                <a:gd name="T100" fmla="*/ 1328635367 w 1350"/>
                <a:gd name="T101" fmla="*/ 1580173723 h 1868"/>
                <a:gd name="T102" fmla="*/ 1564788056 w 1350"/>
                <a:gd name="T103" fmla="*/ 1520942740 h 1868"/>
                <a:gd name="T104" fmla="*/ 1860051906 w 1350"/>
                <a:gd name="T105" fmla="*/ 1501150795 h 1868"/>
                <a:gd name="T106" fmla="*/ 2147483647 w 1350"/>
                <a:gd name="T107" fmla="*/ 1362896884 h 1868"/>
                <a:gd name="T108" fmla="*/ 2147483647 w 1350"/>
                <a:gd name="T109" fmla="*/ 1145618963 h 1868"/>
                <a:gd name="T110" fmla="*/ 2147483647 w 1350"/>
                <a:gd name="T111" fmla="*/ 1046876246 h 1868"/>
                <a:gd name="T112" fmla="*/ 2147483647 w 1350"/>
                <a:gd name="T113" fmla="*/ 928341313 h 1868"/>
                <a:gd name="T114" fmla="*/ 2147483647 w 1350"/>
                <a:gd name="T115" fmla="*/ 750575397 h 1868"/>
                <a:gd name="T116" fmla="*/ 2147483647 w 1350"/>
                <a:gd name="T117" fmla="*/ 711063933 h 1868"/>
                <a:gd name="T118" fmla="*/ 2147483647 w 1350"/>
                <a:gd name="T119" fmla="*/ 592601968 h 1868"/>
                <a:gd name="T120" fmla="*/ 2147483647 w 1350"/>
                <a:gd name="T121" fmla="*/ 454274414 h 1868"/>
                <a:gd name="T122" fmla="*/ 2147483647 w 1350"/>
                <a:gd name="T123" fmla="*/ 256789182 h 18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50"/>
                <a:gd name="T187" fmla="*/ 0 h 1868"/>
                <a:gd name="T188" fmla="*/ 1350 w 1350"/>
                <a:gd name="T189" fmla="*/ 1868 h 186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50" h="1868">
                  <a:moveTo>
                    <a:pt x="1325" y="0"/>
                  </a:moveTo>
                  <a:lnTo>
                    <a:pt x="1323" y="2"/>
                  </a:lnTo>
                  <a:lnTo>
                    <a:pt x="1319" y="6"/>
                  </a:lnTo>
                  <a:lnTo>
                    <a:pt x="1317" y="8"/>
                  </a:lnTo>
                  <a:lnTo>
                    <a:pt x="1314" y="13"/>
                  </a:lnTo>
                  <a:lnTo>
                    <a:pt x="1312" y="17"/>
                  </a:lnTo>
                  <a:lnTo>
                    <a:pt x="1308" y="23"/>
                  </a:lnTo>
                  <a:lnTo>
                    <a:pt x="1302" y="27"/>
                  </a:lnTo>
                  <a:lnTo>
                    <a:pt x="1298" y="32"/>
                  </a:lnTo>
                  <a:lnTo>
                    <a:pt x="1295" y="36"/>
                  </a:lnTo>
                  <a:lnTo>
                    <a:pt x="1293" y="38"/>
                  </a:lnTo>
                  <a:lnTo>
                    <a:pt x="1289" y="42"/>
                  </a:lnTo>
                  <a:lnTo>
                    <a:pt x="1287" y="46"/>
                  </a:lnTo>
                  <a:lnTo>
                    <a:pt x="1285" y="49"/>
                  </a:lnTo>
                  <a:lnTo>
                    <a:pt x="1281" y="53"/>
                  </a:lnTo>
                  <a:lnTo>
                    <a:pt x="1277" y="57"/>
                  </a:lnTo>
                  <a:lnTo>
                    <a:pt x="1276" y="61"/>
                  </a:lnTo>
                  <a:lnTo>
                    <a:pt x="1272" y="63"/>
                  </a:lnTo>
                  <a:lnTo>
                    <a:pt x="1268" y="68"/>
                  </a:lnTo>
                  <a:lnTo>
                    <a:pt x="1266" y="70"/>
                  </a:lnTo>
                  <a:lnTo>
                    <a:pt x="1262" y="76"/>
                  </a:lnTo>
                  <a:lnTo>
                    <a:pt x="1258" y="80"/>
                  </a:lnTo>
                  <a:lnTo>
                    <a:pt x="1255" y="82"/>
                  </a:lnTo>
                  <a:lnTo>
                    <a:pt x="1251" y="87"/>
                  </a:lnTo>
                  <a:lnTo>
                    <a:pt x="1247" y="89"/>
                  </a:lnTo>
                  <a:lnTo>
                    <a:pt x="1243" y="93"/>
                  </a:lnTo>
                  <a:lnTo>
                    <a:pt x="1241" y="99"/>
                  </a:lnTo>
                  <a:lnTo>
                    <a:pt x="1236" y="103"/>
                  </a:lnTo>
                  <a:lnTo>
                    <a:pt x="1232" y="106"/>
                  </a:lnTo>
                  <a:lnTo>
                    <a:pt x="1228" y="110"/>
                  </a:lnTo>
                  <a:lnTo>
                    <a:pt x="1224" y="114"/>
                  </a:lnTo>
                  <a:lnTo>
                    <a:pt x="1220" y="118"/>
                  </a:lnTo>
                  <a:lnTo>
                    <a:pt x="1217" y="124"/>
                  </a:lnTo>
                  <a:lnTo>
                    <a:pt x="1213" y="127"/>
                  </a:lnTo>
                  <a:lnTo>
                    <a:pt x="1209" y="131"/>
                  </a:lnTo>
                  <a:lnTo>
                    <a:pt x="1205" y="135"/>
                  </a:lnTo>
                  <a:lnTo>
                    <a:pt x="1201" y="139"/>
                  </a:lnTo>
                  <a:lnTo>
                    <a:pt x="1198" y="143"/>
                  </a:lnTo>
                  <a:lnTo>
                    <a:pt x="1192" y="146"/>
                  </a:lnTo>
                  <a:lnTo>
                    <a:pt x="1188" y="150"/>
                  </a:lnTo>
                  <a:lnTo>
                    <a:pt x="1184" y="154"/>
                  </a:lnTo>
                  <a:lnTo>
                    <a:pt x="1181" y="158"/>
                  </a:lnTo>
                  <a:lnTo>
                    <a:pt x="1177" y="162"/>
                  </a:lnTo>
                  <a:lnTo>
                    <a:pt x="1173" y="163"/>
                  </a:lnTo>
                  <a:lnTo>
                    <a:pt x="1169" y="169"/>
                  </a:lnTo>
                  <a:lnTo>
                    <a:pt x="1165" y="171"/>
                  </a:lnTo>
                  <a:lnTo>
                    <a:pt x="1160" y="175"/>
                  </a:lnTo>
                  <a:lnTo>
                    <a:pt x="1156" y="177"/>
                  </a:lnTo>
                  <a:lnTo>
                    <a:pt x="1152" y="181"/>
                  </a:lnTo>
                  <a:lnTo>
                    <a:pt x="1148" y="184"/>
                  </a:lnTo>
                  <a:lnTo>
                    <a:pt x="1144" y="186"/>
                  </a:lnTo>
                  <a:lnTo>
                    <a:pt x="1141" y="190"/>
                  </a:lnTo>
                  <a:lnTo>
                    <a:pt x="1137" y="194"/>
                  </a:lnTo>
                  <a:lnTo>
                    <a:pt x="1133" y="194"/>
                  </a:lnTo>
                  <a:lnTo>
                    <a:pt x="1129" y="196"/>
                  </a:lnTo>
                  <a:lnTo>
                    <a:pt x="1125" y="200"/>
                  </a:lnTo>
                  <a:lnTo>
                    <a:pt x="1122" y="201"/>
                  </a:lnTo>
                  <a:lnTo>
                    <a:pt x="1118" y="203"/>
                  </a:lnTo>
                  <a:lnTo>
                    <a:pt x="1114" y="205"/>
                  </a:lnTo>
                  <a:lnTo>
                    <a:pt x="1110" y="207"/>
                  </a:lnTo>
                  <a:lnTo>
                    <a:pt x="1106" y="209"/>
                  </a:lnTo>
                  <a:lnTo>
                    <a:pt x="1104" y="209"/>
                  </a:lnTo>
                  <a:lnTo>
                    <a:pt x="1101" y="211"/>
                  </a:lnTo>
                  <a:lnTo>
                    <a:pt x="1097" y="213"/>
                  </a:lnTo>
                  <a:lnTo>
                    <a:pt x="1093" y="215"/>
                  </a:lnTo>
                  <a:lnTo>
                    <a:pt x="1091" y="215"/>
                  </a:lnTo>
                  <a:lnTo>
                    <a:pt x="1085" y="217"/>
                  </a:lnTo>
                  <a:lnTo>
                    <a:pt x="1084" y="219"/>
                  </a:lnTo>
                  <a:lnTo>
                    <a:pt x="1080" y="220"/>
                  </a:lnTo>
                  <a:lnTo>
                    <a:pt x="1078" y="220"/>
                  </a:lnTo>
                  <a:lnTo>
                    <a:pt x="1074" y="220"/>
                  </a:lnTo>
                  <a:lnTo>
                    <a:pt x="1070" y="220"/>
                  </a:lnTo>
                  <a:lnTo>
                    <a:pt x="1068" y="222"/>
                  </a:lnTo>
                  <a:lnTo>
                    <a:pt x="1063" y="224"/>
                  </a:lnTo>
                  <a:lnTo>
                    <a:pt x="1057" y="224"/>
                  </a:lnTo>
                  <a:lnTo>
                    <a:pt x="1051" y="224"/>
                  </a:lnTo>
                  <a:lnTo>
                    <a:pt x="1046" y="226"/>
                  </a:lnTo>
                  <a:lnTo>
                    <a:pt x="1040" y="226"/>
                  </a:lnTo>
                  <a:lnTo>
                    <a:pt x="1036" y="226"/>
                  </a:lnTo>
                  <a:lnTo>
                    <a:pt x="1030" y="226"/>
                  </a:lnTo>
                  <a:lnTo>
                    <a:pt x="1028" y="226"/>
                  </a:lnTo>
                  <a:lnTo>
                    <a:pt x="1023" y="224"/>
                  </a:lnTo>
                  <a:lnTo>
                    <a:pt x="1021" y="224"/>
                  </a:lnTo>
                  <a:lnTo>
                    <a:pt x="1017" y="224"/>
                  </a:lnTo>
                  <a:lnTo>
                    <a:pt x="1013" y="224"/>
                  </a:lnTo>
                  <a:lnTo>
                    <a:pt x="1009" y="222"/>
                  </a:lnTo>
                  <a:lnTo>
                    <a:pt x="1008" y="222"/>
                  </a:lnTo>
                  <a:lnTo>
                    <a:pt x="1004" y="220"/>
                  </a:lnTo>
                  <a:lnTo>
                    <a:pt x="1000" y="220"/>
                  </a:lnTo>
                  <a:lnTo>
                    <a:pt x="998" y="220"/>
                  </a:lnTo>
                  <a:lnTo>
                    <a:pt x="996" y="220"/>
                  </a:lnTo>
                  <a:lnTo>
                    <a:pt x="992" y="224"/>
                  </a:lnTo>
                  <a:lnTo>
                    <a:pt x="990" y="226"/>
                  </a:lnTo>
                  <a:lnTo>
                    <a:pt x="989" y="228"/>
                  </a:lnTo>
                  <a:lnTo>
                    <a:pt x="985" y="232"/>
                  </a:lnTo>
                  <a:lnTo>
                    <a:pt x="983" y="236"/>
                  </a:lnTo>
                  <a:lnTo>
                    <a:pt x="979" y="239"/>
                  </a:lnTo>
                  <a:lnTo>
                    <a:pt x="975" y="243"/>
                  </a:lnTo>
                  <a:lnTo>
                    <a:pt x="971" y="247"/>
                  </a:lnTo>
                  <a:lnTo>
                    <a:pt x="966" y="253"/>
                  </a:lnTo>
                  <a:lnTo>
                    <a:pt x="960" y="258"/>
                  </a:lnTo>
                  <a:lnTo>
                    <a:pt x="956" y="262"/>
                  </a:lnTo>
                  <a:lnTo>
                    <a:pt x="952" y="270"/>
                  </a:lnTo>
                  <a:lnTo>
                    <a:pt x="947" y="276"/>
                  </a:lnTo>
                  <a:lnTo>
                    <a:pt x="941" y="279"/>
                  </a:lnTo>
                  <a:lnTo>
                    <a:pt x="935" y="285"/>
                  </a:lnTo>
                  <a:lnTo>
                    <a:pt x="930" y="291"/>
                  </a:lnTo>
                  <a:lnTo>
                    <a:pt x="922" y="296"/>
                  </a:lnTo>
                  <a:lnTo>
                    <a:pt x="920" y="298"/>
                  </a:lnTo>
                  <a:lnTo>
                    <a:pt x="916" y="302"/>
                  </a:lnTo>
                  <a:lnTo>
                    <a:pt x="914" y="304"/>
                  </a:lnTo>
                  <a:lnTo>
                    <a:pt x="911" y="308"/>
                  </a:lnTo>
                  <a:lnTo>
                    <a:pt x="907" y="310"/>
                  </a:lnTo>
                  <a:lnTo>
                    <a:pt x="903" y="314"/>
                  </a:lnTo>
                  <a:lnTo>
                    <a:pt x="901" y="315"/>
                  </a:lnTo>
                  <a:lnTo>
                    <a:pt x="897" y="319"/>
                  </a:lnTo>
                  <a:lnTo>
                    <a:pt x="893" y="321"/>
                  </a:lnTo>
                  <a:lnTo>
                    <a:pt x="890" y="323"/>
                  </a:lnTo>
                  <a:lnTo>
                    <a:pt x="886" y="325"/>
                  </a:lnTo>
                  <a:lnTo>
                    <a:pt x="884" y="329"/>
                  </a:lnTo>
                  <a:lnTo>
                    <a:pt x="880" y="329"/>
                  </a:lnTo>
                  <a:lnTo>
                    <a:pt x="878" y="333"/>
                  </a:lnTo>
                  <a:lnTo>
                    <a:pt x="874" y="334"/>
                  </a:lnTo>
                  <a:lnTo>
                    <a:pt x="871" y="336"/>
                  </a:lnTo>
                  <a:lnTo>
                    <a:pt x="867" y="338"/>
                  </a:lnTo>
                  <a:lnTo>
                    <a:pt x="865" y="340"/>
                  </a:lnTo>
                  <a:lnTo>
                    <a:pt x="861" y="342"/>
                  </a:lnTo>
                  <a:lnTo>
                    <a:pt x="859" y="344"/>
                  </a:lnTo>
                  <a:lnTo>
                    <a:pt x="852" y="348"/>
                  </a:lnTo>
                  <a:lnTo>
                    <a:pt x="846" y="352"/>
                  </a:lnTo>
                  <a:lnTo>
                    <a:pt x="842" y="352"/>
                  </a:lnTo>
                  <a:lnTo>
                    <a:pt x="840" y="353"/>
                  </a:lnTo>
                  <a:lnTo>
                    <a:pt x="836" y="353"/>
                  </a:lnTo>
                  <a:lnTo>
                    <a:pt x="833" y="355"/>
                  </a:lnTo>
                  <a:lnTo>
                    <a:pt x="827" y="357"/>
                  </a:lnTo>
                  <a:lnTo>
                    <a:pt x="821" y="359"/>
                  </a:lnTo>
                  <a:lnTo>
                    <a:pt x="816" y="359"/>
                  </a:lnTo>
                  <a:lnTo>
                    <a:pt x="810" y="359"/>
                  </a:lnTo>
                  <a:lnTo>
                    <a:pt x="804" y="359"/>
                  </a:lnTo>
                  <a:lnTo>
                    <a:pt x="800" y="361"/>
                  </a:lnTo>
                  <a:lnTo>
                    <a:pt x="795" y="359"/>
                  </a:lnTo>
                  <a:lnTo>
                    <a:pt x="789" y="359"/>
                  </a:lnTo>
                  <a:lnTo>
                    <a:pt x="783" y="359"/>
                  </a:lnTo>
                  <a:lnTo>
                    <a:pt x="781" y="359"/>
                  </a:lnTo>
                  <a:lnTo>
                    <a:pt x="776" y="357"/>
                  </a:lnTo>
                  <a:lnTo>
                    <a:pt x="772" y="355"/>
                  </a:lnTo>
                  <a:lnTo>
                    <a:pt x="766" y="353"/>
                  </a:lnTo>
                  <a:lnTo>
                    <a:pt x="764" y="353"/>
                  </a:lnTo>
                  <a:lnTo>
                    <a:pt x="758" y="352"/>
                  </a:lnTo>
                  <a:lnTo>
                    <a:pt x="757" y="352"/>
                  </a:lnTo>
                  <a:lnTo>
                    <a:pt x="753" y="348"/>
                  </a:lnTo>
                  <a:lnTo>
                    <a:pt x="749" y="348"/>
                  </a:lnTo>
                  <a:lnTo>
                    <a:pt x="743" y="344"/>
                  </a:lnTo>
                  <a:lnTo>
                    <a:pt x="739" y="342"/>
                  </a:lnTo>
                  <a:lnTo>
                    <a:pt x="734" y="338"/>
                  </a:lnTo>
                  <a:lnTo>
                    <a:pt x="732" y="336"/>
                  </a:lnTo>
                  <a:lnTo>
                    <a:pt x="732" y="334"/>
                  </a:lnTo>
                  <a:lnTo>
                    <a:pt x="728" y="336"/>
                  </a:lnTo>
                  <a:lnTo>
                    <a:pt x="726" y="340"/>
                  </a:lnTo>
                  <a:lnTo>
                    <a:pt x="722" y="344"/>
                  </a:lnTo>
                  <a:lnTo>
                    <a:pt x="719" y="348"/>
                  </a:lnTo>
                  <a:lnTo>
                    <a:pt x="715" y="352"/>
                  </a:lnTo>
                  <a:lnTo>
                    <a:pt x="709" y="357"/>
                  </a:lnTo>
                  <a:lnTo>
                    <a:pt x="703" y="363"/>
                  </a:lnTo>
                  <a:lnTo>
                    <a:pt x="700" y="367"/>
                  </a:lnTo>
                  <a:lnTo>
                    <a:pt x="696" y="371"/>
                  </a:lnTo>
                  <a:lnTo>
                    <a:pt x="694" y="374"/>
                  </a:lnTo>
                  <a:lnTo>
                    <a:pt x="688" y="378"/>
                  </a:lnTo>
                  <a:lnTo>
                    <a:pt x="686" y="382"/>
                  </a:lnTo>
                  <a:lnTo>
                    <a:pt x="682" y="384"/>
                  </a:lnTo>
                  <a:lnTo>
                    <a:pt x="679" y="388"/>
                  </a:lnTo>
                  <a:lnTo>
                    <a:pt x="677" y="392"/>
                  </a:lnTo>
                  <a:lnTo>
                    <a:pt x="671" y="395"/>
                  </a:lnTo>
                  <a:lnTo>
                    <a:pt x="669" y="397"/>
                  </a:lnTo>
                  <a:lnTo>
                    <a:pt x="665" y="401"/>
                  </a:lnTo>
                  <a:lnTo>
                    <a:pt x="662" y="407"/>
                  </a:lnTo>
                  <a:lnTo>
                    <a:pt x="658" y="411"/>
                  </a:lnTo>
                  <a:lnTo>
                    <a:pt x="652" y="414"/>
                  </a:lnTo>
                  <a:lnTo>
                    <a:pt x="650" y="416"/>
                  </a:lnTo>
                  <a:lnTo>
                    <a:pt x="644" y="422"/>
                  </a:lnTo>
                  <a:lnTo>
                    <a:pt x="641" y="426"/>
                  </a:lnTo>
                  <a:lnTo>
                    <a:pt x="637" y="428"/>
                  </a:lnTo>
                  <a:lnTo>
                    <a:pt x="633" y="433"/>
                  </a:lnTo>
                  <a:lnTo>
                    <a:pt x="629" y="437"/>
                  </a:lnTo>
                  <a:lnTo>
                    <a:pt x="625" y="441"/>
                  </a:lnTo>
                  <a:lnTo>
                    <a:pt x="620" y="445"/>
                  </a:lnTo>
                  <a:lnTo>
                    <a:pt x="616" y="449"/>
                  </a:lnTo>
                  <a:lnTo>
                    <a:pt x="612" y="452"/>
                  </a:lnTo>
                  <a:lnTo>
                    <a:pt x="606" y="456"/>
                  </a:lnTo>
                  <a:lnTo>
                    <a:pt x="603" y="460"/>
                  </a:lnTo>
                  <a:lnTo>
                    <a:pt x="599" y="464"/>
                  </a:lnTo>
                  <a:lnTo>
                    <a:pt x="595" y="468"/>
                  </a:lnTo>
                  <a:lnTo>
                    <a:pt x="589" y="471"/>
                  </a:lnTo>
                  <a:lnTo>
                    <a:pt x="586" y="475"/>
                  </a:lnTo>
                  <a:lnTo>
                    <a:pt x="582" y="479"/>
                  </a:lnTo>
                  <a:lnTo>
                    <a:pt x="576" y="483"/>
                  </a:lnTo>
                  <a:lnTo>
                    <a:pt x="572" y="487"/>
                  </a:lnTo>
                  <a:lnTo>
                    <a:pt x="568" y="490"/>
                  </a:lnTo>
                  <a:lnTo>
                    <a:pt x="565" y="492"/>
                  </a:lnTo>
                  <a:lnTo>
                    <a:pt x="559" y="496"/>
                  </a:lnTo>
                  <a:lnTo>
                    <a:pt x="555" y="502"/>
                  </a:lnTo>
                  <a:lnTo>
                    <a:pt x="551" y="504"/>
                  </a:lnTo>
                  <a:lnTo>
                    <a:pt x="546" y="507"/>
                  </a:lnTo>
                  <a:lnTo>
                    <a:pt x="542" y="509"/>
                  </a:lnTo>
                  <a:lnTo>
                    <a:pt x="538" y="511"/>
                  </a:lnTo>
                  <a:lnTo>
                    <a:pt x="534" y="515"/>
                  </a:lnTo>
                  <a:lnTo>
                    <a:pt x="530" y="517"/>
                  </a:lnTo>
                  <a:lnTo>
                    <a:pt x="527" y="521"/>
                  </a:lnTo>
                  <a:lnTo>
                    <a:pt x="523" y="523"/>
                  </a:lnTo>
                  <a:lnTo>
                    <a:pt x="519" y="526"/>
                  </a:lnTo>
                  <a:lnTo>
                    <a:pt x="515" y="528"/>
                  </a:lnTo>
                  <a:lnTo>
                    <a:pt x="511" y="530"/>
                  </a:lnTo>
                  <a:lnTo>
                    <a:pt x="508" y="532"/>
                  </a:lnTo>
                  <a:lnTo>
                    <a:pt x="504" y="534"/>
                  </a:lnTo>
                  <a:lnTo>
                    <a:pt x="500" y="536"/>
                  </a:lnTo>
                  <a:lnTo>
                    <a:pt x="496" y="536"/>
                  </a:lnTo>
                  <a:lnTo>
                    <a:pt x="494" y="540"/>
                  </a:lnTo>
                  <a:lnTo>
                    <a:pt x="490" y="540"/>
                  </a:lnTo>
                  <a:lnTo>
                    <a:pt x="487" y="542"/>
                  </a:lnTo>
                  <a:lnTo>
                    <a:pt x="483" y="542"/>
                  </a:lnTo>
                  <a:lnTo>
                    <a:pt x="481" y="545"/>
                  </a:lnTo>
                  <a:lnTo>
                    <a:pt x="473" y="547"/>
                  </a:lnTo>
                  <a:lnTo>
                    <a:pt x="470" y="549"/>
                  </a:lnTo>
                  <a:lnTo>
                    <a:pt x="462" y="549"/>
                  </a:lnTo>
                  <a:lnTo>
                    <a:pt x="456" y="549"/>
                  </a:lnTo>
                  <a:lnTo>
                    <a:pt x="452" y="551"/>
                  </a:lnTo>
                  <a:lnTo>
                    <a:pt x="447" y="553"/>
                  </a:lnTo>
                  <a:lnTo>
                    <a:pt x="443" y="553"/>
                  </a:lnTo>
                  <a:lnTo>
                    <a:pt x="437" y="553"/>
                  </a:lnTo>
                  <a:lnTo>
                    <a:pt x="435" y="553"/>
                  </a:lnTo>
                  <a:lnTo>
                    <a:pt x="430" y="553"/>
                  </a:lnTo>
                  <a:lnTo>
                    <a:pt x="426" y="551"/>
                  </a:lnTo>
                  <a:lnTo>
                    <a:pt x="424" y="551"/>
                  </a:lnTo>
                  <a:lnTo>
                    <a:pt x="420" y="549"/>
                  </a:lnTo>
                  <a:lnTo>
                    <a:pt x="416" y="549"/>
                  </a:lnTo>
                  <a:lnTo>
                    <a:pt x="411" y="547"/>
                  </a:lnTo>
                  <a:lnTo>
                    <a:pt x="407" y="547"/>
                  </a:lnTo>
                  <a:lnTo>
                    <a:pt x="403" y="545"/>
                  </a:lnTo>
                  <a:lnTo>
                    <a:pt x="401" y="545"/>
                  </a:lnTo>
                  <a:lnTo>
                    <a:pt x="399" y="542"/>
                  </a:lnTo>
                  <a:lnTo>
                    <a:pt x="397" y="545"/>
                  </a:lnTo>
                  <a:lnTo>
                    <a:pt x="394" y="547"/>
                  </a:lnTo>
                  <a:lnTo>
                    <a:pt x="392" y="549"/>
                  </a:lnTo>
                  <a:lnTo>
                    <a:pt x="388" y="553"/>
                  </a:lnTo>
                  <a:lnTo>
                    <a:pt x="382" y="557"/>
                  </a:lnTo>
                  <a:lnTo>
                    <a:pt x="380" y="561"/>
                  </a:lnTo>
                  <a:lnTo>
                    <a:pt x="374" y="566"/>
                  </a:lnTo>
                  <a:lnTo>
                    <a:pt x="369" y="572"/>
                  </a:lnTo>
                  <a:lnTo>
                    <a:pt x="363" y="578"/>
                  </a:lnTo>
                  <a:lnTo>
                    <a:pt x="357" y="583"/>
                  </a:lnTo>
                  <a:lnTo>
                    <a:pt x="354" y="585"/>
                  </a:lnTo>
                  <a:lnTo>
                    <a:pt x="350" y="589"/>
                  </a:lnTo>
                  <a:lnTo>
                    <a:pt x="346" y="593"/>
                  </a:lnTo>
                  <a:lnTo>
                    <a:pt x="344" y="597"/>
                  </a:lnTo>
                  <a:lnTo>
                    <a:pt x="340" y="599"/>
                  </a:lnTo>
                  <a:lnTo>
                    <a:pt x="336" y="602"/>
                  </a:lnTo>
                  <a:lnTo>
                    <a:pt x="333" y="608"/>
                  </a:lnTo>
                  <a:lnTo>
                    <a:pt x="331" y="610"/>
                  </a:lnTo>
                  <a:lnTo>
                    <a:pt x="325" y="614"/>
                  </a:lnTo>
                  <a:lnTo>
                    <a:pt x="323" y="618"/>
                  </a:lnTo>
                  <a:lnTo>
                    <a:pt x="317" y="621"/>
                  </a:lnTo>
                  <a:lnTo>
                    <a:pt x="314" y="627"/>
                  </a:lnTo>
                  <a:lnTo>
                    <a:pt x="310" y="629"/>
                  </a:lnTo>
                  <a:lnTo>
                    <a:pt x="306" y="633"/>
                  </a:lnTo>
                  <a:lnTo>
                    <a:pt x="302" y="637"/>
                  </a:lnTo>
                  <a:lnTo>
                    <a:pt x="298" y="642"/>
                  </a:lnTo>
                  <a:lnTo>
                    <a:pt x="295" y="646"/>
                  </a:lnTo>
                  <a:lnTo>
                    <a:pt x="291" y="650"/>
                  </a:lnTo>
                  <a:lnTo>
                    <a:pt x="287" y="656"/>
                  </a:lnTo>
                  <a:lnTo>
                    <a:pt x="283" y="659"/>
                  </a:lnTo>
                  <a:lnTo>
                    <a:pt x="279" y="663"/>
                  </a:lnTo>
                  <a:lnTo>
                    <a:pt x="276" y="669"/>
                  </a:lnTo>
                  <a:lnTo>
                    <a:pt x="272" y="673"/>
                  </a:lnTo>
                  <a:lnTo>
                    <a:pt x="268" y="678"/>
                  </a:lnTo>
                  <a:lnTo>
                    <a:pt x="262" y="680"/>
                  </a:lnTo>
                  <a:lnTo>
                    <a:pt x="259" y="686"/>
                  </a:lnTo>
                  <a:lnTo>
                    <a:pt x="255" y="690"/>
                  </a:lnTo>
                  <a:lnTo>
                    <a:pt x="251" y="694"/>
                  </a:lnTo>
                  <a:lnTo>
                    <a:pt x="247" y="699"/>
                  </a:lnTo>
                  <a:lnTo>
                    <a:pt x="243" y="705"/>
                  </a:lnTo>
                  <a:lnTo>
                    <a:pt x="240" y="709"/>
                  </a:lnTo>
                  <a:lnTo>
                    <a:pt x="236" y="713"/>
                  </a:lnTo>
                  <a:lnTo>
                    <a:pt x="232" y="718"/>
                  </a:lnTo>
                  <a:lnTo>
                    <a:pt x="228" y="722"/>
                  </a:lnTo>
                  <a:lnTo>
                    <a:pt x="224" y="728"/>
                  </a:lnTo>
                  <a:lnTo>
                    <a:pt x="222" y="732"/>
                  </a:lnTo>
                  <a:lnTo>
                    <a:pt x="219" y="735"/>
                  </a:lnTo>
                  <a:lnTo>
                    <a:pt x="215" y="741"/>
                  </a:lnTo>
                  <a:lnTo>
                    <a:pt x="211" y="745"/>
                  </a:lnTo>
                  <a:lnTo>
                    <a:pt x="209" y="751"/>
                  </a:lnTo>
                  <a:lnTo>
                    <a:pt x="205" y="755"/>
                  </a:lnTo>
                  <a:lnTo>
                    <a:pt x="202" y="758"/>
                  </a:lnTo>
                  <a:lnTo>
                    <a:pt x="198" y="762"/>
                  </a:lnTo>
                  <a:lnTo>
                    <a:pt x="196" y="768"/>
                  </a:lnTo>
                  <a:lnTo>
                    <a:pt x="192" y="772"/>
                  </a:lnTo>
                  <a:lnTo>
                    <a:pt x="190" y="775"/>
                  </a:lnTo>
                  <a:lnTo>
                    <a:pt x="186" y="779"/>
                  </a:lnTo>
                  <a:lnTo>
                    <a:pt x="184" y="785"/>
                  </a:lnTo>
                  <a:lnTo>
                    <a:pt x="181" y="789"/>
                  </a:lnTo>
                  <a:lnTo>
                    <a:pt x="179" y="793"/>
                  </a:lnTo>
                  <a:lnTo>
                    <a:pt x="175" y="796"/>
                  </a:lnTo>
                  <a:lnTo>
                    <a:pt x="173" y="800"/>
                  </a:lnTo>
                  <a:lnTo>
                    <a:pt x="171" y="804"/>
                  </a:lnTo>
                  <a:lnTo>
                    <a:pt x="169" y="810"/>
                  </a:lnTo>
                  <a:lnTo>
                    <a:pt x="167" y="813"/>
                  </a:lnTo>
                  <a:lnTo>
                    <a:pt x="165" y="817"/>
                  </a:lnTo>
                  <a:lnTo>
                    <a:pt x="163" y="819"/>
                  </a:lnTo>
                  <a:lnTo>
                    <a:pt x="162" y="825"/>
                  </a:lnTo>
                  <a:lnTo>
                    <a:pt x="158" y="829"/>
                  </a:lnTo>
                  <a:lnTo>
                    <a:pt x="156" y="832"/>
                  </a:lnTo>
                  <a:lnTo>
                    <a:pt x="154" y="836"/>
                  </a:lnTo>
                  <a:lnTo>
                    <a:pt x="154" y="838"/>
                  </a:lnTo>
                  <a:lnTo>
                    <a:pt x="152" y="842"/>
                  </a:lnTo>
                  <a:lnTo>
                    <a:pt x="150" y="846"/>
                  </a:lnTo>
                  <a:lnTo>
                    <a:pt x="148" y="850"/>
                  </a:lnTo>
                  <a:lnTo>
                    <a:pt x="146" y="853"/>
                  </a:lnTo>
                  <a:lnTo>
                    <a:pt x="144" y="855"/>
                  </a:lnTo>
                  <a:lnTo>
                    <a:pt x="143" y="859"/>
                  </a:lnTo>
                  <a:lnTo>
                    <a:pt x="141" y="863"/>
                  </a:lnTo>
                  <a:lnTo>
                    <a:pt x="141" y="867"/>
                  </a:lnTo>
                  <a:lnTo>
                    <a:pt x="139" y="869"/>
                  </a:lnTo>
                  <a:lnTo>
                    <a:pt x="139" y="872"/>
                  </a:lnTo>
                  <a:lnTo>
                    <a:pt x="135" y="876"/>
                  </a:lnTo>
                  <a:lnTo>
                    <a:pt x="133" y="882"/>
                  </a:lnTo>
                  <a:lnTo>
                    <a:pt x="131" y="888"/>
                  </a:lnTo>
                  <a:lnTo>
                    <a:pt x="129" y="893"/>
                  </a:lnTo>
                  <a:lnTo>
                    <a:pt x="127" y="897"/>
                  </a:lnTo>
                  <a:lnTo>
                    <a:pt x="127" y="901"/>
                  </a:lnTo>
                  <a:lnTo>
                    <a:pt x="125" y="905"/>
                  </a:lnTo>
                  <a:lnTo>
                    <a:pt x="124" y="908"/>
                  </a:lnTo>
                  <a:lnTo>
                    <a:pt x="122" y="914"/>
                  </a:lnTo>
                  <a:lnTo>
                    <a:pt x="122" y="918"/>
                  </a:lnTo>
                  <a:lnTo>
                    <a:pt x="122" y="922"/>
                  </a:lnTo>
                  <a:lnTo>
                    <a:pt x="122" y="924"/>
                  </a:lnTo>
                  <a:lnTo>
                    <a:pt x="67" y="899"/>
                  </a:lnTo>
                  <a:lnTo>
                    <a:pt x="65" y="899"/>
                  </a:lnTo>
                  <a:lnTo>
                    <a:pt x="65" y="903"/>
                  </a:lnTo>
                  <a:lnTo>
                    <a:pt x="63" y="905"/>
                  </a:lnTo>
                  <a:lnTo>
                    <a:pt x="61" y="907"/>
                  </a:lnTo>
                  <a:lnTo>
                    <a:pt x="61" y="910"/>
                  </a:lnTo>
                  <a:lnTo>
                    <a:pt x="61" y="912"/>
                  </a:lnTo>
                  <a:lnTo>
                    <a:pt x="59" y="916"/>
                  </a:lnTo>
                  <a:lnTo>
                    <a:pt x="57" y="920"/>
                  </a:lnTo>
                  <a:lnTo>
                    <a:pt x="55" y="924"/>
                  </a:lnTo>
                  <a:lnTo>
                    <a:pt x="55" y="929"/>
                  </a:lnTo>
                  <a:lnTo>
                    <a:pt x="53" y="935"/>
                  </a:lnTo>
                  <a:lnTo>
                    <a:pt x="53" y="939"/>
                  </a:lnTo>
                  <a:lnTo>
                    <a:pt x="51" y="943"/>
                  </a:lnTo>
                  <a:lnTo>
                    <a:pt x="51" y="945"/>
                  </a:lnTo>
                  <a:lnTo>
                    <a:pt x="49" y="950"/>
                  </a:lnTo>
                  <a:lnTo>
                    <a:pt x="49" y="954"/>
                  </a:lnTo>
                  <a:lnTo>
                    <a:pt x="48" y="956"/>
                  </a:lnTo>
                  <a:lnTo>
                    <a:pt x="48" y="958"/>
                  </a:lnTo>
                  <a:lnTo>
                    <a:pt x="46" y="962"/>
                  </a:lnTo>
                  <a:lnTo>
                    <a:pt x="46" y="965"/>
                  </a:lnTo>
                  <a:lnTo>
                    <a:pt x="46" y="969"/>
                  </a:lnTo>
                  <a:lnTo>
                    <a:pt x="44" y="973"/>
                  </a:lnTo>
                  <a:lnTo>
                    <a:pt x="42" y="975"/>
                  </a:lnTo>
                  <a:lnTo>
                    <a:pt x="42" y="981"/>
                  </a:lnTo>
                  <a:lnTo>
                    <a:pt x="42" y="983"/>
                  </a:lnTo>
                  <a:lnTo>
                    <a:pt x="42" y="986"/>
                  </a:lnTo>
                  <a:lnTo>
                    <a:pt x="40" y="992"/>
                  </a:lnTo>
                  <a:lnTo>
                    <a:pt x="40" y="996"/>
                  </a:lnTo>
                  <a:lnTo>
                    <a:pt x="38" y="1000"/>
                  </a:lnTo>
                  <a:lnTo>
                    <a:pt x="38" y="1003"/>
                  </a:lnTo>
                  <a:lnTo>
                    <a:pt x="36" y="1007"/>
                  </a:lnTo>
                  <a:lnTo>
                    <a:pt x="36" y="1013"/>
                  </a:lnTo>
                  <a:lnTo>
                    <a:pt x="36" y="1015"/>
                  </a:lnTo>
                  <a:lnTo>
                    <a:pt x="36" y="1021"/>
                  </a:lnTo>
                  <a:lnTo>
                    <a:pt x="34" y="1024"/>
                  </a:lnTo>
                  <a:lnTo>
                    <a:pt x="34" y="1030"/>
                  </a:lnTo>
                  <a:lnTo>
                    <a:pt x="34" y="1032"/>
                  </a:lnTo>
                  <a:lnTo>
                    <a:pt x="34" y="1038"/>
                  </a:lnTo>
                  <a:lnTo>
                    <a:pt x="32" y="1043"/>
                  </a:lnTo>
                  <a:lnTo>
                    <a:pt x="32" y="1047"/>
                  </a:lnTo>
                  <a:lnTo>
                    <a:pt x="30" y="1051"/>
                  </a:lnTo>
                  <a:lnTo>
                    <a:pt x="30" y="1057"/>
                  </a:lnTo>
                  <a:lnTo>
                    <a:pt x="30" y="1060"/>
                  </a:lnTo>
                  <a:lnTo>
                    <a:pt x="30" y="1066"/>
                  </a:lnTo>
                  <a:lnTo>
                    <a:pt x="29" y="1070"/>
                  </a:lnTo>
                  <a:lnTo>
                    <a:pt x="29" y="1076"/>
                  </a:lnTo>
                  <a:lnTo>
                    <a:pt x="29" y="1081"/>
                  </a:lnTo>
                  <a:lnTo>
                    <a:pt x="29" y="1087"/>
                  </a:lnTo>
                  <a:lnTo>
                    <a:pt x="29" y="1091"/>
                  </a:lnTo>
                  <a:lnTo>
                    <a:pt x="29" y="1095"/>
                  </a:lnTo>
                  <a:lnTo>
                    <a:pt x="29" y="1100"/>
                  </a:lnTo>
                  <a:lnTo>
                    <a:pt x="29" y="1106"/>
                  </a:lnTo>
                  <a:lnTo>
                    <a:pt x="29" y="1112"/>
                  </a:lnTo>
                  <a:lnTo>
                    <a:pt x="29" y="1116"/>
                  </a:lnTo>
                  <a:lnTo>
                    <a:pt x="29" y="1121"/>
                  </a:lnTo>
                  <a:lnTo>
                    <a:pt x="29" y="1127"/>
                  </a:lnTo>
                  <a:lnTo>
                    <a:pt x="29" y="1131"/>
                  </a:lnTo>
                  <a:lnTo>
                    <a:pt x="29" y="1137"/>
                  </a:lnTo>
                  <a:lnTo>
                    <a:pt x="29" y="1140"/>
                  </a:lnTo>
                  <a:lnTo>
                    <a:pt x="29" y="1146"/>
                  </a:lnTo>
                  <a:lnTo>
                    <a:pt x="29" y="1152"/>
                  </a:lnTo>
                  <a:lnTo>
                    <a:pt x="29" y="1157"/>
                  </a:lnTo>
                  <a:lnTo>
                    <a:pt x="29" y="1161"/>
                  </a:lnTo>
                  <a:lnTo>
                    <a:pt x="29" y="1167"/>
                  </a:lnTo>
                  <a:lnTo>
                    <a:pt x="29" y="1171"/>
                  </a:lnTo>
                  <a:lnTo>
                    <a:pt x="29" y="1176"/>
                  </a:lnTo>
                  <a:lnTo>
                    <a:pt x="29" y="1182"/>
                  </a:lnTo>
                  <a:lnTo>
                    <a:pt x="29" y="1188"/>
                  </a:lnTo>
                  <a:lnTo>
                    <a:pt x="29" y="1192"/>
                  </a:lnTo>
                  <a:lnTo>
                    <a:pt x="29" y="1197"/>
                  </a:lnTo>
                  <a:lnTo>
                    <a:pt x="29" y="1201"/>
                  </a:lnTo>
                  <a:lnTo>
                    <a:pt x="30" y="1207"/>
                  </a:lnTo>
                  <a:lnTo>
                    <a:pt x="30" y="1211"/>
                  </a:lnTo>
                  <a:lnTo>
                    <a:pt x="30" y="1216"/>
                  </a:lnTo>
                  <a:lnTo>
                    <a:pt x="30" y="1220"/>
                  </a:lnTo>
                  <a:lnTo>
                    <a:pt x="30" y="1226"/>
                  </a:lnTo>
                  <a:lnTo>
                    <a:pt x="30" y="1230"/>
                  </a:lnTo>
                  <a:lnTo>
                    <a:pt x="30" y="1233"/>
                  </a:lnTo>
                  <a:lnTo>
                    <a:pt x="32" y="1239"/>
                  </a:lnTo>
                  <a:lnTo>
                    <a:pt x="34" y="1243"/>
                  </a:lnTo>
                  <a:lnTo>
                    <a:pt x="34" y="1247"/>
                  </a:lnTo>
                  <a:lnTo>
                    <a:pt x="34" y="1251"/>
                  </a:lnTo>
                  <a:lnTo>
                    <a:pt x="34" y="1254"/>
                  </a:lnTo>
                  <a:lnTo>
                    <a:pt x="34" y="1258"/>
                  </a:lnTo>
                  <a:lnTo>
                    <a:pt x="34" y="1262"/>
                  </a:lnTo>
                  <a:lnTo>
                    <a:pt x="34" y="1266"/>
                  </a:lnTo>
                  <a:lnTo>
                    <a:pt x="36" y="1270"/>
                  </a:lnTo>
                  <a:lnTo>
                    <a:pt x="36" y="1275"/>
                  </a:lnTo>
                  <a:lnTo>
                    <a:pt x="36" y="1277"/>
                  </a:lnTo>
                  <a:lnTo>
                    <a:pt x="36" y="1281"/>
                  </a:lnTo>
                  <a:lnTo>
                    <a:pt x="36" y="1285"/>
                  </a:lnTo>
                  <a:lnTo>
                    <a:pt x="36" y="1289"/>
                  </a:lnTo>
                  <a:lnTo>
                    <a:pt x="38" y="1294"/>
                  </a:lnTo>
                  <a:lnTo>
                    <a:pt x="40" y="1300"/>
                  </a:lnTo>
                  <a:lnTo>
                    <a:pt x="40" y="1304"/>
                  </a:lnTo>
                  <a:lnTo>
                    <a:pt x="40" y="1308"/>
                  </a:lnTo>
                  <a:lnTo>
                    <a:pt x="40" y="1311"/>
                  </a:lnTo>
                  <a:lnTo>
                    <a:pt x="40" y="1315"/>
                  </a:lnTo>
                  <a:lnTo>
                    <a:pt x="42" y="1321"/>
                  </a:lnTo>
                  <a:lnTo>
                    <a:pt x="42" y="1323"/>
                  </a:lnTo>
                  <a:lnTo>
                    <a:pt x="0" y="1323"/>
                  </a:lnTo>
                  <a:lnTo>
                    <a:pt x="0" y="1327"/>
                  </a:lnTo>
                  <a:lnTo>
                    <a:pt x="0" y="1330"/>
                  </a:lnTo>
                  <a:lnTo>
                    <a:pt x="0" y="1334"/>
                  </a:lnTo>
                  <a:lnTo>
                    <a:pt x="0" y="1338"/>
                  </a:lnTo>
                  <a:lnTo>
                    <a:pt x="0" y="1344"/>
                  </a:lnTo>
                  <a:lnTo>
                    <a:pt x="0" y="1347"/>
                  </a:lnTo>
                  <a:lnTo>
                    <a:pt x="0" y="1353"/>
                  </a:lnTo>
                  <a:lnTo>
                    <a:pt x="0" y="1357"/>
                  </a:lnTo>
                  <a:lnTo>
                    <a:pt x="0" y="1361"/>
                  </a:lnTo>
                  <a:lnTo>
                    <a:pt x="0" y="1365"/>
                  </a:lnTo>
                  <a:lnTo>
                    <a:pt x="0" y="1366"/>
                  </a:lnTo>
                  <a:lnTo>
                    <a:pt x="0" y="1370"/>
                  </a:lnTo>
                  <a:lnTo>
                    <a:pt x="0" y="1374"/>
                  </a:lnTo>
                  <a:lnTo>
                    <a:pt x="0" y="1378"/>
                  </a:lnTo>
                  <a:lnTo>
                    <a:pt x="2" y="1382"/>
                  </a:lnTo>
                  <a:lnTo>
                    <a:pt x="2" y="1385"/>
                  </a:lnTo>
                  <a:lnTo>
                    <a:pt x="2" y="1389"/>
                  </a:lnTo>
                  <a:lnTo>
                    <a:pt x="4" y="1393"/>
                  </a:lnTo>
                  <a:lnTo>
                    <a:pt x="4" y="1399"/>
                  </a:lnTo>
                  <a:lnTo>
                    <a:pt x="6" y="1403"/>
                  </a:lnTo>
                  <a:lnTo>
                    <a:pt x="8" y="1406"/>
                  </a:lnTo>
                  <a:lnTo>
                    <a:pt x="8" y="1410"/>
                  </a:lnTo>
                  <a:lnTo>
                    <a:pt x="8" y="1416"/>
                  </a:lnTo>
                  <a:lnTo>
                    <a:pt x="10" y="1420"/>
                  </a:lnTo>
                  <a:lnTo>
                    <a:pt x="10" y="1423"/>
                  </a:lnTo>
                  <a:lnTo>
                    <a:pt x="11" y="1427"/>
                  </a:lnTo>
                  <a:lnTo>
                    <a:pt x="13" y="1433"/>
                  </a:lnTo>
                  <a:lnTo>
                    <a:pt x="15" y="1437"/>
                  </a:lnTo>
                  <a:lnTo>
                    <a:pt x="15" y="1441"/>
                  </a:lnTo>
                  <a:lnTo>
                    <a:pt x="17" y="1446"/>
                  </a:lnTo>
                  <a:lnTo>
                    <a:pt x="19" y="1452"/>
                  </a:lnTo>
                  <a:lnTo>
                    <a:pt x="21" y="1456"/>
                  </a:lnTo>
                  <a:lnTo>
                    <a:pt x="23" y="1461"/>
                  </a:lnTo>
                  <a:lnTo>
                    <a:pt x="23" y="1465"/>
                  </a:lnTo>
                  <a:lnTo>
                    <a:pt x="27" y="1471"/>
                  </a:lnTo>
                  <a:lnTo>
                    <a:pt x="27" y="1477"/>
                  </a:lnTo>
                  <a:lnTo>
                    <a:pt x="29" y="1480"/>
                  </a:lnTo>
                  <a:lnTo>
                    <a:pt x="30" y="1484"/>
                  </a:lnTo>
                  <a:lnTo>
                    <a:pt x="30" y="1490"/>
                  </a:lnTo>
                  <a:lnTo>
                    <a:pt x="34" y="1494"/>
                  </a:lnTo>
                  <a:lnTo>
                    <a:pt x="36" y="1498"/>
                  </a:lnTo>
                  <a:lnTo>
                    <a:pt x="36" y="1503"/>
                  </a:lnTo>
                  <a:lnTo>
                    <a:pt x="40" y="1509"/>
                  </a:lnTo>
                  <a:lnTo>
                    <a:pt x="42" y="1513"/>
                  </a:lnTo>
                  <a:lnTo>
                    <a:pt x="44" y="1517"/>
                  </a:lnTo>
                  <a:lnTo>
                    <a:pt x="46" y="1522"/>
                  </a:lnTo>
                  <a:lnTo>
                    <a:pt x="48" y="1528"/>
                  </a:lnTo>
                  <a:lnTo>
                    <a:pt x="51" y="1530"/>
                  </a:lnTo>
                  <a:lnTo>
                    <a:pt x="53" y="1536"/>
                  </a:lnTo>
                  <a:lnTo>
                    <a:pt x="55" y="1541"/>
                  </a:lnTo>
                  <a:lnTo>
                    <a:pt x="57" y="1545"/>
                  </a:lnTo>
                  <a:lnTo>
                    <a:pt x="59" y="1549"/>
                  </a:lnTo>
                  <a:lnTo>
                    <a:pt x="61" y="1555"/>
                  </a:lnTo>
                  <a:lnTo>
                    <a:pt x="65" y="1558"/>
                  </a:lnTo>
                  <a:lnTo>
                    <a:pt x="67" y="1562"/>
                  </a:lnTo>
                  <a:lnTo>
                    <a:pt x="68" y="1566"/>
                  </a:lnTo>
                  <a:lnTo>
                    <a:pt x="72" y="1572"/>
                  </a:lnTo>
                  <a:lnTo>
                    <a:pt x="74" y="1574"/>
                  </a:lnTo>
                  <a:lnTo>
                    <a:pt x="76" y="1579"/>
                  </a:lnTo>
                  <a:lnTo>
                    <a:pt x="78" y="1583"/>
                  </a:lnTo>
                  <a:lnTo>
                    <a:pt x="82" y="1587"/>
                  </a:lnTo>
                  <a:lnTo>
                    <a:pt x="84" y="1591"/>
                  </a:lnTo>
                  <a:lnTo>
                    <a:pt x="87" y="1593"/>
                  </a:lnTo>
                  <a:lnTo>
                    <a:pt x="89" y="1598"/>
                  </a:lnTo>
                  <a:lnTo>
                    <a:pt x="91" y="1602"/>
                  </a:lnTo>
                  <a:lnTo>
                    <a:pt x="93" y="1604"/>
                  </a:lnTo>
                  <a:lnTo>
                    <a:pt x="97" y="1608"/>
                  </a:lnTo>
                  <a:lnTo>
                    <a:pt x="99" y="1612"/>
                  </a:lnTo>
                  <a:lnTo>
                    <a:pt x="103" y="1615"/>
                  </a:lnTo>
                  <a:lnTo>
                    <a:pt x="105" y="1617"/>
                  </a:lnTo>
                  <a:lnTo>
                    <a:pt x="108" y="1621"/>
                  </a:lnTo>
                  <a:lnTo>
                    <a:pt x="110" y="1623"/>
                  </a:lnTo>
                  <a:lnTo>
                    <a:pt x="112" y="1627"/>
                  </a:lnTo>
                  <a:lnTo>
                    <a:pt x="116" y="1631"/>
                  </a:lnTo>
                  <a:lnTo>
                    <a:pt x="118" y="1634"/>
                  </a:lnTo>
                  <a:lnTo>
                    <a:pt x="124" y="1640"/>
                  </a:lnTo>
                  <a:lnTo>
                    <a:pt x="129" y="1644"/>
                  </a:lnTo>
                  <a:lnTo>
                    <a:pt x="135" y="1650"/>
                  </a:lnTo>
                  <a:lnTo>
                    <a:pt x="139" y="1655"/>
                  </a:lnTo>
                  <a:lnTo>
                    <a:pt x="143" y="1661"/>
                  </a:lnTo>
                  <a:lnTo>
                    <a:pt x="148" y="1665"/>
                  </a:lnTo>
                  <a:lnTo>
                    <a:pt x="152" y="1669"/>
                  </a:lnTo>
                  <a:lnTo>
                    <a:pt x="156" y="1672"/>
                  </a:lnTo>
                  <a:lnTo>
                    <a:pt x="160" y="1676"/>
                  </a:lnTo>
                  <a:lnTo>
                    <a:pt x="165" y="1680"/>
                  </a:lnTo>
                  <a:lnTo>
                    <a:pt x="167" y="1684"/>
                  </a:lnTo>
                  <a:lnTo>
                    <a:pt x="171" y="1686"/>
                  </a:lnTo>
                  <a:lnTo>
                    <a:pt x="177" y="1691"/>
                  </a:lnTo>
                  <a:lnTo>
                    <a:pt x="181" y="1693"/>
                  </a:lnTo>
                  <a:lnTo>
                    <a:pt x="184" y="1697"/>
                  </a:lnTo>
                  <a:lnTo>
                    <a:pt x="137" y="1722"/>
                  </a:lnTo>
                  <a:lnTo>
                    <a:pt x="141" y="1726"/>
                  </a:lnTo>
                  <a:lnTo>
                    <a:pt x="143" y="1726"/>
                  </a:lnTo>
                  <a:lnTo>
                    <a:pt x="146" y="1729"/>
                  </a:lnTo>
                  <a:lnTo>
                    <a:pt x="148" y="1731"/>
                  </a:lnTo>
                  <a:lnTo>
                    <a:pt x="152" y="1735"/>
                  </a:lnTo>
                  <a:lnTo>
                    <a:pt x="156" y="1741"/>
                  </a:lnTo>
                  <a:lnTo>
                    <a:pt x="160" y="1743"/>
                  </a:lnTo>
                  <a:lnTo>
                    <a:pt x="165" y="1748"/>
                  </a:lnTo>
                  <a:lnTo>
                    <a:pt x="171" y="1754"/>
                  </a:lnTo>
                  <a:lnTo>
                    <a:pt x="175" y="1756"/>
                  </a:lnTo>
                  <a:lnTo>
                    <a:pt x="181" y="1762"/>
                  </a:lnTo>
                  <a:lnTo>
                    <a:pt x="184" y="1766"/>
                  </a:lnTo>
                  <a:lnTo>
                    <a:pt x="188" y="1767"/>
                  </a:lnTo>
                  <a:lnTo>
                    <a:pt x="192" y="1769"/>
                  </a:lnTo>
                  <a:lnTo>
                    <a:pt x="194" y="1773"/>
                  </a:lnTo>
                  <a:lnTo>
                    <a:pt x="198" y="1775"/>
                  </a:lnTo>
                  <a:lnTo>
                    <a:pt x="202" y="1779"/>
                  </a:lnTo>
                  <a:lnTo>
                    <a:pt x="205" y="1781"/>
                  </a:lnTo>
                  <a:lnTo>
                    <a:pt x="209" y="1785"/>
                  </a:lnTo>
                  <a:lnTo>
                    <a:pt x="213" y="1786"/>
                  </a:lnTo>
                  <a:lnTo>
                    <a:pt x="217" y="1788"/>
                  </a:lnTo>
                  <a:lnTo>
                    <a:pt x="219" y="1792"/>
                  </a:lnTo>
                  <a:lnTo>
                    <a:pt x="224" y="1794"/>
                  </a:lnTo>
                  <a:lnTo>
                    <a:pt x="228" y="1798"/>
                  </a:lnTo>
                  <a:lnTo>
                    <a:pt x="234" y="1800"/>
                  </a:lnTo>
                  <a:lnTo>
                    <a:pt x="236" y="1804"/>
                  </a:lnTo>
                  <a:lnTo>
                    <a:pt x="241" y="1805"/>
                  </a:lnTo>
                  <a:lnTo>
                    <a:pt x="245" y="1807"/>
                  </a:lnTo>
                  <a:lnTo>
                    <a:pt x="249" y="1811"/>
                  </a:lnTo>
                  <a:lnTo>
                    <a:pt x="255" y="1813"/>
                  </a:lnTo>
                  <a:lnTo>
                    <a:pt x="260" y="1817"/>
                  </a:lnTo>
                  <a:lnTo>
                    <a:pt x="262" y="1819"/>
                  </a:lnTo>
                  <a:lnTo>
                    <a:pt x="268" y="1823"/>
                  </a:lnTo>
                  <a:lnTo>
                    <a:pt x="272" y="1824"/>
                  </a:lnTo>
                  <a:lnTo>
                    <a:pt x="278" y="1826"/>
                  </a:lnTo>
                  <a:lnTo>
                    <a:pt x="281" y="1828"/>
                  </a:lnTo>
                  <a:lnTo>
                    <a:pt x="287" y="1832"/>
                  </a:lnTo>
                  <a:lnTo>
                    <a:pt x="293" y="1834"/>
                  </a:lnTo>
                  <a:lnTo>
                    <a:pt x="298" y="1836"/>
                  </a:lnTo>
                  <a:lnTo>
                    <a:pt x="302" y="1838"/>
                  </a:lnTo>
                  <a:lnTo>
                    <a:pt x="308" y="1842"/>
                  </a:lnTo>
                  <a:lnTo>
                    <a:pt x="312" y="1842"/>
                  </a:lnTo>
                  <a:lnTo>
                    <a:pt x="317" y="1845"/>
                  </a:lnTo>
                  <a:lnTo>
                    <a:pt x="323" y="1847"/>
                  </a:lnTo>
                  <a:lnTo>
                    <a:pt x="329" y="1849"/>
                  </a:lnTo>
                  <a:lnTo>
                    <a:pt x="335" y="1851"/>
                  </a:lnTo>
                  <a:lnTo>
                    <a:pt x="340" y="1853"/>
                  </a:lnTo>
                  <a:lnTo>
                    <a:pt x="344" y="1855"/>
                  </a:lnTo>
                  <a:lnTo>
                    <a:pt x="350" y="1855"/>
                  </a:lnTo>
                  <a:lnTo>
                    <a:pt x="355" y="1857"/>
                  </a:lnTo>
                  <a:lnTo>
                    <a:pt x="361" y="1857"/>
                  </a:lnTo>
                  <a:lnTo>
                    <a:pt x="367" y="1859"/>
                  </a:lnTo>
                  <a:lnTo>
                    <a:pt x="373" y="1861"/>
                  </a:lnTo>
                  <a:lnTo>
                    <a:pt x="376" y="1862"/>
                  </a:lnTo>
                  <a:lnTo>
                    <a:pt x="382" y="1862"/>
                  </a:lnTo>
                  <a:lnTo>
                    <a:pt x="388" y="1862"/>
                  </a:lnTo>
                  <a:lnTo>
                    <a:pt x="394" y="1864"/>
                  </a:lnTo>
                  <a:lnTo>
                    <a:pt x="399" y="1864"/>
                  </a:lnTo>
                  <a:lnTo>
                    <a:pt x="407" y="1866"/>
                  </a:lnTo>
                  <a:lnTo>
                    <a:pt x="411" y="1866"/>
                  </a:lnTo>
                  <a:lnTo>
                    <a:pt x="416" y="1866"/>
                  </a:lnTo>
                  <a:lnTo>
                    <a:pt x="424" y="1866"/>
                  </a:lnTo>
                  <a:lnTo>
                    <a:pt x="430" y="1868"/>
                  </a:lnTo>
                  <a:lnTo>
                    <a:pt x="435" y="1868"/>
                  </a:lnTo>
                  <a:lnTo>
                    <a:pt x="439" y="1868"/>
                  </a:lnTo>
                  <a:lnTo>
                    <a:pt x="445" y="1868"/>
                  </a:lnTo>
                  <a:lnTo>
                    <a:pt x="451" y="1868"/>
                  </a:lnTo>
                  <a:lnTo>
                    <a:pt x="456" y="1868"/>
                  </a:lnTo>
                  <a:lnTo>
                    <a:pt x="462" y="1868"/>
                  </a:lnTo>
                  <a:lnTo>
                    <a:pt x="468" y="1868"/>
                  </a:lnTo>
                  <a:lnTo>
                    <a:pt x="473" y="1868"/>
                  </a:lnTo>
                  <a:lnTo>
                    <a:pt x="477" y="1868"/>
                  </a:lnTo>
                  <a:lnTo>
                    <a:pt x="483" y="1868"/>
                  </a:lnTo>
                  <a:lnTo>
                    <a:pt x="489" y="1866"/>
                  </a:lnTo>
                  <a:lnTo>
                    <a:pt x="494" y="1866"/>
                  </a:lnTo>
                  <a:lnTo>
                    <a:pt x="500" y="1866"/>
                  </a:lnTo>
                  <a:lnTo>
                    <a:pt x="506" y="1866"/>
                  </a:lnTo>
                  <a:lnTo>
                    <a:pt x="509" y="1866"/>
                  </a:lnTo>
                  <a:lnTo>
                    <a:pt x="517" y="1866"/>
                  </a:lnTo>
                  <a:lnTo>
                    <a:pt x="521" y="1864"/>
                  </a:lnTo>
                  <a:lnTo>
                    <a:pt x="525" y="1864"/>
                  </a:lnTo>
                  <a:lnTo>
                    <a:pt x="530" y="1862"/>
                  </a:lnTo>
                  <a:lnTo>
                    <a:pt x="536" y="1862"/>
                  </a:lnTo>
                  <a:lnTo>
                    <a:pt x="540" y="1861"/>
                  </a:lnTo>
                  <a:lnTo>
                    <a:pt x="546" y="1861"/>
                  </a:lnTo>
                  <a:lnTo>
                    <a:pt x="549" y="1859"/>
                  </a:lnTo>
                  <a:lnTo>
                    <a:pt x="555" y="1859"/>
                  </a:lnTo>
                  <a:lnTo>
                    <a:pt x="559" y="1857"/>
                  </a:lnTo>
                  <a:lnTo>
                    <a:pt x="565" y="1857"/>
                  </a:lnTo>
                  <a:lnTo>
                    <a:pt x="568" y="1855"/>
                  </a:lnTo>
                  <a:lnTo>
                    <a:pt x="574" y="1855"/>
                  </a:lnTo>
                  <a:lnTo>
                    <a:pt x="578" y="1853"/>
                  </a:lnTo>
                  <a:lnTo>
                    <a:pt x="582" y="1851"/>
                  </a:lnTo>
                  <a:lnTo>
                    <a:pt x="587" y="1851"/>
                  </a:lnTo>
                  <a:lnTo>
                    <a:pt x="591" y="1851"/>
                  </a:lnTo>
                  <a:lnTo>
                    <a:pt x="595" y="1849"/>
                  </a:lnTo>
                  <a:lnTo>
                    <a:pt x="599" y="1847"/>
                  </a:lnTo>
                  <a:lnTo>
                    <a:pt x="603" y="1847"/>
                  </a:lnTo>
                  <a:lnTo>
                    <a:pt x="606" y="1845"/>
                  </a:lnTo>
                  <a:lnTo>
                    <a:pt x="612" y="1843"/>
                  </a:lnTo>
                  <a:lnTo>
                    <a:pt x="614" y="1842"/>
                  </a:lnTo>
                  <a:lnTo>
                    <a:pt x="618" y="1842"/>
                  </a:lnTo>
                  <a:lnTo>
                    <a:pt x="622" y="1840"/>
                  </a:lnTo>
                  <a:lnTo>
                    <a:pt x="625" y="1838"/>
                  </a:lnTo>
                  <a:lnTo>
                    <a:pt x="629" y="1838"/>
                  </a:lnTo>
                  <a:lnTo>
                    <a:pt x="631" y="1836"/>
                  </a:lnTo>
                  <a:lnTo>
                    <a:pt x="635" y="1834"/>
                  </a:lnTo>
                  <a:lnTo>
                    <a:pt x="641" y="1832"/>
                  </a:lnTo>
                  <a:lnTo>
                    <a:pt x="646" y="1828"/>
                  </a:lnTo>
                  <a:lnTo>
                    <a:pt x="652" y="1824"/>
                  </a:lnTo>
                  <a:lnTo>
                    <a:pt x="656" y="1823"/>
                  </a:lnTo>
                  <a:lnTo>
                    <a:pt x="660" y="1819"/>
                  </a:lnTo>
                  <a:lnTo>
                    <a:pt x="663" y="1817"/>
                  </a:lnTo>
                  <a:lnTo>
                    <a:pt x="669" y="1809"/>
                  </a:lnTo>
                  <a:lnTo>
                    <a:pt x="673" y="1805"/>
                  </a:lnTo>
                  <a:lnTo>
                    <a:pt x="677" y="1798"/>
                  </a:lnTo>
                  <a:lnTo>
                    <a:pt x="679" y="1792"/>
                  </a:lnTo>
                  <a:lnTo>
                    <a:pt x="679" y="1786"/>
                  </a:lnTo>
                  <a:lnTo>
                    <a:pt x="679" y="1783"/>
                  </a:lnTo>
                  <a:lnTo>
                    <a:pt x="679" y="1777"/>
                  </a:lnTo>
                  <a:lnTo>
                    <a:pt x="679" y="1773"/>
                  </a:lnTo>
                  <a:lnTo>
                    <a:pt x="677" y="1769"/>
                  </a:lnTo>
                  <a:lnTo>
                    <a:pt x="675" y="1767"/>
                  </a:lnTo>
                  <a:lnTo>
                    <a:pt x="671" y="1762"/>
                  </a:lnTo>
                  <a:lnTo>
                    <a:pt x="669" y="1762"/>
                  </a:lnTo>
                  <a:lnTo>
                    <a:pt x="665" y="1762"/>
                  </a:lnTo>
                  <a:lnTo>
                    <a:pt x="660" y="1762"/>
                  </a:lnTo>
                  <a:lnTo>
                    <a:pt x="656" y="1760"/>
                  </a:lnTo>
                  <a:lnTo>
                    <a:pt x="654" y="1760"/>
                  </a:lnTo>
                  <a:lnTo>
                    <a:pt x="650" y="1760"/>
                  </a:lnTo>
                  <a:lnTo>
                    <a:pt x="646" y="1760"/>
                  </a:lnTo>
                  <a:lnTo>
                    <a:pt x="643" y="1760"/>
                  </a:lnTo>
                  <a:lnTo>
                    <a:pt x="639" y="1760"/>
                  </a:lnTo>
                  <a:lnTo>
                    <a:pt x="633" y="1760"/>
                  </a:lnTo>
                  <a:lnTo>
                    <a:pt x="631" y="1760"/>
                  </a:lnTo>
                  <a:lnTo>
                    <a:pt x="624" y="1758"/>
                  </a:lnTo>
                  <a:lnTo>
                    <a:pt x="620" y="1758"/>
                  </a:lnTo>
                  <a:lnTo>
                    <a:pt x="614" y="1756"/>
                  </a:lnTo>
                  <a:lnTo>
                    <a:pt x="608" y="1756"/>
                  </a:lnTo>
                  <a:lnTo>
                    <a:pt x="601" y="1756"/>
                  </a:lnTo>
                  <a:lnTo>
                    <a:pt x="595" y="1754"/>
                  </a:lnTo>
                  <a:lnTo>
                    <a:pt x="593" y="1754"/>
                  </a:lnTo>
                  <a:lnTo>
                    <a:pt x="589" y="1754"/>
                  </a:lnTo>
                  <a:lnTo>
                    <a:pt x="586" y="1752"/>
                  </a:lnTo>
                  <a:lnTo>
                    <a:pt x="584" y="1752"/>
                  </a:lnTo>
                  <a:lnTo>
                    <a:pt x="578" y="1750"/>
                  </a:lnTo>
                  <a:lnTo>
                    <a:pt x="576" y="1750"/>
                  </a:lnTo>
                  <a:lnTo>
                    <a:pt x="572" y="1748"/>
                  </a:lnTo>
                  <a:lnTo>
                    <a:pt x="568" y="1748"/>
                  </a:lnTo>
                  <a:lnTo>
                    <a:pt x="565" y="1748"/>
                  </a:lnTo>
                  <a:lnTo>
                    <a:pt x="561" y="1747"/>
                  </a:lnTo>
                  <a:lnTo>
                    <a:pt x="557" y="1747"/>
                  </a:lnTo>
                  <a:lnTo>
                    <a:pt x="555" y="1745"/>
                  </a:lnTo>
                  <a:lnTo>
                    <a:pt x="549" y="1745"/>
                  </a:lnTo>
                  <a:lnTo>
                    <a:pt x="546" y="1743"/>
                  </a:lnTo>
                  <a:lnTo>
                    <a:pt x="542" y="1743"/>
                  </a:lnTo>
                  <a:lnTo>
                    <a:pt x="538" y="1743"/>
                  </a:lnTo>
                  <a:lnTo>
                    <a:pt x="534" y="1741"/>
                  </a:lnTo>
                  <a:lnTo>
                    <a:pt x="530" y="1741"/>
                  </a:lnTo>
                  <a:lnTo>
                    <a:pt x="527" y="1737"/>
                  </a:lnTo>
                  <a:lnTo>
                    <a:pt x="523" y="1737"/>
                  </a:lnTo>
                  <a:lnTo>
                    <a:pt x="519" y="1735"/>
                  </a:lnTo>
                  <a:lnTo>
                    <a:pt x="515" y="1733"/>
                  </a:lnTo>
                  <a:lnTo>
                    <a:pt x="511" y="1731"/>
                  </a:lnTo>
                  <a:lnTo>
                    <a:pt x="506" y="1731"/>
                  </a:lnTo>
                  <a:lnTo>
                    <a:pt x="502" y="1729"/>
                  </a:lnTo>
                  <a:lnTo>
                    <a:pt x="498" y="1728"/>
                  </a:lnTo>
                  <a:lnTo>
                    <a:pt x="494" y="1726"/>
                  </a:lnTo>
                  <a:lnTo>
                    <a:pt x="489" y="1724"/>
                  </a:lnTo>
                  <a:lnTo>
                    <a:pt x="485" y="1722"/>
                  </a:lnTo>
                  <a:lnTo>
                    <a:pt x="481" y="1720"/>
                  </a:lnTo>
                  <a:lnTo>
                    <a:pt x="475" y="1718"/>
                  </a:lnTo>
                  <a:lnTo>
                    <a:pt x="473" y="1716"/>
                  </a:lnTo>
                  <a:lnTo>
                    <a:pt x="468" y="1714"/>
                  </a:lnTo>
                  <a:lnTo>
                    <a:pt x="464" y="1712"/>
                  </a:lnTo>
                  <a:lnTo>
                    <a:pt x="458" y="1710"/>
                  </a:lnTo>
                  <a:lnTo>
                    <a:pt x="454" y="1709"/>
                  </a:lnTo>
                  <a:lnTo>
                    <a:pt x="449" y="1707"/>
                  </a:lnTo>
                  <a:lnTo>
                    <a:pt x="445" y="1705"/>
                  </a:lnTo>
                  <a:lnTo>
                    <a:pt x="439" y="1701"/>
                  </a:lnTo>
                  <a:lnTo>
                    <a:pt x="437" y="1699"/>
                  </a:lnTo>
                  <a:lnTo>
                    <a:pt x="432" y="1697"/>
                  </a:lnTo>
                  <a:lnTo>
                    <a:pt x="428" y="1693"/>
                  </a:lnTo>
                  <a:lnTo>
                    <a:pt x="424" y="1691"/>
                  </a:lnTo>
                  <a:lnTo>
                    <a:pt x="418" y="1690"/>
                  </a:lnTo>
                  <a:lnTo>
                    <a:pt x="413" y="1686"/>
                  </a:lnTo>
                  <a:lnTo>
                    <a:pt x="411" y="1684"/>
                  </a:lnTo>
                  <a:lnTo>
                    <a:pt x="405" y="1682"/>
                  </a:lnTo>
                  <a:lnTo>
                    <a:pt x="401" y="1680"/>
                  </a:lnTo>
                  <a:lnTo>
                    <a:pt x="395" y="1676"/>
                  </a:lnTo>
                  <a:lnTo>
                    <a:pt x="392" y="1674"/>
                  </a:lnTo>
                  <a:lnTo>
                    <a:pt x="388" y="1671"/>
                  </a:lnTo>
                  <a:lnTo>
                    <a:pt x="382" y="1669"/>
                  </a:lnTo>
                  <a:lnTo>
                    <a:pt x="378" y="1665"/>
                  </a:lnTo>
                  <a:lnTo>
                    <a:pt x="374" y="1663"/>
                  </a:lnTo>
                  <a:lnTo>
                    <a:pt x="371" y="1659"/>
                  </a:lnTo>
                  <a:lnTo>
                    <a:pt x="367" y="1655"/>
                  </a:lnTo>
                  <a:lnTo>
                    <a:pt x="361" y="1653"/>
                  </a:lnTo>
                  <a:lnTo>
                    <a:pt x="357" y="1650"/>
                  </a:lnTo>
                  <a:lnTo>
                    <a:pt x="354" y="1648"/>
                  </a:lnTo>
                  <a:lnTo>
                    <a:pt x="350" y="1644"/>
                  </a:lnTo>
                  <a:lnTo>
                    <a:pt x="344" y="1640"/>
                  </a:lnTo>
                  <a:lnTo>
                    <a:pt x="340" y="1636"/>
                  </a:lnTo>
                  <a:lnTo>
                    <a:pt x="336" y="1634"/>
                  </a:lnTo>
                  <a:lnTo>
                    <a:pt x="333" y="1631"/>
                  </a:lnTo>
                  <a:lnTo>
                    <a:pt x="329" y="1625"/>
                  </a:lnTo>
                  <a:lnTo>
                    <a:pt x="325" y="1623"/>
                  </a:lnTo>
                  <a:lnTo>
                    <a:pt x="319" y="1619"/>
                  </a:lnTo>
                  <a:lnTo>
                    <a:pt x="317" y="1617"/>
                  </a:lnTo>
                  <a:lnTo>
                    <a:pt x="314" y="1612"/>
                  </a:lnTo>
                  <a:lnTo>
                    <a:pt x="310" y="1610"/>
                  </a:lnTo>
                  <a:lnTo>
                    <a:pt x="306" y="1604"/>
                  </a:lnTo>
                  <a:lnTo>
                    <a:pt x="302" y="1602"/>
                  </a:lnTo>
                  <a:lnTo>
                    <a:pt x="298" y="1598"/>
                  </a:lnTo>
                  <a:lnTo>
                    <a:pt x="295" y="1593"/>
                  </a:lnTo>
                  <a:lnTo>
                    <a:pt x="293" y="1591"/>
                  </a:lnTo>
                  <a:lnTo>
                    <a:pt x="289" y="1587"/>
                  </a:lnTo>
                  <a:lnTo>
                    <a:pt x="285" y="1583"/>
                  </a:lnTo>
                  <a:lnTo>
                    <a:pt x="281" y="1577"/>
                  </a:lnTo>
                  <a:lnTo>
                    <a:pt x="279" y="1574"/>
                  </a:lnTo>
                  <a:lnTo>
                    <a:pt x="276" y="1570"/>
                  </a:lnTo>
                  <a:lnTo>
                    <a:pt x="272" y="1566"/>
                  </a:lnTo>
                  <a:lnTo>
                    <a:pt x="270" y="1560"/>
                  </a:lnTo>
                  <a:lnTo>
                    <a:pt x="268" y="1558"/>
                  </a:lnTo>
                  <a:lnTo>
                    <a:pt x="266" y="1553"/>
                  </a:lnTo>
                  <a:lnTo>
                    <a:pt x="262" y="1549"/>
                  </a:lnTo>
                  <a:lnTo>
                    <a:pt x="260" y="1543"/>
                  </a:lnTo>
                  <a:lnTo>
                    <a:pt x="257" y="1539"/>
                  </a:lnTo>
                  <a:lnTo>
                    <a:pt x="255" y="1536"/>
                  </a:lnTo>
                  <a:lnTo>
                    <a:pt x="251" y="1530"/>
                  </a:lnTo>
                  <a:lnTo>
                    <a:pt x="249" y="1526"/>
                  </a:lnTo>
                  <a:lnTo>
                    <a:pt x="247" y="1520"/>
                  </a:lnTo>
                  <a:lnTo>
                    <a:pt x="243" y="1517"/>
                  </a:lnTo>
                  <a:lnTo>
                    <a:pt x="241" y="1511"/>
                  </a:lnTo>
                  <a:lnTo>
                    <a:pt x="240" y="1507"/>
                  </a:lnTo>
                  <a:lnTo>
                    <a:pt x="238" y="1501"/>
                  </a:lnTo>
                  <a:lnTo>
                    <a:pt x="236" y="1498"/>
                  </a:lnTo>
                  <a:lnTo>
                    <a:pt x="234" y="1492"/>
                  </a:lnTo>
                  <a:lnTo>
                    <a:pt x="232" y="1486"/>
                  </a:lnTo>
                  <a:lnTo>
                    <a:pt x="230" y="1482"/>
                  </a:lnTo>
                  <a:lnTo>
                    <a:pt x="230" y="1479"/>
                  </a:lnTo>
                  <a:lnTo>
                    <a:pt x="228" y="1473"/>
                  </a:lnTo>
                  <a:lnTo>
                    <a:pt x="226" y="1467"/>
                  </a:lnTo>
                  <a:lnTo>
                    <a:pt x="224" y="1461"/>
                  </a:lnTo>
                  <a:lnTo>
                    <a:pt x="222" y="1458"/>
                  </a:lnTo>
                  <a:lnTo>
                    <a:pt x="221" y="1452"/>
                  </a:lnTo>
                  <a:lnTo>
                    <a:pt x="219" y="1448"/>
                  </a:lnTo>
                  <a:lnTo>
                    <a:pt x="219" y="1442"/>
                  </a:lnTo>
                  <a:lnTo>
                    <a:pt x="217" y="1439"/>
                  </a:lnTo>
                  <a:lnTo>
                    <a:pt x="215" y="1433"/>
                  </a:lnTo>
                  <a:lnTo>
                    <a:pt x="215" y="1427"/>
                  </a:lnTo>
                  <a:lnTo>
                    <a:pt x="213" y="1422"/>
                  </a:lnTo>
                  <a:lnTo>
                    <a:pt x="213" y="1418"/>
                  </a:lnTo>
                  <a:lnTo>
                    <a:pt x="211" y="1414"/>
                  </a:lnTo>
                  <a:lnTo>
                    <a:pt x="211" y="1408"/>
                  </a:lnTo>
                  <a:lnTo>
                    <a:pt x="209" y="1403"/>
                  </a:lnTo>
                  <a:lnTo>
                    <a:pt x="209" y="1397"/>
                  </a:lnTo>
                  <a:lnTo>
                    <a:pt x="209" y="1391"/>
                  </a:lnTo>
                  <a:lnTo>
                    <a:pt x="207" y="1387"/>
                  </a:lnTo>
                  <a:lnTo>
                    <a:pt x="205" y="1382"/>
                  </a:lnTo>
                  <a:lnTo>
                    <a:pt x="205" y="1376"/>
                  </a:lnTo>
                  <a:lnTo>
                    <a:pt x="205" y="1372"/>
                  </a:lnTo>
                  <a:lnTo>
                    <a:pt x="203" y="1366"/>
                  </a:lnTo>
                  <a:lnTo>
                    <a:pt x="203" y="1361"/>
                  </a:lnTo>
                  <a:lnTo>
                    <a:pt x="203" y="1357"/>
                  </a:lnTo>
                  <a:lnTo>
                    <a:pt x="203" y="1351"/>
                  </a:lnTo>
                  <a:lnTo>
                    <a:pt x="202" y="1346"/>
                  </a:lnTo>
                  <a:lnTo>
                    <a:pt x="202" y="1340"/>
                  </a:lnTo>
                  <a:lnTo>
                    <a:pt x="202" y="1336"/>
                  </a:lnTo>
                  <a:lnTo>
                    <a:pt x="200" y="1330"/>
                  </a:lnTo>
                  <a:lnTo>
                    <a:pt x="200" y="1327"/>
                  </a:lnTo>
                  <a:lnTo>
                    <a:pt x="200" y="1321"/>
                  </a:lnTo>
                  <a:lnTo>
                    <a:pt x="200" y="1315"/>
                  </a:lnTo>
                  <a:lnTo>
                    <a:pt x="200" y="1311"/>
                  </a:lnTo>
                  <a:lnTo>
                    <a:pt x="200" y="1306"/>
                  </a:lnTo>
                  <a:lnTo>
                    <a:pt x="198" y="1302"/>
                  </a:lnTo>
                  <a:lnTo>
                    <a:pt x="198" y="1296"/>
                  </a:lnTo>
                  <a:lnTo>
                    <a:pt x="198" y="1290"/>
                  </a:lnTo>
                  <a:lnTo>
                    <a:pt x="198" y="1287"/>
                  </a:lnTo>
                  <a:lnTo>
                    <a:pt x="198" y="1283"/>
                  </a:lnTo>
                  <a:lnTo>
                    <a:pt x="198" y="1277"/>
                  </a:lnTo>
                  <a:lnTo>
                    <a:pt x="198" y="1271"/>
                  </a:lnTo>
                  <a:lnTo>
                    <a:pt x="198" y="1268"/>
                  </a:lnTo>
                  <a:lnTo>
                    <a:pt x="198" y="1264"/>
                  </a:lnTo>
                  <a:lnTo>
                    <a:pt x="198" y="1258"/>
                  </a:lnTo>
                  <a:lnTo>
                    <a:pt x="198" y="1254"/>
                  </a:lnTo>
                  <a:lnTo>
                    <a:pt x="198" y="1251"/>
                  </a:lnTo>
                  <a:lnTo>
                    <a:pt x="198" y="1245"/>
                  </a:lnTo>
                  <a:lnTo>
                    <a:pt x="198" y="1241"/>
                  </a:lnTo>
                  <a:lnTo>
                    <a:pt x="198" y="1237"/>
                  </a:lnTo>
                  <a:lnTo>
                    <a:pt x="198" y="1233"/>
                  </a:lnTo>
                  <a:lnTo>
                    <a:pt x="198" y="1228"/>
                  </a:lnTo>
                  <a:lnTo>
                    <a:pt x="198" y="1224"/>
                  </a:lnTo>
                  <a:lnTo>
                    <a:pt x="196" y="1220"/>
                  </a:lnTo>
                  <a:lnTo>
                    <a:pt x="196" y="1214"/>
                  </a:lnTo>
                  <a:lnTo>
                    <a:pt x="196" y="1213"/>
                  </a:lnTo>
                  <a:lnTo>
                    <a:pt x="196" y="1207"/>
                  </a:lnTo>
                  <a:lnTo>
                    <a:pt x="196" y="1203"/>
                  </a:lnTo>
                  <a:lnTo>
                    <a:pt x="196" y="1199"/>
                  </a:lnTo>
                  <a:lnTo>
                    <a:pt x="196" y="1195"/>
                  </a:lnTo>
                  <a:lnTo>
                    <a:pt x="196" y="1192"/>
                  </a:lnTo>
                  <a:lnTo>
                    <a:pt x="196" y="1188"/>
                  </a:lnTo>
                  <a:lnTo>
                    <a:pt x="196" y="1184"/>
                  </a:lnTo>
                  <a:lnTo>
                    <a:pt x="196" y="1182"/>
                  </a:lnTo>
                  <a:lnTo>
                    <a:pt x="196" y="1176"/>
                  </a:lnTo>
                  <a:lnTo>
                    <a:pt x="196" y="1175"/>
                  </a:lnTo>
                  <a:lnTo>
                    <a:pt x="196" y="1171"/>
                  </a:lnTo>
                  <a:lnTo>
                    <a:pt x="196" y="1167"/>
                  </a:lnTo>
                  <a:lnTo>
                    <a:pt x="196" y="1163"/>
                  </a:lnTo>
                  <a:lnTo>
                    <a:pt x="196" y="1159"/>
                  </a:lnTo>
                  <a:lnTo>
                    <a:pt x="196" y="1157"/>
                  </a:lnTo>
                  <a:lnTo>
                    <a:pt x="196" y="1154"/>
                  </a:lnTo>
                  <a:lnTo>
                    <a:pt x="196" y="1152"/>
                  </a:lnTo>
                  <a:lnTo>
                    <a:pt x="196" y="1144"/>
                  </a:lnTo>
                  <a:lnTo>
                    <a:pt x="196" y="1138"/>
                  </a:lnTo>
                  <a:lnTo>
                    <a:pt x="196" y="1133"/>
                  </a:lnTo>
                  <a:lnTo>
                    <a:pt x="196" y="1129"/>
                  </a:lnTo>
                  <a:lnTo>
                    <a:pt x="196" y="1123"/>
                  </a:lnTo>
                  <a:lnTo>
                    <a:pt x="196" y="1119"/>
                  </a:lnTo>
                  <a:lnTo>
                    <a:pt x="196" y="1114"/>
                  </a:lnTo>
                  <a:lnTo>
                    <a:pt x="196" y="1110"/>
                  </a:lnTo>
                  <a:lnTo>
                    <a:pt x="196" y="1106"/>
                  </a:lnTo>
                  <a:lnTo>
                    <a:pt x="196" y="1102"/>
                  </a:lnTo>
                  <a:lnTo>
                    <a:pt x="196" y="1098"/>
                  </a:lnTo>
                  <a:lnTo>
                    <a:pt x="198" y="1097"/>
                  </a:lnTo>
                  <a:lnTo>
                    <a:pt x="198" y="1087"/>
                  </a:lnTo>
                  <a:lnTo>
                    <a:pt x="97" y="1262"/>
                  </a:lnTo>
                  <a:lnTo>
                    <a:pt x="97" y="1260"/>
                  </a:lnTo>
                  <a:lnTo>
                    <a:pt x="97" y="1258"/>
                  </a:lnTo>
                  <a:lnTo>
                    <a:pt x="97" y="1252"/>
                  </a:lnTo>
                  <a:lnTo>
                    <a:pt x="97" y="1249"/>
                  </a:lnTo>
                  <a:lnTo>
                    <a:pt x="95" y="1245"/>
                  </a:lnTo>
                  <a:lnTo>
                    <a:pt x="95" y="1241"/>
                  </a:lnTo>
                  <a:lnTo>
                    <a:pt x="95" y="1237"/>
                  </a:lnTo>
                  <a:lnTo>
                    <a:pt x="95" y="1233"/>
                  </a:lnTo>
                  <a:lnTo>
                    <a:pt x="95" y="1228"/>
                  </a:lnTo>
                  <a:lnTo>
                    <a:pt x="95" y="1224"/>
                  </a:lnTo>
                  <a:lnTo>
                    <a:pt x="95" y="1218"/>
                  </a:lnTo>
                  <a:lnTo>
                    <a:pt x="95" y="1214"/>
                  </a:lnTo>
                  <a:lnTo>
                    <a:pt x="93" y="1209"/>
                  </a:lnTo>
                  <a:lnTo>
                    <a:pt x="93" y="1203"/>
                  </a:lnTo>
                  <a:lnTo>
                    <a:pt x="93" y="1197"/>
                  </a:lnTo>
                  <a:lnTo>
                    <a:pt x="93" y="1190"/>
                  </a:lnTo>
                  <a:lnTo>
                    <a:pt x="93" y="1188"/>
                  </a:lnTo>
                  <a:lnTo>
                    <a:pt x="93" y="1184"/>
                  </a:lnTo>
                  <a:lnTo>
                    <a:pt x="93" y="1182"/>
                  </a:lnTo>
                  <a:lnTo>
                    <a:pt x="93" y="1178"/>
                  </a:lnTo>
                  <a:lnTo>
                    <a:pt x="93" y="1175"/>
                  </a:lnTo>
                  <a:lnTo>
                    <a:pt x="93" y="1171"/>
                  </a:lnTo>
                  <a:lnTo>
                    <a:pt x="93" y="1169"/>
                  </a:lnTo>
                  <a:lnTo>
                    <a:pt x="93" y="1165"/>
                  </a:lnTo>
                  <a:lnTo>
                    <a:pt x="93" y="1161"/>
                  </a:lnTo>
                  <a:lnTo>
                    <a:pt x="93" y="1157"/>
                  </a:lnTo>
                  <a:lnTo>
                    <a:pt x="93" y="1156"/>
                  </a:lnTo>
                  <a:lnTo>
                    <a:pt x="93" y="1152"/>
                  </a:lnTo>
                  <a:lnTo>
                    <a:pt x="93" y="1148"/>
                  </a:lnTo>
                  <a:lnTo>
                    <a:pt x="93" y="1144"/>
                  </a:lnTo>
                  <a:lnTo>
                    <a:pt x="93" y="1140"/>
                  </a:lnTo>
                  <a:lnTo>
                    <a:pt x="93" y="1138"/>
                  </a:lnTo>
                  <a:lnTo>
                    <a:pt x="93" y="1135"/>
                  </a:lnTo>
                  <a:lnTo>
                    <a:pt x="93" y="1131"/>
                  </a:lnTo>
                  <a:lnTo>
                    <a:pt x="93" y="1127"/>
                  </a:lnTo>
                  <a:lnTo>
                    <a:pt x="93" y="1125"/>
                  </a:lnTo>
                  <a:lnTo>
                    <a:pt x="93" y="1121"/>
                  </a:lnTo>
                  <a:lnTo>
                    <a:pt x="93" y="1117"/>
                  </a:lnTo>
                  <a:lnTo>
                    <a:pt x="93" y="1114"/>
                  </a:lnTo>
                  <a:lnTo>
                    <a:pt x="93" y="1110"/>
                  </a:lnTo>
                  <a:lnTo>
                    <a:pt x="91" y="1106"/>
                  </a:lnTo>
                  <a:lnTo>
                    <a:pt x="91" y="1102"/>
                  </a:lnTo>
                  <a:lnTo>
                    <a:pt x="91" y="1098"/>
                  </a:lnTo>
                  <a:lnTo>
                    <a:pt x="91" y="1095"/>
                  </a:lnTo>
                  <a:lnTo>
                    <a:pt x="91" y="1093"/>
                  </a:lnTo>
                  <a:lnTo>
                    <a:pt x="91" y="1089"/>
                  </a:lnTo>
                  <a:lnTo>
                    <a:pt x="91" y="1083"/>
                  </a:lnTo>
                  <a:lnTo>
                    <a:pt x="91" y="1081"/>
                  </a:lnTo>
                  <a:lnTo>
                    <a:pt x="91" y="1078"/>
                  </a:lnTo>
                  <a:lnTo>
                    <a:pt x="91" y="1074"/>
                  </a:lnTo>
                  <a:lnTo>
                    <a:pt x="91" y="1070"/>
                  </a:lnTo>
                  <a:lnTo>
                    <a:pt x="91" y="1068"/>
                  </a:lnTo>
                  <a:lnTo>
                    <a:pt x="91" y="1064"/>
                  </a:lnTo>
                  <a:lnTo>
                    <a:pt x="91" y="1060"/>
                  </a:lnTo>
                  <a:lnTo>
                    <a:pt x="91" y="1057"/>
                  </a:lnTo>
                  <a:lnTo>
                    <a:pt x="91" y="1055"/>
                  </a:lnTo>
                  <a:lnTo>
                    <a:pt x="91" y="1051"/>
                  </a:lnTo>
                  <a:lnTo>
                    <a:pt x="91" y="1047"/>
                  </a:lnTo>
                  <a:lnTo>
                    <a:pt x="91" y="1043"/>
                  </a:lnTo>
                  <a:lnTo>
                    <a:pt x="91" y="1040"/>
                  </a:lnTo>
                  <a:lnTo>
                    <a:pt x="91" y="1034"/>
                  </a:lnTo>
                  <a:lnTo>
                    <a:pt x="91" y="1028"/>
                  </a:lnTo>
                  <a:lnTo>
                    <a:pt x="91" y="1021"/>
                  </a:lnTo>
                  <a:lnTo>
                    <a:pt x="91" y="1015"/>
                  </a:lnTo>
                  <a:lnTo>
                    <a:pt x="91" y="1011"/>
                  </a:lnTo>
                  <a:lnTo>
                    <a:pt x="91" y="1005"/>
                  </a:lnTo>
                  <a:lnTo>
                    <a:pt x="91" y="1000"/>
                  </a:lnTo>
                  <a:lnTo>
                    <a:pt x="91" y="994"/>
                  </a:lnTo>
                  <a:lnTo>
                    <a:pt x="91" y="988"/>
                  </a:lnTo>
                  <a:lnTo>
                    <a:pt x="91" y="986"/>
                  </a:lnTo>
                  <a:lnTo>
                    <a:pt x="91" y="981"/>
                  </a:lnTo>
                  <a:lnTo>
                    <a:pt x="91" y="977"/>
                  </a:lnTo>
                  <a:lnTo>
                    <a:pt x="91" y="973"/>
                  </a:lnTo>
                  <a:lnTo>
                    <a:pt x="91" y="971"/>
                  </a:lnTo>
                  <a:lnTo>
                    <a:pt x="91" y="965"/>
                  </a:lnTo>
                  <a:lnTo>
                    <a:pt x="91" y="962"/>
                  </a:lnTo>
                  <a:lnTo>
                    <a:pt x="91" y="958"/>
                  </a:lnTo>
                  <a:lnTo>
                    <a:pt x="93" y="958"/>
                  </a:lnTo>
                  <a:lnTo>
                    <a:pt x="152" y="994"/>
                  </a:lnTo>
                  <a:lnTo>
                    <a:pt x="154" y="992"/>
                  </a:lnTo>
                  <a:lnTo>
                    <a:pt x="154" y="990"/>
                  </a:lnTo>
                  <a:lnTo>
                    <a:pt x="156" y="986"/>
                  </a:lnTo>
                  <a:lnTo>
                    <a:pt x="156" y="983"/>
                  </a:lnTo>
                  <a:lnTo>
                    <a:pt x="158" y="979"/>
                  </a:lnTo>
                  <a:lnTo>
                    <a:pt x="162" y="973"/>
                  </a:lnTo>
                  <a:lnTo>
                    <a:pt x="163" y="969"/>
                  </a:lnTo>
                  <a:lnTo>
                    <a:pt x="165" y="965"/>
                  </a:lnTo>
                  <a:lnTo>
                    <a:pt x="165" y="962"/>
                  </a:lnTo>
                  <a:lnTo>
                    <a:pt x="167" y="958"/>
                  </a:lnTo>
                  <a:lnTo>
                    <a:pt x="169" y="956"/>
                  </a:lnTo>
                  <a:lnTo>
                    <a:pt x="171" y="952"/>
                  </a:lnTo>
                  <a:lnTo>
                    <a:pt x="173" y="948"/>
                  </a:lnTo>
                  <a:lnTo>
                    <a:pt x="173" y="945"/>
                  </a:lnTo>
                  <a:lnTo>
                    <a:pt x="177" y="941"/>
                  </a:lnTo>
                  <a:lnTo>
                    <a:pt x="179" y="937"/>
                  </a:lnTo>
                  <a:lnTo>
                    <a:pt x="181" y="933"/>
                  </a:lnTo>
                  <a:lnTo>
                    <a:pt x="181" y="929"/>
                  </a:lnTo>
                  <a:lnTo>
                    <a:pt x="184" y="926"/>
                  </a:lnTo>
                  <a:lnTo>
                    <a:pt x="186" y="920"/>
                  </a:lnTo>
                  <a:lnTo>
                    <a:pt x="188" y="916"/>
                  </a:lnTo>
                  <a:lnTo>
                    <a:pt x="190" y="912"/>
                  </a:lnTo>
                  <a:lnTo>
                    <a:pt x="194" y="907"/>
                  </a:lnTo>
                  <a:lnTo>
                    <a:pt x="194" y="903"/>
                  </a:lnTo>
                  <a:lnTo>
                    <a:pt x="198" y="897"/>
                  </a:lnTo>
                  <a:lnTo>
                    <a:pt x="200" y="893"/>
                  </a:lnTo>
                  <a:lnTo>
                    <a:pt x="202" y="888"/>
                  </a:lnTo>
                  <a:lnTo>
                    <a:pt x="203" y="882"/>
                  </a:lnTo>
                  <a:lnTo>
                    <a:pt x="207" y="878"/>
                  </a:lnTo>
                  <a:lnTo>
                    <a:pt x="209" y="872"/>
                  </a:lnTo>
                  <a:lnTo>
                    <a:pt x="213" y="869"/>
                  </a:lnTo>
                  <a:lnTo>
                    <a:pt x="215" y="863"/>
                  </a:lnTo>
                  <a:lnTo>
                    <a:pt x="217" y="857"/>
                  </a:lnTo>
                  <a:lnTo>
                    <a:pt x="219" y="853"/>
                  </a:lnTo>
                  <a:lnTo>
                    <a:pt x="222" y="848"/>
                  </a:lnTo>
                  <a:lnTo>
                    <a:pt x="224" y="842"/>
                  </a:lnTo>
                  <a:lnTo>
                    <a:pt x="228" y="836"/>
                  </a:lnTo>
                  <a:lnTo>
                    <a:pt x="230" y="832"/>
                  </a:lnTo>
                  <a:lnTo>
                    <a:pt x="234" y="829"/>
                  </a:lnTo>
                  <a:lnTo>
                    <a:pt x="236" y="823"/>
                  </a:lnTo>
                  <a:lnTo>
                    <a:pt x="240" y="817"/>
                  </a:lnTo>
                  <a:lnTo>
                    <a:pt x="241" y="812"/>
                  </a:lnTo>
                  <a:lnTo>
                    <a:pt x="245" y="806"/>
                  </a:lnTo>
                  <a:lnTo>
                    <a:pt x="247" y="800"/>
                  </a:lnTo>
                  <a:lnTo>
                    <a:pt x="251" y="796"/>
                  </a:lnTo>
                  <a:lnTo>
                    <a:pt x="253" y="791"/>
                  </a:lnTo>
                  <a:lnTo>
                    <a:pt x="257" y="785"/>
                  </a:lnTo>
                  <a:lnTo>
                    <a:pt x="260" y="781"/>
                  </a:lnTo>
                  <a:lnTo>
                    <a:pt x="262" y="775"/>
                  </a:lnTo>
                  <a:lnTo>
                    <a:pt x="266" y="772"/>
                  </a:lnTo>
                  <a:lnTo>
                    <a:pt x="268" y="766"/>
                  </a:lnTo>
                  <a:lnTo>
                    <a:pt x="272" y="760"/>
                  </a:lnTo>
                  <a:lnTo>
                    <a:pt x="274" y="756"/>
                  </a:lnTo>
                  <a:lnTo>
                    <a:pt x="278" y="753"/>
                  </a:lnTo>
                  <a:lnTo>
                    <a:pt x="281" y="747"/>
                  </a:lnTo>
                  <a:lnTo>
                    <a:pt x="283" y="741"/>
                  </a:lnTo>
                  <a:lnTo>
                    <a:pt x="285" y="737"/>
                  </a:lnTo>
                  <a:lnTo>
                    <a:pt x="289" y="732"/>
                  </a:lnTo>
                  <a:lnTo>
                    <a:pt x="293" y="728"/>
                  </a:lnTo>
                  <a:lnTo>
                    <a:pt x="295" y="724"/>
                  </a:lnTo>
                  <a:lnTo>
                    <a:pt x="297" y="720"/>
                  </a:lnTo>
                  <a:lnTo>
                    <a:pt x="300" y="716"/>
                  </a:lnTo>
                  <a:lnTo>
                    <a:pt x="302" y="711"/>
                  </a:lnTo>
                  <a:lnTo>
                    <a:pt x="304" y="709"/>
                  </a:lnTo>
                  <a:lnTo>
                    <a:pt x="308" y="703"/>
                  </a:lnTo>
                  <a:lnTo>
                    <a:pt x="312" y="699"/>
                  </a:lnTo>
                  <a:lnTo>
                    <a:pt x="314" y="696"/>
                  </a:lnTo>
                  <a:lnTo>
                    <a:pt x="316" y="692"/>
                  </a:lnTo>
                  <a:lnTo>
                    <a:pt x="319" y="690"/>
                  </a:lnTo>
                  <a:lnTo>
                    <a:pt x="323" y="686"/>
                  </a:lnTo>
                  <a:lnTo>
                    <a:pt x="325" y="682"/>
                  </a:lnTo>
                  <a:lnTo>
                    <a:pt x="327" y="678"/>
                  </a:lnTo>
                  <a:lnTo>
                    <a:pt x="329" y="675"/>
                  </a:lnTo>
                  <a:lnTo>
                    <a:pt x="331" y="673"/>
                  </a:lnTo>
                  <a:lnTo>
                    <a:pt x="335" y="669"/>
                  </a:lnTo>
                  <a:lnTo>
                    <a:pt x="338" y="661"/>
                  </a:lnTo>
                  <a:lnTo>
                    <a:pt x="344" y="656"/>
                  </a:lnTo>
                  <a:lnTo>
                    <a:pt x="350" y="650"/>
                  </a:lnTo>
                  <a:lnTo>
                    <a:pt x="354" y="646"/>
                  </a:lnTo>
                  <a:lnTo>
                    <a:pt x="357" y="640"/>
                  </a:lnTo>
                  <a:lnTo>
                    <a:pt x="363" y="637"/>
                  </a:lnTo>
                  <a:lnTo>
                    <a:pt x="367" y="631"/>
                  </a:lnTo>
                  <a:lnTo>
                    <a:pt x="371" y="627"/>
                  </a:lnTo>
                  <a:lnTo>
                    <a:pt x="374" y="623"/>
                  </a:lnTo>
                  <a:lnTo>
                    <a:pt x="376" y="620"/>
                  </a:lnTo>
                  <a:lnTo>
                    <a:pt x="380" y="616"/>
                  </a:lnTo>
                  <a:lnTo>
                    <a:pt x="382" y="612"/>
                  </a:lnTo>
                  <a:lnTo>
                    <a:pt x="386" y="610"/>
                  </a:lnTo>
                  <a:lnTo>
                    <a:pt x="390" y="608"/>
                  </a:lnTo>
                  <a:lnTo>
                    <a:pt x="394" y="604"/>
                  </a:lnTo>
                  <a:lnTo>
                    <a:pt x="395" y="602"/>
                  </a:lnTo>
                  <a:lnTo>
                    <a:pt x="399" y="599"/>
                  </a:lnTo>
                  <a:lnTo>
                    <a:pt x="401" y="602"/>
                  </a:lnTo>
                  <a:lnTo>
                    <a:pt x="403" y="602"/>
                  </a:lnTo>
                  <a:lnTo>
                    <a:pt x="407" y="606"/>
                  </a:lnTo>
                  <a:lnTo>
                    <a:pt x="411" y="608"/>
                  </a:lnTo>
                  <a:lnTo>
                    <a:pt x="416" y="612"/>
                  </a:lnTo>
                  <a:lnTo>
                    <a:pt x="418" y="612"/>
                  </a:lnTo>
                  <a:lnTo>
                    <a:pt x="422" y="614"/>
                  </a:lnTo>
                  <a:lnTo>
                    <a:pt x="426" y="616"/>
                  </a:lnTo>
                  <a:lnTo>
                    <a:pt x="430" y="618"/>
                  </a:lnTo>
                  <a:lnTo>
                    <a:pt x="433" y="618"/>
                  </a:lnTo>
                  <a:lnTo>
                    <a:pt x="437" y="618"/>
                  </a:lnTo>
                  <a:lnTo>
                    <a:pt x="441" y="618"/>
                  </a:lnTo>
                  <a:lnTo>
                    <a:pt x="447" y="620"/>
                  </a:lnTo>
                  <a:lnTo>
                    <a:pt x="451" y="620"/>
                  </a:lnTo>
                  <a:lnTo>
                    <a:pt x="456" y="620"/>
                  </a:lnTo>
                  <a:lnTo>
                    <a:pt x="462" y="620"/>
                  </a:lnTo>
                  <a:lnTo>
                    <a:pt x="468" y="620"/>
                  </a:lnTo>
                  <a:lnTo>
                    <a:pt x="473" y="618"/>
                  </a:lnTo>
                  <a:lnTo>
                    <a:pt x="479" y="616"/>
                  </a:lnTo>
                  <a:lnTo>
                    <a:pt x="483" y="616"/>
                  </a:lnTo>
                  <a:lnTo>
                    <a:pt x="487" y="616"/>
                  </a:lnTo>
                  <a:lnTo>
                    <a:pt x="490" y="614"/>
                  </a:lnTo>
                  <a:lnTo>
                    <a:pt x="494" y="612"/>
                  </a:lnTo>
                  <a:lnTo>
                    <a:pt x="496" y="612"/>
                  </a:lnTo>
                  <a:lnTo>
                    <a:pt x="500" y="610"/>
                  </a:lnTo>
                  <a:lnTo>
                    <a:pt x="504" y="608"/>
                  </a:lnTo>
                  <a:lnTo>
                    <a:pt x="508" y="608"/>
                  </a:lnTo>
                  <a:lnTo>
                    <a:pt x="511" y="604"/>
                  </a:lnTo>
                  <a:lnTo>
                    <a:pt x="515" y="602"/>
                  </a:lnTo>
                  <a:lnTo>
                    <a:pt x="519" y="602"/>
                  </a:lnTo>
                  <a:lnTo>
                    <a:pt x="523" y="599"/>
                  </a:lnTo>
                  <a:lnTo>
                    <a:pt x="527" y="597"/>
                  </a:lnTo>
                  <a:lnTo>
                    <a:pt x="530" y="595"/>
                  </a:lnTo>
                  <a:lnTo>
                    <a:pt x="536" y="591"/>
                  </a:lnTo>
                  <a:lnTo>
                    <a:pt x="538" y="589"/>
                  </a:lnTo>
                  <a:lnTo>
                    <a:pt x="544" y="585"/>
                  </a:lnTo>
                  <a:lnTo>
                    <a:pt x="547" y="583"/>
                  </a:lnTo>
                  <a:lnTo>
                    <a:pt x="551" y="580"/>
                  </a:lnTo>
                  <a:lnTo>
                    <a:pt x="555" y="578"/>
                  </a:lnTo>
                  <a:lnTo>
                    <a:pt x="559" y="574"/>
                  </a:lnTo>
                  <a:lnTo>
                    <a:pt x="565" y="570"/>
                  </a:lnTo>
                  <a:lnTo>
                    <a:pt x="568" y="566"/>
                  </a:lnTo>
                  <a:lnTo>
                    <a:pt x="574" y="564"/>
                  </a:lnTo>
                  <a:lnTo>
                    <a:pt x="578" y="559"/>
                  </a:lnTo>
                  <a:lnTo>
                    <a:pt x="582" y="555"/>
                  </a:lnTo>
                  <a:lnTo>
                    <a:pt x="586" y="553"/>
                  </a:lnTo>
                  <a:lnTo>
                    <a:pt x="591" y="549"/>
                  </a:lnTo>
                  <a:lnTo>
                    <a:pt x="595" y="545"/>
                  </a:lnTo>
                  <a:lnTo>
                    <a:pt x="601" y="540"/>
                  </a:lnTo>
                  <a:lnTo>
                    <a:pt x="603" y="536"/>
                  </a:lnTo>
                  <a:lnTo>
                    <a:pt x="608" y="532"/>
                  </a:lnTo>
                  <a:lnTo>
                    <a:pt x="612" y="528"/>
                  </a:lnTo>
                  <a:lnTo>
                    <a:pt x="618" y="525"/>
                  </a:lnTo>
                  <a:lnTo>
                    <a:pt x="622" y="521"/>
                  </a:lnTo>
                  <a:lnTo>
                    <a:pt x="627" y="517"/>
                  </a:lnTo>
                  <a:lnTo>
                    <a:pt x="631" y="511"/>
                  </a:lnTo>
                  <a:lnTo>
                    <a:pt x="635" y="509"/>
                  </a:lnTo>
                  <a:lnTo>
                    <a:pt x="639" y="504"/>
                  </a:lnTo>
                  <a:lnTo>
                    <a:pt x="644" y="502"/>
                  </a:lnTo>
                  <a:lnTo>
                    <a:pt x="646" y="496"/>
                  </a:lnTo>
                  <a:lnTo>
                    <a:pt x="652" y="492"/>
                  </a:lnTo>
                  <a:lnTo>
                    <a:pt x="656" y="488"/>
                  </a:lnTo>
                  <a:lnTo>
                    <a:pt x="660" y="485"/>
                  </a:lnTo>
                  <a:lnTo>
                    <a:pt x="663" y="481"/>
                  </a:lnTo>
                  <a:lnTo>
                    <a:pt x="667" y="477"/>
                  </a:lnTo>
                  <a:lnTo>
                    <a:pt x="671" y="473"/>
                  </a:lnTo>
                  <a:lnTo>
                    <a:pt x="675" y="469"/>
                  </a:lnTo>
                  <a:lnTo>
                    <a:pt x="679" y="466"/>
                  </a:lnTo>
                  <a:lnTo>
                    <a:pt x="682" y="462"/>
                  </a:lnTo>
                  <a:lnTo>
                    <a:pt x="684" y="458"/>
                  </a:lnTo>
                  <a:lnTo>
                    <a:pt x="690" y="454"/>
                  </a:lnTo>
                  <a:lnTo>
                    <a:pt x="694" y="452"/>
                  </a:lnTo>
                  <a:lnTo>
                    <a:pt x="696" y="449"/>
                  </a:lnTo>
                  <a:lnTo>
                    <a:pt x="700" y="445"/>
                  </a:lnTo>
                  <a:lnTo>
                    <a:pt x="701" y="441"/>
                  </a:lnTo>
                  <a:lnTo>
                    <a:pt x="707" y="435"/>
                  </a:lnTo>
                  <a:lnTo>
                    <a:pt x="713" y="430"/>
                  </a:lnTo>
                  <a:lnTo>
                    <a:pt x="719" y="426"/>
                  </a:lnTo>
                  <a:lnTo>
                    <a:pt x="722" y="422"/>
                  </a:lnTo>
                  <a:lnTo>
                    <a:pt x="726" y="416"/>
                  </a:lnTo>
                  <a:lnTo>
                    <a:pt x="728" y="414"/>
                  </a:lnTo>
                  <a:lnTo>
                    <a:pt x="734" y="409"/>
                  </a:lnTo>
                  <a:lnTo>
                    <a:pt x="827" y="428"/>
                  </a:lnTo>
                  <a:lnTo>
                    <a:pt x="829" y="426"/>
                  </a:lnTo>
                  <a:lnTo>
                    <a:pt x="833" y="424"/>
                  </a:lnTo>
                  <a:lnTo>
                    <a:pt x="836" y="422"/>
                  </a:lnTo>
                  <a:lnTo>
                    <a:pt x="840" y="420"/>
                  </a:lnTo>
                  <a:lnTo>
                    <a:pt x="848" y="416"/>
                  </a:lnTo>
                  <a:lnTo>
                    <a:pt x="852" y="416"/>
                  </a:lnTo>
                  <a:lnTo>
                    <a:pt x="854" y="414"/>
                  </a:lnTo>
                  <a:lnTo>
                    <a:pt x="857" y="412"/>
                  </a:lnTo>
                  <a:lnTo>
                    <a:pt x="861" y="411"/>
                  </a:lnTo>
                  <a:lnTo>
                    <a:pt x="865" y="409"/>
                  </a:lnTo>
                  <a:lnTo>
                    <a:pt x="871" y="407"/>
                  </a:lnTo>
                  <a:lnTo>
                    <a:pt x="873" y="403"/>
                  </a:lnTo>
                  <a:lnTo>
                    <a:pt x="878" y="403"/>
                  </a:lnTo>
                  <a:lnTo>
                    <a:pt x="882" y="399"/>
                  </a:lnTo>
                  <a:lnTo>
                    <a:pt x="886" y="397"/>
                  </a:lnTo>
                  <a:lnTo>
                    <a:pt x="892" y="395"/>
                  </a:lnTo>
                  <a:lnTo>
                    <a:pt x="895" y="392"/>
                  </a:lnTo>
                  <a:lnTo>
                    <a:pt x="901" y="390"/>
                  </a:lnTo>
                  <a:lnTo>
                    <a:pt x="905" y="386"/>
                  </a:lnTo>
                  <a:lnTo>
                    <a:pt x="911" y="384"/>
                  </a:lnTo>
                  <a:lnTo>
                    <a:pt x="916" y="380"/>
                  </a:lnTo>
                  <a:lnTo>
                    <a:pt x="920" y="376"/>
                  </a:lnTo>
                  <a:lnTo>
                    <a:pt x="924" y="374"/>
                  </a:lnTo>
                  <a:lnTo>
                    <a:pt x="930" y="371"/>
                  </a:lnTo>
                  <a:lnTo>
                    <a:pt x="935" y="367"/>
                  </a:lnTo>
                  <a:lnTo>
                    <a:pt x="939" y="365"/>
                  </a:lnTo>
                  <a:lnTo>
                    <a:pt x="943" y="361"/>
                  </a:lnTo>
                  <a:lnTo>
                    <a:pt x="949" y="357"/>
                  </a:lnTo>
                  <a:lnTo>
                    <a:pt x="952" y="353"/>
                  </a:lnTo>
                  <a:lnTo>
                    <a:pt x="956" y="348"/>
                  </a:lnTo>
                  <a:lnTo>
                    <a:pt x="960" y="346"/>
                  </a:lnTo>
                  <a:lnTo>
                    <a:pt x="966" y="342"/>
                  </a:lnTo>
                  <a:lnTo>
                    <a:pt x="970" y="338"/>
                  </a:lnTo>
                  <a:lnTo>
                    <a:pt x="973" y="334"/>
                  </a:lnTo>
                  <a:lnTo>
                    <a:pt x="977" y="331"/>
                  </a:lnTo>
                  <a:lnTo>
                    <a:pt x="981" y="327"/>
                  </a:lnTo>
                  <a:lnTo>
                    <a:pt x="985" y="323"/>
                  </a:lnTo>
                  <a:lnTo>
                    <a:pt x="989" y="319"/>
                  </a:lnTo>
                  <a:lnTo>
                    <a:pt x="992" y="315"/>
                  </a:lnTo>
                  <a:lnTo>
                    <a:pt x="996" y="314"/>
                  </a:lnTo>
                  <a:lnTo>
                    <a:pt x="998" y="310"/>
                  </a:lnTo>
                  <a:lnTo>
                    <a:pt x="1002" y="306"/>
                  </a:lnTo>
                  <a:lnTo>
                    <a:pt x="1004" y="302"/>
                  </a:lnTo>
                  <a:lnTo>
                    <a:pt x="1006" y="300"/>
                  </a:lnTo>
                  <a:lnTo>
                    <a:pt x="1009" y="298"/>
                  </a:lnTo>
                  <a:lnTo>
                    <a:pt x="1015" y="291"/>
                  </a:lnTo>
                  <a:lnTo>
                    <a:pt x="1019" y="289"/>
                  </a:lnTo>
                  <a:lnTo>
                    <a:pt x="1021" y="283"/>
                  </a:lnTo>
                  <a:lnTo>
                    <a:pt x="1023" y="281"/>
                  </a:lnTo>
                  <a:lnTo>
                    <a:pt x="1025" y="279"/>
                  </a:lnTo>
                  <a:lnTo>
                    <a:pt x="1028" y="281"/>
                  </a:lnTo>
                  <a:lnTo>
                    <a:pt x="1030" y="281"/>
                  </a:lnTo>
                  <a:lnTo>
                    <a:pt x="1034" y="283"/>
                  </a:lnTo>
                  <a:lnTo>
                    <a:pt x="1040" y="283"/>
                  </a:lnTo>
                  <a:lnTo>
                    <a:pt x="1046" y="285"/>
                  </a:lnTo>
                  <a:lnTo>
                    <a:pt x="1047" y="285"/>
                  </a:lnTo>
                  <a:lnTo>
                    <a:pt x="1051" y="285"/>
                  </a:lnTo>
                  <a:lnTo>
                    <a:pt x="1055" y="285"/>
                  </a:lnTo>
                  <a:lnTo>
                    <a:pt x="1061" y="285"/>
                  </a:lnTo>
                  <a:lnTo>
                    <a:pt x="1065" y="285"/>
                  </a:lnTo>
                  <a:lnTo>
                    <a:pt x="1068" y="285"/>
                  </a:lnTo>
                  <a:lnTo>
                    <a:pt x="1072" y="285"/>
                  </a:lnTo>
                  <a:lnTo>
                    <a:pt x="1078" y="283"/>
                  </a:lnTo>
                  <a:lnTo>
                    <a:pt x="1084" y="283"/>
                  </a:lnTo>
                  <a:lnTo>
                    <a:pt x="1087" y="281"/>
                  </a:lnTo>
                  <a:lnTo>
                    <a:pt x="1093" y="281"/>
                  </a:lnTo>
                  <a:lnTo>
                    <a:pt x="1099" y="279"/>
                  </a:lnTo>
                  <a:lnTo>
                    <a:pt x="1104" y="277"/>
                  </a:lnTo>
                  <a:lnTo>
                    <a:pt x="1110" y="276"/>
                  </a:lnTo>
                  <a:lnTo>
                    <a:pt x="1116" y="272"/>
                  </a:lnTo>
                  <a:lnTo>
                    <a:pt x="1123" y="270"/>
                  </a:lnTo>
                  <a:lnTo>
                    <a:pt x="1125" y="268"/>
                  </a:lnTo>
                  <a:lnTo>
                    <a:pt x="1129" y="266"/>
                  </a:lnTo>
                  <a:lnTo>
                    <a:pt x="1131" y="264"/>
                  </a:lnTo>
                  <a:lnTo>
                    <a:pt x="1135" y="264"/>
                  </a:lnTo>
                  <a:lnTo>
                    <a:pt x="1141" y="262"/>
                  </a:lnTo>
                  <a:lnTo>
                    <a:pt x="1142" y="258"/>
                  </a:lnTo>
                  <a:lnTo>
                    <a:pt x="1146" y="258"/>
                  </a:lnTo>
                  <a:lnTo>
                    <a:pt x="1150" y="257"/>
                  </a:lnTo>
                  <a:lnTo>
                    <a:pt x="1152" y="253"/>
                  </a:lnTo>
                  <a:lnTo>
                    <a:pt x="1156" y="251"/>
                  </a:lnTo>
                  <a:lnTo>
                    <a:pt x="1160" y="247"/>
                  </a:lnTo>
                  <a:lnTo>
                    <a:pt x="1163" y="245"/>
                  </a:lnTo>
                  <a:lnTo>
                    <a:pt x="1167" y="243"/>
                  </a:lnTo>
                  <a:lnTo>
                    <a:pt x="1169" y="239"/>
                  </a:lnTo>
                  <a:lnTo>
                    <a:pt x="1173" y="238"/>
                  </a:lnTo>
                  <a:lnTo>
                    <a:pt x="1179" y="234"/>
                  </a:lnTo>
                  <a:lnTo>
                    <a:pt x="1181" y="232"/>
                  </a:lnTo>
                  <a:lnTo>
                    <a:pt x="1184" y="228"/>
                  </a:lnTo>
                  <a:lnTo>
                    <a:pt x="1188" y="226"/>
                  </a:lnTo>
                  <a:lnTo>
                    <a:pt x="1192" y="222"/>
                  </a:lnTo>
                  <a:lnTo>
                    <a:pt x="1196" y="219"/>
                  </a:lnTo>
                  <a:lnTo>
                    <a:pt x="1200" y="215"/>
                  </a:lnTo>
                  <a:lnTo>
                    <a:pt x="1203" y="213"/>
                  </a:lnTo>
                  <a:lnTo>
                    <a:pt x="1207" y="209"/>
                  </a:lnTo>
                  <a:lnTo>
                    <a:pt x="1211" y="205"/>
                  </a:lnTo>
                  <a:lnTo>
                    <a:pt x="1213" y="201"/>
                  </a:lnTo>
                  <a:lnTo>
                    <a:pt x="1217" y="200"/>
                  </a:lnTo>
                  <a:lnTo>
                    <a:pt x="1222" y="196"/>
                  </a:lnTo>
                  <a:lnTo>
                    <a:pt x="1224" y="192"/>
                  </a:lnTo>
                  <a:lnTo>
                    <a:pt x="1228" y="188"/>
                  </a:lnTo>
                  <a:lnTo>
                    <a:pt x="1232" y="184"/>
                  </a:lnTo>
                  <a:lnTo>
                    <a:pt x="1236" y="181"/>
                  </a:lnTo>
                  <a:lnTo>
                    <a:pt x="1239" y="177"/>
                  </a:lnTo>
                  <a:lnTo>
                    <a:pt x="1243" y="175"/>
                  </a:lnTo>
                  <a:lnTo>
                    <a:pt x="1247" y="171"/>
                  </a:lnTo>
                  <a:lnTo>
                    <a:pt x="1249" y="167"/>
                  </a:lnTo>
                  <a:lnTo>
                    <a:pt x="1253" y="163"/>
                  </a:lnTo>
                  <a:lnTo>
                    <a:pt x="1257" y="162"/>
                  </a:lnTo>
                  <a:lnTo>
                    <a:pt x="1260" y="156"/>
                  </a:lnTo>
                  <a:lnTo>
                    <a:pt x="1262" y="154"/>
                  </a:lnTo>
                  <a:lnTo>
                    <a:pt x="1266" y="150"/>
                  </a:lnTo>
                  <a:lnTo>
                    <a:pt x="1268" y="146"/>
                  </a:lnTo>
                  <a:lnTo>
                    <a:pt x="1272" y="144"/>
                  </a:lnTo>
                  <a:lnTo>
                    <a:pt x="1274" y="139"/>
                  </a:lnTo>
                  <a:lnTo>
                    <a:pt x="1279" y="133"/>
                  </a:lnTo>
                  <a:lnTo>
                    <a:pt x="1287" y="127"/>
                  </a:lnTo>
                  <a:lnTo>
                    <a:pt x="1291" y="122"/>
                  </a:lnTo>
                  <a:lnTo>
                    <a:pt x="1295" y="118"/>
                  </a:lnTo>
                  <a:lnTo>
                    <a:pt x="1300" y="112"/>
                  </a:lnTo>
                  <a:lnTo>
                    <a:pt x="1304" y="106"/>
                  </a:lnTo>
                  <a:lnTo>
                    <a:pt x="1308" y="103"/>
                  </a:lnTo>
                  <a:lnTo>
                    <a:pt x="1312" y="99"/>
                  </a:lnTo>
                  <a:lnTo>
                    <a:pt x="1314" y="95"/>
                  </a:lnTo>
                  <a:lnTo>
                    <a:pt x="1317" y="93"/>
                  </a:lnTo>
                  <a:lnTo>
                    <a:pt x="1319" y="89"/>
                  </a:lnTo>
                  <a:lnTo>
                    <a:pt x="1321" y="87"/>
                  </a:lnTo>
                  <a:lnTo>
                    <a:pt x="1350" y="3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5630" name="Freeform 66"/>
            <p:cNvSpPr>
              <a:spLocks/>
            </p:cNvSpPr>
            <p:nvPr/>
          </p:nvSpPr>
          <p:spPr bwMode="auto">
            <a:xfrm>
              <a:off x="3584570" y="4659308"/>
              <a:ext cx="301625" cy="515937"/>
            </a:xfrm>
            <a:custGeom>
              <a:avLst/>
              <a:gdLst>
                <a:gd name="T0" fmla="*/ 2147483647 w 977"/>
                <a:gd name="T1" fmla="*/ 2147483647 h 1904"/>
                <a:gd name="T2" fmla="*/ 2147483647 w 977"/>
                <a:gd name="T3" fmla="*/ 2147483647 h 1904"/>
                <a:gd name="T4" fmla="*/ 2147483647 w 977"/>
                <a:gd name="T5" fmla="*/ 2147483647 h 1904"/>
                <a:gd name="T6" fmla="*/ 2147483647 w 977"/>
                <a:gd name="T7" fmla="*/ 2147483647 h 1904"/>
                <a:gd name="T8" fmla="*/ 2147483647 w 977"/>
                <a:gd name="T9" fmla="*/ 2147483647 h 1904"/>
                <a:gd name="T10" fmla="*/ 2147483647 w 977"/>
                <a:gd name="T11" fmla="*/ 2147483647 h 1904"/>
                <a:gd name="T12" fmla="*/ 2147483647 w 977"/>
                <a:gd name="T13" fmla="*/ 2147483647 h 1904"/>
                <a:gd name="T14" fmla="*/ 2147483647 w 977"/>
                <a:gd name="T15" fmla="*/ 2147483647 h 1904"/>
                <a:gd name="T16" fmla="*/ 2147483647 w 977"/>
                <a:gd name="T17" fmla="*/ 2147483647 h 1904"/>
                <a:gd name="T18" fmla="*/ 2147483647 w 977"/>
                <a:gd name="T19" fmla="*/ 2147483647 h 1904"/>
                <a:gd name="T20" fmla="*/ 2147483647 w 977"/>
                <a:gd name="T21" fmla="*/ 2147483647 h 1904"/>
                <a:gd name="T22" fmla="*/ 2147483647 w 977"/>
                <a:gd name="T23" fmla="*/ 2147483647 h 1904"/>
                <a:gd name="T24" fmla="*/ 2147483647 w 977"/>
                <a:gd name="T25" fmla="*/ 2147483647 h 1904"/>
                <a:gd name="T26" fmla="*/ 2147483647 w 977"/>
                <a:gd name="T27" fmla="*/ 2147483647 h 1904"/>
                <a:gd name="T28" fmla="*/ 2147483647 w 977"/>
                <a:gd name="T29" fmla="*/ 2147483647 h 1904"/>
                <a:gd name="T30" fmla="*/ 2147483647 w 977"/>
                <a:gd name="T31" fmla="*/ 2147483647 h 1904"/>
                <a:gd name="T32" fmla="*/ 2147483647 w 977"/>
                <a:gd name="T33" fmla="*/ 2147483647 h 1904"/>
                <a:gd name="T34" fmla="*/ 2147483647 w 977"/>
                <a:gd name="T35" fmla="*/ 2147483647 h 1904"/>
                <a:gd name="T36" fmla="*/ 2147483647 w 977"/>
                <a:gd name="T37" fmla="*/ 2147483647 h 1904"/>
                <a:gd name="T38" fmla="*/ 2147483647 w 977"/>
                <a:gd name="T39" fmla="*/ 2147483647 h 1904"/>
                <a:gd name="T40" fmla="*/ 2147483647 w 977"/>
                <a:gd name="T41" fmla="*/ 2147483647 h 1904"/>
                <a:gd name="T42" fmla="*/ 2147483647 w 977"/>
                <a:gd name="T43" fmla="*/ 2147483647 h 1904"/>
                <a:gd name="T44" fmla="*/ 2147483647 w 977"/>
                <a:gd name="T45" fmla="*/ 2147483647 h 1904"/>
                <a:gd name="T46" fmla="*/ 2147483647 w 977"/>
                <a:gd name="T47" fmla="*/ 2147483647 h 1904"/>
                <a:gd name="T48" fmla="*/ 2147483647 w 977"/>
                <a:gd name="T49" fmla="*/ 2147483647 h 1904"/>
                <a:gd name="T50" fmla="*/ 2147483647 w 977"/>
                <a:gd name="T51" fmla="*/ 2147483647 h 1904"/>
                <a:gd name="T52" fmla="*/ 2147483647 w 977"/>
                <a:gd name="T53" fmla="*/ 2147483647 h 1904"/>
                <a:gd name="T54" fmla="*/ 2147483647 w 977"/>
                <a:gd name="T55" fmla="*/ 2147483647 h 1904"/>
                <a:gd name="T56" fmla="*/ 2147483647 w 977"/>
                <a:gd name="T57" fmla="*/ 2147483647 h 1904"/>
                <a:gd name="T58" fmla="*/ 2147483647 w 977"/>
                <a:gd name="T59" fmla="*/ 2147483647 h 1904"/>
                <a:gd name="T60" fmla="*/ 2147483647 w 977"/>
                <a:gd name="T61" fmla="*/ 2147483647 h 1904"/>
                <a:gd name="T62" fmla="*/ 2147483647 w 977"/>
                <a:gd name="T63" fmla="*/ 2147483647 h 1904"/>
                <a:gd name="T64" fmla="*/ 2147483647 w 977"/>
                <a:gd name="T65" fmla="*/ 2147483647 h 1904"/>
                <a:gd name="T66" fmla="*/ 2147483647 w 977"/>
                <a:gd name="T67" fmla="*/ 2147483647 h 1904"/>
                <a:gd name="T68" fmla="*/ 2147483647 w 977"/>
                <a:gd name="T69" fmla="*/ 2147483647 h 1904"/>
                <a:gd name="T70" fmla="*/ 2147483647 w 977"/>
                <a:gd name="T71" fmla="*/ 2147483647 h 1904"/>
                <a:gd name="T72" fmla="*/ 2147483647 w 977"/>
                <a:gd name="T73" fmla="*/ 2147483647 h 1904"/>
                <a:gd name="T74" fmla="*/ 2147483647 w 977"/>
                <a:gd name="T75" fmla="*/ 2147483647 h 1904"/>
                <a:gd name="T76" fmla="*/ 2147483647 w 977"/>
                <a:gd name="T77" fmla="*/ 2147483647 h 1904"/>
                <a:gd name="T78" fmla="*/ 2147483647 w 977"/>
                <a:gd name="T79" fmla="*/ 2147483647 h 1904"/>
                <a:gd name="T80" fmla="*/ 2147483647 w 977"/>
                <a:gd name="T81" fmla="*/ 2147483647 h 1904"/>
                <a:gd name="T82" fmla="*/ 2147483647 w 977"/>
                <a:gd name="T83" fmla="*/ 2147483647 h 1904"/>
                <a:gd name="T84" fmla="*/ 2147483647 w 977"/>
                <a:gd name="T85" fmla="*/ 2147483647 h 1904"/>
                <a:gd name="T86" fmla="*/ 2147483647 w 977"/>
                <a:gd name="T87" fmla="*/ 2147483647 h 1904"/>
                <a:gd name="T88" fmla="*/ 2147483647 w 977"/>
                <a:gd name="T89" fmla="*/ 2147483647 h 1904"/>
                <a:gd name="T90" fmla="*/ 2147483647 w 977"/>
                <a:gd name="T91" fmla="*/ 2147483647 h 1904"/>
                <a:gd name="T92" fmla="*/ 2147483647 w 977"/>
                <a:gd name="T93" fmla="*/ 2147483647 h 1904"/>
                <a:gd name="T94" fmla="*/ 2147483647 w 977"/>
                <a:gd name="T95" fmla="*/ 2147483647 h 1904"/>
                <a:gd name="T96" fmla="*/ 2147483647 w 977"/>
                <a:gd name="T97" fmla="*/ 2147483647 h 1904"/>
                <a:gd name="T98" fmla="*/ 2147483647 w 977"/>
                <a:gd name="T99" fmla="*/ 2147483647 h 1904"/>
                <a:gd name="T100" fmla="*/ 2147483647 w 977"/>
                <a:gd name="T101" fmla="*/ 2147483647 h 1904"/>
                <a:gd name="T102" fmla="*/ 2147483647 w 977"/>
                <a:gd name="T103" fmla="*/ 2147483647 h 1904"/>
                <a:gd name="T104" fmla="*/ 2147483647 w 977"/>
                <a:gd name="T105" fmla="*/ 2147483647 h 1904"/>
                <a:gd name="T106" fmla="*/ 2147483647 w 977"/>
                <a:gd name="T107" fmla="*/ 2147483647 h 1904"/>
                <a:gd name="T108" fmla="*/ 2147483647 w 977"/>
                <a:gd name="T109" fmla="*/ 2147483647 h 1904"/>
                <a:gd name="T110" fmla="*/ 2147483647 w 977"/>
                <a:gd name="T111" fmla="*/ 2147483647 h 1904"/>
                <a:gd name="T112" fmla="*/ 2147483647 w 977"/>
                <a:gd name="T113" fmla="*/ 2147483647 h 1904"/>
                <a:gd name="T114" fmla="*/ 2147483647 w 977"/>
                <a:gd name="T115" fmla="*/ 2147483647 h 1904"/>
                <a:gd name="T116" fmla="*/ 2147483647 w 977"/>
                <a:gd name="T117" fmla="*/ 2147483647 h 1904"/>
                <a:gd name="T118" fmla="*/ 2147483647 w 977"/>
                <a:gd name="T119" fmla="*/ 2147483647 h 1904"/>
                <a:gd name="T120" fmla="*/ 2147483647 w 977"/>
                <a:gd name="T121" fmla="*/ 2147483647 h 1904"/>
                <a:gd name="T122" fmla="*/ 2147483647 w 977"/>
                <a:gd name="T123" fmla="*/ 2147483647 h 190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77"/>
                <a:gd name="T187" fmla="*/ 0 h 1904"/>
                <a:gd name="T188" fmla="*/ 977 w 977"/>
                <a:gd name="T189" fmla="*/ 1904 h 190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77" h="1904">
                  <a:moveTo>
                    <a:pt x="625" y="26"/>
                  </a:moveTo>
                  <a:lnTo>
                    <a:pt x="627" y="28"/>
                  </a:lnTo>
                  <a:lnTo>
                    <a:pt x="629" y="30"/>
                  </a:lnTo>
                  <a:lnTo>
                    <a:pt x="631" y="34"/>
                  </a:lnTo>
                  <a:lnTo>
                    <a:pt x="635" y="36"/>
                  </a:lnTo>
                  <a:lnTo>
                    <a:pt x="637" y="41"/>
                  </a:lnTo>
                  <a:lnTo>
                    <a:pt x="639" y="43"/>
                  </a:lnTo>
                  <a:lnTo>
                    <a:pt x="639" y="47"/>
                  </a:lnTo>
                  <a:lnTo>
                    <a:pt x="642" y="49"/>
                  </a:lnTo>
                  <a:lnTo>
                    <a:pt x="642" y="53"/>
                  </a:lnTo>
                  <a:lnTo>
                    <a:pt x="644" y="57"/>
                  </a:lnTo>
                  <a:lnTo>
                    <a:pt x="646" y="60"/>
                  </a:lnTo>
                  <a:lnTo>
                    <a:pt x="648" y="62"/>
                  </a:lnTo>
                  <a:lnTo>
                    <a:pt x="648" y="66"/>
                  </a:lnTo>
                  <a:lnTo>
                    <a:pt x="650" y="72"/>
                  </a:lnTo>
                  <a:lnTo>
                    <a:pt x="650" y="76"/>
                  </a:lnTo>
                  <a:lnTo>
                    <a:pt x="652" y="79"/>
                  </a:lnTo>
                  <a:lnTo>
                    <a:pt x="654" y="85"/>
                  </a:lnTo>
                  <a:lnTo>
                    <a:pt x="654" y="89"/>
                  </a:lnTo>
                  <a:lnTo>
                    <a:pt x="654" y="93"/>
                  </a:lnTo>
                  <a:lnTo>
                    <a:pt x="654" y="98"/>
                  </a:lnTo>
                  <a:lnTo>
                    <a:pt x="654" y="104"/>
                  </a:lnTo>
                  <a:lnTo>
                    <a:pt x="654" y="110"/>
                  </a:lnTo>
                  <a:lnTo>
                    <a:pt x="654" y="114"/>
                  </a:lnTo>
                  <a:lnTo>
                    <a:pt x="654" y="119"/>
                  </a:lnTo>
                  <a:lnTo>
                    <a:pt x="654" y="125"/>
                  </a:lnTo>
                  <a:lnTo>
                    <a:pt x="654" y="131"/>
                  </a:lnTo>
                  <a:lnTo>
                    <a:pt x="652" y="136"/>
                  </a:lnTo>
                  <a:lnTo>
                    <a:pt x="650" y="142"/>
                  </a:lnTo>
                  <a:lnTo>
                    <a:pt x="648" y="148"/>
                  </a:lnTo>
                  <a:lnTo>
                    <a:pt x="646" y="154"/>
                  </a:lnTo>
                  <a:lnTo>
                    <a:pt x="644" y="159"/>
                  </a:lnTo>
                  <a:lnTo>
                    <a:pt x="642" y="167"/>
                  </a:lnTo>
                  <a:lnTo>
                    <a:pt x="641" y="173"/>
                  </a:lnTo>
                  <a:lnTo>
                    <a:pt x="637" y="178"/>
                  </a:lnTo>
                  <a:lnTo>
                    <a:pt x="635" y="184"/>
                  </a:lnTo>
                  <a:lnTo>
                    <a:pt x="633" y="190"/>
                  </a:lnTo>
                  <a:lnTo>
                    <a:pt x="631" y="197"/>
                  </a:lnTo>
                  <a:lnTo>
                    <a:pt x="627" y="201"/>
                  </a:lnTo>
                  <a:lnTo>
                    <a:pt x="625" y="209"/>
                  </a:lnTo>
                  <a:lnTo>
                    <a:pt x="623" y="212"/>
                  </a:lnTo>
                  <a:lnTo>
                    <a:pt x="623" y="216"/>
                  </a:lnTo>
                  <a:lnTo>
                    <a:pt x="622" y="218"/>
                  </a:lnTo>
                  <a:lnTo>
                    <a:pt x="620" y="220"/>
                  </a:lnTo>
                  <a:lnTo>
                    <a:pt x="618" y="226"/>
                  </a:lnTo>
                  <a:lnTo>
                    <a:pt x="616" y="233"/>
                  </a:lnTo>
                  <a:lnTo>
                    <a:pt x="612" y="239"/>
                  </a:lnTo>
                  <a:lnTo>
                    <a:pt x="610" y="245"/>
                  </a:lnTo>
                  <a:lnTo>
                    <a:pt x="606" y="250"/>
                  </a:lnTo>
                  <a:lnTo>
                    <a:pt x="606" y="256"/>
                  </a:lnTo>
                  <a:lnTo>
                    <a:pt x="604" y="262"/>
                  </a:lnTo>
                  <a:lnTo>
                    <a:pt x="603" y="268"/>
                  </a:lnTo>
                  <a:lnTo>
                    <a:pt x="601" y="273"/>
                  </a:lnTo>
                  <a:lnTo>
                    <a:pt x="599" y="279"/>
                  </a:lnTo>
                  <a:lnTo>
                    <a:pt x="599" y="283"/>
                  </a:lnTo>
                  <a:lnTo>
                    <a:pt x="599" y="288"/>
                  </a:lnTo>
                  <a:lnTo>
                    <a:pt x="597" y="294"/>
                  </a:lnTo>
                  <a:lnTo>
                    <a:pt x="597" y="298"/>
                  </a:lnTo>
                  <a:lnTo>
                    <a:pt x="597" y="304"/>
                  </a:lnTo>
                  <a:lnTo>
                    <a:pt x="599" y="307"/>
                  </a:lnTo>
                  <a:lnTo>
                    <a:pt x="599" y="313"/>
                  </a:lnTo>
                  <a:lnTo>
                    <a:pt x="599" y="317"/>
                  </a:lnTo>
                  <a:lnTo>
                    <a:pt x="601" y="321"/>
                  </a:lnTo>
                  <a:lnTo>
                    <a:pt x="603" y="325"/>
                  </a:lnTo>
                  <a:lnTo>
                    <a:pt x="604" y="328"/>
                  </a:lnTo>
                  <a:lnTo>
                    <a:pt x="606" y="332"/>
                  </a:lnTo>
                  <a:lnTo>
                    <a:pt x="608" y="336"/>
                  </a:lnTo>
                  <a:lnTo>
                    <a:pt x="612" y="340"/>
                  </a:lnTo>
                  <a:lnTo>
                    <a:pt x="618" y="345"/>
                  </a:lnTo>
                  <a:lnTo>
                    <a:pt x="623" y="351"/>
                  </a:lnTo>
                  <a:lnTo>
                    <a:pt x="625" y="353"/>
                  </a:lnTo>
                  <a:lnTo>
                    <a:pt x="629" y="355"/>
                  </a:lnTo>
                  <a:lnTo>
                    <a:pt x="633" y="357"/>
                  </a:lnTo>
                  <a:lnTo>
                    <a:pt x="637" y="361"/>
                  </a:lnTo>
                  <a:lnTo>
                    <a:pt x="642" y="365"/>
                  </a:lnTo>
                  <a:lnTo>
                    <a:pt x="648" y="368"/>
                  </a:lnTo>
                  <a:lnTo>
                    <a:pt x="654" y="370"/>
                  </a:lnTo>
                  <a:lnTo>
                    <a:pt x="658" y="372"/>
                  </a:lnTo>
                  <a:lnTo>
                    <a:pt x="663" y="374"/>
                  </a:lnTo>
                  <a:lnTo>
                    <a:pt x="667" y="376"/>
                  </a:lnTo>
                  <a:lnTo>
                    <a:pt x="669" y="376"/>
                  </a:lnTo>
                  <a:lnTo>
                    <a:pt x="669" y="378"/>
                  </a:lnTo>
                  <a:lnTo>
                    <a:pt x="667" y="382"/>
                  </a:lnTo>
                  <a:lnTo>
                    <a:pt x="667" y="384"/>
                  </a:lnTo>
                  <a:lnTo>
                    <a:pt x="667" y="387"/>
                  </a:lnTo>
                  <a:lnTo>
                    <a:pt x="665" y="389"/>
                  </a:lnTo>
                  <a:lnTo>
                    <a:pt x="665" y="395"/>
                  </a:lnTo>
                  <a:lnTo>
                    <a:pt x="663" y="399"/>
                  </a:lnTo>
                  <a:lnTo>
                    <a:pt x="663" y="403"/>
                  </a:lnTo>
                  <a:lnTo>
                    <a:pt x="661" y="408"/>
                  </a:lnTo>
                  <a:lnTo>
                    <a:pt x="661" y="414"/>
                  </a:lnTo>
                  <a:lnTo>
                    <a:pt x="660" y="420"/>
                  </a:lnTo>
                  <a:lnTo>
                    <a:pt x="660" y="427"/>
                  </a:lnTo>
                  <a:lnTo>
                    <a:pt x="658" y="431"/>
                  </a:lnTo>
                  <a:lnTo>
                    <a:pt x="658" y="433"/>
                  </a:lnTo>
                  <a:lnTo>
                    <a:pt x="658" y="437"/>
                  </a:lnTo>
                  <a:lnTo>
                    <a:pt x="658" y="441"/>
                  </a:lnTo>
                  <a:lnTo>
                    <a:pt x="656" y="444"/>
                  </a:lnTo>
                  <a:lnTo>
                    <a:pt x="656" y="446"/>
                  </a:lnTo>
                  <a:lnTo>
                    <a:pt x="656" y="450"/>
                  </a:lnTo>
                  <a:lnTo>
                    <a:pt x="656" y="454"/>
                  </a:lnTo>
                  <a:lnTo>
                    <a:pt x="656" y="458"/>
                  </a:lnTo>
                  <a:lnTo>
                    <a:pt x="654" y="461"/>
                  </a:lnTo>
                  <a:lnTo>
                    <a:pt x="654" y="465"/>
                  </a:lnTo>
                  <a:lnTo>
                    <a:pt x="654" y="469"/>
                  </a:lnTo>
                  <a:lnTo>
                    <a:pt x="654" y="473"/>
                  </a:lnTo>
                  <a:lnTo>
                    <a:pt x="654" y="477"/>
                  </a:lnTo>
                  <a:lnTo>
                    <a:pt x="654" y="480"/>
                  </a:lnTo>
                  <a:lnTo>
                    <a:pt x="654" y="484"/>
                  </a:lnTo>
                  <a:lnTo>
                    <a:pt x="654" y="488"/>
                  </a:lnTo>
                  <a:lnTo>
                    <a:pt x="654" y="492"/>
                  </a:lnTo>
                  <a:lnTo>
                    <a:pt x="654" y="496"/>
                  </a:lnTo>
                  <a:lnTo>
                    <a:pt x="654" y="499"/>
                  </a:lnTo>
                  <a:lnTo>
                    <a:pt x="654" y="503"/>
                  </a:lnTo>
                  <a:lnTo>
                    <a:pt x="654" y="507"/>
                  </a:lnTo>
                  <a:lnTo>
                    <a:pt x="654" y="509"/>
                  </a:lnTo>
                  <a:lnTo>
                    <a:pt x="654" y="515"/>
                  </a:lnTo>
                  <a:lnTo>
                    <a:pt x="654" y="518"/>
                  </a:lnTo>
                  <a:lnTo>
                    <a:pt x="654" y="520"/>
                  </a:lnTo>
                  <a:lnTo>
                    <a:pt x="656" y="524"/>
                  </a:lnTo>
                  <a:lnTo>
                    <a:pt x="656" y="528"/>
                  </a:lnTo>
                  <a:lnTo>
                    <a:pt x="656" y="532"/>
                  </a:lnTo>
                  <a:lnTo>
                    <a:pt x="656" y="536"/>
                  </a:lnTo>
                  <a:lnTo>
                    <a:pt x="656" y="539"/>
                  </a:lnTo>
                  <a:lnTo>
                    <a:pt x="658" y="543"/>
                  </a:lnTo>
                  <a:lnTo>
                    <a:pt x="658" y="545"/>
                  </a:lnTo>
                  <a:lnTo>
                    <a:pt x="660" y="551"/>
                  </a:lnTo>
                  <a:lnTo>
                    <a:pt x="660" y="553"/>
                  </a:lnTo>
                  <a:lnTo>
                    <a:pt x="661" y="556"/>
                  </a:lnTo>
                  <a:lnTo>
                    <a:pt x="663" y="562"/>
                  </a:lnTo>
                  <a:lnTo>
                    <a:pt x="665" y="568"/>
                  </a:lnTo>
                  <a:lnTo>
                    <a:pt x="667" y="574"/>
                  </a:lnTo>
                  <a:lnTo>
                    <a:pt x="671" y="579"/>
                  </a:lnTo>
                  <a:lnTo>
                    <a:pt x="673" y="585"/>
                  </a:lnTo>
                  <a:lnTo>
                    <a:pt x="679" y="589"/>
                  </a:lnTo>
                  <a:lnTo>
                    <a:pt x="680" y="594"/>
                  </a:lnTo>
                  <a:lnTo>
                    <a:pt x="684" y="600"/>
                  </a:lnTo>
                  <a:lnTo>
                    <a:pt x="688" y="602"/>
                  </a:lnTo>
                  <a:lnTo>
                    <a:pt x="692" y="608"/>
                  </a:lnTo>
                  <a:lnTo>
                    <a:pt x="696" y="610"/>
                  </a:lnTo>
                  <a:lnTo>
                    <a:pt x="699" y="615"/>
                  </a:lnTo>
                  <a:lnTo>
                    <a:pt x="701" y="619"/>
                  </a:lnTo>
                  <a:lnTo>
                    <a:pt x="707" y="621"/>
                  </a:lnTo>
                  <a:lnTo>
                    <a:pt x="711" y="623"/>
                  </a:lnTo>
                  <a:lnTo>
                    <a:pt x="717" y="629"/>
                  </a:lnTo>
                  <a:lnTo>
                    <a:pt x="718" y="631"/>
                  </a:lnTo>
                  <a:lnTo>
                    <a:pt x="722" y="632"/>
                  </a:lnTo>
                  <a:lnTo>
                    <a:pt x="726" y="634"/>
                  </a:lnTo>
                  <a:lnTo>
                    <a:pt x="730" y="636"/>
                  </a:lnTo>
                  <a:lnTo>
                    <a:pt x="732" y="638"/>
                  </a:lnTo>
                  <a:lnTo>
                    <a:pt x="736" y="640"/>
                  </a:lnTo>
                  <a:lnTo>
                    <a:pt x="739" y="642"/>
                  </a:lnTo>
                  <a:lnTo>
                    <a:pt x="743" y="644"/>
                  </a:lnTo>
                  <a:lnTo>
                    <a:pt x="747" y="646"/>
                  </a:lnTo>
                  <a:lnTo>
                    <a:pt x="751" y="648"/>
                  </a:lnTo>
                  <a:lnTo>
                    <a:pt x="753" y="648"/>
                  </a:lnTo>
                  <a:lnTo>
                    <a:pt x="755" y="648"/>
                  </a:lnTo>
                  <a:lnTo>
                    <a:pt x="753" y="650"/>
                  </a:lnTo>
                  <a:lnTo>
                    <a:pt x="753" y="653"/>
                  </a:lnTo>
                  <a:lnTo>
                    <a:pt x="753" y="655"/>
                  </a:lnTo>
                  <a:lnTo>
                    <a:pt x="753" y="659"/>
                  </a:lnTo>
                  <a:lnTo>
                    <a:pt x="753" y="663"/>
                  </a:lnTo>
                  <a:lnTo>
                    <a:pt x="753" y="667"/>
                  </a:lnTo>
                  <a:lnTo>
                    <a:pt x="751" y="670"/>
                  </a:lnTo>
                  <a:lnTo>
                    <a:pt x="751" y="676"/>
                  </a:lnTo>
                  <a:lnTo>
                    <a:pt x="751" y="680"/>
                  </a:lnTo>
                  <a:lnTo>
                    <a:pt x="751" y="686"/>
                  </a:lnTo>
                  <a:lnTo>
                    <a:pt x="751" y="691"/>
                  </a:lnTo>
                  <a:lnTo>
                    <a:pt x="751" y="697"/>
                  </a:lnTo>
                  <a:lnTo>
                    <a:pt x="751" y="701"/>
                  </a:lnTo>
                  <a:lnTo>
                    <a:pt x="751" y="705"/>
                  </a:lnTo>
                  <a:lnTo>
                    <a:pt x="751" y="708"/>
                  </a:lnTo>
                  <a:lnTo>
                    <a:pt x="753" y="712"/>
                  </a:lnTo>
                  <a:lnTo>
                    <a:pt x="753" y="716"/>
                  </a:lnTo>
                  <a:lnTo>
                    <a:pt x="753" y="720"/>
                  </a:lnTo>
                  <a:lnTo>
                    <a:pt x="753" y="722"/>
                  </a:lnTo>
                  <a:lnTo>
                    <a:pt x="753" y="726"/>
                  </a:lnTo>
                  <a:lnTo>
                    <a:pt x="753" y="729"/>
                  </a:lnTo>
                  <a:lnTo>
                    <a:pt x="753" y="733"/>
                  </a:lnTo>
                  <a:lnTo>
                    <a:pt x="753" y="737"/>
                  </a:lnTo>
                  <a:lnTo>
                    <a:pt x="755" y="741"/>
                  </a:lnTo>
                  <a:lnTo>
                    <a:pt x="755" y="745"/>
                  </a:lnTo>
                  <a:lnTo>
                    <a:pt x="755" y="748"/>
                  </a:lnTo>
                  <a:lnTo>
                    <a:pt x="755" y="752"/>
                  </a:lnTo>
                  <a:lnTo>
                    <a:pt x="755" y="758"/>
                  </a:lnTo>
                  <a:lnTo>
                    <a:pt x="755" y="760"/>
                  </a:lnTo>
                  <a:lnTo>
                    <a:pt x="756" y="764"/>
                  </a:lnTo>
                  <a:lnTo>
                    <a:pt x="756" y="767"/>
                  </a:lnTo>
                  <a:lnTo>
                    <a:pt x="756" y="773"/>
                  </a:lnTo>
                  <a:lnTo>
                    <a:pt x="756" y="777"/>
                  </a:lnTo>
                  <a:lnTo>
                    <a:pt x="756" y="779"/>
                  </a:lnTo>
                  <a:lnTo>
                    <a:pt x="758" y="785"/>
                  </a:lnTo>
                  <a:lnTo>
                    <a:pt x="758" y="788"/>
                  </a:lnTo>
                  <a:lnTo>
                    <a:pt x="760" y="792"/>
                  </a:lnTo>
                  <a:lnTo>
                    <a:pt x="760" y="796"/>
                  </a:lnTo>
                  <a:lnTo>
                    <a:pt x="760" y="800"/>
                  </a:lnTo>
                  <a:lnTo>
                    <a:pt x="762" y="804"/>
                  </a:lnTo>
                  <a:lnTo>
                    <a:pt x="762" y="807"/>
                  </a:lnTo>
                  <a:lnTo>
                    <a:pt x="762" y="811"/>
                  </a:lnTo>
                  <a:lnTo>
                    <a:pt x="764" y="817"/>
                  </a:lnTo>
                  <a:lnTo>
                    <a:pt x="764" y="821"/>
                  </a:lnTo>
                  <a:lnTo>
                    <a:pt x="764" y="823"/>
                  </a:lnTo>
                  <a:lnTo>
                    <a:pt x="768" y="828"/>
                  </a:lnTo>
                  <a:lnTo>
                    <a:pt x="768" y="832"/>
                  </a:lnTo>
                  <a:lnTo>
                    <a:pt x="770" y="836"/>
                  </a:lnTo>
                  <a:lnTo>
                    <a:pt x="770" y="840"/>
                  </a:lnTo>
                  <a:lnTo>
                    <a:pt x="770" y="842"/>
                  </a:lnTo>
                  <a:lnTo>
                    <a:pt x="772" y="845"/>
                  </a:lnTo>
                  <a:lnTo>
                    <a:pt x="774" y="849"/>
                  </a:lnTo>
                  <a:lnTo>
                    <a:pt x="775" y="853"/>
                  </a:lnTo>
                  <a:lnTo>
                    <a:pt x="775" y="855"/>
                  </a:lnTo>
                  <a:lnTo>
                    <a:pt x="777" y="861"/>
                  </a:lnTo>
                  <a:lnTo>
                    <a:pt x="779" y="864"/>
                  </a:lnTo>
                  <a:lnTo>
                    <a:pt x="779" y="866"/>
                  </a:lnTo>
                  <a:lnTo>
                    <a:pt x="781" y="868"/>
                  </a:lnTo>
                  <a:lnTo>
                    <a:pt x="781" y="872"/>
                  </a:lnTo>
                  <a:lnTo>
                    <a:pt x="783" y="876"/>
                  </a:lnTo>
                  <a:lnTo>
                    <a:pt x="785" y="880"/>
                  </a:lnTo>
                  <a:lnTo>
                    <a:pt x="787" y="883"/>
                  </a:lnTo>
                  <a:lnTo>
                    <a:pt x="789" y="885"/>
                  </a:lnTo>
                  <a:lnTo>
                    <a:pt x="791" y="889"/>
                  </a:lnTo>
                  <a:lnTo>
                    <a:pt x="793" y="893"/>
                  </a:lnTo>
                  <a:lnTo>
                    <a:pt x="796" y="899"/>
                  </a:lnTo>
                  <a:lnTo>
                    <a:pt x="800" y="904"/>
                  </a:lnTo>
                  <a:lnTo>
                    <a:pt x="802" y="910"/>
                  </a:lnTo>
                  <a:lnTo>
                    <a:pt x="806" y="916"/>
                  </a:lnTo>
                  <a:lnTo>
                    <a:pt x="810" y="921"/>
                  </a:lnTo>
                  <a:lnTo>
                    <a:pt x="812" y="925"/>
                  </a:lnTo>
                  <a:lnTo>
                    <a:pt x="815" y="929"/>
                  </a:lnTo>
                  <a:lnTo>
                    <a:pt x="817" y="933"/>
                  </a:lnTo>
                  <a:lnTo>
                    <a:pt x="821" y="937"/>
                  </a:lnTo>
                  <a:lnTo>
                    <a:pt x="825" y="940"/>
                  </a:lnTo>
                  <a:lnTo>
                    <a:pt x="827" y="944"/>
                  </a:lnTo>
                  <a:lnTo>
                    <a:pt x="831" y="950"/>
                  </a:lnTo>
                  <a:lnTo>
                    <a:pt x="836" y="956"/>
                  </a:lnTo>
                  <a:lnTo>
                    <a:pt x="840" y="959"/>
                  </a:lnTo>
                  <a:lnTo>
                    <a:pt x="842" y="961"/>
                  </a:lnTo>
                  <a:lnTo>
                    <a:pt x="844" y="963"/>
                  </a:lnTo>
                  <a:lnTo>
                    <a:pt x="846" y="965"/>
                  </a:lnTo>
                  <a:lnTo>
                    <a:pt x="901" y="952"/>
                  </a:lnTo>
                  <a:lnTo>
                    <a:pt x="901" y="956"/>
                  </a:lnTo>
                  <a:lnTo>
                    <a:pt x="903" y="959"/>
                  </a:lnTo>
                  <a:lnTo>
                    <a:pt x="903" y="961"/>
                  </a:lnTo>
                  <a:lnTo>
                    <a:pt x="905" y="965"/>
                  </a:lnTo>
                  <a:lnTo>
                    <a:pt x="905" y="969"/>
                  </a:lnTo>
                  <a:lnTo>
                    <a:pt x="907" y="973"/>
                  </a:lnTo>
                  <a:lnTo>
                    <a:pt x="907" y="978"/>
                  </a:lnTo>
                  <a:lnTo>
                    <a:pt x="909" y="984"/>
                  </a:lnTo>
                  <a:lnTo>
                    <a:pt x="909" y="988"/>
                  </a:lnTo>
                  <a:lnTo>
                    <a:pt x="910" y="994"/>
                  </a:lnTo>
                  <a:lnTo>
                    <a:pt x="912" y="999"/>
                  </a:lnTo>
                  <a:lnTo>
                    <a:pt x="914" y="1005"/>
                  </a:lnTo>
                  <a:lnTo>
                    <a:pt x="916" y="1011"/>
                  </a:lnTo>
                  <a:lnTo>
                    <a:pt x="918" y="1018"/>
                  </a:lnTo>
                  <a:lnTo>
                    <a:pt x="918" y="1020"/>
                  </a:lnTo>
                  <a:lnTo>
                    <a:pt x="918" y="1024"/>
                  </a:lnTo>
                  <a:lnTo>
                    <a:pt x="918" y="1028"/>
                  </a:lnTo>
                  <a:lnTo>
                    <a:pt x="920" y="1032"/>
                  </a:lnTo>
                  <a:lnTo>
                    <a:pt x="920" y="1035"/>
                  </a:lnTo>
                  <a:lnTo>
                    <a:pt x="920" y="1037"/>
                  </a:lnTo>
                  <a:lnTo>
                    <a:pt x="920" y="1041"/>
                  </a:lnTo>
                  <a:lnTo>
                    <a:pt x="922" y="1045"/>
                  </a:lnTo>
                  <a:lnTo>
                    <a:pt x="922" y="1049"/>
                  </a:lnTo>
                  <a:lnTo>
                    <a:pt x="922" y="1052"/>
                  </a:lnTo>
                  <a:lnTo>
                    <a:pt x="924" y="1056"/>
                  </a:lnTo>
                  <a:lnTo>
                    <a:pt x="926" y="1060"/>
                  </a:lnTo>
                  <a:lnTo>
                    <a:pt x="926" y="1064"/>
                  </a:lnTo>
                  <a:lnTo>
                    <a:pt x="926" y="1068"/>
                  </a:lnTo>
                  <a:lnTo>
                    <a:pt x="926" y="1070"/>
                  </a:lnTo>
                  <a:lnTo>
                    <a:pt x="928" y="1075"/>
                  </a:lnTo>
                  <a:lnTo>
                    <a:pt x="928" y="1079"/>
                  </a:lnTo>
                  <a:lnTo>
                    <a:pt x="928" y="1083"/>
                  </a:lnTo>
                  <a:lnTo>
                    <a:pt x="928" y="1087"/>
                  </a:lnTo>
                  <a:lnTo>
                    <a:pt x="929" y="1090"/>
                  </a:lnTo>
                  <a:lnTo>
                    <a:pt x="929" y="1094"/>
                  </a:lnTo>
                  <a:lnTo>
                    <a:pt x="929" y="1098"/>
                  </a:lnTo>
                  <a:lnTo>
                    <a:pt x="931" y="1102"/>
                  </a:lnTo>
                  <a:lnTo>
                    <a:pt x="931" y="1106"/>
                  </a:lnTo>
                  <a:lnTo>
                    <a:pt x="931" y="1110"/>
                  </a:lnTo>
                  <a:lnTo>
                    <a:pt x="933" y="1113"/>
                  </a:lnTo>
                  <a:lnTo>
                    <a:pt x="933" y="1117"/>
                  </a:lnTo>
                  <a:lnTo>
                    <a:pt x="933" y="1123"/>
                  </a:lnTo>
                  <a:lnTo>
                    <a:pt x="933" y="1127"/>
                  </a:lnTo>
                  <a:lnTo>
                    <a:pt x="933" y="1130"/>
                  </a:lnTo>
                  <a:lnTo>
                    <a:pt x="933" y="1132"/>
                  </a:lnTo>
                  <a:lnTo>
                    <a:pt x="933" y="1138"/>
                  </a:lnTo>
                  <a:lnTo>
                    <a:pt x="933" y="1142"/>
                  </a:lnTo>
                  <a:lnTo>
                    <a:pt x="933" y="1144"/>
                  </a:lnTo>
                  <a:lnTo>
                    <a:pt x="933" y="1149"/>
                  </a:lnTo>
                  <a:lnTo>
                    <a:pt x="933" y="1153"/>
                  </a:lnTo>
                  <a:lnTo>
                    <a:pt x="933" y="1157"/>
                  </a:lnTo>
                  <a:lnTo>
                    <a:pt x="933" y="1161"/>
                  </a:lnTo>
                  <a:lnTo>
                    <a:pt x="933" y="1163"/>
                  </a:lnTo>
                  <a:lnTo>
                    <a:pt x="933" y="1168"/>
                  </a:lnTo>
                  <a:lnTo>
                    <a:pt x="933" y="1170"/>
                  </a:lnTo>
                  <a:lnTo>
                    <a:pt x="933" y="1174"/>
                  </a:lnTo>
                  <a:lnTo>
                    <a:pt x="933" y="1178"/>
                  </a:lnTo>
                  <a:lnTo>
                    <a:pt x="933" y="1182"/>
                  </a:lnTo>
                  <a:lnTo>
                    <a:pt x="933" y="1186"/>
                  </a:lnTo>
                  <a:lnTo>
                    <a:pt x="933" y="1189"/>
                  </a:lnTo>
                  <a:lnTo>
                    <a:pt x="933" y="1193"/>
                  </a:lnTo>
                  <a:lnTo>
                    <a:pt x="933" y="1195"/>
                  </a:lnTo>
                  <a:lnTo>
                    <a:pt x="933" y="1199"/>
                  </a:lnTo>
                  <a:lnTo>
                    <a:pt x="933" y="1203"/>
                  </a:lnTo>
                  <a:lnTo>
                    <a:pt x="933" y="1206"/>
                  </a:lnTo>
                  <a:lnTo>
                    <a:pt x="933" y="1210"/>
                  </a:lnTo>
                  <a:lnTo>
                    <a:pt x="931" y="1214"/>
                  </a:lnTo>
                  <a:lnTo>
                    <a:pt x="931" y="1222"/>
                  </a:lnTo>
                  <a:lnTo>
                    <a:pt x="931" y="1227"/>
                  </a:lnTo>
                  <a:lnTo>
                    <a:pt x="931" y="1233"/>
                  </a:lnTo>
                  <a:lnTo>
                    <a:pt x="929" y="1239"/>
                  </a:lnTo>
                  <a:lnTo>
                    <a:pt x="928" y="1243"/>
                  </a:lnTo>
                  <a:lnTo>
                    <a:pt x="928" y="1248"/>
                  </a:lnTo>
                  <a:lnTo>
                    <a:pt x="928" y="1252"/>
                  </a:lnTo>
                  <a:lnTo>
                    <a:pt x="928" y="1258"/>
                  </a:lnTo>
                  <a:lnTo>
                    <a:pt x="926" y="1262"/>
                  </a:lnTo>
                  <a:lnTo>
                    <a:pt x="926" y="1265"/>
                  </a:lnTo>
                  <a:lnTo>
                    <a:pt x="926" y="1269"/>
                  </a:lnTo>
                  <a:lnTo>
                    <a:pt x="926" y="1275"/>
                  </a:lnTo>
                  <a:lnTo>
                    <a:pt x="924" y="1279"/>
                  </a:lnTo>
                  <a:lnTo>
                    <a:pt x="924" y="1281"/>
                  </a:lnTo>
                  <a:lnTo>
                    <a:pt x="924" y="1282"/>
                  </a:lnTo>
                  <a:lnTo>
                    <a:pt x="977" y="1282"/>
                  </a:lnTo>
                  <a:lnTo>
                    <a:pt x="975" y="1282"/>
                  </a:lnTo>
                  <a:lnTo>
                    <a:pt x="975" y="1286"/>
                  </a:lnTo>
                  <a:lnTo>
                    <a:pt x="975" y="1288"/>
                  </a:lnTo>
                  <a:lnTo>
                    <a:pt x="975" y="1294"/>
                  </a:lnTo>
                  <a:lnTo>
                    <a:pt x="975" y="1296"/>
                  </a:lnTo>
                  <a:lnTo>
                    <a:pt x="975" y="1301"/>
                  </a:lnTo>
                  <a:lnTo>
                    <a:pt x="975" y="1305"/>
                  </a:lnTo>
                  <a:lnTo>
                    <a:pt x="975" y="1311"/>
                  </a:lnTo>
                  <a:lnTo>
                    <a:pt x="973" y="1315"/>
                  </a:lnTo>
                  <a:lnTo>
                    <a:pt x="973" y="1322"/>
                  </a:lnTo>
                  <a:lnTo>
                    <a:pt x="971" y="1326"/>
                  </a:lnTo>
                  <a:lnTo>
                    <a:pt x="971" y="1330"/>
                  </a:lnTo>
                  <a:lnTo>
                    <a:pt x="971" y="1332"/>
                  </a:lnTo>
                  <a:lnTo>
                    <a:pt x="971" y="1336"/>
                  </a:lnTo>
                  <a:lnTo>
                    <a:pt x="969" y="1339"/>
                  </a:lnTo>
                  <a:lnTo>
                    <a:pt x="969" y="1343"/>
                  </a:lnTo>
                  <a:lnTo>
                    <a:pt x="969" y="1345"/>
                  </a:lnTo>
                  <a:lnTo>
                    <a:pt x="969" y="1351"/>
                  </a:lnTo>
                  <a:lnTo>
                    <a:pt x="967" y="1353"/>
                  </a:lnTo>
                  <a:lnTo>
                    <a:pt x="967" y="1357"/>
                  </a:lnTo>
                  <a:lnTo>
                    <a:pt x="966" y="1362"/>
                  </a:lnTo>
                  <a:lnTo>
                    <a:pt x="966" y="1364"/>
                  </a:lnTo>
                  <a:lnTo>
                    <a:pt x="964" y="1370"/>
                  </a:lnTo>
                  <a:lnTo>
                    <a:pt x="964" y="1374"/>
                  </a:lnTo>
                  <a:lnTo>
                    <a:pt x="962" y="1377"/>
                  </a:lnTo>
                  <a:lnTo>
                    <a:pt x="962" y="1381"/>
                  </a:lnTo>
                  <a:lnTo>
                    <a:pt x="962" y="1385"/>
                  </a:lnTo>
                  <a:lnTo>
                    <a:pt x="960" y="1389"/>
                  </a:lnTo>
                  <a:lnTo>
                    <a:pt x="958" y="1395"/>
                  </a:lnTo>
                  <a:lnTo>
                    <a:pt x="958" y="1398"/>
                  </a:lnTo>
                  <a:lnTo>
                    <a:pt x="956" y="1402"/>
                  </a:lnTo>
                  <a:lnTo>
                    <a:pt x="956" y="1408"/>
                  </a:lnTo>
                  <a:lnTo>
                    <a:pt x="954" y="1412"/>
                  </a:lnTo>
                  <a:lnTo>
                    <a:pt x="952" y="1415"/>
                  </a:lnTo>
                  <a:lnTo>
                    <a:pt x="952" y="1421"/>
                  </a:lnTo>
                  <a:lnTo>
                    <a:pt x="950" y="1425"/>
                  </a:lnTo>
                  <a:lnTo>
                    <a:pt x="948" y="1429"/>
                  </a:lnTo>
                  <a:lnTo>
                    <a:pt x="947" y="1434"/>
                  </a:lnTo>
                  <a:lnTo>
                    <a:pt x="945" y="1438"/>
                  </a:lnTo>
                  <a:lnTo>
                    <a:pt x="943" y="1442"/>
                  </a:lnTo>
                  <a:lnTo>
                    <a:pt x="943" y="1446"/>
                  </a:lnTo>
                  <a:lnTo>
                    <a:pt x="941" y="1452"/>
                  </a:lnTo>
                  <a:lnTo>
                    <a:pt x="939" y="1455"/>
                  </a:lnTo>
                  <a:lnTo>
                    <a:pt x="937" y="1459"/>
                  </a:lnTo>
                  <a:lnTo>
                    <a:pt x="933" y="1465"/>
                  </a:lnTo>
                  <a:lnTo>
                    <a:pt x="933" y="1469"/>
                  </a:lnTo>
                  <a:lnTo>
                    <a:pt x="929" y="1472"/>
                  </a:lnTo>
                  <a:lnTo>
                    <a:pt x="928" y="1478"/>
                  </a:lnTo>
                  <a:lnTo>
                    <a:pt x="926" y="1482"/>
                  </a:lnTo>
                  <a:lnTo>
                    <a:pt x="924" y="1488"/>
                  </a:lnTo>
                  <a:lnTo>
                    <a:pt x="922" y="1490"/>
                  </a:lnTo>
                  <a:lnTo>
                    <a:pt x="920" y="1495"/>
                  </a:lnTo>
                  <a:lnTo>
                    <a:pt x="916" y="1497"/>
                  </a:lnTo>
                  <a:lnTo>
                    <a:pt x="914" y="1503"/>
                  </a:lnTo>
                  <a:lnTo>
                    <a:pt x="910" y="1507"/>
                  </a:lnTo>
                  <a:lnTo>
                    <a:pt x="909" y="1511"/>
                  </a:lnTo>
                  <a:lnTo>
                    <a:pt x="907" y="1514"/>
                  </a:lnTo>
                  <a:lnTo>
                    <a:pt x="903" y="1518"/>
                  </a:lnTo>
                  <a:lnTo>
                    <a:pt x="901" y="1522"/>
                  </a:lnTo>
                  <a:lnTo>
                    <a:pt x="897" y="1526"/>
                  </a:lnTo>
                  <a:lnTo>
                    <a:pt x="893" y="1530"/>
                  </a:lnTo>
                  <a:lnTo>
                    <a:pt x="891" y="1533"/>
                  </a:lnTo>
                  <a:lnTo>
                    <a:pt x="888" y="1537"/>
                  </a:lnTo>
                  <a:lnTo>
                    <a:pt x="886" y="1541"/>
                  </a:lnTo>
                  <a:lnTo>
                    <a:pt x="882" y="1545"/>
                  </a:lnTo>
                  <a:lnTo>
                    <a:pt x="880" y="1549"/>
                  </a:lnTo>
                  <a:lnTo>
                    <a:pt x="876" y="1550"/>
                  </a:lnTo>
                  <a:lnTo>
                    <a:pt x="874" y="1556"/>
                  </a:lnTo>
                  <a:lnTo>
                    <a:pt x="871" y="1558"/>
                  </a:lnTo>
                  <a:lnTo>
                    <a:pt x="869" y="1562"/>
                  </a:lnTo>
                  <a:lnTo>
                    <a:pt x="865" y="1564"/>
                  </a:lnTo>
                  <a:lnTo>
                    <a:pt x="861" y="1568"/>
                  </a:lnTo>
                  <a:lnTo>
                    <a:pt x="859" y="1571"/>
                  </a:lnTo>
                  <a:lnTo>
                    <a:pt x="855" y="1575"/>
                  </a:lnTo>
                  <a:lnTo>
                    <a:pt x="850" y="1579"/>
                  </a:lnTo>
                  <a:lnTo>
                    <a:pt x="844" y="1587"/>
                  </a:lnTo>
                  <a:lnTo>
                    <a:pt x="838" y="1592"/>
                  </a:lnTo>
                  <a:lnTo>
                    <a:pt x="833" y="1598"/>
                  </a:lnTo>
                  <a:lnTo>
                    <a:pt x="827" y="1602"/>
                  </a:lnTo>
                  <a:lnTo>
                    <a:pt x="821" y="1607"/>
                  </a:lnTo>
                  <a:lnTo>
                    <a:pt x="815" y="1611"/>
                  </a:lnTo>
                  <a:lnTo>
                    <a:pt x="812" y="1615"/>
                  </a:lnTo>
                  <a:lnTo>
                    <a:pt x="806" y="1621"/>
                  </a:lnTo>
                  <a:lnTo>
                    <a:pt x="800" y="1623"/>
                  </a:lnTo>
                  <a:lnTo>
                    <a:pt x="796" y="1626"/>
                  </a:lnTo>
                  <a:lnTo>
                    <a:pt x="793" y="1630"/>
                  </a:lnTo>
                  <a:lnTo>
                    <a:pt x="789" y="1632"/>
                  </a:lnTo>
                  <a:lnTo>
                    <a:pt x="787" y="1634"/>
                  </a:lnTo>
                  <a:lnTo>
                    <a:pt x="783" y="1638"/>
                  </a:lnTo>
                  <a:lnTo>
                    <a:pt x="781" y="1640"/>
                  </a:lnTo>
                  <a:lnTo>
                    <a:pt x="779" y="1642"/>
                  </a:lnTo>
                  <a:lnTo>
                    <a:pt x="777" y="1642"/>
                  </a:lnTo>
                  <a:lnTo>
                    <a:pt x="842" y="1682"/>
                  </a:lnTo>
                  <a:lnTo>
                    <a:pt x="840" y="1683"/>
                  </a:lnTo>
                  <a:lnTo>
                    <a:pt x="836" y="1685"/>
                  </a:lnTo>
                  <a:lnTo>
                    <a:pt x="833" y="1687"/>
                  </a:lnTo>
                  <a:lnTo>
                    <a:pt x="831" y="1691"/>
                  </a:lnTo>
                  <a:lnTo>
                    <a:pt x="827" y="1693"/>
                  </a:lnTo>
                  <a:lnTo>
                    <a:pt x="823" y="1697"/>
                  </a:lnTo>
                  <a:lnTo>
                    <a:pt x="817" y="1701"/>
                  </a:lnTo>
                  <a:lnTo>
                    <a:pt x="814" y="1704"/>
                  </a:lnTo>
                  <a:lnTo>
                    <a:pt x="808" y="1710"/>
                  </a:lnTo>
                  <a:lnTo>
                    <a:pt x="802" y="1716"/>
                  </a:lnTo>
                  <a:lnTo>
                    <a:pt x="798" y="1716"/>
                  </a:lnTo>
                  <a:lnTo>
                    <a:pt x="795" y="1720"/>
                  </a:lnTo>
                  <a:lnTo>
                    <a:pt x="793" y="1721"/>
                  </a:lnTo>
                  <a:lnTo>
                    <a:pt x="789" y="1725"/>
                  </a:lnTo>
                  <a:lnTo>
                    <a:pt x="783" y="1727"/>
                  </a:lnTo>
                  <a:lnTo>
                    <a:pt x="781" y="1731"/>
                  </a:lnTo>
                  <a:lnTo>
                    <a:pt x="777" y="1733"/>
                  </a:lnTo>
                  <a:lnTo>
                    <a:pt x="774" y="1737"/>
                  </a:lnTo>
                  <a:lnTo>
                    <a:pt x="768" y="1739"/>
                  </a:lnTo>
                  <a:lnTo>
                    <a:pt x="764" y="1742"/>
                  </a:lnTo>
                  <a:lnTo>
                    <a:pt x="760" y="1746"/>
                  </a:lnTo>
                  <a:lnTo>
                    <a:pt x="756" y="1748"/>
                  </a:lnTo>
                  <a:lnTo>
                    <a:pt x="751" y="1752"/>
                  </a:lnTo>
                  <a:lnTo>
                    <a:pt x="747" y="1754"/>
                  </a:lnTo>
                  <a:lnTo>
                    <a:pt x="743" y="1758"/>
                  </a:lnTo>
                  <a:lnTo>
                    <a:pt x="737" y="1761"/>
                  </a:lnTo>
                  <a:lnTo>
                    <a:pt x="732" y="1765"/>
                  </a:lnTo>
                  <a:lnTo>
                    <a:pt x="726" y="1767"/>
                  </a:lnTo>
                  <a:lnTo>
                    <a:pt x="720" y="1771"/>
                  </a:lnTo>
                  <a:lnTo>
                    <a:pt x="717" y="1775"/>
                  </a:lnTo>
                  <a:lnTo>
                    <a:pt x="713" y="1777"/>
                  </a:lnTo>
                  <a:lnTo>
                    <a:pt x="707" y="1780"/>
                  </a:lnTo>
                  <a:lnTo>
                    <a:pt x="701" y="1784"/>
                  </a:lnTo>
                  <a:lnTo>
                    <a:pt x="698" y="1788"/>
                  </a:lnTo>
                  <a:lnTo>
                    <a:pt x="690" y="1790"/>
                  </a:lnTo>
                  <a:lnTo>
                    <a:pt x="684" y="1794"/>
                  </a:lnTo>
                  <a:lnTo>
                    <a:pt x="679" y="1797"/>
                  </a:lnTo>
                  <a:lnTo>
                    <a:pt x="673" y="1799"/>
                  </a:lnTo>
                  <a:lnTo>
                    <a:pt x="667" y="1803"/>
                  </a:lnTo>
                  <a:lnTo>
                    <a:pt x="661" y="1805"/>
                  </a:lnTo>
                  <a:lnTo>
                    <a:pt x="656" y="1809"/>
                  </a:lnTo>
                  <a:lnTo>
                    <a:pt x="650" y="1813"/>
                  </a:lnTo>
                  <a:lnTo>
                    <a:pt x="642" y="1816"/>
                  </a:lnTo>
                  <a:lnTo>
                    <a:pt x="637" y="1820"/>
                  </a:lnTo>
                  <a:lnTo>
                    <a:pt x="631" y="1822"/>
                  </a:lnTo>
                  <a:lnTo>
                    <a:pt x="623" y="1824"/>
                  </a:lnTo>
                  <a:lnTo>
                    <a:pt x="618" y="1828"/>
                  </a:lnTo>
                  <a:lnTo>
                    <a:pt x="610" y="1830"/>
                  </a:lnTo>
                  <a:lnTo>
                    <a:pt x="604" y="1834"/>
                  </a:lnTo>
                  <a:lnTo>
                    <a:pt x="599" y="1837"/>
                  </a:lnTo>
                  <a:lnTo>
                    <a:pt x="591" y="1839"/>
                  </a:lnTo>
                  <a:lnTo>
                    <a:pt x="585" y="1841"/>
                  </a:lnTo>
                  <a:lnTo>
                    <a:pt x="578" y="1843"/>
                  </a:lnTo>
                  <a:lnTo>
                    <a:pt x="570" y="1847"/>
                  </a:lnTo>
                  <a:lnTo>
                    <a:pt x="563" y="1849"/>
                  </a:lnTo>
                  <a:lnTo>
                    <a:pt x="557" y="1853"/>
                  </a:lnTo>
                  <a:lnTo>
                    <a:pt x="549" y="1855"/>
                  </a:lnTo>
                  <a:lnTo>
                    <a:pt x="542" y="1858"/>
                  </a:lnTo>
                  <a:lnTo>
                    <a:pt x="536" y="1858"/>
                  </a:lnTo>
                  <a:lnTo>
                    <a:pt x="528" y="1860"/>
                  </a:lnTo>
                  <a:lnTo>
                    <a:pt x="521" y="1862"/>
                  </a:lnTo>
                  <a:lnTo>
                    <a:pt x="513" y="1866"/>
                  </a:lnTo>
                  <a:lnTo>
                    <a:pt x="506" y="1868"/>
                  </a:lnTo>
                  <a:lnTo>
                    <a:pt x="500" y="1870"/>
                  </a:lnTo>
                  <a:lnTo>
                    <a:pt x="492" y="1872"/>
                  </a:lnTo>
                  <a:lnTo>
                    <a:pt x="485" y="1874"/>
                  </a:lnTo>
                  <a:lnTo>
                    <a:pt x="477" y="1875"/>
                  </a:lnTo>
                  <a:lnTo>
                    <a:pt x="471" y="1877"/>
                  </a:lnTo>
                  <a:lnTo>
                    <a:pt x="462" y="1879"/>
                  </a:lnTo>
                  <a:lnTo>
                    <a:pt x="456" y="1881"/>
                  </a:lnTo>
                  <a:lnTo>
                    <a:pt x="449" y="1881"/>
                  </a:lnTo>
                  <a:lnTo>
                    <a:pt x="441" y="1885"/>
                  </a:lnTo>
                  <a:lnTo>
                    <a:pt x="433" y="1885"/>
                  </a:lnTo>
                  <a:lnTo>
                    <a:pt x="428" y="1887"/>
                  </a:lnTo>
                  <a:lnTo>
                    <a:pt x="418" y="1889"/>
                  </a:lnTo>
                  <a:lnTo>
                    <a:pt x="411" y="1891"/>
                  </a:lnTo>
                  <a:lnTo>
                    <a:pt x="405" y="1891"/>
                  </a:lnTo>
                  <a:lnTo>
                    <a:pt x="397" y="1893"/>
                  </a:lnTo>
                  <a:lnTo>
                    <a:pt x="390" y="1893"/>
                  </a:lnTo>
                  <a:lnTo>
                    <a:pt x="382" y="1894"/>
                  </a:lnTo>
                  <a:lnTo>
                    <a:pt x="374" y="1896"/>
                  </a:lnTo>
                  <a:lnTo>
                    <a:pt x="367" y="1898"/>
                  </a:lnTo>
                  <a:lnTo>
                    <a:pt x="361" y="1898"/>
                  </a:lnTo>
                  <a:lnTo>
                    <a:pt x="353" y="1898"/>
                  </a:lnTo>
                  <a:lnTo>
                    <a:pt x="346" y="1898"/>
                  </a:lnTo>
                  <a:lnTo>
                    <a:pt x="338" y="1900"/>
                  </a:lnTo>
                  <a:lnTo>
                    <a:pt x="333" y="1900"/>
                  </a:lnTo>
                  <a:lnTo>
                    <a:pt x="325" y="1900"/>
                  </a:lnTo>
                  <a:lnTo>
                    <a:pt x="317" y="1900"/>
                  </a:lnTo>
                  <a:lnTo>
                    <a:pt x="310" y="1902"/>
                  </a:lnTo>
                  <a:lnTo>
                    <a:pt x="304" y="1902"/>
                  </a:lnTo>
                  <a:lnTo>
                    <a:pt x="296" y="1902"/>
                  </a:lnTo>
                  <a:lnTo>
                    <a:pt x="289" y="1902"/>
                  </a:lnTo>
                  <a:lnTo>
                    <a:pt x="283" y="1904"/>
                  </a:lnTo>
                  <a:lnTo>
                    <a:pt x="276" y="1904"/>
                  </a:lnTo>
                  <a:lnTo>
                    <a:pt x="270" y="1904"/>
                  </a:lnTo>
                  <a:lnTo>
                    <a:pt x="262" y="1904"/>
                  </a:lnTo>
                  <a:lnTo>
                    <a:pt x="255" y="1904"/>
                  </a:lnTo>
                  <a:lnTo>
                    <a:pt x="249" y="1904"/>
                  </a:lnTo>
                  <a:lnTo>
                    <a:pt x="241" y="1902"/>
                  </a:lnTo>
                  <a:lnTo>
                    <a:pt x="236" y="1902"/>
                  </a:lnTo>
                  <a:lnTo>
                    <a:pt x="230" y="1902"/>
                  </a:lnTo>
                  <a:lnTo>
                    <a:pt x="222" y="1900"/>
                  </a:lnTo>
                  <a:lnTo>
                    <a:pt x="217" y="1900"/>
                  </a:lnTo>
                  <a:lnTo>
                    <a:pt x="211" y="1900"/>
                  </a:lnTo>
                  <a:lnTo>
                    <a:pt x="205" y="1900"/>
                  </a:lnTo>
                  <a:lnTo>
                    <a:pt x="198" y="1898"/>
                  </a:lnTo>
                  <a:lnTo>
                    <a:pt x="192" y="1898"/>
                  </a:lnTo>
                  <a:lnTo>
                    <a:pt x="186" y="1898"/>
                  </a:lnTo>
                  <a:lnTo>
                    <a:pt x="182" y="1898"/>
                  </a:lnTo>
                  <a:lnTo>
                    <a:pt x="175" y="1896"/>
                  </a:lnTo>
                  <a:lnTo>
                    <a:pt x="171" y="1896"/>
                  </a:lnTo>
                  <a:lnTo>
                    <a:pt x="165" y="1894"/>
                  </a:lnTo>
                  <a:lnTo>
                    <a:pt x="160" y="1893"/>
                  </a:lnTo>
                  <a:lnTo>
                    <a:pt x="154" y="1893"/>
                  </a:lnTo>
                  <a:lnTo>
                    <a:pt x="150" y="1891"/>
                  </a:lnTo>
                  <a:lnTo>
                    <a:pt x="144" y="1889"/>
                  </a:lnTo>
                  <a:lnTo>
                    <a:pt x="139" y="1887"/>
                  </a:lnTo>
                  <a:lnTo>
                    <a:pt x="133" y="1887"/>
                  </a:lnTo>
                  <a:lnTo>
                    <a:pt x="127" y="1885"/>
                  </a:lnTo>
                  <a:lnTo>
                    <a:pt x="123" y="1883"/>
                  </a:lnTo>
                  <a:lnTo>
                    <a:pt x="120" y="1881"/>
                  </a:lnTo>
                  <a:lnTo>
                    <a:pt x="114" y="1879"/>
                  </a:lnTo>
                  <a:lnTo>
                    <a:pt x="110" y="1877"/>
                  </a:lnTo>
                  <a:lnTo>
                    <a:pt x="106" y="1875"/>
                  </a:lnTo>
                  <a:lnTo>
                    <a:pt x="103" y="1874"/>
                  </a:lnTo>
                  <a:lnTo>
                    <a:pt x="97" y="1872"/>
                  </a:lnTo>
                  <a:lnTo>
                    <a:pt x="93" y="1870"/>
                  </a:lnTo>
                  <a:lnTo>
                    <a:pt x="89" y="1868"/>
                  </a:lnTo>
                  <a:lnTo>
                    <a:pt x="87" y="1866"/>
                  </a:lnTo>
                  <a:lnTo>
                    <a:pt x="82" y="1864"/>
                  </a:lnTo>
                  <a:lnTo>
                    <a:pt x="78" y="1862"/>
                  </a:lnTo>
                  <a:lnTo>
                    <a:pt x="74" y="1860"/>
                  </a:lnTo>
                  <a:lnTo>
                    <a:pt x="70" y="1858"/>
                  </a:lnTo>
                  <a:lnTo>
                    <a:pt x="68" y="1856"/>
                  </a:lnTo>
                  <a:lnTo>
                    <a:pt x="65" y="1855"/>
                  </a:lnTo>
                  <a:lnTo>
                    <a:pt x="61" y="1853"/>
                  </a:lnTo>
                  <a:lnTo>
                    <a:pt x="59" y="1851"/>
                  </a:lnTo>
                  <a:lnTo>
                    <a:pt x="51" y="1845"/>
                  </a:lnTo>
                  <a:lnTo>
                    <a:pt x="46" y="1841"/>
                  </a:lnTo>
                  <a:lnTo>
                    <a:pt x="42" y="1837"/>
                  </a:lnTo>
                  <a:lnTo>
                    <a:pt x="38" y="1834"/>
                  </a:lnTo>
                  <a:lnTo>
                    <a:pt x="32" y="1830"/>
                  </a:lnTo>
                  <a:lnTo>
                    <a:pt x="27" y="1824"/>
                  </a:lnTo>
                  <a:lnTo>
                    <a:pt x="25" y="1822"/>
                  </a:lnTo>
                  <a:lnTo>
                    <a:pt x="21" y="1818"/>
                  </a:lnTo>
                  <a:lnTo>
                    <a:pt x="15" y="1815"/>
                  </a:lnTo>
                  <a:lnTo>
                    <a:pt x="13" y="1811"/>
                  </a:lnTo>
                  <a:lnTo>
                    <a:pt x="9" y="1809"/>
                  </a:lnTo>
                  <a:lnTo>
                    <a:pt x="9" y="1805"/>
                  </a:lnTo>
                  <a:lnTo>
                    <a:pt x="6" y="1799"/>
                  </a:lnTo>
                  <a:lnTo>
                    <a:pt x="2" y="1797"/>
                  </a:lnTo>
                  <a:lnTo>
                    <a:pt x="0" y="1796"/>
                  </a:lnTo>
                  <a:lnTo>
                    <a:pt x="0" y="1794"/>
                  </a:lnTo>
                  <a:lnTo>
                    <a:pt x="0" y="1792"/>
                  </a:lnTo>
                  <a:lnTo>
                    <a:pt x="2" y="1788"/>
                  </a:lnTo>
                  <a:lnTo>
                    <a:pt x="6" y="1784"/>
                  </a:lnTo>
                  <a:lnTo>
                    <a:pt x="7" y="1778"/>
                  </a:lnTo>
                  <a:lnTo>
                    <a:pt x="11" y="1773"/>
                  </a:lnTo>
                  <a:lnTo>
                    <a:pt x="13" y="1769"/>
                  </a:lnTo>
                  <a:lnTo>
                    <a:pt x="15" y="1765"/>
                  </a:lnTo>
                  <a:lnTo>
                    <a:pt x="17" y="1761"/>
                  </a:lnTo>
                  <a:lnTo>
                    <a:pt x="21" y="1759"/>
                  </a:lnTo>
                  <a:lnTo>
                    <a:pt x="25" y="1758"/>
                  </a:lnTo>
                  <a:lnTo>
                    <a:pt x="27" y="1752"/>
                  </a:lnTo>
                  <a:lnTo>
                    <a:pt x="30" y="1748"/>
                  </a:lnTo>
                  <a:lnTo>
                    <a:pt x="32" y="1746"/>
                  </a:lnTo>
                  <a:lnTo>
                    <a:pt x="38" y="1742"/>
                  </a:lnTo>
                  <a:lnTo>
                    <a:pt x="40" y="1739"/>
                  </a:lnTo>
                  <a:lnTo>
                    <a:pt x="44" y="1735"/>
                  </a:lnTo>
                  <a:lnTo>
                    <a:pt x="49" y="1733"/>
                  </a:lnTo>
                  <a:lnTo>
                    <a:pt x="53" y="1729"/>
                  </a:lnTo>
                  <a:lnTo>
                    <a:pt x="57" y="1727"/>
                  </a:lnTo>
                  <a:lnTo>
                    <a:pt x="63" y="1723"/>
                  </a:lnTo>
                  <a:lnTo>
                    <a:pt x="68" y="1721"/>
                  </a:lnTo>
                  <a:lnTo>
                    <a:pt x="72" y="1720"/>
                  </a:lnTo>
                  <a:lnTo>
                    <a:pt x="78" y="1718"/>
                  </a:lnTo>
                  <a:lnTo>
                    <a:pt x="84" y="1716"/>
                  </a:lnTo>
                  <a:lnTo>
                    <a:pt x="91" y="1716"/>
                  </a:lnTo>
                  <a:lnTo>
                    <a:pt x="95" y="1714"/>
                  </a:lnTo>
                  <a:lnTo>
                    <a:pt x="103" y="1712"/>
                  </a:lnTo>
                  <a:lnTo>
                    <a:pt x="106" y="1712"/>
                  </a:lnTo>
                  <a:lnTo>
                    <a:pt x="108" y="1710"/>
                  </a:lnTo>
                  <a:lnTo>
                    <a:pt x="112" y="1710"/>
                  </a:lnTo>
                  <a:lnTo>
                    <a:pt x="116" y="1710"/>
                  </a:lnTo>
                  <a:lnTo>
                    <a:pt x="120" y="1710"/>
                  </a:lnTo>
                  <a:lnTo>
                    <a:pt x="123" y="1710"/>
                  </a:lnTo>
                  <a:lnTo>
                    <a:pt x="127" y="1710"/>
                  </a:lnTo>
                  <a:lnTo>
                    <a:pt x="131" y="1710"/>
                  </a:lnTo>
                  <a:lnTo>
                    <a:pt x="133" y="1710"/>
                  </a:lnTo>
                  <a:lnTo>
                    <a:pt x="139" y="1710"/>
                  </a:lnTo>
                  <a:lnTo>
                    <a:pt x="141" y="1710"/>
                  </a:lnTo>
                  <a:lnTo>
                    <a:pt x="146" y="1710"/>
                  </a:lnTo>
                  <a:lnTo>
                    <a:pt x="150" y="1710"/>
                  </a:lnTo>
                  <a:lnTo>
                    <a:pt x="154" y="1710"/>
                  </a:lnTo>
                  <a:lnTo>
                    <a:pt x="158" y="1710"/>
                  </a:lnTo>
                  <a:lnTo>
                    <a:pt x="161" y="1710"/>
                  </a:lnTo>
                  <a:lnTo>
                    <a:pt x="165" y="1710"/>
                  </a:lnTo>
                  <a:lnTo>
                    <a:pt x="171" y="1710"/>
                  </a:lnTo>
                  <a:lnTo>
                    <a:pt x="173" y="1710"/>
                  </a:lnTo>
                  <a:lnTo>
                    <a:pt x="179" y="1710"/>
                  </a:lnTo>
                  <a:lnTo>
                    <a:pt x="182" y="1710"/>
                  </a:lnTo>
                  <a:lnTo>
                    <a:pt x="188" y="1710"/>
                  </a:lnTo>
                  <a:lnTo>
                    <a:pt x="192" y="1710"/>
                  </a:lnTo>
                  <a:lnTo>
                    <a:pt x="196" y="1710"/>
                  </a:lnTo>
                  <a:lnTo>
                    <a:pt x="201" y="1710"/>
                  </a:lnTo>
                  <a:lnTo>
                    <a:pt x="205" y="1710"/>
                  </a:lnTo>
                  <a:lnTo>
                    <a:pt x="211" y="1710"/>
                  </a:lnTo>
                  <a:lnTo>
                    <a:pt x="217" y="1710"/>
                  </a:lnTo>
                  <a:lnTo>
                    <a:pt x="220" y="1710"/>
                  </a:lnTo>
                  <a:lnTo>
                    <a:pt x="226" y="1710"/>
                  </a:lnTo>
                  <a:lnTo>
                    <a:pt x="230" y="1710"/>
                  </a:lnTo>
                  <a:lnTo>
                    <a:pt x="236" y="1710"/>
                  </a:lnTo>
                  <a:lnTo>
                    <a:pt x="239" y="1708"/>
                  </a:lnTo>
                  <a:lnTo>
                    <a:pt x="245" y="1708"/>
                  </a:lnTo>
                  <a:lnTo>
                    <a:pt x="251" y="1708"/>
                  </a:lnTo>
                  <a:lnTo>
                    <a:pt x="255" y="1708"/>
                  </a:lnTo>
                  <a:lnTo>
                    <a:pt x="260" y="1706"/>
                  </a:lnTo>
                  <a:lnTo>
                    <a:pt x="266" y="1706"/>
                  </a:lnTo>
                  <a:lnTo>
                    <a:pt x="272" y="1704"/>
                  </a:lnTo>
                  <a:lnTo>
                    <a:pt x="277" y="1704"/>
                  </a:lnTo>
                  <a:lnTo>
                    <a:pt x="283" y="1704"/>
                  </a:lnTo>
                  <a:lnTo>
                    <a:pt x="289" y="1704"/>
                  </a:lnTo>
                  <a:lnTo>
                    <a:pt x="295" y="1702"/>
                  </a:lnTo>
                  <a:lnTo>
                    <a:pt x="302" y="1702"/>
                  </a:lnTo>
                  <a:lnTo>
                    <a:pt x="308" y="1701"/>
                  </a:lnTo>
                  <a:lnTo>
                    <a:pt x="314" y="1699"/>
                  </a:lnTo>
                  <a:lnTo>
                    <a:pt x="317" y="1699"/>
                  </a:lnTo>
                  <a:lnTo>
                    <a:pt x="325" y="1697"/>
                  </a:lnTo>
                  <a:lnTo>
                    <a:pt x="331" y="1695"/>
                  </a:lnTo>
                  <a:lnTo>
                    <a:pt x="336" y="1693"/>
                  </a:lnTo>
                  <a:lnTo>
                    <a:pt x="342" y="1691"/>
                  </a:lnTo>
                  <a:lnTo>
                    <a:pt x="350" y="1689"/>
                  </a:lnTo>
                  <a:lnTo>
                    <a:pt x="355" y="1687"/>
                  </a:lnTo>
                  <a:lnTo>
                    <a:pt x="361" y="1685"/>
                  </a:lnTo>
                  <a:lnTo>
                    <a:pt x="367" y="1683"/>
                  </a:lnTo>
                  <a:lnTo>
                    <a:pt x="374" y="1680"/>
                  </a:lnTo>
                  <a:lnTo>
                    <a:pt x="380" y="1678"/>
                  </a:lnTo>
                  <a:lnTo>
                    <a:pt x="390" y="1676"/>
                  </a:lnTo>
                  <a:lnTo>
                    <a:pt x="395" y="1672"/>
                  </a:lnTo>
                  <a:lnTo>
                    <a:pt x="403" y="1670"/>
                  </a:lnTo>
                  <a:lnTo>
                    <a:pt x="409" y="1666"/>
                  </a:lnTo>
                  <a:lnTo>
                    <a:pt x="416" y="1664"/>
                  </a:lnTo>
                  <a:lnTo>
                    <a:pt x="422" y="1659"/>
                  </a:lnTo>
                  <a:lnTo>
                    <a:pt x="430" y="1657"/>
                  </a:lnTo>
                  <a:lnTo>
                    <a:pt x="435" y="1653"/>
                  </a:lnTo>
                  <a:lnTo>
                    <a:pt x="443" y="1647"/>
                  </a:lnTo>
                  <a:lnTo>
                    <a:pt x="449" y="1644"/>
                  </a:lnTo>
                  <a:lnTo>
                    <a:pt x="456" y="1640"/>
                  </a:lnTo>
                  <a:lnTo>
                    <a:pt x="462" y="1636"/>
                  </a:lnTo>
                  <a:lnTo>
                    <a:pt x="468" y="1632"/>
                  </a:lnTo>
                  <a:lnTo>
                    <a:pt x="475" y="1628"/>
                  </a:lnTo>
                  <a:lnTo>
                    <a:pt x="481" y="1623"/>
                  </a:lnTo>
                  <a:lnTo>
                    <a:pt x="488" y="1619"/>
                  </a:lnTo>
                  <a:lnTo>
                    <a:pt x="494" y="1615"/>
                  </a:lnTo>
                  <a:lnTo>
                    <a:pt x="500" y="1609"/>
                  </a:lnTo>
                  <a:lnTo>
                    <a:pt x="507" y="1606"/>
                  </a:lnTo>
                  <a:lnTo>
                    <a:pt x="513" y="1600"/>
                  </a:lnTo>
                  <a:lnTo>
                    <a:pt x="519" y="1596"/>
                  </a:lnTo>
                  <a:lnTo>
                    <a:pt x="525" y="1590"/>
                  </a:lnTo>
                  <a:lnTo>
                    <a:pt x="532" y="1587"/>
                  </a:lnTo>
                  <a:lnTo>
                    <a:pt x="538" y="1581"/>
                  </a:lnTo>
                  <a:lnTo>
                    <a:pt x="544" y="1577"/>
                  </a:lnTo>
                  <a:lnTo>
                    <a:pt x="549" y="1571"/>
                  </a:lnTo>
                  <a:lnTo>
                    <a:pt x="557" y="1568"/>
                  </a:lnTo>
                  <a:lnTo>
                    <a:pt x="561" y="1562"/>
                  </a:lnTo>
                  <a:lnTo>
                    <a:pt x="568" y="1558"/>
                  </a:lnTo>
                  <a:lnTo>
                    <a:pt x="574" y="1552"/>
                  </a:lnTo>
                  <a:lnTo>
                    <a:pt x="580" y="1547"/>
                  </a:lnTo>
                  <a:lnTo>
                    <a:pt x="585" y="1543"/>
                  </a:lnTo>
                  <a:lnTo>
                    <a:pt x="589" y="1537"/>
                  </a:lnTo>
                  <a:lnTo>
                    <a:pt x="595" y="1533"/>
                  </a:lnTo>
                  <a:lnTo>
                    <a:pt x="601" y="1530"/>
                  </a:lnTo>
                  <a:lnTo>
                    <a:pt x="604" y="1524"/>
                  </a:lnTo>
                  <a:lnTo>
                    <a:pt x="610" y="1520"/>
                  </a:lnTo>
                  <a:lnTo>
                    <a:pt x="614" y="1514"/>
                  </a:lnTo>
                  <a:lnTo>
                    <a:pt x="620" y="1511"/>
                  </a:lnTo>
                  <a:lnTo>
                    <a:pt x="623" y="1505"/>
                  </a:lnTo>
                  <a:lnTo>
                    <a:pt x="627" y="1501"/>
                  </a:lnTo>
                  <a:lnTo>
                    <a:pt x="631" y="1497"/>
                  </a:lnTo>
                  <a:lnTo>
                    <a:pt x="637" y="1493"/>
                  </a:lnTo>
                  <a:lnTo>
                    <a:pt x="639" y="1490"/>
                  </a:lnTo>
                  <a:lnTo>
                    <a:pt x="644" y="1484"/>
                  </a:lnTo>
                  <a:lnTo>
                    <a:pt x="648" y="1482"/>
                  </a:lnTo>
                  <a:lnTo>
                    <a:pt x="652" y="1478"/>
                  </a:lnTo>
                  <a:lnTo>
                    <a:pt x="654" y="1474"/>
                  </a:lnTo>
                  <a:lnTo>
                    <a:pt x="658" y="1471"/>
                  </a:lnTo>
                  <a:lnTo>
                    <a:pt x="661" y="1469"/>
                  </a:lnTo>
                  <a:lnTo>
                    <a:pt x="665" y="1465"/>
                  </a:lnTo>
                  <a:lnTo>
                    <a:pt x="667" y="1461"/>
                  </a:lnTo>
                  <a:lnTo>
                    <a:pt x="669" y="1457"/>
                  </a:lnTo>
                  <a:lnTo>
                    <a:pt x="673" y="1455"/>
                  </a:lnTo>
                  <a:lnTo>
                    <a:pt x="675" y="1453"/>
                  </a:lnTo>
                  <a:lnTo>
                    <a:pt x="679" y="1450"/>
                  </a:lnTo>
                  <a:lnTo>
                    <a:pt x="682" y="1444"/>
                  </a:lnTo>
                  <a:lnTo>
                    <a:pt x="690" y="1438"/>
                  </a:lnTo>
                  <a:lnTo>
                    <a:pt x="688" y="1438"/>
                  </a:lnTo>
                  <a:lnTo>
                    <a:pt x="684" y="1440"/>
                  </a:lnTo>
                  <a:lnTo>
                    <a:pt x="680" y="1444"/>
                  </a:lnTo>
                  <a:lnTo>
                    <a:pt x="679" y="1446"/>
                  </a:lnTo>
                  <a:lnTo>
                    <a:pt x="673" y="1448"/>
                  </a:lnTo>
                  <a:lnTo>
                    <a:pt x="669" y="1452"/>
                  </a:lnTo>
                  <a:lnTo>
                    <a:pt x="663" y="1455"/>
                  </a:lnTo>
                  <a:lnTo>
                    <a:pt x="658" y="1457"/>
                  </a:lnTo>
                  <a:lnTo>
                    <a:pt x="650" y="1463"/>
                  </a:lnTo>
                  <a:lnTo>
                    <a:pt x="644" y="1467"/>
                  </a:lnTo>
                  <a:lnTo>
                    <a:pt x="641" y="1469"/>
                  </a:lnTo>
                  <a:lnTo>
                    <a:pt x="637" y="1471"/>
                  </a:lnTo>
                  <a:lnTo>
                    <a:pt x="635" y="1472"/>
                  </a:lnTo>
                  <a:lnTo>
                    <a:pt x="631" y="1474"/>
                  </a:lnTo>
                  <a:lnTo>
                    <a:pt x="625" y="1478"/>
                  </a:lnTo>
                  <a:lnTo>
                    <a:pt x="623" y="1480"/>
                  </a:lnTo>
                  <a:lnTo>
                    <a:pt x="620" y="1482"/>
                  </a:lnTo>
                  <a:lnTo>
                    <a:pt x="616" y="1486"/>
                  </a:lnTo>
                  <a:lnTo>
                    <a:pt x="610" y="1488"/>
                  </a:lnTo>
                  <a:lnTo>
                    <a:pt x="606" y="1490"/>
                  </a:lnTo>
                  <a:lnTo>
                    <a:pt x="603" y="1493"/>
                  </a:lnTo>
                  <a:lnTo>
                    <a:pt x="599" y="1495"/>
                  </a:lnTo>
                  <a:lnTo>
                    <a:pt x="593" y="1497"/>
                  </a:lnTo>
                  <a:lnTo>
                    <a:pt x="589" y="1501"/>
                  </a:lnTo>
                  <a:lnTo>
                    <a:pt x="585" y="1503"/>
                  </a:lnTo>
                  <a:lnTo>
                    <a:pt x="582" y="1507"/>
                  </a:lnTo>
                  <a:lnTo>
                    <a:pt x="576" y="1509"/>
                  </a:lnTo>
                  <a:lnTo>
                    <a:pt x="572" y="1512"/>
                  </a:lnTo>
                  <a:lnTo>
                    <a:pt x="566" y="1514"/>
                  </a:lnTo>
                  <a:lnTo>
                    <a:pt x="563" y="1516"/>
                  </a:lnTo>
                  <a:lnTo>
                    <a:pt x="557" y="1518"/>
                  </a:lnTo>
                  <a:lnTo>
                    <a:pt x="553" y="1522"/>
                  </a:lnTo>
                  <a:lnTo>
                    <a:pt x="549" y="1526"/>
                  </a:lnTo>
                  <a:lnTo>
                    <a:pt x="544" y="1528"/>
                  </a:lnTo>
                  <a:lnTo>
                    <a:pt x="538" y="1530"/>
                  </a:lnTo>
                  <a:lnTo>
                    <a:pt x="534" y="1531"/>
                  </a:lnTo>
                  <a:lnTo>
                    <a:pt x="530" y="1533"/>
                  </a:lnTo>
                  <a:lnTo>
                    <a:pt x="525" y="1537"/>
                  </a:lnTo>
                  <a:lnTo>
                    <a:pt x="519" y="1539"/>
                  </a:lnTo>
                  <a:lnTo>
                    <a:pt x="515" y="1543"/>
                  </a:lnTo>
                  <a:lnTo>
                    <a:pt x="511" y="1545"/>
                  </a:lnTo>
                  <a:lnTo>
                    <a:pt x="506" y="1547"/>
                  </a:lnTo>
                  <a:lnTo>
                    <a:pt x="502" y="1550"/>
                  </a:lnTo>
                  <a:lnTo>
                    <a:pt x="496" y="1552"/>
                  </a:lnTo>
                  <a:lnTo>
                    <a:pt x="492" y="1554"/>
                  </a:lnTo>
                  <a:lnTo>
                    <a:pt x="487" y="1558"/>
                  </a:lnTo>
                  <a:lnTo>
                    <a:pt x="483" y="1558"/>
                  </a:lnTo>
                  <a:lnTo>
                    <a:pt x="479" y="1562"/>
                  </a:lnTo>
                  <a:lnTo>
                    <a:pt x="473" y="1564"/>
                  </a:lnTo>
                  <a:lnTo>
                    <a:pt x="471" y="1566"/>
                  </a:lnTo>
                  <a:lnTo>
                    <a:pt x="466" y="1568"/>
                  </a:lnTo>
                  <a:lnTo>
                    <a:pt x="460" y="1569"/>
                  </a:lnTo>
                  <a:lnTo>
                    <a:pt x="456" y="1571"/>
                  </a:lnTo>
                  <a:lnTo>
                    <a:pt x="452" y="1573"/>
                  </a:lnTo>
                  <a:lnTo>
                    <a:pt x="447" y="1575"/>
                  </a:lnTo>
                  <a:lnTo>
                    <a:pt x="443" y="1577"/>
                  </a:lnTo>
                  <a:lnTo>
                    <a:pt x="439" y="1579"/>
                  </a:lnTo>
                  <a:lnTo>
                    <a:pt x="435" y="1579"/>
                  </a:lnTo>
                  <a:lnTo>
                    <a:pt x="431" y="1581"/>
                  </a:lnTo>
                  <a:lnTo>
                    <a:pt x="428" y="1583"/>
                  </a:lnTo>
                  <a:lnTo>
                    <a:pt x="424" y="1583"/>
                  </a:lnTo>
                  <a:lnTo>
                    <a:pt x="418" y="1585"/>
                  </a:lnTo>
                  <a:lnTo>
                    <a:pt x="416" y="1587"/>
                  </a:lnTo>
                  <a:lnTo>
                    <a:pt x="412" y="1588"/>
                  </a:lnTo>
                  <a:lnTo>
                    <a:pt x="409" y="1590"/>
                  </a:lnTo>
                  <a:lnTo>
                    <a:pt x="405" y="1590"/>
                  </a:lnTo>
                  <a:lnTo>
                    <a:pt x="401" y="1592"/>
                  </a:lnTo>
                  <a:lnTo>
                    <a:pt x="397" y="1594"/>
                  </a:lnTo>
                  <a:lnTo>
                    <a:pt x="395" y="1594"/>
                  </a:lnTo>
                  <a:lnTo>
                    <a:pt x="391" y="1594"/>
                  </a:lnTo>
                  <a:lnTo>
                    <a:pt x="388" y="1596"/>
                  </a:lnTo>
                  <a:lnTo>
                    <a:pt x="384" y="1596"/>
                  </a:lnTo>
                  <a:lnTo>
                    <a:pt x="380" y="1596"/>
                  </a:lnTo>
                  <a:lnTo>
                    <a:pt x="378" y="1598"/>
                  </a:lnTo>
                  <a:lnTo>
                    <a:pt x="372" y="1598"/>
                  </a:lnTo>
                  <a:lnTo>
                    <a:pt x="365" y="1602"/>
                  </a:lnTo>
                  <a:lnTo>
                    <a:pt x="361" y="1602"/>
                  </a:lnTo>
                  <a:lnTo>
                    <a:pt x="355" y="1604"/>
                  </a:lnTo>
                  <a:lnTo>
                    <a:pt x="350" y="1604"/>
                  </a:lnTo>
                  <a:lnTo>
                    <a:pt x="346" y="1606"/>
                  </a:lnTo>
                  <a:lnTo>
                    <a:pt x="340" y="1606"/>
                  </a:lnTo>
                  <a:lnTo>
                    <a:pt x="336" y="1607"/>
                  </a:lnTo>
                  <a:lnTo>
                    <a:pt x="333" y="1607"/>
                  </a:lnTo>
                  <a:lnTo>
                    <a:pt x="329" y="1607"/>
                  </a:lnTo>
                  <a:lnTo>
                    <a:pt x="312" y="1609"/>
                  </a:lnTo>
                  <a:lnTo>
                    <a:pt x="317" y="1602"/>
                  </a:lnTo>
                  <a:lnTo>
                    <a:pt x="323" y="1598"/>
                  </a:lnTo>
                  <a:lnTo>
                    <a:pt x="327" y="1594"/>
                  </a:lnTo>
                  <a:lnTo>
                    <a:pt x="331" y="1590"/>
                  </a:lnTo>
                  <a:lnTo>
                    <a:pt x="334" y="1587"/>
                  </a:lnTo>
                  <a:lnTo>
                    <a:pt x="340" y="1581"/>
                  </a:lnTo>
                  <a:lnTo>
                    <a:pt x="346" y="1575"/>
                  </a:lnTo>
                  <a:lnTo>
                    <a:pt x="352" y="1569"/>
                  </a:lnTo>
                  <a:lnTo>
                    <a:pt x="353" y="1566"/>
                  </a:lnTo>
                  <a:lnTo>
                    <a:pt x="355" y="1564"/>
                  </a:lnTo>
                  <a:lnTo>
                    <a:pt x="359" y="1560"/>
                  </a:lnTo>
                  <a:lnTo>
                    <a:pt x="363" y="1558"/>
                  </a:lnTo>
                  <a:lnTo>
                    <a:pt x="367" y="1552"/>
                  </a:lnTo>
                  <a:lnTo>
                    <a:pt x="371" y="1550"/>
                  </a:lnTo>
                  <a:lnTo>
                    <a:pt x="372" y="1547"/>
                  </a:lnTo>
                  <a:lnTo>
                    <a:pt x="376" y="1543"/>
                  </a:lnTo>
                  <a:lnTo>
                    <a:pt x="380" y="1539"/>
                  </a:lnTo>
                  <a:lnTo>
                    <a:pt x="384" y="1535"/>
                  </a:lnTo>
                  <a:lnTo>
                    <a:pt x="386" y="1531"/>
                  </a:lnTo>
                  <a:lnTo>
                    <a:pt x="390" y="1528"/>
                  </a:lnTo>
                  <a:lnTo>
                    <a:pt x="393" y="1522"/>
                  </a:lnTo>
                  <a:lnTo>
                    <a:pt x="397" y="1520"/>
                  </a:lnTo>
                  <a:lnTo>
                    <a:pt x="399" y="1514"/>
                  </a:lnTo>
                  <a:lnTo>
                    <a:pt x="405" y="1512"/>
                  </a:lnTo>
                  <a:lnTo>
                    <a:pt x="409" y="1507"/>
                  </a:lnTo>
                  <a:lnTo>
                    <a:pt x="411" y="1503"/>
                  </a:lnTo>
                  <a:lnTo>
                    <a:pt x="414" y="1497"/>
                  </a:lnTo>
                  <a:lnTo>
                    <a:pt x="418" y="1493"/>
                  </a:lnTo>
                  <a:lnTo>
                    <a:pt x="422" y="1490"/>
                  </a:lnTo>
                  <a:lnTo>
                    <a:pt x="424" y="1484"/>
                  </a:lnTo>
                  <a:lnTo>
                    <a:pt x="428" y="1482"/>
                  </a:lnTo>
                  <a:lnTo>
                    <a:pt x="431" y="1476"/>
                  </a:lnTo>
                  <a:lnTo>
                    <a:pt x="435" y="1472"/>
                  </a:lnTo>
                  <a:lnTo>
                    <a:pt x="437" y="1469"/>
                  </a:lnTo>
                  <a:lnTo>
                    <a:pt x="441" y="1463"/>
                  </a:lnTo>
                  <a:lnTo>
                    <a:pt x="445" y="1459"/>
                  </a:lnTo>
                  <a:lnTo>
                    <a:pt x="447" y="1455"/>
                  </a:lnTo>
                  <a:lnTo>
                    <a:pt x="450" y="1450"/>
                  </a:lnTo>
                  <a:lnTo>
                    <a:pt x="454" y="1446"/>
                  </a:lnTo>
                  <a:lnTo>
                    <a:pt x="456" y="1440"/>
                  </a:lnTo>
                  <a:lnTo>
                    <a:pt x="460" y="1436"/>
                  </a:lnTo>
                  <a:lnTo>
                    <a:pt x="462" y="1433"/>
                  </a:lnTo>
                  <a:lnTo>
                    <a:pt x="466" y="1427"/>
                  </a:lnTo>
                  <a:lnTo>
                    <a:pt x="468" y="1423"/>
                  </a:lnTo>
                  <a:lnTo>
                    <a:pt x="471" y="1419"/>
                  </a:lnTo>
                  <a:lnTo>
                    <a:pt x="473" y="1414"/>
                  </a:lnTo>
                  <a:lnTo>
                    <a:pt x="475" y="1410"/>
                  </a:lnTo>
                  <a:lnTo>
                    <a:pt x="479" y="1406"/>
                  </a:lnTo>
                  <a:lnTo>
                    <a:pt x="479" y="1402"/>
                  </a:lnTo>
                  <a:lnTo>
                    <a:pt x="481" y="1396"/>
                  </a:lnTo>
                  <a:lnTo>
                    <a:pt x="485" y="1393"/>
                  </a:lnTo>
                  <a:lnTo>
                    <a:pt x="487" y="1389"/>
                  </a:lnTo>
                  <a:lnTo>
                    <a:pt x="487" y="1383"/>
                  </a:lnTo>
                  <a:lnTo>
                    <a:pt x="490" y="1379"/>
                  </a:lnTo>
                  <a:lnTo>
                    <a:pt x="490" y="1376"/>
                  </a:lnTo>
                  <a:lnTo>
                    <a:pt x="492" y="1372"/>
                  </a:lnTo>
                  <a:lnTo>
                    <a:pt x="494" y="1368"/>
                  </a:lnTo>
                  <a:lnTo>
                    <a:pt x="496" y="1362"/>
                  </a:lnTo>
                  <a:lnTo>
                    <a:pt x="496" y="1358"/>
                  </a:lnTo>
                  <a:lnTo>
                    <a:pt x="498" y="1357"/>
                  </a:lnTo>
                  <a:lnTo>
                    <a:pt x="498" y="1351"/>
                  </a:lnTo>
                  <a:lnTo>
                    <a:pt x="500" y="1347"/>
                  </a:lnTo>
                  <a:lnTo>
                    <a:pt x="500" y="1343"/>
                  </a:lnTo>
                  <a:lnTo>
                    <a:pt x="502" y="1339"/>
                  </a:lnTo>
                  <a:lnTo>
                    <a:pt x="504" y="1336"/>
                  </a:lnTo>
                  <a:lnTo>
                    <a:pt x="504" y="1332"/>
                  </a:lnTo>
                  <a:lnTo>
                    <a:pt x="504" y="1330"/>
                  </a:lnTo>
                  <a:lnTo>
                    <a:pt x="504" y="1326"/>
                  </a:lnTo>
                  <a:lnTo>
                    <a:pt x="506" y="1320"/>
                  </a:lnTo>
                  <a:lnTo>
                    <a:pt x="506" y="1319"/>
                  </a:lnTo>
                  <a:lnTo>
                    <a:pt x="506" y="1315"/>
                  </a:lnTo>
                  <a:lnTo>
                    <a:pt x="506" y="1311"/>
                  </a:lnTo>
                  <a:lnTo>
                    <a:pt x="506" y="1307"/>
                  </a:lnTo>
                  <a:lnTo>
                    <a:pt x="507" y="1305"/>
                  </a:lnTo>
                  <a:lnTo>
                    <a:pt x="507" y="1301"/>
                  </a:lnTo>
                  <a:lnTo>
                    <a:pt x="507" y="1300"/>
                  </a:lnTo>
                  <a:lnTo>
                    <a:pt x="507" y="1292"/>
                  </a:lnTo>
                  <a:lnTo>
                    <a:pt x="509" y="1286"/>
                  </a:lnTo>
                  <a:lnTo>
                    <a:pt x="507" y="1281"/>
                  </a:lnTo>
                  <a:lnTo>
                    <a:pt x="507" y="1277"/>
                  </a:lnTo>
                  <a:lnTo>
                    <a:pt x="506" y="1271"/>
                  </a:lnTo>
                  <a:lnTo>
                    <a:pt x="506" y="1267"/>
                  </a:lnTo>
                  <a:lnTo>
                    <a:pt x="506" y="1262"/>
                  </a:lnTo>
                  <a:lnTo>
                    <a:pt x="506" y="1258"/>
                  </a:lnTo>
                  <a:lnTo>
                    <a:pt x="506" y="1254"/>
                  </a:lnTo>
                  <a:lnTo>
                    <a:pt x="506" y="1250"/>
                  </a:lnTo>
                  <a:lnTo>
                    <a:pt x="504" y="1244"/>
                  </a:lnTo>
                  <a:lnTo>
                    <a:pt x="504" y="1241"/>
                  </a:lnTo>
                  <a:lnTo>
                    <a:pt x="502" y="1239"/>
                  </a:lnTo>
                  <a:lnTo>
                    <a:pt x="504" y="1237"/>
                  </a:lnTo>
                  <a:lnTo>
                    <a:pt x="509" y="1237"/>
                  </a:lnTo>
                  <a:lnTo>
                    <a:pt x="511" y="1235"/>
                  </a:lnTo>
                  <a:lnTo>
                    <a:pt x="517" y="1233"/>
                  </a:lnTo>
                  <a:lnTo>
                    <a:pt x="521" y="1231"/>
                  </a:lnTo>
                  <a:lnTo>
                    <a:pt x="528" y="1231"/>
                  </a:lnTo>
                  <a:lnTo>
                    <a:pt x="530" y="1227"/>
                  </a:lnTo>
                  <a:lnTo>
                    <a:pt x="534" y="1225"/>
                  </a:lnTo>
                  <a:lnTo>
                    <a:pt x="536" y="1224"/>
                  </a:lnTo>
                  <a:lnTo>
                    <a:pt x="540" y="1224"/>
                  </a:lnTo>
                  <a:lnTo>
                    <a:pt x="544" y="1220"/>
                  </a:lnTo>
                  <a:lnTo>
                    <a:pt x="547" y="1218"/>
                  </a:lnTo>
                  <a:lnTo>
                    <a:pt x="551" y="1214"/>
                  </a:lnTo>
                  <a:lnTo>
                    <a:pt x="555" y="1212"/>
                  </a:lnTo>
                  <a:lnTo>
                    <a:pt x="559" y="1210"/>
                  </a:lnTo>
                  <a:lnTo>
                    <a:pt x="563" y="1206"/>
                  </a:lnTo>
                  <a:lnTo>
                    <a:pt x="568" y="1201"/>
                  </a:lnTo>
                  <a:lnTo>
                    <a:pt x="572" y="1199"/>
                  </a:lnTo>
                  <a:lnTo>
                    <a:pt x="576" y="1193"/>
                  </a:lnTo>
                  <a:lnTo>
                    <a:pt x="582" y="1189"/>
                  </a:lnTo>
                  <a:lnTo>
                    <a:pt x="585" y="1186"/>
                  </a:lnTo>
                  <a:lnTo>
                    <a:pt x="591" y="1180"/>
                  </a:lnTo>
                  <a:lnTo>
                    <a:pt x="593" y="1174"/>
                  </a:lnTo>
                  <a:lnTo>
                    <a:pt x="599" y="1168"/>
                  </a:lnTo>
                  <a:lnTo>
                    <a:pt x="604" y="1161"/>
                  </a:lnTo>
                  <a:lnTo>
                    <a:pt x="608" y="1155"/>
                  </a:lnTo>
                  <a:lnTo>
                    <a:pt x="610" y="1151"/>
                  </a:lnTo>
                  <a:lnTo>
                    <a:pt x="612" y="1148"/>
                  </a:lnTo>
                  <a:lnTo>
                    <a:pt x="616" y="1144"/>
                  </a:lnTo>
                  <a:lnTo>
                    <a:pt x="618" y="1142"/>
                  </a:lnTo>
                  <a:lnTo>
                    <a:pt x="620" y="1138"/>
                  </a:lnTo>
                  <a:lnTo>
                    <a:pt x="622" y="1134"/>
                  </a:lnTo>
                  <a:lnTo>
                    <a:pt x="623" y="1130"/>
                  </a:lnTo>
                  <a:lnTo>
                    <a:pt x="627" y="1129"/>
                  </a:lnTo>
                  <a:lnTo>
                    <a:pt x="629" y="1125"/>
                  </a:lnTo>
                  <a:lnTo>
                    <a:pt x="631" y="1119"/>
                  </a:lnTo>
                  <a:lnTo>
                    <a:pt x="635" y="1117"/>
                  </a:lnTo>
                  <a:lnTo>
                    <a:pt x="637" y="1113"/>
                  </a:lnTo>
                  <a:lnTo>
                    <a:pt x="637" y="1110"/>
                  </a:lnTo>
                  <a:lnTo>
                    <a:pt x="641" y="1106"/>
                  </a:lnTo>
                  <a:lnTo>
                    <a:pt x="642" y="1102"/>
                  </a:lnTo>
                  <a:lnTo>
                    <a:pt x="644" y="1098"/>
                  </a:lnTo>
                  <a:lnTo>
                    <a:pt x="648" y="1094"/>
                  </a:lnTo>
                  <a:lnTo>
                    <a:pt x="650" y="1092"/>
                  </a:lnTo>
                  <a:lnTo>
                    <a:pt x="650" y="1089"/>
                  </a:lnTo>
                  <a:lnTo>
                    <a:pt x="654" y="1085"/>
                  </a:lnTo>
                  <a:lnTo>
                    <a:pt x="656" y="1081"/>
                  </a:lnTo>
                  <a:lnTo>
                    <a:pt x="658" y="1079"/>
                  </a:lnTo>
                  <a:lnTo>
                    <a:pt x="660" y="1075"/>
                  </a:lnTo>
                  <a:lnTo>
                    <a:pt x="661" y="1071"/>
                  </a:lnTo>
                  <a:lnTo>
                    <a:pt x="663" y="1068"/>
                  </a:lnTo>
                  <a:lnTo>
                    <a:pt x="665" y="1066"/>
                  </a:lnTo>
                  <a:lnTo>
                    <a:pt x="667" y="1062"/>
                  </a:lnTo>
                  <a:lnTo>
                    <a:pt x="669" y="1056"/>
                  </a:lnTo>
                  <a:lnTo>
                    <a:pt x="673" y="1051"/>
                  </a:lnTo>
                  <a:lnTo>
                    <a:pt x="677" y="1047"/>
                  </a:lnTo>
                  <a:lnTo>
                    <a:pt x="679" y="1041"/>
                  </a:lnTo>
                  <a:lnTo>
                    <a:pt x="682" y="1035"/>
                  </a:lnTo>
                  <a:lnTo>
                    <a:pt x="684" y="1030"/>
                  </a:lnTo>
                  <a:lnTo>
                    <a:pt x="688" y="1026"/>
                  </a:lnTo>
                  <a:lnTo>
                    <a:pt x="688" y="1022"/>
                  </a:lnTo>
                  <a:lnTo>
                    <a:pt x="692" y="1018"/>
                  </a:lnTo>
                  <a:lnTo>
                    <a:pt x="694" y="1014"/>
                  </a:lnTo>
                  <a:lnTo>
                    <a:pt x="696" y="1011"/>
                  </a:lnTo>
                  <a:lnTo>
                    <a:pt x="698" y="1009"/>
                  </a:lnTo>
                  <a:lnTo>
                    <a:pt x="698" y="1007"/>
                  </a:lnTo>
                  <a:lnTo>
                    <a:pt x="694" y="1009"/>
                  </a:lnTo>
                  <a:lnTo>
                    <a:pt x="692" y="1013"/>
                  </a:lnTo>
                  <a:lnTo>
                    <a:pt x="686" y="1016"/>
                  </a:lnTo>
                  <a:lnTo>
                    <a:pt x="682" y="1018"/>
                  </a:lnTo>
                  <a:lnTo>
                    <a:pt x="680" y="1022"/>
                  </a:lnTo>
                  <a:lnTo>
                    <a:pt x="677" y="1024"/>
                  </a:lnTo>
                  <a:lnTo>
                    <a:pt x="673" y="1026"/>
                  </a:lnTo>
                  <a:lnTo>
                    <a:pt x="669" y="1030"/>
                  </a:lnTo>
                  <a:lnTo>
                    <a:pt x="665" y="1032"/>
                  </a:lnTo>
                  <a:lnTo>
                    <a:pt x="661" y="1035"/>
                  </a:lnTo>
                  <a:lnTo>
                    <a:pt x="658" y="1041"/>
                  </a:lnTo>
                  <a:lnTo>
                    <a:pt x="652" y="1043"/>
                  </a:lnTo>
                  <a:lnTo>
                    <a:pt x="648" y="1047"/>
                  </a:lnTo>
                  <a:lnTo>
                    <a:pt x="642" y="1051"/>
                  </a:lnTo>
                  <a:lnTo>
                    <a:pt x="639" y="1054"/>
                  </a:lnTo>
                  <a:lnTo>
                    <a:pt x="633" y="1058"/>
                  </a:lnTo>
                  <a:lnTo>
                    <a:pt x="629" y="1062"/>
                  </a:lnTo>
                  <a:lnTo>
                    <a:pt x="623" y="1066"/>
                  </a:lnTo>
                  <a:lnTo>
                    <a:pt x="618" y="1070"/>
                  </a:lnTo>
                  <a:lnTo>
                    <a:pt x="614" y="1075"/>
                  </a:lnTo>
                  <a:lnTo>
                    <a:pt x="608" y="1079"/>
                  </a:lnTo>
                  <a:lnTo>
                    <a:pt x="603" y="1083"/>
                  </a:lnTo>
                  <a:lnTo>
                    <a:pt x="599" y="1087"/>
                  </a:lnTo>
                  <a:lnTo>
                    <a:pt x="593" y="1090"/>
                  </a:lnTo>
                  <a:lnTo>
                    <a:pt x="587" y="1094"/>
                  </a:lnTo>
                  <a:lnTo>
                    <a:pt x="582" y="1098"/>
                  </a:lnTo>
                  <a:lnTo>
                    <a:pt x="578" y="1104"/>
                  </a:lnTo>
                  <a:lnTo>
                    <a:pt x="572" y="1106"/>
                  </a:lnTo>
                  <a:lnTo>
                    <a:pt x="568" y="1110"/>
                  </a:lnTo>
                  <a:lnTo>
                    <a:pt x="563" y="1113"/>
                  </a:lnTo>
                  <a:lnTo>
                    <a:pt x="559" y="1117"/>
                  </a:lnTo>
                  <a:lnTo>
                    <a:pt x="555" y="1119"/>
                  </a:lnTo>
                  <a:lnTo>
                    <a:pt x="549" y="1123"/>
                  </a:lnTo>
                  <a:lnTo>
                    <a:pt x="547" y="1125"/>
                  </a:lnTo>
                  <a:lnTo>
                    <a:pt x="542" y="1129"/>
                  </a:lnTo>
                  <a:lnTo>
                    <a:pt x="538" y="1130"/>
                  </a:lnTo>
                  <a:lnTo>
                    <a:pt x="534" y="1132"/>
                  </a:lnTo>
                  <a:lnTo>
                    <a:pt x="530" y="1136"/>
                  </a:lnTo>
                  <a:lnTo>
                    <a:pt x="526" y="1138"/>
                  </a:lnTo>
                  <a:lnTo>
                    <a:pt x="523" y="1142"/>
                  </a:lnTo>
                  <a:lnTo>
                    <a:pt x="519" y="1144"/>
                  </a:lnTo>
                  <a:lnTo>
                    <a:pt x="517" y="1146"/>
                  </a:lnTo>
                  <a:lnTo>
                    <a:pt x="515" y="1148"/>
                  </a:lnTo>
                  <a:lnTo>
                    <a:pt x="509" y="1149"/>
                  </a:lnTo>
                  <a:lnTo>
                    <a:pt x="504" y="1155"/>
                  </a:lnTo>
                  <a:lnTo>
                    <a:pt x="500" y="1157"/>
                  </a:lnTo>
                  <a:lnTo>
                    <a:pt x="496" y="1159"/>
                  </a:lnTo>
                  <a:lnTo>
                    <a:pt x="492" y="1161"/>
                  </a:lnTo>
                  <a:lnTo>
                    <a:pt x="490" y="1163"/>
                  </a:lnTo>
                  <a:lnTo>
                    <a:pt x="490" y="1161"/>
                  </a:lnTo>
                  <a:lnTo>
                    <a:pt x="490" y="1159"/>
                  </a:lnTo>
                  <a:lnTo>
                    <a:pt x="488" y="1155"/>
                  </a:lnTo>
                  <a:lnTo>
                    <a:pt x="488" y="1153"/>
                  </a:lnTo>
                  <a:lnTo>
                    <a:pt x="487" y="1149"/>
                  </a:lnTo>
                  <a:lnTo>
                    <a:pt x="487" y="1146"/>
                  </a:lnTo>
                  <a:lnTo>
                    <a:pt x="487" y="1142"/>
                  </a:lnTo>
                  <a:lnTo>
                    <a:pt x="487" y="1138"/>
                  </a:lnTo>
                  <a:lnTo>
                    <a:pt x="487" y="1132"/>
                  </a:lnTo>
                  <a:lnTo>
                    <a:pt x="487" y="1129"/>
                  </a:lnTo>
                  <a:lnTo>
                    <a:pt x="485" y="1123"/>
                  </a:lnTo>
                  <a:lnTo>
                    <a:pt x="485" y="1115"/>
                  </a:lnTo>
                  <a:lnTo>
                    <a:pt x="485" y="1110"/>
                  </a:lnTo>
                  <a:lnTo>
                    <a:pt x="485" y="1104"/>
                  </a:lnTo>
                  <a:lnTo>
                    <a:pt x="485" y="1100"/>
                  </a:lnTo>
                  <a:lnTo>
                    <a:pt x="485" y="1098"/>
                  </a:lnTo>
                  <a:lnTo>
                    <a:pt x="485" y="1094"/>
                  </a:lnTo>
                  <a:lnTo>
                    <a:pt x="485" y="1090"/>
                  </a:lnTo>
                  <a:lnTo>
                    <a:pt x="485" y="1087"/>
                  </a:lnTo>
                  <a:lnTo>
                    <a:pt x="485" y="1085"/>
                  </a:lnTo>
                  <a:lnTo>
                    <a:pt x="485" y="1081"/>
                  </a:lnTo>
                  <a:lnTo>
                    <a:pt x="485" y="1077"/>
                  </a:lnTo>
                  <a:lnTo>
                    <a:pt x="485" y="1073"/>
                  </a:lnTo>
                  <a:lnTo>
                    <a:pt x="485" y="1070"/>
                  </a:lnTo>
                  <a:lnTo>
                    <a:pt x="485" y="1068"/>
                  </a:lnTo>
                  <a:lnTo>
                    <a:pt x="485" y="1064"/>
                  </a:lnTo>
                  <a:lnTo>
                    <a:pt x="485" y="1060"/>
                  </a:lnTo>
                  <a:lnTo>
                    <a:pt x="485" y="1056"/>
                  </a:lnTo>
                  <a:lnTo>
                    <a:pt x="485" y="1052"/>
                  </a:lnTo>
                  <a:lnTo>
                    <a:pt x="487" y="1049"/>
                  </a:lnTo>
                  <a:lnTo>
                    <a:pt x="487" y="1047"/>
                  </a:lnTo>
                  <a:lnTo>
                    <a:pt x="487" y="1041"/>
                  </a:lnTo>
                  <a:lnTo>
                    <a:pt x="487" y="1037"/>
                  </a:lnTo>
                  <a:lnTo>
                    <a:pt x="487" y="1035"/>
                  </a:lnTo>
                  <a:lnTo>
                    <a:pt x="487" y="1032"/>
                  </a:lnTo>
                  <a:lnTo>
                    <a:pt x="488" y="1028"/>
                  </a:lnTo>
                  <a:lnTo>
                    <a:pt x="490" y="1024"/>
                  </a:lnTo>
                  <a:lnTo>
                    <a:pt x="490" y="1022"/>
                  </a:lnTo>
                  <a:lnTo>
                    <a:pt x="490" y="1018"/>
                  </a:lnTo>
                  <a:lnTo>
                    <a:pt x="492" y="1014"/>
                  </a:lnTo>
                  <a:lnTo>
                    <a:pt x="492" y="1011"/>
                  </a:lnTo>
                  <a:lnTo>
                    <a:pt x="492" y="1009"/>
                  </a:lnTo>
                  <a:lnTo>
                    <a:pt x="496" y="1001"/>
                  </a:lnTo>
                  <a:lnTo>
                    <a:pt x="498" y="995"/>
                  </a:lnTo>
                  <a:lnTo>
                    <a:pt x="500" y="992"/>
                  </a:lnTo>
                  <a:lnTo>
                    <a:pt x="500" y="988"/>
                  </a:lnTo>
                  <a:lnTo>
                    <a:pt x="502" y="986"/>
                  </a:lnTo>
                  <a:lnTo>
                    <a:pt x="504" y="982"/>
                  </a:lnTo>
                  <a:lnTo>
                    <a:pt x="506" y="975"/>
                  </a:lnTo>
                  <a:lnTo>
                    <a:pt x="509" y="969"/>
                  </a:lnTo>
                  <a:lnTo>
                    <a:pt x="511" y="963"/>
                  </a:lnTo>
                  <a:lnTo>
                    <a:pt x="515" y="957"/>
                  </a:lnTo>
                  <a:lnTo>
                    <a:pt x="519" y="952"/>
                  </a:lnTo>
                  <a:lnTo>
                    <a:pt x="523" y="946"/>
                  </a:lnTo>
                  <a:lnTo>
                    <a:pt x="525" y="940"/>
                  </a:lnTo>
                  <a:lnTo>
                    <a:pt x="528" y="935"/>
                  </a:lnTo>
                  <a:lnTo>
                    <a:pt x="532" y="927"/>
                  </a:lnTo>
                  <a:lnTo>
                    <a:pt x="536" y="923"/>
                  </a:lnTo>
                  <a:lnTo>
                    <a:pt x="538" y="916"/>
                  </a:lnTo>
                  <a:lnTo>
                    <a:pt x="544" y="910"/>
                  </a:lnTo>
                  <a:lnTo>
                    <a:pt x="547" y="906"/>
                  </a:lnTo>
                  <a:lnTo>
                    <a:pt x="551" y="900"/>
                  </a:lnTo>
                  <a:lnTo>
                    <a:pt x="555" y="895"/>
                  </a:lnTo>
                  <a:lnTo>
                    <a:pt x="557" y="889"/>
                  </a:lnTo>
                  <a:lnTo>
                    <a:pt x="561" y="883"/>
                  </a:lnTo>
                  <a:lnTo>
                    <a:pt x="566" y="878"/>
                  </a:lnTo>
                  <a:lnTo>
                    <a:pt x="568" y="872"/>
                  </a:lnTo>
                  <a:lnTo>
                    <a:pt x="574" y="866"/>
                  </a:lnTo>
                  <a:lnTo>
                    <a:pt x="578" y="862"/>
                  </a:lnTo>
                  <a:lnTo>
                    <a:pt x="582" y="857"/>
                  </a:lnTo>
                  <a:lnTo>
                    <a:pt x="583" y="851"/>
                  </a:lnTo>
                  <a:lnTo>
                    <a:pt x="587" y="847"/>
                  </a:lnTo>
                  <a:lnTo>
                    <a:pt x="591" y="842"/>
                  </a:lnTo>
                  <a:lnTo>
                    <a:pt x="593" y="836"/>
                  </a:lnTo>
                  <a:lnTo>
                    <a:pt x="597" y="830"/>
                  </a:lnTo>
                  <a:lnTo>
                    <a:pt x="601" y="826"/>
                  </a:lnTo>
                  <a:lnTo>
                    <a:pt x="603" y="821"/>
                  </a:lnTo>
                  <a:lnTo>
                    <a:pt x="606" y="815"/>
                  </a:lnTo>
                  <a:lnTo>
                    <a:pt x="608" y="809"/>
                  </a:lnTo>
                  <a:lnTo>
                    <a:pt x="610" y="805"/>
                  </a:lnTo>
                  <a:lnTo>
                    <a:pt x="612" y="800"/>
                  </a:lnTo>
                  <a:lnTo>
                    <a:pt x="616" y="794"/>
                  </a:lnTo>
                  <a:lnTo>
                    <a:pt x="616" y="790"/>
                  </a:lnTo>
                  <a:lnTo>
                    <a:pt x="618" y="785"/>
                  </a:lnTo>
                  <a:lnTo>
                    <a:pt x="620" y="779"/>
                  </a:lnTo>
                  <a:lnTo>
                    <a:pt x="622" y="773"/>
                  </a:lnTo>
                  <a:lnTo>
                    <a:pt x="622" y="769"/>
                  </a:lnTo>
                  <a:lnTo>
                    <a:pt x="623" y="764"/>
                  </a:lnTo>
                  <a:lnTo>
                    <a:pt x="623" y="758"/>
                  </a:lnTo>
                  <a:lnTo>
                    <a:pt x="625" y="754"/>
                  </a:lnTo>
                  <a:lnTo>
                    <a:pt x="625" y="748"/>
                  </a:lnTo>
                  <a:lnTo>
                    <a:pt x="625" y="745"/>
                  </a:lnTo>
                  <a:lnTo>
                    <a:pt x="627" y="739"/>
                  </a:lnTo>
                  <a:lnTo>
                    <a:pt x="629" y="733"/>
                  </a:lnTo>
                  <a:lnTo>
                    <a:pt x="629" y="728"/>
                  </a:lnTo>
                  <a:lnTo>
                    <a:pt x="629" y="722"/>
                  </a:lnTo>
                  <a:lnTo>
                    <a:pt x="629" y="716"/>
                  </a:lnTo>
                  <a:lnTo>
                    <a:pt x="629" y="712"/>
                  </a:lnTo>
                  <a:lnTo>
                    <a:pt x="627" y="707"/>
                  </a:lnTo>
                  <a:lnTo>
                    <a:pt x="627" y="701"/>
                  </a:lnTo>
                  <a:lnTo>
                    <a:pt x="625" y="697"/>
                  </a:lnTo>
                  <a:lnTo>
                    <a:pt x="625" y="691"/>
                  </a:lnTo>
                  <a:lnTo>
                    <a:pt x="625" y="686"/>
                  </a:lnTo>
                  <a:lnTo>
                    <a:pt x="625" y="680"/>
                  </a:lnTo>
                  <a:lnTo>
                    <a:pt x="623" y="676"/>
                  </a:lnTo>
                  <a:lnTo>
                    <a:pt x="623" y="670"/>
                  </a:lnTo>
                  <a:lnTo>
                    <a:pt x="622" y="665"/>
                  </a:lnTo>
                  <a:lnTo>
                    <a:pt x="620" y="659"/>
                  </a:lnTo>
                  <a:lnTo>
                    <a:pt x="620" y="653"/>
                  </a:lnTo>
                  <a:lnTo>
                    <a:pt x="618" y="648"/>
                  </a:lnTo>
                  <a:lnTo>
                    <a:pt x="616" y="644"/>
                  </a:lnTo>
                  <a:lnTo>
                    <a:pt x="616" y="638"/>
                  </a:lnTo>
                  <a:lnTo>
                    <a:pt x="612" y="631"/>
                  </a:lnTo>
                  <a:lnTo>
                    <a:pt x="610" y="627"/>
                  </a:lnTo>
                  <a:lnTo>
                    <a:pt x="608" y="619"/>
                  </a:lnTo>
                  <a:lnTo>
                    <a:pt x="606" y="613"/>
                  </a:lnTo>
                  <a:lnTo>
                    <a:pt x="604" y="608"/>
                  </a:lnTo>
                  <a:lnTo>
                    <a:pt x="603" y="602"/>
                  </a:lnTo>
                  <a:lnTo>
                    <a:pt x="601" y="596"/>
                  </a:lnTo>
                  <a:lnTo>
                    <a:pt x="599" y="591"/>
                  </a:lnTo>
                  <a:lnTo>
                    <a:pt x="595" y="585"/>
                  </a:lnTo>
                  <a:lnTo>
                    <a:pt x="593" y="577"/>
                  </a:lnTo>
                  <a:lnTo>
                    <a:pt x="591" y="572"/>
                  </a:lnTo>
                  <a:lnTo>
                    <a:pt x="589" y="566"/>
                  </a:lnTo>
                  <a:lnTo>
                    <a:pt x="585" y="562"/>
                  </a:lnTo>
                  <a:lnTo>
                    <a:pt x="585" y="556"/>
                  </a:lnTo>
                  <a:lnTo>
                    <a:pt x="582" y="551"/>
                  </a:lnTo>
                  <a:lnTo>
                    <a:pt x="580" y="543"/>
                  </a:lnTo>
                  <a:lnTo>
                    <a:pt x="578" y="537"/>
                  </a:lnTo>
                  <a:lnTo>
                    <a:pt x="574" y="532"/>
                  </a:lnTo>
                  <a:lnTo>
                    <a:pt x="572" y="526"/>
                  </a:lnTo>
                  <a:lnTo>
                    <a:pt x="570" y="520"/>
                  </a:lnTo>
                  <a:lnTo>
                    <a:pt x="568" y="515"/>
                  </a:lnTo>
                  <a:lnTo>
                    <a:pt x="566" y="509"/>
                  </a:lnTo>
                  <a:lnTo>
                    <a:pt x="564" y="503"/>
                  </a:lnTo>
                  <a:lnTo>
                    <a:pt x="563" y="499"/>
                  </a:lnTo>
                  <a:lnTo>
                    <a:pt x="561" y="494"/>
                  </a:lnTo>
                  <a:lnTo>
                    <a:pt x="559" y="488"/>
                  </a:lnTo>
                  <a:lnTo>
                    <a:pt x="557" y="482"/>
                  </a:lnTo>
                  <a:lnTo>
                    <a:pt x="555" y="479"/>
                  </a:lnTo>
                  <a:lnTo>
                    <a:pt x="555" y="473"/>
                  </a:lnTo>
                  <a:lnTo>
                    <a:pt x="555" y="469"/>
                  </a:lnTo>
                  <a:lnTo>
                    <a:pt x="553" y="463"/>
                  </a:lnTo>
                  <a:lnTo>
                    <a:pt x="553" y="458"/>
                  </a:lnTo>
                  <a:lnTo>
                    <a:pt x="551" y="452"/>
                  </a:lnTo>
                  <a:lnTo>
                    <a:pt x="551" y="450"/>
                  </a:lnTo>
                  <a:lnTo>
                    <a:pt x="549" y="444"/>
                  </a:lnTo>
                  <a:lnTo>
                    <a:pt x="549" y="441"/>
                  </a:lnTo>
                  <a:lnTo>
                    <a:pt x="549" y="435"/>
                  </a:lnTo>
                  <a:lnTo>
                    <a:pt x="549" y="431"/>
                  </a:lnTo>
                  <a:lnTo>
                    <a:pt x="549" y="427"/>
                  </a:lnTo>
                  <a:lnTo>
                    <a:pt x="549" y="422"/>
                  </a:lnTo>
                  <a:lnTo>
                    <a:pt x="549" y="420"/>
                  </a:lnTo>
                  <a:lnTo>
                    <a:pt x="549" y="416"/>
                  </a:lnTo>
                  <a:lnTo>
                    <a:pt x="549" y="412"/>
                  </a:lnTo>
                  <a:lnTo>
                    <a:pt x="549" y="408"/>
                  </a:lnTo>
                  <a:lnTo>
                    <a:pt x="549" y="406"/>
                  </a:lnTo>
                  <a:lnTo>
                    <a:pt x="549" y="403"/>
                  </a:lnTo>
                  <a:lnTo>
                    <a:pt x="549" y="397"/>
                  </a:lnTo>
                  <a:lnTo>
                    <a:pt x="551" y="391"/>
                  </a:lnTo>
                  <a:lnTo>
                    <a:pt x="551" y="387"/>
                  </a:lnTo>
                  <a:lnTo>
                    <a:pt x="553" y="384"/>
                  </a:lnTo>
                  <a:lnTo>
                    <a:pt x="553" y="380"/>
                  </a:lnTo>
                  <a:lnTo>
                    <a:pt x="553" y="376"/>
                  </a:lnTo>
                  <a:lnTo>
                    <a:pt x="555" y="376"/>
                  </a:lnTo>
                  <a:lnTo>
                    <a:pt x="553" y="376"/>
                  </a:lnTo>
                  <a:lnTo>
                    <a:pt x="553" y="374"/>
                  </a:lnTo>
                  <a:lnTo>
                    <a:pt x="549" y="372"/>
                  </a:lnTo>
                  <a:lnTo>
                    <a:pt x="549" y="370"/>
                  </a:lnTo>
                  <a:lnTo>
                    <a:pt x="545" y="365"/>
                  </a:lnTo>
                  <a:lnTo>
                    <a:pt x="542" y="363"/>
                  </a:lnTo>
                  <a:lnTo>
                    <a:pt x="540" y="357"/>
                  </a:lnTo>
                  <a:lnTo>
                    <a:pt x="536" y="353"/>
                  </a:lnTo>
                  <a:lnTo>
                    <a:pt x="536" y="349"/>
                  </a:lnTo>
                  <a:lnTo>
                    <a:pt x="534" y="345"/>
                  </a:lnTo>
                  <a:lnTo>
                    <a:pt x="532" y="344"/>
                  </a:lnTo>
                  <a:lnTo>
                    <a:pt x="530" y="340"/>
                  </a:lnTo>
                  <a:lnTo>
                    <a:pt x="528" y="336"/>
                  </a:lnTo>
                  <a:lnTo>
                    <a:pt x="526" y="332"/>
                  </a:lnTo>
                  <a:lnTo>
                    <a:pt x="525" y="330"/>
                  </a:lnTo>
                  <a:lnTo>
                    <a:pt x="525" y="326"/>
                  </a:lnTo>
                  <a:lnTo>
                    <a:pt x="525" y="321"/>
                  </a:lnTo>
                  <a:lnTo>
                    <a:pt x="523" y="319"/>
                  </a:lnTo>
                  <a:lnTo>
                    <a:pt x="523" y="313"/>
                  </a:lnTo>
                  <a:lnTo>
                    <a:pt x="523" y="309"/>
                  </a:lnTo>
                  <a:lnTo>
                    <a:pt x="523" y="306"/>
                  </a:lnTo>
                  <a:lnTo>
                    <a:pt x="523" y="302"/>
                  </a:lnTo>
                  <a:lnTo>
                    <a:pt x="523" y="296"/>
                  </a:lnTo>
                  <a:lnTo>
                    <a:pt x="523" y="292"/>
                  </a:lnTo>
                  <a:lnTo>
                    <a:pt x="523" y="287"/>
                  </a:lnTo>
                  <a:lnTo>
                    <a:pt x="523" y="283"/>
                  </a:lnTo>
                  <a:lnTo>
                    <a:pt x="523" y="279"/>
                  </a:lnTo>
                  <a:lnTo>
                    <a:pt x="525" y="273"/>
                  </a:lnTo>
                  <a:lnTo>
                    <a:pt x="525" y="268"/>
                  </a:lnTo>
                  <a:lnTo>
                    <a:pt x="528" y="264"/>
                  </a:lnTo>
                  <a:lnTo>
                    <a:pt x="528" y="258"/>
                  </a:lnTo>
                  <a:lnTo>
                    <a:pt x="530" y="254"/>
                  </a:lnTo>
                  <a:lnTo>
                    <a:pt x="534" y="249"/>
                  </a:lnTo>
                  <a:lnTo>
                    <a:pt x="534" y="243"/>
                  </a:lnTo>
                  <a:lnTo>
                    <a:pt x="536" y="237"/>
                  </a:lnTo>
                  <a:lnTo>
                    <a:pt x="538" y="231"/>
                  </a:lnTo>
                  <a:lnTo>
                    <a:pt x="542" y="226"/>
                  </a:lnTo>
                  <a:lnTo>
                    <a:pt x="544" y="220"/>
                  </a:lnTo>
                  <a:lnTo>
                    <a:pt x="547" y="216"/>
                  </a:lnTo>
                  <a:lnTo>
                    <a:pt x="549" y="211"/>
                  </a:lnTo>
                  <a:lnTo>
                    <a:pt x="551" y="205"/>
                  </a:lnTo>
                  <a:lnTo>
                    <a:pt x="553" y="199"/>
                  </a:lnTo>
                  <a:lnTo>
                    <a:pt x="555" y="193"/>
                  </a:lnTo>
                  <a:lnTo>
                    <a:pt x="559" y="188"/>
                  </a:lnTo>
                  <a:lnTo>
                    <a:pt x="561" y="182"/>
                  </a:lnTo>
                  <a:lnTo>
                    <a:pt x="564" y="178"/>
                  </a:lnTo>
                  <a:lnTo>
                    <a:pt x="566" y="173"/>
                  </a:lnTo>
                  <a:lnTo>
                    <a:pt x="570" y="167"/>
                  </a:lnTo>
                  <a:lnTo>
                    <a:pt x="572" y="161"/>
                  </a:lnTo>
                  <a:lnTo>
                    <a:pt x="574" y="155"/>
                  </a:lnTo>
                  <a:lnTo>
                    <a:pt x="578" y="150"/>
                  </a:lnTo>
                  <a:lnTo>
                    <a:pt x="580" y="144"/>
                  </a:lnTo>
                  <a:lnTo>
                    <a:pt x="582" y="138"/>
                  </a:lnTo>
                  <a:lnTo>
                    <a:pt x="585" y="133"/>
                  </a:lnTo>
                  <a:lnTo>
                    <a:pt x="587" y="125"/>
                  </a:lnTo>
                  <a:lnTo>
                    <a:pt x="591" y="121"/>
                  </a:lnTo>
                  <a:lnTo>
                    <a:pt x="591" y="116"/>
                  </a:lnTo>
                  <a:lnTo>
                    <a:pt x="593" y="110"/>
                  </a:lnTo>
                  <a:lnTo>
                    <a:pt x="595" y="104"/>
                  </a:lnTo>
                  <a:lnTo>
                    <a:pt x="597" y="98"/>
                  </a:lnTo>
                  <a:lnTo>
                    <a:pt x="599" y="93"/>
                  </a:lnTo>
                  <a:lnTo>
                    <a:pt x="599" y="87"/>
                  </a:lnTo>
                  <a:lnTo>
                    <a:pt x="601" y="81"/>
                  </a:lnTo>
                  <a:lnTo>
                    <a:pt x="603" y="76"/>
                  </a:lnTo>
                  <a:lnTo>
                    <a:pt x="603" y="72"/>
                  </a:lnTo>
                  <a:lnTo>
                    <a:pt x="604" y="66"/>
                  </a:lnTo>
                  <a:lnTo>
                    <a:pt x="604" y="60"/>
                  </a:lnTo>
                  <a:lnTo>
                    <a:pt x="606" y="55"/>
                  </a:lnTo>
                  <a:lnTo>
                    <a:pt x="606" y="49"/>
                  </a:lnTo>
                  <a:lnTo>
                    <a:pt x="608" y="47"/>
                  </a:lnTo>
                  <a:lnTo>
                    <a:pt x="608" y="41"/>
                  </a:lnTo>
                  <a:lnTo>
                    <a:pt x="610" y="38"/>
                  </a:lnTo>
                  <a:lnTo>
                    <a:pt x="610" y="34"/>
                  </a:lnTo>
                  <a:lnTo>
                    <a:pt x="610" y="30"/>
                  </a:lnTo>
                  <a:lnTo>
                    <a:pt x="610" y="26"/>
                  </a:lnTo>
                  <a:lnTo>
                    <a:pt x="612" y="22"/>
                  </a:lnTo>
                  <a:lnTo>
                    <a:pt x="612" y="19"/>
                  </a:lnTo>
                  <a:lnTo>
                    <a:pt x="612" y="15"/>
                  </a:lnTo>
                  <a:lnTo>
                    <a:pt x="612" y="13"/>
                  </a:lnTo>
                  <a:lnTo>
                    <a:pt x="612" y="11"/>
                  </a:lnTo>
                  <a:lnTo>
                    <a:pt x="612" y="5"/>
                  </a:lnTo>
                  <a:lnTo>
                    <a:pt x="614" y="3"/>
                  </a:lnTo>
                  <a:lnTo>
                    <a:pt x="614" y="0"/>
                  </a:lnTo>
                  <a:lnTo>
                    <a:pt x="625" y="26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1" name="Freeform 67"/>
            <p:cNvSpPr>
              <a:spLocks/>
            </p:cNvSpPr>
            <p:nvPr/>
          </p:nvSpPr>
          <p:spPr bwMode="auto">
            <a:xfrm>
              <a:off x="3581395" y="4810120"/>
              <a:ext cx="166688" cy="311150"/>
            </a:xfrm>
            <a:custGeom>
              <a:avLst/>
              <a:gdLst>
                <a:gd name="T0" fmla="*/ 2147483647 w 542"/>
                <a:gd name="T1" fmla="*/ 2147483647 h 1149"/>
                <a:gd name="T2" fmla="*/ 2147483647 w 542"/>
                <a:gd name="T3" fmla="*/ 2147483647 h 1149"/>
                <a:gd name="T4" fmla="*/ 2147483647 w 542"/>
                <a:gd name="T5" fmla="*/ 0 h 1149"/>
                <a:gd name="T6" fmla="*/ 2147483647 w 542"/>
                <a:gd name="T7" fmla="*/ 2147483647 h 1149"/>
                <a:gd name="T8" fmla="*/ 2147483647 w 542"/>
                <a:gd name="T9" fmla="*/ 2147483647 h 1149"/>
                <a:gd name="T10" fmla="*/ 2147483647 w 542"/>
                <a:gd name="T11" fmla="*/ 2147483647 h 1149"/>
                <a:gd name="T12" fmla="*/ 2147483647 w 542"/>
                <a:gd name="T13" fmla="*/ 2147483647 h 1149"/>
                <a:gd name="T14" fmla="*/ 2147483647 w 542"/>
                <a:gd name="T15" fmla="*/ 2147483647 h 1149"/>
                <a:gd name="T16" fmla="*/ 2147483647 w 542"/>
                <a:gd name="T17" fmla="*/ 2147483647 h 1149"/>
                <a:gd name="T18" fmla="*/ 2147483647 w 542"/>
                <a:gd name="T19" fmla="*/ 2147483647 h 1149"/>
                <a:gd name="T20" fmla="*/ 2147483647 w 542"/>
                <a:gd name="T21" fmla="*/ 2147483647 h 1149"/>
                <a:gd name="T22" fmla="*/ 2147483647 w 542"/>
                <a:gd name="T23" fmla="*/ 2147483647 h 1149"/>
                <a:gd name="T24" fmla="*/ 2147483647 w 542"/>
                <a:gd name="T25" fmla="*/ 2147483647 h 1149"/>
                <a:gd name="T26" fmla="*/ 2147483647 w 542"/>
                <a:gd name="T27" fmla="*/ 2147483647 h 1149"/>
                <a:gd name="T28" fmla="*/ 2147483647 w 542"/>
                <a:gd name="T29" fmla="*/ 2147483647 h 1149"/>
                <a:gd name="T30" fmla="*/ 2147483647 w 542"/>
                <a:gd name="T31" fmla="*/ 2147483647 h 1149"/>
                <a:gd name="T32" fmla="*/ 2147483647 w 542"/>
                <a:gd name="T33" fmla="*/ 2147483647 h 1149"/>
                <a:gd name="T34" fmla="*/ 2147483647 w 542"/>
                <a:gd name="T35" fmla="*/ 2147483647 h 1149"/>
                <a:gd name="T36" fmla="*/ 2147483647 w 542"/>
                <a:gd name="T37" fmla="*/ 2147483647 h 1149"/>
                <a:gd name="T38" fmla="*/ 2147483647 w 542"/>
                <a:gd name="T39" fmla="*/ 2147483647 h 1149"/>
                <a:gd name="T40" fmla="*/ 2147483647 w 542"/>
                <a:gd name="T41" fmla="*/ 2147483647 h 1149"/>
                <a:gd name="T42" fmla="*/ 2147483647 w 542"/>
                <a:gd name="T43" fmla="*/ 2147483647 h 1149"/>
                <a:gd name="T44" fmla="*/ 2147483647 w 542"/>
                <a:gd name="T45" fmla="*/ 2147483647 h 1149"/>
                <a:gd name="T46" fmla="*/ 2147483647 w 542"/>
                <a:gd name="T47" fmla="*/ 2147483647 h 1149"/>
                <a:gd name="T48" fmla="*/ 2147483647 w 542"/>
                <a:gd name="T49" fmla="*/ 2147483647 h 1149"/>
                <a:gd name="T50" fmla="*/ 2147483647 w 542"/>
                <a:gd name="T51" fmla="*/ 2147483647 h 1149"/>
                <a:gd name="T52" fmla="*/ 2147483647 w 542"/>
                <a:gd name="T53" fmla="*/ 2147483647 h 1149"/>
                <a:gd name="T54" fmla="*/ 2147483647 w 542"/>
                <a:gd name="T55" fmla="*/ 2147483647 h 1149"/>
                <a:gd name="T56" fmla="*/ 2147483647 w 542"/>
                <a:gd name="T57" fmla="*/ 2147483647 h 1149"/>
                <a:gd name="T58" fmla="*/ 2147483647 w 542"/>
                <a:gd name="T59" fmla="*/ 2147483647 h 1149"/>
                <a:gd name="T60" fmla="*/ 2147483647 w 542"/>
                <a:gd name="T61" fmla="*/ 2147483647 h 1149"/>
                <a:gd name="T62" fmla="*/ 2147483647 w 542"/>
                <a:gd name="T63" fmla="*/ 2147483647 h 1149"/>
                <a:gd name="T64" fmla="*/ 2147483647 w 542"/>
                <a:gd name="T65" fmla="*/ 2147483647 h 1149"/>
                <a:gd name="T66" fmla="*/ 2147483647 w 542"/>
                <a:gd name="T67" fmla="*/ 2147483647 h 1149"/>
                <a:gd name="T68" fmla="*/ 2147483647 w 542"/>
                <a:gd name="T69" fmla="*/ 2147483647 h 1149"/>
                <a:gd name="T70" fmla="*/ 2147483647 w 542"/>
                <a:gd name="T71" fmla="*/ 2147483647 h 1149"/>
                <a:gd name="T72" fmla="*/ 2147483647 w 542"/>
                <a:gd name="T73" fmla="*/ 2147483647 h 1149"/>
                <a:gd name="T74" fmla="*/ 2147483647 w 542"/>
                <a:gd name="T75" fmla="*/ 2147483647 h 1149"/>
                <a:gd name="T76" fmla="*/ 2147483647 w 542"/>
                <a:gd name="T77" fmla="*/ 2147483647 h 1149"/>
                <a:gd name="T78" fmla="*/ 2147483647 w 542"/>
                <a:gd name="T79" fmla="*/ 2147483647 h 1149"/>
                <a:gd name="T80" fmla="*/ 2147483647 w 542"/>
                <a:gd name="T81" fmla="*/ 2147483647 h 1149"/>
                <a:gd name="T82" fmla="*/ 2147483647 w 542"/>
                <a:gd name="T83" fmla="*/ 2147483647 h 1149"/>
                <a:gd name="T84" fmla="*/ 2147483647 w 542"/>
                <a:gd name="T85" fmla="*/ 2147483647 h 1149"/>
                <a:gd name="T86" fmla="*/ 2147483647 w 542"/>
                <a:gd name="T87" fmla="*/ 2147483647 h 1149"/>
                <a:gd name="T88" fmla="*/ 2147483647 w 542"/>
                <a:gd name="T89" fmla="*/ 2147483647 h 1149"/>
                <a:gd name="T90" fmla="*/ 2147483647 w 542"/>
                <a:gd name="T91" fmla="*/ 2147483647 h 1149"/>
                <a:gd name="T92" fmla="*/ 2147483647 w 542"/>
                <a:gd name="T93" fmla="*/ 2147483647 h 1149"/>
                <a:gd name="T94" fmla="*/ 2147483647 w 542"/>
                <a:gd name="T95" fmla="*/ 2147483647 h 1149"/>
                <a:gd name="T96" fmla="*/ 2147483647 w 542"/>
                <a:gd name="T97" fmla="*/ 2147483647 h 1149"/>
                <a:gd name="T98" fmla="*/ 2147483647 w 542"/>
                <a:gd name="T99" fmla="*/ 2147483647 h 1149"/>
                <a:gd name="T100" fmla="*/ 0 w 542"/>
                <a:gd name="T101" fmla="*/ 2147483647 h 1149"/>
                <a:gd name="T102" fmla="*/ 2147483647 w 542"/>
                <a:gd name="T103" fmla="*/ 2147483647 h 1149"/>
                <a:gd name="T104" fmla="*/ 2147483647 w 542"/>
                <a:gd name="T105" fmla="*/ 2147483647 h 1149"/>
                <a:gd name="T106" fmla="*/ 2147483647 w 542"/>
                <a:gd name="T107" fmla="*/ 2147483647 h 1149"/>
                <a:gd name="T108" fmla="*/ 2147483647 w 542"/>
                <a:gd name="T109" fmla="*/ 2147483647 h 1149"/>
                <a:gd name="T110" fmla="*/ 2147483647 w 542"/>
                <a:gd name="T111" fmla="*/ 2147483647 h 1149"/>
                <a:gd name="T112" fmla="*/ 2147483647 w 542"/>
                <a:gd name="T113" fmla="*/ 2147483647 h 1149"/>
                <a:gd name="T114" fmla="*/ 2147483647 w 542"/>
                <a:gd name="T115" fmla="*/ 2147483647 h 1149"/>
                <a:gd name="T116" fmla="*/ 2147483647 w 542"/>
                <a:gd name="T117" fmla="*/ 2147483647 h 1149"/>
                <a:gd name="T118" fmla="*/ 2147483647 w 542"/>
                <a:gd name="T119" fmla="*/ 2147483647 h 1149"/>
                <a:gd name="T120" fmla="*/ 2147483647 w 542"/>
                <a:gd name="T121" fmla="*/ 2147483647 h 1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42"/>
                <a:gd name="T184" fmla="*/ 0 h 1149"/>
                <a:gd name="T185" fmla="*/ 542 w 542"/>
                <a:gd name="T186" fmla="*/ 1149 h 1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42" h="1149">
                  <a:moveTo>
                    <a:pt x="307" y="66"/>
                  </a:moveTo>
                  <a:lnTo>
                    <a:pt x="308" y="64"/>
                  </a:lnTo>
                  <a:lnTo>
                    <a:pt x="310" y="64"/>
                  </a:lnTo>
                  <a:lnTo>
                    <a:pt x="310" y="62"/>
                  </a:lnTo>
                  <a:lnTo>
                    <a:pt x="314" y="60"/>
                  </a:lnTo>
                  <a:lnTo>
                    <a:pt x="316" y="60"/>
                  </a:lnTo>
                  <a:lnTo>
                    <a:pt x="320" y="58"/>
                  </a:lnTo>
                  <a:lnTo>
                    <a:pt x="324" y="57"/>
                  </a:lnTo>
                  <a:lnTo>
                    <a:pt x="327" y="55"/>
                  </a:lnTo>
                  <a:lnTo>
                    <a:pt x="329" y="53"/>
                  </a:lnTo>
                  <a:lnTo>
                    <a:pt x="335" y="51"/>
                  </a:lnTo>
                  <a:lnTo>
                    <a:pt x="339" y="49"/>
                  </a:lnTo>
                  <a:lnTo>
                    <a:pt x="345" y="47"/>
                  </a:lnTo>
                  <a:lnTo>
                    <a:pt x="350" y="45"/>
                  </a:lnTo>
                  <a:lnTo>
                    <a:pt x="354" y="43"/>
                  </a:lnTo>
                  <a:lnTo>
                    <a:pt x="360" y="41"/>
                  </a:lnTo>
                  <a:lnTo>
                    <a:pt x="365" y="38"/>
                  </a:lnTo>
                  <a:lnTo>
                    <a:pt x="371" y="36"/>
                  </a:lnTo>
                  <a:lnTo>
                    <a:pt x="377" y="34"/>
                  </a:lnTo>
                  <a:lnTo>
                    <a:pt x="383" y="30"/>
                  </a:lnTo>
                  <a:lnTo>
                    <a:pt x="388" y="28"/>
                  </a:lnTo>
                  <a:lnTo>
                    <a:pt x="394" y="26"/>
                  </a:lnTo>
                  <a:lnTo>
                    <a:pt x="402" y="26"/>
                  </a:lnTo>
                  <a:lnTo>
                    <a:pt x="407" y="22"/>
                  </a:lnTo>
                  <a:lnTo>
                    <a:pt x="411" y="20"/>
                  </a:lnTo>
                  <a:lnTo>
                    <a:pt x="417" y="17"/>
                  </a:lnTo>
                  <a:lnTo>
                    <a:pt x="424" y="17"/>
                  </a:lnTo>
                  <a:lnTo>
                    <a:pt x="430" y="15"/>
                  </a:lnTo>
                  <a:lnTo>
                    <a:pt x="436" y="11"/>
                  </a:lnTo>
                  <a:lnTo>
                    <a:pt x="442" y="11"/>
                  </a:lnTo>
                  <a:lnTo>
                    <a:pt x="447" y="9"/>
                  </a:lnTo>
                  <a:lnTo>
                    <a:pt x="453" y="7"/>
                  </a:lnTo>
                  <a:lnTo>
                    <a:pt x="457" y="7"/>
                  </a:lnTo>
                  <a:lnTo>
                    <a:pt x="461" y="5"/>
                  </a:lnTo>
                  <a:lnTo>
                    <a:pt x="466" y="3"/>
                  </a:lnTo>
                  <a:lnTo>
                    <a:pt x="472" y="3"/>
                  </a:lnTo>
                  <a:lnTo>
                    <a:pt x="476" y="1"/>
                  </a:lnTo>
                  <a:lnTo>
                    <a:pt x="481" y="1"/>
                  </a:lnTo>
                  <a:lnTo>
                    <a:pt x="485" y="1"/>
                  </a:lnTo>
                  <a:lnTo>
                    <a:pt x="489" y="1"/>
                  </a:lnTo>
                  <a:lnTo>
                    <a:pt x="493" y="0"/>
                  </a:lnTo>
                  <a:lnTo>
                    <a:pt x="497" y="0"/>
                  </a:lnTo>
                  <a:lnTo>
                    <a:pt x="500" y="0"/>
                  </a:lnTo>
                  <a:lnTo>
                    <a:pt x="504" y="0"/>
                  </a:lnTo>
                  <a:lnTo>
                    <a:pt x="508" y="0"/>
                  </a:lnTo>
                  <a:lnTo>
                    <a:pt x="512" y="0"/>
                  </a:lnTo>
                  <a:lnTo>
                    <a:pt x="516" y="0"/>
                  </a:lnTo>
                  <a:lnTo>
                    <a:pt x="519" y="0"/>
                  </a:lnTo>
                  <a:lnTo>
                    <a:pt x="523" y="0"/>
                  </a:lnTo>
                  <a:lnTo>
                    <a:pt x="529" y="0"/>
                  </a:lnTo>
                  <a:lnTo>
                    <a:pt x="533" y="1"/>
                  </a:lnTo>
                  <a:lnTo>
                    <a:pt x="537" y="1"/>
                  </a:lnTo>
                  <a:lnTo>
                    <a:pt x="538" y="1"/>
                  </a:lnTo>
                  <a:lnTo>
                    <a:pt x="537" y="1"/>
                  </a:lnTo>
                  <a:lnTo>
                    <a:pt x="535" y="3"/>
                  </a:lnTo>
                  <a:lnTo>
                    <a:pt x="531" y="7"/>
                  </a:lnTo>
                  <a:lnTo>
                    <a:pt x="527" y="13"/>
                  </a:lnTo>
                  <a:lnTo>
                    <a:pt x="523" y="15"/>
                  </a:lnTo>
                  <a:lnTo>
                    <a:pt x="519" y="19"/>
                  </a:lnTo>
                  <a:lnTo>
                    <a:pt x="516" y="22"/>
                  </a:lnTo>
                  <a:lnTo>
                    <a:pt x="512" y="26"/>
                  </a:lnTo>
                  <a:lnTo>
                    <a:pt x="508" y="30"/>
                  </a:lnTo>
                  <a:lnTo>
                    <a:pt x="504" y="34"/>
                  </a:lnTo>
                  <a:lnTo>
                    <a:pt x="499" y="38"/>
                  </a:lnTo>
                  <a:lnTo>
                    <a:pt x="495" y="41"/>
                  </a:lnTo>
                  <a:lnTo>
                    <a:pt x="489" y="47"/>
                  </a:lnTo>
                  <a:lnTo>
                    <a:pt x="485" y="51"/>
                  </a:lnTo>
                  <a:lnTo>
                    <a:pt x="480" y="55"/>
                  </a:lnTo>
                  <a:lnTo>
                    <a:pt x="474" y="60"/>
                  </a:lnTo>
                  <a:lnTo>
                    <a:pt x="468" y="64"/>
                  </a:lnTo>
                  <a:lnTo>
                    <a:pt x="462" y="68"/>
                  </a:lnTo>
                  <a:lnTo>
                    <a:pt x="457" y="74"/>
                  </a:lnTo>
                  <a:lnTo>
                    <a:pt x="453" y="79"/>
                  </a:lnTo>
                  <a:lnTo>
                    <a:pt x="445" y="83"/>
                  </a:lnTo>
                  <a:lnTo>
                    <a:pt x="440" y="89"/>
                  </a:lnTo>
                  <a:lnTo>
                    <a:pt x="434" y="93"/>
                  </a:lnTo>
                  <a:lnTo>
                    <a:pt x="428" y="96"/>
                  </a:lnTo>
                  <a:lnTo>
                    <a:pt x="423" y="100"/>
                  </a:lnTo>
                  <a:lnTo>
                    <a:pt x="417" y="104"/>
                  </a:lnTo>
                  <a:lnTo>
                    <a:pt x="411" y="110"/>
                  </a:lnTo>
                  <a:lnTo>
                    <a:pt x="407" y="112"/>
                  </a:lnTo>
                  <a:lnTo>
                    <a:pt x="402" y="115"/>
                  </a:lnTo>
                  <a:lnTo>
                    <a:pt x="394" y="119"/>
                  </a:lnTo>
                  <a:lnTo>
                    <a:pt x="390" y="123"/>
                  </a:lnTo>
                  <a:lnTo>
                    <a:pt x="384" y="125"/>
                  </a:lnTo>
                  <a:lnTo>
                    <a:pt x="379" y="127"/>
                  </a:lnTo>
                  <a:lnTo>
                    <a:pt x="373" y="131"/>
                  </a:lnTo>
                  <a:lnTo>
                    <a:pt x="369" y="133"/>
                  </a:lnTo>
                  <a:lnTo>
                    <a:pt x="364" y="136"/>
                  </a:lnTo>
                  <a:lnTo>
                    <a:pt x="360" y="136"/>
                  </a:lnTo>
                  <a:lnTo>
                    <a:pt x="354" y="140"/>
                  </a:lnTo>
                  <a:lnTo>
                    <a:pt x="350" y="140"/>
                  </a:lnTo>
                  <a:lnTo>
                    <a:pt x="346" y="142"/>
                  </a:lnTo>
                  <a:lnTo>
                    <a:pt x="341" y="144"/>
                  </a:lnTo>
                  <a:lnTo>
                    <a:pt x="337" y="146"/>
                  </a:lnTo>
                  <a:lnTo>
                    <a:pt x="333" y="148"/>
                  </a:lnTo>
                  <a:lnTo>
                    <a:pt x="329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0" y="152"/>
                  </a:lnTo>
                  <a:lnTo>
                    <a:pt x="316" y="153"/>
                  </a:lnTo>
                  <a:lnTo>
                    <a:pt x="310" y="153"/>
                  </a:lnTo>
                  <a:lnTo>
                    <a:pt x="307" y="155"/>
                  </a:lnTo>
                  <a:lnTo>
                    <a:pt x="303" y="155"/>
                  </a:lnTo>
                  <a:lnTo>
                    <a:pt x="301" y="155"/>
                  </a:lnTo>
                  <a:lnTo>
                    <a:pt x="299" y="155"/>
                  </a:lnTo>
                  <a:lnTo>
                    <a:pt x="299" y="157"/>
                  </a:lnTo>
                  <a:lnTo>
                    <a:pt x="297" y="157"/>
                  </a:lnTo>
                  <a:lnTo>
                    <a:pt x="297" y="159"/>
                  </a:lnTo>
                  <a:lnTo>
                    <a:pt x="295" y="161"/>
                  </a:lnTo>
                  <a:lnTo>
                    <a:pt x="295" y="165"/>
                  </a:lnTo>
                  <a:lnTo>
                    <a:pt x="291" y="171"/>
                  </a:lnTo>
                  <a:lnTo>
                    <a:pt x="289" y="174"/>
                  </a:lnTo>
                  <a:lnTo>
                    <a:pt x="289" y="176"/>
                  </a:lnTo>
                  <a:lnTo>
                    <a:pt x="286" y="180"/>
                  </a:lnTo>
                  <a:lnTo>
                    <a:pt x="286" y="184"/>
                  </a:lnTo>
                  <a:lnTo>
                    <a:pt x="284" y="186"/>
                  </a:lnTo>
                  <a:lnTo>
                    <a:pt x="284" y="190"/>
                  </a:lnTo>
                  <a:lnTo>
                    <a:pt x="282" y="193"/>
                  </a:lnTo>
                  <a:lnTo>
                    <a:pt x="280" y="197"/>
                  </a:lnTo>
                  <a:lnTo>
                    <a:pt x="278" y="199"/>
                  </a:lnTo>
                  <a:lnTo>
                    <a:pt x="276" y="203"/>
                  </a:lnTo>
                  <a:lnTo>
                    <a:pt x="276" y="209"/>
                  </a:lnTo>
                  <a:lnTo>
                    <a:pt x="272" y="212"/>
                  </a:lnTo>
                  <a:lnTo>
                    <a:pt x="272" y="216"/>
                  </a:lnTo>
                  <a:lnTo>
                    <a:pt x="270" y="218"/>
                  </a:lnTo>
                  <a:lnTo>
                    <a:pt x="269" y="224"/>
                  </a:lnTo>
                  <a:lnTo>
                    <a:pt x="267" y="228"/>
                  </a:lnTo>
                  <a:lnTo>
                    <a:pt x="265" y="231"/>
                  </a:lnTo>
                  <a:lnTo>
                    <a:pt x="263" y="235"/>
                  </a:lnTo>
                  <a:lnTo>
                    <a:pt x="263" y="241"/>
                  </a:lnTo>
                  <a:lnTo>
                    <a:pt x="259" y="245"/>
                  </a:lnTo>
                  <a:lnTo>
                    <a:pt x="259" y="249"/>
                  </a:lnTo>
                  <a:lnTo>
                    <a:pt x="257" y="252"/>
                  </a:lnTo>
                  <a:lnTo>
                    <a:pt x="255" y="256"/>
                  </a:lnTo>
                  <a:lnTo>
                    <a:pt x="253" y="260"/>
                  </a:lnTo>
                  <a:lnTo>
                    <a:pt x="251" y="264"/>
                  </a:lnTo>
                  <a:lnTo>
                    <a:pt x="251" y="268"/>
                  </a:lnTo>
                  <a:lnTo>
                    <a:pt x="250" y="271"/>
                  </a:lnTo>
                  <a:lnTo>
                    <a:pt x="248" y="275"/>
                  </a:lnTo>
                  <a:lnTo>
                    <a:pt x="248" y="279"/>
                  </a:lnTo>
                  <a:lnTo>
                    <a:pt x="246" y="281"/>
                  </a:lnTo>
                  <a:lnTo>
                    <a:pt x="244" y="285"/>
                  </a:lnTo>
                  <a:lnTo>
                    <a:pt x="244" y="290"/>
                  </a:lnTo>
                  <a:lnTo>
                    <a:pt x="244" y="292"/>
                  </a:lnTo>
                  <a:lnTo>
                    <a:pt x="240" y="298"/>
                  </a:lnTo>
                  <a:lnTo>
                    <a:pt x="238" y="306"/>
                  </a:lnTo>
                  <a:lnTo>
                    <a:pt x="238" y="309"/>
                  </a:lnTo>
                  <a:lnTo>
                    <a:pt x="234" y="313"/>
                  </a:lnTo>
                  <a:lnTo>
                    <a:pt x="234" y="317"/>
                  </a:lnTo>
                  <a:lnTo>
                    <a:pt x="234" y="323"/>
                  </a:lnTo>
                  <a:lnTo>
                    <a:pt x="232" y="325"/>
                  </a:lnTo>
                  <a:lnTo>
                    <a:pt x="232" y="326"/>
                  </a:lnTo>
                  <a:lnTo>
                    <a:pt x="232" y="328"/>
                  </a:lnTo>
                  <a:lnTo>
                    <a:pt x="234" y="328"/>
                  </a:lnTo>
                  <a:lnTo>
                    <a:pt x="238" y="326"/>
                  </a:lnTo>
                  <a:lnTo>
                    <a:pt x="244" y="325"/>
                  </a:lnTo>
                  <a:lnTo>
                    <a:pt x="248" y="325"/>
                  </a:lnTo>
                  <a:lnTo>
                    <a:pt x="251" y="325"/>
                  </a:lnTo>
                  <a:lnTo>
                    <a:pt x="253" y="323"/>
                  </a:lnTo>
                  <a:lnTo>
                    <a:pt x="259" y="323"/>
                  </a:lnTo>
                  <a:lnTo>
                    <a:pt x="263" y="321"/>
                  </a:lnTo>
                  <a:lnTo>
                    <a:pt x="267" y="319"/>
                  </a:lnTo>
                  <a:lnTo>
                    <a:pt x="272" y="319"/>
                  </a:lnTo>
                  <a:lnTo>
                    <a:pt x="278" y="317"/>
                  </a:lnTo>
                  <a:lnTo>
                    <a:pt x="284" y="317"/>
                  </a:lnTo>
                  <a:lnTo>
                    <a:pt x="289" y="315"/>
                  </a:lnTo>
                  <a:lnTo>
                    <a:pt x="295" y="313"/>
                  </a:lnTo>
                  <a:lnTo>
                    <a:pt x="301" y="311"/>
                  </a:lnTo>
                  <a:lnTo>
                    <a:pt x="307" y="311"/>
                  </a:lnTo>
                  <a:lnTo>
                    <a:pt x="312" y="309"/>
                  </a:lnTo>
                  <a:lnTo>
                    <a:pt x="316" y="307"/>
                  </a:lnTo>
                  <a:lnTo>
                    <a:pt x="320" y="307"/>
                  </a:lnTo>
                  <a:lnTo>
                    <a:pt x="322" y="306"/>
                  </a:lnTo>
                  <a:lnTo>
                    <a:pt x="326" y="306"/>
                  </a:lnTo>
                  <a:lnTo>
                    <a:pt x="329" y="304"/>
                  </a:lnTo>
                  <a:lnTo>
                    <a:pt x="333" y="304"/>
                  </a:lnTo>
                  <a:lnTo>
                    <a:pt x="335" y="302"/>
                  </a:lnTo>
                  <a:lnTo>
                    <a:pt x="339" y="302"/>
                  </a:lnTo>
                  <a:lnTo>
                    <a:pt x="343" y="300"/>
                  </a:lnTo>
                  <a:lnTo>
                    <a:pt x="346" y="300"/>
                  </a:lnTo>
                  <a:lnTo>
                    <a:pt x="350" y="298"/>
                  </a:lnTo>
                  <a:lnTo>
                    <a:pt x="354" y="298"/>
                  </a:lnTo>
                  <a:lnTo>
                    <a:pt x="358" y="296"/>
                  </a:lnTo>
                  <a:lnTo>
                    <a:pt x="360" y="294"/>
                  </a:lnTo>
                  <a:lnTo>
                    <a:pt x="364" y="294"/>
                  </a:lnTo>
                  <a:lnTo>
                    <a:pt x="367" y="292"/>
                  </a:lnTo>
                  <a:lnTo>
                    <a:pt x="371" y="292"/>
                  </a:lnTo>
                  <a:lnTo>
                    <a:pt x="375" y="290"/>
                  </a:lnTo>
                  <a:lnTo>
                    <a:pt x="379" y="290"/>
                  </a:lnTo>
                  <a:lnTo>
                    <a:pt x="383" y="290"/>
                  </a:lnTo>
                  <a:lnTo>
                    <a:pt x="386" y="287"/>
                  </a:lnTo>
                  <a:lnTo>
                    <a:pt x="390" y="287"/>
                  </a:lnTo>
                  <a:lnTo>
                    <a:pt x="392" y="285"/>
                  </a:lnTo>
                  <a:lnTo>
                    <a:pt x="396" y="283"/>
                  </a:lnTo>
                  <a:lnTo>
                    <a:pt x="400" y="281"/>
                  </a:lnTo>
                  <a:lnTo>
                    <a:pt x="403" y="281"/>
                  </a:lnTo>
                  <a:lnTo>
                    <a:pt x="407" y="279"/>
                  </a:lnTo>
                  <a:lnTo>
                    <a:pt x="411" y="279"/>
                  </a:lnTo>
                  <a:lnTo>
                    <a:pt x="415" y="275"/>
                  </a:lnTo>
                  <a:lnTo>
                    <a:pt x="417" y="275"/>
                  </a:lnTo>
                  <a:lnTo>
                    <a:pt x="421" y="273"/>
                  </a:lnTo>
                  <a:lnTo>
                    <a:pt x="426" y="273"/>
                  </a:lnTo>
                  <a:lnTo>
                    <a:pt x="428" y="271"/>
                  </a:lnTo>
                  <a:lnTo>
                    <a:pt x="432" y="269"/>
                  </a:lnTo>
                  <a:lnTo>
                    <a:pt x="436" y="268"/>
                  </a:lnTo>
                  <a:lnTo>
                    <a:pt x="440" y="268"/>
                  </a:lnTo>
                  <a:lnTo>
                    <a:pt x="442" y="266"/>
                  </a:lnTo>
                  <a:lnTo>
                    <a:pt x="445" y="266"/>
                  </a:lnTo>
                  <a:lnTo>
                    <a:pt x="449" y="264"/>
                  </a:lnTo>
                  <a:lnTo>
                    <a:pt x="453" y="262"/>
                  </a:lnTo>
                  <a:lnTo>
                    <a:pt x="455" y="260"/>
                  </a:lnTo>
                  <a:lnTo>
                    <a:pt x="459" y="260"/>
                  </a:lnTo>
                  <a:lnTo>
                    <a:pt x="462" y="258"/>
                  </a:lnTo>
                  <a:lnTo>
                    <a:pt x="466" y="256"/>
                  </a:lnTo>
                  <a:lnTo>
                    <a:pt x="468" y="254"/>
                  </a:lnTo>
                  <a:lnTo>
                    <a:pt x="472" y="254"/>
                  </a:lnTo>
                  <a:lnTo>
                    <a:pt x="476" y="252"/>
                  </a:lnTo>
                  <a:lnTo>
                    <a:pt x="480" y="250"/>
                  </a:lnTo>
                  <a:lnTo>
                    <a:pt x="485" y="249"/>
                  </a:lnTo>
                  <a:lnTo>
                    <a:pt x="491" y="247"/>
                  </a:lnTo>
                  <a:lnTo>
                    <a:pt x="497" y="245"/>
                  </a:lnTo>
                  <a:lnTo>
                    <a:pt x="502" y="243"/>
                  </a:lnTo>
                  <a:lnTo>
                    <a:pt x="506" y="239"/>
                  </a:lnTo>
                  <a:lnTo>
                    <a:pt x="512" y="237"/>
                  </a:lnTo>
                  <a:lnTo>
                    <a:pt x="516" y="235"/>
                  </a:lnTo>
                  <a:lnTo>
                    <a:pt x="521" y="233"/>
                  </a:lnTo>
                  <a:lnTo>
                    <a:pt x="523" y="231"/>
                  </a:lnTo>
                  <a:lnTo>
                    <a:pt x="529" y="231"/>
                  </a:lnTo>
                  <a:lnTo>
                    <a:pt x="531" y="230"/>
                  </a:lnTo>
                  <a:lnTo>
                    <a:pt x="535" y="228"/>
                  </a:lnTo>
                  <a:lnTo>
                    <a:pt x="537" y="228"/>
                  </a:lnTo>
                  <a:lnTo>
                    <a:pt x="538" y="228"/>
                  </a:lnTo>
                  <a:lnTo>
                    <a:pt x="540" y="224"/>
                  </a:lnTo>
                  <a:lnTo>
                    <a:pt x="542" y="224"/>
                  </a:lnTo>
                  <a:lnTo>
                    <a:pt x="540" y="226"/>
                  </a:lnTo>
                  <a:lnTo>
                    <a:pt x="537" y="230"/>
                  </a:lnTo>
                  <a:lnTo>
                    <a:pt x="535" y="231"/>
                  </a:lnTo>
                  <a:lnTo>
                    <a:pt x="533" y="233"/>
                  </a:lnTo>
                  <a:lnTo>
                    <a:pt x="529" y="237"/>
                  </a:lnTo>
                  <a:lnTo>
                    <a:pt x="527" y="241"/>
                  </a:lnTo>
                  <a:lnTo>
                    <a:pt x="521" y="245"/>
                  </a:lnTo>
                  <a:lnTo>
                    <a:pt x="518" y="249"/>
                  </a:lnTo>
                  <a:lnTo>
                    <a:pt x="512" y="252"/>
                  </a:lnTo>
                  <a:lnTo>
                    <a:pt x="508" y="258"/>
                  </a:lnTo>
                  <a:lnTo>
                    <a:pt x="502" y="264"/>
                  </a:lnTo>
                  <a:lnTo>
                    <a:pt x="497" y="268"/>
                  </a:lnTo>
                  <a:lnTo>
                    <a:pt x="491" y="275"/>
                  </a:lnTo>
                  <a:lnTo>
                    <a:pt x="485" y="281"/>
                  </a:lnTo>
                  <a:lnTo>
                    <a:pt x="481" y="283"/>
                  </a:lnTo>
                  <a:lnTo>
                    <a:pt x="478" y="287"/>
                  </a:lnTo>
                  <a:lnTo>
                    <a:pt x="474" y="290"/>
                  </a:lnTo>
                  <a:lnTo>
                    <a:pt x="470" y="292"/>
                  </a:lnTo>
                  <a:lnTo>
                    <a:pt x="466" y="294"/>
                  </a:lnTo>
                  <a:lnTo>
                    <a:pt x="462" y="298"/>
                  </a:lnTo>
                  <a:lnTo>
                    <a:pt x="459" y="302"/>
                  </a:lnTo>
                  <a:lnTo>
                    <a:pt x="455" y="306"/>
                  </a:lnTo>
                  <a:lnTo>
                    <a:pt x="453" y="309"/>
                  </a:lnTo>
                  <a:lnTo>
                    <a:pt x="447" y="311"/>
                  </a:lnTo>
                  <a:lnTo>
                    <a:pt x="443" y="315"/>
                  </a:lnTo>
                  <a:lnTo>
                    <a:pt x="440" y="319"/>
                  </a:lnTo>
                  <a:lnTo>
                    <a:pt x="436" y="323"/>
                  </a:lnTo>
                  <a:lnTo>
                    <a:pt x="434" y="325"/>
                  </a:lnTo>
                  <a:lnTo>
                    <a:pt x="428" y="328"/>
                  </a:lnTo>
                  <a:lnTo>
                    <a:pt x="426" y="332"/>
                  </a:lnTo>
                  <a:lnTo>
                    <a:pt x="421" y="336"/>
                  </a:lnTo>
                  <a:lnTo>
                    <a:pt x="417" y="338"/>
                  </a:lnTo>
                  <a:lnTo>
                    <a:pt x="411" y="342"/>
                  </a:lnTo>
                  <a:lnTo>
                    <a:pt x="409" y="345"/>
                  </a:lnTo>
                  <a:lnTo>
                    <a:pt x="403" y="349"/>
                  </a:lnTo>
                  <a:lnTo>
                    <a:pt x="402" y="353"/>
                  </a:lnTo>
                  <a:lnTo>
                    <a:pt x="396" y="355"/>
                  </a:lnTo>
                  <a:lnTo>
                    <a:pt x="392" y="359"/>
                  </a:lnTo>
                  <a:lnTo>
                    <a:pt x="386" y="363"/>
                  </a:lnTo>
                  <a:lnTo>
                    <a:pt x="384" y="366"/>
                  </a:lnTo>
                  <a:lnTo>
                    <a:pt x="379" y="368"/>
                  </a:lnTo>
                  <a:lnTo>
                    <a:pt x="375" y="372"/>
                  </a:lnTo>
                  <a:lnTo>
                    <a:pt x="371" y="374"/>
                  </a:lnTo>
                  <a:lnTo>
                    <a:pt x="367" y="378"/>
                  </a:lnTo>
                  <a:lnTo>
                    <a:pt x="362" y="382"/>
                  </a:lnTo>
                  <a:lnTo>
                    <a:pt x="358" y="385"/>
                  </a:lnTo>
                  <a:lnTo>
                    <a:pt x="354" y="387"/>
                  </a:lnTo>
                  <a:lnTo>
                    <a:pt x="350" y="389"/>
                  </a:lnTo>
                  <a:lnTo>
                    <a:pt x="345" y="393"/>
                  </a:lnTo>
                  <a:lnTo>
                    <a:pt x="341" y="395"/>
                  </a:lnTo>
                  <a:lnTo>
                    <a:pt x="337" y="399"/>
                  </a:lnTo>
                  <a:lnTo>
                    <a:pt x="333" y="401"/>
                  </a:lnTo>
                  <a:lnTo>
                    <a:pt x="327" y="402"/>
                  </a:lnTo>
                  <a:lnTo>
                    <a:pt x="326" y="406"/>
                  </a:lnTo>
                  <a:lnTo>
                    <a:pt x="320" y="408"/>
                  </a:lnTo>
                  <a:lnTo>
                    <a:pt x="316" y="410"/>
                  </a:lnTo>
                  <a:lnTo>
                    <a:pt x="310" y="412"/>
                  </a:lnTo>
                  <a:lnTo>
                    <a:pt x="308" y="416"/>
                  </a:lnTo>
                  <a:lnTo>
                    <a:pt x="305" y="418"/>
                  </a:lnTo>
                  <a:lnTo>
                    <a:pt x="301" y="420"/>
                  </a:lnTo>
                  <a:lnTo>
                    <a:pt x="295" y="421"/>
                  </a:lnTo>
                  <a:lnTo>
                    <a:pt x="291" y="425"/>
                  </a:lnTo>
                  <a:lnTo>
                    <a:pt x="288" y="427"/>
                  </a:lnTo>
                  <a:lnTo>
                    <a:pt x="284" y="429"/>
                  </a:lnTo>
                  <a:lnTo>
                    <a:pt x="280" y="431"/>
                  </a:lnTo>
                  <a:lnTo>
                    <a:pt x="276" y="433"/>
                  </a:lnTo>
                  <a:lnTo>
                    <a:pt x="272" y="435"/>
                  </a:lnTo>
                  <a:lnTo>
                    <a:pt x="269" y="437"/>
                  </a:lnTo>
                  <a:lnTo>
                    <a:pt x="265" y="439"/>
                  </a:lnTo>
                  <a:lnTo>
                    <a:pt x="263" y="440"/>
                  </a:lnTo>
                  <a:lnTo>
                    <a:pt x="259" y="442"/>
                  </a:lnTo>
                  <a:lnTo>
                    <a:pt x="253" y="444"/>
                  </a:lnTo>
                  <a:lnTo>
                    <a:pt x="251" y="444"/>
                  </a:lnTo>
                  <a:lnTo>
                    <a:pt x="248" y="448"/>
                  </a:lnTo>
                  <a:lnTo>
                    <a:pt x="244" y="448"/>
                  </a:lnTo>
                  <a:lnTo>
                    <a:pt x="240" y="450"/>
                  </a:lnTo>
                  <a:lnTo>
                    <a:pt x="238" y="452"/>
                  </a:lnTo>
                  <a:lnTo>
                    <a:pt x="234" y="454"/>
                  </a:lnTo>
                  <a:lnTo>
                    <a:pt x="232" y="454"/>
                  </a:lnTo>
                  <a:lnTo>
                    <a:pt x="229" y="456"/>
                  </a:lnTo>
                  <a:lnTo>
                    <a:pt x="225" y="456"/>
                  </a:lnTo>
                  <a:lnTo>
                    <a:pt x="221" y="458"/>
                  </a:lnTo>
                  <a:lnTo>
                    <a:pt x="217" y="461"/>
                  </a:lnTo>
                  <a:lnTo>
                    <a:pt x="211" y="463"/>
                  </a:lnTo>
                  <a:lnTo>
                    <a:pt x="208" y="463"/>
                  </a:lnTo>
                  <a:lnTo>
                    <a:pt x="202" y="467"/>
                  </a:lnTo>
                  <a:lnTo>
                    <a:pt x="198" y="467"/>
                  </a:lnTo>
                  <a:lnTo>
                    <a:pt x="194" y="469"/>
                  </a:lnTo>
                  <a:lnTo>
                    <a:pt x="191" y="471"/>
                  </a:lnTo>
                  <a:lnTo>
                    <a:pt x="189" y="473"/>
                  </a:lnTo>
                  <a:lnTo>
                    <a:pt x="185" y="473"/>
                  </a:lnTo>
                  <a:lnTo>
                    <a:pt x="183" y="475"/>
                  </a:lnTo>
                  <a:lnTo>
                    <a:pt x="181" y="475"/>
                  </a:lnTo>
                  <a:lnTo>
                    <a:pt x="181" y="477"/>
                  </a:lnTo>
                  <a:lnTo>
                    <a:pt x="179" y="477"/>
                  </a:lnTo>
                  <a:lnTo>
                    <a:pt x="177" y="478"/>
                  </a:lnTo>
                  <a:lnTo>
                    <a:pt x="175" y="482"/>
                  </a:lnTo>
                  <a:lnTo>
                    <a:pt x="175" y="486"/>
                  </a:lnTo>
                  <a:lnTo>
                    <a:pt x="172" y="490"/>
                  </a:lnTo>
                  <a:lnTo>
                    <a:pt x="172" y="492"/>
                  </a:lnTo>
                  <a:lnTo>
                    <a:pt x="170" y="496"/>
                  </a:lnTo>
                  <a:lnTo>
                    <a:pt x="168" y="499"/>
                  </a:lnTo>
                  <a:lnTo>
                    <a:pt x="166" y="503"/>
                  </a:lnTo>
                  <a:lnTo>
                    <a:pt x="164" y="507"/>
                  </a:lnTo>
                  <a:lnTo>
                    <a:pt x="164" y="513"/>
                  </a:lnTo>
                  <a:lnTo>
                    <a:pt x="162" y="516"/>
                  </a:lnTo>
                  <a:lnTo>
                    <a:pt x="158" y="520"/>
                  </a:lnTo>
                  <a:lnTo>
                    <a:pt x="156" y="526"/>
                  </a:lnTo>
                  <a:lnTo>
                    <a:pt x="153" y="532"/>
                  </a:lnTo>
                  <a:lnTo>
                    <a:pt x="153" y="537"/>
                  </a:lnTo>
                  <a:lnTo>
                    <a:pt x="149" y="543"/>
                  </a:lnTo>
                  <a:lnTo>
                    <a:pt x="147" y="549"/>
                  </a:lnTo>
                  <a:lnTo>
                    <a:pt x="145" y="555"/>
                  </a:lnTo>
                  <a:lnTo>
                    <a:pt x="143" y="560"/>
                  </a:lnTo>
                  <a:lnTo>
                    <a:pt x="139" y="564"/>
                  </a:lnTo>
                  <a:lnTo>
                    <a:pt x="137" y="572"/>
                  </a:lnTo>
                  <a:lnTo>
                    <a:pt x="135" y="575"/>
                  </a:lnTo>
                  <a:lnTo>
                    <a:pt x="135" y="577"/>
                  </a:lnTo>
                  <a:lnTo>
                    <a:pt x="134" y="581"/>
                  </a:lnTo>
                  <a:lnTo>
                    <a:pt x="134" y="585"/>
                  </a:lnTo>
                  <a:lnTo>
                    <a:pt x="132" y="587"/>
                  </a:lnTo>
                  <a:lnTo>
                    <a:pt x="132" y="591"/>
                  </a:lnTo>
                  <a:lnTo>
                    <a:pt x="128" y="594"/>
                  </a:lnTo>
                  <a:lnTo>
                    <a:pt x="128" y="596"/>
                  </a:lnTo>
                  <a:lnTo>
                    <a:pt x="128" y="600"/>
                  </a:lnTo>
                  <a:lnTo>
                    <a:pt x="126" y="604"/>
                  </a:lnTo>
                  <a:lnTo>
                    <a:pt x="124" y="608"/>
                  </a:lnTo>
                  <a:lnTo>
                    <a:pt x="124" y="612"/>
                  </a:lnTo>
                  <a:lnTo>
                    <a:pt x="120" y="615"/>
                  </a:lnTo>
                  <a:lnTo>
                    <a:pt x="118" y="623"/>
                  </a:lnTo>
                  <a:lnTo>
                    <a:pt x="118" y="625"/>
                  </a:lnTo>
                  <a:lnTo>
                    <a:pt x="118" y="631"/>
                  </a:lnTo>
                  <a:lnTo>
                    <a:pt x="116" y="632"/>
                  </a:lnTo>
                  <a:lnTo>
                    <a:pt x="115" y="636"/>
                  </a:lnTo>
                  <a:lnTo>
                    <a:pt x="113" y="640"/>
                  </a:lnTo>
                  <a:lnTo>
                    <a:pt x="113" y="648"/>
                  </a:lnTo>
                  <a:lnTo>
                    <a:pt x="109" y="651"/>
                  </a:lnTo>
                  <a:lnTo>
                    <a:pt x="109" y="655"/>
                  </a:lnTo>
                  <a:lnTo>
                    <a:pt x="109" y="657"/>
                  </a:lnTo>
                  <a:lnTo>
                    <a:pt x="109" y="661"/>
                  </a:lnTo>
                  <a:lnTo>
                    <a:pt x="107" y="667"/>
                  </a:lnTo>
                  <a:lnTo>
                    <a:pt x="105" y="672"/>
                  </a:lnTo>
                  <a:lnTo>
                    <a:pt x="103" y="678"/>
                  </a:lnTo>
                  <a:lnTo>
                    <a:pt x="103" y="684"/>
                  </a:lnTo>
                  <a:lnTo>
                    <a:pt x="103" y="689"/>
                  </a:lnTo>
                  <a:lnTo>
                    <a:pt x="101" y="695"/>
                  </a:lnTo>
                  <a:lnTo>
                    <a:pt x="101" y="699"/>
                  </a:lnTo>
                  <a:lnTo>
                    <a:pt x="101" y="705"/>
                  </a:lnTo>
                  <a:lnTo>
                    <a:pt x="99" y="708"/>
                  </a:lnTo>
                  <a:lnTo>
                    <a:pt x="99" y="714"/>
                  </a:lnTo>
                  <a:lnTo>
                    <a:pt x="99" y="718"/>
                  </a:lnTo>
                  <a:lnTo>
                    <a:pt x="99" y="722"/>
                  </a:lnTo>
                  <a:lnTo>
                    <a:pt x="99" y="726"/>
                  </a:lnTo>
                  <a:lnTo>
                    <a:pt x="97" y="729"/>
                  </a:lnTo>
                  <a:lnTo>
                    <a:pt x="97" y="733"/>
                  </a:lnTo>
                  <a:lnTo>
                    <a:pt x="97" y="737"/>
                  </a:lnTo>
                  <a:lnTo>
                    <a:pt x="97" y="741"/>
                  </a:lnTo>
                  <a:lnTo>
                    <a:pt x="97" y="745"/>
                  </a:lnTo>
                  <a:lnTo>
                    <a:pt x="97" y="746"/>
                  </a:lnTo>
                  <a:lnTo>
                    <a:pt x="97" y="748"/>
                  </a:lnTo>
                  <a:lnTo>
                    <a:pt x="99" y="748"/>
                  </a:lnTo>
                  <a:lnTo>
                    <a:pt x="101" y="750"/>
                  </a:lnTo>
                  <a:lnTo>
                    <a:pt x="107" y="750"/>
                  </a:lnTo>
                  <a:lnTo>
                    <a:pt x="113" y="750"/>
                  </a:lnTo>
                  <a:lnTo>
                    <a:pt x="115" y="750"/>
                  </a:lnTo>
                  <a:lnTo>
                    <a:pt x="118" y="750"/>
                  </a:lnTo>
                  <a:lnTo>
                    <a:pt x="122" y="750"/>
                  </a:lnTo>
                  <a:lnTo>
                    <a:pt x="126" y="750"/>
                  </a:lnTo>
                  <a:lnTo>
                    <a:pt x="132" y="750"/>
                  </a:lnTo>
                  <a:lnTo>
                    <a:pt x="135" y="750"/>
                  </a:lnTo>
                  <a:lnTo>
                    <a:pt x="139" y="750"/>
                  </a:lnTo>
                  <a:lnTo>
                    <a:pt x="145" y="750"/>
                  </a:lnTo>
                  <a:lnTo>
                    <a:pt x="151" y="750"/>
                  </a:lnTo>
                  <a:lnTo>
                    <a:pt x="156" y="748"/>
                  </a:lnTo>
                  <a:lnTo>
                    <a:pt x="160" y="748"/>
                  </a:lnTo>
                  <a:lnTo>
                    <a:pt x="162" y="746"/>
                  </a:lnTo>
                  <a:lnTo>
                    <a:pt x="166" y="746"/>
                  </a:lnTo>
                  <a:lnTo>
                    <a:pt x="170" y="746"/>
                  </a:lnTo>
                  <a:lnTo>
                    <a:pt x="172" y="746"/>
                  </a:lnTo>
                  <a:lnTo>
                    <a:pt x="177" y="746"/>
                  </a:lnTo>
                  <a:lnTo>
                    <a:pt x="181" y="745"/>
                  </a:lnTo>
                  <a:lnTo>
                    <a:pt x="183" y="745"/>
                  </a:lnTo>
                  <a:lnTo>
                    <a:pt x="187" y="745"/>
                  </a:lnTo>
                  <a:lnTo>
                    <a:pt x="191" y="743"/>
                  </a:lnTo>
                  <a:lnTo>
                    <a:pt x="194" y="741"/>
                  </a:lnTo>
                  <a:lnTo>
                    <a:pt x="198" y="741"/>
                  </a:lnTo>
                  <a:lnTo>
                    <a:pt x="202" y="741"/>
                  </a:lnTo>
                  <a:lnTo>
                    <a:pt x="206" y="739"/>
                  </a:lnTo>
                  <a:lnTo>
                    <a:pt x="210" y="739"/>
                  </a:lnTo>
                  <a:lnTo>
                    <a:pt x="215" y="739"/>
                  </a:lnTo>
                  <a:lnTo>
                    <a:pt x="219" y="737"/>
                  </a:lnTo>
                  <a:lnTo>
                    <a:pt x="225" y="735"/>
                  </a:lnTo>
                  <a:lnTo>
                    <a:pt x="227" y="733"/>
                  </a:lnTo>
                  <a:lnTo>
                    <a:pt x="232" y="733"/>
                  </a:lnTo>
                  <a:lnTo>
                    <a:pt x="236" y="731"/>
                  </a:lnTo>
                  <a:lnTo>
                    <a:pt x="242" y="729"/>
                  </a:lnTo>
                  <a:lnTo>
                    <a:pt x="246" y="727"/>
                  </a:lnTo>
                  <a:lnTo>
                    <a:pt x="251" y="727"/>
                  </a:lnTo>
                  <a:lnTo>
                    <a:pt x="257" y="726"/>
                  </a:lnTo>
                  <a:lnTo>
                    <a:pt x="261" y="724"/>
                  </a:lnTo>
                  <a:lnTo>
                    <a:pt x="265" y="722"/>
                  </a:lnTo>
                  <a:lnTo>
                    <a:pt x="270" y="720"/>
                  </a:lnTo>
                  <a:lnTo>
                    <a:pt x="276" y="718"/>
                  </a:lnTo>
                  <a:lnTo>
                    <a:pt x="280" y="716"/>
                  </a:lnTo>
                  <a:lnTo>
                    <a:pt x="286" y="714"/>
                  </a:lnTo>
                  <a:lnTo>
                    <a:pt x="291" y="712"/>
                  </a:lnTo>
                  <a:lnTo>
                    <a:pt x="295" y="710"/>
                  </a:lnTo>
                  <a:lnTo>
                    <a:pt x="301" y="708"/>
                  </a:lnTo>
                  <a:lnTo>
                    <a:pt x="305" y="707"/>
                  </a:lnTo>
                  <a:lnTo>
                    <a:pt x="310" y="703"/>
                  </a:lnTo>
                  <a:lnTo>
                    <a:pt x="316" y="701"/>
                  </a:lnTo>
                  <a:lnTo>
                    <a:pt x="322" y="697"/>
                  </a:lnTo>
                  <a:lnTo>
                    <a:pt x="327" y="695"/>
                  </a:lnTo>
                  <a:lnTo>
                    <a:pt x="331" y="695"/>
                  </a:lnTo>
                  <a:lnTo>
                    <a:pt x="337" y="691"/>
                  </a:lnTo>
                  <a:lnTo>
                    <a:pt x="341" y="689"/>
                  </a:lnTo>
                  <a:lnTo>
                    <a:pt x="346" y="688"/>
                  </a:lnTo>
                  <a:lnTo>
                    <a:pt x="352" y="684"/>
                  </a:lnTo>
                  <a:lnTo>
                    <a:pt x="356" y="682"/>
                  </a:lnTo>
                  <a:lnTo>
                    <a:pt x="362" y="680"/>
                  </a:lnTo>
                  <a:lnTo>
                    <a:pt x="367" y="676"/>
                  </a:lnTo>
                  <a:lnTo>
                    <a:pt x="371" y="676"/>
                  </a:lnTo>
                  <a:lnTo>
                    <a:pt x="377" y="672"/>
                  </a:lnTo>
                  <a:lnTo>
                    <a:pt x="381" y="670"/>
                  </a:lnTo>
                  <a:lnTo>
                    <a:pt x="386" y="669"/>
                  </a:lnTo>
                  <a:lnTo>
                    <a:pt x="390" y="665"/>
                  </a:lnTo>
                  <a:lnTo>
                    <a:pt x="396" y="663"/>
                  </a:lnTo>
                  <a:lnTo>
                    <a:pt x="400" y="661"/>
                  </a:lnTo>
                  <a:lnTo>
                    <a:pt x="403" y="657"/>
                  </a:lnTo>
                  <a:lnTo>
                    <a:pt x="409" y="657"/>
                  </a:lnTo>
                  <a:lnTo>
                    <a:pt x="413" y="653"/>
                  </a:lnTo>
                  <a:lnTo>
                    <a:pt x="417" y="651"/>
                  </a:lnTo>
                  <a:lnTo>
                    <a:pt x="421" y="650"/>
                  </a:lnTo>
                  <a:lnTo>
                    <a:pt x="426" y="646"/>
                  </a:lnTo>
                  <a:lnTo>
                    <a:pt x="428" y="644"/>
                  </a:lnTo>
                  <a:lnTo>
                    <a:pt x="434" y="642"/>
                  </a:lnTo>
                  <a:lnTo>
                    <a:pt x="436" y="640"/>
                  </a:lnTo>
                  <a:lnTo>
                    <a:pt x="442" y="638"/>
                  </a:lnTo>
                  <a:lnTo>
                    <a:pt x="445" y="636"/>
                  </a:lnTo>
                  <a:lnTo>
                    <a:pt x="447" y="634"/>
                  </a:lnTo>
                  <a:lnTo>
                    <a:pt x="451" y="632"/>
                  </a:lnTo>
                  <a:lnTo>
                    <a:pt x="455" y="631"/>
                  </a:lnTo>
                  <a:lnTo>
                    <a:pt x="461" y="627"/>
                  </a:lnTo>
                  <a:lnTo>
                    <a:pt x="466" y="625"/>
                  </a:lnTo>
                  <a:lnTo>
                    <a:pt x="472" y="621"/>
                  </a:lnTo>
                  <a:lnTo>
                    <a:pt x="476" y="619"/>
                  </a:lnTo>
                  <a:lnTo>
                    <a:pt x="480" y="615"/>
                  </a:lnTo>
                  <a:lnTo>
                    <a:pt x="483" y="615"/>
                  </a:lnTo>
                  <a:lnTo>
                    <a:pt x="487" y="613"/>
                  </a:lnTo>
                  <a:lnTo>
                    <a:pt x="491" y="612"/>
                  </a:lnTo>
                  <a:lnTo>
                    <a:pt x="514" y="688"/>
                  </a:lnTo>
                  <a:lnTo>
                    <a:pt x="512" y="688"/>
                  </a:lnTo>
                  <a:lnTo>
                    <a:pt x="508" y="693"/>
                  </a:lnTo>
                  <a:lnTo>
                    <a:pt x="504" y="693"/>
                  </a:lnTo>
                  <a:lnTo>
                    <a:pt x="502" y="697"/>
                  </a:lnTo>
                  <a:lnTo>
                    <a:pt x="499" y="701"/>
                  </a:lnTo>
                  <a:lnTo>
                    <a:pt x="495" y="705"/>
                  </a:lnTo>
                  <a:lnTo>
                    <a:pt x="489" y="708"/>
                  </a:lnTo>
                  <a:lnTo>
                    <a:pt x="485" y="712"/>
                  </a:lnTo>
                  <a:lnTo>
                    <a:pt x="480" y="718"/>
                  </a:lnTo>
                  <a:lnTo>
                    <a:pt x="474" y="724"/>
                  </a:lnTo>
                  <a:lnTo>
                    <a:pt x="470" y="726"/>
                  </a:lnTo>
                  <a:lnTo>
                    <a:pt x="466" y="727"/>
                  </a:lnTo>
                  <a:lnTo>
                    <a:pt x="462" y="731"/>
                  </a:lnTo>
                  <a:lnTo>
                    <a:pt x="461" y="733"/>
                  </a:lnTo>
                  <a:lnTo>
                    <a:pt x="457" y="737"/>
                  </a:lnTo>
                  <a:lnTo>
                    <a:pt x="453" y="741"/>
                  </a:lnTo>
                  <a:lnTo>
                    <a:pt x="449" y="743"/>
                  </a:lnTo>
                  <a:lnTo>
                    <a:pt x="445" y="746"/>
                  </a:lnTo>
                  <a:lnTo>
                    <a:pt x="442" y="750"/>
                  </a:lnTo>
                  <a:lnTo>
                    <a:pt x="438" y="752"/>
                  </a:lnTo>
                  <a:lnTo>
                    <a:pt x="434" y="756"/>
                  </a:lnTo>
                  <a:lnTo>
                    <a:pt x="428" y="758"/>
                  </a:lnTo>
                  <a:lnTo>
                    <a:pt x="424" y="762"/>
                  </a:lnTo>
                  <a:lnTo>
                    <a:pt x="421" y="764"/>
                  </a:lnTo>
                  <a:lnTo>
                    <a:pt x="417" y="769"/>
                  </a:lnTo>
                  <a:lnTo>
                    <a:pt x="411" y="771"/>
                  </a:lnTo>
                  <a:lnTo>
                    <a:pt x="407" y="775"/>
                  </a:lnTo>
                  <a:lnTo>
                    <a:pt x="403" y="777"/>
                  </a:lnTo>
                  <a:lnTo>
                    <a:pt x="398" y="781"/>
                  </a:lnTo>
                  <a:lnTo>
                    <a:pt x="394" y="784"/>
                  </a:lnTo>
                  <a:lnTo>
                    <a:pt x="390" y="788"/>
                  </a:lnTo>
                  <a:lnTo>
                    <a:pt x="384" y="790"/>
                  </a:lnTo>
                  <a:lnTo>
                    <a:pt x="379" y="794"/>
                  </a:lnTo>
                  <a:lnTo>
                    <a:pt x="377" y="798"/>
                  </a:lnTo>
                  <a:lnTo>
                    <a:pt x="371" y="802"/>
                  </a:lnTo>
                  <a:lnTo>
                    <a:pt x="365" y="803"/>
                  </a:lnTo>
                  <a:lnTo>
                    <a:pt x="360" y="807"/>
                  </a:lnTo>
                  <a:lnTo>
                    <a:pt x="356" y="809"/>
                  </a:lnTo>
                  <a:lnTo>
                    <a:pt x="350" y="813"/>
                  </a:lnTo>
                  <a:lnTo>
                    <a:pt x="346" y="815"/>
                  </a:lnTo>
                  <a:lnTo>
                    <a:pt x="341" y="819"/>
                  </a:lnTo>
                  <a:lnTo>
                    <a:pt x="335" y="822"/>
                  </a:lnTo>
                  <a:lnTo>
                    <a:pt x="329" y="824"/>
                  </a:lnTo>
                  <a:lnTo>
                    <a:pt x="326" y="826"/>
                  </a:lnTo>
                  <a:lnTo>
                    <a:pt x="320" y="830"/>
                  </a:lnTo>
                  <a:lnTo>
                    <a:pt x="316" y="834"/>
                  </a:lnTo>
                  <a:lnTo>
                    <a:pt x="310" y="836"/>
                  </a:lnTo>
                  <a:lnTo>
                    <a:pt x="305" y="838"/>
                  </a:lnTo>
                  <a:lnTo>
                    <a:pt x="301" y="840"/>
                  </a:lnTo>
                  <a:lnTo>
                    <a:pt x="295" y="843"/>
                  </a:lnTo>
                  <a:lnTo>
                    <a:pt x="289" y="845"/>
                  </a:lnTo>
                  <a:lnTo>
                    <a:pt x="284" y="847"/>
                  </a:lnTo>
                  <a:lnTo>
                    <a:pt x="278" y="849"/>
                  </a:lnTo>
                  <a:lnTo>
                    <a:pt x="274" y="851"/>
                  </a:lnTo>
                  <a:lnTo>
                    <a:pt x="267" y="853"/>
                  </a:lnTo>
                  <a:lnTo>
                    <a:pt x="263" y="855"/>
                  </a:lnTo>
                  <a:lnTo>
                    <a:pt x="257" y="857"/>
                  </a:lnTo>
                  <a:lnTo>
                    <a:pt x="251" y="859"/>
                  </a:lnTo>
                  <a:lnTo>
                    <a:pt x="248" y="860"/>
                  </a:lnTo>
                  <a:lnTo>
                    <a:pt x="242" y="862"/>
                  </a:lnTo>
                  <a:lnTo>
                    <a:pt x="236" y="864"/>
                  </a:lnTo>
                  <a:lnTo>
                    <a:pt x="232" y="866"/>
                  </a:lnTo>
                  <a:lnTo>
                    <a:pt x="227" y="866"/>
                  </a:lnTo>
                  <a:lnTo>
                    <a:pt x="221" y="868"/>
                  </a:lnTo>
                  <a:lnTo>
                    <a:pt x="215" y="870"/>
                  </a:lnTo>
                  <a:lnTo>
                    <a:pt x="211" y="872"/>
                  </a:lnTo>
                  <a:lnTo>
                    <a:pt x="208" y="872"/>
                  </a:lnTo>
                  <a:lnTo>
                    <a:pt x="202" y="872"/>
                  </a:lnTo>
                  <a:lnTo>
                    <a:pt x="196" y="874"/>
                  </a:lnTo>
                  <a:lnTo>
                    <a:pt x="192" y="876"/>
                  </a:lnTo>
                  <a:lnTo>
                    <a:pt x="187" y="876"/>
                  </a:lnTo>
                  <a:lnTo>
                    <a:pt x="183" y="878"/>
                  </a:lnTo>
                  <a:lnTo>
                    <a:pt x="177" y="878"/>
                  </a:lnTo>
                  <a:lnTo>
                    <a:pt x="173" y="879"/>
                  </a:lnTo>
                  <a:lnTo>
                    <a:pt x="168" y="879"/>
                  </a:lnTo>
                  <a:lnTo>
                    <a:pt x="164" y="879"/>
                  </a:lnTo>
                  <a:lnTo>
                    <a:pt x="160" y="879"/>
                  </a:lnTo>
                  <a:lnTo>
                    <a:pt x="156" y="881"/>
                  </a:lnTo>
                  <a:lnTo>
                    <a:pt x="151" y="881"/>
                  </a:lnTo>
                  <a:lnTo>
                    <a:pt x="147" y="883"/>
                  </a:lnTo>
                  <a:lnTo>
                    <a:pt x="143" y="883"/>
                  </a:lnTo>
                  <a:lnTo>
                    <a:pt x="139" y="883"/>
                  </a:lnTo>
                  <a:lnTo>
                    <a:pt x="134" y="883"/>
                  </a:lnTo>
                  <a:lnTo>
                    <a:pt x="132" y="885"/>
                  </a:lnTo>
                  <a:lnTo>
                    <a:pt x="128" y="885"/>
                  </a:lnTo>
                  <a:lnTo>
                    <a:pt x="122" y="885"/>
                  </a:lnTo>
                  <a:lnTo>
                    <a:pt x="120" y="885"/>
                  </a:lnTo>
                  <a:lnTo>
                    <a:pt x="116" y="885"/>
                  </a:lnTo>
                  <a:lnTo>
                    <a:pt x="113" y="885"/>
                  </a:lnTo>
                  <a:lnTo>
                    <a:pt x="109" y="885"/>
                  </a:lnTo>
                  <a:lnTo>
                    <a:pt x="107" y="885"/>
                  </a:lnTo>
                  <a:lnTo>
                    <a:pt x="103" y="885"/>
                  </a:lnTo>
                  <a:lnTo>
                    <a:pt x="99" y="885"/>
                  </a:lnTo>
                  <a:lnTo>
                    <a:pt x="97" y="887"/>
                  </a:lnTo>
                  <a:lnTo>
                    <a:pt x="92" y="887"/>
                  </a:lnTo>
                  <a:lnTo>
                    <a:pt x="88" y="887"/>
                  </a:lnTo>
                  <a:lnTo>
                    <a:pt x="82" y="887"/>
                  </a:lnTo>
                  <a:lnTo>
                    <a:pt x="78" y="887"/>
                  </a:lnTo>
                  <a:lnTo>
                    <a:pt x="75" y="887"/>
                  </a:lnTo>
                  <a:lnTo>
                    <a:pt x="71" y="887"/>
                  </a:lnTo>
                  <a:lnTo>
                    <a:pt x="69" y="887"/>
                  </a:lnTo>
                  <a:lnTo>
                    <a:pt x="67" y="887"/>
                  </a:lnTo>
                  <a:lnTo>
                    <a:pt x="67" y="889"/>
                  </a:lnTo>
                  <a:lnTo>
                    <a:pt x="65" y="893"/>
                  </a:lnTo>
                  <a:lnTo>
                    <a:pt x="65" y="895"/>
                  </a:lnTo>
                  <a:lnTo>
                    <a:pt x="65" y="897"/>
                  </a:lnTo>
                  <a:lnTo>
                    <a:pt x="65" y="900"/>
                  </a:lnTo>
                  <a:lnTo>
                    <a:pt x="65" y="904"/>
                  </a:lnTo>
                  <a:lnTo>
                    <a:pt x="65" y="910"/>
                  </a:lnTo>
                  <a:lnTo>
                    <a:pt x="63" y="914"/>
                  </a:lnTo>
                  <a:lnTo>
                    <a:pt x="63" y="919"/>
                  </a:lnTo>
                  <a:lnTo>
                    <a:pt x="63" y="925"/>
                  </a:lnTo>
                  <a:lnTo>
                    <a:pt x="63" y="929"/>
                  </a:lnTo>
                  <a:lnTo>
                    <a:pt x="63" y="937"/>
                  </a:lnTo>
                  <a:lnTo>
                    <a:pt x="63" y="940"/>
                  </a:lnTo>
                  <a:lnTo>
                    <a:pt x="63" y="942"/>
                  </a:lnTo>
                  <a:lnTo>
                    <a:pt x="63" y="946"/>
                  </a:lnTo>
                  <a:lnTo>
                    <a:pt x="63" y="950"/>
                  </a:lnTo>
                  <a:lnTo>
                    <a:pt x="63" y="956"/>
                  </a:lnTo>
                  <a:lnTo>
                    <a:pt x="63" y="961"/>
                  </a:lnTo>
                  <a:lnTo>
                    <a:pt x="63" y="965"/>
                  </a:lnTo>
                  <a:lnTo>
                    <a:pt x="63" y="969"/>
                  </a:lnTo>
                  <a:lnTo>
                    <a:pt x="63" y="973"/>
                  </a:lnTo>
                  <a:lnTo>
                    <a:pt x="63" y="976"/>
                  </a:lnTo>
                  <a:lnTo>
                    <a:pt x="63" y="978"/>
                  </a:lnTo>
                  <a:lnTo>
                    <a:pt x="63" y="982"/>
                  </a:lnTo>
                  <a:lnTo>
                    <a:pt x="63" y="986"/>
                  </a:lnTo>
                  <a:lnTo>
                    <a:pt x="63" y="990"/>
                  </a:lnTo>
                  <a:lnTo>
                    <a:pt x="63" y="992"/>
                  </a:lnTo>
                  <a:lnTo>
                    <a:pt x="63" y="995"/>
                  </a:lnTo>
                  <a:lnTo>
                    <a:pt x="65" y="999"/>
                  </a:lnTo>
                  <a:lnTo>
                    <a:pt x="65" y="1003"/>
                  </a:lnTo>
                  <a:lnTo>
                    <a:pt x="65" y="1009"/>
                  </a:lnTo>
                  <a:lnTo>
                    <a:pt x="67" y="1014"/>
                  </a:lnTo>
                  <a:lnTo>
                    <a:pt x="67" y="1020"/>
                  </a:lnTo>
                  <a:lnTo>
                    <a:pt x="69" y="1028"/>
                  </a:lnTo>
                  <a:lnTo>
                    <a:pt x="71" y="1033"/>
                  </a:lnTo>
                  <a:lnTo>
                    <a:pt x="73" y="1039"/>
                  </a:lnTo>
                  <a:lnTo>
                    <a:pt x="75" y="1043"/>
                  </a:lnTo>
                  <a:lnTo>
                    <a:pt x="77" y="1049"/>
                  </a:lnTo>
                  <a:lnTo>
                    <a:pt x="78" y="1052"/>
                  </a:lnTo>
                  <a:lnTo>
                    <a:pt x="82" y="1056"/>
                  </a:lnTo>
                  <a:lnTo>
                    <a:pt x="86" y="1058"/>
                  </a:lnTo>
                  <a:lnTo>
                    <a:pt x="92" y="1062"/>
                  </a:lnTo>
                  <a:lnTo>
                    <a:pt x="94" y="1062"/>
                  </a:lnTo>
                  <a:lnTo>
                    <a:pt x="97" y="1064"/>
                  </a:lnTo>
                  <a:lnTo>
                    <a:pt x="101" y="1066"/>
                  </a:lnTo>
                  <a:lnTo>
                    <a:pt x="103" y="1066"/>
                  </a:lnTo>
                  <a:lnTo>
                    <a:pt x="107" y="1068"/>
                  </a:lnTo>
                  <a:lnTo>
                    <a:pt x="111" y="1068"/>
                  </a:lnTo>
                  <a:lnTo>
                    <a:pt x="115" y="1068"/>
                  </a:lnTo>
                  <a:lnTo>
                    <a:pt x="120" y="1070"/>
                  </a:lnTo>
                  <a:lnTo>
                    <a:pt x="122" y="1070"/>
                  </a:lnTo>
                  <a:lnTo>
                    <a:pt x="128" y="1071"/>
                  </a:lnTo>
                  <a:lnTo>
                    <a:pt x="132" y="1071"/>
                  </a:lnTo>
                  <a:lnTo>
                    <a:pt x="137" y="1071"/>
                  </a:lnTo>
                  <a:lnTo>
                    <a:pt x="139" y="1071"/>
                  </a:lnTo>
                  <a:lnTo>
                    <a:pt x="145" y="1071"/>
                  </a:lnTo>
                  <a:lnTo>
                    <a:pt x="151" y="1071"/>
                  </a:lnTo>
                  <a:lnTo>
                    <a:pt x="154" y="1073"/>
                  </a:lnTo>
                  <a:lnTo>
                    <a:pt x="158" y="1073"/>
                  </a:lnTo>
                  <a:lnTo>
                    <a:pt x="164" y="1073"/>
                  </a:lnTo>
                  <a:lnTo>
                    <a:pt x="168" y="1073"/>
                  </a:lnTo>
                  <a:lnTo>
                    <a:pt x="173" y="1073"/>
                  </a:lnTo>
                  <a:lnTo>
                    <a:pt x="177" y="1073"/>
                  </a:lnTo>
                  <a:lnTo>
                    <a:pt x="183" y="1073"/>
                  </a:lnTo>
                  <a:lnTo>
                    <a:pt x="189" y="1073"/>
                  </a:lnTo>
                  <a:lnTo>
                    <a:pt x="194" y="1073"/>
                  </a:lnTo>
                  <a:lnTo>
                    <a:pt x="198" y="1073"/>
                  </a:lnTo>
                  <a:lnTo>
                    <a:pt x="202" y="1071"/>
                  </a:lnTo>
                  <a:lnTo>
                    <a:pt x="208" y="1071"/>
                  </a:lnTo>
                  <a:lnTo>
                    <a:pt x="213" y="1071"/>
                  </a:lnTo>
                  <a:lnTo>
                    <a:pt x="217" y="1071"/>
                  </a:lnTo>
                  <a:lnTo>
                    <a:pt x="221" y="1071"/>
                  </a:lnTo>
                  <a:lnTo>
                    <a:pt x="227" y="1071"/>
                  </a:lnTo>
                  <a:lnTo>
                    <a:pt x="232" y="1071"/>
                  </a:lnTo>
                  <a:lnTo>
                    <a:pt x="234" y="1070"/>
                  </a:lnTo>
                  <a:lnTo>
                    <a:pt x="240" y="1070"/>
                  </a:lnTo>
                  <a:lnTo>
                    <a:pt x="244" y="1068"/>
                  </a:lnTo>
                  <a:lnTo>
                    <a:pt x="248" y="1068"/>
                  </a:lnTo>
                  <a:lnTo>
                    <a:pt x="251" y="1068"/>
                  </a:lnTo>
                  <a:lnTo>
                    <a:pt x="257" y="1068"/>
                  </a:lnTo>
                  <a:lnTo>
                    <a:pt x="259" y="1068"/>
                  </a:lnTo>
                  <a:lnTo>
                    <a:pt x="265" y="1068"/>
                  </a:lnTo>
                  <a:lnTo>
                    <a:pt x="267" y="1068"/>
                  </a:lnTo>
                  <a:lnTo>
                    <a:pt x="270" y="1066"/>
                  </a:lnTo>
                  <a:lnTo>
                    <a:pt x="272" y="1066"/>
                  </a:lnTo>
                  <a:lnTo>
                    <a:pt x="276" y="1066"/>
                  </a:lnTo>
                  <a:lnTo>
                    <a:pt x="282" y="1066"/>
                  </a:lnTo>
                  <a:lnTo>
                    <a:pt x="286" y="1066"/>
                  </a:lnTo>
                  <a:lnTo>
                    <a:pt x="289" y="1064"/>
                  </a:lnTo>
                  <a:lnTo>
                    <a:pt x="291" y="1064"/>
                  </a:lnTo>
                  <a:lnTo>
                    <a:pt x="295" y="1064"/>
                  </a:lnTo>
                  <a:lnTo>
                    <a:pt x="118" y="1149"/>
                  </a:lnTo>
                  <a:lnTo>
                    <a:pt x="12" y="1130"/>
                  </a:lnTo>
                  <a:lnTo>
                    <a:pt x="12" y="1125"/>
                  </a:lnTo>
                  <a:lnTo>
                    <a:pt x="10" y="1121"/>
                  </a:lnTo>
                  <a:lnTo>
                    <a:pt x="8" y="1117"/>
                  </a:lnTo>
                  <a:lnTo>
                    <a:pt x="8" y="1113"/>
                  </a:lnTo>
                  <a:lnTo>
                    <a:pt x="8" y="1109"/>
                  </a:lnTo>
                  <a:lnTo>
                    <a:pt x="8" y="1104"/>
                  </a:lnTo>
                  <a:lnTo>
                    <a:pt x="6" y="1102"/>
                  </a:lnTo>
                  <a:lnTo>
                    <a:pt x="6" y="1098"/>
                  </a:lnTo>
                  <a:lnTo>
                    <a:pt x="6" y="1096"/>
                  </a:lnTo>
                  <a:lnTo>
                    <a:pt x="6" y="1090"/>
                  </a:lnTo>
                  <a:lnTo>
                    <a:pt x="6" y="1087"/>
                  </a:lnTo>
                  <a:lnTo>
                    <a:pt x="6" y="1085"/>
                  </a:lnTo>
                  <a:lnTo>
                    <a:pt x="6" y="1081"/>
                  </a:lnTo>
                  <a:lnTo>
                    <a:pt x="4" y="1077"/>
                  </a:lnTo>
                  <a:lnTo>
                    <a:pt x="4" y="1071"/>
                  </a:lnTo>
                  <a:lnTo>
                    <a:pt x="2" y="1068"/>
                  </a:lnTo>
                  <a:lnTo>
                    <a:pt x="2" y="1064"/>
                  </a:lnTo>
                  <a:lnTo>
                    <a:pt x="2" y="1058"/>
                  </a:lnTo>
                  <a:lnTo>
                    <a:pt x="2" y="1054"/>
                  </a:lnTo>
                  <a:lnTo>
                    <a:pt x="2" y="1049"/>
                  </a:lnTo>
                  <a:lnTo>
                    <a:pt x="2" y="1045"/>
                  </a:lnTo>
                  <a:lnTo>
                    <a:pt x="2" y="1041"/>
                  </a:lnTo>
                  <a:lnTo>
                    <a:pt x="2" y="1035"/>
                  </a:lnTo>
                  <a:lnTo>
                    <a:pt x="0" y="1030"/>
                  </a:lnTo>
                  <a:lnTo>
                    <a:pt x="0" y="1024"/>
                  </a:lnTo>
                  <a:lnTo>
                    <a:pt x="0" y="1020"/>
                  </a:lnTo>
                  <a:lnTo>
                    <a:pt x="0" y="1013"/>
                  </a:lnTo>
                  <a:lnTo>
                    <a:pt x="0" y="1007"/>
                  </a:lnTo>
                  <a:lnTo>
                    <a:pt x="0" y="1003"/>
                  </a:lnTo>
                  <a:lnTo>
                    <a:pt x="0" y="995"/>
                  </a:lnTo>
                  <a:lnTo>
                    <a:pt x="0" y="990"/>
                  </a:lnTo>
                  <a:lnTo>
                    <a:pt x="0" y="984"/>
                  </a:lnTo>
                  <a:lnTo>
                    <a:pt x="0" y="978"/>
                  </a:lnTo>
                  <a:lnTo>
                    <a:pt x="0" y="971"/>
                  </a:lnTo>
                  <a:lnTo>
                    <a:pt x="0" y="965"/>
                  </a:lnTo>
                  <a:lnTo>
                    <a:pt x="0" y="959"/>
                  </a:lnTo>
                  <a:lnTo>
                    <a:pt x="2" y="952"/>
                  </a:lnTo>
                  <a:lnTo>
                    <a:pt x="2" y="946"/>
                  </a:lnTo>
                  <a:lnTo>
                    <a:pt x="2" y="938"/>
                  </a:lnTo>
                  <a:lnTo>
                    <a:pt x="2" y="933"/>
                  </a:lnTo>
                  <a:lnTo>
                    <a:pt x="2" y="925"/>
                  </a:lnTo>
                  <a:lnTo>
                    <a:pt x="2" y="919"/>
                  </a:lnTo>
                  <a:lnTo>
                    <a:pt x="2" y="912"/>
                  </a:lnTo>
                  <a:lnTo>
                    <a:pt x="2" y="904"/>
                  </a:lnTo>
                  <a:lnTo>
                    <a:pt x="4" y="898"/>
                  </a:lnTo>
                  <a:lnTo>
                    <a:pt x="4" y="891"/>
                  </a:lnTo>
                  <a:lnTo>
                    <a:pt x="6" y="883"/>
                  </a:lnTo>
                  <a:lnTo>
                    <a:pt x="6" y="876"/>
                  </a:lnTo>
                  <a:lnTo>
                    <a:pt x="8" y="870"/>
                  </a:lnTo>
                  <a:lnTo>
                    <a:pt x="8" y="860"/>
                  </a:lnTo>
                  <a:lnTo>
                    <a:pt x="8" y="855"/>
                  </a:lnTo>
                  <a:lnTo>
                    <a:pt x="10" y="847"/>
                  </a:lnTo>
                  <a:lnTo>
                    <a:pt x="12" y="840"/>
                  </a:lnTo>
                  <a:lnTo>
                    <a:pt x="12" y="832"/>
                  </a:lnTo>
                  <a:lnTo>
                    <a:pt x="14" y="824"/>
                  </a:lnTo>
                  <a:lnTo>
                    <a:pt x="16" y="817"/>
                  </a:lnTo>
                  <a:lnTo>
                    <a:pt x="18" y="809"/>
                  </a:lnTo>
                  <a:lnTo>
                    <a:pt x="18" y="802"/>
                  </a:lnTo>
                  <a:lnTo>
                    <a:pt x="19" y="794"/>
                  </a:lnTo>
                  <a:lnTo>
                    <a:pt x="21" y="786"/>
                  </a:lnTo>
                  <a:lnTo>
                    <a:pt x="21" y="779"/>
                  </a:lnTo>
                  <a:lnTo>
                    <a:pt x="23" y="771"/>
                  </a:lnTo>
                  <a:lnTo>
                    <a:pt x="25" y="764"/>
                  </a:lnTo>
                  <a:lnTo>
                    <a:pt x="27" y="756"/>
                  </a:lnTo>
                  <a:lnTo>
                    <a:pt x="29" y="746"/>
                  </a:lnTo>
                  <a:lnTo>
                    <a:pt x="31" y="739"/>
                  </a:lnTo>
                  <a:lnTo>
                    <a:pt x="33" y="731"/>
                  </a:lnTo>
                  <a:lnTo>
                    <a:pt x="35" y="724"/>
                  </a:lnTo>
                  <a:lnTo>
                    <a:pt x="37" y="716"/>
                  </a:lnTo>
                  <a:lnTo>
                    <a:pt x="39" y="707"/>
                  </a:lnTo>
                  <a:lnTo>
                    <a:pt x="40" y="699"/>
                  </a:lnTo>
                  <a:lnTo>
                    <a:pt x="42" y="691"/>
                  </a:lnTo>
                  <a:lnTo>
                    <a:pt x="44" y="684"/>
                  </a:lnTo>
                  <a:lnTo>
                    <a:pt x="46" y="676"/>
                  </a:lnTo>
                  <a:lnTo>
                    <a:pt x="50" y="669"/>
                  </a:lnTo>
                  <a:lnTo>
                    <a:pt x="52" y="659"/>
                  </a:lnTo>
                  <a:lnTo>
                    <a:pt x="56" y="651"/>
                  </a:lnTo>
                  <a:lnTo>
                    <a:pt x="56" y="644"/>
                  </a:lnTo>
                  <a:lnTo>
                    <a:pt x="59" y="636"/>
                  </a:lnTo>
                  <a:lnTo>
                    <a:pt x="61" y="627"/>
                  </a:lnTo>
                  <a:lnTo>
                    <a:pt x="65" y="619"/>
                  </a:lnTo>
                  <a:lnTo>
                    <a:pt x="67" y="612"/>
                  </a:lnTo>
                  <a:lnTo>
                    <a:pt x="69" y="604"/>
                  </a:lnTo>
                  <a:lnTo>
                    <a:pt x="71" y="594"/>
                  </a:lnTo>
                  <a:lnTo>
                    <a:pt x="75" y="589"/>
                  </a:lnTo>
                  <a:lnTo>
                    <a:pt x="77" y="579"/>
                  </a:lnTo>
                  <a:lnTo>
                    <a:pt x="80" y="572"/>
                  </a:lnTo>
                  <a:lnTo>
                    <a:pt x="82" y="562"/>
                  </a:lnTo>
                  <a:lnTo>
                    <a:pt x="86" y="556"/>
                  </a:lnTo>
                  <a:lnTo>
                    <a:pt x="88" y="547"/>
                  </a:lnTo>
                  <a:lnTo>
                    <a:pt x="90" y="539"/>
                  </a:lnTo>
                  <a:lnTo>
                    <a:pt x="94" y="532"/>
                  </a:lnTo>
                  <a:lnTo>
                    <a:pt x="97" y="524"/>
                  </a:lnTo>
                  <a:lnTo>
                    <a:pt x="99" y="515"/>
                  </a:lnTo>
                  <a:lnTo>
                    <a:pt x="103" y="507"/>
                  </a:lnTo>
                  <a:lnTo>
                    <a:pt x="105" y="499"/>
                  </a:lnTo>
                  <a:lnTo>
                    <a:pt x="109" y="492"/>
                  </a:lnTo>
                  <a:lnTo>
                    <a:pt x="113" y="484"/>
                  </a:lnTo>
                  <a:lnTo>
                    <a:pt x="115" y="477"/>
                  </a:lnTo>
                  <a:lnTo>
                    <a:pt x="118" y="469"/>
                  </a:lnTo>
                  <a:lnTo>
                    <a:pt x="120" y="461"/>
                  </a:lnTo>
                  <a:lnTo>
                    <a:pt x="124" y="454"/>
                  </a:lnTo>
                  <a:lnTo>
                    <a:pt x="128" y="444"/>
                  </a:lnTo>
                  <a:lnTo>
                    <a:pt x="130" y="437"/>
                  </a:lnTo>
                  <a:lnTo>
                    <a:pt x="134" y="429"/>
                  </a:lnTo>
                  <a:lnTo>
                    <a:pt x="137" y="421"/>
                  </a:lnTo>
                  <a:lnTo>
                    <a:pt x="139" y="414"/>
                  </a:lnTo>
                  <a:lnTo>
                    <a:pt x="143" y="406"/>
                  </a:lnTo>
                  <a:lnTo>
                    <a:pt x="145" y="399"/>
                  </a:lnTo>
                  <a:lnTo>
                    <a:pt x="149" y="391"/>
                  </a:lnTo>
                  <a:lnTo>
                    <a:pt x="153" y="385"/>
                  </a:lnTo>
                  <a:lnTo>
                    <a:pt x="154" y="376"/>
                  </a:lnTo>
                  <a:lnTo>
                    <a:pt x="158" y="370"/>
                  </a:lnTo>
                  <a:lnTo>
                    <a:pt x="162" y="363"/>
                  </a:lnTo>
                  <a:lnTo>
                    <a:pt x="164" y="355"/>
                  </a:lnTo>
                  <a:lnTo>
                    <a:pt x="168" y="347"/>
                  </a:lnTo>
                  <a:lnTo>
                    <a:pt x="172" y="342"/>
                  </a:lnTo>
                  <a:lnTo>
                    <a:pt x="175" y="332"/>
                  </a:lnTo>
                  <a:lnTo>
                    <a:pt x="177" y="325"/>
                  </a:lnTo>
                  <a:lnTo>
                    <a:pt x="181" y="319"/>
                  </a:lnTo>
                  <a:lnTo>
                    <a:pt x="183" y="311"/>
                  </a:lnTo>
                  <a:lnTo>
                    <a:pt x="187" y="306"/>
                  </a:lnTo>
                  <a:lnTo>
                    <a:pt x="191" y="298"/>
                  </a:lnTo>
                  <a:lnTo>
                    <a:pt x="192" y="290"/>
                  </a:lnTo>
                  <a:lnTo>
                    <a:pt x="196" y="285"/>
                  </a:lnTo>
                  <a:lnTo>
                    <a:pt x="200" y="277"/>
                  </a:lnTo>
                  <a:lnTo>
                    <a:pt x="202" y="269"/>
                  </a:lnTo>
                  <a:lnTo>
                    <a:pt x="204" y="264"/>
                  </a:lnTo>
                  <a:lnTo>
                    <a:pt x="208" y="256"/>
                  </a:lnTo>
                  <a:lnTo>
                    <a:pt x="211" y="250"/>
                  </a:lnTo>
                  <a:lnTo>
                    <a:pt x="213" y="245"/>
                  </a:lnTo>
                  <a:lnTo>
                    <a:pt x="217" y="237"/>
                  </a:lnTo>
                  <a:lnTo>
                    <a:pt x="221" y="231"/>
                  </a:lnTo>
                  <a:lnTo>
                    <a:pt x="223" y="224"/>
                  </a:lnTo>
                  <a:lnTo>
                    <a:pt x="227" y="218"/>
                  </a:lnTo>
                  <a:lnTo>
                    <a:pt x="229" y="212"/>
                  </a:lnTo>
                  <a:lnTo>
                    <a:pt x="232" y="209"/>
                  </a:lnTo>
                  <a:lnTo>
                    <a:pt x="234" y="201"/>
                  </a:lnTo>
                  <a:lnTo>
                    <a:pt x="238" y="195"/>
                  </a:lnTo>
                  <a:lnTo>
                    <a:pt x="240" y="190"/>
                  </a:lnTo>
                  <a:lnTo>
                    <a:pt x="244" y="186"/>
                  </a:lnTo>
                  <a:lnTo>
                    <a:pt x="246" y="180"/>
                  </a:lnTo>
                  <a:lnTo>
                    <a:pt x="248" y="174"/>
                  </a:lnTo>
                  <a:lnTo>
                    <a:pt x="251" y="169"/>
                  </a:lnTo>
                  <a:lnTo>
                    <a:pt x="253" y="165"/>
                  </a:lnTo>
                  <a:lnTo>
                    <a:pt x="257" y="159"/>
                  </a:lnTo>
                  <a:lnTo>
                    <a:pt x="259" y="153"/>
                  </a:lnTo>
                  <a:lnTo>
                    <a:pt x="261" y="148"/>
                  </a:lnTo>
                  <a:lnTo>
                    <a:pt x="265" y="144"/>
                  </a:lnTo>
                  <a:lnTo>
                    <a:pt x="265" y="140"/>
                  </a:lnTo>
                  <a:lnTo>
                    <a:pt x="267" y="134"/>
                  </a:lnTo>
                  <a:lnTo>
                    <a:pt x="270" y="129"/>
                  </a:lnTo>
                  <a:lnTo>
                    <a:pt x="272" y="127"/>
                  </a:lnTo>
                  <a:lnTo>
                    <a:pt x="274" y="121"/>
                  </a:lnTo>
                  <a:lnTo>
                    <a:pt x="276" y="117"/>
                  </a:lnTo>
                  <a:lnTo>
                    <a:pt x="278" y="114"/>
                  </a:lnTo>
                  <a:lnTo>
                    <a:pt x="282" y="110"/>
                  </a:lnTo>
                  <a:lnTo>
                    <a:pt x="282" y="108"/>
                  </a:lnTo>
                  <a:lnTo>
                    <a:pt x="284" y="104"/>
                  </a:lnTo>
                  <a:lnTo>
                    <a:pt x="286" y="98"/>
                  </a:lnTo>
                  <a:lnTo>
                    <a:pt x="288" y="96"/>
                  </a:lnTo>
                  <a:lnTo>
                    <a:pt x="291" y="91"/>
                  </a:lnTo>
                  <a:lnTo>
                    <a:pt x="295" y="87"/>
                  </a:lnTo>
                  <a:lnTo>
                    <a:pt x="297" y="81"/>
                  </a:lnTo>
                  <a:lnTo>
                    <a:pt x="299" y="77"/>
                  </a:lnTo>
                  <a:lnTo>
                    <a:pt x="301" y="74"/>
                  </a:lnTo>
                  <a:lnTo>
                    <a:pt x="303" y="72"/>
                  </a:lnTo>
                  <a:lnTo>
                    <a:pt x="305" y="66"/>
                  </a:lnTo>
                  <a:lnTo>
                    <a:pt x="307" y="66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2" name="Freeform 68"/>
            <p:cNvSpPr>
              <a:spLocks/>
            </p:cNvSpPr>
            <p:nvPr/>
          </p:nvSpPr>
          <p:spPr bwMode="auto">
            <a:xfrm>
              <a:off x="3529008" y="5141908"/>
              <a:ext cx="71437" cy="120650"/>
            </a:xfrm>
            <a:custGeom>
              <a:avLst/>
              <a:gdLst>
                <a:gd name="T0" fmla="*/ 2147483647 w 230"/>
                <a:gd name="T1" fmla="*/ 0 h 449"/>
                <a:gd name="T2" fmla="*/ 2147483647 w 230"/>
                <a:gd name="T3" fmla="*/ 2147483647 h 449"/>
                <a:gd name="T4" fmla="*/ 2147483647 w 230"/>
                <a:gd name="T5" fmla="*/ 2147483647 h 449"/>
                <a:gd name="T6" fmla="*/ 2147483647 w 230"/>
                <a:gd name="T7" fmla="*/ 2147483647 h 449"/>
                <a:gd name="T8" fmla="*/ 2147483647 w 230"/>
                <a:gd name="T9" fmla="*/ 2147483647 h 449"/>
                <a:gd name="T10" fmla="*/ 2147483647 w 230"/>
                <a:gd name="T11" fmla="*/ 2147483647 h 449"/>
                <a:gd name="T12" fmla="*/ 2147483647 w 230"/>
                <a:gd name="T13" fmla="*/ 2147483647 h 449"/>
                <a:gd name="T14" fmla="*/ 2147483647 w 230"/>
                <a:gd name="T15" fmla="*/ 2147483647 h 449"/>
                <a:gd name="T16" fmla="*/ 2147483647 w 230"/>
                <a:gd name="T17" fmla="*/ 2147483647 h 449"/>
                <a:gd name="T18" fmla="*/ 2147483647 w 230"/>
                <a:gd name="T19" fmla="*/ 2147483647 h 449"/>
                <a:gd name="T20" fmla="*/ 2147483647 w 230"/>
                <a:gd name="T21" fmla="*/ 2147483647 h 449"/>
                <a:gd name="T22" fmla="*/ 2147483647 w 230"/>
                <a:gd name="T23" fmla="*/ 2147483647 h 449"/>
                <a:gd name="T24" fmla="*/ 2147483647 w 230"/>
                <a:gd name="T25" fmla="*/ 2147483647 h 449"/>
                <a:gd name="T26" fmla="*/ 2147483647 w 230"/>
                <a:gd name="T27" fmla="*/ 2147483647 h 449"/>
                <a:gd name="T28" fmla="*/ 2147483647 w 230"/>
                <a:gd name="T29" fmla="*/ 2147483647 h 449"/>
                <a:gd name="T30" fmla="*/ 2147483647 w 230"/>
                <a:gd name="T31" fmla="*/ 2147483647 h 449"/>
                <a:gd name="T32" fmla="*/ 2147483647 w 230"/>
                <a:gd name="T33" fmla="*/ 2147483647 h 449"/>
                <a:gd name="T34" fmla="*/ 2147483647 w 230"/>
                <a:gd name="T35" fmla="*/ 2147483647 h 449"/>
                <a:gd name="T36" fmla="*/ 2147483647 w 230"/>
                <a:gd name="T37" fmla="*/ 2147483647 h 449"/>
                <a:gd name="T38" fmla="*/ 2147483647 w 230"/>
                <a:gd name="T39" fmla="*/ 2147483647 h 449"/>
                <a:gd name="T40" fmla="*/ 2147483647 w 230"/>
                <a:gd name="T41" fmla="*/ 2147483647 h 449"/>
                <a:gd name="T42" fmla="*/ 2147483647 w 230"/>
                <a:gd name="T43" fmla="*/ 2147483647 h 449"/>
                <a:gd name="T44" fmla="*/ 2147483647 w 230"/>
                <a:gd name="T45" fmla="*/ 2147483647 h 449"/>
                <a:gd name="T46" fmla="*/ 2147483647 w 230"/>
                <a:gd name="T47" fmla="*/ 2147483647 h 449"/>
                <a:gd name="T48" fmla="*/ 2147483647 w 230"/>
                <a:gd name="T49" fmla="*/ 2147483647 h 449"/>
                <a:gd name="T50" fmla="*/ 2147483647 w 230"/>
                <a:gd name="T51" fmla="*/ 2147483647 h 449"/>
                <a:gd name="T52" fmla="*/ 2147483647 w 230"/>
                <a:gd name="T53" fmla="*/ 2147483647 h 449"/>
                <a:gd name="T54" fmla="*/ 2147483647 w 230"/>
                <a:gd name="T55" fmla="*/ 2147483647 h 449"/>
                <a:gd name="T56" fmla="*/ 2147483647 w 230"/>
                <a:gd name="T57" fmla="*/ 2147483647 h 449"/>
                <a:gd name="T58" fmla="*/ 2147483647 w 230"/>
                <a:gd name="T59" fmla="*/ 2147483647 h 449"/>
                <a:gd name="T60" fmla="*/ 2147483647 w 230"/>
                <a:gd name="T61" fmla="*/ 2147483647 h 449"/>
                <a:gd name="T62" fmla="*/ 2147483647 w 230"/>
                <a:gd name="T63" fmla="*/ 2147483647 h 449"/>
                <a:gd name="T64" fmla="*/ 2147483647 w 230"/>
                <a:gd name="T65" fmla="*/ 2147483647 h 449"/>
                <a:gd name="T66" fmla="*/ 2147483647 w 230"/>
                <a:gd name="T67" fmla="*/ 2147483647 h 449"/>
                <a:gd name="T68" fmla="*/ 2147483647 w 230"/>
                <a:gd name="T69" fmla="*/ 2147483647 h 449"/>
                <a:gd name="T70" fmla="*/ 2147483647 w 230"/>
                <a:gd name="T71" fmla="*/ 2147483647 h 449"/>
                <a:gd name="T72" fmla="*/ 2147483647 w 230"/>
                <a:gd name="T73" fmla="*/ 2147483647 h 449"/>
                <a:gd name="T74" fmla="*/ 2147483647 w 230"/>
                <a:gd name="T75" fmla="*/ 2147483647 h 449"/>
                <a:gd name="T76" fmla="*/ 2147483647 w 230"/>
                <a:gd name="T77" fmla="*/ 2147483647 h 449"/>
                <a:gd name="T78" fmla="*/ 2147483647 w 230"/>
                <a:gd name="T79" fmla="*/ 2147483647 h 449"/>
                <a:gd name="T80" fmla="*/ 2147483647 w 230"/>
                <a:gd name="T81" fmla="*/ 2147483647 h 449"/>
                <a:gd name="T82" fmla="*/ 2147483647 w 230"/>
                <a:gd name="T83" fmla="*/ 2147483647 h 449"/>
                <a:gd name="T84" fmla="*/ 2147483647 w 230"/>
                <a:gd name="T85" fmla="*/ 2147483647 h 449"/>
                <a:gd name="T86" fmla="*/ 2147483647 w 230"/>
                <a:gd name="T87" fmla="*/ 2147483647 h 449"/>
                <a:gd name="T88" fmla="*/ 2147483647 w 230"/>
                <a:gd name="T89" fmla="*/ 2147483647 h 449"/>
                <a:gd name="T90" fmla="*/ 2147483647 w 230"/>
                <a:gd name="T91" fmla="*/ 2147483647 h 449"/>
                <a:gd name="T92" fmla="*/ 2147483647 w 230"/>
                <a:gd name="T93" fmla="*/ 2147483647 h 449"/>
                <a:gd name="T94" fmla="*/ 2147483647 w 230"/>
                <a:gd name="T95" fmla="*/ 2147483647 h 44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0"/>
                <a:gd name="T145" fmla="*/ 0 h 449"/>
                <a:gd name="T146" fmla="*/ 230 w 230"/>
                <a:gd name="T147" fmla="*/ 449 h 44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0" h="449">
                  <a:moveTo>
                    <a:pt x="171" y="0"/>
                  </a:moveTo>
                  <a:lnTo>
                    <a:pt x="171" y="0"/>
                  </a:lnTo>
                  <a:lnTo>
                    <a:pt x="173" y="4"/>
                  </a:lnTo>
                  <a:lnTo>
                    <a:pt x="173" y="6"/>
                  </a:lnTo>
                  <a:lnTo>
                    <a:pt x="173" y="10"/>
                  </a:lnTo>
                  <a:lnTo>
                    <a:pt x="175" y="14"/>
                  </a:lnTo>
                  <a:lnTo>
                    <a:pt x="175" y="18"/>
                  </a:lnTo>
                  <a:lnTo>
                    <a:pt x="175" y="21"/>
                  </a:lnTo>
                  <a:lnTo>
                    <a:pt x="177" y="27"/>
                  </a:lnTo>
                  <a:lnTo>
                    <a:pt x="179" y="31"/>
                  </a:lnTo>
                  <a:lnTo>
                    <a:pt x="179" y="37"/>
                  </a:lnTo>
                  <a:lnTo>
                    <a:pt x="179" y="40"/>
                  </a:lnTo>
                  <a:lnTo>
                    <a:pt x="181" y="42"/>
                  </a:lnTo>
                  <a:lnTo>
                    <a:pt x="181" y="46"/>
                  </a:lnTo>
                  <a:lnTo>
                    <a:pt x="183" y="50"/>
                  </a:lnTo>
                  <a:lnTo>
                    <a:pt x="183" y="52"/>
                  </a:lnTo>
                  <a:lnTo>
                    <a:pt x="185" y="56"/>
                  </a:lnTo>
                  <a:lnTo>
                    <a:pt x="185" y="59"/>
                  </a:lnTo>
                  <a:lnTo>
                    <a:pt x="185" y="63"/>
                  </a:lnTo>
                  <a:lnTo>
                    <a:pt x="185" y="67"/>
                  </a:lnTo>
                  <a:lnTo>
                    <a:pt x="185" y="71"/>
                  </a:lnTo>
                  <a:lnTo>
                    <a:pt x="185" y="75"/>
                  </a:lnTo>
                  <a:lnTo>
                    <a:pt x="186" y="77"/>
                  </a:lnTo>
                  <a:lnTo>
                    <a:pt x="186" y="80"/>
                  </a:lnTo>
                  <a:lnTo>
                    <a:pt x="186" y="84"/>
                  </a:lnTo>
                  <a:lnTo>
                    <a:pt x="186" y="90"/>
                  </a:lnTo>
                  <a:lnTo>
                    <a:pt x="186" y="94"/>
                  </a:lnTo>
                  <a:lnTo>
                    <a:pt x="186" y="97"/>
                  </a:lnTo>
                  <a:lnTo>
                    <a:pt x="186" y="101"/>
                  </a:lnTo>
                  <a:lnTo>
                    <a:pt x="186" y="105"/>
                  </a:lnTo>
                  <a:lnTo>
                    <a:pt x="186" y="109"/>
                  </a:lnTo>
                  <a:lnTo>
                    <a:pt x="185" y="115"/>
                  </a:lnTo>
                  <a:lnTo>
                    <a:pt x="185" y="118"/>
                  </a:lnTo>
                  <a:lnTo>
                    <a:pt x="185" y="122"/>
                  </a:lnTo>
                  <a:lnTo>
                    <a:pt x="185" y="128"/>
                  </a:lnTo>
                  <a:lnTo>
                    <a:pt x="185" y="132"/>
                  </a:lnTo>
                  <a:lnTo>
                    <a:pt x="185" y="137"/>
                  </a:lnTo>
                  <a:lnTo>
                    <a:pt x="183" y="139"/>
                  </a:lnTo>
                  <a:lnTo>
                    <a:pt x="183" y="145"/>
                  </a:lnTo>
                  <a:lnTo>
                    <a:pt x="181" y="149"/>
                  </a:lnTo>
                  <a:lnTo>
                    <a:pt x="181" y="153"/>
                  </a:lnTo>
                  <a:lnTo>
                    <a:pt x="179" y="158"/>
                  </a:lnTo>
                  <a:lnTo>
                    <a:pt x="179" y="162"/>
                  </a:lnTo>
                  <a:lnTo>
                    <a:pt x="177" y="166"/>
                  </a:lnTo>
                  <a:lnTo>
                    <a:pt x="175" y="172"/>
                  </a:lnTo>
                  <a:lnTo>
                    <a:pt x="175" y="175"/>
                  </a:lnTo>
                  <a:lnTo>
                    <a:pt x="173" y="181"/>
                  </a:lnTo>
                  <a:lnTo>
                    <a:pt x="171" y="185"/>
                  </a:lnTo>
                  <a:lnTo>
                    <a:pt x="169" y="191"/>
                  </a:lnTo>
                  <a:lnTo>
                    <a:pt x="167" y="194"/>
                  </a:lnTo>
                  <a:lnTo>
                    <a:pt x="167" y="200"/>
                  </a:lnTo>
                  <a:lnTo>
                    <a:pt x="164" y="204"/>
                  </a:lnTo>
                  <a:lnTo>
                    <a:pt x="162" y="208"/>
                  </a:lnTo>
                  <a:lnTo>
                    <a:pt x="160" y="213"/>
                  </a:lnTo>
                  <a:lnTo>
                    <a:pt x="156" y="217"/>
                  </a:lnTo>
                  <a:lnTo>
                    <a:pt x="154" y="221"/>
                  </a:lnTo>
                  <a:lnTo>
                    <a:pt x="152" y="227"/>
                  </a:lnTo>
                  <a:lnTo>
                    <a:pt x="148" y="230"/>
                  </a:lnTo>
                  <a:lnTo>
                    <a:pt x="147" y="234"/>
                  </a:lnTo>
                  <a:lnTo>
                    <a:pt x="143" y="240"/>
                  </a:lnTo>
                  <a:lnTo>
                    <a:pt x="141" y="244"/>
                  </a:lnTo>
                  <a:lnTo>
                    <a:pt x="137" y="248"/>
                  </a:lnTo>
                  <a:lnTo>
                    <a:pt x="135" y="251"/>
                  </a:lnTo>
                  <a:lnTo>
                    <a:pt x="131" y="257"/>
                  </a:lnTo>
                  <a:lnTo>
                    <a:pt x="129" y="261"/>
                  </a:lnTo>
                  <a:lnTo>
                    <a:pt x="126" y="265"/>
                  </a:lnTo>
                  <a:lnTo>
                    <a:pt x="122" y="270"/>
                  </a:lnTo>
                  <a:lnTo>
                    <a:pt x="118" y="272"/>
                  </a:lnTo>
                  <a:lnTo>
                    <a:pt x="116" y="278"/>
                  </a:lnTo>
                  <a:lnTo>
                    <a:pt x="112" y="282"/>
                  </a:lnTo>
                  <a:lnTo>
                    <a:pt x="109" y="286"/>
                  </a:lnTo>
                  <a:lnTo>
                    <a:pt x="105" y="289"/>
                  </a:lnTo>
                  <a:lnTo>
                    <a:pt x="101" y="293"/>
                  </a:lnTo>
                  <a:lnTo>
                    <a:pt x="97" y="297"/>
                  </a:lnTo>
                  <a:lnTo>
                    <a:pt x="93" y="301"/>
                  </a:lnTo>
                  <a:lnTo>
                    <a:pt x="91" y="305"/>
                  </a:lnTo>
                  <a:lnTo>
                    <a:pt x="88" y="308"/>
                  </a:lnTo>
                  <a:lnTo>
                    <a:pt x="84" y="310"/>
                  </a:lnTo>
                  <a:lnTo>
                    <a:pt x="80" y="316"/>
                  </a:lnTo>
                  <a:lnTo>
                    <a:pt x="78" y="320"/>
                  </a:lnTo>
                  <a:lnTo>
                    <a:pt x="74" y="322"/>
                  </a:lnTo>
                  <a:lnTo>
                    <a:pt x="69" y="325"/>
                  </a:lnTo>
                  <a:lnTo>
                    <a:pt x="67" y="329"/>
                  </a:lnTo>
                  <a:lnTo>
                    <a:pt x="65" y="333"/>
                  </a:lnTo>
                  <a:lnTo>
                    <a:pt x="61" y="335"/>
                  </a:lnTo>
                  <a:lnTo>
                    <a:pt x="57" y="339"/>
                  </a:lnTo>
                  <a:lnTo>
                    <a:pt x="53" y="341"/>
                  </a:lnTo>
                  <a:lnTo>
                    <a:pt x="50" y="344"/>
                  </a:lnTo>
                  <a:lnTo>
                    <a:pt x="46" y="346"/>
                  </a:lnTo>
                  <a:lnTo>
                    <a:pt x="44" y="350"/>
                  </a:lnTo>
                  <a:lnTo>
                    <a:pt x="40" y="352"/>
                  </a:lnTo>
                  <a:lnTo>
                    <a:pt x="34" y="358"/>
                  </a:lnTo>
                  <a:lnTo>
                    <a:pt x="29" y="363"/>
                  </a:lnTo>
                  <a:lnTo>
                    <a:pt x="23" y="367"/>
                  </a:lnTo>
                  <a:lnTo>
                    <a:pt x="19" y="371"/>
                  </a:lnTo>
                  <a:lnTo>
                    <a:pt x="15" y="373"/>
                  </a:lnTo>
                  <a:lnTo>
                    <a:pt x="12" y="377"/>
                  </a:lnTo>
                  <a:lnTo>
                    <a:pt x="8" y="379"/>
                  </a:lnTo>
                  <a:lnTo>
                    <a:pt x="6" y="382"/>
                  </a:lnTo>
                  <a:lnTo>
                    <a:pt x="2" y="384"/>
                  </a:lnTo>
                  <a:lnTo>
                    <a:pt x="0" y="386"/>
                  </a:lnTo>
                  <a:lnTo>
                    <a:pt x="0" y="449"/>
                  </a:lnTo>
                  <a:lnTo>
                    <a:pt x="139" y="447"/>
                  </a:lnTo>
                  <a:lnTo>
                    <a:pt x="139" y="445"/>
                  </a:lnTo>
                  <a:lnTo>
                    <a:pt x="141" y="445"/>
                  </a:lnTo>
                  <a:lnTo>
                    <a:pt x="145" y="441"/>
                  </a:lnTo>
                  <a:lnTo>
                    <a:pt x="148" y="438"/>
                  </a:lnTo>
                  <a:lnTo>
                    <a:pt x="150" y="436"/>
                  </a:lnTo>
                  <a:lnTo>
                    <a:pt x="152" y="434"/>
                  </a:lnTo>
                  <a:lnTo>
                    <a:pt x="154" y="430"/>
                  </a:lnTo>
                  <a:lnTo>
                    <a:pt x="158" y="428"/>
                  </a:lnTo>
                  <a:lnTo>
                    <a:pt x="160" y="422"/>
                  </a:lnTo>
                  <a:lnTo>
                    <a:pt x="164" y="420"/>
                  </a:lnTo>
                  <a:lnTo>
                    <a:pt x="167" y="417"/>
                  </a:lnTo>
                  <a:lnTo>
                    <a:pt x="169" y="413"/>
                  </a:lnTo>
                  <a:lnTo>
                    <a:pt x="173" y="407"/>
                  </a:lnTo>
                  <a:lnTo>
                    <a:pt x="177" y="403"/>
                  </a:lnTo>
                  <a:lnTo>
                    <a:pt x="179" y="398"/>
                  </a:lnTo>
                  <a:lnTo>
                    <a:pt x="185" y="392"/>
                  </a:lnTo>
                  <a:lnTo>
                    <a:pt x="186" y="386"/>
                  </a:lnTo>
                  <a:lnTo>
                    <a:pt x="188" y="382"/>
                  </a:lnTo>
                  <a:lnTo>
                    <a:pt x="192" y="375"/>
                  </a:lnTo>
                  <a:lnTo>
                    <a:pt x="196" y="369"/>
                  </a:lnTo>
                  <a:lnTo>
                    <a:pt x="198" y="365"/>
                  </a:lnTo>
                  <a:lnTo>
                    <a:pt x="200" y="362"/>
                  </a:lnTo>
                  <a:lnTo>
                    <a:pt x="200" y="358"/>
                  </a:lnTo>
                  <a:lnTo>
                    <a:pt x="204" y="354"/>
                  </a:lnTo>
                  <a:lnTo>
                    <a:pt x="204" y="352"/>
                  </a:lnTo>
                  <a:lnTo>
                    <a:pt x="206" y="346"/>
                  </a:lnTo>
                  <a:lnTo>
                    <a:pt x="206" y="344"/>
                  </a:lnTo>
                  <a:lnTo>
                    <a:pt x="209" y="341"/>
                  </a:lnTo>
                  <a:lnTo>
                    <a:pt x="209" y="335"/>
                  </a:lnTo>
                  <a:lnTo>
                    <a:pt x="211" y="333"/>
                  </a:lnTo>
                  <a:lnTo>
                    <a:pt x="211" y="327"/>
                  </a:lnTo>
                  <a:lnTo>
                    <a:pt x="213" y="325"/>
                  </a:lnTo>
                  <a:lnTo>
                    <a:pt x="215" y="320"/>
                  </a:lnTo>
                  <a:lnTo>
                    <a:pt x="217" y="316"/>
                  </a:lnTo>
                  <a:lnTo>
                    <a:pt x="217" y="310"/>
                  </a:lnTo>
                  <a:lnTo>
                    <a:pt x="219" y="308"/>
                  </a:lnTo>
                  <a:lnTo>
                    <a:pt x="219" y="303"/>
                  </a:lnTo>
                  <a:lnTo>
                    <a:pt x="219" y="297"/>
                  </a:lnTo>
                  <a:lnTo>
                    <a:pt x="221" y="293"/>
                  </a:lnTo>
                  <a:lnTo>
                    <a:pt x="223" y="289"/>
                  </a:lnTo>
                  <a:lnTo>
                    <a:pt x="223" y="284"/>
                  </a:lnTo>
                  <a:lnTo>
                    <a:pt x="223" y="278"/>
                  </a:lnTo>
                  <a:lnTo>
                    <a:pt x="225" y="272"/>
                  </a:lnTo>
                  <a:lnTo>
                    <a:pt x="225" y="268"/>
                  </a:lnTo>
                  <a:lnTo>
                    <a:pt x="225" y="263"/>
                  </a:lnTo>
                  <a:lnTo>
                    <a:pt x="225" y="259"/>
                  </a:lnTo>
                  <a:lnTo>
                    <a:pt x="226" y="253"/>
                  </a:lnTo>
                  <a:lnTo>
                    <a:pt x="226" y="248"/>
                  </a:lnTo>
                  <a:lnTo>
                    <a:pt x="228" y="244"/>
                  </a:lnTo>
                  <a:lnTo>
                    <a:pt x="228" y="238"/>
                  </a:lnTo>
                  <a:lnTo>
                    <a:pt x="228" y="232"/>
                  </a:lnTo>
                  <a:lnTo>
                    <a:pt x="228" y="229"/>
                  </a:lnTo>
                  <a:lnTo>
                    <a:pt x="228" y="223"/>
                  </a:lnTo>
                  <a:lnTo>
                    <a:pt x="228" y="219"/>
                  </a:lnTo>
                  <a:lnTo>
                    <a:pt x="228" y="213"/>
                  </a:lnTo>
                  <a:lnTo>
                    <a:pt x="230" y="208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30" y="191"/>
                  </a:lnTo>
                  <a:lnTo>
                    <a:pt x="230" y="187"/>
                  </a:lnTo>
                  <a:lnTo>
                    <a:pt x="230" y="183"/>
                  </a:lnTo>
                  <a:lnTo>
                    <a:pt x="230" y="177"/>
                  </a:lnTo>
                  <a:lnTo>
                    <a:pt x="230" y="172"/>
                  </a:lnTo>
                  <a:lnTo>
                    <a:pt x="230" y="168"/>
                  </a:lnTo>
                  <a:lnTo>
                    <a:pt x="230" y="162"/>
                  </a:lnTo>
                  <a:lnTo>
                    <a:pt x="230" y="158"/>
                  </a:lnTo>
                  <a:lnTo>
                    <a:pt x="230" y="153"/>
                  </a:lnTo>
                  <a:lnTo>
                    <a:pt x="230" y="149"/>
                  </a:lnTo>
                  <a:lnTo>
                    <a:pt x="230" y="143"/>
                  </a:lnTo>
                  <a:lnTo>
                    <a:pt x="230" y="139"/>
                  </a:lnTo>
                  <a:lnTo>
                    <a:pt x="230" y="135"/>
                  </a:lnTo>
                  <a:lnTo>
                    <a:pt x="230" y="132"/>
                  </a:lnTo>
                  <a:lnTo>
                    <a:pt x="230" y="126"/>
                  </a:lnTo>
                  <a:lnTo>
                    <a:pt x="230" y="122"/>
                  </a:lnTo>
                  <a:lnTo>
                    <a:pt x="230" y="118"/>
                  </a:lnTo>
                  <a:lnTo>
                    <a:pt x="230" y="115"/>
                  </a:lnTo>
                  <a:lnTo>
                    <a:pt x="228" y="111"/>
                  </a:lnTo>
                  <a:lnTo>
                    <a:pt x="228" y="107"/>
                  </a:lnTo>
                  <a:lnTo>
                    <a:pt x="228" y="103"/>
                  </a:lnTo>
                  <a:lnTo>
                    <a:pt x="228" y="99"/>
                  </a:lnTo>
                  <a:lnTo>
                    <a:pt x="228" y="96"/>
                  </a:lnTo>
                  <a:lnTo>
                    <a:pt x="228" y="94"/>
                  </a:lnTo>
                  <a:lnTo>
                    <a:pt x="228" y="90"/>
                  </a:lnTo>
                  <a:lnTo>
                    <a:pt x="228" y="88"/>
                  </a:lnTo>
                  <a:lnTo>
                    <a:pt x="228" y="82"/>
                  </a:lnTo>
                  <a:lnTo>
                    <a:pt x="228" y="77"/>
                  </a:lnTo>
                  <a:lnTo>
                    <a:pt x="226" y="73"/>
                  </a:lnTo>
                  <a:lnTo>
                    <a:pt x="226" y="69"/>
                  </a:lnTo>
                  <a:lnTo>
                    <a:pt x="226" y="65"/>
                  </a:lnTo>
                  <a:lnTo>
                    <a:pt x="226" y="6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3" name="Line 69"/>
            <p:cNvSpPr>
              <a:spLocks noChangeShapeType="1"/>
            </p:cNvSpPr>
            <p:nvPr/>
          </p:nvSpPr>
          <p:spPr bwMode="auto">
            <a:xfrm flipH="1">
              <a:off x="1447795" y="2214558"/>
              <a:ext cx="914400" cy="12954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Oval 71"/>
            <p:cNvSpPr>
              <a:spLocks noChangeArrowheads="1"/>
            </p:cNvSpPr>
            <p:nvPr/>
          </p:nvSpPr>
          <p:spPr bwMode="auto">
            <a:xfrm>
              <a:off x="1295394" y="3281358"/>
              <a:ext cx="381000" cy="38100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5635" name="Text Box 85"/>
            <p:cNvSpPr txBox="1">
              <a:spLocks noChangeArrowheads="1"/>
            </p:cNvSpPr>
            <p:nvPr/>
          </p:nvSpPr>
          <p:spPr bwMode="auto">
            <a:xfrm>
              <a:off x="1319208" y="3230558"/>
              <a:ext cx="3698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chemeClr val="accent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en-US" sz="1800" b="1" baseline="-25000">
                  <a:solidFill>
                    <a:schemeClr val="accent2"/>
                  </a:solidFill>
                  <a:latin typeface="Arial Narrow" panose="020B0606020202030204" pitchFamily="34" charset="0"/>
                </a:rPr>
                <a:t>1</a:t>
              </a:r>
              <a:endParaRPr lang="en-US" altLang="en-US" sz="1800" b="1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636" name="Text Box 86"/>
            <p:cNvSpPr txBox="1">
              <a:spLocks noChangeArrowheads="1"/>
            </p:cNvSpPr>
            <p:nvPr/>
          </p:nvSpPr>
          <p:spPr bwMode="auto">
            <a:xfrm>
              <a:off x="711195" y="3509958"/>
              <a:ext cx="660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&lt;0.52</a:t>
              </a:r>
            </a:p>
          </p:txBody>
        </p:sp>
        <p:sp>
          <p:nvSpPr>
            <p:cNvPr id="65637" name="Text Box 87"/>
            <p:cNvSpPr txBox="1">
              <a:spLocks noChangeArrowheads="1"/>
            </p:cNvSpPr>
            <p:nvPr/>
          </p:nvSpPr>
          <p:spPr bwMode="auto">
            <a:xfrm>
              <a:off x="1523995" y="3509958"/>
              <a:ext cx="6762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≥0.52</a:t>
              </a:r>
            </a:p>
          </p:txBody>
        </p:sp>
        <p:sp>
          <p:nvSpPr>
            <p:cNvPr id="65638" name="Text Box 92"/>
            <p:cNvSpPr txBox="1">
              <a:spLocks noChangeArrowheads="1"/>
            </p:cNvSpPr>
            <p:nvPr/>
          </p:nvSpPr>
          <p:spPr bwMode="auto">
            <a:xfrm>
              <a:off x="1523995" y="2305045"/>
              <a:ext cx="660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&lt;0.63</a:t>
              </a:r>
            </a:p>
          </p:txBody>
        </p:sp>
        <p:sp>
          <p:nvSpPr>
            <p:cNvPr id="65639" name="Freeform 63"/>
            <p:cNvSpPr>
              <a:spLocks/>
            </p:cNvSpPr>
            <p:nvPr/>
          </p:nvSpPr>
          <p:spPr bwMode="auto">
            <a:xfrm>
              <a:off x="3490908" y="4810120"/>
              <a:ext cx="92075" cy="195263"/>
            </a:xfrm>
            <a:custGeom>
              <a:avLst/>
              <a:gdLst>
                <a:gd name="T0" fmla="*/ 2147483647 w 294"/>
                <a:gd name="T1" fmla="*/ 0 h 719"/>
                <a:gd name="T2" fmla="*/ 2147483647 w 294"/>
                <a:gd name="T3" fmla="*/ 0 h 719"/>
                <a:gd name="T4" fmla="*/ 2147483647 w 294"/>
                <a:gd name="T5" fmla="*/ 0 h 719"/>
                <a:gd name="T6" fmla="*/ 2147483647 w 294"/>
                <a:gd name="T7" fmla="*/ 0 h 719"/>
                <a:gd name="T8" fmla="*/ 2147483647 w 294"/>
                <a:gd name="T9" fmla="*/ 2147483647 h 719"/>
                <a:gd name="T10" fmla="*/ 2147483647 w 294"/>
                <a:gd name="T11" fmla="*/ 2147483647 h 719"/>
                <a:gd name="T12" fmla="*/ 2147483647 w 294"/>
                <a:gd name="T13" fmla="*/ 2147483647 h 719"/>
                <a:gd name="T14" fmla="*/ 2147483647 w 294"/>
                <a:gd name="T15" fmla="*/ 2147483647 h 719"/>
                <a:gd name="T16" fmla="*/ 2147483647 w 294"/>
                <a:gd name="T17" fmla="*/ 2147483647 h 719"/>
                <a:gd name="T18" fmla="*/ 2147483647 w 294"/>
                <a:gd name="T19" fmla="*/ 2147483647 h 719"/>
                <a:gd name="T20" fmla="*/ 2147483647 w 294"/>
                <a:gd name="T21" fmla="*/ 2147483647 h 719"/>
                <a:gd name="T22" fmla="*/ 2147483647 w 294"/>
                <a:gd name="T23" fmla="*/ 2147483647 h 719"/>
                <a:gd name="T24" fmla="*/ 2147483647 w 294"/>
                <a:gd name="T25" fmla="*/ 2147483647 h 719"/>
                <a:gd name="T26" fmla="*/ 2147483647 w 294"/>
                <a:gd name="T27" fmla="*/ 2147483647 h 719"/>
                <a:gd name="T28" fmla="*/ 2147483647 w 294"/>
                <a:gd name="T29" fmla="*/ 2147483647 h 719"/>
                <a:gd name="T30" fmla="*/ 2147483647 w 294"/>
                <a:gd name="T31" fmla="*/ 2147483647 h 719"/>
                <a:gd name="T32" fmla="*/ 2147483647 w 294"/>
                <a:gd name="T33" fmla="*/ 2147483647 h 719"/>
                <a:gd name="T34" fmla="*/ 2147483647 w 294"/>
                <a:gd name="T35" fmla="*/ 2147483647 h 719"/>
                <a:gd name="T36" fmla="*/ 0 w 294"/>
                <a:gd name="T37" fmla="*/ 2147483647 h 719"/>
                <a:gd name="T38" fmla="*/ 0 w 294"/>
                <a:gd name="T39" fmla="*/ 2147483647 h 719"/>
                <a:gd name="T40" fmla="*/ 0 w 294"/>
                <a:gd name="T41" fmla="*/ 2147483647 h 719"/>
                <a:gd name="T42" fmla="*/ 0 w 294"/>
                <a:gd name="T43" fmla="*/ 2147483647 h 719"/>
                <a:gd name="T44" fmla="*/ 2147483647 w 294"/>
                <a:gd name="T45" fmla="*/ 2147483647 h 719"/>
                <a:gd name="T46" fmla="*/ 2147483647 w 294"/>
                <a:gd name="T47" fmla="*/ 2147483647 h 719"/>
                <a:gd name="T48" fmla="*/ 2147483647 w 294"/>
                <a:gd name="T49" fmla="*/ 2147483647 h 719"/>
                <a:gd name="T50" fmla="*/ 2147483647 w 294"/>
                <a:gd name="T51" fmla="*/ 2147483647 h 719"/>
                <a:gd name="T52" fmla="*/ 2147483647 w 294"/>
                <a:gd name="T53" fmla="*/ 2147483647 h 719"/>
                <a:gd name="T54" fmla="*/ 2147483647 w 294"/>
                <a:gd name="T55" fmla="*/ 2147483647 h 719"/>
                <a:gd name="T56" fmla="*/ 2147483647 w 294"/>
                <a:gd name="T57" fmla="*/ 2147483647 h 719"/>
                <a:gd name="T58" fmla="*/ 2147483647 w 294"/>
                <a:gd name="T59" fmla="*/ 2147483647 h 719"/>
                <a:gd name="T60" fmla="*/ 2147483647 w 294"/>
                <a:gd name="T61" fmla="*/ 2147483647 h 719"/>
                <a:gd name="T62" fmla="*/ 2147483647 w 294"/>
                <a:gd name="T63" fmla="*/ 2147483647 h 719"/>
                <a:gd name="T64" fmla="*/ 2147483647 w 294"/>
                <a:gd name="T65" fmla="*/ 2147483647 h 719"/>
                <a:gd name="T66" fmla="*/ 2147483647 w 294"/>
                <a:gd name="T67" fmla="*/ 2147483647 h 719"/>
                <a:gd name="T68" fmla="*/ 2147483647 w 294"/>
                <a:gd name="T69" fmla="*/ 2147483647 h 719"/>
                <a:gd name="T70" fmla="*/ 2147483647 w 294"/>
                <a:gd name="T71" fmla="*/ 2147483647 h 719"/>
                <a:gd name="T72" fmla="*/ 2147483647 w 294"/>
                <a:gd name="T73" fmla="*/ 2147483647 h 719"/>
                <a:gd name="T74" fmla="*/ 2147483647 w 294"/>
                <a:gd name="T75" fmla="*/ 2147483647 h 719"/>
                <a:gd name="T76" fmla="*/ 2147483647 w 294"/>
                <a:gd name="T77" fmla="*/ 2147483647 h 719"/>
                <a:gd name="T78" fmla="*/ 2147483647 w 294"/>
                <a:gd name="T79" fmla="*/ 2147483647 h 719"/>
                <a:gd name="T80" fmla="*/ 2147483647 w 294"/>
                <a:gd name="T81" fmla="*/ 2147483647 h 719"/>
                <a:gd name="T82" fmla="*/ 2147483647 w 294"/>
                <a:gd name="T83" fmla="*/ 2147483647 h 719"/>
                <a:gd name="T84" fmla="*/ 2147483647 w 294"/>
                <a:gd name="T85" fmla="*/ 2147483647 h 719"/>
                <a:gd name="T86" fmla="*/ 2147483647 w 294"/>
                <a:gd name="T87" fmla="*/ 2147483647 h 719"/>
                <a:gd name="T88" fmla="*/ 2147483647 w 294"/>
                <a:gd name="T89" fmla="*/ 2147483647 h 719"/>
                <a:gd name="T90" fmla="*/ 2147483647 w 294"/>
                <a:gd name="T91" fmla="*/ 2147483647 h 719"/>
                <a:gd name="T92" fmla="*/ 2147483647 w 294"/>
                <a:gd name="T93" fmla="*/ 2147483647 h 719"/>
                <a:gd name="T94" fmla="*/ 2147483647 w 294"/>
                <a:gd name="T95" fmla="*/ 2147483647 h 719"/>
                <a:gd name="T96" fmla="*/ 2147483647 w 294"/>
                <a:gd name="T97" fmla="*/ 2147483647 h 719"/>
                <a:gd name="T98" fmla="*/ 2147483647 w 294"/>
                <a:gd name="T99" fmla="*/ 2147483647 h 719"/>
                <a:gd name="T100" fmla="*/ 2147483647 w 294"/>
                <a:gd name="T101" fmla="*/ 2147483647 h 719"/>
                <a:gd name="T102" fmla="*/ 2147483647 w 294"/>
                <a:gd name="T103" fmla="*/ 2147483647 h 719"/>
                <a:gd name="T104" fmla="*/ 2147483647 w 294"/>
                <a:gd name="T105" fmla="*/ 2147483647 h 719"/>
                <a:gd name="T106" fmla="*/ 2147483647 w 294"/>
                <a:gd name="T107" fmla="*/ 2147483647 h 719"/>
                <a:gd name="T108" fmla="*/ 2147483647 w 294"/>
                <a:gd name="T109" fmla="*/ 2147483647 h 719"/>
                <a:gd name="T110" fmla="*/ 2147483647 w 294"/>
                <a:gd name="T111" fmla="*/ 2147483647 h 719"/>
                <a:gd name="T112" fmla="*/ 2147483647 w 294"/>
                <a:gd name="T113" fmla="*/ 2147483647 h 719"/>
                <a:gd name="T114" fmla="*/ 2147483647 w 294"/>
                <a:gd name="T115" fmla="*/ 2147483647 h 719"/>
                <a:gd name="T116" fmla="*/ 2147483647 w 294"/>
                <a:gd name="T117" fmla="*/ 2147483647 h 719"/>
                <a:gd name="T118" fmla="*/ 2147483647 w 294"/>
                <a:gd name="T119" fmla="*/ 2147483647 h 719"/>
                <a:gd name="T120" fmla="*/ 2147483647 w 294"/>
                <a:gd name="T121" fmla="*/ 2147483647 h 7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94"/>
                <a:gd name="T184" fmla="*/ 0 h 719"/>
                <a:gd name="T185" fmla="*/ 294 w 294"/>
                <a:gd name="T186" fmla="*/ 719 h 71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94" h="719">
                  <a:moveTo>
                    <a:pt x="258" y="4"/>
                  </a:moveTo>
                  <a:lnTo>
                    <a:pt x="258" y="2"/>
                  </a:lnTo>
                  <a:lnTo>
                    <a:pt x="254" y="2"/>
                  </a:lnTo>
                  <a:lnTo>
                    <a:pt x="252" y="2"/>
                  </a:lnTo>
                  <a:lnTo>
                    <a:pt x="249" y="2"/>
                  </a:lnTo>
                  <a:lnTo>
                    <a:pt x="245" y="0"/>
                  </a:lnTo>
                  <a:lnTo>
                    <a:pt x="239" y="0"/>
                  </a:lnTo>
                  <a:lnTo>
                    <a:pt x="233" y="0"/>
                  </a:lnTo>
                  <a:lnTo>
                    <a:pt x="228" y="0"/>
                  </a:lnTo>
                  <a:lnTo>
                    <a:pt x="224" y="0"/>
                  </a:lnTo>
                  <a:lnTo>
                    <a:pt x="220" y="0"/>
                  </a:lnTo>
                  <a:lnTo>
                    <a:pt x="216" y="0"/>
                  </a:lnTo>
                  <a:lnTo>
                    <a:pt x="214" y="0"/>
                  </a:lnTo>
                  <a:lnTo>
                    <a:pt x="209" y="0"/>
                  </a:lnTo>
                  <a:lnTo>
                    <a:pt x="207" y="0"/>
                  </a:lnTo>
                  <a:lnTo>
                    <a:pt x="203" y="0"/>
                  </a:lnTo>
                  <a:lnTo>
                    <a:pt x="199" y="0"/>
                  </a:lnTo>
                  <a:lnTo>
                    <a:pt x="195" y="0"/>
                  </a:lnTo>
                  <a:lnTo>
                    <a:pt x="192" y="2"/>
                  </a:lnTo>
                  <a:lnTo>
                    <a:pt x="188" y="2"/>
                  </a:lnTo>
                  <a:lnTo>
                    <a:pt x="184" y="2"/>
                  </a:lnTo>
                  <a:lnTo>
                    <a:pt x="180" y="4"/>
                  </a:lnTo>
                  <a:lnTo>
                    <a:pt x="176" y="6"/>
                  </a:lnTo>
                  <a:lnTo>
                    <a:pt x="173" y="6"/>
                  </a:lnTo>
                  <a:lnTo>
                    <a:pt x="171" y="8"/>
                  </a:lnTo>
                  <a:lnTo>
                    <a:pt x="167" y="10"/>
                  </a:lnTo>
                  <a:lnTo>
                    <a:pt x="163" y="10"/>
                  </a:lnTo>
                  <a:lnTo>
                    <a:pt x="159" y="14"/>
                  </a:lnTo>
                  <a:lnTo>
                    <a:pt x="157" y="16"/>
                  </a:lnTo>
                  <a:lnTo>
                    <a:pt x="152" y="19"/>
                  </a:lnTo>
                  <a:lnTo>
                    <a:pt x="146" y="23"/>
                  </a:lnTo>
                  <a:lnTo>
                    <a:pt x="140" y="27"/>
                  </a:lnTo>
                  <a:lnTo>
                    <a:pt x="137" y="33"/>
                  </a:lnTo>
                  <a:lnTo>
                    <a:pt x="133" y="38"/>
                  </a:lnTo>
                  <a:lnTo>
                    <a:pt x="127" y="46"/>
                  </a:lnTo>
                  <a:lnTo>
                    <a:pt x="121" y="50"/>
                  </a:lnTo>
                  <a:lnTo>
                    <a:pt x="117" y="57"/>
                  </a:lnTo>
                  <a:lnTo>
                    <a:pt x="114" y="63"/>
                  </a:lnTo>
                  <a:lnTo>
                    <a:pt x="108" y="69"/>
                  </a:lnTo>
                  <a:lnTo>
                    <a:pt x="102" y="75"/>
                  </a:lnTo>
                  <a:lnTo>
                    <a:pt x="97" y="80"/>
                  </a:lnTo>
                  <a:lnTo>
                    <a:pt x="91" y="88"/>
                  </a:lnTo>
                  <a:lnTo>
                    <a:pt x="87" y="92"/>
                  </a:lnTo>
                  <a:lnTo>
                    <a:pt x="83" y="95"/>
                  </a:lnTo>
                  <a:lnTo>
                    <a:pt x="81" y="97"/>
                  </a:lnTo>
                  <a:lnTo>
                    <a:pt x="76" y="99"/>
                  </a:lnTo>
                  <a:lnTo>
                    <a:pt x="74" y="103"/>
                  </a:lnTo>
                  <a:lnTo>
                    <a:pt x="70" y="103"/>
                  </a:lnTo>
                  <a:lnTo>
                    <a:pt x="68" y="107"/>
                  </a:lnTo>
                  <a:lnTo>
                    <a:pt x="62" y="109"/>
                  </a:lnTo>
                  <a:lnTo>
                    <a:pt x="60" y="111"/>
                  </a:lnTo>
                  <a:lnTo>
                    <a:pt x="57" y="113"/>
                  </a:lnTo>
                  <a:lnTo>
                    <a:pt x="53" y="114"/>
                  </a:lnTo>
                  <a:lnTo>
                    <a:pt x="51" y="116"/>
                  </a:lnTo>
                  <a:lnTo>
                    <a:pt x="45" y="118"/>
                  </a:lnTo>
                  <a:lnTo>
                    <a:pt x="40" y="122"/>
                  </a:lnTo>
                  <a:lnTo>
                    <a:pt x="34" y="126"/>
                  </a:lnTo>
                  <a:lnTo>
                    <a:pt x="28" y="126"/>
                  </a:lnTo>
                  <a:lnTo>
                    <a:pt x="24" y="128"/>
                  </a:lnTo>
                  <a:lnTo>
                    <a:pt x="19" y="130"/>
                  </a:lnTo>
                  <a:lnTo>
                    <a:pt x="15" y="133"/>
                  </a:lnTo>
                  <a:lnTo>
                    <a:pt x="11" y="133"/>
                  </a:lnTo>
                  <a:lnTo>
                    <a:pt x="9" y="135"/>
                  </a:lnTo>
                  <a:lnTo>
                    <a:pt x="7" y="135"/>
                  </a:lnTo>
                  <a:lnTo>
                    <a:pt x="7" y="137"/>
                  </a:lnTo>
                  <a:lnTo>
                    <a:pt x="7" y="139"/>
                  </a:lnTo>
                  <a:lnTo>
                    <a:pt x="7" y="143"/>
                  </a:lnTo>
                  <a:lnTo>
                    <a:pt x="5" y="147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8"/>
                  </a:lnTo>
                  <a:lnTo>
                    <a:pt x="5" y="162"/>
                  </a:lnTo>
                  <a:lnTo>
                    <a:pt x="5" y="166"/>
                  </a:lnTo>
                  <a:lnTo>
                    <a:pt x="5" y="170"/>
                  </a:lnTo>
                  <a:lnTo>
                    <a:pt x="5" y="173"/>
                  </a:lnTo>
                  <a:lnTo>
                    <a:pt x="3" y="177"/>
                  </a:lnTo>
                  <a:lnTo>
                    <a:pt x="3" y="181"/>
                  </a:lnTo>
                  <a:lnTo>
                    <a:pt x="3" y="185"/>
                  </a:lnTo>
                  <a:lnTo>
                    <a:pt x="3" y="189"/>
                  </a:lnTo>
                  <a:lnTo>
                    <a:pt x="3" y="192"/>
                  </a:lnTo>
                  <a:lnTo>
                    <a:pt x="3" y="198"/>
                  </a:lnTo>
                  <a:lnTo>
                    <a:pt x="2" y="204"/>
                  </a:lnTo>
                  <a:lnTo>
                    <a:pt x="2" y="208"/>
                  </a:lnTo>
                  <a:lnTo>
                    <a:pt x="2" y="213"/>
                  </a:lnTo>
                  <a:lnTo>
                    <a:pt x="2" y="217"/>
                  </a:lnTo>
                  <a:lnTo>
                    <a:pt x="2" y="223"/>
                  </a:lnTo>
                  <a:lnTo>
                    <a:pt x="2" y="229"/>
                  </a:lnTo>
                  <a:lnTo>
                    <a:pt x="2" y="234"/>
                  </a:lnTo>
                  <a:lnTo>
                    <a:pt x="2" y="240"/>
                  </a:lnTo>
                  <a:lnTo>
                    <a:pt x="0" y="246"/>
                  </a:lnTo>
                  <a:lnTo>
                    <a:pt x="0" y="249"/>
                  </a:lnTo>
                  <a:lnTo>
                    <a:pt x="0" y="257"/>
                  </a:lnTo>
                  <a:lnTo>
                    <a:pt x="0" y="263"/>
                  </a:lnTo>
                  <a:lnTo>
                    <a:pt x="0" y="267"/>
                  </a:lnTo>
                  <a:lnTo>
                    <a:pt x="0" y="274"/>
                  </a:lnTo>
                  <a:lnTo>
                    <a:pt x="0" y="280"/>
                  </a:lnTo>
                  <a:lnTo>
                    <a:pt x="0" y="286"/>
                  </a:lnTo>
                  <a:lnTo>
                    <a:pt x="0" y="291"/>
                  </a:lnTo>
                  <a:lnTo>
                    <a:pt x="0" y="297"/>
                  </a:lnTo>
                  <a:lnTo>
                    <a:pt x="0" y="303"/>
                  </a:lnTo>
                  <a:lnTo>
                    <a:pt x="0" y="310"/>
                  </a:lnTo>
                  <a:lnTo>
                    <a:pt x="0" y="314"/>
                  </a:lnTo>
                  <a:lnTo>
                    <a:pt x="0" y="322"/>
                  </a:lnTo>
                  <a:lnTo>
                    <a:pt x="0" y="327"/>
                  </a:lnTo>
                  <a:lnTo>
                    <a:pt x="0" y="333"/>
                  </a:lnTo>
                  <a:lnTo>
                    <a:pt x="0" y="339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6"/>
                  </a:lnTo>
                  <a:lnTo>
                    <a:pt x="0" y="360"/>
                  </a:lnTo>
                  <a:lnTo>
                    <a:pt x="2" y="367"/>
                  </a:lnTo>
                  <a:lnTo>
                    <a:pt x="2" y="373"/>
                  </a:lnTo>
                  <a:lnTo>
                    <a:pt x="2" y="379"/>
                  </a:lnTo>
                  <a:lnTo>
                    <a:pt x="2" y="384"/>
                  </a:lnTo>
                  <a:lnTo>
                    <a:pt x="3" y="388"/>
                  </a:lnTo>
                  <a:lnTo>
                    <a:pt x="3" y="394"/>
                  </a:lnTo>
                  <a:lnTo>
                    <a:pt x="5" y="400"/>
                  </a:lnTo>
                  <a:lnTo>
                    <a:pt x="5" y="403"/>
                  </a:lnTo>
                  <a:lnTo>
                    <a:pt x="5" y="409"/>
                  </a:lnTo>
                  <a:lnTo>
                    <a:pt x="7" y="413"/>
                  </a:lnTo>
                  <a:lnTo>
                    <a:pt x="7" y="419"/>
                  </a:lnTo>
                  <a:lnTo>
                    <a:pt x="7" y="422"/>
                  </a:lnTo>
                  <a:lnTo>
                    <a:pt x="9" y="428"/>
                  </a:lnTo>
                  <a:lnTo>
                    <a:pt x="9" y="432"/>
                  </a:lnTo>
                  <a:lnTo>
                    <a:pt x="9" y="436"/>
                  </a:lnTo>
                  <a:lnTo>
                    <a:pt x="11" y="439"/>
                  </a:lnTo>
                  <a:lnTo>
                    <a:pt x="13" y="443"/>
                  </a:lnTo>
                  <a:lnTo>
                    <a:pt x="13" y="447"/>
                  </a:lnTo>
                  <a:lnTo>
                    <a:pt x="13" y="453"/>
                  </a:lnTo>
                  <a:lnTo>
                    <a:pt x="15" y="455"/>
                  </a:lnTo>
                  <a:lnTo>
                    <a:pt x="15" y="458"/>
                  </a:lnTo>
                  <a:lnTo>
                    <a:pt x="17" y="462"/>
                  </a:lnTo>
                  <a:lnTo>
                    <a:pt x="19" y="466"/>
                  </a:lnTo>
                  <a:lnTo>
                    <a:pt x="21" y="468"/>
                  </a:lnTo>
                  <a:lnTo>
                    <a:pt x="21" y="472"/>
                  </a:lnTo>
                  <a:lnTo>
                    <a:pt x="22" y="476"/>
                  </a:lnTo>
                  <a:lnTo>
                    <a:pt x="24" y="479"/>
                  </a:lnTo>
                  <a:lnTo>
                    <a:pt x="26" y="483"/>
                  </a:lnTo>
                  <a:lnTo>
                    <a:pt x="28" y="489"/>
                  </a:lnTo>
                  <a:lnTo>
                    <a:pt x="34" y="495"/>
                  </a:lnTo>
                  <a:lnTo>
                    <a:pt x="38" y="498"/>
                  </a:lnTo>
                  <a:lnTo>
                    <a:pt x="40" y="504"/>
                  </a:lnTo>
                  <a:lnTo>
                    <a:pt x="43" y="508"/>
                  </a:lnTo>
                  <a:lnTo>
                    <a:pt x="47" y="512"/>
                  </a:lnTo>
                  <a:lnTo>
                    <a:pt x="51" y="517"/>
                  </a:lnTo>
                  <a:lnTo>
                    <a:pt x="55" y="519"/>
                  </a:lnTo>
                  <a:lnTo>
                    <a:pt x="59" y="523"/>
                  </a:lnTo>
                  <a:lnTo>
                    <a:pt x="62" y="527"/>
                  </a:lnTo>
                  <a:lnTo>
                    <a:pt x="68" y="531"/>
                  </a:lnTo>
                  <a:lnTo>
                    <a:pt x="72" y="534"/>
                  </a:lnTo>
                  <a:lnTo>
                    <a:pt x="76" y="538"/>
                  </a:lnTo>
                  <a:lnTo>
                    <a:pt x="81" y="542"/>
                  </a:lnTo>
                  <a:lnTo>
                    <a:pt x="87" y="546"/>
                  </a:lnTo>
                  <a:lnTo>
                    <a:pt x="91" y="550"/>
                  </a:lnTo>
                  <a:lnTo>
                    <a:pt x="95" y="554"/>
                  </a:lnTo>
                  <a:lnTo>
                    <a:pt x="100" y="557"/>
                  </a:lnTo>
                  <a:lnTo>
                    <a:pt x="106" y="561"/>
                  </a:lnTo>
                  <a:lnTo>
                    <a:pt x="110" y="565"/>
                  </a:lnTo>
                  <a:lnTo>
                    <a:pt x="116" y="569"/>
                  </a:lnTo>
                  <a:lnTo>
                    <a:pt x="121" y="574"/>
                  </a:lnTo>
                  <a:lnTo>
                    <a:pt x="127" y="578"/>
                  </a:lnTo>
                  <a:lnTo>
                    <a:pt x="133" y="584"/>
                  </a:lnTo>
                  <a:lnTo>
                    <a:pt x="137" y="588"/>
                  </a:lnTo>
                  <a:lnTo>
                    <a:pt x="142" y="593"/>
                  </a:lnTo>
                  <a:lnTo>
                    <a:pt x="148" y="599"/>
                  </a:lnTo>
                  <a:lnTo>
                    <a:pt x="154" y="605"/>
                  </a:lnTo>
                  <a:lnTo>
                    <a:pt x="159" y="611"/>
                  </a:lnTo>
                  <a:lnTo>
                    <a:pt x="165" y="616"/>
                  </a:lnTo>
                  <a:lnTo>
                    <a:pt x="171" y="622"/>
                  </a:lnTo>
                  <a:lnTo>
                    <a:pt x="175" y="628"/>
                  </a:lnTo>
                  <a:lnTo>
                    <a:pt x="180" y="633"/>
                  </a:lnTo>
                  <a:lnTo>
                    <a:pt x="186" y="639"/>
                  </a:lnTo>
                  <a:lnTo>
                    <a:pt x="190" y="645"/>
                  </a:lnTo>
                  <a:lnTo>
                    <a:pt x="195" y="650"/>
                  </a:lnTo>
                  <a:lnTo>
                    <a:pt x="201" y="656"/>
                  </a:lnTo>
                  <a:lnTo>
                    <a:pt x="205" y="662"/>
                  </a:lnTo>
                  <a:lnTo>
                    <a:pt x="211" y="668"/>
                  </a:lnTo>
                  <a:lnTo>
                    <a:pt x="214" y="673"/>
                  </a:lnTo>
                  <a:lnTo>
                    <a:pt x="218" y="677"/>
                  </a:lnTo>
                  <a:lnTo>
                    <a:pt x="222" y="683"/>
                  </a:lnTo>
                  <a:lnTo>
                    <a:pt x="226" y="687"/>
                  </a:lnTo>
                  <a:lnTo>
                    <a:pt x="228" y="692"/>
                  </a:lnTo>
                  <a:lnTo>
                    <a:pt x="232" y="696"/>
                  </a:lnTo>
                  <a:lnTo>
                    <a:pt x="235" y="700"/>
                  </a:lnTo>
                  <a:lnTo>
                    <a:pt x="239" y="704"/>
                  </a:lnTo>
                  <a:lnTo>
                    <a:pt x="241" y="707"/>
                  </a:lnTo>
                  <a:lnTo>
                    <a:pt x="243" y="709"/>
                  </a:lnTo>
                  <a:lnTo>
                    <a:pt x="245" y="711"/>
                  </a:lnTo>
                  <a:lnTo>
                    <a:pt x="247" y="715"/>
                  </a:lnTo>
                  <a:lnTo>
                    <a:pt x="249" y="717"/>
                  </a:lnTo>
                  <a:lnTo>
                    <a:pt x="251" y="719"/>
                  </a:lnTo>
                  <a:lnTo>
                    <a:pt x="273" y="582"/>
                  </a:lnTo>
                  <a:lnTo>
                    <a:pt x="294" y="481"/>
                  </a:lnTo>
                  <a:lnTo>
                    <a:pt x="294" y="479"/>
                  </a:lnTo>
                  <a:lnTo>
                    <a:pt x="294" y="474"/>
                  </a:lnTo>
                  <a:lnTo>
                    <a:pt x="294" y="468"/>
                  </a:lnTo>
                  <a:lnTo>
                    <a:pt x="294" y="466"/>
                  </a:lnTo>
                  <a:lnTo>
                    <a:pt x="294" y="462"/>
                  </a:lnTo>
                  <a:lnTo>
                    <a:pt x="294" y="457"/>
                  </a:lnTo>
                  <a:lnTo>
                    <a:pt x="294" y="453"/>
                  </a:lnTo>
                  <a:lnTo>
                    <a:pt x="294" y="449"/>
                  </a:lnTo>
                  <a:lnTo>
                    <a:pt x="294" y="445"/>
                  </a:lnTo>
                  <a:lnTo>
                    <a:pt x="294" y="439"/>
                  </a:lnTo>
                  <a:lnTo>
                    <a:pt x="294" y="436"/>
                  </a:lnTo>
                  <a:lnTo>
                    <a:pt x="294" y="430"/>
                  </a:lnTo>
                  <a:lnTo>
                    <a:pt x="294" y="424"/>
                  </a:lnTo>
                  <a:lnTo>
                    <a:pt x="294" y="419"/>
                  </a:lnTo>
                  <a:lnTo>
                    <a:pt x="294" y="413"/>
                  </a:lnTo>
                  <a:lnTo>
                    <a:pt x="292" y="409"/>
                  </a:lnTo>
                  <a:lnTo>
                    <a:pt x="292" y="403"/>
                  </a:lnTo>
                  <a:lnTo>
                    <a:pt x="292" y="398"/>
                  </a:lnTo>
                  <a:lnTo>
                    <a:pt x="292" y="392"/>
                  </a:lnTo>
                  <a:lnTo>
                    <a:pt x="292" y="386"/>
                  </a:lnTo>
                  <a:lnTo>
                    <a:pt x="292" y="381"/>
                  </a:lnTo>
                  <a:lnTo>
                    <a:pt x="292" y="373"/>
                  </a:lnTo>
                  <a:lnTo>
                    <a:pt x="290" y="369"/>
                  </a:lnTo>
                  <a:lnTo>
                    <a:pt x="290" y="362"/>
                  </a:lnTo>
                  <a:lnTo>
                    <a:pt x="290" y="358"/>
                  </a:lnTo>
                  <a:lnTo>
                    <a:pt x="290" y="352"/>
                  </a:lnTo>
                  <a:lnTo>
                    <a:pt x="290" y="348"/>
                  </a:lnTo>
                  <a:lnTo>
                    <a:pt x="289" y="343"/>
                  </a:lnTo>
                  <a:lnTo>
                    <a:pt x="289" y="337"/>
                  </a:lnTo>
                  <a:lnTo>
                    <a:pt x="287" y="333"/>
                  </a:lnTo>
                  <a:lnTo>
                    <a:pt x="285" y="327"/>
                  </a:lnTo>
                  <a:lnTo>
                    <a:pt x="285" y="324"/>
                  </a:lnTo>
                  <a:lnTo>
                    <a:pt x="283" y="320"/>
                  </a:lnTo>
                  <a:lnTo>
                    <a:pt x="283" y="314"/>
                  </a:lnTo>
                  <a:lnTo>
                    <a:pt x="283" y="310"/>
                  </a:lnTo>
                  <a:lnTo>
                    <a:pt x="281" y="306"/>
                  </a:lnTo>
                  <a:lnTo>
                    <a:pt x="279" y="303"/>
                  </a:lnTo>
                  <a:lnTo>
                    <a:pt x="279" y="297"/>
                  </a:lnTo>
                  <a:lnTo>
                    <a:pt x="277" y="293"/>
                  </a:lnTo>
                  <a:lnTo>
                    <a:pt x="277" y="289"/>
                  </a:lnTo>
                  <a:lnTo>
                    <a:pt x="275" y="286"/>
                  </a:lnTo>
                  <a:lnTo>
                    <a:pt x="273" y="280"/>
                  </a:lnTo>
                  <a:lnTo>
                    <a:pt x="273" y="278"/>
                  </a:lnTo>
                  <a:lnTo>
                    <a:pt x="271" y="272"/>
                  </a:lnTo>
                  <a:lnTo>
                    <a:pt x="270" y="268"/>
                  </a:lnTo>
                  <a:lnTo>
                    <a:pt x="270" y="265"/>
                  </a:lnTo>
                  <a:lnTo>
                    <a:pt x="268" y="259"/>
                  </a:lnTo>
                  <a:lnTo>
                    <a:pt x="266" y="253"/>
                  </a:lnTo>
                  <a:lnTo>
                    <a:pt x="266" y="249"/>
                  </a:lnTo>
                  <a:lnTo>
                    <a:pt x="264" y="246"/>
                  </a:lnTo>
                  <a:lnTo>
                    <a:pt x="264" y="240"/>
                  </a:lnTo>
                  <a:lnTo>
                    <a:pt x="262" y="234"/>
                  </a:lnTo>
                  <a:lnTo>
                    <a:pt x="262" y="229"/>
                  </a:lnTo>
                  <a:lnTo>
                    <a:pt x="260" y="223"/>
                  </a:lnTo>
                  <a:lnTo>
                    <a:pt x="260" y="217"/>
                  </a:lnTo>
                  <a:lnTo>
                    <a:pt x="260" y="215"/>
                  </a:lnTo>
                  <a:lnTo>
                    <a:pt x="260" y="211"/>
                  </a:lnTo>
                  <a:lnTo>
                    <a:pt x="258" y="208"/>
                  </a:lnTo>
                  <a:lnTo>
                    <a:pt x="258" y="204"/>
                  </a:lnTo>
                  <a:lnTo>
                    <a:pt x="258" y="202"/>
                  </a:lnTo>
                  <a:lnTo>
                    <a:pt x="258" y="198"/>
                  </a:lnTo>
                  <a:lnTo>
                    <a:pt x="258" y="196"/>
                  </a:lnTo>
                  <a:lnTo>
                    <a:pt x="258" y="192"/>
                  </a:lnTo>
                  <a:lnTo>
                    <a:pt x="258" y="189"/>
                  </a:lnTo>
                  <a:lnTo>
                    <a:pt x="258" y="185"/>
                  </a:lnTo>
                  <a:lnTo>
                    <a:pt x="258" y="181"/>
                  </a:lnTo>
                  <a:lnTo>
                    <a:pt x="258" y="177"/>
                  </a:lnTo>
                  <a:lnTo>
                    <a:pt x="256" y="173"/>
                  </a:lnTo>
                  <a:lnTo>
                    <a:pt x="256" y="170"/>
                  </a:lnTo>
                  <a:lnTo>
                    <a:pt x="256" y="166"/>
                  </a:lnTo>
                  <a:lnTo>
                    <a:pt x="256" y="162"/>
                  </a:lnTo>
                  <a:lnTo>
                    <a:pt x="256" y="158"/>
                  </a:lnTo>
                  <a:lnTo>
                    <a:pt x="256" y="154"/>
                  </a:lnTo>
                  <a:lnTo>
                    <a:pt x="256" y="149"/>
                  </a:lnTo>
                  <a:lnTo>
                    <a:pt x="256" y="147"/>
                  </a:lnTo>
                  <a:lnTo>
                    <a:pt x="256" y="141"/>
                  </a:lnTo>
                  <a:lnTo>
                    <a:pt x="256" y="139"/>
                  </a:lnTo>
                  <a:lnTo>
                    <a:pt x="256" y="133"/>
                  </a:lnTo>
                  <a:lnTo>
                    <a:pt x="256" y="130"/>
                  </a:lnTo>
                  <a:lnTo>
                    <a:pt x="256" y="126"/>
                  </a:lnTo>
                  <a:lnTo>
                    <a:pt x="256" y="122"/>
                  </a:lnTo>
                  <a:lnTo>
                    <a:pt x="256" y="118"/>
                  </a:lnTo>
                  <a:lnTo>
                    <a:pt x="256" y="114"/>
                  </a:lnTo>
                  <a:lnTo>
                    <a:pt x="256" y="111"/>
                  </a:lnTo>
                  <a:lnTo>
                    <a:pt x="256" y="107"/>
                  </a:lnTo>
                  <a:lnTo>
                    <a:pt x="256" y="103"/>
                  </a:lnTo>
                  <a:lnTo>
                    <a:pt x="256" y="99"/>
                  </a:lnTo>
                  <a:lnTo>
                    <a:pt x="256" y="95"/>
                  </a:lnTo>
                  <a:lnTo>
                    <a:pt x="256" y="92"/>
                  </a:lnTo>
                  <a:lnTo>
                    <a:pt x="256" y="88"/>
                  </a:lnTo>
                  <a:lnTo>
                    <a:pt x="256" y="84"/>
                  </a:lnTo>
                  <a:lnTo>
                    <a:pt x="256" y="80"/>
                  </a:lnTo>
                  <a:lnTo>
                    <a:pt x="256" y="76"/>
                  </a:lnTo>
                  <a:lnTo>
                    <a:pt x="256" y="73"/>
                  </a:lnTo>
                  <a:lnTo>
                    <a:pt x="256" y="71"/>
                  </a:lnTo>
                  <a:lnTo>
                    <a:pt x="256" y="65"/>
                  </a:lnTo>
                  <a:lnTo>
                    <a:pt x="256" y="63"/>
                  </a:lnTo>
                  <a:lnTo>
                    <a:pt x="256" y="59"/>
                  </a:lnTo>
                  <a:lnTo>
                    <a:pt x="256" y="56"/>
                  </a:lnTo>
                  <a:lnTo>
                    <a:pt x="256" y="48"/>
                  </a:lnTo>
                  <a:lnTo>
                    <a:pt x="256" y="44"/>
                  </a:lnTo>
                  <a:lnTo>
                    <a:pt x="256" y="37"/>
                  </a:lnTo>
                  <a:lnTo>
                    <a:pt x="256" y="33"/>
                  </a:lnTo>
                  <a:lnTo>
                    <a:pt x="256" y="27"/>
                  </a:lnTo>
                  <a:lnTo>
                    <a:pt x="258" y="21"/>
                  </a:lnTo>
                  <a:lnTo>
                    <a:pt x="258" y="18"/>
                  </a:lnTo>
                  <a:lnTo>
                    <a:pt x="258" y="14"/>
                  </a:lnTo>
                  <a:lnTo>
                    <a:pt x="258" y="10"/>
                  </a:lnTo>
                  <a:lnTo>
                    <a:pt x="258" y="8"/>
                  </a:lnTo>
                  <a:lnTo>
                    <a:pt x="258" y="6"/>
                  </a:lnTo>
                  <a:lnTo>
                    <a:pt x="258" y="4"/>
                  </a:lnTo>
                  <a:close/>
                </a:path>
              </a:pathLst>
            </a:custGeom>
            <a:solidFill>
              <a:srgbClr val="274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0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09600" y="2214563"/>
            <a:ext cx="3657600" cy="3424237"/>
            <a:chOff x="609600" y="2214563"/>
            <a:chExt cx="3657600" cy="3424237"/>
          </a:xfrm>
        </p:grpSpPr>
        <p:sp>
          <p:nvSpPr>
            <p:cNvPr id="65591" name="Line 104"/>
            <p:cNvSpPr>
              <a:spLocks noChangeShapeType="1"/>
            </p:cNvSpPr>
            <p:nvPr/>
          </p:nvSpPr>
          <p:spPr bwMode="auto">
            <a:xfrm>
              <a:off x="3200400" y="3509963"/>
              <a:ext cx="457200" cy="1371600"/>
            </a:xfrm>
            <a:prstGeom prst="line">
              <a:avLst/>
            </a:prstGeom>
            <a:noFill/>
            <a:ln w="76200">
              <a:solidFill>
                <a:srgbClr val="DDDDDD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2" name="Line 105"/>
            <p:cNvSpPr>
              <a:spLocks noChangeShapeType="1"/>
            </p:cNvSpPr>
            <p:nvPr/>
          </p:nvSpPr>
          <p:spPr bwMode="auto">
            <a:xfrm>
              <a:off x="1524000" y="3509963"/>
              <a:ext cx="304800" cy="1676400"/>
            </a:xfrm>
            <a:prstGeom prst="line">
              <a:avLst/>
            </a:prstGeom>
            <a:noFill/>
            <a:ln w="76200">
              <a:solidFill>
                <a:srgbClr val="DDDDDD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3" name="Line 107"/>
            <p:cNvSpPr>
              <a:spLocks noChangeShapeType="1"/>
            </p:cNvSpPr>
            <p:nvPr/>
          </p:nvSpPr>
          <p:spPr bwMode="auto">
            <a:xfrm flipH="1">
              <a:off x="838200" y="3509963"/>
              <a:ext cx="609600" cy="1219200"/>
            </a:xfrm>
            <a:prstGeom prst="line">
              <a:avLst/>
            </a:prstGeom>
            <a:noFill/>
            <a:ln w="76200">
              <a:solidFill>
                <a:srgbClr val="DDDDDD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08"/>
            <p:cNvSpPr txBox="1">
              <a:spLocks noChangeArrowheads="1"/>
            </p:cNvSpPr>
            <p:nvPr/>
          </p:nvSpPr>
          <p:spPr bwMode="auto">
            <a:xfrm>
              <a:off x="914400" y="4805363"/>
              <a:ext cx="515938" cy="336550"/>
            </a:xfrm>
            <a:prstGeom prst="rect">
              <a:avLst/>
            </a:prstGeom>
            <a:solidFill>
              <a:srgbClr val="C0C0C0"/>
            </a:solidFill>
            <a:ln w="28575">
              <a:noFill/>
              <a:miter lim="800000"/>
              <a:headEnd/>
              <a:tailEnd type="none" w="med" len="lg"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DDDDDD"/>
                  </a:solidFill>
                  <a:latin typeface="Arial Narrow" pitchFamily="34" charset="0"/>
                </a:rPr>
                <a:t>40%</a:t>
              </a:r>
            </a:p>
          </p:txBody>
        </p:sp>
        <p:grpSp>
          <p:nvGrpSpPr>
            <p:cNvPr id="9" name="Group 109"/>
            <p:cNvGrpSpPr>
              <a:grpSpLocks/>
            </p:cNvGrpSpPr>
            <p:nvPr/>
          </p:nvGrpSpPr>
          <p:grpSpPr bwMode="auto">
            <a:xfrm>
              <a:off x="609600" y="4384675"/>
              <a:ext cx="533400" cy="649288"/>
              <a:chOff x="576" y="2496"/>
              <a:chExt cx="864" cy="1127"/>
            </a:xfrm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</p:grpSpPr>
          <p:sp>
            <p:nvSpPr>
              <p:cNvPr id="62556" name="Freeform 110"/>
              <p:cNvSpPr>
                <a:spLocks/>
              </p:cNvSpPr>
              <p:nvPr/>
            </p:nvSpPr>
            <p:spPr bwMode="auto">
              <a:xfrm>
                <a:off x="600" y="2503"/>
                <a:ext cx="748" cy="1109"/>
              </a:xfrm>
              <a:custGeom>
                <a:avLst/>
                <a:gdLst>
                  <a:gd name="T0" fmla="*/ 21 w 1496"/>
                  <a:gd name="T1" fmla="*/ 0 h 2218"/>
                  <a:gd name="T2" fmla="*/ 21 w 1496"/>
                  <a:gd name="T3" fmla="*/ 1 h 2218"/>
                  <a:gd name="T4" fmla="*/ 20 w 1496"/>
                  <a:gd name="T5" fmla="*/ 4 h 2218"/>
                  <a:gd name="T6" fmla="*/ 21 w 1496"/>
                  <a:gd name="T7" fmla="*/ 9 h 2218"/>
                  <a:gd name="T8" fmla="*/ 23 w 1496"/>
                  <a:gd name="T9" fmla="*/ 15 h 2218"/>
                  <a:gd name="T10" fmla="*/ 23 w 1496"/>
                  <a:gd name="T11" fmla="*/ 20 h 2218"/>
                  <a:gd name="T12" fmla="*/ 22 w 1496"/>
                  <a:gd name="T13" fmla="*/ 26 h 2218"/>
                  <a:gd name="T14" fmla="*/ 12 w 1496"/>
                  <a:gd name="T15" fmla="*/ 27 h 2218"/>
                  <a:gd name="T16" fmla="*/ 12 w 1496"/>
                  <a:gd name="T17" fmla="*/ 30 h 2218"/>
                  <a:gd name="T18" fmla="*/ 10 w 1496"/>
                  <a:gd name="T19" fmla="*/ 35 h 2218"/>
                  <a:gd name="T20" fmla="*/ 9 w 1496"/>
                  <a:gd name="T21" fmla="*/ 35 h 2218"/>
                  <a:gd name="T22" fmla="*/ 9 w 1496"/>
                  <a:gd name="T23" fmla="*/ 34 h 2218"/>
                  <a:gd name="T24" fmla="*/ 10 w 1496"/>
                  <a:gd name="T25" fmla="*/ 31 h 2218"/>
                  <a:gd name="T26" fmla="*/ 11 w 1496"/>
                  <a:gd name="T27" fmla="*/ 29 h 2218"/>
                  <a:gd name="T28" fmla="*/ 10 w 1496"/>
                  <a:gd name="T29" fmla="*/ 27 h 2218"/>
                  <a:gd name="T30" fmla="*/ 5 w 1496"/>
                  <a:gd name="T31" fmla="*/ 27 h 2218"/>
                  <a:gd name="T32" fmla="*/ 0 w 1496"/>
                  <a:gd name="T33" fmla="*/ 20 h 2218"/>
                  <a:gd name="T34" fmla="*/ 1 w 1496"/>
                  <a:gd name="T35" fmla="*/ 14 h 2218"/>
                  <a:gd name="T36" fmla="*/ 1 w 1496"/>
                  <a:gd name="T37" fmla="*/ 14 h 2218"/>
                  <a:gd name="T38" fmla="*/ 6 w 1496"/>
                  <a:gd name="T39" fmla="*/ 9 h 2218"/>
                  <a:gd name="T40" fmla="*/ 6 w 1496"/>
                  <a:gd name="T41" fmla="*/ 9 h 2218"/>
                  <a:gd name="T42" fmla="*/ 11 w 1496"/>
                  <a:gd name="T43" fmla="*/ 5 h 2218"/>
                  <a:gd name="T44" fmla="*/ 12 w 1496"/>
                  <a:gd name="T45" fmla="*/ 5 h 2218"/>
                  <a:gd name="T46" fmla="*/ 14 w 1496"/>
                  <a:gd name="T47" fmla="*/ 3 h 2218"/>
                  <a:gd name="T48" fmla="*/ 18 w 1496"/>
                  <a:gd name="T49" fmla="*/ 3 h 2218"/>
                  <a:gd name="T50" fmla="*/ 21 w 1496"/>
                  <a:gd name="T51" fmla="*/ 0 h 2218"/>
                  <a:gd name="T52" fmla="*/ 21 w 1496"/>
                  <a:gd name="T53" fmla="*/ 0 h 22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496"/>
                  <a:gd name="T82" fmla="*/ 0 h 2218"/>
                  <a:gd name="T83" fmla="*/ 1496 w 1496"/>
                  <a:gd name="T84" fmla="*/ 2218 h 221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496" h="2218">
                    <a:moveTo>
                      <a:pt x="1304" y="0"/>
                    </a:moveTo>
                    <a:lnTo>
                      <a:pt x="1338" y="78"/>
                    </a:lnTo>
                    <a:lnTo>
                      <a:pt x="1279" y="291"/>
                    </a:lnTo>
                    <a:lnTo>
                      <a:pt x="1309" y="521"/>
                    </a:lnTo>
                    <a:lnTo>
                      <a:pt x="1433" y="1002"/>
                    </a:lnTo>
                    <a:lnTo>
                      <a:pt x="1496" y="1298"/>
                    </a:lnTo>
                    <a:lnTo>
                      <a:pt x="1395" y="1692"/>
                    </a:lnTo>
                    <a:lnTo>
                      <a:pt x="752" y="1787"/>
                    </a:lnTo>
                    <a:lnTo>
                      <a:pt x="733" y="1981"/>
                    </a:lnTo>
                    <a:lnTo>
                      <a:pt x="610" y="2218"/>
                    </a:lnTo>
                    <a:lnTo>
                      <a:pt x="547" y="2205"/>
                    </a:lnTo>
                    <a:lnTo>
                      <a:pt x="534" y="2121"/>
                    </a:lnTo>
                    <a:lnTo>
                      <a:pt x="636" y="1986"/>
                    </a:lnTo>
                    <a:lnTo>
                      <a:pt x="642" y="1889"/>
                    </a:lnTo>
                    <a:lnTo>
                      <a:pt x="604" y="1749"/>
                    </a:lnTo>
                    <a:lnTo>
                      <a:pt x="277" y="1730"/>
                    </a:lnTo>
                    <a:lnTo>
                      <a:pt x="0" y="1338"/>
                    </a:lnTo>
                    <a:lnTo>
                      <a:pt x="32" y="920"/>
                    </a:lnTo>
                    <a:lnTo>
                      <a:pt x="89" y="920"/>
                    </a:lnTo>
                    <a:lnTo>
                      <a:pt x="321" y="578"/>
                    </a:lnTo>
                    <a:lnTo>
                      <a:pt x="444" y="572"/>
                    </a:lnTo>
                    <a:lnTo>
                      <a:pt x="693" y="361"/>
                    </a:lnTo>
                    <a:lnTo>
                      <a:pt x="764" y="380"/>
                    </a:lnTo>
                    <a:lnTo>
                      <a:pt x="950" y="253"/>
                    </a:lnTo>
                    <a:lnTo>
                      <a:pt x="1093" y="226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57" name="Freeform 111"/>
              <p:cNvSpPr>
                <a:spLocks/>
              </p:cNvSpPr>
              <p:nvPr/>
            </p:nvSpPr>
            <p:spPr bwMode="auto">
              <a:xfrm>
                <a:off x="1072" y="2646"/>
                <a:ext cx="110" cy="174"/>
              </a:xfrm>
              <a:custGeom>
                <a:avLst/>
                <a:gdLst>
                  <a:gd name="T0" fmla="*/ 3 w 221"/>
                  <a:gd name="T1" fmla="*/ 1 h 348"/>
                  <a:gd name="T2" fmla="*/ 2 w 221"/>
                  <a:gd name="T3" fmla="*/ 1 h 348"/>
                  <a:gd name="T4" fmla="*/ 2 w 221"/>
                  <a:gd name="T5" fmla="*/ 1 h 348"/>
                  <a:gd name="T6" fmla="*/ 2 w 221"/>
                  <a:gd name="T7" fmla="*/ 1 h 348"/>
                  <a:gd name="T8" fmla="*/ 2 w 221"/>
                  <a:gd name="T9" fmla="*/ 1 h 348"/>
                  <a:gd name="T10" fmla="*/ 2 w 221"/>
                  <a:gd name="T11" fmla="*/ 3 h 348"/>
                  <a:gd name="T12" fmla="*/ 2 w 221"/>
                  <a:gd name="T13" fmla="*/ 3 h 348"/>
                  <a:gd name="T14" fmla="*/ 2 w 221"/>
                  <a:gd name="T15" fmla="*/ 3 h 348"/>
                  <a:gd name="T16" fmla="*/ 2 w 221"/>
                  <a:gd name="T17" fmla="*/ 3 h 348"/>
                  <a:gd name="T18" fmla="*/ 1 w 221"/>
                  <a:gd name="T19" fmla="*/ 3 h 348"/>
                  <a:gd name="T20" fmla="*/ 1 w 221"/>
                  <a:gd name="T21" fmla="*/ 3 h 348"/>
                  <a:gd name="T22" fmla="*/ 1 w 221"/>
                  <a:gd name="T23" fmla="*/ 3 h 348"/>
                  <a:gd name="T24" fmla="*/ 1 w 221"/>
                  <a:gd name="T25" fmla="*/ 3 h 348"/>
                  <a:gd name="T26" fmla="*/ 1 w 221"/>
                  <a:gd name="T27" fmla="*/ 3 h 348"/>
                  <a:gd name="T28" fmla="*/ 1 w 221"/>
                  <a:gd name="T29" fmla="*/ 3 h 348"/>
                  <a:gd name="T30" fmla="*/ 1 w 221"/>
                  <a:gd name="T31" fmla="*/ 3 h 348"/>
                  <a:gd name="T32" fmla="*/ 1 w 221"/>
                  <a:gd name="T33" fmla="*/ 5 h 348"/>
                  <a:gd name="T34" fmla="*/ 0 w 221"/>
                  <a:gd name="T35" fmla="*/ 5 h 348"/>
                  <a:gd name="T36" fmla="*/ 0 w 221"/>
                  <a:gd name="T37" fmla="*/ 5 h 348"/>
                  <a:gd name="T38" fmla="*/ 0 w 221"/>
                  <a:gd name="T39" fmla="*/ 5 h 348"/>
                  <a:gd name="T40" fmla="*/ 0 w 221"/>
                  <a:gd name="T41" fmla="*/ 5 h 348"/>
                  <a:gd name="T42" fmla="*/ 0 w 221"/>
                  <a:gd name="T43" fmla="*/ 5 h 348"/>
                  <a:gd name="T44" fmla="*/ 0 w 221"/>
                  <a:gd name="T45" fmla="*/ 5 h 348"/>
                  <a:gd name="T46" fmla="*/ 0 w 221"/>
                  <a:gd name="T47" fmla="*/ 5 h 348"/>
                  <a:gd name="T48" fmla="*/ 0 w 221"/>
                  <a:gd name="T49" fmla="*/ 5 h 348"/>
                  <a:gd name="T50" fmla="*/ 0 w 221"/>
                  <a:gd name="T51" fmla="*/ 5 h 348"/>
                  <a:gd name="T52" fmla="*/ 0 w 221"/>
                  <a:gd name="T53" fmla="*/ 5 h 348"/>
                  <a:gd name="T54" fmla="*/ 0 w 221"/>
                  <a:gd name="T55" fmla="*/ 5 h 348"/>
                  <a:gd name="T56" fmla="*/ 0 w 221"/>
                  <a:gd name="T57" fmla="*/ 5 h 348"/>
                  <a:gd name="T58" fmla="*/ 0 w 221"/>
                  <a:gd name="T59" fmla="*/ 5 h 348"/>
                  <a:gd name="T60" fmla="*/ 0 w 221"/>
                  <a:gd name="T61" fmla="*/ 5 h 348"/>
                  <a:gd name="T62" fmla="*/ 0 w 221"/>
                  <a:gd name="T63" fmla="*/ 5 h 348"/>
                  <a:gd name="T64" fmla="*/ 0 w 221"/>
                  <a:gd name="T65" fmla="*/ 3 h 348"/>
                  <a:gd name="T66" fmla="*/ 0 w 221"/>
                  <a:gd name="T67" fmla="*/ 3 h 348"/>
                  <a:gd name="T68" fmla="*/ 0 w 221"/>
                  <a:gd name="T69" fmla="*/ 3 h 348"/>
                  <a:gd name="T70" fmla="*/ 0 w 221"/>
                  <a:gd name="T71" fmla="*/ 3 h 348"/>
                  <a:gd name="T72" fmla="*/ 0 w 221"/>
                  <a:gd name="T73" fmla="*/ 3 h 348"/>
                  <a:gd name="T74" fmla="*/ 0 w 221"/>
                  <a:gd name="T75" fmla="*/ 3 h 348"/>
                  <a:gd name="T76" fmla="*/ 0 w 221"/>
                  <a:gd name="T77" fmla="*/ 3 h 348"/>
                  <a:gd name="T78" fmla="*/ 0 w 221"/>
                  <a:gd name="T79" fmla="*/ 3 h 348"/>
                  <a:gd name="T80" fmla="*/ 0 w 221"/>
                  <a:gd name="T81" fmla="*/ 3 h 348"/>
                  <a:gd name="T82" fmla="*/ 0 w 221"/>
                  <a:gd name="T83" fmla="*/ 1 h 348"/>
                  <a:gd name="T84" fmla="*/ 0 w 221"/>
                  <a:gd name="T85" fmla="*/ 1 h 348"/>
                  <a:gd name="T86" fmla="*/ 0 w 221"/>
                  <a:gd name="T87" fmla="*/ 1 h 348"/>
                  <a:gd name="T88" fmla="*/ 0 w 221"/>
                  <a:gd name="T89" fmla="*/ 1 h 348"/>
                  <a:gd name="T90" fmla="*/ 0 w 221"/>
                  <a:gd name="T91" fmla="*/ 1 h 348"/>
                  <a:gd name="T92" fmla="*/ 0 w 221"/>
                  <a:gd name="T93" fmla="*/ 1 h 348"/>
                  <a:gd name="T94" fmla="*/ 1 w 221"/>
                  <a:gd name="T95" fmla="*/ 1 h 348"/>
                  <a:gd name="T96" fmla="*/ 1 w 221"/>
                  <a:gd name="T97" fmla="*/ 1 h 348"/>
                  <a:gd name="T98" fmla="*/ 1 w 221"/>
                  <a:gd name="T99" fmla="*/ 1 h 348"/>
                  <a:gd name="T100" fmla="*/ 1 w 221"/>
                  <a:gd name="T101" fmla="*/ 1 h 348"/>
                  <a:gd name="T102" fmla="*/ 1 w 221"/>
                  <a:gd name="T103" fmla="*/ 1 h 348"/>
                  <a:gd name="T104" fmla="*/ 2 w 221"/>
                  <a:gd name="T105" fmla="*/ 1 h 348"/>
                  <a:gd name="T106" fmla="*/ 2 w 221"/>
                  <a:gd name="T107" fmla="*/ 1 h 348"/>
                  <a:gd name="T108" fmla="*/ 2 w 221"/>
                  <a:gd name="T109" fmla="*/ 1 h 348"/>
                  <a:gd name="T110" fmla="*/ 2 w 221"/>
                  <a:gd name="T111" fmla="*/ 1 h 348"/>
                  <a:gd name="T112" fmla="*/ 2 w 221"/>
                  <a:gd name="T113" fmla="*/ 1 h 348"/>
                  <a:gd name="T114" fmla="*/ 3 w 221"/>
                  <a:gd name="T115" fmla="*/ 1 h 348"/>
                  <a:gd name="T116" fmla="*/ 3 w 221"/>
                  <a:gd name="T117" fmla="*/ 1 h 348"/>
                  <a:gd name="T118" fmla="*/ 3 w 221"/>
                  <a:gd name="T119" fmla="*/ 0 h 348"/>
                  <a:gd name="T120" fmla="*/ 3 w 221"/>
                  <a:gd name="T121" fmla="*/ 1 h 34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21"/>
                  <a:gd name="T184" fmla="*/ 0 h 348"/>
                  <a:gd name="T185" fmla="*/ 221 w 221"/>
                  <a:gd name="T186" fmla="*/ 348 h 34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21" h="348">
                    <a:moveTo>
                      <a:pt x="198" y="63"/>
                    </a:moveTo>
                    <a:lnTo>
                      <a:pt x="196" y="65"/>
                    </a:lnTo>
                    <a:lnTo>
                      <a:pt x="194" y="69"/>
                    </a:lnTo>
                    <a:lnTo>
                      <a:pt x="192" y="71"/>
                    </a:lnTo>
                    <a:lnTo>
                      <a:pt x="189" y="76"/>
                    </a:lnTo>
                    <a:lnTo>
                      <a:pt x="187" y="82"/>
                    </a:lnTo>
                    <a:lnTo>
                      <a:pt x="183" y="88"/>
                    </a:lnTo>
                    <a:lnTo>
                      <a:pt x="181" y="90"/>
                    </a:lnTo>
                    <a:lnTo>
                      <a:pt x="177" y="92"/>
                    </a:lnTo>
                    <a:lnTo>
                      <a:pt x="175" y="95"/>
                    </a:lnTo>
                    <a:lnTo>
                      <a:pt x="173" y="101"/>
                    </a:lnTo>
                    <a:lnTo>
                      <a:pt x="171" y="103"/>
                    </a:lnTo>
                    <a:lnTo>
                      <a:pt x="170" y="109"/>
                    </a:lnTo>
                    <a:lnTo>
                      <a:pt x="166" y="112"/>
                    </a:lnTo>
                    <a:lnTo>
                      <a:pt x="164" y="116"/>
                    </a:lnTo>
                    <a:lnTo>
                      <a:pt x="160" y="122"/>
                    </a:lnTo>
                    <a:lnTo>
                      <a:pt x="156" y="128"/>
                    </a:lnTo>
                    <a:lnTo>
                      <a:pt x="154" y="133"/>
                    </a:lnTo>
                    <a:lnTo>
                      <a:pt x="150" y="139"/>
                    </a:lnTo>
                    <a:lnTo>
                      <a:pt x="145" y="145"/>
                    </a:lnTo>
                    <a:lnTo>
                      <a:pt x="143" y="149"/>
                    </a:lnTo>
                    <a:lnTo>
                      <a:pt x="139" y="152"/>
                    </a:lnTo>
                    <a:lnTo>
                      <a:pt x="137" y="156"/>
                    </a:lnTo>
                    <a:lnTo>
                      <a:pt x="135" y="160"/>
                    </a:lnTo>
                    <a:lnTo>
                      <a:pt x="133" y="164"/>
                    </a:lnTo>
                    <a:lnTo>
                      <a:pt x="131" y="166"/>
                    </a:lnTo>
                    <a:lnTo>
                      <a:pt x="130" y="169"/>
                    </a:lnTo>
                    <a:lnTo>
                      <a:pt x="126" y="173"/>
                    </a:lnTo>
                    <a:lnTo>
                      <a:pt x="124" y="177"/>
                    </a:lnTo>
                    <a:lnTo>
                      <a:pt x="120" y="179"/>
                    </a:lnTo>
                    <a:lnTo>
                      <a:pt x="118" y="185"/>
                    </a:lnTo>
                    <a:lnTo>
                      <a:pt x="116" y="188"/>
                    </a:lnTo>
                    <a:lnTo>
                      <a:pt x="114" y="190"/>
                    </a:lnTo>
                    <a:lnTo>
                      <a:pt x="111" y="194"/>
                    </a:lnTo>
                    <a:lnTo>
                      <a:pt x="109" y="198"/>
                    </a:lnTo>
                    <a:lnTo>
                      <a:pt x="107" y="202"/>
                    </a:lnTo>
                    <a:lnTo>
                      <a:pt x="105" y="206"/>
                    </a:lnTo>
                    <a:lnTo>
                      <a:pt x="101" y="209"/>
                    </a:lnTo>
                    <a:lnTo>
                      <a:pt x="99" y="213"/>
                    </a:lnTo>
                    <a:lnTo>
                      <a:pt x="95" y="217"/>
                    </a:lnTo>
                    <a:lnTo>
                      <a:pt x="93" y="221"/>
                    </a:lnTo>
                    <a:lnTo>
                      <a:pt x="90" y="225"/>
                    </a:lnTo>
                    <a:lnTo>
                      <a:pt x="88" y="228"/>
                    </a:lnTo>
                    <a:lnTo>
                      <a:pt x="86" y="232"/>
                    </a:lnTo>
                    <a:lnTo>
                      <a:pt x="82" y="236"/>
                    </a:lnTo>
                    <a:lnTo>
                      <a:pt x="78" y="240"/>
                    </a:lnTo>
                    <a:lnTo>
                      <a:pt x="76" y="244"/>
                    </a:lnTo>
                    <a:lnTo>
                      <a:pt x="74" y="247"/>
                    </a:lnTo>
                    <a:lnTo>
                      <a:pt x="73" y="251"/>
                    </a:lnTo>
                    <a:lnTo>
                      <a:pt x="69" y="255"/>
                    </a:lnTo>
                    <a:lnTo>
                      <a:pt x="67" y="259"/>
                    </a:lnTo>
                    <a:lnTo>
                      <a:pt x="63" y="263"/>
                    </a:lnTo>
                    <a:lnTo>
                      <a:pt x="61" y="266"/>
                    </a:lnTo>
                    <a:lnTo>
                      <a:pt x="57" y="270"/>
                    </a:lnTo>
                    <a:lnTo>
                      <a:pt x="55" y="274"/>
                    </a:lnTo>
                    <a:lnTo>
                      <a:pt x="54" y="278"/>
                    </a:lnTo>
                    <a:lnTo>
                      <a:pt x="52" y="282"/>
                    </a:lnTo>
                    <a:lnTo>
                      <a:pt x="48" y="283"/>
                    </a:lnTo>
                    <a:lnTo>
                      <a:pt x="46" y="287"/>
                    </a:lnTo>
                    <a:lnTo>
                      <a:pt x="44" y="291"/>
                    </a:lnTo>
                    <a:lnTo>
                      <a:pt x="42" y="295"/>
                    </a:lnTo>
                    <a:lnTo>
                      <a:pt x="38" y="297"/>
                    </a:lnTo>
                    <a:lnTo>
                      <a:pt x="36" y="301"/>
                    </a:lnTo>
                    <a:lnTo>
                      <a:pt x="35" y="304"/>
                    </a:lnTo>
                    <a:lnTo>
                      <a:pt x="33" y="308"/>
                    </a:lnTo>
                    <a:lnTo>
                      <a:pt x="29" y="312"/>
                    </a:lnTo>
                    <a:lnTo>
                      <a:pt x="25" y="318"/>
                    </a:lnTo>
                    <a:lnTo>
                      <a:pt x="21" y="323"/>
                    </a:lnTo>
                    <a:lnTo>
                      <a:pt x="17" y="329"/>
                    </a:lnTo>
                    <a:lnTo>
                      <a:pt x="14" y="331"/>
                    </a:lnTo>
                    <a:lnTo>
                      <a:pt x="12" y="335"/>
                    </a:lnTo>
                    <a:lnTo>
                      <a:pt x="10" y="339"/>
                    </a:lnTo>
                    <a:lnTo>
                      <a:pt x="10" y="342"/>
                    </a:lnTo>
                    <a:lnTo>
                      <a:pt x="6" y="346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2"/>
                    </a:lnTo>
                    <a:lnTo>
                      <a:pt x="4" y="340"/>
                    </a:lnTo>
                    <a:lnTo>
                      <a:pt x="4" y="335"/>
                    </a:lnTo>
                    <a:lnTo>
                      <a:pt x="2" y="331"/>
                    </a:lnTo>
                    <a:lnTo>
                      <a:pt x="0" y="327"/>
                    </a:lnTo>
                    <a:lnTo>
                      <a:pt x="0" y="320"/>
                    </a:lnTo>
                    <a:lnTo>
                      <a:pt x="0" y="31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4"/>
                    </a:lnTo>
                    <a:lnTo>
                      <a:pt x="0" y="301"/>
                    </a:lnTo>
                    <a:lnTo>
                      <a:pt x="0" y="297"/>
                    </a:lnTo>
                    <a:lnTo>
                      <a:pt x="0" y="293"/>
                    </a:lnTo>
                    <a:lnTo>
                      <a:pt x="0" y="289"/>
                    </a:lnTo>
                    <a:lnTo>
                      <a:pt x="0" y="283"/>
                    </a:lnTo>
                    <a:lnTo>
                      <a:pt x="0" y="278"/>
                    </a:lnTo>
                    <a:lnTo>
                      <a:pt x="0" y="272"/>
                    </a:lnTo>
                    <a:lnTo>
                      <a:pt x="2" y="268"/>
                    </a:lnTo>
                    <a:lnTo>
                      <a:pt x="2" y="264"/>
                    </a:lnTo>
                    <a:lnTo>
                      <a:pt x="4" y="259"/>
                    </a:lnTo>
                    <a:lnTo>
                      <a:pt x="4" y="253"/>
                    </a:lnTo>
                    <a:lnTo>
                      <a:pt x="6" y="247"/>
                    </a:lnTo>
                    <a:lnTo>
                      <a:pt x="6" y="245"/>
                    </a:lnTo>
                    <a:lnTo>
                      <a:pt x="6" y="242"/>
                    </a:lnTo>
                    <a:lnTo>
                      <a:pt x="6" y="238"/>
                    </a:lnTo>
                    <a:lnTo>
                      <a:pt x="8" y="234"/>
                    </a:lnTo>
                    <a:lnTo>
                      <a:pt x="10" y="228"/>
                    </a:lnTo>
                    <a:lnTo>
                      <a:pt x="10" y="223"/>
                    </a:lnTo>
                    <a:lnTo>
                      <a:pt x="12" y="219"/>
                    </a:lnTo>
                    <a:lnTo>
                      <a:pt x="12" y="217"/>
                    </a:lnTo>
                    <a:lnTo>
                      <a:pt x="12" y="211"/>
                    </a:lnTo>
                    <a:lnTo>
                      <a:pt x="14" y="209"/>
                    </a:lnTo>
                    <a:lnTo>
                      <a:pt x="16" y="204"/>
                    </a:lnTo>
                    <a:lnTo>
                      <a:pt x="17" y="198"/>
                    </a:lnTo>
                    <a:lnTo>
                      <a:pt x="17" y="194"/>
                    </a:lnTo>
                    <a:lnTo>
                      <a:pt x="19" y="190"/>
                    </a:lnTo>
                    <a:lnTo>
                      <a:pt x="19" y="188"/>
                    </a:lnTo>
                    <a:lnTo>
                      <a:pt x="21" y="185"/>
                    </a:lnTo>
                    <a:lnTo>
                      <a:pt x="23" y="179"/>
                    </a:lnTo>
                    <a:lnTo>
                      <a:pt x="25" y="173"/>
                    </a:lnTo>
                    <a:lnTo>
                      <a:pt x="25" y="166"/>
                    </a:lnTo>
                    <a:lnTo>
                      <a:pt x="29" y="160"/>
                    </a:lnTo>
                    <a:lnTo>
                      <a:pt x="31" y="154"/>
                    </a:lnTo>
                    <a:lnTo>
                      <a:pt x="33" y="149"/>
                    </a:lnTo>
                    <a:lnTo>
                      <a:pt x="33" y="145"/>
                    </a:lnTo>
                    <a:lnTo>
                      <a:pt x="36" y="139"/>
                    </a:lnTo>
                    <a:lnTo>
                      <a:pt x="36" y="133"/>
                    </a:lnTo>
                    <a:lnTo>
                      <a:pt x="38" y="130"/>
                    </a:lnTo>
                    <a:lnTo>
                      <a:pt x="40" y="126"/>
                    </a:lnTo>
                    <a:lnTo>
                      <a:pt x="42" y="122"/>
                    </a:lnTo>
                    <a:lnTo>
                      <a:pt x="42" y="116"/>
                    </a:lnTo>
                    <a:lnTo>
                      <a:pt x="44" y="114"/>
                    </a:lnTo>
                    <a:lnTo>
                      <a:pt x="44" y="111"/>
                    </a:lnTo>
                    <a:lnTo>
                      <a:pt x="46" y="109"/>
                    </a:lnTo>
                    <a:lnTo>
                      <a:pt x="48" y="107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2" y="99"/>
                    </a:lnTo>
                    <a:lnTo>
                      <a:pt x="54" y="97"/>
                    </a:lnTo>
                    <a:lnTo>
                      <a:pt x="55" y="95"/>
                    </a:lnTo>
                    <a:lnTo>
                      <a:pt x="57" y="93"/>
                    </a:lnTo>
                    <a:lnTo>
                      <a:pt x="61" y="92"/>
                    </a:lnTo>
                    <a:lnTo>
                      <a:pt x="63" y="90"/>
                    </a:lnTo>
                    <a:lnTo>
                      <a:pt x="67" y="86"/>
                    </a:lnTo>
                    <a:lnTo>
                      <a:pt x="73" y="84"/>
                    </a:lnTo>
                    <a:lnTo>
                      <a:pt x="76" y="80"/>
                    </a:lnTo>
                    <a:lnTo>
                      <a:pt x="82" y="76"/>
                    </a:lnTo>
                    <a:lnTo>
                      <a:pt x="86" y="74"/>
                    </a:lnTo>
                    <a:lnTo>
                      <a:pt x="88" y="72"/>
                    </a:lnTo>
                    <a:lnTo>
                      <a:pt x="92" y="71"/>
                    </a:lnTo>
                    <a:lnTo>
                      <a:pt x="93" y="69"/>
                    </a:lnTo>
                    <a:lnTo>
                      <a:pt x="99" y="67"/>
                    </a:lnTo>
                    <a:lnTo>
                      <a:pt x="101" y="65"/>
                    </a:lnTo>
                    <a:lnTo>
                      <a:pt x="105" y="63"/>
                    </a:lnTo>
                    <a:lnTo>
                      <a:pt x="111" y="61"/>
                    </a:lnTo>
                    <a:lnTo>
                      <a:pt x="114" y="57"/>
                    </a:lnTo>
                    <a:lnTo>
                      <a:pt x="118" y="55"/>
                    </a:lnTo>
                    <a:lnTo>
                      <a:pt x="122" y="52"/>
                    </a:lnTo>
                    <a:lnTo>
                      <a:pt x="126" y="50"/>
                    </a:lnTo>
                    <a:lnTo>
                      <a:pt x="131" y="48"/>
                    </a:lnTo>
                    <a:lnTo>
                      <a:pt x="135" y="46"/>
                    </a:lnTo>
                    <a:lnTo>
                      <a:pt x="139" y="42"/>
                    </a:lnTo>
                    <a:lnTo>
                      <a:pt x="145" y="40"/>
                    </a:lnTo>
                    <a:lnTo>
                      <a:pt x="150" y="38"/>
                    </a:lnTo>
                    <a:lnTo>
                      <a:pt x="154" y="34"/>
                    </a:lnTo>
                    <a:lnTo>
                      <a:pt x="158" y="33"/>
                    </a:lnTo>
                    <a:lnTo>
                      <a:pt x="164" y="29"/>
                    </a:lnTo>
                    <a:lnTo>
                      <a:pt x="168" y="27"/>
                    </a:lnTo>
                    <a:lnTo>
                      <a:pt x="173" y="25"/>
                    </a:lnTo>
                    <a:lnTo>
                      <a:pt x="177" y="21"/>
                    </a:lnTo>
                    <a:lnTo>
                      <a:pt x="181" y="21"/>
                    </a:lnTo>
                    <a:lnTo>
                      <a:pt x="185" y="19"/>
                    </a:lnTo>
                    <a:lnTo>
                      <a:pt x="189" y="15"/>
                    </a:lnTo>
                    <a:lnTo>
                      <a:pt x="192" y="14"/>
                    </a:lnTo>
                    <a:lnTo>
                      <a:pt x="196" y="14"/>
                    </a:lnTo>
                    <a:lnTo>
                      <a:pt x="200" y="10"/>
                    </a:lnTo>
                    <a:lnTo>
                      <a:pt x="204" y="8"/>
                    </a:lnTo>
                    <a:lnTo>
                      <a:pt x="206" y="8"/>
                    </a:lnTo>
                    <a:lnTo>
                      <a:pt x="209" y="6"/>
                    </a:lnTo>
                    <a:lnTo>
                      <a:pt x="215" y="2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198" y="6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58" name="Freeform 112"/>
              <p:cNvSpPr>
                <a:spLocks/>
              </p:cNvSpPr>
              <p:nvPr/>
            </p:nvSpPr>
            <p:spPr bwMode="auto">
              <a:xfrm>
                <a:off x="951" y="2704"/>
                <a:ext cx="130" cy="307"/>
              </a:xfrm>
              <a:custGeom>
                <a:avLst/>
                <a:gdLst>
                  <a:gd name="T0" fmla="*/ 4 w 258"/>
                  <a:gd name="T1" fmla="*/ 1 h 614"/>
                  <a:gd name="T2" fmla="*/ 4 w 258"/>
                  <a:gd name="T3" fmla="*/ 1 h 614"/>
                  <a:gd name="T4" fmla="*/ 3 w 258"/>
                  <a:gd name="T5" fmla="*/ 1 h 614"/>
                  <a:gd name="T6" fmla="*/ 3 w 258"/>
                  <a:gd name="T7" fmla="*/ 1 h 614"/>
                  <a:gd name="T8" fmla="*/ 3 w 258"/>
                  <a:gd name="T9" fmla="*/ 1 h 614"/>
                  <a:gd name="T10" fmla="*/ 2 w 258"/>
                  <a:gd name="T11" fmla="*/ 1 h 614"/>
                  <a:gd name="T12" fmla="*/ 2 w 258"/>
                  <a:gd name="T13" fmla="*/ 1 h 614"/>
                  <a:gd name="T14" fmla="*/ 2 w 258"/>
                  <a:gd name="T15" fmla="*/ 2 h 614"/>
                  <a:gd name="T16" fmla="*/ 1 w 258"/>
                  <a:gd name="T17" fmla="*/ 2 h 614"/>
                  <a:gd name="T18" fmla="*/ 1 w 258"/>
                  <a:gd name="T19" fmla="*/ 2 h 614"/>
                  <a:gd name="T20" fmla="*/ 1 w 258"/>
                  <a:gd name="T21" fmla="*/ 2 h 614"/>
                  <a:gd name="T22" fmla="*/ 1 w 258"/>
                  <a:gd name="T23" fmla="*/ 3 h 614"/>
                  <a:gd name="T24" fmla="*/ 1 w 258"/>
                  <a:gd name="T25" fmla="*/ 3 h 614"/>
                  <a:gd name="T26" fmla="*/ 1 w 258"/>
                  <a:gd name="T27" fmla="*/ 3 h 614"/>
                  <a:gd name="T28" fmla="*/ 1 w 258"/>
                  <a:gd name="T29" fmla="*/ 5 h 614"/>
                  <a:gd name="T30" fmla="*/ 0 w 258"/>
                  <a:gd name="T31" fmla="*/ 5 h 614"/>
                  <a:gd name="T32" fmla="*/ 0 w 258"/>
                  <a:gd name="T33" fmla="*/ 5 h 614"/>
                  <a:gd name="T34" fmla="*/ 0 w 258"/>
                  <a:gd name="T35" fmla="*/ 5 h 614"/>
                  <a:gd name="T36" fmla="*/ 0 w 258"/>
                  <a:gd name="T37" fmla="*/ 5 h 614"/>
                  <a:gd name="T38" fmla="*/ 1 w 258"/>
                  <a:gd name="T39" fmla="*/ 5 h 614"/>
                  <a:gd name="T40" fmla="*/ 1 w 258"/>
                  <a:gd name="T41" fmla="*/ 6 h 614"/>
                  <a:gd name="T42" fmla="*/ 1 w 258"/>
                  <a:gd name="T43" fmla="*/ 6 h 614"/>
                  <a:gd name="T44" fmla="*/ 1 w 258"/>
                  <a:gd name="T45" fmla="*/ 6 h 614"/>
                  <a:gd name="T46" fmla="*/ 1 w 258"/>
                  <a:gd name="T47" fmla="*/ 7 h 614"/>
                  <a:gd name="T48" fmla="*/ 1 w 258"/>
                  <a:gd name="T49" fmla="*/ 7 h 614"/>
                  <a:gd name="T50" fmla="*/ 1 w 258"/>
                  <a:gd name="T51" fmla="*/ 9 h 614"/>
                  <a:gd name="T52" fmla="*/ 1 w 258"/>
                  <a:gd name="T53" fmla="*/ 9 h 614"/>
                  <a:gd name="T54" fmla="*/ 2 w 258"/>
                  <a:gd name="T55" fmla="*/ 10 h 614"/>
                  <a:gd name="T56" fmla="*/ 2 w 258"/>
                  <a:gd name="T57" fmla="*/ 10 h 614"/>
                  <a:gd name="T58" fmla="*/ 2 w 258"/>
                  <a:gd name="T59" fmla="*/ 10 h 614"/>
                  <a:gd name="T60" fmla="*/ 2 w 258"/>
                  <a:gd name="T61" fmla="*/ 10 h 614"/>
                  <a:gd name="T62" fmla="*/ 2 w 258"/>
                  <a:gd name="T63" fmla="*/ 9 h 614"/>
                  <a:gd name="T64" fmla="*/ 2 w 258"/>
                  <a:gd name="T65" fmla="*/ 9 h 614"/>
                  <a:gd name="T66" fmla="*/ 2 w 258"/>
                  <a:gd name="T67" fmla="*/ 7 h 614"/>
                  <a:gd name="T68" fmla="*/ 2 w 258"/>
                  <a:gd name="T69" fmla="*/ 7 h 614"/>
                  <a:gd name="T70" fmla="*/ 3 w 258"/>
                  <a:gd name="T71" fmla="*/ 7 h 614"/>
                  <a:gd name="T72" fmla="*/ 3 w 258"/>
                  <a:gd name="T73" fmla="*/ 6 h 614"/>
                  <a:gd name="T74" fmla="*/ 3 w 258"/>
                  <a:gd name="T75" fmla="*/ 6 h 614"/>
                  <a:gd name="T76" fmla="*/ 3 w 258"/>
                  <a:gd name="T77" fmla="*/ 6 h 614"/>
                  <a:gd name="T78" fmla="*/ 3 w 258"/>
                  <a:gd name="T79" fmla="*/ 5 h 614"/>
                  <a:gd name="T80" fmla="*/ 3 w 258"/>
                  <a:gd name="T81" fmla="*/ 5 h 614"/>
                  <a:gd name="T82" fmla="*/ 3 w 258"/>
                  <a:gd name="T83" fmla="*/ 5 h 614"/>
                  <a:gd name="T84" fmla="*/ 3 w 258"/>
                  <a:gd name="T85" fmla="*/ 5 h 614"/>
                  <a:gd name="T86" fmla="*/ 3 w 258"/>
                  <a:gd name="T87" fmla="*/ 5 h 614"/>
                  <a:gd name="T88" fmla="*/ 3 w 258"/>
                  <a:gd name="T89" fmla="*/ 3 h 614"/>
                  <a:gd name="T90" fmla="*/ 3 w 258"/>
                  <a:gd name="T91" fmla="*/ 3 h 614"/>
                  <a:gd name="T92" fmla="*/ 3 w 258"/>
                  <a:gd name="T93" fmla="*/ 3 h 614"/>
                  <a:gd name="T94" fmla="*/ 3 w 258"/>
                  <a:gd name="T95" fmla="*/ 2 h 614"/>
                  <a:gd name="T96" fmla="*/ 3 w 258"/>
                  <a:gd name="T97" fmla="*/ 2 h 614"/>
                  <a:gd name="T98" fmla="*/ 3 w 258"/>
                  <a:gd name="T99" fmla="*/ 2 h 614"/>
                  <a:gd name="T100" fmla="*/ 3 w 258"/>
                  <a:gd name="T101" fmla="*/ 1 h 614"/>
                  <a:gd name="T102" fmla="*/ 4 w 258"/>
                  <a:gd name="T103" fmla="*/ 1 h 614"/>
                  <a:gd name="T104" fmla="*/ 4 w 258"/>
                  <a:gd name="T105" fmla="*/ 1 h 614"/>
                  <a:gd name="T106" fmla="*/ 4 w 258"/>
                  <a:gd name="T107" fmla="*/ 1 h 614"/>
                  <a:gd name="T108" fmla="*/ 4 w 258"/>
                  <a:gd name="T109" fmla="*/ 1 h 614"/>
                  <a:gd name="T110" fmla="*/ 5 w 258"/>
                  <a:gd name="T111" fmla="*/ 0 h 61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58"/>
                  <a:gd name="T169" fmla="*/ 0 h 614"/>
                  <a:gd name="T170" fmla="*/ 258 w 258"/>
                  <a:gd name="T171" fmla="*/ 614 h 61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58" h="614">
                    <a:moveTo>
                      <a:pt x="258" y="0"/>
                    </a:moveTo>
                    <a:lnTo>
                      <a:pt x="258" y="0"/>
                    </a:lnTo>
                    <a:lnTo>
                      <a:pt x="255" y="0"/>
                    </a:lnTo>
                    <a:lnTo>
                      <a:pt x="251" y="0"/>
                    </a:lnTo>
                    <a:lnTo>
                      <a:pt x="249" y="2"/>
                    </a:lnTo>
                    <a:lnTo>
                      <a:pt x="245" y="4"/>
                    </a:lnTo>
                    <a:lnTo>
                      <a:pt x="241" y="6"/>
                    </a:lnTo>
                    <a:lnTo>
                      <a:pt x="238" y="6"/>
                    </a:lnTo>
                    <a:lnTo>
                      <a:pt x="234" y="8"/>
                    </a:lnTo>
                    <a:lnTo>
                      <a:pt x="228" y="10"/>
                    </a:lnTo>
                    <a:lnTo>
                      <a:pt x="224" y="12"/>
                    </a:lnTo>
                    <a:lnTo>
                      <a:pt x="219" y="12"/>
                    </a:lnTo>
                    <a:lnTo>
                      <a:pt x="213" y="14"/>
                    </a:lnTo>
                    <a:lnTo>
                      <a:pt x="207" y="17"/>
                    </a:lnTo>
                    <a:lnTo>
                      <a:pt x="203" y="19"/>
                    </a:lnTo>
                    <a:lnTo>
                      <a:pt x="196" y="21"/>
                    </a:lnTo>
                    <a:lnTo>
                      <a:pt x="190" y="23"/>
                    </a:lnTo>
                    <a:lnTo>
                      <a:pt x="184" y="25"/>
                    </a:lnTo>
                    <a:lnTo>
                      <a:pt x="179" y="29"/>
                    </a:lnTo>
                    <a:lnTo>
                      <a:pt x="173" y="31"/>
                    </a:lnTo>
                    <a:lnTo>
                      <a:pt x="169" y="33"/>
                    </a:lnTo>
                    <a:lnTo>
                      <a:pt x="163" y="36"/>
                    </a:lnTo>
                    <a:lnTo>
                      <a:pt x="158" y="38"/>
                    </a:lnTo>
                    <a:lnTo>
                      <a:pt x="154" y="40"/>
                    </a:lnTo>
                    <a:lnTo>
                      <a:pt x="148" y="44"/>
                    </a:lnTo>
                    <a:lnTo>
                      <a:pt x="144" y="46"/>
                    </a:lnTo>
                    <a:lnTo>
                      <a:pt x="141" y="48"/>
                    </a:lnTo>
                    <a:lnTo>
                      <a:pt x="135" y="52"/>
                    </a:lnTo>
                    <a:lnTo>
                      <a:pt x="133" y="55"/>
                    </a:lnTo>
                    <a:lnTo>
                      <a:pt x="129" y="57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20" y="69"/>
                    </a:lnTo>
                    <a:lnTo>
                      <a:pt x="116" y="74"/>
                    </a:lnTo>
                    <a:lnTo>
                      <a:pt x="114" y="80"/>
                    </a:lnTo>
                    <a:lnTo>
                      <a:pt x="110" y="84"/>
                    </a:lnTo>
                    <a:lnTo>
                      <a:pt x="108" y="88"/>
                    </a:lnTo>
                    <a:lnTo>
                      <a:pt x="106" y="91"/>
                    </a:lnTo>
                    <a:lnTo>
                      <a:pt x="106" y="95"/>
                    </a:lnTo>
                    <a:lnTo>
                      <a:pt x="104" y="101"/>
                    </a:lnTo>
                    <a:lnTo>
                      <a:pt x="103" y="105"/>
                    </a:lnTo>
                    <a:lnTo>
                      <a:pt x="101" y="109"/>
                    </a:lnTo>
                    <a:lnTo>
                      <a:pt x="99" y="112"/>
                    </a:lnTo>
                    <a:lnTo>
                      <a:pt x="95" y="116"/>
                    </a:lnTo>
                    <a:lnTo>
                      <a:pt x="93" y="120"/>
                    </a:lnTo>
                    <a:lnTo>
                      <a:pt x="89" y="124"/>
                    </a:lnTo>
                    <a:lnTo>
                      <a:pt x="87" y="126"/>
                    </a:lnTo>
                    <a:lnTo>
                      <a:pt x="82" y="129"/>
                    </a:lnTo>
                    <a:lnTo>
                      <a:pt x="78" y="133"/>
                    </a:lnTo>
                    <a:lnTo>
                      <a:pt x="72" y="135"/>
                    </a:lnTo>
                    <a:lnTo>
                      <a:pt x="66" y="139"/>
                    </a:lnTo>
                    <a:lnTo>
                      <a:pt x="59" y="141"/>
                    </a:lnTo>
                    <a:lnTo>
                      <a:pt x="55" y="145"/>
                    </a:lnTo>
                    <a:lnTo>
                      <a:pt x="49" y="148"/>
                    </a:lnTo>
                    <a:lnTo>
                      <a:pt x="44" y="150"/>
                    </a:lnTo>
                    <a:lnTo>
                      <a:pt x="38" y="152"/>
                    </a:lnTo>
                    <a:lnTo>
                      <a:pt x="32" y="154"/>
                    </a:lnTo>
                    <a:lnTo>
                      <a:pt x="27" y="156"/>
                    </a:lnTo>
                    <a:lnTo>
                      <a:pt x="25" y="156"/>
                    </a:lnTo>
                    <a:lnTo>
                      <a:pt x="21" y="158"/>
                    </a:lnTo>
                    <a:lnTo>
                      <a:pt x="17" y="158"/>
                    </a:lnTo>
                    <a:lnTo>
                      <a:pt x="15" y="160"/>
                    </a:lnTo>
                    <a:lnTo>
                      <a:pt x="15" y="162"/>
                    </a:lnTo>
                    <a:lnTo>
                      <a:pt x="15" y="164"/>
                    </a:lnTo>
                    <a:lnTo>
                      <a:pt x="13" y="167"/>
                    </a:lnTo>
                    <a:lnTo>
                      <a:pt x="13" y="169"/>
                    </a:lnTo>
                    <a:lnTo>
                      <a:pt x="13" y="173"/>
                    </a:lnTo>
                    <a:lnTo>
                      <a:pt x="13" y="179"/>
                    </a:lnTo>
                    <a:lnTo>
                      <a:pt x="11" y="183"/>
                    </a:lnTo>
                    <a:lnTo>
                      <a:pt x="9" y="188"/>
                    </a:lnTo>
                    <a:lnTo>
                      <a:pt x="9" y="194"/>
                    </a:lnTo>
                    <a:lnTo>
                      <a:pt x="9" y="200"/>
                    </a:lnTo>
                    <a:lnTo>
                      <a:pt x="9" y="202"/>
                    </a:lnTo>
                    <a:lnTo>
                      <a:pt x="7" y="205"/>
                    </a:lnTo>
                    <a:lnTo>
                      <a:pt x="7" y="207"/>
                    </a:lnTo>
                    <a:lnTo>
                      <a:pt x="7" y="211"/>
                    </a:lnTo>
                    <a:lnTo>
                      <a:pt x="7" y="215"/>
                    </a:lnTo>
                    <a:lnTo>
                      <a:pt x="7" y="219"/>
                    </a:lnTo>
                    <a:lnTo>
                      <a:pt x="7" y="223"/>
                    </a:lnTo>
                    <a:lnTo>
                      <a:pt x="7" y="226"/>
                    </a:lnTo>
                    <a:lnTo>
                      <a:pt x="6" y="228"/>
                    </a:lnTo>
                    <a:lnTo>
                      <a:pt x="6" y="232"/>
                    </a:lnTo>
                    <a:lnTo>
                      <a:pt x="6" y="234"/>
                    </a:lnTo>
                    <a:lnTo>
                      <a:pt x="6" y="240"/>
                    </a:lnTo>
                    <a:lnTo>
                      <a:pt x="6" y="243"/>
                    </a:lnTo>
                    <a:lnTo>
                      <a:pt x="4" y="245"/>
                    </a:lnTo>
                    <a:lnTo>
                      <a:pt x="4" y="249"/>
                    </a:lnTo>
                    <a:lnTo>
                      <a:pt x="4" y="255"/>
                    </a:lnTo>
                    <a:lnTo>
                      <a:pt x="2" y="257"/>
                    </a:lnTo>
                    <a:lnTo>
                      <a:pt x="2" y="261"/>
                    </a:lnTo>
                    <a:lnTo>
                      <a:pt x="2" y="264"/>
                    </a:lnTo>
                    <a:lnTo>
                      <a:pt x="2" y="268"/>
                    </a:lnTo>
                    <a:lnTo>
                      <a:pt x="0" y="272"/>
                    </a:lnTo>
                    <a:lnTo>
                      <a:pt x="0" y="276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7"/>
                    </a:lnTo>
                    <a:lnTo>
                      <a:pt x="0" y="291"/>
                    </a:lnTo>
                    <a:lnTo>
                      <a:pt x="0" y="295"/>
                    </a:lnTo>
                    <a:lnTo>
                      <a:pt x="0" y="297"/>
                    </a:lnTo>
                    <a:lnTo>
                      <a:pt x="0" y="300"/>
                    </a:lnTo>
                    <a:lnTo>
                      <a:pt x="0" y="304"/>
                    </a:lnTo>
                    <a:lnTo>
                      <a:pt x="0" y="308"/>
                    </a:lnTo>
                    <a:lnTo>
                      <a:pt x="0" y="312"/>
                    </a:lnTo>
                    <a:lnTo>
                      <a:pt x="0" y="316"/>
                    </a:lnTo>
                    <a:lnTo>
                      <a:pt x="0" y="319"/>
                    </a:lnTo>
                    <a:lnTo>
                      <a:pt x="0" y="321"/>
                    </a:lnTo>
                    <a:lnTo>
                      <a:pt x="0" y="325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7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2" y="359"/>
                    </a:lnTo>
                    <a:lnTo>
                      <a:pt x="2" y="365"/>
                    </a:lnTo>
                    <a:lnTo>
                      <a:pt x="4" y="369"/>
                    </a:lnTo>
                    <a:lnTo>
                      <a:pt x="6" y="373"/>
                    </a:lnTo>
                    <a:lnTo>
                      <a:pt x="6" y="378"/>
                    </a:lnTo>
                    <a:lnTo>
                      <a:pt x="7" y="382"/>
                    </a:lnTo>
                    <a:lnTo>
                      <a:pt x="7" y="384"/>
                    </a:lnTo>
                    <a:lnTo>
                      <a:pt x="9" y="388"/>
                    </a:lnTo>
                    <a:lnTo>
                      <a:pt x="9" y="394"/>
                    </a:lnTo>
                    <a:lnTo>
                      <a:pt x="11" y="396"/>
                    </a:lnTo>
                    <a:lnTo>
                      <a:pt x="13" y="399"/>
                    </a:lnTo>
                    <a:lnTo>
                      <a:pt x="15" y="403"/>
                    </a:lnTo>
                    <a:lnTo>
                      <a:pt x="17" y="407"/>
                    </a:lnTo>
                    <a:lnTo>
                      <a:pt x="19" y="409"/>
                    </a:lnTo>
                    <a:lnTo>
                      <a:pt x="21" y="413"/>
                    </a:lnTo>
                    <a:lnTo>
                      <a:pt x="21" y="416"/>
                    </a:lnTo>
                    <a:lnTo>
                      <a:pt x="25" y="420"/>
                    </a:lnTo>
                    <a:lnTo>
                      <a:pt x="25" y="422"/>
                    </a:lnTo>
                    <a:lnTo>
                      <a:pt x="27" y="426"/>
                    </a:lnTo>
                    <a:lnTo>
                      <a:pt x="28" y="430"/>
                    </a:lnTo>
                    <a:lnTo>
                      <a:pt x="30" y="434"/>
                    </a:lnTo>
                    <a:lnTo>
                      <a:pt x="32" y="437"/>
                    </a:lnTo>
                    <a:lnTo>
                      <a:pt x="34" y="441"/>
                    </a:lnTo>
                    <a:lnTo>
                      <a:pt x="36" y="445"/>
                    </a:lnTo>
                    <a:lnTo>
                      <a:pt x="38" y="449"/>
                    </a:lnTo>
                    <a:lnTo>
                      <a:pt x="40" y="453"/>
                    </a:lnTo>
                    <a:lnTo>
                      <a:pt x="40" y="458"/>
                    </a:lnTo>
                    <a:lnTo>
                      <a:pt x="44" y="462"/>
                    </a:lnTo>
                    <a:lnTo>
                      <a:pt x="44" y="466"/>
                    </a:lnTo>
                    <a:lnTo>
                      <a:pt x="46" y="472"/>
                    </a:lnTo>
                    <a:lnTo>
                      <a:pt x="46" y="477"/>
                    </a:lnTo>
                    <a:lnTo>
                      <a:pt x="47" y="483"/>
                    </a:lnTo>
                    <a:lnTo>
                      <a:pt x="49" y="489"/>
                    </a:lnTo>
                    <a:lnTo>
                      <a:pt x="49" y="494"/>
                    </a:lnTo>
                    <a:lnTo>
                      <a:pt x="51" y="500"/>
                    </a:lnTo>
                    <a:lnTo>
                      <a:pt x="53" y="506"/>
                    </a:lnTo>
                    <a:lnTo>
                      <a:pt x="53" y="511"/>
                    </a:lnTo>
                    <a:lnTo>
                      <a:pt x="55" y="519"/>
                    </a:lnTo>
                    <a:lnTo>
                      <a:pt x="57" y="523"/>
                    </a:lnTo>
                    <a:lnTo>
                      <a:pt x="57" y="529"/>
                    </a:lnTo>
                    <a:lnTo>
                      <a:pt x="57" y="536"/>
                    </a:lnTo>
                    <a:lnTo>
                      <a:pt x="59" y="542"/>
                    </a:lnTo>
                    <a:lnTo>
                      <a:pt x="59" y="548"/>
                    </a:lnTo>
                    <a:lnTo>
                      <a:pt x="61" y="553"/>
                    </a:lnTo>
                    <a:lnTo>
                      <a:pt x="63" y="559"/>
                    </a:lnTo>
                    <a:lnTo>
                      <a:pt x="63" y="565"/>
                    </a:lnTo>
                    <a:lnTo>
                      <a:pt x="63" y="570"/>
                    </a:lnTo>
                    <a:lnTo>
                      <a:pt x="63" y="576"/>
                    </a:lnTo>
                    <a:lnTo>
                      <a:pt x="65" y="580"/>
                    </a:lnTo>
                    <a:lnTo>
                      <a:pt x="65" y="586"/>
                    </a:lnTo>
                    <a:lnTo>
                      <a:pt x="65" y="589"/>
                    </a:lnTo>
                    <a:lnTo>
                      <a:pt x="65" y="595"/>
                    </a:lnTo>
                    <a:lnTo>
                      <a:pt x="66" y="599"/>
                    </a:lnTo>
                    <a:lnTo>
                      <a:pt x="66" y="601"/>
                    </a:lnTo>
                    <a:lnTo>
                      <a:pt x="66" y="605"/>
                    </a:lnTo>
                    <a:lnTo>
                      <a:pt x="66" y="606"/>
                    </a:lnTo>
                    <a:lnTo>
                      <a:pt x="68" y="610"/>
                    </a:lnTo>
                    <a:lnTo>
                      <a:pt x="68" y="614"/>
                    </a:lnTo>
                    <a:lnTo>
                      <a:pt x="70" y="612"/>
                    </a:lnTo>
                    <a:lnTo>
                      <a:pt x="70" y="608"/>
                    </a:lnTo>
                    <a:lnTo>
                      <a:pt x="72" y="605"/>
                    </a:lnTo>
                    <a:lnTo>
                      <a:pt x="72" y="601"/>
                    </a:lnTo>
                    <a:lnTo>
                      <a:pt x="74" y="599"/>
                    </a:lnTo>
                    <a:lnTo>
                      <a:pt x="76" y="595"/>
                    </a:lnTo>
                    <a:lnTo>
                      <a:pt x="78" y="591"/>
                    </a:lnTo>
                    <a:lnTo>
                      <a:pt x="80" y="587"/>
                    </a:lnTo>
                    <a:lnTo>
                      <a:pt x="82" y="584"/>
                    </a:lnTo>
                    <a:lnTo>
                      <a:pt x="84" y="580"/>
                    </a:lnTo>
                    <a:lnTo>
                      <a:pt x="85" y="576"/>
                    </a:lnTo>
                    <a:lnTo>
                      <a:pt x="87" y="570"/>
                    </a:lnTo>
                    <a:lnTo>
                      <a:pt x="89" y="567"/>
                    </a:lnTo>
                    <a:lnTo>
                      <a:pt x="91" y="561"/>
                    </a:lnTo>
                    <a:lnTo>
                      <a:pt x="93" y="557"/>
                    </a:lnTo>
                    <a:lnTo>
                      <a:pt x="95" y="551"/>
                    </a:lnTo>
                    <a:lnTo>
                      <a:pt x="97" y="546"/>
                    </a:lnTo>
                    <a:lnTo>
                      <a:pt x="101" y="540"/>
                    </a:lnTo>
                    <a:lnTo>
                      <a:pt x="103" y="534"/>
                    </a:lnTo>
                    <a:lnTo>
                      <a:pt x="104" y="532"/>
                    </a:lnTo>
                    <a:lnTo>
                      <a:pt x="106" y="529"/>
                    </a:lnTo>
                    <a:lnTo>
                      <a:pt x="106" y="525"/>
                    </a:lnTo>
                    <a:lnTo>
                      <a:pt x="108" y="521"/>
                    </a:lnTo>
                    <a:lnTo>
                      <a:pt x="110" y="515"/>
                    </a:lnTo>
                    <a:lnTo>
                      <a:pt x="114" y="510"/>
                    </a:lnTo>
                    <a:lnTo>
                      <a:pt x="114" y="506"/>
                    </a:lnTo>
                    <a:lnTo>
                      <a:pt x="116" y="502"/>
                    </a:lnTo>
                    <a:lnTo>
                      <a:pt x="116" y="498"/>
                    </a:lnTo>
                    <a:lnTo>
                      <a:pt x="120" y="496"/>
                    </a:lnTo>
                    <a:lnTo>
                      <a:pt x="120" y="492"/>
                    </a:lnTo>
                    <a:lnTo>
                      <a:pt x="122" y="489"/>
                    </a:lnTo>
                    <a:lnTo>
                      <a:pt x="122" y="485"/>
                    </a:lnTo>
                    <a:lnTo>
                      <a:pt x="123" y="483"/>
                    </a:lnTo>
                    <a:lnTo>
                      <a:pt x="125" y="479"/>
                    </a:lnTo>
                    <a:lnTo>
                      <a:pt x="125" y="475"/>
                    </a:lnTo>
                    <a:lnTo>
                      <a:pt x="127" y="472"/>
                    </a:lnTo>
                    <a:lnTo>
                      <a:pt x="127" y="468"/>
                    </a:lnTo>
                    <a:lnTo>
                      <a:pt x="129" y="464"/>
                    </a:lnTo>
                    <a:lnTo>
                      <a:pt x="131" y="460"/>
                    </a:lnTo>
                    <a:lnTo>
                      <a:pt x="131" y="458"/>
                    </a:lnTo>
                    <a:lnTo>
                      <a:pt x="133" y="454"/>
                    </a:lnTo>
                    <a:lnTo>
                      <a:pt x="133" y="451"/>
                    </a:lnTo>
                    <a:lnTo>
                      <a:pt x="135" y="447"/>
                    </a:lnTo>
                    <a:lnTo>
                      <a:pt x="135" y="441"/>
                    </a:lnTo>
                    <a:lnTo>
                      <a:pt x="139" y="439"/>
                    </a:lnTo>
                    <a:lnTo>
                      <a:pt x="139" y="435"/>
                    </a:lnTo>
                    <a:lnTo>
                      <a:pt x="141" y="432"/>
                    </a:lnTo>
                    <a:lnTo>
                      <a:pt x="141" y="428"/>
                    </a:lnTo>
                    <a:lnTo>
                      <a:pt x="142" y="426"/>
                    </a:lnTo>
                    <a:lnTo>
                      <a:pt x="144" y="420"/>
                    </a:lnTo>
                    <a:lnTo>
                      <a:pt x="144" y="416"/>
                    </a:lnTo>
                    <a:lnTo>
                      <a:pt x="146" y="415"/>
                    </a:lnTo>
                    <a:lnTo>
                      <a:pt x="146" y="411"/>
                    </a:lnTo>
                    <a:lnTo>
                      <a:pt x="148" y="407"/>
                    </a:lnTo>
                    <a:lnTo>
                      <a:pt x="150" y="403"/>
                    </a:lnTo>
                    <a:lnTo>
                      <a:pt x="150" y="399"/>
                    </a:lnTo>
                    <a:lnTo>
                      <a:pt x="152" y="396"/>
                    </a:lnTo>
                    <a:lnTo>
                      <a:pt x="152" y="394"/>
                    </a:lnTo>
                    <a:lnTo>
                      <a:pt x="152" y="390"/>
                    </a:lnTo>
                    <a:lnTo>
                      <a:pt x="154" y="386"/>
                    </a:lnTo>
                    <a:lnTo>
                      <a:pt x="154" y="382"/>
                    </a:lnTo>
                    <a:lnTo>
                      <a:pt x="158" y="377"/>
                    </a:lnTo>
                    <a:lnTo>
                      <a:pt x="160" y="371"/>
                    </a:lnTo>
                    <a:lnTo>
                      <a:pt x="160" y="365"/>
                    </a:lnTo>
                    <a:lnTo>
                      <a:pt x="163" y="358"/>
                    </a:lnTo>
                    <a:lnTo>
                      <a:pt x="163" y="354"/>
                    </a:lnTo>
                    <a:lnTo>
                      <a:pt x="165" y="348"/>
                    </a:lnTo>
                    <a:lnTo>
                      <a:pt x="167" y="342"/>
                    </a:lnTo>
                    <a:lnTo>
                      <a:pt x="169" y="339"/>
                    </a:lnTo>
                    <a:lnTo>
                      <a:pt x="169" y="335"/>
                    </a:lnTo>
                    <a:lnTo>
                      <a:pt x="171" y="331"/>
                    </a:lnTo>
                    <a:lnTo>
                      <a:pt x="171" y="327"/>
                    </a:lnTo>
                    <a:lnTo>
                      <a:pt x="171" y="323"/>
                    </a:lnTo>
                    <a:lnTo>
                      <a:pt x="173" y="321"/>
                    </a:lnTo>
                    <a:lnTo>
                      <a:pt x="173" y="319"/>
                    </a:lnTo>
                    <a:lnTo>
                      <a:pt x="175" y="316"/>
                    </a:lnTo>
                    <a:lnTo>
                      <a:pt x="175" y="314"/>
                    </a:lnTo>
                    <a:lnTo>
                      <a:pt x="173" y="312"/>
                    </a:lnTo>
                    <a:lnTo>
                      <a:pt x="173" y="306"/>
                    </a:lnTo>
                    <a:lnTo>
                      <a:pt x="173" y="302"/>
                    </a:lnTo>
                    <a:lnTo>
                      <a:pt x="171" y="297"/>
                    </a:lnTo>
                    <a:lnTo>
                      <a:pt x="171" y="295"/>
                    </a:lnTo>
                    <a:lnTo>
                      <a:pt x="171" y="291"/>
                    </a:lnTo>
                    <a:lnTo>
                      <a:pt x="171" y="287"/>
                    </a:lnTo>
                    <a:lnTo>
                      <a:pt x="171" y="281"/>
                    </a:lnTo>
                    <a:lnTo>
                      <a:pt x="169" y="278"/>
                    </a:lnTo>
                    <a:lnTo>
                      <a:pt x="169" y="274"/>
                    </a:lnTo>
                    <a:lnTo>
                      <a:pt x="169" y="268"/>
                    </a:lnTo>
                    <a:lnTo>
                      <a:pt x="169" y="262"/>
                    </a:lnTo>
                    <a:lnTo>
                      <a:pt x="169" y="257"/>
                    </a:lnTo>
                    <a:lnTo>
                      <a:pt x="167" y="251"/>
                    </a:lnTo>
                    <a:lnTo>
                      <a:pt x="167" y="245"/>
                    </a:lnTo>
                    <a:lnTo>
                      <a:pt x="167" y="242"/>
                    </a:lnTo>
                    <a:lnTo>
                      <a:pt x="167" y="238"/>
                    </a:lnTo>
                    <a:lnTo>
                      <a:pt x="167" y="234"/>
                    </a:lnTo>
                    <a:lnTo>
                      <a:pt x="167" y="232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7" y="223"/>
                    </a:lnTo>
                    <a:lnTo>
                      <a:pt x="167" y="219"/>
                    </a:lnTo>
                    <a:lnTo>
                      <a:pt x="167" y="215"/>
                    </a:lnTo>
                    <a:lnTo>
                      <a:pt x="167" y="213"/>
                    </a:lnTo>
                    <a:lnTo>
                      <a:pt x="167" y="209"/>
                    </a:lnTo>
                    <a:lnTo>
                      <a:pt x="167" y="205"/>
                    </a:lnTo>
                    <a:lnTo>
                      <a:pt x="167" y="202"/>
                    </a:lnTo>
                    <a:lnTo>
                      <a:pt x="167" y="198"/>
                    </a:lnTo>
                    <a:lnTo>
                      <a:pt x="167" y="194"/>
                    </a:lnTo>
                    <a:lnTo>
                      <a:pt x="169" y="192"/>
                    </a:lnTo>
                    <a:lnTo>
                      <a:pt x="169" y="188"/>
                    </a:lnTo>
                    <a:lnTo>
                      <a:pt x="169" y="185"/>
                    </a:lnTo>
                    <a:lnTo>
                      <a:pt x="169" y="181"/>
                    </a:lnTo>
                    <a:lnTo>
                      <a:pt x="169" y="177"/>
                    </a:lnTo>
                    <a:lnTo>
                      <a:pt x="169" y="173"/>
                    </a:lnTo>
                    <a:lnTo>
                      <a:pt x="169" y="169"/>
                    </a:lnTo>
                    <a:lnTo>
                      <a:pt x="171" y="167"/>
                    </a:lnTo>
                    <a:lnTo>
                      <a:pt x="171" y="164"/>
                    </a:lnTo>
                    <a:lnTo>
                      <a:pt x="171" y="160"/>
                    </a:lnTo>
                    <a:lnTo>
                      <a:pt x="171" y="156"/>
                    </a:lnTo>
                    <a:lnTo>
                      <a:pt x="173" y="152"/>
                    </a:lnTo>
                    <a:lnTo>
                      <a:pt x="173" y="148"/>
                    </a:lnTo>
                    <a:lnTo>
                      <a:pt x="173" y="145"/>
                    </a:lnTo>
                    <a:lnTo>
                      <a:pt x="175" y="141"/>
                    </a:lnTo>
                    <a:lnTo>
                      <a:pt x="177" y="137"/>
                    </a:lnTo>
                    <a:lnTo>
                      <a:pt x="179" y="133"/>
                    </a:lnTo>
                    <a:lnTo>
                      <a:pt x="179" y="129"/>
                    </a:lnTo>
                    <a:lnTo>
                      <a:pt x="179" y="126"/>
                    </a:lnTo>
                    <a:lnTo>
                      <a:pt x="180" y="122"/>
                    </a:lnTo>
                    <a:lnTo>
                      <a:pt x="182" y="118"/>
                    </a:lnTo>
                    <a:lnTo>
                      <a:pt x="184" y="114"/>
                    </a:lnTo>
                    <a:lnTo>
                      <a:pt x="186" y="112"/>
                    </a:lnTo>
                    <a:lnTo>
                      <a:pt x="188" y="109"/>
                    </a:lnTo>
                    <a:lnTo>
                      <a:pt x="190" y="105"/>
                    </a:lnTo>
                    <a:lnTo>
                      <a:pt x="190" y="101"/>
                    </a:lnTo>
                    <a:lnTo>
                      <a:pt x="192" y="99"/>
                    </a:lnTo>
                    <a:lnTo>
                      <a:pt x="194" y="93"/>
                    </a:lnTo>
                    <a:lnTo>
                      <a:pt x="196" y="91"/>
                    </a:lnTo>
                    <a:lnTo>
                      <a:pt x="198" y="88"/>
                    </a:lnTo>
                    <a:lnTo>
                      <a:pt x="199" y="84"/>
                    </a:lnTo>
                    <a:lnTo>
                      <a:pt x="201" y="80"/>
                    </a:lnTo>
                    <a:lnTo>
                      <a:pt x="203" y="76"/>
                    </a:lnTo>
                    <a:lnTo>
                      <a:pt x="205" y="74"/>
                    </a:lnTo>
                    <a:lnTo>
                      <a:pt x="207" y="71"/>
                    </a:lnTo>
                    <a:lnTo>
                      <a:pt x="209" y="67"/>
                    </a:lnTo>
                    <a:lnTo>
                      <a:pt x="213" y="63"/>
                    </a:lnTo>
                    <a:lnTo>
                      <a:pt x="215" y="57"/>
                    </a:lnTo>
                    <a:lnTo>
                      <a:pt x="220" y="52"/>
                    </a:lnTo>
                    <a:lnTo>
                      <a:pt x="222" y="46"/>
                    </a:lnTo>
                    <a:lnTo>
                      <a:pt x="226" y="42"/>
                    </a:lnTo>
                    <a:lnTo>
                      <a:pt x="230" y="36"/>
                    </a:lnTo>
                    <a:lnTo>
                      <a:pt x="234" y="31"/>
                    </a:lnTo>
                    <a:lnTo>
                      <a:pt x="236" y="25"/>
                    </a:lnTo>
                    <a:lnTo>
                      <a:pt x="239" y="21"/>
                    </a:lnTo>
                    <a:lnTo>
                      <a:pt x="243" y="17"/>
                    </a:lnTo>
                    <a:lnTo>
                      <a:pt x="247" y="14"/>
                    </a:lnTo>
                    <a:lnTo>
                      <a:pt x="249" y="12"/>
                    </a:lnTo>
                    <a:lnTo>
                      <a:pt x="251" y="8"/>
                    </a:lnTo>
                    <a:lnTo>
                      <a:pt x="253" y="6"/>
                    </a:lnTo>
                    <a:lnTo>
                      <a:pt x="255" y="4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59" name="Freeform 113"/>
              <p:cNvSpPr>
                <a:spLocks/>
              </p:cNvSpPr>
              <p:nvPr/>
            </p:nvSpPr>
            <p:spPr bwMode="auto">
              <a:xfrm>
                <a:off x="800" y="2788"/>
                <a:ext cx="148" cy="359"/>
              </a:xfrm>
              <a:custGeom>
                <a:avLst/>
                <a:gdLst>
                  <a:gd name="T0" fmla="*/ 4 w 294"/>
                  <a:gd name="T1" fmla="*/ 0 h 719"/>
                  <a:gd name="T2" fmla="*/ 4 w 294"/>
                  <a:gd name="T3" fmla="*/ 0 h 719"/>
                  <a:gd name="T4" fmla="*/ 4 w 294"/>
                  <a:gd name="T5" fmla="*/ 0 h 719"/>
                  <a:gd name="T6" fmla="*/ 3 w 294"/>
                  <a:gd name="T7" fmla="*/ 0 h 719"/>
                  <a:gd name="T8" fmla="*/ 3 w 294"/>
                  <a:gd name="T9" fmla="*/ 0 h 719"/>
                  <a:gd name="T10" fmla="*/ 3 w 294"/>
                  <a:gd name="T11" fmla="*/ 0 h 719"/>
                  <a:gd name="T12" fmla="*/ 2 w 294"/>
                  <a:gd name="T13" fmla="*/ 0 h 719"/>
                  <a:gd name="T14" fmla="*/ 2 w 294"/>
                  <a:gd name="T15" fmla="*/ 1 h 719"/>
                  <a:gd name="T16" fmla="*/ 2 w 294"/>
                  <a:gd name="T17" fmla="*/ 1 h 719"/>
                  <a:gd name="T18" fmla="*/ 1 w 294"/>
                  <a:gd name="T19" fmla="*/ 1 h 719"/>
                  <a:gd name="T20" fmla="*/ 1 w 294"/>
                  <a:gd name="T21" fmla="*/ 1 h 719"/>
                  <a:gd name="T22" fmla="*/ 1 w 294"/>
                  <a:gd name="T23" fmla="*/ 2 h 719"/>
                  <a:gd name="T24" fmla="*/ 1 w 294"/>
                  <a:gd name="T25" fmla="*/ 2 h 719"/>
                  <a:gd name="T26" fmla="*/ 1 w 294"/>
                  <a:gd name="T27" fmla="*/ 2 h 719"/>
                  <a:gd name="T28" fmla="*/ 1 w 294"/>
                  <a:gd name="T29" fmla="*/ 2 h 719"/>
                  <a:gd name="T30" fmla="*/ 1 w 294"/>
                  <a:gd name="T31" fmla="*/ 2 h 719"/>
                  <a:gd name="T32" fmla="*/ 1 w 294"/>
                  <a:gd name="T33" fmla="*/ 3 h 719"/>
                  <a:gd name="T34" fmla="*/ 1 w 294"/>
                  <a:gd name="T35" fmla="*/ 3 h 719"/>
                  <a:gd name="T36" fmla="*/ 0 w 294"/>
                  <a:gd name="T37" fmla="*/ 4 h 719"/>
                  <a:gd name="T38" fmla="*/ 0 w 294"/>
                  <a:gd name="T39" fmla="*/ 4 h 719"/>
                  <a:gd name="T40" fmla="*/ 0 w 294"/>
                  <a:gd name="T41" fmla="*/ 5 h 719"/>
                  <a:gd name="T42" fmla="*/ 0 w 294"/>
                  <a:gd name="T43" fmla="*/ 5 h 719"/>
                  <a:gd name="T44" fmla="*/ 1 w 294"/>
                  <a:gd name="T45" fmla="*/ 5 h 719"/>
                  <a:gd name="T46" fmla="*/ 1 w 294"/>
                  <a:gd name="T47" fmla="*/ 6 h 719"/>
                  <a:gd name="T48" fmla="*/ 1 w 294"/>
                  <a:gd name="T49" fmla="*/ 6 h 719"/>
                  <a:gd name="T50" fmla="*/ 1 w 294"/>
                  <a:gd name="T51" fmla="*/ 6 h 719"/>
                  <a:gd name="T52" fmla="*/ 1 w 294"/>
                  <a:gd name="T53" fmla="*/ 7 h 719"/>
                  <a:gd name="T54" fmla="*/ 1 w 294"/>
                  <a:gd name="T55" fmla="*/ 7 h 719"/>
                  <a:gd name="T56" fmla="*/ 1 w 294"/>
                  <a:gd name="T57" fmla="*/ 7 h 719"/>
                  <a:gd name="T58" fmla="*/ 1 w 294"/>
                  <a:gd name="T59" fmla="*/ 8 h 719"/>
                  <a:gd name="T60" fmla="*/ 2 w 294"/>
                  <a:gd name="T61" fmla="*/ 8 h 719"/>
                  <a:gd name="T62" fmla="*/ 2 w 294"/>
                  <a:gd name="T63" fmla="*/ 8 h 719"/>
                  <a:gd name="T64" fmla="*/ 3 w 294"/>
                  <a:gd name="T65" fmla="*/ 9 h 719"/>
                  <a:gd name="T66" fmla="*/ 3 w 294"/>
                  <a:gd name="T67" fmla="*/ 9 h 719"/>
                  <a:gd name="T68" fmla="*/ 3 w 294"/>
                  <a:gd name="T69" fmla="*/ 10 h 719"/>
                  <a:gd name="T70" fmla="*/ 4 w 294"/>
                  <a:gd name="T71" fmla="*/ 10 h 719"/>
                  <a:gd name="T72" fmla="*/ 4 w 294"/>
                  <a:gd name="T73" fmla="*/ 10 h 719"/>
                  <a:gd name="T74" fmla="*/ 4 w 294"/>
                  <a:gd name="T75" fmla="*/ 11 h 719"/>
                  <a:gd name="T76" fmla="*/ 5 w 294"/>
                  <a:gd name="T77" fmla="*/ 7 h 719"/>
                  <a:gd name="T78" fmla="*/ 5 w 294"/>
                  <a:gd name="T79" fmla="*/ 7 h 719"/>
                  <a:gd name="T80" fmla="*/ 5 w 294"/>
                  <a:gd name="T81" fmla="*/ 6 h 719"/>
                  <a:gd name="T82" fmla="*/ 5 w 294"/>
                  <a:gd name="T83" fmla="*/ 6 h 719"/>
                  <a:gd name="T84" fmla="*/ 5 w 294"/>
                  <a:gd name="T85" fmla="*/ 6 h 719"/>
                  <a:gd name="T86" fmla="*/ 5 w 294"/>
                  <a:gd name="T87" fmla="*/ 5 h 719"/>
                  <a:gd name="T88" fmla="*/ 5 w 294"/>
                  <a:gd name="T89" fmla="*/ 5 h 719"/>
                  <a:gd name="T90" fmla="*/ 5 w 294"/>
                  <a:gd name="T91" fmla="*/ 4 h 719"/>
                  <a:gd name="T92" fmla="*/ 5 w 294"/>
                  <a:gd name="T93" fmla="*/ 4 h 719"/>
                  <a:gd name="T94" fmla="*/ 5 w 294"/>
                  <a:gd name="T95" fmla="*/ 4 h 719"/>
                  <a:gd name="T96" fmla="*/ 5 w 294"/>
                  <a:gd name="T97" fmla="*/ 3 h 719"/>
                  <a:gd name="T98" fmla="*/ 5 w 294"/>
                  <a:gd name="T99" fmla="*/ 3 h 719"/>
                  <a:gd name="T100" fmla="*/ 5 w 294"/>
                  <a:gd name="T101" fmla="*/ 3 h 719"/>
                  <a:gd name="T102" fmla="*/ 5 w 294"/>
                  <a:gd name="T103" fmla="*/ 2 h 719"/>
                  <a:gd name="T104" fmla="*/ 5 w 294"/>
                  <a:gd name="T105" fmla="*/ 2 h 719"/>
                  <a:gd name="T106" fmla="*/ 5 w 294"/>
                  <a:gd name="T107" fmla="*/ 2 h 719"/>
                  <a:gd name="T108" fmla="*/ 5 w 294"/>
                  <a:gd name="T109" fmla="*/ 2 h 719"/>
                  <a:gd name="T110" fmla="*/ 5 w 294"/>
                  <a:gd name="T111" fmla="*/ 1 h 719"/>
                  <a:gd name="T112" fmla="*/ 5 w 294"/>
                  <a:gd name="T113" fmla="*/ 1 h 719"/>
                  <a:gd name="T114" fmla="*/ 5 w 294"/>
                  <a:gd name="T115" fmla="*/ 1 h 719"/>
                  <a:gd name="T116" fmla="*/ 5 w 294"/>
                  <a:gd name="T117" fmla="*/ 0 h 719"/>
                  <a:gd name="T118" fmla="*/ 5 w 294"/>
                  <a:gd name="T119" fmla="*/ 0 h 719"/>
                  <a:gd name="T120" fmla="*/ 5 w 294"/>
                  <a:gd name="T121" fmla="*/ 0 h 71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4"/>
                  <a:gd name="T184" fmla="*/ 0 h 719"/>
                  <a:gd name="T185" fmla="*/ 294 w 294"/>
                  <a:gd name="T186" fmla="*/ 719 h 71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4" h="719">
                    <a:moveTo>
                      <a:pt x="258" y="4"/>
                    </a:moveTo>
                    <a:lnTo>
                      <a:pt x="258" y="2"/>
                    </a:lnTo>
                    <a:lnTo>
                      <a:pt x="254" y="2"/>
                    </a:lnTo>
                    <a:lnTo>
                      <a:pt x="252" y="2"/>
                    </a:lnTo>
                    <a:lnTo>
                      <a:pt x="249" y="2"/>
                    </a:lnTo>
                    <a:lnTo>
                      <a:pt x="245" y="0"/>
                    </a:lnTo>
                    <a:lnTo>
                      <a:pt x="239" y="0"/>
                    </a:lnTo>
                    <a:lnTo>
                      <a:pt x="233" y="0"/>
                    </a:lnTo>
                    <a:lnTo>
                      <a:pt x="228" y="0"/>
                    </a:lnTo>
                    <a:lnTo>
                      <a:pt x="224" y="0"/>
                    </a:lnTo>
                    <a:lnTo>
                      <a:pt x="220" y="0"/>
                    </a:lnTo>
                    <a:lnTo>
                      <a:pt x="216" y="0"/>
                    </a:lnTo>
                    <a:lnTo>
                      <a:pt x="214" y="0"/>
                    </a:lnTo>
                    <a:lnTo>
                      <a:pt x="209" y="0"/>
                    </a:lnTo>
                    <a:lnTo>
                      <a:pt x="207" y="0"/>
                    </a:lnTo>
                    <a:lnTo>
                      <a:pt x="203" y="0"/>
                    </a:lnTo>
                    <a:lnTo>
                      <a:pt x="199" y="0"/>
                    </a:lnTo>
                    <a:lnTo>
                      <a:pt x="195" y="0"/>
                    </a:lnTo>
                    <a:lnTo>
                      <a:pt x="192" y="2"/>
                    </a:lnTo>
                    <a:lnTo>
                      <a:pt x="188" y="2"/>
                    </a:lnTo>
                    <a:lnTo>
                      <a:pt x="184" y="2"/>
                    </a:lnTo>
                    <a:lnTo>
                      <a:pt x="180" y="4"/>
                    </a:lnTo>
                    <a:lnTo>
                      <a:pt x="176" y="6"/>
                    </a:lnTo>
                    <a:lnTo>
                      <a:pt x="173" y="6"/>
                    </a:lnTo>
                    <a:lnTo>
                      <a:pt x="171" y="8"/>
                    </a:lnTo>
                    <a:lnTo>
                      <a:pt x="167" y="10"/>
                    </a:lnTo>
                    <a:lnTo>
                      <a:pt x="163" y="10"/>
                    </a:lnTo>
                    <a:lnTo>
                      <a:pt x="159" y="14"/>
                    </a:lnTo>
                    <a:lnTo>
                      <a:pt x="157" y="16"/>
                    </a:lnTo>
                    <a:lnTo>
                      <a:pt x="152" y="19"/>
                    </a:lnTo>
                    <a:lnTo>
                      <a:pt x="146" y="23"/>
                    </a:lnTo>
                    <a:lnTo>
                      <a:pt x="140" y="27"/>
                    </a:lnTo>
                    <a:lnTo>
                      <a:pt x="137" y="33"/>
                    </a:lnTo>
                    <a:lnTo>
                      <a:pt x="133" y="38"/>
                    </a:lnTo>
                    <a:lnTo>
                      <a:pt x="127" y="46"/>
                    </a:lnTo>
                    <a:lnTo>
                      <a:pt x="121" y="50"/>
                    </a:lnTo>
                    <a:lnTo>
                      <a:pt x="117" y="57"/>
                    </a:lnTo>
                    <a:lnTo>
                      <a:pt x="114" y="63"/>
                    </a:lnTo>
                    <a:lnTo>
                      <a:pt x="108" y="69"/>
                    </a:lnTo>
                    <a:lnTo>
                      <a:pt x="102" y="75"/>
                    </a:lnTo>
                    <a:lnTo>
                      <a:pt x="97" y="80"/>
                    </a:lnTo>
                    <a:lnTo>
                      <a:pt x="91" y="88"/>
                    </a:lnTo>
                    <a:lnTo>
                      <a:pt x="87" y="92"/>
                    </a:lnTo>
                    <a:lnTo>
                      <a:pt x="83" y="95"/>
                    </a:lnTo>
                    <a:lnTo>
                      <a:pt x="81" y="97"/>
                    </a:lnTo>
                    <a:lnTo>
                      <a:pt x="76" y="99"/>
                    </a:lnTo>
                    <a:lnTo>
                      <a:pt x="74" y="103"/>
                    </a:lnTo>
                    <a:lnTo>
                      <a:pt x="70" y="103"/>
                    </a:lnTo>
                    <a:lnTo>
                      <a:pt x="68" y="107"/>
                    </a:lnTo>
                    <a:lnTo>
                      <a:pt x="62" y="109"/>
                    </a:lnTo>
                    <a:lnTo>
                      <a:pt x="60" y="111"/>
                    </a:lnTo>
                    <a:lnTo>
                      <a:pt x="57" y="113"/>
                    </a:lnTo>
                    <a:lnTo>
                      <a:pt x="53" y="114"/>
                    </a:lnTo>
                    <a:lnTo>
                      <a:pt x="51" y="116"/>
                    </a:lnTo>
                    <a:lnTo>
                      <a:pt x="45" y="118"/>
                    </a:lnTo>
                    <a:lnTo>
                      <a:pt x="40" y="122"/>
                    </a:lnTo>
                    <a:lnTo>
                      <a:pt x="34" y="126"/>
                    </a:lnTo>
                    <a:lnTo>
                      <a:pt x="28" y="126"/>
                    </a:lnTo>
                    <a:lnTo>
                      <a:pt x="24" y="128"/>
                    </a:lnTo>
                    <a:lnTo>
                      <a:pt x="19" y="130"/>
                    </a:lnTo>
                    <a:lnTo>
                      <a:pt x="15" y="133"/>
                    </a:lnTo>
                    <a:lnTo>
                      <a:pt x="11" y="133"/>
                    </a:lnTo>
                    <a:lnTo>
                      <a:pt x="9" y="135"/>
                    </a:lnTo>
                    <a:lnTo>
                      <a:pt x="7" y="135"/>
                    </a:lnTo>
                    <a:lnTo>
                      <a:pt x="7" y="137"/>
                    </a:lnTo>
                    <a:lnTo>
                      <a:pt x="7" y="139"/>
                    </a:lnTo>
                    <a:lnTo>
                      <a:pt x="7" y="143"/>
                    </a:lnTo>
                    <a:lnTo>
                      <a:pt x="5" y="147"/>
                    </a:lnTo>
                    <a:lnTo>
                      <a:pt x="5" y="152"/>
                    </a:lnTo>
                    <a:lnTo>
                      <a:pt x="5" y="154"/>
                    </a:lnTo>
                    <a:lnTo>
                      <a:pt x="5" y="158"/>
                    </a:lnTo>
                    <a:lnTo>
                      <a:pt x="5" y="162"/>
                    </a:lnTo>
                    <a:lnTo>
                      <a:pt x="5" y="166"/>
                    </a:lnTo>
                    <a:lnTo>
                      <a:pt x="5" y="170"/>
                    </a:lnTo>
                    <a:lnTo>
                      <a:pt x="5" y="173"/>
                    </a:lnTo>
                    <a:lnTo>
                      <a:pt x="3" y="177"/>
                    </a:lnTo>
                    <a:lnTo>
                      <a:pt x="3" y="181"/>
                    </a:lnTo>
                    <a:lnTo>
                      <a:pt x="3" y="185"/>
                    </a:lnTo>
                    <a:lnTo>
                      <a:pt x="3" y="189"/>
                    </a:lnTo>
                    <a:lnTo>
                      <a:pt x="3" y="192"/>
                    </a:lnTo>
                    <a:lnTo>
                      <a:pt x="3" y="198"/>
                    </a:lnTo>
                    <a:lnTo>
                      <a:pt x="2" y="204"/>
                    </a:lnTo>
                    <a:lnTo>
                      <a:pt x="2" y="208"/>
                    </a:lnTo>
                    <a:lnTo>
                      <a:pt x="2" y="213"/>
                    </a:lnTo>
                    <a:lnTo>
                      <a:pt x="2" y="217"/>
                    </a:lnTo>
                    <a:lnTo>
                      <a:pt x="2" y="223"/>
                    </a:lnTo>
                    <a:lnTo>
                      <a:pt x="2" y="229"/>
                    </a:lnTo>
                    <a:lnTo>
                      <a:pt x="2" y="234"/>
                    </a:lnTo>
                    <a:lnTo>
                      <a:pt x="2" y="240"/>
                    </a:lnTo>
                    <a:lnTo>
                      <a:pt x="0" y="246"/>
                    </a:lnTo>
                    <a:lnTo>
                      <a:pt x="0" y="249"/>
                    </a:lnTo>
                    <a:lnTo>
                      <a:pt x="0" y="257"/>
                    </a:lnTo>
                    <a:lnTo>
                      <a:pt x="0" y="263"/>
                    </a:lnTo>
                    <a:lnTo>
                      <a:pt x="0" y="267"/>
                    </a:lnTo>
                    <a:lnTo>
                      <a:pt x="0" y="274"/>
                    </a:lnTo>
                    <a:lnTo>
                      <a:pt x="0" y="280"/>
                    </a:lnTo>
                    <a:lnTo>
                      <a:pt x="0" y="286"/>
                    </a:lnTo>
                    <a:lnTo>
                      <a:pt x="0" y="291"/>
                    </a:lnTo>
                    <a:lnTo>
                      <a:pt x="0" y="297"/>
                    </a:lnTo>
                    <a:lnTo>
                      <a:pt x="0" y="303"/>
                    </a:lnTo>
                    <a:lnTo>
                      <a:pt x="0" y="310"/>
                    </a:lnTo>
                    <a:lnTo>
                      <a:pt x="0" y="314"/>
                    </a:lnTo>
                    <a:lnTo>
                      <a:pt x="0" y="322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0" y="360"/>
                    </a:lnTo>
                    <a:lnTo>
                      <a:pt x="2" y="367"/>
                    </a:lnTo>
                    <a:lnTo>
                      <a:pt x="2" y="373"/>
                    </a:lnTo>
                    <a:lnTo>
                      <a:pt x="2" y="379"/>
                    </a:lnTo>
                    <a:lnTo>
                      <a:pt x="2" y="384"/>
                    </a:lnTo>
                    <a:lnTo>
                      <a:pt x="3" y="388"/>
                    </a:lnTo>
                    <a:lnTo>
                      <a:pt x="3" y="394"/>
                    </a:lnTo>
                    <a:lnTo>
                      <a:pt x="5" y="400"/>
                    </a:lnTo>
                    <a:lnTo>
                      <a:pt x="5" y="403"/>
                    </a:lnTo>
                    <a:lnTo>
                      <a:pt x="5" y="409"/>
                    </a:lnTo>
                    <a:lnTo>
                      <a:pt x="7" y="413"/>
                    </a:lnTo>
                    <a:lnTo>
                      <a:pt x="7" y="419"/>
                    </a:lnTo>
                    <a:lnTo>
                      <a:pt x="7" y="422"/>
                    </a:lnTo>
                    <a:lnTo>
                      <a:pt x="9" y="428"/>
                    </a:lnTo>
                    <a:lnTo>
                      <a:pt x="9" y="432"/>
                    </a:lnTo>
                    <a:lnTo>
                      <a:pt x="9" y="436"/>
                    </a:lnTo>
                    <a:lnTo>
                      <a:pt x="11" y="439"/>
                    </a:lnTo>
                    <a:lnTo>
                      <a:pt x="13" y="443"/>
                    </a:lnTo>
                    <a:lnTo>
                      <a:pt x="13" y="447"/>
                    </a:lnTo>
                    <a:lnTo>
                      <a:pt x="13" y="453"/>
                    </a:lnTo>
                    <a:lnTo>
                      <a:pt x="15" y="455"/>
                    </a:lnTo>
                    <a:lnTo>
                      <a:pt x="15" y="458"/>
                    </a:lnTo>
                    <a:lnTo>
                      <a:pt x="17" y="462"/>
                    </a:lnTo>
                    <a:lnTo>
                      <a:pt x="19" y="466"/>
                    </a:lnTo>
                    <a:lnTo>
                      <a:pt x="21" y="468"/>
                    </a:lnTo>
                    <a:lnTo>
                      <a:pt x="21" y="472"/>
                    </a:lnTo>
                    <a:lnTo>
                      <a:pt x="22" y="476"/>
                    </a:lnTo>
                    <a:lnTo>
                      <a:pt x="24" y="479"/>
                    </a:lnTo>
                    <a:lnTo>
                      <a:pt x="26" y="483"/>
                    </a:lnTo>
                    <a:lnTo>
                      <a:pt x="28" y="489"/>
                    </a:lnTo>
                    <a:lnTo>
                      <a:pt x="34" y="495"/>
                    </a:lnTo>
                    <a:lnTo>
                      <a:pt x="38" y="498"/>
                    </a:lnTo>
                    <a:lnTo>
                      <a:pt x="40" y="504"/>
                    </a:lnTo>
                    <a:lnTo>
                      <a:pt x="43" y="508"/>
                    </a:lnTo>
                    <a:lnTo>
                      <a:pt x="47" y="512"/>
                    </a:lnTo>
                    <a:lnTo>
                      <a:pt x="51" y="517"/>
                    </a:lnTo>
                    <a:lnTo>
                      <a:pt x="55" y="519"/>
                    </a:lnTo>
                    <a:lnTo>
                      <a:pt x="59" y="523"/>
                    </a:lnTo>
                    <a:lnTo>
                      <a:pt x="62" y="527"/>
                    </a:lnTo>
                    <a:lnTo>
                      <a:pt x="68" y="531"/>
                    </a:lnTo>
                    <a:lnTo>
                      <a:pt x="72" y="534"/>
                    </a:lnTo>
                    <a:lnTo>
                      <a:pt x="76" y="538"/>
                    </a:lnTo>
                    <a:lnTo>
                      <a:pt x="81" y="542"/>
                    </a:lnTo>
                    <a:lnTo>
                      <a:pt x="87" y="546"/>
                    </a:lnTo>
                    <a:lnTo>
                      <a:pt x="91" y="550"/>
                    </a:lnTo>
                    <a:lnTo>
                      <a:pt x="95" y="554"/>
                    </a:lnTo>
                    <a:lnTo>
                      <a:pt x="100" y="557"/>
                    </a:lnTo>
                    <a:lnTo>
                      <a:pt x="106" y="561"/>
                    </a:lnTo>
                    <a:lnTo>
                      <a:pt x="110" y="565"/>
                    </a:lnTo>
                    <a:lnTo>
                      <a:pt x="116" y="569"/>
                    </a:lnTo>
                    <a:lnTo>
                      <a:pt x="121" y="574"/>
                    </a:lnTo>
                    <a:lnTo>
                      <a:pt x="127" y="578"/>
                    </a:lnTo>
                    <a:lnTo>
                      <a:pt x="133" y="584"/>
                    </a:lnTo>
                    <a:lnTo>
                      <a:pt x="137" y="588"/>
                    </a:lnTo>
                    <a:lnTo>
                      <a:pt x="142" y="593"/>
                    </a:lnTo>
                    <a:lnTo>
                      <a:pt x="148" y="599"/>
                    </a:lnTo>
                    <a:lnTo>
                      <a:pt x="154" y="605"/>
                    </a:lnTo>
                    <a:lnTo>
                      <a:pt x="159" y="611"/>
                    </a:lnTo>
                    <a:lnTo>
                      <a:pt x="165" y="616"/>
                    </a:lnTo>
                    <a:lnTo>
                      <a:pt x="171" y="622"/>
                    </a:lnTo>
                    <a:lnTo>
                      <a:pt x="175" y="628"/>
                    </a:lnTo>
                    <a:lnTo>
                      <a:pt x="180" y="633"/>
                    </a:lnTo>
                    <a:lnTo>
                      <a:pt x="186" y="639"/>
                    </a:lnTo>
                    <a:lnTo>
                      <a:pt x="190" y="645"/>
                    </a:lnTo>
                    <a:lnTo>
                      <a:pt x="195" y="650"/>
                    </a:lnTo>
                    <a:lnTo>
                      <a:pt x="201" y="656"/>
                    </a:lnTo>
                    <a:lnTo>
                      <a:pt x="205" y="662"/>
                    </a:lnTo>
                    <a:lnTo>
                      <a:pt x="211" y="668"/>
                    </a:lnTo>
                    <a:lnTo>
                      <a:pt x="214" y="673"/>
                    </a:lnTo>
                    <a:lnTo>
                      <a:pt x="218" y="677"/>
                    </a:lnTo>
                    <a:lnTo>
                      <a:pt x="222" y="683"/>
                    </a:lnTo>
                    <a:lnTo>
                      <a:pt x="226" y="687"/>
                    </a:lnTo>
                    <a:lnTo>
                      <a:pt x="228" y="692"/>
                    </a:lnTo>
                    <a:lnTo>
                      <a:pt x="232" y="696"/>
                    </a:lnTo>
                    <a:lnTo>
                      <a:pt x="235" y="700"/>
                    </a:lnTo>
                    <a:lnTo>
                      <a:pt x="239" y="704"/>
                    </a:lnTo>
                    <a:lnTo>
                      <a:pt x="241" y="707"/>
                    </a:lnTo>
                    <a:lnTo>
                      <a:pt x="243" y="709"/>
                    </a:lnTo>
                    <a:lnTo>
                      <a:pt x="245" y="711"/>
                    </a:lnTo>
                    <a:lnTo>
                      <a:pt x="247" y="715"/>
                    </a:lnTo>
                    <a:lnTo>
                      <a:pt x="249" y="717"/>
                    </a:lnTo>
                    <a:lnTo>
                      <a:pt x="251" y="719"/>
                    </a:lnTo>
                    <a:lnTo>
                      <a:pt x="273" y="582"/>
                    </a:lnTo>
                    <a:lnTo>
                      <a:pt x="294" y="481"/>
                    </a:lnTo>
                    <a:lnTo>
                      <a:pt x="294" y="479"/>
                    </a:lnTo>
                    <a:lnTo>
                      <a:pt x="294" y="474"/>
                    </a:lnTo>
                    <a:lnTo>
                      <a:pt x="294" y="468"/>
                    </a:lnTo>
                    <a:lnTo>
                      <a:pt x="294" y="466"/>
                    </a:lnTo>
                    <a:lnTo>
                      <a:pt x="294" y="462"/>
                    </a:lnTo>
                    <a:lnTo>
                      <a:pt x="294" y="457"/>
                    </a:lnTo>
                    <a:lnTo>
                      <a:pt x="294" y="453"/>
                    </a:lnTo>
                    <a:lnTo>
                      <a:pt x="294" y="449"/>
                    </a:lnTo>
                    <a:lnTo>
                      <a:pt x="294" y="445"/>
                    </a:lnTo>
                    <a:lnTo>
                      <a:pt x="294" y="439"/>
                    </a:lnTo>
                    <a:lnTo>
                      <a:pt x="294" y="436"/>
                    </a:lnTo>
                    <a:lnTo>
                      <a:pt x="294" y="430"/>
                    </a:lnTo>
                    <a:lnTo>
                      <a:pt x="294" y="424"/>
                    </a:lnTo>
                    <a:lnTo>
                      <a:pt x="294" y="419"/>
                    </a:lnTo>
                    <a:lnTo>
                      <a:pt x="294" y="413"/>
                    </a:lnTo>
                    <a:lnTo>
                      <a:pt x="292" y="409"/>
                    </a:lnTo>
                    <a:lnTo>
                      <a:pt x="292" y="403"/>
                    </a:lnTo>
                    <a:lnTo>
                      <a:pt x="292" y="398"/>
                    </a:lnTo>
                    <a:lnTo>
                      <a:pt x="292" y="392"/>
                    </a:lnTo>
                    <a:lnTo>
                      <a:pt x="292" y="386"/>
                    </a:lnTo>
                    <a:lnTo>
                      <a:pt x="292" y="381"/>
                    </a:lnTo>
                    <a:lnTo>
                      <a:pt x="292" y="373"/>
                    </a:lnTo>
                    <a:lnTo>
                      <a:pt x="290" y="369"/>
                    </a:lnTo>
                    <a:lnTo>
                      <a:pt x="290" y="362"/>
                    </a:lnTo>
                    <a:lnTo>
                      <a:pt x="290" y="358"/>
                    </a:lnTo>
                    <a:lnTo>
                      <a:pt x="290" y="352"/>
                    </a:lnTo>
                    <a:lnTo>
                      <a:pt x="290" y="348"/>
                    </a:lnTo>
                    <a:lnTo>
                      <a:pt x="289" y="343"/>
                    </a:lnTo>
                    <a:lnTo>
                      <a:pt x="289" y="337"/>
                    </a:lnTo>
                    <a:lnTo>
                      <a:pt x="287" y="333"/>
                    </a:lnTo>
                    <a:lnTo>
                      <a:pt x="285" y="327"/>
                    </a:lnTo>
                    <a:lnTo>
                      <a:pt x="285" y="324"/>
                    </a:lnTo>
                    <a:lnTo>
                      <a:pt x="283" y="320"/>
                    </a:lnTo>
                    <a:lnTo>
                      <a:pt x="283" y="314"/>
                    </a:lnTo>
                    <a:lnTo>
                      <a:pt x="283" y="310"/>
                    </a:lnTo>
                    <a:lnTo>
                      <a:pt x="281" y="306"/>
                    </a:lnTo>
                    <a:lnTo>
                      <a:pt x="279" y="303"/>
                    </a:lnTo>
                    <a:lnTo>
                      <a:pt x="279" y="297"/>
                    </a:lnTo>
                    <a:lnTo>
                      <a:pt x="277" y="293"/>
                    </a:lnTo>
                    <a:lnTo>
                      <a:pt x="277" y="289"/>
                    </a:lnTo>
                    <a:lnTo>
                      <a:pt x="275" y="286"/>
                    </a:lnTo>
                    <a:lnTo>
                      <a:pt x="273" y="280"/>
                    </a:lnTo>
                    <a:lnTo>
                      <a:pt x="273" y="278"/>
                    </a:lnTo>
                    <a:lnTo>
                      <a:pt x="271" y="272"/>
                    </a:lnTo>
                    <a:lnTo>
                      <a:pt x="270" y="268"/>
                    </a:lnTo>
                    <a:lnTo>
                      <a:pt x="270" y="265"/>
                    </a:lnTo>
                    <a:lnTo>
                      <a:pt x="268" y="259"/>
                    </a:lnTo>
                    <a:lnTo>
                      <a:pt x="266" y="253"/>
                    </a:lnTo>
                    <a:lnTo>
                      <a:pt x="266" y="249"/>
                    </a:lnTo>
                    <a:lnTo>
                      <a:pt x="264" y="246"/>
                    </a:lnTo>
                    <a:lnTo>
                      <a:pt x="264" y="240"/>
                    </a:lnTo>
                    <a:lnTo>
                      <a:pt x="262" y="234"/>
                    </a:lnTo>
                    <a:lnTo>
                      <a:pt x="262" y="229"/>
                    </a:lnTo>
                    <a:lnTo>
                      <a:pt x="260" y="223"/>
                    </a:lnTo>
                    <a:lnTo>
                      <a:pt x="260" y="217"/>
                    </a:lnTo>
                    <a:lnTo>
                      <a:pt x="260" y="215"/>
                    </a:lnTo>
                    <a:lnTo>
                      <a:pt x="260" y="211"/>
                    </a:lnTo>
                    <a:lnTo>
                      <a:pt x="258" y="208"/>
                    </a:lnTo>
                    <a:lnTo>
                      <a:pt x="258" y="204"/>
                    </a:lnTo>
                    <a:lnTo>
                      <a:pt x="258" y="202"/>
                    </a:lnTo>
                    <a:lnTo>
                      <a:pt x="258" y="198"/>
                    </a:lnTo>
                    <a:lnTo>
                      <a:pt x="258" y="196"/>
                    </a:lnTo>
                    <a:lnTo>
                      <a:pt x="258" y="192"/>
                    </a:lnTo>
                    <a:lnTo>
                      <a:pt x="258" y="189"/>
                    </a:lnTo>
                    <a:lnTo>
                      <a:pt x="258" y="185"/>
                    </a:lnTo>
                    <a:lnTo>
                      <a:pt x="258" y="181"/>
                    </a:lnTo>
                    <a:lnTo>
                      <a:pt x="258" y="177"/>
                    </a:lnTo>
                    <a:lnTo>
                      <a:pt x="256" y="173"/>
                    </a:lnTo>
                    <a:lnTo>
                      <a:pt x="256" y="170"/>
                    </a:lnTo>
                    <a:lnTo>
                      <a:pt x="256" y="166"/>
                    </a:lnTo>
                    <a:lnTo>
                      <a:pt x="256" y="162"/>
                    </a:lnTo>
                    <a:lnTo>
                      <a:pt x="256" y="158"/>
                    </a:lnTo>
                    <a:lnTo>
                      <a:pt x="256" y="154"/>
                    </a:lnTo>
                    <a:lnTo>
                      <a:pt x="256" y="149"/>
                    </a:lnTo>
                    <a:lnTo>
                      <a:pt x="256" y="147"/>
                    </a:lnTo>
                    <a:lnTo>
                      <a:pt x="256" y="141"/>
                    </a:lnTo>
                    <a:lnTo>
                      <a:pt x="256" y="139"/>
                    </a:lnTo>
                    <a:lnTo>
                      <a:pt x="256" y="133"/>
                    </a:lnTo>
                    <a:lnTo>
                      <a:pt x="256" y="130"/>
                    </a:lnTo>
                    <a:lnTo>
                      <a:pt x="256" y="126"/>
                    </a:lnTo>
                    <a:lnTo>
                      <a:pt x="256" y="122"/>
                    </a:lnTo>
                    <a:lnTo>
                      <a:pt x="256" y="118"/>
                    </a:lnTo>
                    <a:lnTo>
                      <a:pt x="256" y="114"/>
                    </a:lnTo>
                    <a:lnTo>
                      <a:pt x="256" y="111"/>
                    </a:lnTo>
                    <a:lnTo>
                      <a:pt x="256" y="107"/>
                    </a:lnTo>
                    <a:lnTo>
                      <a:pt x="256" y="103"/>
                    </a:lnTo>
                    <a:lnTo>
                      <a:pt x="256" y="99"/>
                    </a:lnTo>
                    <a:lnTo>
                      <a:pt x="256" y="95"/>
                    </a:lnTo>
                    <a:lnTo>
                      <a:pt x="256" y="92"/>
                    </a:lnTo>
                    <a:lnTo>
                      <a:pt x="256" y="88"/>
                    </a:lnTo>
                    <a:lnTo>
                      <a:pt x="256" y="84"/>
                    </a:lnTo>
                    <a:lnTo>
                      <a:pt x="256" y="80"/>
                    </a:lnTo>
                    <a:lnTo>
                      <a:pt x="256" y="76"/>
                    </a:lnTo>
                    <a:lnTo>
                      <a:pt x="256" y="73"/>
                    </a:lnTo>
                    <a:lnTo>
                      <a:pt x="256" y="71"/>
                    </a:lnTo>
                    <a:lnTo>
                      <a:pt x="256" y="65"/>
                    </a:lnTo>
                    <a:lnTo>
                      <a:pt x="256" y="63"/>
                    </a:lnTo>
                    <a:lnTo>
                      <a:pt x="256" y="59"/>
                    </a:lnTo>
                    <a:lnTo>
                      <a:pt x="256" y="56"/>
                    </a:lnTo>
                    <a:lnTo>
                      <a:pt x="256" y="48"/>
                    </a:lnTo>
                    <a:lnTo>
                      <a:pt x="256" y="44"/>
                    </a:lnTo>
                    <a:lnTo>
                      <a:pt x="256" y="37"/>
                    </a:lnTo>
                    <a:lnTo>
                      <a:pt x="256" y="33"/>
                    </a:lnTo>
                    <a:lnTo>
                      <a:pt x="256" y="27"/>
                    </a:lnTo>
                    <a:lnTo>
                      <a:pt x="258" y="21"/>
                    </a:lnTo>
                    <a:lnTo>
                      <a:pt x="258" y="18"/>
                    </a:lnTo>
                    <a:lnTo>
                      <a:pt x="258" y="14"/>
                    </a:lnTo>
                    <a:lnTo>
                      <a:pt x="258" y="10"/>
                    </a:lnTo>
                    <a:lnTo>
                      <a:pt x="258" y="8"/>
                    </a:lnTo>
                    <a:lnTo>
                      <a:pt x="258" y="6"/>
                    </a:lnTo>
                    <a:lnTo>
                      <a:pt x="258" y="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60" name="Freeform 114"/>
              <p:cNvSpPr>
                <a:spLocks/>
              </p:cNvSpPr>
              <p:nvPr/>
            </p:nvSpPr>
            <p:spPr bwMode="auto">
              <a:xfrm>
                <a:off x="699" y="2873"/>
                <a:ext cx="225" cy="479"/>
              </a:xfrm>
              <a:custGeom>
                <a:avLst/>
                <a:gdLst>
                  <a:gd name="T0" fmla="*/ 2 w 451"/>
                  <a:gd name="T1" fmla="*/ 1 h 957"/>
                  <a:gd name="T2" fmla="*/ 1 w 451"/>
                  <a:gd name="T3" fmla="*/ 1 h 957"/>
                  <a:gd name="T4" fmla="*/ 1 w 451"/>
                  <a:gd name="T5" fmla="*/ 2 h 957"/>
                  <a:gd name="T6" fmla="*/ 1 w 451"/>
                  <a:gd name="T7" fmla="*/ 2 h 957"/>
                  <a:gd name="T8" fmla="*/ 0 w 451"/>
                  <a:gd name="T9" fmla="*/ 3 h 957"/>
                  <a:gd name="T10" fmla="*/ 0 w 451"/>
                  <a:gd name="T11" fmla="*/ 3 h 957"/>
                  <a:gd name="T12" fmla="*/ 0 w 451"/>
                  <a:gd name="T13" fmla="*/ 4 h 957"/>
                  <a:gd name="T14" fmla="*/ 0 w 451"/>
                  <a:gd name="T15" fmla="*/ 4 h 957"/>
                  <a:gd name="T16" fmla="*/ 0 w 451"/>
                  <a:gd name="T17" fmla="*/ 5 h 957"/>
                  <a:gd name="T18" fmla="*/ 0 w 451"/>
                  <a:gd name="T19" fmla="*/ 5 h 957"/>
                  <a:gd name="T20" fmla="*/ 0 w 451"/>
                  <a:gd name="T21" fmla="*/ 6 h 957"/>
                  <a:gd name="T22" fmla="*/ 0 w 451"/>
                  <a:gd name="T23" fmla="*/ 6 h 957"/>
                  <a:gd name="T24" fmla="*/ 0 w 451"/>
                  <a:gd name="T25" fmla="*/ 7 h 957"/>
                  <a:gd name="T26" fmla="*/ 0 w 451"/>
                  <a:gd name="T27" fmla="*/ 8 h 957"/>
                  <a:gd name="T28" fmla="*/ 0 w 451"/>
                  <a:gd name="T29" fmla="*/ 9 h 957"/>
                  <a:gd name="T30" fmla="*/ 0 w 451"/>
                  <a:gd name="T31" fmla="*/ 10 h 957"/>
                  <a:gd name="T32" fmla="*/ 0 w 451"/>
                  <a:gd name="T33" fmla="*/ 11 h 957"/>
                  <a:gd name="T34" fmla="*/ 0 w 451"/>
                  <a:gd name="T35" fmla="*/ 11 h 957"/>
                  <a:gd name="T36" fmla="*/ 1 w 451"/>
                  <a:gd name="T37" fmla="*/ 12 h 957"/>
                  <a:gd name="T38" fmla="*/ 1 w 451"/>
                  <a:gd name="T39" fmla="*/ 12 h 957"/>
                  <a:gd name="T40" fmla="*/ 2 w 451"/>
                  <a:gd name="T41" fmla="*/ 13 h 957"/>
                  <a:gd name="T42" fmla="*/ 2 w 451"/>
                  <a:gd name="T43" fmla="*/ 13 h 957"/>
                  <a:gd name="T44" fmla="*/ 3 w 451"/>
                  <a:gd name="T45" fmla="*/ 13 h 957"/>
                  <a:gd name="T46" fmla="*/ 4 w 451"/>
                  <a:gd name="T47" fmla="*/ 14 h 957"/>
                  <a:gd name="T48" fmla="*/ 4 w 451"/>
                  <a:gd name="T49" fmla="*/ 14 h 957"/>
                  <a:gd name="T50" fmla="*/ 5 w 451"/>
                  <a:gd name="T51" fmla="*/ 14 h 957"/>
                  <a:gd name="T52" fmla="*/ 6 w 451"/>
                  <a:gd name="T53" fmla="*/ 15 h 957"/>
                  <a:gd name="T54" fmla="*/ 6 w 451"/>
                  <a:gd name="T55" fmla="*/ 15 h 957"/>
                  <a:gd name="T56" fmla="*/ 7 w 451"/>
                  <a:gd name="T57" fmla="*/ 15 h 957"/>
                  <a:gd name="T58" fmla="*/ 6 w 451"/>
                  <a:gd name="T59" fmla="*/ 15 h 957"/>
                  <a:gd name="T60" fmla="*/ 6 w 451"/>
                  <a:gd name="T61" fmla="*/ 15 h 957"/>
                  <a:gd name="T62" fmla="*/ 6 w 451"/>
                  <a:gd name="T63" fmla="*/ 14 h 957"/>
                  <a:gd name="T64" fmla="*/ 6 w 451"/>
                  <a:gd name="T65" fmla="*/ 14 h 957"/>
                  <a:gd name="T66" fmla="*/ 6 w 451"/>
                  <a:gd name="T67" fmla="*/ 13 h 957"/>
                  <a:gd name="T68" fmla="*/ 6 w 451"/>
                  <a:gd name="T69" fmla="*/ 13 h 957"/>
                  <a:gd name="T70" fmla="*/ 6 w 451"/>
                  <a:gd name="T71" fmla="*/ 12 h 957"/>
                  <a:gd name="T72" fmla="*/ 6 w 451"/>
                  <a:gd name="T73" fmla="*/ 12 h 957"/>
                  <a:gd name="T74" fmla="*/ 6 w 451"/>
                  <a:gd name="T75" fmla="*/ 11 h 957"/>
                  <a:gd name="T76" fmla="*/ 6 w 451"/>
                  <a:gd name="T77" fmla="*/ 11 h 957"/>
                  <a:gd name="T78" fmla="*/ 6 w 451"/>
                  <a:gd name="T79" fmla="*/ 10 h 957"/>
                  <a:gd name="T80" fmla="*/ 6 w 451"/>
                  <a:gd name="T81" fmla="*/ 10 h 957"/>
                  <a:gd name="T82" fmla="*/ 5 w 451"/>
                  <a:gd name="T83" fmla="*/ 9 h 957"/>
                  <a:gd name="T84" fmla="*/ 5 w 451"/>
                  <a:gd name="T85" fmla="*/ 9 h 957"/>
                  <a:gd name="T86" fmla="*/ 5 w 451"/>
                  <a:gd name="T87" fmla="*/ 9 h 957"/>
                  <a:gd name="T88" fmla="*/ 4 w 451"/>
                  <a:gd name="T89" fmla="*/ 8 h 957"/>
                  <a:gd name="T90" fmla="*/ 4 w 451"/>
                  <a:gd name="T91" fmla="*/ 8 h 957"/>
                  <a:gd name="T92" fmla="*/ 4 w 451"/>
                  <a:gd name="T93" fmla="*/ 7 h 957"/>
                  <a:gd name="T94" fmla="*/ 3 w 451"/>
                  <a:gd name="T95" fmla="*/ 7 h 957"/>
                  <a:gd name="T96" fmla="*/ 3 w 451"/>
                  <a:gd name="T97" fmla="*/ 6 h 957"/>
                  <a:gd name="T98" fmla="*/ 2 w 451"/>
                  <a:gd name="T99" fmla="*/ 6 h 957"/>
                  <a:gd name="T100" fmla="*/ 2 w 451"/>
                  <a:gd name="T101" fmla="*/ 5 h 957"/>
                  <a:gd name="T102" fmla="*/ 2 w 451"/>
                  <a:gd name="T103" fmla="*/ 5 h 957"/>
                  <a:gd name="T104" fmla="*/ 2 w 451"/>
                  <a:gd name="T105" fmla="*/ 4 h 957"/>
                  <a:gd name="T106" fmla="*/ 2 w 451"/>
                  <a:gd name="T107" fmla="*/ 4 h 957"/>
                  <a:gd name="T108" fmla="*/ 2 w 451"/>
                  <a:gd name="T109" fmla="*/ 3 h 957"/>
                  <a:gd name="T110" fmla="*/ 2 w 451"/>
                  <a:gd name="T111" fmla="*/ 2 h 957"/>
                  <a:gd name="T112" fmla="*/ 2 w 451"/>
                  <a:gd name="T113" fmla="*/ 1 h 957"/>
                  <a:gd name="T114" fmla="*/ 2 w 451"/>
                  <a:gd name="T115" fmla="*/ 1 h 957"/>
                  <a:gd name="T116" fmla="*/ 2 w 451"/>
                  <a:gd name="T117" fmla="*/ 1 h 9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1"/>
                  <a:gd name="T178" fmla="*/ 0 h 957"/>
                  <a:gd name="T179" fmla="*/ 451 w 451"/>
                  <a:gd name="T180" fmla="*/ 957 h 95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1" h="957">
                    <a:moveTo>
                      <a:pt x="179" y="0"/>
                    </a:moveTo>
                    <a:lnTo>
                      <a:pt x="177" y="0"/>
                    </a:lnTo>
                    <a:lnTo>
                      <a:pt x="175" y="1"/>
                    </a:lnTo>
                    <a:lnTo>
                      <a:pt x="171" y="1"/>
                    </a:lnTo>
                    <a:lnTo>
                      <a:pt x="168" y="5"/>
                    </a:lnTo>
                    <a:lnTo>
                      <a:pt x="164" y="9"/>
                    </a:lnTo>
                    <a:lnTo>
                      <a:pt x="158" y="13"/>
                    </a:lnTo>
                    <a:lnTo>
                      <a:pt x="154" y="15"/>
                    </a:lnTo>
                    <a:lnTo>
                      <a:pt x="150" y="19"/>
                    </a:lnTo>
                    <a:lnTo>
                      <a:pt x="149" y="20"/>
                    </a:lnTo>
                    <a:lnTo>
                      <a:pt x="147" y="24"/>
                    </a:lnTo>
                    <a:lnTo>
                      <a:pt x="141" y="26"/>
                    </a:lnTo>
                    <a:lnTo>
                      <a:pt x="137" y="30"/>
                    </a:lnTo>
                    <a:lnTo>
                      <a:pt x="133" y="34"/>
                    </a:lnTo>
                    <a:lnTo>
                      <a:pt x="129" y="39"/>
                    </a:lnTo>
                    <a:lnTo>
                      <a:pt x="126" y="43"/>
                    </a:lnTo>
                    <a:lnTo>
                      <a:pt x="122" y="47"/>
                    </a:lnTo>
                    <a:lnTo>
                      <a:pt x="116" y="51"/>
                    </a:lnTo>
                    <a:lnTo>
                      <a:pt x="112" y="57"/>
                    </a:lnTo>
                    <a:lnTo>
                      <a:pt x="109" y="62"/>
                    </a:lnTo>
                    <a:lnTo>
                      <a:pt x="105" y="66"/>
                    </a:lnTo>
                    <a:lnTo>
                      <a:pt x="99" y="72"/>
                    </a:lnTo>
                    <a:lnTo>
                      <a:pt x="95" y="77"/>
                    </a:lnTo>
                    <a:lnTo>
                      <a:pt x="91" y="83"/>
                    </a:lnTo>
                    <a:lnTo>
                      <a:pt x="86" y="89"/>
                    </a:lnTo>
                    <a:lnTo>
                      <a:pt x="84" y="93"/>
                    </a:lnTo>
                    <a:lnTo>
                      <a:pt x="82" y="96"/>
                    </a:lnTo>
                    <a:lnTo>
                      <a:pt x="80" y="100"/>
                    </a:lnTo>
                    <a:lnTo>
                      <a:pt x="78" y="102"/>
                    </a:lnTo>
                    <a:lnTo>
                      <a:pt x="76" y="106"/>
                    </a:lnTo>
                    <a:lnTo>
                      <a:pt x="74" y="110"/>
                    </a:lnTo>
                    <a:lnTo>
                      <a:pt x="72" y="114"/>
                    </a:lnTo>
                    <a:lnTo>
                      <a:pt x="69" y="117"/>
                    </a:lnTo>
                    <a:lnTo>
                      <a:pt x="67" y="119"/>
                    </a:lnTo>
                    <a:lnTo>
                      <a:pt x="67" y="125"/>
                    </a:lnTo>
                    <a:lnTo>
                      <a:pt x="65" y="127"/>
                    </a:lnTo>
                    <a:lnTo>
                      <a:pt x="63" y="133"/>
                    </a:lnTo>
                    <a:lnTo>
                      <a:pt x="59" y="136"/>
                    </a:lnTo>
                    <a:lnTo>
                      <a:pt x="59" y="138"/>
                    </a:lnTo>
                    <a:lnTo>
                      <a:pt x="55" y="142"/>
                    </a:lnTo>
                    <a:lnTo>
                      <a:pt x="53" y="146"/>
                    </a:lnTo>
                    <a:lnTo>
                      <a:pt x="53" y="150"/>
                    </a:lnTo>
                    <a:lnTo>
                      <a:pt x="50" y="153"/>
                    </a:lnTo>
                    <a:lnTo>
                      <a:pt x="50" y="157"/>
                    </a:lnTo>
                    <a:lnTo>
                      <a:pt x="48" y="163"/>
                    </a:lnTo>
                    <a:lnTo>
                      <a:pt x="46" y="165"/>
                    </a:lnTo>
                    <a:lnTo>
                      <a:pt x="44" y="169"/>
                    </a:lnTo>
                    <a:lnTo>
                      <a:pt x="42" y="172"/>
                    </a:lnTo>
                    <a:lnTo>
                      <a:pt x="40" y="176"/>
                    </a:lnTo>
                    <a:lnTo>
                      <a:pt x="38" y="180"/>
                    </a:lnTo>
                    <a:lnTo>
                      <a:pt x="36" y="184"/>
                    </a:lnTo>
                    <a:lnTo>
                      <a:pt x="34" y="188"/>
                    </a:lnTo>
                    <a:lnTo>
                      <a:pt x="34" y="193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3"/>
                    </a:lnTo>
                    <a:lnTo>
                      <a:pt x="27" y="207"/>
                    </a:lnTo>
                    <a:lnTo>
                      <a:pt x="27" y="210"/>
                    </a:lnTo>
                    <a:lnTo>
                      <a:pt x="25" y="214"/>
                    </a:lnTo>
                    <a:lnTo>
                      <a:pt x="23" y="218"/>
                    </a:lnTo>
                    <a:lnTo>
                      <a:pt x="23" y="222"/>
                    </a:lnTo>
                    <a:lnTo>
                      <a:pt x="21" y="226"/>
                    </a:lnTo>
                    <a:lnTo>
                      <a:pt x="19" y="228"/>
                    </a:lnTo>
                    <a:lnTo>
                      <a:pt x="17" y="231"/>
                    </a:lnTo>
                    <a:lnTo>
                      <a:pt x="17" y="235"/>
                    </a:lnTo>
                    <a:lnTo>
                      <a:pt x="15" y="241"/>
                    </a:lnTo>
                    <a:lnTo>
                      <a:pt x="12" y="247"/>
                    </a:lnTo>
                    <a:lnTo>
                      <a:pt x="10" y="252"/>
                    </a:lnTo>
                    <a:lnTo>
                      <a:pt x="8" y="258"/>
                    </a:lnTo>
                    <a:lnTo>
                      <a:pt x="8" y="264"/>
                    </a:lnTo>
                    <a:lnTo>
                      <a:pt x="6" y="267"/>
                    </a:lnTo>
                    <a:lnTo>
                      <a:pt x="4" y="271"/>
                    </a:lnTo>
                    <a:lnTo>
                      <a:pt x="2" y="275"/>
                    </a:lnTo>
                    <a:lnTo>
                      <a:pt x="2" y="279"/>
                    </a:lnTo>
                    <a:lnTo>
                      <a:pt x="2" y="281"/>
                    </a:lnTo>
                    <a:lnTo>
                      <a:pt x="0" y="285"/>
                    </a:lnTo>
                    <a:lnTo>
                      <a:pt x="0" y="286"/>
                    </a:lnTo>
                    <a:lnTo>
                      <a:pt x="0" y="288"/>
                    </a:lnTo>
                    <a:lnTo>
                      <a:pt x="0" y="290"/>
                    </a:lnTo>
                    <a:lnTo>
                      <a:pt x="0" y="296"/>
                    </a:lnTo>
                    <a:lnTo>
                      <a:pt x="0" y="302"/>
                    </a:lnTo>
                    <a:lnTo>
                      <a:pt x="0" y="307"/>
                    </a:lnTo>
                    <a:lnTo>
                      <a:pt x="0" y="309"/>
                    </a:lnTo>
                    <a:lnTo>
                      <a:pt x="0" y="313"/>
                    </a:lnTo>
                    <a:lnTo>
                      <a:pt x="0" y="319"/>
                    </a:lnTo>
                    <a:lnTo>
                      <a:pt x="0" y="323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2" y="340"/>
                    </a:lnTo>
                    <a:lnTo>
                      <a:pt x="2" y="345"/>
                    </a:lnTo>
                    <a:lnTo>
                      <a:pt x="2" y="351"/>
                    </a:lnTo>
                    <a:lnTo>
                      <a:pt x="2" y="357"/>
                    </a:lnTo>
                    <a:lnTo>
                      <a:pt x="2" y="362"/>
                    </a:lnTo>
                    <a:lnTo>
                      <a:pt x="2" y="368"/>
                    </a:lnTo>
                    <a:lnTo>
                      <a:pt x="2" y="374"/>
                    </a:lnTo>
                    <a:lnTo>
                      <a:pt x="4" y="380"/>
                    </a:lnTo>
                    <a:lnTo>
                      <a:pt x="4" y="385"/>
                    </a:lnTo>
                    <a:lnTo>
                      <a:pt x="4" y="391"/>
                    </a:lnTo>
                    <a:lnTo>
                      <a:pt x="4" y="399"/>
                    </a:lnTo>
                    <a:lnTo>
                      <a:pt x="4" y="404"/>
                    </a:lnTo>
                    <a:lnTo>
                      <a:pt x="6" y="414"/>
                    </a:lnTo>
                    <a:lnTo>
                      <a:pt x="6" y="420"/>
                    </a:lnTo>
                    <a:lnTo>
                      <a:pt x="8" y="425"/>
                    </a:lnTo>
                    <a:lnTo>
                      <a:pt x="8" y="433"/>
                    </a:lnTo>
                    <a:lnTo>
                      <a:pt x="8" y="440"/>
                    </a:lnTo>
                    <a:lnTo>
                      <a:pt x="8" y="446"/>
                    </a:lnTo>
                    <a:lnTo>
                      <a:pt x="10" y="454"/>
                    </a:lnTo>
                    <a:lnTo>
                      <a:pt x="10" y="459"/>
                    </a:lnTo>
                    <a:lnTo>
                      <a:pt x="10" y="467"/>
                    </a:lnTo>
                    <a:lnTo>
                      <a:pt x="10" y="475"/>
                    </a:lnTo>
                    <a:lnTo>
                      <a:pt x="12" y="482"/>
                    </a:lnTo>
                    <a:lnTo>
                      <a:pt x="12" y="490"/>
                    </a:lnTo>
                    <a:lnTo>
                      <a:pt x="14" y="497"/>
                    </a:lnTo>
                    <a:lnTo>
                      <a:pt x="15" y="503"/>
                    </a:lnTo>
                    <a:lnTo>
                      <a:pt x="15" y="511"/>
                    </a:lnTo>
                    <a:lnTo>
                      <a:pt x="15" y="520"/>
                    </a:lnTo>
                    <a:lnTo>
                      <a:pt x="17" y="526"/>
                    </a:lnTo>
                    <a:lnTo>
                      <a:pt x="17" y="534"/>
                    </a:lnTo>
                    <a:lnTo>
                      <a:pt x="19" y="541"/>
                    </a:lnTo>
                    <a:lnTo>
                      <a:pt x="21" y="547"/>
                    </a:lnTo>
                    <a:lnTo>
                      <a:pt x="21" y="554"/>
                    </a:lnTo>
                    <a:lnTo>
                      <a:pt x="23" y="562"/>
                    </a:lnTo>
                    <a:lnTo>
                      <a:pt x="23" y="568"/>
                    </a:lnTo>
                    <a:lnTo>
                      <a:pt x="25" y="575"/>
                    </a:lnTo>
                    <a:lnTo>
                      <a:pt x="27" y="583"/>
                    </a:lnTo>
                    <a:lnTo>
                      <a:pt x="27" y="591"/>
                    </a:lnTo>
                    <a:lnTo>
                      <a:pt x="29" y="596"/>
                    </a:lnTo>
                    <a:lnTo>
                      <a:pt x="31" y="602"/>
                    </a:lnTo>
                    <a:lnTo>
                      <a:pt x="33" y="610"/>
                    </a:lnTo>
                    <a:lnTo>
                      <a:pt x="34" y="615"/>
                    </a:lnTo>
                    <a:lnTo>
                      <a:pt x="36" y="623"/>
                    </a:lnTo>
                    <a:lnTo>
                      <a:pt x="36" y="629"/>
                    </a:lnTo>
                    <a:lnTo>
                      <a:pt x="40" y="634"/>
                    </a:lnTo>
                    <a:lnTo>
                      <a:pt x="40" y="640"/>
                    </a:lnTo>
                    <a:lnTo>
                      <a:pt x="42" y="646"/>
                    </a:lnTo>
                    <a:lnTo>
                      <a:pt x="44" y="651"/>
                    </a:lnTo>
                    <a:lnTo>
                      <a:pt x="46" y="657"/>
                    </a:lnTo>
                    <a:lnTo>
                      <a:pt x="48" y="661"/>
                    </a:lnTo>
                    <a:lnTo>
                      <a:pt x="50" y="667"/>
                    </a:lnTo>
                    <a:lnTo>
                      <a:pt x="50" y="672"/>
                    </a:lnTo>
                    <a:lnTo>
                      <a:pt x="53" y="678"/>
                    </a:lnTo>
                    <a:lnTo>
                      <a:pt x="55" y="682"/>
                    </a:lnTo>
                    <a:lnTo>
                      <a:pt x="55" y="686"/>
                    </a:lnTo>
                    <a:lnTo>
                      <a:pt x="59" y="691"/>
                    </a:lnTo>
                    <a:lnTo>
                      <a:pt x="61" y="697"/>
                    </a:lnTo>
                    <a:lnTo>
                      <a:pt x="63" y="699"/>
                    </a:lnTo>
                    <a:lnTo>
                      <a:pt x="65" y="705"/>
                    </a:lnTo>
                    <a:lnTo>
                      <a:pt x="67" y="708"/>
                    </a:lnTo>
                    <a:lnTo>
                      <a:pt x="69" y="712"/>
                    </a:lnTo>
                    <a:lnTo>
                      <a:pt x="72" y="716"/>
                    </a:lnTo>
                    <a:lnTo>
                      <a:pt x="74" y="720"/>
                    </a:lnTo>
                    <a:lnTo>
                      <a:pt x="76" y="724"/>
                    </a:lnTo>
                    <a:lnTo>
                      <a:pt x="78" y="727"/>
                    </a:lnTo>
                    <a:lnTo>
                      <a:pt x="80" y="729"/>
                    </a:lnTo>
                    <a:lnTo>
                      <a:pt x="84" y="735"/>
                    </a:lnTo>
                    <a:lnTo>
                      <a:pt x="86" y="737"/>
                    </a:lnTo>
                    <a:lnTo>
                      <a:pt x="90" y="741"/>
                    </a:lnTo>
                    <a:lnTo>
                      <a:pt x="93" y="746"/>
                    </a:lnTo>
                    <a:lnTo>
                      <a:pt x="99" y="752"/>
                    </a:lnTo>
                    <a:lnTo>
                      <a:pt x="105" y="758"/>
                    </a:lnTo>
                    <a:lnTo>
                      <a:pt x="110" y="764"/>
                    </a:lnTo>
                    <a:lnTo>
                      <a:pt x="114" y="767"/>
                    </a:lnTo>
                    <a:lnTo>
                      <a:pt x="120" y="773"/>
                    </a:lnTo>
                    <a:lnTo>
                      <a:pt x="126" y="775"/>
                    </a:lnTo>
                    <a:lnTo>
                      <a:pt x="131" y="781"/>
                    </a:lnTo>
                    <a:lnTo>
                      <a:pt x="135" y="784"/>
                    </a:lnTo>
                    <a:lnTo>
                      <a:pt x="141" y="786"/>
                    </a:lnTo>
                    <a:lnTo>
                      <a:pt x="147" y="790"/>
                    </a:lnTo>
                    <a:lnTo>
                      <a:pt x="152" y="794"/>
                    </a:lnTo>
                    <a:lnTo>
                      <a:pt x="158" y="798"/>
                    </a:lnTo>
                    <a:lnTo>
                      <a:pt x="164" y="800"/>
                    </a:lnTo>
                    <a:lnTo>
                      <a:pt x="169" y="803"/>
                    </a:lnTo>
                    <a:lnTo>
                      <a:pt x="175" y="805"/>
                    </a:lnTo>
                    <a:lnTo>
                      <a:pt x="181" y="807"/>
                    </a:lnTo>
                    <a:lnTo>
                      <a:pt x="187" y="809"/>
                    </a:lnTo>
                    <a:lnTo>
                      <a:pt x="192" y="811"/>
                    </a:lnTo>
                    <a:lnTo>
                      <a:pt x="198" y="815"/>
                    </a:lnTo>
                    <a:lnTo>
                      <a:pt x="204" y="817"/>
                    </a:lnTo>
                    <a:lnTo>
                      <a:pt x="209" y="819"/>
                    </a:lnTo>
                    <a:lnTo>
                      <a:pt x="215" y="819"/>
                    </a:lnTo>
                    <a:lnTo>
                      <a:pt x="221" y="822"/>
                    </a:lnTo>
                    <a:lnTo>
                      <a:pt x="226" y="824"/>
                    </a:lnTo>
                    <a:lnTo>
                      <a:pt x="232" y="824"/>
                    </a:lnTo>
                    <a:lnTo>
                      <a:pt x="238" y="828"/>
                    </a:lnTo>
                    <a:lnTo>
                      <a:pt x="244" y="830"/>
                    </a:lnTo>
                    <a:lnTo>
                      <a:pt x="247" y="832"/>
                    </a:lnTo>
                    <a:lnTo>
                      <a:pt x="253" y="832"/>
                    </a:lnTo>
                    <a:lnTo>
                      <a:pt x="259" y="836"/>
                    </a:lnTo>
                    <a:lnTo>
                      <a:pt x="263" y="838"/>
                    </a:lnTo>
                    <a:lnTo>
                      <a:pt x="268" y="838"/>
                    </a:lnTo>
                    <a:lnTo>
                      <a:pt x="274" y="841"/>
                    </a:lnTo>
                    <a:lnTo>
                      <a:pt x="280" y="843"/>
                    </a:lnTo>
                    <a:lnTo>
                      <a:pt x="285" y="845"/>
                    </a:lnTo>
                    <a:lnTo>
                      <a:pt x="291" y="847"/>
                    </a:lnTo>
                    <a:lnTo>
                      <a:pt x="295" y="849"/>
                    </a:lnTo>
                    <a:lnTo>
                      <a:pt x="301" y="851"/>
                    </a:lnTo>
                    <a:lnTo>
                      <a:pt x="304" y="853"/>
                    </a:lnTo>
                    <a:lnTo>
                      <a:pt x="310" y="855"/>
                    </a:lnTo>
                    <a:lnTo>
                      <a:pt x="314" y="857"/>
                    </a:lnTo>
                    <a:lnTo>
                      <a:pt x="320" y="860"/>
                    </a:lnTo>
                    <a:lnTo>
                      <a:pt x="325" y="862"/>
                    </a:lnTo>
                    <a:lnTo>
                      <a:pt x="329" y="862"/>
                    </a:lnTo>
                    <a:lnTo>
                      <a:pt x="333" y="866"/>
                    </a:lnTo>
                    <a:lnTo>
                      <a:pt x="339" y="868"/>
                    </a:lnTo>
                    <a:lnTo>
                      <a:pt x="344" y="870"/>
                    </a:lnTo>
                    <a:lnTo>
                      <a:pt x="348" y="874"/>
                    </a:lnTo>
                    <a:lnTo>
                      <a:pt x="354" y="876"/>
                    </a:lnTo>
                    <a:lnTo>
                      <a:pt x="358" y="879"/>
                    </a:lnTo>
                    <a:lnTo>
                      <a:pt x="361" y="881"/>
                    </a:lnTo>
                    <a:lnTo>
                      <a:pt x="367" y="885"/>
                    </a:lnTo>
                    <a:lnTo>
                      <a:pt x="371" y="887"/>
                    </a:lnTo>
                    <a:lnTo>
                      <a:pt x="375" y="889"/>
                    </a:lnTo>
                    <a:lnTo>
                      <a:pt x="379" y="893"/>
                    </a:lnTo>
                    <a:lnTo>
                      <a:pt x="382" y="897"/>
                    </a:lnTo>
                    <a:lnTo>
                      <a:pt x="388" y="900"/>
                    </a:lnTo>
                    <a:lnTo>
                      <a:pt x="392" y="902"/>
                    </a:lnTo>
                    <a:lnTo>
                      <a:pt x="396" y="906"/>
                    </a:lnTo>
                    <a:lnTo>
                      <a:pt x="399" y="910"/>
                    </a:lnTo>
                    <a:lnTo>
                      <a:pt x="403" y="912"/>
                    </a:lnTo>
                    <a:lnTo>
                      <a:pt x="407" y="916"/>
                    </a:lnTo>
                    <a:lnTo>
                      <a:pt x="411" y="919"/>
                    </a:lnTo>
                    <a:lnTo>
                      <a:pt x="413" y="923"/>
                    </a:lnTo>
                    <a:lnTo>
                      <a:pt x="417" y="925"/>
                    </a:lnTo>
                    <a:lnTo>
                      <a:pt x="420" y="929"/>
                    </a:lnTo>
                    <a:lnTo>
                      <a:pt x="424" y="931"/>
                    </a:lnTo>
                    <a:lnTo>
                      <a:pt x="430" y="936"/>
                    </a:lnTo>
                    <a:lnTo>
                      <a:pt x="434" y="942"/>
                    </a:lnTo>
                    <a:lnTo>
                      <a:pt x="439" y="946"/>
                    </a:lnTo>
                    <a:lnTo>
                      <a:pt x="443" y="950"/>
                    </a:lnTo>
                    <a:lnTo>
                      <a:pt x="445" y="954"/>
                    </a:lnTo>
                    <a:lnTo>
                      <a:pt x="449" y="955"/>
                    </a:lnTo>
                    <a:lnTo>
                      <a:pt x="449" y="957"/>
                    </a:lnTo>
                    <a:lnTo>
                      <a:pt x="451" y="957"/>
                    </a:lnTo>
                    <a:lnTo>
                      <a:pt x="449" y="955"/>
                    </a:lnTo>
                    <a:lnTo>
                      <a:pt x="449" y="952"/>
                    </a:lnTo>
                    <a:lnTo>
                      <a:pt x="447" y="948"/>
                    </a:lnTo>
                    <a:lnTo>
                      <a:pt x="445" y="944"/>
                    </a:lnTo>
                    <a:lnTo>
                      <a:pt x="445" y="942"/>
                    </a:lnTo>
                    <a:lnTo>
                      <a:pt x="443" y="938"/>
                    </a:lnTo>
                    <a:lnTo>
                      <a:pt x="443" y="936"/>
                    </a:lnTo>
                    <a:lnTo>
                      <a:pt x="443" y="931"/>
                    </a:lnTo>
                    <a:lnTo>
                      <a:pt x="441" y="929"/>
                    </a:lnTo>
                    <a:lnTo>
                      <a:pt x="441" y="923"/>
                    </a:lnTo>
                    <a:lnTo>
                      <a:pt x="439" y="919"/>
                    </a:lnTo>
                    <a:lnTo>
                      <a:pt x="439" y="914"/>
                    </a:lnTo>
                    <a:lnTo>
                      <a:pt x="437" y="910"/>
                    </a:lnTo>
                    <a:lnTo>
                      <a:pt x="437" y="904"/>
                    </a:lnTo>
                    <a:lnTo>
                      <a:pt x="436" y="900"/>
                    </a:lnTo>
                    <a:lnTo>
                      <a:pt x="434" y="895"/>
                    </a:lnTo>
                    <a:lnTo>
                      <a:pt x="434" y="889"/>
                    </a:lnTo>
                    <a:lnTo>
                      <a:pt x="434" y="883"/>
                    </a:lnTo>
                    <a:lnTo>
                      <a:pt x="432" y="878"/>
                    </a:lnTo>
                    <a:lnTo>
                      <a:pt x="432" y="874"/>
                    </a:lnTo>
                    <a:lnTo>
                      <a:pt x="432" y="870"/>
                    </a:lnTo>
                    <a:lnTo>
                      <a:pt x="432" y="868"/>
                    </a:lnTo>
                    <a:lnTo>
                      <a:pt x="432" y="864"/>
                    </a:lnTo>
                    <a:lnTo>
                      <a:pt x="430" y="859"/>
                    </a:lnTo>
                    <a:lnTo>
                      <a:pt x="430" y="851"/>
                    </a:lnTo>
                    <a:lnTo>
                      <a:pt x="428" y="849"/>
                    </a:lnTo>
                    <a:lnTo>
                      <a:pt x="428" y="845"/>
                    </a:lnTo>
                    <a:lnTo>
                      <a:pt x="426" y="841"/>
                    </a:lnTo>
                    <a:lnTo>
                      <a:pt x="426" y="838"/>
                    </a:lnTo>
                    <a:lnTo>
                      <a:pt x="426" y="836"/>
                    </a:lnTo>
                    <a:lnTo>
                      <a:pt x="426" y="832"/>
                    </a:lnTo>
                    <a:lnTo>
                      <a:pt x="426" y="828"/>
                    </a:lnTo>
                    <a:lnTo>
                      <a:pt x="426" y="824"/>
                    </a:lnTo>
                    <a:lnTo>
                      <a:pt x="426" y="822"/>
                    </a:lnTo>
                    <a:lnTo>
                      <a:pt x="426" y="819"/>
                    </a:lnTo>
                    <a:lnTo>
                      <a:pt x="424" y="815"/>
                    </a:lnTo>
                    <a:lnTo>
                      <a:pt x="424" y="811"/>
                    </a:lnTo>
                    <a:lnTo>
                      <a:pt x="424" y="807"/>
                    </a:lnTo>
                    <a:lnTo>
                      <a:pt x="424" y="803"/>
                    </a:lnTo>
                    <a:lnTo>
                      <a:pt x="424" y="800"/>
                    </a:lnTo>
                    <a:lnTo>
                      <a:pt x="424" y="798"/>
                    </a:lnTo>
                    <a:lnTo>
                      <a:pt x="424" y="792"/>
                    </a:lnTo>
                    <a:lnTo>
                      <a:pt x="424" y="788"/>
                    </a:lnTo>
                    <a:lnTo>
                      <a:pt x="424" y="786"/>
                    </a:lnTo>
                    <a:lnTo>
                      <a:pt x="424" y="783"/>
                    </a:lnTo>
                    <a:lnTo>
                      <a:pt x="424" y="779"/>
                    </a:lnTo>
                    <a:lnTo>
                      <a:pt x="424" y="775"/>
                    </a:lnTo>
                    <a:lnTo>
                      <a:pt x="424" y="773"/>
                    </a:lnTo>
                    <a:lnTo>
                      <a:pt x="424" y="769"/>
                    </a:lnTo>
                    <a:lnTo>
                      <a:pt x="424" y="765"/>
                    </a:lnTo>
                    <a:lnTo>
                      <a:pt x="424" y="762"/>
                    </a:lnTo>
                    <a:lnTo>
                      <a:pt x="424" y="758"/>
                    </a:lnTo>
                    <a:lnTo>
                      <a:pt x="424" y="754"/>
                    </a:lnTo>
                    <a:lnTo>
                      <a:pt x="424" y="750"/>
                    </a:lnTo>
                    <a:lnTo>
                      <a:pt x="424" y="746"/>
                    </a:lnTo>
                    <a:lnTo>
                      <a:pt x="424" y="743"/>
                    </a:lnTo>
                    <a:lnTo>
                      <a:pt x="424" y="741"/>
                    </a:lnTo>
                    <a:lnTo>
                      <a:pt x="424" y="737"/>
                    </a:lnTo>
                    <a:lnTo>
                      <a:pt x="424" y="735"/>
                    </a:lnTo>
                    <a:lnTo>
                      <a:pt x="424" y="729"/>
                    </a:lnTo>
                    <a:lnTo>
                      <a:pt x="424" y="727"/>
                    </a:lnTo>
                    <a:lnTo>
                      <a:pt x="424" y="722"/>
                    </a:lnTo>
                    <a:lnTo>
                      <a:pt x="424" y="716"/>
                    </a:lnTo>
                    <a:lnTo>
                      <a:pt x="424" y="710"/>
                    </a:lnTo>
                    <a:lnTo>
                      <a:pt x="424" y="705"/>
                    </a:lnTo>
                    <a:lnTo>
                      <a:pt x="424" y="699"/>
                    </a:lnTo>
                    <a:lnTo>
                      <a:pt x="424" y="693"/>
                    </a:lnTo>
                    <a:lnTo>
                      <a:pt x="424" y="687"/>
                    </a:lnTo>
                    <a:lnTo>
                      <a:pt x="424" y="684"/>
                    </a:lnTo>
                    <a:lnTo>
                      <a:pt x="424" y="680"/>
                    </a:lnTo>
                    <a:lnTo>
                      <a:pt x="426" y="678"/>
                    </a:lnTo>
                    <a:lnTo>
                      <a:pt x="426" y="674"/>
                    </a:lnTo>
                    <a:lnTo>
                      <a:pt x="426" y="670"/>
                    </a:lnTo>
                    <a:lnTo>
                      <a:pt x="426" y="667"/>
                    </a:lnTo>
                    <a:lnTo>
                      <a:pt x="426" y="663"/>
                    </a:lnTo>
                    <a:lnTo>
                      <a:pt x="426" y="661"/>
                    </a:lnTo>
                    <a:lnTo>
                      <a:pt x="424" y="659"/>
                    </a:lnTo>
                    <a:lnTo>
                      <a:pt x="424" y="655"/>
                    </a:lnTo>
                    <a:lnTo>
                      <a:pt x="422" y="653"/>
                    </a:lnTo>
                    <a:lnTo>
                      <a:pt x="420" y="649"/>
                    </a:lnTo>
                    <a:lnTo>
                      <a:pt x="420" y="648"/>
                    </a:lnTo>
                    <a:lnTo>
                      <a:pt x="418" y="644"/>
                    </a:lnTo>
                    <a:lnTo>
                      <a:pt x="417" y="640"/>
                    </a:lnTo>
                    <a:lnTo>
                      <a:pt x="415" y="636"/>
                    </a:lnTo>
                    <a:lnTo>
                      <a:pt x="413" y="632"/>
                    </a:lnTo>
                    <a:lnTo>
                      <a:pt x="409" y="627"/>
                    </a:lnTo>
                    <a:lnTo>
                      <a:pt x="407" y="623"/>
                    </a:lnTo>
                    <a:lnTo>
                      <a:pt x="405" y="617"/>
                    </a:lnTo>
                    <a:lnTo>
                      <a:pt x="401" y="611"/>
                    </a:lnTo>
                    <a:lnTo>
                      <a:pt x="399" y="606"/>
                    </a:lnTo>
                    <a:lnTo>
                      <a:pt x="394" y="602"/>
                    </a:lnTo>
                    <a:lnTo>
                      <a:pt x="392" y="594"/>
                    </a:lnTo>
                    <a:lnTo>
                      <a:pt x="388" y="589"/>
                    </a:lnTo>
                    <a:lnTo>
                      <a:pt x="386" y="585"/>
                    </a:lnTo>
                    <a:lnTo>
                      <a:pt x="382" y="583"/>
                    </a:lnTo>
                    <a:lnTo>
                      <a:pt x="380" y="579"/>
                    </a:lnTo>
                    <a:lnTo>
                      <a:pt x="379" y="575"/>
                    </a:lnTo>
                    <a:lnTo>
                      <a:pt x="377" y="572"/>
                    </a:lnTo>
                    <a:lnTo>
                      <a:pt x="375" y="570"/>
                    </a:lnTo>
                    <a:lnTo>
                      <a:pt x="373" y="566"/>
                    </a:lnTo>
                    <a:lnTo>
                      <a:pt x="371" y="564"/>
                    </a:lnTo>
                    <a:lnTo>
                      <a:pt x="369" y="560"/>
                    </a:lnTo>
                    <a:lnTo>
                      <a:pt x="367" y="556"/>
                    </a:lnTo>
                    <a:lnTo>
                      <a:pt x="363" y="553"/>
                    </a:lnTo>
                    <a:lnTo>
                      <a:pt x="361" y="549"/>
                    </a:lnTo>
                    <a:lnTo>
                      <a:pt x="358" y="547"/>
                    </a:lnTo>
                    <a:lnTo>
                      <a:pt x="356" y="543"/>
                    </a:lnTo>
                    <a:lnTo>
                      <a:pt x="354" y="539"/>
                    </a:lnTo>
                    <a:lnTo>
                      <a:pt x="352" y="535"/>
                    </a:lnTo>
                    <a:lnTo>
                      <a:pt x="350" y="534"/>
                    </a:lnTo>
                    <a:lnTo>
                      <a:pt x="346" y="530"/>
                    </a:lnTo>
                    <a:lnTo>
                      <a:pt x="342" y="526"/>
                    </a:lnTo>
                    <a:lnTo>
                      <a:pt x="341" y="522"/>
                    </a:lnTo>
                    <a:lnTo>
                      <a:pt x="339" y="520"/>
                    </a:lnTo>
                    <a:lnTo>
                      <a:pt x="337" y="516"/>
                    </a:lnTo>
                    <a:lnTo>
                      <a:pt x="333" y="513"/>
                    </a:lnTo>
                    <a:lnTo>
                      <a:pt x="331" y="511"/>
                    </a:lnTo>
                    <a:lnTo>
                      <a:pt x="327" y="507"/>
                    </a:lnTo>
                    <a:lnTo>
                      <a:pt x="323" y="503"/>
                    </a:lnTo>
                    <a:lnTo>
                      <a:pt x="320" y="499"/>
                    </a:lnTo>
                    <a:lnTo>
                      <a:pt x="318" y="496"/>
                    </a:lnTo>
                    <a:lnTo>
                      <a:pt x="314" y="492"/>
                    </a:lnTo>
                    <a:lnTo>
                      <a:pt x="312" y="490"/>
                    </a:lnTo>
                    <a:lnTo>
                      <a:pt x="308" y="486"/>
                    </a:lnTo>
                    <a:lnTo>
                      <a:pt x="306" y="484"/>
                    </a:lnTo>
                    <a:lnTo>
                      <a:pt x="302" y="480"/>
                    </a:lnTo>
                    <a:lnTo>
                      <a:pt x="299" y="477"/>
                    </a:lnTo>
                    <a:lnTo>
                      <a:pt x="295" y="473"/>
                    </a:lnTo>
                    <a:lnTo>
                      <a:pt x="293" y="471"/>
                    </a:lnTo>
                    <a:lnTo>
                      <a:pt x="289" y="467"/>
                    </a:lnTo>
                    <a:lnTo>
                      <a:pt x="285" y="465"/>
                    </a:lnTo>
                    <a:lnTo>
                      <a:pt x="282" y="461"/>
                    </a:lnTo>
                    <a:lnTo>
                      <a:pt x="280" y="459"/>
                    </a:lnTo>
                    <a:lnTo>
                      <a:pt x="276" y="456"/>
                    </a:lnTo>
                    <a:lnTo>
                      <a:pt x="272" y="452"/>
                    </a:lnTo>
                    <a:lnTo>
                      <a:pt x="268" y="448"/>
                    </a:lnTo>
                    <a:lnTo>
                      <a:pt x="266" y="446"/>
                    </a:lnTo>
                    <a:lnTo>
                      <a:pt x="263" y="442"/>
                    </a:lnTo>
                    <a:lnTo>
                      <a:pt x="259" y="439"/>
                    </a:lnTo>
                    <a:lnTo>
                      <a:pt x="255" y="435"/>
                    </a:lnTo>
                    <a:lnTo>
                      <a:pt x="253" y="433"/>
                    </a:lnTo>
                    <a:lnTo>
                      <a:pt x="249" y="429"/>
                    </a:lnTo>
                    <a:lnTo>
                      <a:pt x="245" y="425"/>
                    </a:lnTo>
                    <a:lnTo>
                      <a:pt x="244" y="421"/>
                    </a:lnTo>
                    <a:lnTo>
                      <a:pt x="240" y="420"/>
                    </a:lnTo>
                    <a:lnTo>
                      <a:pt x="236" y="416"/>
                    </a:lnTo>
                    <a:lnTo>
                      <a:pt x="232" y="414"/>
                    </a:lnTo>
                    <a:lnTo>
                      <a:pt x="230" y="410"/>
                    </a:lnTo>
                    <a:lnTo>
                      <a:pt x="228" y="406"/>
                    </a:lnTo>
                    <a:lnTo>
                      <a:pt x="225" y="402"/>
                    </a:lnTo>
                    <a:lnTo>
                      <a:pt x="221" y="399"/>
                    </a:lnTo>
                    <a:lnTo>
                      <a:pt x="217" y="395"/>
                    </a:lnTo>
                    <a:lnTo>
                      <a:pt x="215" y="391"/>
                    </a:lnTo>
                    <a:lnTo>
                      <a:pt x="211" y="387"/>
                    </a:lnTo>
                    <a:lnTo>
                      <a:pt x="209" y="383"/>
                    </a:lnTo>
                    <a:lnTo>
                      <a:pt x="206" y="382"/>
                    </a:lnTo>
                    <a:lnTo>
                      <a:pt x="204" y="376"/>
                    </a:lnTo>
                    <a:lnTo>
                      <a:pt x="200" y="372"/>
                    </a:lnTo>
                    <a:lnTo>
                      <a:pt x="198" y="368"/>
                    </a:lnTo>
                    <a:lnTo>
                      <a:pt x="194" y="364"/>
                    </a:lnTo>
                    <a:lnTo>
                      <a:pt x="192" y="361"/>
                    </a:lnTo>
                    <a:lnTo>
                      <a:pt x="190" y="357"/>
                    </a:lnTo>
                    <a:lnTo>
                      <a:pt x="187" y="353"/>
                    </a:lnTo>
                    <a:lnTo>
                      <a:pt x="185" y="349"/>
                    </a:lnTo>
                    <a:lnTo>
                      <a:pt x="183" y="345"/>
                    </a:lnTo>
                    <a:lnTo>
                      <a:pt x="179" y="340"/>
                    </a:lnTo>
                    <a:lnTo>
                      <a:pt x="177" y="338"/>
                    </a:lnTo>
                    <a:lnTo>
                      <a:pt x="175" y="332"/>
                    </a:lnTo>
                    <a:lnTo>
                      <a:pt x="173" y="328"/>
                    </a:lnTo>
                    <a:lnTo>
                      <a:pt x="171" y="323"/>
                    </a:lnTo>
                    <a:lnTo>
                      <a:pt x="169" y="319"/>
                    </a:lnTo>
                    <a:lnTo>
                      <a:pt x="168" y="313"/>
                    </a:lnTo>
                    <a:lnTo>
                      <a:pt x="166" y="309"/>
                    </a:lnTo>
                    <a:lnTo>
                      <a:pt x="164" y="304"/>
                    </a:lnTo>
                    <a:lnTo>
                      <a:pt x="162" y="300"/>
                    </a:lnTo>
                    <a:lnTo>
                      <a:pt x="160" y="296"/>
                    </a:lnTo>
                    <a:lnTo>
                      <a:pt x="160" y="290"/>
                    </a:lnTo>
                    <a:lnTo>
                      <a:pt x="158" y="285"/>
                    </a:lnTo>
                    <a:lnTo>
                      <a:pt x="156" y="281"/>
                    </a:lnTo>
                    <a:lnTo>
                      <a:pt x="154" y="275"/>
                    </a:lnTo>
                    <a:lnTo>
                      <a:pt x="154" y="271"/>
                    </a:lnTo>
                    <a:lnTo>
                      <a:pt x="152" y="266"/>
                    </a:lnTo>
                    <a:lnTo>
                      <a:pt x="152" y="260"/>
                    </a:lnTo>
                    <a:lnTo>
                      <a:pt x="150" y="254"/>
                    </a:lnTo>
                    <a:lnTo>
                      <a:pt x="150" y="248"/>
                    </a:lnTo>
                    <a:lnTo>
                      <a:pt x="149" y="243"/>
                    </a:lnTo>
                    <a:lnTo>
                      <a:pt x="149" y="237"/>
                    </a:lnTo>
                    <a:lnTo>
                      <a:pt x="149" y="231"/>
                    </a:lnTo>
                    <a:lnTo>
                      <a:pt x="149" y="228"/>
                    </a:lnTo>
                    <a:lnTo>
                      <a:pt x="149" y="220"/>
                    </a:lnTo>
                    <a:lnTo>
                      <a:pt x="149" y="214"/>
                    </a:lnTo>
                    <a:lnTo>
                      <a:pt x="149" y="209"/>
                    </a:lnTo>
                    <a:lnTo>
                      <a:pt x="149" y="203"/>
                    </a:lnTo>
                    <a:lnTo>
                      <a:pt x="149" y="199"/>
                    </a:lnTo>
                    <a:lnTo>
                      <a:pt x="149" y="193"/>
                    </a:lnTo>
                    <a:lnTo>
                      <a:pt x="149" y="186"/>
                    </a:lnTo>
                    <a:lnTo>
                      <a:pt x="149" y="182"/>
                    </a:lnTo>
                    <a:lnTo>
                      <a:pt x="149" y="174"/>
                    </a:lnTo>
                    <a:lnTo>
                      <a:pt x="149" y="169"/>
                    </a:lnTo>
                    <a:lnTo>
                      <a:pt x="149" y="163"/>
                    </a:lnTo>
                    <a:lnTo>
                      <a:pt x="149" y="157"/>
                    </a:lnTo>
                    <a:lnTo>
                      <a:pt x="149" y="152"/>
                    </a:lnTo>
                    <a:lnTo>
                      <a:pt x="150" y="146"/>
                    </a:lnTo>
                    <a:lnTo>
                      <a:pt x="150" y="140"/>
                    </a:lnTo>
                    <a:lnTo>
                      <a:pt x="150" y="136"/>
                    </a:lnTo>
                    <a:lnTo>
                      <a:pt x="150" y="131"/>
                    </a:lnTo>
                    <a:lnTo>
                      <a:pt x="152" y="125"/>
                    </a:lnTo>
                    <a:lnTo>
                      <a:pt x="152" y="119"/>
                    </a:lnTo>
                    <a:lnTo>
                      <a:pt x="154" y="114"/>
                    </a:lnTo>
                    <a:lnTo>
                      <a:pt x="154" y="108"/>
                    </a:lnTo>
                    <a:lnTo>
                      <a:pt x="156" y="102"/>
                    </a:lnTo>
                    <a:lnTo>
                      <a:pt x="156" y="98"/>
                    </a:lnTo>
                    <a:lnTo>
                      <a:pt x="158" y="93"/>
                    </a:lnTo>
                    <a:lnTo>
                      <a:pt x="158" y="89"/>
                    </a:lnTo>
                    <a:lnTo>
                      <a:pt x="160" y="83"/>
                    </a:lnTo>
                    <a:lnTo>
                      <a:pt x="160" y="77"/>
                    </a:lnTo>
                    <a:lnTo>
                      <a:pt x="162" y="74"/>
                    </a:lnTo>
                    <a:lnTo>
                      <a:pt x="162" y="68"/>
                    </a:lnTo>
                    <a:lnTo>
                      <a:pt x="162" y="64"/>
                    </a:lnTo>
                    <a:lnTo>
                      <a:pt x="164" y="58"/>
                    </a:lnTo>
                    <a:lnTo>
                      <a:pt x="166" y="57"/>
                    </a:lnTo>
                    <a:lnTo>
                      <a:pt x="166" y="51"/>
                    </a:lnTo>
                    <a:lnTo>
                      <a:pt x="166" y="47"/>
                    </a:lnTo>
                    <a:lnTo>
                      <a:pt x="168" y="43"/>
                    </a:lnTo>
                    <a:lnTo>
                      <a:pt x="168" y="39"/>
                    </a:lnTo>
                    <a:lnTo>
                      <a:pt x="168" y="36"/>
                    </a:lnTo>
                    <a:lnTo>
                      <a:pt x="169" y="32"/>
                    </a:lnTo>
                    <a:lnTo>
                      <a:pt x="171" y="30"/>
                    </a:lnTo>
                    <a:lnTo>
                      <a:pt x="171" y="26"/>
                    </a:lnTo>
                    <a:lnTo>
                      <a:pt x="171" y="24"/>
                    </a:lnTo>
                    <a:lnTo>
                      <a:pt x="173" y="20"/>
                    </a:lnTo>
                    <a:lnTo>
                      <a:pt x="173" y="17"/>
                    </a:lnTo>
                    <a:lnTo>
                      <a:pt x="173" y="15"/>
                    </a:lnTo>
                    <a:lnTo>
                      <a:pt x="175" y="11"/>
                    </a:lnTo>
                    <a:lnTo>
                      <a:pt x="175" y="7"/>
                    </a:lnTo>
                    <a:lnTo>
                      <a:pt x="177" y="3"/>
                    </a:lnTo>
                    <a:lnTo>
                      <a:pt x="177" y="1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61" name="Freeform 115"/>
              <p:cNvSpPr>
                <a:spLocks/>
              </p:cNvSpPr>
              <p:nvPr/>
            </p:nvSpPr>
            <p:spPr bwMode="auto">
              <a:xfrm>
                <a:off x="576" y="2496"/>
                <a:ext cx="675" cy="934"/>
              </a:xfrm>
              <a:custGeom>
                <a:avLst/>
                <a:gdLst>
                  <a:gd name="T0" fmla="*/ 20 w 1350"/>
                  <a:gd name="T1" fmla="*/ 2 h 1868"/>
                  <a:gd name="T2" fmla="*/ 19 w 1350"/>
                  <a:gd name="T3" fmla="*/ 3 h 1868"/>
                  <a:gd name="T4" fmla="*/ 18 w 1350"/>
                  <a:gd name="T5" fmla="*/ 4 h 1868"/>
                  <a:gd name="T6" fmla="*/ 17 w 1350"/>
                  <a:gd name="T7" fmla="*/ 4 h 1868"/>
                  <a:gd name="T8" fmla="*/ 15 w 1350"/>
                  <a:gd name="T9" fmla="*/ 4 h 1868"/>
                  <a:gd name="T10" fmla="*/ 13 w 1350"/>
                  <a:gd name="T11" fmla="*/ 6 h 1868"/>
                  <a:gd name="T12" fmla="*/ 12 w 1350"/>
                  <a:gd name="T13" fmla="*/ 6 h 1868"/>
                  <a:gd name="T14" fmla="*/ 11 w 1350"/>
                  <a:gd name="T15" fmla="*/ 6 h 1868"/>
                  <a:gd name="T16" fmla="*/ 11 w 1350"/>
                  <a:gd name="T17" fmla="*/ 7 h 1868"/>
                  <a:gd name="T18" fmla="*/ 9 w 1350"/>
                  <a:gd name="T19" fmla="*/ 7 h 1868"/>
                  <a:gd name="T20" fmla="*/ 7 w 1350"/>
                  <a:gd name="T21" fmla="*/ 9 h 1868"/>
                  <a:gd name="T22" fmla="*/ 6 w 1350"/>
                  <a:gd name="T23" fmla="*/ 9 h 1868"/>
                  <a:gd name="T24" fmla="*/ 5 w 1350"/>
                  <a:gd name="T25" fmla="*/ 10 h 1868"/>
                  <a:gd name="T26" fmla="*/ 3 w 1350"/>
                  <a:gd name="T27" fmla="*/ 12 h 1868"/>
                  <a:gd name="T28" fmla="*/ 3 w 1350"/>
                  <a:gd name="T29" fmla="*/ 13 h 1868"/>
                  <a:gd name="T30" fmla="*/ 3 w 1350"/>
                  <a:gd name="T31" fmla="*/ 14 h 1868"/>
                  <a:gd name="T32" fmla="*/ 1 w 1350"/>
                  <a:gd name="T33" fmla="*/ 15 h 1868"/>
                  <a:gd name="T34" fmla="*/ 1 w 1350"/>
                  <a:gd name="T35" fmla="*/ 15 h 1868"/>
                  <a:gd name="T36" fmla="*/ 1 w 1350"/>
                  <a:gd name="T37" fmla="*/ 17 h 1868"/>
                  <a:gd name="T38" fmla="*/ 1 w 1350"/>
                  <a:gd name="T39" fmla="*/ 19 h 1868"/>
                  <a:gd name="T40" fmla="*/ 1 w 1350"/>
                  <a:gd name="T41" fmla="*/ 20 h 1868"/>
                  <a:gd name="T42" fmla="*/ 0 w 1350"/>
                  <a:gd name="T43" fmla="*/ 21 h 1868"/>
                  <a:gd name="T44" fmla="*/ 1 w 1350"/>
                  <a:gd name="T45" fmla="*/ 23 h 1868"/>
                  <a:gd name="T46" fmla="*/ 1 w 1350"/>
                  <a:gd name="T47" fmla="*/ 24 h 1868"/>
                  <a:gd name="T48" fmla="*/ 1 w 1350"/>
                  <a:gd name="T49" fmla="*/ 25 h 1868"/>
                  <a:gd name="T50" fmla="*/ 3 w 1350"/>
                  <a:gd name="T51" fmla="*/ 27 h 1868"/>
                  <a:gd name="T52" fmla="*/ 3 w 1350"/>
                  <a:gd name="T53" fmla="*/ 28 h 1868"/>
                  <a:gd name="T54" fmla="*/ 3 w 1350"/>
                  <a:gd name="T55" fmla="*/ 29 h 1868"/>
                  <a:gd name="T56" fmla="*/ 5 w 1350"/>
                  <a:gd name="T57" fmla="*/ 29 h 1868"/>
                  <a:gd name="T58" fmla="*/ 7 w 1350"/>
                  <a:gd name="T59" fmla="*/ 29 h 1868"/>
                  <a:gd name="T60" fmla="*/ 9 w 1350"/>
                  <a:gd name="T61" fmla="*/ 29 h 1868"/>
                  <a:gd name="T62" fmla="*/ 11 w 1350"/>
                  <a:gd name="T63" fmla="*/ 29 h 1868"/>
                  <a:gd name="T64" fmla="*/ 11 w 1350"/>
                  <a:gd name="T65" fmla="*/ 28 h 1868"/>
                  <a:gd name="T66" fmla="*/ 9 w 1350"/>
                  <a:gd name="T67" fmla="*/ 28 h 1868"/>
                  <a:gd name="T68" fmla="*/ 7 w 1350"/>
                  <a:gd name="T69" fmla="*/ 27 h 1868"/>
                  <a:gd name="T70" fmla="*/ 6 w 1350"/>
                  <a:gd name="T71" fmla="*/ 27 h 1868"/>
                  <a:gd name="T72" fmla="*/ 5 w 1350"/>
                  <a:gd name="T73" fmla="*/ 26 h 1868"/>
                  <a:gd name="T74" fmla="*/ 5 w 1350"/>
                  <a:gd name="T75" fmla="*/ 25 h 1868"/>
                  <a:gd name="T76" fmla="*/ 3 w 1350"/>
                  <a:gd name="T77" fmla="*/ 23 h 1868"/>
                  <a:gd name="T78" fmla="*/ 3 w 1350"/>
                  <a:gd name="T79" fmla="*/ 21 h 1868"/>
                  <a:gd name="T80" fmla="*/ 3 w 1350"/>
                  <a:gd name="T81" fmla="*/ 20 h 1868"/>
                  <a:gd name="T82" fmla="*/ 3 w 1350"/>
                  <a:gd name="T83" fmla="*/ 19 h 1868"/>
                  <a:gd name="T84" fmla="*/ 1 w 1350"/>
                  <a:gd name="T85" fmla="*/ 20 h 1868"/>
                  <a:gd name="T86" fmla="*/ 1 w 1350"/>
                  <a:gd name="T87" fmla="*/ 19 h 1868"/>
                  <a:gd name="T88" fmla="*/ 1 w 1350"/>
                  <a:gd name="T89" fmla="*/ 18 h 1868"/>
                  <a:gd name="T90" fmla="*/ 1 w 1350"/>
                  <a:gd name="T91" fmla="*/ 17 h 1868"/>
                  <a:gd name="T92" fmla="*/ 3 w 1350"/>
                  <a:gd name="T93" fmla="*/ 15 h 1868"/>
                  <a:gd name="T94" fmla="*/ 3 w 1350"/>
                  <a:gd name="T95" fmla="*/ 15 h 1868"/>
                  <a:gd name="T96" fmla="*/ 3 w 1350"/>
                  <a:gd name="T97" fmla="*/ 13 h 1868"/>
                  <a:gd name="T98" fmla="*/ 5 w 1350"/>
                  <a:gd name="T99" fmla="*/ 12 h 1868"/>
                  <a:gd name="T100" fmla="*/ 5 w 1350"/>
                  <a:gd name="T101" fmla="*/ 10 h 1868"/>
                  <a:gd name="T102" fmla="*/ 6 w 1350"/>
                  <a:gd name="T103" fmla="*/ 10 h 1868"/>
                  <a:gd name="T104" fmla="*/ 7 w 1350"/>
                  <a:gd name="T105" fmla="*/ 10 h 1868"/>
                  <a:gd name="T106" fmla="*/ 10 w 1350"/>
                  <a:gd name="T107" fmla="*/ 9 h 1868"/>
                  <a:gd name="T108" fmla="*/ 11 w 1350"/>
                  <a:gd name="T109" fmla="*/ 7 h 1868"/>
                  <a:gd name="T110" fmla="*/ 13 w 1350"/>
                  <a:gd name="T111" fmla="*/ 7 h 1868"/>
                  <a:gd name="T112" fmla="*/ 14 w 1350"/>
                  <a:gd name="T113" fmla="*/ 6 h 1868"/>
                  <a:gd name="T114" fmla="*/ 15 w 1350"/>
                  <a:gd name="T115" fmla="*/ 5 h 1868"/>
                  <a:gd name="T116" fmla="*/ 17 w 1350"/>
                  <a:gd name="T117" fmla="*/ 5 h 1868"/>
                  <a:gd name="T118" fmla="*/ 19 w 1350"/>
                  <a:gd name="T119" fmla="*/ 4 h 1868"/>
                  <a:gd name="T120" fmla="*/ 20 w 1350"/>
                  <a:gd name="T121" fmla="*/ 3 h 1868"/>
                  <a:gd name="T122" fmla="*/ 21 w 1350"/>
                  <a:gd name="T123" fmla="*/ 2 h 186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50"/>
                  <a:gd name="T187" fmla="*/ 0 h 1868"/>
                  <a:gd name="T188" fmla="*/ 1350 w 1350"/>
                  <a:gd name="T189" fmla="*/ 1868 h 186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50" h="1868">
                    <a:moveTo>
                      <a:pt x="1325" y="0"/>
                    </a:moveTo>
                    <a:lnTo>
                      <a:pt x="1323" y="2"/>
                    </a:lnTo>
                    <a:lnTo>
                      <a:pt x="1319" y="6"/>
                    </a:lnTo>
                    <a:lnTo>
                      <a:pt x="1317" y="8"/>
                    </a:lnTo>
                    <a:lnTo>
                      <a:pt x="1314" y="13"/>
                    </a:lnTo>
                    <a:lnTo>
                      <a:pt x="1312" y="17"/>
                    </a:lnTo>
                    <a:lnTo>
                      <a:pt x="1308" y="23"/>
                    </a:lnTo>
                    <a:lnTo>
                      <a:pt x="1302" y="27"/>
                    </a:lnTo>
                    <a:lnTo>
                      <a:pt x="1298" y="32"/>
                    </a:lnTo>
                    <a:lnTo>
                      <a:pt x="1295" y="36"/>
                    </a:lnTo>
                    <a:lnTo>
                      <a:pt x="1293" y="38"/>
                    </a:lnTo>
                    <a:lnTo>
                      <a:pt x="1289" y="42"/>
                    </a:lnTo>
                    <a:lnTo>
                      <a:pt x="1287" y="46"/>
                    </a:lnTo>
                    <a:lnTo>
                      <a:pt x="1285" y="49"/>
                    </a:lnTo>
                    <a:lnTo>
                      <a:pt x="1281" y="53"/>
                    </a:lnTo>
                    <a:lnTo>
                      <a:pt x="1277" y="57"/>
                    </a:lnTo>
                    <a:lnTo>
                      <a:pt x="1276" y="61"/>
                    </a:lnTo>
                    <a:lnTo>
                      <a:pt x="1272" y="63"/>
                    </a:lnTo>
                    <a:lnTo>
                      <a:pt x="1268" y="68"/>
                    </a:lnTo>
                    <a:lnTo>
                      <a:pt x="1266" y="70"/>
                    </a:lnTo>
                    <a:lnTo>
                      <a:pt x="1262" y="76"/>
                    </a:lnTo>
                    <a:lnTo>
                      <a:pt x="1258" y="80"/>
                    </a:lnTo>
                    <a:lnTo>
                      <a:pt x="1255" y="82"/>
                    </a:lnTo>
                    <a:lnTo>
                      <a:pt x="1251" y="87"/>
                    </a:lnTo>
                    <a:lnTo>
                      <a:pt x="1247" y="89"/>
                    </a:lnTo>
                    <a:lnTo>
                      <a:pt x="1243" y="93"/>
                    </a:lnTo>
                    <a:lnTo>
                      <a:pt x="1241" y="99"/>
                    </a:lnTo>
                    <a:lnTo>
                      <a:pt x="1236" y="103"/>
                    </a:lnTo>
                    <a:lnTo>
                      <a:pt x="1232" y="106"/>
                    </a:lnTo>
                    <a:lnTo>
                      <a:pt x="1228" y="110"/>
                    </a:lnTo>
                    <a:lnTo>
                      <a:pt x="1224" y="114"/>
                    </a:lnTo>
                    <a:lnTo>
                      <a:pt x="1220" y="118"/>
                    </a:lnTo>
                    <a:lnTo>
                      <a:pt x="1217" y="124"/>
                    </a:lnTo>
                    <a:lnTo>
                      <a:pt x="1213" y="127"/>
                    </a:lnTo>
                    <a:lnTo>
                      <a:pt x="1209" y="131"/>
                    </a:lnTo>
                    <a:lnTo>
                      <a:pt x="1205" y="135"/>
                    </a:lnTo>
                    <a:lnTo>
                      <a:pt x="1201" y="139"/>
                    </a:lnTo>
                    <a:lnTo>
                      <a:pt x="1198" y="143"/>
                    </a:lnTo>
                    <a:lnTo>
                      <a:pt x="1192" y="146"/>
                    </a:lnTo>
                    <a:lnTo>
                      <a:pt x="1188" y="150"/>
                    </a:lnTo>
                    <a:lnTo>
                      <a:pt x="1184" y="154"/>
                    </a:lnTo>
                    <a:lnTo>
                      <a:pt x="1181" y="158"/>
                    </a:lnTo>
                    <a:lnTo>
                      <a:pt x="1177" y="162"/>
                    </a:lnTo>
                    <a:lnTo>
                      <a:pt x="1173" y="163"/>
                    </a:lnTo>
                    <a:lnTo>
                      <a:pt x="1169" y="169"/>
                    </a:lnTo>
                    <a:lnTo>
                      <a:pt x="1165" y="171"/>
                    </a:lnTo>
                    <a:lnTo>
                      <a:pt x="1160" y="175"/>
                    </a:lnTo>
                    <a:lnTo>
                      <a:pt x="1156" y="177"/>
                    </a:lnTo>
                    <a:lnTo>
                      <a:pt x="1152" y="181"/>
                    </a:lnTo>
                    <a:lnTo>
                      <a:pt x="1148" y="184"/>
                    </a:lnTo>
                    <a:lnTo>
                      <a:pt x="1144" y="186"/>
                    </a:lnTo>
                    <a:lnTo>
                      <a:pt x="1141" y="190"/>
                    </a:lnTo>
                    <a:lnTo>
                      <a:pt x="1137" y="194"/>
                    </a:lnTo>
                    <a:lnTo>
                      <a:pt x="1133" y="194"/>
                    </a:lnTo>
                    <a:lnTo>
                      <a:pt x="1129" y="196"/>
                    </a:lnTo>
                    <a:lnTo>
                      <a:pt x="1125" y="200"/>
                    </a:lnTo>
                    <a:lnTo>
                      <a:pt x="1122" y="201"/>
                    </a:lnTo>
                    <a:lnTo>
                      <a:pt x="1118" y="203"/>
                    </a:lnTo>
                    <a:lnTo>
                      <a:pt x="1114" y="205"/>
                    </a:lnTo>
                    <a:lnTo>
                      <a:pt x="1110" y="207"/>
                    </a:lnTo>
                    <a:lnTo>
                      <a:pt x="1106" y="209"/>
                    </a:lnTo>
                    <a:lnTo>
                      <a:pt x="1104" y="209"/>
                    </a:lnTo>
                    <a:lnTo>
                      <a:pt x="1101" y="211"/>
                    </a:lnTo>
                    <a:lnTo>
                      <a:pt x="1097" y="213"/>
                    </a:lnTo>
                    <a:lnTo>
                      <a:pt x="1093" y="215"/>
                    </a:lnTo>
                    <a:lnTo>
                      <a:pt x="1091" y="215"/>
                    </a:lnTo>
                    <a:lnTo>
                      <a:pt x="1085" y="217"/>
                    </a:lnTo>
                    <a:lnTo>
                      <a:pt x="1084" y="219"/>
                    </a:lnTo>
                    <a:lnTo>
                      <a:pt x="1080" y="220"/>
                    </a:lnTo>
                    <a:lnTo>
                      <a:pt x="1078" y="220"/>
                    </a:lnTo>
                    <a:lnTo>
                      <a:pt x="1074" y="220"/>
                    </a:lnTo>
                    <a:lnTo>
                      <a:pt x="1070" y="220"/>
                    </a:lnTo>
                    <a:lnTo>
                      <a:pt x="1068" y="222"/>
                    </a:lnTo>
                    <a:lnTo>
                      <a:pt x="1063" y="224"/>
                    </a:lnTo>
                    <a:lnTo>
                      <a:pt x="1057" y="224"/>
                    </a:lnTo>
                    <a:lnTo>
                      <a:pt x="1051" y="224"/>
                    </a:lnTo>
                    <a:lnTo>
                      <a:pt x="1046" y="226"/>
                    </a:lnTo>
                    <a:lnTo>
                      <a:pt x="1040" y="226"/>
                    </a:lnTo>
                    <a:lnTo>
                      <a:pt x="1036" y="226"/>
                    </a:lnTo>
                    <a:lnTo>
                      <a:pt x="1030" y="226"/>
                    </a:lnTo>
                    <a:lnTo>
                      <a:pt x="1028" y="226"/>
                    </a:lnTo>
                    <a:lnTo>
                      <a:pt x="1023" y="224"/>
                    </a:lnTo>
                    <a:lnTo>
                      <a:pt x="1021" y="224"/>
                    </a:lnTo>
                    <a:lnTo>
                      <a:pt x="1017" y="224"/>
                    </a:lnTo>
                    <a:lnTo>
                      <a:pt x="1013" y="224"/>
                    </a:lnTo>
                    <a:lnTo>
                      <a:pt x="1009" y="222"/>
                    </a:lnTo>
                    <a:lnTo>
                      <a:pt x="1008" y="222"/>
                    </a:lnTo>
                    <a:lnTo>
                      <a:pt x="1004" y="220"/>
                    </a:lnTo>
                    <a:lnTo>
                      <a:pt x="1000" y="220"/>
                    </a:lnTo>
                    <a:lnTo>
                      <a:pt x="998" y="220"/>
                    </a:lnTo>
                    <a:lnTo>
                      <a:pt x="996" y="220"/>
                    </a:lnTo>
                    <a:lnTo>
                      <a:pt x="992" y="224"/>
                    </a:lnTo>
                    <a:lnTo>
                      <a:pt x="990" y="226"/>
                    </a:lnTo>
                    <a:lnTo>
                      <a:pt x="989" y="228"/>
                    </a:lnTo>
                    <a:lnTo>
                      <a:pt x="985" y="232"/>
                    </a:lnTo>
                    <a:lnTo>
                      <a:pt x="983" y="236"/>
                    </a:lnTo>
                    <a:lnTo>
                      <a:pt x="979" y="239"/>
                    </a:lnTo>
                    <a:lnTo>
                      <a:pt x="975" y="243"/>
                    </a:lnTo>
                    <a:lnTo>
                      <a:pt x="971" y="247"/>
                    </a:lnTo>
                    <a:lnTo>
                      <a:pt x="966" y="253"/>
                    </a:lnTo>
                    <a:lnTo>
                      <a:pt x="960" y="258"/>
                    </a:lnTo>
                    <a:lnTo>
                      <a:pt x="956" y="262"/>
                    </a:lnTo>
                    <a:lnTo>
                      <a:pt x="952" y="270"/>
                    </a:lnTo>
                    <a:lnTo>
                      <a:pt x="947" y="276"/>
                    </a:lnTo>
                    <a:lnTo>
                      <a:pt x="941" y="279"/>
                    </a:lnTo>
                    <a:lnTo>
                      <a:pt x="935" y="285"/>
                    </a:lnTo>
                    <a:lnTo>
                      <a:pt x="930" y="291"/>
                    </a:lnTo>
                    <a:lnTo>
                      <a:pt x="922" y="296"/>
                    </a:lnTo>
                    <a:lnTo>
                      <a:pt x="920" y="298"/>
                    </a:lnTo>
                    <a:lnTo>
                      <a:pt x="916" y="302"/>
                    </a:lnTo>
                    <a:lnTo>
                      <a:pt x="914" y="304"/>
                    </a:lnTo>
                    <a:lnTo>
                      <a:pt x="911" y="308"/>
                    </a:lnTo>
                    <a:lnTo>
                      <a:pt x="907" y="310"/>
                    </a:lnTo>
                    <a:lnTo>
                      <a:pt x="903" y="314"/>
                    </a:lnTo>
                    <a:lnTo>
                      <a:pt x="901" y="315"/>
                    </a:lnTo>
                    <a:lnTo>
                      <a:pt x="897" y="319"/>
                    </a:lnTo>
                    <a:lnTo>
                      <a:pt x="893" y="321"/>
                    </a:lnTo>
                    <a:lnTo>
                      <a:pt x="890" y="323"/>
                    </a:lnTo>
                    <a:lnTo>
                      <a:pt x="886" y="325"/>
                    </a:lnTo>
                    <a:lnTo>
                      <a:pt x="884" y="329"/>
                    </a:lnTo>
                    <a:lnTo>
                      <a:pt x="880" y="329"/>
                    </a:lnTo>
                    <a:lnTo>
                      <a:pt x="878" y="333"/>
                    </a:lnTo>
                    <a:lnTo>
                      <a:pt x="874" y="334"/>
                    </a:lnTo>
                    <a:lnTo>
                      <a:pt x="871" y="336"/>
                    </a:lnTo>
                    <a:lnTo>
                      <a:pt x="867" y="338"/>
                    </a:lnTo>
                    <a:lnTo>
                      <a:pt x="865" y="340"/>
                    </a:lnTo>
                    <a:lnTo>
                      <a:pt x="861" y="342"/>
                    </a:lnTo>
                    <a:lnTo>
                      <a:pt x="859" y="344"/>
                    </a:lnTo>
                    <a:lnTo>
                      <a:pt x="852" y="348"/>
                    </a:lnTo>
                    <a:lnTo>
                      <a:pt x="846" y="352"/>
                    </a:lnTo>
                    <a:lnTo>
                      <a:pt x="842" y="352"/>
                    </a:lnTo>
                    <a:lnTo>
                      <a:pt x="840" y="353"/>
                    </a:lnTo>
                    <a:lnTo>
                      <a:pt x="836" y="353"/>
                    </a:lnTo>
                    <a:lnTo>
                      <a:pt x="833" y="355"/>
                    </a:lnTo>
                    <a:lnTo>
                      <a:pt x="827" y="357"/>
                    </a:lnTo>
                    <a:lnTo>
                      <a:pt x="821" y="359"/>
                    </a:lnTo>
                    <a:lnTo>
                      <a:pt x="816" y="359"/>
                    </a:lnTo>
                    <a:lnTo>
                      <a:pt x="810" y="359"/>
                    </a:lnTo>
                    <a:lnTo>
                      <a:pt x="804" y="359"/>
                    </a:lnTo>
                    <a:lnTo>
                      <a:pt x="800" y="361"/>
                    </a:lnTo>
                    <a:lnTo>
                      <a:pt x="795" y="359"/>
                    </a:lnTo>
                    <a:lnTo>
                      <a:pt x="789" y="359"/>
                    </a:lnTo>
                    <a:lnTo>
                      <a:pt x="783" y="359"/>
                    </a:lnTo>
                    <a:lnTo>
                      <a:pt x="781" y="359"/>
                    </a:lnTo>
                    <a:lnTo>
                      <a:pt x="776" y="357"/>
                    </a:lnTo>
                    <a:lnTo>
                      <a:pt x="772" y="355"/>
                    </a:lnTo>
                    <a:lnTo>
                      <a:pt x="766" y="353"/>
                    </a:lnTo>
                    <a:lnTo>
                      <a:pt x="764" y="353"/>
                    </a:lnTo>
                    <a:lnTo>
                      <a:pt x="758" y="352"/>
                    </a:lnTo>
                    <a:lnTo>
                      <a:pt x="757" y="352"/>
                    </a:lnTo>
                    <a:lnTo>
                      <a:pt x="753" y="348"/>
                    </a:lnTo>
                    <a:lnTo>
                      <a:pt x="749" y="348"/>
                    </a:lnTo>
                    <a:lnTo>
                      <a:pt x="743" y="344"/>
                    </a:lnTo>
                    <a:lnTo>
                      <a:pt x="739" y="342"/>
                    </a:lnTo>
                    <a:lnTo>
                      <a:pt x="734" y="338"/>
                    </a:lnTo>
                    <a:lnTo>
                      <a:pt x="732" y="336"/>
                    </a:lnTo>
                    <a:lnTo>
                      <a:pt x="732" y="334"/>
                    </a:lnTo>
                    <a:lnTo>
                      <a:pt x="728" y="336"/>
                    </a:lnTo>
                    <a:lnTo>
                      <a:pt x="726" y="340"/>
                    </a:lnTo>
                    <a:lnTo>
                      <a:pt x="722" y="344"/>
                    </a:lnTo>
                    <a:lnTo>
                      <a:pt x="719" y="348"/>
                    </a:lnTo>
                    <a:lnTo>
                      <a:pt x="715" y="352"/>
                    </a:lnTo>
                    <a:lnTo>
                      <a:pt x="709" y="357"/>
                    </a:lnTo>
                    <a:lnTo>
                      <a:pt x="703" y="363"/>
                    </a:lnTo>
                    <a:lnTo>
                      <a:pt x="700" y="367"/>
                    </a:lnTo>
                    <a:lnTo>
                      <a:pt x="696" y="371"/>
                    </a:lnTo>
                    <a:lnTo>
                      <a:pt x="694" y="374"/>
                    </a:lnTo>
                    <a:lnTo>
                      <a:pt x="688" y="378"/>
                    </a:lnTo>
                    <a:lnTo>
                      <a:pt x="686" y="382"/>
                    </a:lnTo>
                    <a:lnTo>
                      <a:pt x="682" y="384"/>
                    </a:lnTo>
                    <a:lnTo>
                      <a:pt x="679" y="388"/>
                    </a:lnTo>
                    <a:lnTo>
                      <a:pt x="677" y="392"/>
                    </a:lnTo>
                    <a:lnTo>
                      <a:pt x="671" y="395"/>
                    </a:lnTo>
                    <a:lnTo>
                      <a:pt x="669" y="397"/>
                    </a:lnTo>
                    <a:lnTo>
                      <a:pt x="665" y="401"/>
                    </a:lnTo>
                    <a:lnTo>
                      <a:pt x="662" y="407"/>
                    </a:lnTo>
                    <a:lnTo>
                      <a:pt x="658" y="411"/>
                    </a:lnTo>
                    <a:lnTo>
                      <a:pt x="652" y="414"/>
                    </a:lnTo>
                    <a:lnTo>
                      <a:pt x="650" y="416"/>
                    </a:lnTo>
                    <a:lnTo>
                      <a:pt x="644" y="422"/>
                    </a:lnTo>
                    <a:lnTo>
                      <a:pt x="641" y="426"/>
                    </a:lnTo>
                    <a:lnTo>
                      <a:pt x="637" y="428"/>
                    </a:lnTo>
                    <a:lnTo>
                      <a:pt x="633" y="433"/>
                    </a:lnTo>
                    <a:lnTo>
                      <a:pt x="629" y="437"/>
                    </a:lnTo>
                    <a:lnTo>
                      <a:pt x="625" y="441"/>
                    </a:lnTo>
                    <a:lnTo>
                      <a:pt x="620" y="445"/>
                    </a:lnTo>
                    <a:lnTo>
                      <a:pt x="616" y="449"/>
                    </a:lnTo>
                    <a:lnTo>
                      <a:pt x="612" y="452"/>
                    </a:lnTo>
                    <a:lnTo>
                      <a:pt x="606" y="456"/>
                    </a:lnTo>
                    <a:lnTo>
                      <a:pt x="603" y="460"/>
                    </a:lnTo>
                    <a:lnTo>
                      <a:pt x="599" y="464"/>
                    </a:lnTo>
                    <a:lnTo>
                      <a:pt x="595" y="468"/>
                    </a:lnTo>
                    <a:lnTo>
                      <a:pt x="589" y="471"/>
                    </a:lnTo>
                    <a:lnTo>
                      <a:pt x="586" y="475"/>
                    </a:lnTo>
                    <a:lnTo>
                      <a:pt x="582" y="479"/>
                    </a:lnTo>
                    <a:lnTo>
                      <a:pt x="576" y="483"/>
                    </a:lnTo>
                    <a:lnTo>
                      <a:pt x="572" y="487"/>
                    </a:lnTo>
                    <a:lnTo>
                      <a:pt x="568" y="490"/>
                    </a:lnTo>
                    <a:lnTo>
                      <a:pt x="565" y="492"/>
                    </a:lnTo>
                    <a:lnTo>
                      <a:pt x="559" y="496"/>
                    </a:lnTo>
                    <a:lnTo>
                      <a:pt x="555" y="502"/>
                    </a:lnTo>
                    <a:lnTo>
                      <a:pt x="551" y="504"/>
                    </a:lnTo>
                    <a:lnTo>
                      <a:pt x="546" y="507"/>
                    </a:lnTo>
                    <a:lnTo>
                      <a:pt x="542" y="509"/>
                    </a:lnTo>
                    <a:lnTo>
                      <a:pt x="538" y="511"/>
                    </a:lnTo>
                    <a:lnTo>
                      <a:pt x="534" y="515"/>
                    </a:lnTo>
                    <a:lnTo>
                      <a:pt x="530" y="517"/>
                    </a:lnTo>
                    <a:lnTo>
                      <a:pt x="527" y="521"/>
                    </a:lnTo>
                    <a:lnTo>
                      <a:pt x="523" y="523"/>
                    </a:lnTo>
                    <a:lnTo>
                      <a:pt x="519" y="526"/>
                    </a:lnTo>
                    <a:lnTo>
                      <a:pt x="515" y="528"/>
                    </a:lnTo>
                    <a:lnTo>
                      <a:pt x="511" y="530"/>
                    </a:lnTo>
                    <a:lnTo>
                      <a:pt x="508" y="532"/>
                    </a:lnTo>
                    <a:lnTo>
                      <a:pt x="504" y="534"/>
                    </a:lnTo>
                    <a:lnTo>
                      <a:pt x="500" y="536"/>
                    </a:lnTo>
                    <a:lnTo>
                      <a:pt x="496" y="536"/>
                    </a:lnTo>
                    <a:lnTo>
                      <a:pt x="494" y="540"/>
                    </a:lnTo>
                    <a:lnTo>
                      <a:pt x="490" y="540"/>
                    </a:lnTo>
                    <a:lnTo>
                      <a:pt x="487" y="542"/>
                    </a:lnTo>
                    <a:lnTo>
                      <a:pt x="483" y="542"/>
                    </a:lnTo>
                    <a:lnTo>
                      <a:pt x="481" y="545"/>
                    </a:lnTo>
                    <a:lnTo>
                      <a:pt x="473" y="547"/>
                    </a:lnTo>
                    <a:lnTo>
                      <a:pt x="470" y="549"/>
                    </a:lnTo>
                    <a:lnTo>
                      <a:pt x="462" y="549"/>
                    </a:lnTo>
                    <a:lnTo>
                      <a:pt x="456" y="549"/>
                    </a:lnTo>
                    <a:lnTo>
                      <a:pt x="452" y="551"/>
                    </a:lnTo>
                    <a:lnTo>
                      <a:pt x="447" y="553"/>
                    </a:lnTo>
                    <a:lnTo>
                      <a:pt x="443" y="553"/>
                    </a:lnTo>
                    <a:lnTo>
                      <a:pt x="437" y="553"/>
                    </a:lnTo>
                    <a:lnTo>
                      <a:pt x="435" y="553"/>
                    </a:lnTo>
                    <a:lnTo>
                      <a:pt x="430" y="553"/>
                    </a:lnTo>
                    <a:lnTo>
                      <a:pt x="426" y="551"/>
                    </a:lnTo>
                    <a:lnTo>
                      <a:pt x="424" y="551"/>
                    </a:lnTo>
                    <a:lnTo>
                      <a:pt x="420" y="549"/>
                    </a:lnTo>
                    <a:lnTo>
                      <a:pt x="416" y="549"/>
                    </a:lnTo>
                    <a:lnTo>
                      <a:pt x="411" y="547"/>
                    </a:lnTo>
                    <a:lnTo>
                      <a:pt x="407" y="547"/>
                    </a:lnTo>
                    <a:lnTo>
                      <a:pt x="403" y="545"/>
                    </a:lnTo>
                    <a:lnTo>
                      <a:pt x="401" y="545"/>
                    </a:lnTo>
                    <a:lnTo>
                      <a:pt x="399" y="542"/>
                    </a:lnTo>
                    <a:lnTo>
                      <a:pt x="397" y="545"/>
                    </a:lnTo>
                    <a:lnTo>
                      <a:pt x="394" y="547"/>
                    </a:lnTo>
                    <a:lnTo>
                      <a:pt x="392" y="549"/>
                    </a:lnTo>
                    <a:lnTo>
                      <a:pt x="388" y="553"/>
                    </a:lnTo>
                    <a:lnTo>
                      <a:pt x="382" y="557"/>
                    </a:lnTo>
                    <a:lnTo>
                      <a:pt x="380" y="561"/>
                    </a:lnTo>
                    <a:lnTo>
                      <a:pt x="374" y="566"/>
                    </a:lnTo>
                    <a:lnTo>
                      <a:pt x="369" y="572"/>
                    </a:lnTo>
                    <a:lnTo>
                      <a:pt x="363" y="578"/>
                    </a:lnTo>
                    <a:lnTo>
                      <a:pt x="357" y="583"/>
                    </a:lnTo>
                    <a:lnTo>
                      <a:pt x="354" y="585"/>
                    </a:lnTo>
                    <a:lnTo>
                      <a:pt x="350" y="589"/>
                    </a:lnTo>
                    <a:lnTo>
                      <a:pt x="346" y="593"/>
                    </a:lnTo>
                    <a:lnTo>
                      <a:pt x="344" y="597"/>
                    </a:lnTo>
                    <a:lnTo>
                      <a:pt x="340" y="599"/>
                    </a:lnTo>
                    <a:lnTo>
                      <a:pt x="336" y="602"/>
                    </a:lnTo>
                    <a:lnTo>
                      <a:pt x="333" y="608"/>
                    </a:lnTo>
                    <a:lnTo>
                      <a:pt x="331" y="610"/>
                    </a:lnTo>
                    <a:lnTo>
                      <a:pt x="325" y="614"/>
                    </a:lnTo>
                    <a:lnTo>
                      <a:pt x="323" y="618"/>
                    </a:lnTo>
                    <a:lnTo>
                      <a:pt x="317" y="621"/>
                    </a:lnTo>
                    <a:lnTo>
                      <a:pt x="314" y="627"/>
                    </a:lnTo>
                    <a:lnTo>
                      <a:pt x="310" y="629"/>
                    </a:lnTo>
                    <a:lnTo>
                      <a:pt x="306" y="633"/>
                    </a:lnTo>
                    <a:lnTo>
                      <a:pt x="302" y="637"/>
                    </a:lnTo>
                    <a:lnTo>
                      <a:pt x="298" y="642"/>
                    </a:lnTo>
                    <a:lnTo>
                      <a:pt x="295" y="646"/>
                    </a:lnTo>
                    <a:lnTo>
                      <a:pt x="291" y="650"/>
                    </a:lnTo>
                    <a:lnTo>
                      <a:pt x="287" y="656"/>
                    </a:lnTo>
                    <a:lnTo>
                      <a:pt x="283" y="659"/>
                    </a:lnTo>
                    <a:lnTo>
                      <a:pt x="279" y="663"/>
                    </a:lnTo>
                    <a:lnTo>
                      <a:pt x="276" y="669"/>
                    </a:lnTo>
                    <a:lnTo>
                      <a:pt x="272" y="673"/>
                    </a:lnTo>
                    <a:lnTo>
                      <a:pt x="268" y="678"/>
                    </a:lnTo>
                    <a:lnTo>
                      <a:pt x="262" y="680"/>
                    </a:lnTo>
                    <a:lnTo>
                      <a:pt x="259" y="686"/>
                    </a:lnTo>
                    <a:lnTo>
                      <a:pt x="255" y="690"/>
                    </a:lnTo>
                    <a:lnTo>
                      <a:pt x="251" y="694"/>
                    </a:lnTo>
                    <a:lnTo>
                      <a:pt x="247" y="699"/>
                    </a:lnTo>
                    <a:lnTo>
                      <a:pt x="243" y="705"/>
                    </a:lnTo>
                    <a:lnTo>
                      <a:pt x="240" y="709"/>
                    </a:lnTo>
                    <a:lnTo>
                      <a:pt x="236" y="713"/>
                    </a:lnTo>
                    <a:lnTo>
                      <a:pt x="232" y="718"/>
                    </a:lnTo>
                    <a:lnTo>
                      <a:pt x="228" y="722"/>
                    </a:lnTo>
                    <a:lnTo>
                      <a:pt x="224" y="728"/>
                    </a:lnTo>
                    <a:lnTo>
                      <a:pt x="222" y="732"/>
                    </a:lnTo>
                    <a:lnTo>
                      <a:pt x="219" y="735"/>
                    </a:lnTo>
                    <a:lnTo>
                      <a:pt x="215" y="741"/>
                    </a:lnTo>
                    <a:lnTo>
                      <a:pt x="211" y="745"/>
                    </a:lnTo>
                    <a:lnTo>
                      <a:pt x="209" y="751"/>
                    </a:lnTo>
                    <a:lnTo>
                      <a:pt x="205" y="755"/>
                    </a:lnTo>
                    <a:lnTo>
                      <a:pt x="202" y="758"/>
                    </a:lnTo>
                    <a:lnTo>
                      <a:pt x="198" y="762"/>
                    </a:lnTo>
                    <a:lnTo>
                      <a:pt x="196" y="768"/>
                    </a:lnTo>
                    <a:lnTo>
                      <a:pt x="192" y="772"/>
                    </a:lnTo>
                    <a:lnTo>
                      <a:pt x="190" y="775"/>
                    </a:lnTo>
                    <a:lnTo>
                      <a:pt x="186" y="779"/>
                    </a:lnTo>
                    <a:lnTo>
                      <a:pt x="184" y="785"/>
                    </a:lnTo>
                    <a:lnTo>
                      <a:pt x="181" y="789"/>
                    </a:lnTo>
                    <a:lnTo>
                      <a:pt x="179" y="793"/>
                    </a:lnTo>
                    <a:lnTo>
                      <a:pt x="175" y="796"/>
                    </a:lnTo>
                    <a:lnTo>
                      <a:pt x="173" y="800"/>
                    </a:lnTo>
                    <a:lnTo>
                      <a:pt x="171" y="804"/>
                    </a:lnTo>
                    <a:lnTo>
                      <a:pt x="169" y="810"/>
                    </a:lnTo>
                    <a:lnTo>
                      <a:pt x="167" y="813"/>
                    </a:lnTo>
                    <a:lnTo>
                      <a:pt x="165" y="817"/>
                    </a:lnTo>
                    <a:lnTo>
                      <a:pt x="163" y="819"/>
                    </a:lnTo>
                    <a:lnTo>
                      <a:pt x="162" y="825"/>
                    </a:lnTo>
                    <a:lnTo>
                      <a:pt x="158" y="829"/>
                    </a:lnTo>
                    <a:lnTo>
                      <a:pt x="156" y="832"/>
                    </a:lnTo>
                    <a:lnTo>
                      <a:pt x="154" y="836"/>
                    </a:lnTo>
                    <a:lnTo>
                      <a:pt x="154" y="838"/>
                    </a:lnTo>
                    <a:lnTo>
                      <a:pt x="152" y="842"/>
                    </a:lnTo>
                    <a:lnTo>
                      <a:pt x="150" y="846"/>
                    </a:lnTo>
                    <a:lnTo>
                      <a:pt x="148" y="850"/>
                    </a:lnTo>
                    <a:lnTo>
                      <a:pt x="146" y="853"/>
                    </a:lnTo>
                    <a:lnTo>
                      <a:pt x="144" y="855"/>
                    </a:lnTo>
                    <a:lnTo>
                      <a:pt x="143" y="859"/>
                    </a:lnTo>
                    <a:lnTo>
                      <a:pt x="141" y="863"/>
                    </a:lnTo>
                    <a:lnTo>
                      <a:pt x="141" y="867"/>
                    </a:lnTo>
                    <a:lnTo>
                      <a:pt x="139" y="869"/>
                    </a:lnTo>
                    <a:lnTo>
                      <a:pt x="139" y="872"/>
                    </a:lnTo>
                    <a:lnTo>
                      <a:pt x="135" y="876"/>
                    </a:lnTo>
                    <a:lnTo>
                      <a:pt x="133" y="882"/>
                    </a:lnTo>
                    <a:lnTo>
                      <a:pt x="131" y="888"/>
                    </a:lnTo>
                    <a:lnTo>
                      <a:pt x="129" y="893"/>
                    </a:lnTo>
                    <a:lnTo>
                      <a:pt x="127" y="897"/>
                    </a:lnTo>
                    <a:lnTo>
                      <a:pt x="127" y="901"/>
                    </a:lnTo>
                    <a:lnTo>
                      <a:pt x="125" y="905"/>
                    </a:lnTo>
                    <a:lnTo>
                      <a:pt x="124" y="908"/>
                    </a:lnTo>
                    <a:lnTo>
                      <a:pt x="122" y="914"/>
                    </a:lnTo>
                    <a:lnTo>
                      <a:pt x="122" y="918"/>
                    </a:lnTo>
                    <a:lnTo>
                      <a:pt x="122" y="922"/>
                    </a:lnTo>
                    <a:lnTo>
                      <a:pt x="122" y="924"/>
                    </a:lnTo>
                    <a:lnTo>
                      <a:pt x="67" y="899"/>
                    </a:lnTo>
                    <a:lnTo>
                      <a:pt x="65" y="899"/>
                    </a:lnTo>
                    <a:lnTo>
                      <a:pt x="65" y="903"/>
                    </a:lnTo>
                    <a:lnTo>
                      <a:pt x="63" y="905"/>
                    </a:lnTo>
                    <a:lnTo>
                      <a:pt x="61" y="907"/>
                    </a:lnTo>
                    <a:lnTo>
                      <a:pt x="61" y="910"/>
                    </a:lnTo>
                    <a:lnTo>
                      <a:pt x="61" y="912"/>
                    </a:lnTo>
                    <a:lnTo>
                      <a:pt x="59" y="916"/>
                    </a:lnTo>
                    <a:lnTo>
                      <a:pt x="57" y="920"/>
                    </a:lnTo>
                    <a:lnTo>
                      <a:pt x="55" y="924"/>
                    </a:lnTo>
                    <a:lnTo>
                      <a:pt x="55" y="929"/>
                    </a:lnTo>
                    <a:lnTo>
                      <a:pt x="53" y="935"/>
                    </a:lnTo>
                    <a:lnTo>
                      <a:pt x="53" y="939"/>
                    </a:lnTo>
                    <a:lnTo>
                      <a:pt x="51" y="943"/>
                    </a:lnTo>
                    <a:lnTo>
                      <a:pt x="51" y="945"/>
                    </a:lnTo>
                    <a:lnTo>
                      <a:pt x="49" y="950"/>
                    </a:lnTo>
                    <a:lnTo>
                      <a:pt x="49" y="954"/>
                    </a:lnTo>
                    <a:lnTo>
                      <a:pt x="48" y="956"/>
                    </a:lnTo>
                    <a:lnTo>
                      <a:pt x="48" y="958"/>
                    </a:lnTo>
                    <a:lnTo>
                      <a:pt x="46" y="962"/>
                    </a:lnTo>
                    <a:lnTo>
                      <a:pt x="46" y="965"/>
                    </a:lnTo>
                    <a:lnTo>
                      <a:pt x="46" y="969"/>
                    </a:lnTo>
                    <a:lnTo>
                      <a:pt x="44" y="973"/>
                    </a:lnTo>
                    <a:lnTo>
                      <a:pt x="42" y="975"/>
                    </a:lnTo>
                    <a:lnTo>
                      <a:pt x="42" y="981"/>
                    </a:lnTo>
                    <a:lnTo>
                      <a:pt x="42" y="983"/>
                    </a:lnTo>
                    <a:lnTo>
                      <a:pt x="42" y="986"/>
                    </a:lnTo>
                    <a:lnTo>
                      <a:pt x="40" y="992"/>
                    </a:lnTo>
                    <a:lnTo>
                      <a:pt x="40" y="996"/>
                    </a:lnTo>
                    <a:lnTo>
                      <a:pt x="38" y="1000"/>
                    </a:lnTo>
                    <a:lnTo>
                      <a:pt x="38" y="1003"/>
                    </a:lnTo>
                    <a:lnTo>
                      <a:pt x="36" y="1007"/>
                    </a:lnTo>
                    <a:lnTo>
                      <a:pt x="36" y="1013"/>
                    </a:lnTo>
                    <a:lnTo>
                      <a:pt x="36" y="1015"/>
                    </a:lnTo>
                    <a:lnTo>
                      <a:pt x="36" y="1021"/>
                    </a:lnTo>
                    <a:lnTo>
                      <a:pt x="34" y="1024"/>
                    </a:lnTo>
                    <a:lnTo>
                      <a:pt x="34" y="1030"/>
                    </a:lnTo>
                    <a:lnTo>
                      <a:pt x="34" y="1032"/>
                    </a:lnTo>
                    <a:lnTo>
                      <a:pt x="34" y="1038"/>
                    </a:lnTo>
                    <a:lnTo>
                      <a:pt x="32" y="1043"/>
                    </a:lnTo>
                    <a:lnTo>
                      <a:pt x="32" y="1047"/>
                    </a:lnTo>
                    <a:lnTo>
                      <a:pt x="30" y="1051"/>
                    </a:lnTo>
                    <a:lnTo>
                      <a:pt x="30" y="1057"/>
                    </a:lnTo>
                    <a:lnTo>
                      <a:pt x="30" y="1060"/>
                    </a:lnTo>
                    <a:lnTo>
                      <a:pt x="30" y="1066"/>
                    </a:lnTo>
                    <a:lnTo>
                      <a:pt x="29" y="1070"/>
                    </a:lnTo>
                    <a:lnTo>
                      <a:pt x="29" y="1076"/>
                    </a:lnTo>
                    <a:lnTo>
                      <a:pt x="29" y="1081"/>
                    </a:lnTo>
                    <a:lnTo>
                      <a:pt x="29" y="1087"/>
                    </a:lnTo>
                    <a:lnTo>
                      <a:pt x="29" y="1091"/>
                    </a:lnTo>
                    <a:lnTo>
                      <a:pt x="29" y="1095"/>
                    </a:lnTo>
                    <a:lnTo>
                      <a:pt x="29" y="1100"/>
                    </a:lnTo>
                    <a:lnTo>
                      <a:pt x="29" y="1106"/>
                    </a:lnTo>
                    <a:lnTo>
                      <a:pt x="29" y="1112"/>
                    </a:lnTo>
                    <a:lnTo>
                      <a:pt x="29" y="1116"/>
                    </a:lnTo>
                    <a:lnTo>
                      <a:pt x="29" y="1121"/>
                    </a:lnTo>
                    <a:lnTo>
                      <a:pt x="29" y="1127"/>
                    </a:lnTo>
                    <a:lnTo>
                      <a:pt x="29" y="1131"/>
                    </a:lnTo>
                    <a:lnTo>
                      <a:pt x="29" y="1137"/>
                    </a:lnTo>
                    <a:lnTo>
                      <a:pt x="29" y="1140"/>
                    </a:lnTo>
                    <a:lnTo>
                      <a:pt x="29" y="1146"/>
                    </a:lnTo>
                    <a:lnTo>
                      <a:pt x="29" y="1152"/>
                    </a:lnTo>
                    <a:lnTo>
                      <a:pt x="29" y="1157"/>
                    </a:lnTo>
                    <a:lnTo>
                      <a:pt x="29" y="1161"/>
                    </a:lnTo>
                    <a:lnTo>
                      <a:pt x="29" y="1167"/>
                    </a:lnTo>
                    <a:lnTo>
                      <a:pt x="29" y="1171"/>
                    </a:lnTo>
                    <a:lnTo>
                      <a:pt x="29" y="1176"/>
                    </a:lnTo>
                    <a:lnTo>
                      <a:pt x="29" y="1182"/>
                    </a:lnTo>
                    <a:lnTo>
                      <a:pt x="29" y="1188"/>
                    </a:lnTo>
                    <a:lnTo>
                      <a:pt x="29" y="1192"/>
                    </a:lnTo>
                    <a:lnTo>
                      <a:pt x="29" y="1197"/>
                    </a:lnTo>
                    <a:lnTo>
                      <a:pt x="29" y="1201"/>
                    </a:lnTo>
                    <a:lnTo>
                      <a:pt x="30" y="1207"/>
                    </a:lnTo>
                    <a:lnTo>
                      <a:pt x="30" y="1211"/>
                    </a:lnTo>
                    <a:lnTo>
                      <a:pt x="30" y="1216"/>
                    </a:lnTo>
                    <a:lnTo>
                      <a:pt x="30" y="1220"/>
                    </a:lnTo>
                    <a:lnTo>
                      <a:pt x="30" y="1226"/>
                    </a:lnTo>
                    <a:lnTo>
                      <a:pt x="30" y="1230"/>
                    </a:lnTo>
                    <a:lnTo>
                      <a:pt x="30" y="1233"/>
                    </a:lnTo>
                    <a:lnTo>
                      <a:pt x="32" y="1239"/>
                    </a:lnTo>
                    <a:lnTo>
                      <a:pt x="34" y="1243"/>
                    </a:lnTo>
                    <a:lnTo>
                      <a:pt x="34" y="1247"/>
                    </a:lnTo>
                    <a:lnTo>
                      <a:pt x="34" y="1251"/>
                    </a:lnTo>
                    <a:lnTo>
                      <a:pt x="34" y="1254"/>
                    </a:lnTo>
                    <a:lnTo>
                      <a:pt x="34" y="1258"/>
                    </a:lnTo>
                    <a:lnTo>
                      <a:pt x="34" y="1262"/>
                    </a:lnTo>
                    <a:lnTo>
                      <a:pt x="34" y="1266"/>
                    </a:lnTo>
                    <a:lnTo>
                      <a:pt x="36" y="1270"/>
                    </a:lnTo>
                    <a:lnTo>
                      <a:pt x="36" y="1275"/>
                    </a:lnTo>
                    <a:lnTo>
                      <a:pt x="36" y="1277"/>
                    </a:lnTo>
                    <a:lnTo>
                      <a:pt x="36" y="1281"/>
                    </a:lnTo>
                    <a:lnTo>
                      <a:pt x="36" y="1285"/>
                    </a:lnTo>
                    <a:lnTo>
                      <a:pt x="36" y="1289"/>
                    </a:lnTo>
                    <a:lnTo>
                      <a:pt x="38" y="1294"/>
                    </a:lnTo>
                    <a:lnTo>
                      <a:pt x="40" y="1300"/>
                    </a:lnTo>
                    <a:lnTo>
                      <a:pt x="40" y="1304"/>
                    </a:lnTo>
                    <a:lnTo>
                      <a:pt x="40" y="1308"/>
                    </a:lnTo>
                    <a:lnTo>
                      <a:pt x="40" y="1311"/>
                    </a:lnTo>
                    <a:lnTo>
                      <a:pt x="40" y="1315"/>
                    </a:lnTo>
                    <a:lnTo>
                      <a:pt x="42" y="1321"/>
                    </a:lnTo>
                    <a:lnTo>
                      <a:pt x="42" y="1323"/>
                    </a:lnTo>
                    <a:lnTo>
                      <a:pt x="0" y="1323"/>
                    </a:lnTo>
                    <a:lnTo>
                      <a:pt x="0" y="1327"/>
                    </a:lnTo>
                    <a:lnTo>
                      <a:pt x="0" y="1330"/>
                    </a:lnTo>
                    <a:lnTo>
                      <a:pt x="0" y="1334"/>
                    </a:lnTo>
                    <a:lnTo>
                      <a:pt x="0" y="1338"/>
                    </a:lnTo>
                    <a:lnTo>
                      <a:pt x="0" y="1344"/>
                    </a:lnTo>
                    <a:lnTo>
                      <a:pt x="0" y="1347"/>
                    </a:lnTo>
                    <a:lnTo>
                      <a:pt x="0" y="1353"/>
                    </a:lnTo>
                    <a:lnTo>
                      <a:pt x="0" y="1357"/>
                    </a:lnTo>
                    <a:lnTo>
                      <a:pt x="0" y="1361"/>
                    </a:lnTo>
                    <a:lnTo>
                      <a:pt x="0" y="1365"/>
                    </a:lnTo>
                    <a:lnTo>
                      <a:pt x="0" y="1366"/>
                    </a:lnTo>
                    <a:lnTo>
                      <a:pt x="0" y="1370"/>
                    </a:lnTo>
                    <a:lnTo>
                      <a:pt x="0" y="1374"/>
                    </a:lnTo>
                    <a:lnTo>
                      <a:pt x="0" y="1378"/>
                    </a:lnTo>
                    <a:lnTo>
                      <a:pt x="2" y="1382"/>
                    </a:lnTo>
                    <a:lnTo>
                      <a:pt x="2" y="1385"/>
                    </a:lnTo>
                    <a:lnTo>
                      <a:pt x="2" y="1389"/>
                    </a:lnTo>
                    <a:lnTo>
                      <a:pt x="4" y="1393"/>
                    </a:lnTo>
                    <a:lnTo>
                      <a:pt x="4" y="1399"/>
                    </a:lnTo>
                    <a:lnTo>
                      <a:pt x="6" y="1403"/>
                    </a:lnTo>
                    <a:lnTo>
                      <a:pt x="8" y="1406"/>
                    </a:lnTo>
                    <a:lnTo>
                      <a:pt x="8" y="1410"/>
                    </a:lnTo>
                    <a:lnTo>
                      <a:pt x="8" y="1416"/>
                    </a:lnTo>
                    <a:lnTo>
                      <a:pt x="10" y="1420"/>
                    </a:lnTo>
                    <a:lnTo>
                      <a:pt x="10" y="1423"/>
                    </a:lnTo>
                    <a:lnTo>
                      <a:pt x="11" y="1427"/>
                    </a:lnTo>
                    <a:lnTo>
                      <a:pt x="13" y="1433"/>
                    </a:lnTo>
                    <a:lnTo>
                      <a:pt x="15" y="1437"/>
                    </a:lnTo>
                    <a:lnTo>
                      <a:pt x="15" y="1441"/>
                    </a:lnTo>
                    <a:lnTo>
                      <a:pt x="17" y="1446"/>
                    </a:lnTo>
                    <a:lnTo>
                      <a:pt x="19" y="1452"/>
                    </a:lnTo>
                    <a:lnTo>
                      <a:pt x="21" y="1456"/>
                    </a:lnTo>
                    <a:lnTo>
                      <a:pt x="23" y="1461"/>
                    </a:lnTo>
                    <a:lnTo>
                      <a:pt x="23" y="1465"/>
                    </a:lnTo>
                    <a:lnTo>
                      <a:pt x="27" y="1471"/>
                    </a:lnTo>
                    <a:lnTo>
                      <a:pt x="27" y="1477"/>
                    </a:lnTo>
                    <a:lnTo>
                      <a:pt x="29" y="1480"/>
                    </a:lnTo>
                    <a:lnTo>
                      <a:pt x="30" y="1484"/>
                    </a:lnTo>
                    <a:lnTo>
                      <a:pt x="30" y="1490"/>
                    </a:lnTo>
                    <a:lnTo>
                      <a:pt x="34" y="1494"/>
                    </a:lnTo>
                    <a:lnTo>
                      <a:pt x="36" y="1498"/>
                    </a:lnTo>
                    <a:lnTo>
                      <a:pt x="36" y="1503"/>
                    </a:lnTo>
                    <a:lnTo>
                      <a:pt x="40" y="1509"/>
                    </a:lnTo>
                    <a:lnTo>
                      <a:pt x="42" y="1513"/>
                    </a:lnTo>
                    <a:lnTo>
                      <a:pt x="44" y="1517"/>
                    </a:lnTo>
                    <a:lnTo>
                      <a:pt x="46" y="1522"/>
                    </a:lnTo>
                    <a:lnTo>
                      <a:pt x="48" y="1528"/>
                    </a:lnTo>
                    <a:lnTo>
                      <a:pt x="51" y="1530"/>
                    </a:lnTo>
                    <a:lnTo>
                      <a:pt x="53" y="1536"/>
                    </a:lnTo>
                    <a:lnTo>
                      <a:pt x="55" y="1541"/>
                    </a:lnTo>
                    <a:lnTo>
                      <a:pt x="57" y="1545"/>
                    </a:lnTo>
                    <a:lnTo>
                      <a:pt x="59" y="1549"/>
                    </a:lnTo>
                    <a:lnTo>
                      <a:pt x="61" y="1555"/>
                    </a:lnTo>
                    <a:lnTo>
                      <a:pt x="65" y="1558"/>
                    </a:lnTo>
                    <a:lnTo>
                      <a:pt x="67" y="1562"/>
                    </a:lnTo>
                    <a:lnTo>
                      <a:pt x="68" y="1566"/>
                    </a:lnTo>
                    <a:lnTo>
                      <a:pt x="72" y="1572"/>
                    </a:lnTo>
                    <a:lnTo>
                      <a:pt x="74" y="1574"/>
                    </a:lnTo>
                    <a:lnTo>
                      <a:pt x="76" y="1579"/>
                    </a:lnTo>
                    <a:lnTo>
                      <a:pt x="78" y="1583"/>
                    </a:lnTo>
                    <a:lnTo>
                      <a:pt x="82" y="1587"/>
                    </a:lnTo>
                    <a:lnTo>
                      <a:pt x="84" y="1591"/>
                    </a:lnTo>
                    <a:lnTo>
                      <a:pt x="87" y="1593"/>
                    </a:lnTo>
                    <a:lnTo>
                      <a:pt x="89" y="1598"/>
                    </a:lnTo>
                    <a:lnTo>
                      <a:pt x="91" y="1602"/>
                    </a:lnTo>
                    <a:lnTo>
                      <a:pt x="93" y="1604"/>
                    </a:lnTo>
                    <a:lnTo>
                      <a:pt x="97" y="1608"/>
                    </a:lnTo>
                    <a:lnTo>
                      <a:pt x="99" y="1612"/>
                    </a:lnTo>
                    <a:lnTo>
                      <a:pt x="103" y="1615"/>
                    </a:lnTo>
                    <a:lnTo>
                      <a:pt x="105" y="1617"/>
                    </a:lnTo>
                    <a:lnTo>
                      <a:pt x="108" y="1621"/>
                    </a:lnTo>
                    <a:lnTo>
                      <a:pt x="110" y="1623"/>
                    </a:lnTo>
                    <a:lnTo>
                      <a:pt x="112" y="1627"/>
                    </a:lnTo>
                    <a:lnTo>
                      <a:pt x="116" y="1631"/>
                    </a:lnTo>
                    <a:lnTo>
                      <a:pt x="118" y="1634"/>
                    </a:lnTo>
                    <a:lnTo>
                      <a:pt x="124" y="1640"/>
                    </a:lnTo>
                    <a:lnTo>
                      <a:pt x="129" y="1644"/>
                    </a:lnTo>
                    <a:lnTo>
                      <a:pt x="135" y="1650"/>
                    </a:lnTo>
                    <a:lnTo>
                      <a:pt x="139" y="1655"/>
                    </a:lnTo>
                    <a:lnTo>
                      <a:pt x="143" y="1661"/>
                    </a:lnTo>
                    <a:lnTo>
                      <a:pt x="148" y="1665"/>
                    </a:lnTo>
                    <a:lnTo>
                      <a:pt x="152" y="1669"/>
                    </a:lnTo>
                    <a:lnTo>
                      <a:pt x="156" y="1672"/>
                    </a:lnTo>
                    <a:lnTo>
                      <a:pt x="160" y="1676"/>
                    </a:lnTo>
                    <a:lnTo>
                      <a:pt x="165" y="1680"/>
                    </a:lnTo>
                    <a:lnTo>
                      <a:pt x="167" y="1684"/>
                    </a:lnTo>
                    <a:lnTo>
                      <a:pt x="171" y="1686"/>
                    </a:lnTo>
                    <a:lnTo>
                      <a:pt x="177" y="1691"/>
                    </a:lnTo>
                    <a:lnTo>
                      <a:pt x="181" y="1693"/>
                    </a:lnTo>
                    <a:lnTo>
                      <a:pt x="184" y="1697"/>
                    </a:lnTo>
                    <a:lnTo>
                      <a:pt x="137" y="1722"/>
                    </a:lnTo>
                    <a:lnTo>
                      <a:pt x="141" y="1726"/>
                    </a:lnTo>
                    <a:lnTo>
                      <a:pt x="143" y="1726"/>
                    </a:lnTo>
                    <a:lnTo>
                      <a:pt x="146" y="1729"/>
                    </a:lnTo>
                    <a:lnTo>
                      <a:pt x="148" y="1731"/>
                    </a:lnTo>
                    <a:lnTo>
                      <a:pt x="152" y="1735"/>
                    </a:lnTo>
                    <a:lnTo>
                      <a:pt x="156" y="1741"/>
                    </a:lnTo>
                    <a:lnTo>
                      <a:pt x="160" y="1743"/>
                    </a:lnTo>
                    <a:lnTo>
                      <a:pt x="165" y="1748"/>
                    </a:lnTo>
                    <a:lnTo>
                      <a:pt x="171" y="1754"/>
                    </a:lnTo>
                    <a:lnTo>
                      <a:pt x="175" y="1756"/>
                    </a:lnTo>
                    <a:lnTo>
                      <a:pt x="181" y="1762"/>
                    </a:lnTo>
                    <a:lnTo>
                      <a:pt x="184" y="1766"/>
                    </a:lnTo>
                    <a:lnTo>
                      <a:pt x="188" y="1767"/>
                    </a:lnTo>
                    <a:lnTo>
                      <a:pt x="192" y="1769"/>
                    </a:lnTo>
                    <a:lnTo>
                      <a:pt x="194" y="1773"/>
                    </a:lnTo>
                    <a:lnTo>
                      <a:pt x="198" y="1775"/>
                    </a:lnTo>
                    <a:lnTo>
                      <a:pt x="202" y="1779"/>
                    </a:lnTo>
                    <a:lnTo>
                      <a:pt x="205" y="1781"/>
                    </a:lnTo>
                    <a:lnTo>
                      <a:pt x="209" y="1785"/>
                    </a:lnTo>
                    <a:lnTo>
                      <a:pt x="213" y="1786"/>
                    </a:lnTo>
                    <a:lnTo>
                      <a:pt x="217" y="1788"/>
                    </a:lnTo>
                    <a:lnTo>
                      <a:pt x="219" y="1792"/>
                    </a:lnTo>
                    <a:lnTo>
                      <a:pt x="224" y="1794"/>
                    </a:lnTo>
                    <a:lnTo>
                      <a:pt x="228" y="1798"/>
                    </a:lnTo>
                    <a:lnTo>
                      <a:pt x="234" y="1800"/>
                    </a:lnTo>
                    <a:lnTo>
                      <a:pt x="236" y="1804"/>
                    </a:lnTo>
                    <a:lnTo>
                      <a:pt x="241" y="1805"/>
                    </a:lnTo>
                    <a:lnTo>
                      <a:pt x="245" y="1807"/>
                    </a:lnTo>
                    <a:lnTo>
                      <a:pt x="249" y="1811"/>
                    </a:lnTo>
                    <a:lnTo>
                      <a:pt x="255" y="1813"/>
                    </a:lnTo>
                    <a:lnTo>
                      <a:pt x="260" y="1817"/>
                    </a:lnTo>
                    <a:lnTo>
                      <a:pt x="262" y="1819"/>
                    </a:lnTo>
                    <a:lnTo>
                      <a:pt x="268" y="1823"/>
                    </a:lnTo>
                    <a:lnTo>
                      <a:pt x="272" y="1824"/>
                    </a:lnTo>
                    <a:lnTo>
                      <a:pt x="278" y="1826"/>
                    </a:lnTo>
                    <a:lnTo>
                      <a:pt x="281" y="1828"/>
                    </a:lnTo>
                    <a:lnTo>
                      <a:pt x="287" y="1832"/>
                    </a:lnTo>
                    <a:lnTo>
                      <a:pt x="293" y="1834"/>
                    </a:lnTo>
                    <a:lnTo>
                      <a:pt x="298" y="1836"/>
                    </a:lnTo>
                    <a:lnTo>
                      <a:pt x="302" y="1838"/>
                    </a:lnTo>
                    <a:lnTo>
                      <a:pt x="308" y="1842"/>
                    </a:lnTo>
                    <a:lnTo>
                      <a:pt x="312" y="1842"/>
                    </a:lnTo>
                    <a:lnTo>
                      <a:pt x="317" y="1845"/>
                    </a:lnTo>
                    <a:lnTo>
                      <a:pt x="323" y="1847"/>
                    </a:lnTo>
                    <a:lnTo>
                      <a:pt x="329" y="1849"/>
                    </a:lnTo>
                    <a:lnTo>
                      <a:pt x="335" y="1851"/>
                    </a:lnTo>
                    <a:lnTo>
                      <a:pt x="340" y="1853"/>
                    </a:lnTo>
                    <a:lnTo>
                      <a:pt x="344" y="1855"/>
                    </a:lnTo>
                    <a:lnTo>
                      <a:pt x="350" y="1855"/>
                    </a:lnTo>
                    <a:lnTo>
                      <a:pt x="355" y="1857"/>
                    </a:lnTo>
                    <a:lnTo>
                      <a:pt x="361" y="1857"/>
                    </a:lnTo>
                    <a:lnTo>
                      <a:pt x="367" y="1859"/>
                    </a:lnTo>
                    <a:lnTo>
                      <a:pt x="373" y="1861"/>
                    </a:lnTo>
                    <a:lnTo>
                      <a:pt x="376" y="1862"/>
                    </a:lnTo>
                    <a:lnTo>
                      <a:pt x="382" y="1862"/>
                    </a:lnTo>
                    <a:lnTo>
                      <a:pt x="388" y="1862"/>
                    </a:lnTo>
                    <a:lnTo>
                      <a:pt x="394" y="1864"/>
                    </a:lnTo>
                    <a:lnTo>
                      <a:pt x="399" y="1864"/>
                    </a:lnTo>
                    <a:lnTo>
                      <a:pt x="407" y="1866"/>
                    </a:lnTo>
                    <a:lnTo>
                      <a:pt x="411" y="1866"/>
                    </a:lnTo>
                    <a:lnTo>
                      <a:pt x="416" y="1866"/>
                    </a:lnTo>
                    <a:lnTo>
                      <a:pt x="424" y="1866"/>
                    </a:lnTo>
                    <a:lnTo>
                      <a:pt x="430" y="1868"/>
                    </a:lnTo>
                    <a:lnTo>
                      <a:pt x="435" y="1868"/>
                    </a:lnTo>
                    <a:lnTo>
                      <a:pt x="439" y="1868"/>
                    </a:lnTo>
                    <a:lnTo>
                      <a:pt x="445" y="1868"/>
                    </a:lnTo>
                    <a:lnTo>
                      <a:pt x="451" y="1868"/>
                    </a:lnTo>
                    <a:lnTo>
                      <a:pt x="456" y="1868"/>
                    </a:lnTo>
                    <a:lnTo>
                      <a:pt x="462" y="1868"/>
                    </a:lnTo>
                    <a:lnTo>
                      <a:pt x="468" y="1868"/>
                    </a:lnTo>
                    <a:lnTo>
                      <a:pt x="473" y="1868"/>
                    </a:lnTo>
                    <a:lnTo>
                      <a:pt x="477" y="1868"/>
                    </a:lnTo>
                    <a:lnTo>
                      <a:pt x="483" y="1868"/>
                    </a:lnTo>
                    <a:lnTo>
                      <a:pt x="489" y="1866"/>
                    </a:lnTo>
                    <a:lnTo>
                      <a:pt x="494" y="1866"/>
                    </a:lnTo>
                    <a:lnTo>
                      <a:pt x="500" y="1866"/>
                    </a:lnTo>
                    <a:lnTo>
                      <a:pt x="506" y="1866"/>
                    </a:lnTo>
                    <a:lnTo>
                      <a:pt x="509" y="1866"/>
                    </a:lnTo>
                    <a:lnTo>
                      <a:pt x="517" y="1866"/>
                    </a:lnTo>
                    <a:lnTo>
                      <a:pt x="521" y="1864"/>
                    </a:lnTo>
                    <a:lnTo>
                      <a:pt x="525" y="1864"/>
                    </a:lnTo>
                    <a:lnTo>
                      <a:pt x="530" y="1862"/>
                    </a:lnTo>
                    <a:lnTo>
                      <a:pt x="536" y="1862"/>
                    </a:lnTo>
                    <a:lnTo>
                      <a:pt x="540" y="1861"/>
                    </a:lnTo>
                    <a:lnTo>
                      <a:pt x="546" y="1861"/>
                    </a:lnTo>
                    <a:lnTo>
                      <a:pt x="549" y="1859"/>
                    </a:lnTo>
                    <a:lnTo>
                      <a:pt x="555" y="1859"/>
                    </a:lnTo>
                    <a:lnTo>
                      <a:pt x="559" y="1857"/>
                    </a:lnTo>
                    <a:lnTo>
                      <a:pt x="565" y="1857"/>
                    </a:lnTo>
                    <a:lnTo>
                      <a:pt x="568" y="1855"/>
                    </a:lnTo>
                    <a:lnTo>
                      <a:pt x="574" y="1855"/>
                    </a:lnTo>
                    <a:lnTo>
                      <a:pt x="578" y="1853"/>
                    </a:lnTo>
                    <a:lnTo>
                      <a:pt x="582" y="1851"/>
                    </a:lnTo>
                    <a:lnTo>
                      <a:pt x="587" y="1851"/>
                    </a:lnTo>
                    <a:lnTo>
                      <a:pt x="591" y="1851"/>
                    </a:lnTo>
                    <a:lnTo>
                      <a:pt x="595" y="1849"/>
                    </a:lnTo>
                    <a:lnTo>
                      <a:pt x="599" y="1847"/>
                    </a:lnTo>
                    <a:lnTo>
                      <a:pt x="603" y="1847"/>
                    </a:lnTo>
                    <a:lnTo>
                      <a:pt x="606" y="1845"/>
                    </a:lnTo>
                    <a:lnTo>
                      <a:pt x="612" y="1843"/>
                    </a:lnTo>
                    <a:lnTo>
                      <a:pt x="614" y="1842"/>
                    </a:lnTo>
                    <a:lnTo>
                      <a:pt x="618" y="1842"/>
                    </a:lnTo>
                    <a:lnTo>
                      <a:pt x="622" y="1840"/>
                    </a:lnTo>
                    <a:lnTo>
                      <a:pt x="625" y="1838"/>
                    </a:lnTo>
                    <a:lnTo>
                      <a:pt x="629" y="1838"/>
                    </a:lnTo>
                    <a:lnTo>
                      <a:pt x="631" y="1836"/>
                    </a:lnTo>
                    <a:lnTo>
                      <a:pt x="635" y="1834"/>
                    </a:lnTo>
                    <a:lnTo>
                      <a:pt x="641" y="1832"/>
                    </a:lnTo>
                    <a:lnTo>
                      <a:pt x="646" y="1828"/>
                    </a:lnTo>
                    <a:lnTo>
                      <a:pt x="652" y="1824"/>
                    </a:lnTo>
                    <a:lnTo>
                      <a:pt x="656" y="1823"/>
                    </a:lnTo>
                    <a:lnTo>
                      <a:pt x="660" y="1819"/>
                    </a:lnTo>
                    <a:lnTo>
                      <a:pt x="663" y="1817"/>
                    </a:lnTo>
                    <a:lnTo>
                      <a:pt x="669" y="1809"/>
                    </a:lnTo>
                    <a:lnTo>
                      <a:pt x="673" y="1805"/>
                    </a:lnTo>
                    <a:lnTo>
                      <a:pt x="677" y="1798"/>
                    </a:lnTo>
                    <a:lnTo>
                      <a:pt x="679" y="1792"/>
                    </a:lnTo>
                    <a:lnTo>
                      <a:pt x="679" y="1786"/>
                    </a:lnTo>
                    <a:lnTo>
                      <a:pt x="679" y="1783"/>
                    </a:lnTo>
                    <a:lnTo>
                      <a:pt x="679" y="1777"/>
                    </a:lnTo>
                    <a:lnTo>
                      <a:pt x="679" y="1773"/>
                    </a:lnTo>
                    <a:lnTo>
                      <a:pt x="677" y="1769"/>
                    </a:lnTo>
                    <a:lnTo>
                      <a:pt x="675" y="1767"/>
                    </a:lnTo>
                    <a:lnTo>
                      <a:pt x="671" y="1762"/>
                    </a:lnTo>
                    <a:lnTo>
                      <a:pt x="669" y="1762"/>
                    </a:lnTo>
                    <a:lnTo>
                      <a:pt x="665" y="1762"/>
                    </a:lnTo>
                    <a:lnTo>
                      <a:pt x="660" y="1762"/>
                    </a:lnTo>
                    <a:lnTo>
                      <a:pt x="656" y="1760"/>
                    </a:lnTo>
                    <a:lnTo>
                      <a:pt x="654" y="1760"/>
                    </a:lnTo>
                    <a:lnTo>
                      <a:pt x="650" y="1760"/>
                    </a:lnTo>
                    <a:lnTo>
                      <a:pt x="646" y="1760"/>
                    </a:lnTo>
                    <a:lnTo>
                      <a:pt x="643" y="1760"/>
                    </a:lnTo>
                    <a:lnTo>
                      <a:pt x="639" y="1760"/>
                    </a:lnTo>
                    <a:lnTo>
                      <a:pt x="633" y="1760"/>
                    </a:lnTo>
                    <a:lnTo>
                      <a:pt x="631" y="1760"/>
                    </a:lnTo>
                    <a:lnTo>
                      <a:pt x="624" y="1758"/>
                    </a:lnTo>
                    <a:lnTo>
                      <a:pt x="620" y="1758"/>
                    </a:lnTo>
                    <a:lnTo>
                      <a:pt x="614" y="1756"/>
                    </a:lnTo>
                    <a:lnTo>
                      <a:pt x="608" y="1756"/>
                    </a:lnTo>
                    <a:lnTo>
                      <a:pt x="601" y="1756"/>
                    </a:lnTo>
                    <a:lnTo>
                      <a:pt x="595" y="1754"/>
                    </a:lnTo>
                    <a:lnTo>
                      <a:pt x="593" y="1754"/>
                    </a:lnTo>
                    <a:lnTo>
                      <a:pt x="589" y="1754"/>
                    </a:lnTo>
                    <a:lnTo>
                      <a:pt x="586" y="1752"/>
                    </a:lnTo>
                    <a:lnTo>
                      <a:pt x="584" y="1752"/>
                    </a:lnTo>
                    <a:lnTo>
                      <a:pt x="578" y="1750"/>
                    </a:lnTo>
                    <a:lnTo>
                      <a:pt x="576" y="1750"/>
                    </a:lnTo>
                    <a:lnTo>
                      <a:pt x="572" y="1748"/>
                    </a:lnTo>
                    <a:lnTo>
                      <a:pt x="568" y="1748"/>
                    </a:lnTo>
                    <a:lnTo>
                      <a:pt x="565" y="1748"/>
                    </a:lnTo>
                    <a:lnTo>
                      <a:pt x="561" y="1747"/>
                    </a:lnTo>
                    <a:lnTo>
                      <a:pt x="557" y="1747"/>
                    </a:lnTo>
                    <a:lnTo>
                      <a:pt x="555" y="1745"/>
                    </a:lnTo>
                    <a:lnTo>
                      <a:pt x="549" y="1745"/>
                    </a:lnTo>
                    <a:lnTo>
                      <a:pt x="546" y="1743"/>
                    </a:lnTo>
                    <a:lnTo>
                      <a:pt x="542" y="1743"/>
                    </a:lnTo>
                    <a:lnTo>
                      <a:pt x="538" y="1743"/>
                    </a:lnTo>
                    <a:lnTo>
                      <a:pt x="534" y="1741"/>
                    </a:lnTo>
                    <a:lnTo>
                      <a:pt x="530" y="1741"/>
                    </a:lnTo>
                    <a:lnTo>
                      <a:pt x="527" y="1737"/>
                    </a:lnTo>
                    <a:lnTo>
                      <a:pt x="523" y="1737"/>
                    </a:lnTo>
                    <a:lnTo>
                      <a:pt x="519" y="1735"/>
                    </a:lnTo>
                    <a:lnTo>
                      <a:pt x="515" y="1733"/>
                    </a:lnTo>
                    <a:lnTo>
                      <a:pt x="511" y="1731"/>
                    </a:lnTo>
                    <a:lnTo>
                      <a:pt x="506" y="1731"/>
                    </a:lnTo>
                    <a:lnTo>
                      <a:pt x="502" y="1729"/>
                    </a:lnTo>
                    <a:lnTo>
                      <a:pt x="498" y="1728"/>
                    </a:lnTo>
                    <a:lnTo>
                      <a:pt x="494" y="1726"/>
                    </a:lnTo>
                    <a:lnTo>
                      <a:pt x="489" y="1724"/>
                    </a:lnTo>
                    <a:lnTo>
                      <a:pt x="485" y="1722"/>
                    </a:lnTo>
                    <a:lnTo>
                      <a:pt x="481" y="1720"/>
                    </a:lnTo>
                    <a:lnTo>
                      <a:pt x="475" y="1718"/>
                    </a:lnTo>
                    <a:lnTo>
                      <a:pt x="473" y="1716"/>
                    </a:lnTo>
                    <a:lnTo>
                      <a:pt x="468" y="1714"/>
                    </a:lnTo>
                    <a:lnTo>
                      <a:pt x="464" y="1712"/>
                    </a:lnTo>
                    <a:lnTo>
                      <a:pt x="458" y="1710"/>
                    </a:lnTo>
                    <a:lnTo>
                      <a:pt x="454" y="1709"/>
                    </a:lnTo>
                    <a:lnTo>
                      <a:pt x="449" y="1707"/>
                    </a:lnTo>
                    <a:lnTo>
                      <a:pt x="445" y="1705"/>
                    </a:lnTo>
                    <a:lnTo>
                      <a:pt x="439" y="1701"/>
                    </a:lnTo>
                    <a:lnTo>
                      <a:pt x="437" y="1699"/>
                    </a:lnTo>
                    <a:lnTo>
                      <a:pt x="432" y="1697"/>
                    </a:lnTo>
                    <a:lnTo>
                      <a:pt x="428" y="1693"/>
                    </a:lnTo>
                    <a:lnTo>
                      <a:pt x="424" y="1691"/>
                    </a:lnTo>
                    <a:lnTo>
                      <a:pt x="418" y="1690"/>
                    </a:lnTo>
                    <a:lnTo>
                      <a:pt x="413" y="1686"/>
                    </a:lnTo>
                    <a:lnTo>
                      <a:pt x="411" y="1684"/>
                    </a:lnTo>
                    <a:lnTo>
                      <a:pt x="405" y="1682"/>
                    </a:lnTo>
                    <a:lnTo>
                      <a:pt x="401" y="1680"/>
                    </a:lnTo>
                    <a:lnTo>
                      <a:pt x="395" y="1676"/>
                    </a:lnTo>
                    <a:lnTo>
                      <a:pt x="392" y="1674"/>
                    </a:lnTo>
                    <a:lnTo>
                      <a:pt x="388" y="1671"/>
                    </a:lnTo>
                    <a:lnTo>
                      <a:pt x="382" y="1669"/>
                    </a:lnTo>
                    <a:lnTo>
                      <a:pt x="378" y="1665"/>
                    </a:lnTo>
                    <a:lnTo>
                      <a:pt x="374" y="1663"/>
                    </a:lnTo>
                    <a:lnTo>
                      <a:pt x="371" y="1659"/>
                    </a:lnTo>
                    <a:lnTo>
                      <a:pt x="367" y="1655"/>
                    </a:lnTo>
                    <a:lnTo>
                      <a:pt x="361" y="1653"/>
                    </a:lnTo>
                    <a:lnTo>
                      <a:pt x="357" y="1650"/>
                    </a:lnTo>
                    <a:lnTo>
                      <a:pt x="354" y="1648"/>
                    </a:lnTo>
                    <a:lnTo>
                      <a:pt x="350" y="1644"/>
                    </a:lnTo>
                    <a:lnTo>
                      <a:pt x="344" y="1640"/>
                    </a:lnTo>
                    <a:lnTo>
                      <a:pt x="340" y="1636"/>
                    </a:lnTo>
                    <a:lnTo>
                      <a:pt x="336" y="1634"/>
                    </a:lnTo>
                    <a:lnTo>
                      <a:pt x="333" y="1631"/>
                    </a:lnTo>
                    <a:lnTo>
                      <a:pt x="329" y="1625"/>
                    </a:lnTo>
                    <a:lnTo>
                      <a:pt x="325" y="1623"/>
                    </a:lnTo>
                    <a:lnTo>
                      <a:pt x="319" y="1619"/>
                    </a:lnTo>
                    <a:lnTo>
                      <a:pt x="317" y="1617"/>
                    </a:lnTo>
                    <a:lnTo>
                      <a:pt x="314" y="1612"/>
                    </a:lnTo>
                    <a:lnTo>
                      <a:pt x="310" y="1610"/>
                    </a:lnTo>
                    <a:lnTo>
                      <a:pt x="306" y="1604"/>
                    </a:lnTo>
                    <a:lnTo>
                      <a:pt x="302" y="1602"/>
                    </a:lnTo>
                    <a:lnTo>
                      <a:pt x="298" y="1598"/>
                    </a:lnTo>
                    <a:lnTo>
                      <a:pt x="295" y="1593"/>
                    </a:lnTo>
                    <a:lnTo>
                      <a:pt x="293" y="1591"/>
                    </a:lnTo>
                    <a:lnTo>
                      <a:pt x="289" y="1587"/>
                    </a:lnTo>
                    <a:lnTo>
                      <a:pt x="285" y="1583"/>
                    </a:lnTo>
                    <a:lnTo>
                      <a:pt x="281" y="1577"/>
                    </a:lnTo>
                    <a:lnTo>
                      <a:pt x="279" y="1574"/>
                    </a:lnTo>
                    <a:lnTo>
                      <a:pt x="276" y="1570"/>
                    </a:lnTo>
                    <a:lnTo>
                      <a:pt x="272" y="1566"/>
                    </a:lnTo>
                    <a:lnTo>
                      <a:pt x="270" y="1560"/>
                    </a:lnTo>
                    <a:lnTo>
                      <a:pt x="268" y="1558"/>
                    </a:lnTo>
                    <a:lnTo>
                      <a:pt x="266" y="1553"/>
                    </a:lnTo>
                    <a:lnTo>
                      <a:pt x="262" y="1549"/>
                    </a:lnTo>
                    <a:lnTo>
                      <a:pt x="260" y="1543"/>
                    </a:lnTo>
                    <a:lnTo>
                      <a:pt x="257" y="1539"/>
                    </a:lnTo>
                    <a:lnTo>
                      <a:pt x="255" y="1536"/>
                    </a:lnTo>
                    <a:lnTo>
                      <a:pt x="251" y="1530"/>
                    </a:lnTo>
                    <a:lnTo>
                      <a:pt x="249" y="1526"/>
                    </a:lnTo>
                    <a:lnTo>
                      <a:pt x="247" y="1520"/>
                    </a:lnTo>
                    <a:lnTo>
                      <a:pt x="243" y="1517"/>
                    </a:lnTo>
                    <a:lnTo>
                      <a:pt x="241" y="1511"/>
                    </a:lnTo>
                    <a:lnTo>
                      <a:pt x="240" y="1507"/>
                    </a:lnTo>
                    <a:lnTo>
                      <a:pt x="238" y="1501"/>
                    </a:lnTo>
                    <a:lnTo>
                      <a:pt x="236" y="1498"/>
                    </a:lnTo>
                    <a:lnTo>
                      <a:pt x="234" y="1492"/>
                    </a:lnTo>
                    <a:lnTo>
                      <a:pt x="232" y="1486"/>
                    </a:lnTo>
                    <a:lnTo>
                      <a:pt x="230" y="1482"/>
                    </a:lnTo>
                    <a:lnTo>
                      <a:pt x="230" y="1479"/>
                    </a:lnTo>
                    <a:lnTo>
                      <a:pt x="228" y="1473"/>
                    </a:lnTo>
                    <a:lnTo>
                      <a:pt x="226" y="1467"/>
                    </a:lnTo>
                    <a:lnTo>
                      <a:pt x="224" y="1461"/>
                    </a:lnTo>
                    <a:lnTo>
                      <a:pt x="222" y="1458"/>
                    </a:lnTo>
                    <a:lnTo>
                      <a:pt x="221" y="1452"/>
                    </a:lnTo>
                    <a:lnTo>
                      <a:pt x="219" y="1448"/>
                    </a:lnTo>
                    <a:lnTo>
                      <a:pt x="219" y="1442"/>
                    </a:lnTo>
                    <a:lnTo>
                      <a:pt x="217" y="1439"/>
                    </a:lnTo>
                    <a:lnTo>
                      <a:pt x="215" y="1433"/>
                    </a:lnTo>
                    <a:lnTo>
                      <a:pt x="215" y="1427"/>
                    </a:lnTo>
                    <a:lnTo>
                      <a:pt x="213" y="1422"/>
                    </a:lnTo>
                    <a:lnTo>
                      <a:pt x="213" y="1418"/>
                    </a:lnTo>
                    <a:lnTo>
                      <a:pt x="211" y="1414"/>
                    </a:lnTo>
                    <a:lnTo>
                      <a:pt x="211" y="1408"/>
                    </a:lnTo>
                    <a:lnTo>
                      <a:pt x="209" y="1403"/>
                    </a:lnTo>
                    <a:lnTo>
                      <a:pt x="209" y="1397"/>
                    </a:lnTo>
                    <a:lnTo>
                      <a:pt x="209" y="1391"/>
                    </a:lnTo>
                    <a:lnTo>
                      <a:pt x="207" y="1387"/>
                    </a:lnTo>
                    <a:lnTo>
                      <a:pt x="205" y="1382"/>
                    </a:lnTo>
                    <a:lnTo>
                      <a:pt x="205" y="1376"/>
                    </a:lnTo>
                    <a:lnTo>
                      <a:pt x="205" y="1372"/>
                    </a:lnTo>
                    <a:lnTo>
                      <a:pt x="203" y="1366"/>
                    </a:lnTo>
                    <a:lnTo>
                      <a:pt x="203" y="1361"/>
                    </a:lnTo>
                    <a:lnTo>
                      <a:pt x="203" y="1357"/>
                    </a:lnTo>
                    <a:lnTo>
                      <a:pt x="203" y="1351"/>
                    </a:lnTo>
                    <a:lnTo>
                      <a:pt x="202" y="1346"/>
                    </a:lnTo>
                    <a:lnTo>
                      <a:pt x="202" y="1340"/>
                    </a:lnTo>
                    <a:lnTo>
                      <a:pt x="202" y="1336"/>
                    </a:lnTo>
                    <a:lnTo>
                      <a:pt x="200" y="1330"/>
                    </a:lnTo>
                    <a:lnTo>
                      <a:pt x="200" y="1327"/>
                    </a:lnTo>
                    <a:lnTo>
                      <a:pt x="200" y="1321"/>
                    </a:lnTo>
                    <a:lnTo>
                      <a:pt x="200" y="1315"/>
                    </a:lnTo>
                    <a:lnTo>
                      <a:pt x="200" y="1311"/>
                    </a:lnTo>
                    <a:lnTo>
                      <a:pt x="200" y="1306"/>
                    </a:lnTo>
                    <a:lnTo>
                      <a:pt x="198" y="1302"/>
                    </a:lnTo>
                    <a:lnTo>
                      <a:pt x="198" y="1296"/>
                    </a:lnTo>
                    <a:lnTo>
                      <a:pt x="198" y="1290"/>
                    </a:lnTo>
                    <a:lnTo>
                      <a:pt x="198" y="1287"/>
                    </a:lnTo>
                    <a:lnTo>
                      <a:pt x="198" y="1283"/>
                    </a:lnTo>
                    <a:lnTo>
                      <a:pt x="198" y="1277"/>
                    </a:lnTo>
                    <a:lnTo>
                      <a:pt x="198" y="1271"/>
                    </a:lnTo>
                    <a:lnTo>
                      <a:pt x="198" y="1268"/>
                    </a:lnTo>
                    <a:lnTo>
                      <a:pt x="198" y="1264"/>
                    </a:lnTo>
                    <a:lnTo>
                      <a:pt x="198" y="1258"/>
                    </a:lnTo>
                    <a:lnTo>
                      <a:pt x="198" y="1254"/>
                    </a:lnTo>
                    <a:lnTo>
                      <a:pt x="198" y="1251"/>
                    </a:lnTo>
                    <a:lnTo>
                      <a:pt x="198" y="1245"/>
                    </a:lnTo>
                    <a:lnTo>
                      <a:pt x="198" y="1241"/>
                    </a:lnTo>
                    <a:lnTo>
                      <a:pt x="198" y="1237"/>
                    </a:lnTo>
                    <a:lnTo>
                      <a:pt x="198" y="1233"/>
                    </a:lnTo>
                    <a:lnTo>
                      <a:pt x="198" y="1228"/>
                    </a:lnTo>
                    <a:lnTo>
                      <a:pt x="198" y="1224"/>
                    </a:lnTo>
                    <a:lnTo>
                      <a:pt x="196" y="1220"/>
                    </a:lnTo>
                    <a:lnTo>
                      <a:pt x="196" y="1214"/>
                    </a:lnTo>
                    <a:lnTo>
                      <a:pt x="196" y="1213"/>
                    </a:lnTo>
                    <a:lnTo>
                      <a:pt x="196" y="1207"/>
                    </a:lnTo>
                    <a:lnTo>
                      <a:pt x="196" y="1203"/>
                    </a:lnTo>
                    <a:lnTo>
                      <a:pt x="196" y="1199"/>
                    </a:lnTo>
                    <a:lnTo>
                      <a:pt x="196" y="1195"/>
                    </a:lnTo>
                    <a:lnTo>
                      <a:pt x="196" y="1192"/>
                    </a:lnTo>
                    <a:lnTo>
                      <a:pt x="196" y="1188"/>
                    </a:lnTo>
                    <a:lnTo>
                      <a:pt x="196" y="1184"/>
                    </a:lnTo>
                    <a:lnTo>
                      <a:pt x="196" y="1182"/>
                    </a:lnTo>
                    <a:lnTo>
                      <a:pt x="196" y="1176"/>
                    </a:lnTo>
                    <a:lnTo>
                      <a:pt x="196" y="1175"/>
                    </a:lnTo>
                    <a:lnTo>
                      <a:pt x="196" y="1171"/>
                    </a:lnTo>
                    <a:lnTo>
                      <a:pt x="196" y="1167"/>
                    </a:lnTo>
                    <a:lnTo>
                      <a:pt x="196" y="1163"/>
                    </a:lnTo>
                    <a:lnTo>
                      <a:pt x="196" y="1159"/>
                    </a:lnTo>
                    <a:lnTo>
                      <a:pt x="196" y="1157"/>
                    </a:lnTo>
                    <a:lnTo>
                      <a:pt x="196" y="1154"/>
                    </a:lnTo>
                    <a:lnTo>
                      <a:pt x="196" y="1152"/>
                    </a:lnTo>
                    <a:lnTo>
                      <a:pt x="196" y="1144"/>
                    </a:lnTo>
                    <a:lnTo>
                      <a:pt x="196" y="1138"/>
                    </a:lnTo>
                    <a:lnTo>
                      <a:pt x="196" y="1133"/>
                    </a:lnTo>
                    <a:lnTo>
                      <a:pt x="196" y="1129"/>
                    </a:lnTo>
                    <a:lnTo>
                      <a:pt x="196" y="1123"/>
                    </a:lnTo>
                    <a:lnTo>
                      <a:pt x="196" y="1119"/>
                    </a:lnTo>
                    <a:lnTo>
                      <a:pt x="196" y="1114"/>
                    </a:lnTo>
                    <a:lnTo>
                      <a:pt x="196" y="1110"/>
                    </a:lnTo>
                    <a:lnTo>
                      <a:pt x="196" y="1106"/>
                    </a:lnTo>
                    <a:lnTo>
                      <a:pt x="196" y="1102"/>
                    </a:lnTo>
                    <a:lnTo>
                      <a:pt x="196" y="1098"/>
                    </a:lnTo>
                    <a:lnTo>
                      <a:pt x="198" y="1097"/>
                    </a:lnTo>
                    <a:lnTo>
                      <a:pt x="198" y="1087"/>
                    </a:lnTo>
                    <a:lnTo>
                      <a:pt x="97" y="1262"/>
                    </a:lnTo>
                    <a:lnTo>
                      <a:pt x="97" y="1260"/>
                    </a:lnTo>
                    <a:lnTo>
                      <a:pt x="97" y="1258"/>
                    </a:lnTo>
                    <a:lnTo>
                      <a:pt x="97" y="1252"/>
                    </a:lnTo>
                    <a:lnTo>
                      <a:pt x="97" y="1249"/>
                    </a:lnTo>
                    <a:lnTo>
                      <a:pt x="95" y="1245"/>
                    </a:lnTo>
                    <a:lnTo>
                      <a:pt x="95" y="1241"/>
                    </a:lnTo>
                    <a:lnTo>
                      <a:pt x="95" y="1237"/>
                    </a:lnTo>
                    <a:lnTo>
                      <a:pt x="95" y="1233"/>
                    </a:lnTo>
                    <a:lnTo>
                      <a:pt x="95" y="1228"/>
                    </a:lnTo>
                    <a:lnTo>
                      <a:pt x="95" y="1224"/>
                    </a:lnTo>
                    <a:lnTo>
                      <a:pt x="95" y="1218"/>
                    </a:lnTo>
                    <a:lnTo>
                      <a:pt x="95" y="1214"/>
                    </a:lnTo>
                    <a:lnTo>
                      <a:pt x="93" y="1209"/>
                    </a:lnTo>
                    <a:lnTo>
                      <a:pt x="93" y="1203"/>
                    </a:lnTo>
                    <a:lnTo>
                      <a:pt x="93" y="1197"/>
                    </a:lnTo>
                    <a:lnTo>
                      <a:pt x="93" y="1190"/>
                    </a:lnTo>
                    <a:lnTo>
                      <a:pt x="93" y="1188"/>
                    </a:lnTo>
                    <a:lnTo>
                      <a:pt x="93" y="1184"/>
                    </a:lnTo>
                    <a:lnTo>
                      <a:pt x="93" y="1182"/>
                    </a:lnTo>
                    <a:lnTo>
                      <a:pt x="93" y="1178"/>
                    </a:lnTo>
                    <a:lnTo>
                      <a:pt x="93" y="1175"/>
                    </a:lnTo>
                    <a:lnTo>
                      <a:pt x="93" y="1171"/>
                    </a:lnTo>
                    <a:lnTo>
                      <a:pt x="93" y="1169"/>
                    </a:lnTo>
                    <a:lnTo>
                      <a:pt x="93" y="1165"/>
                    </a:lnTo>
                    <a:lnTo>
                      <a:pt x="93" y="1161"/>
                    </a:lnTo>
                    <a:lnTo>
                      <a:pt x="93" y="1157"/>
                    </a:lnTo>
                    <a:lnTo>
                      <a:pt x="93" y="1156"/>
                    </a:lnTo>
                    <a:lnTo>
                      <a:pt x="93" y="1152"/>
                    </a:lnTo>
                    <a:lnTo>
                      <a:pt x="93" y="1148"/>
                    </a:lnTo>
                    <a:lnTo>
                      <a:pt x="93" y="1144"/>
                    </a:lnTo>
                    <a:lnTo>
                      <a:pt x="93" y="1140"/>
                    </a:lnTo>
                    <a:lnTo>
                      <a:pt x="93" y="1138"/>
                    </a:lnTo>
                    <a:lnTo>
                      <a:pt x="93" y="1135"/>
                    </a:lnTo>
                    <a:lnTo>
                      <a:pt x="93" y="1131"/>
                    </a:lnTo>
                    <a:lnTo>
                      <a:pt x="93" y="1127"/>
                    </a:lnTo>
                    <a:lnTo>
                      <a:pt x="93" y="1125"/>
                    </a:lnTo>
                    <a:lnTo>
                      <a:pt x="93" y="1121"/>
                    </a:lnTo>
                    <a:lnTo>
                      <a:pt x="93" y="1117"/>
                    </a:lnTo>
                    <a:lnTo>
                      <a:pt x="93" y="1114"/>
                    </a:lnTo>
                    <a:lnTo>
                      <a:pt x="93" y="1110"/>
                    </a:lnTo>
                    <a:lnTo>
                      <a:pt x="91" y="1106"/>
                    </a:lnTo>
                    <a:lnTo>
                      <a:pt x="91" y="1102"/>
                    </a:lnTo>
                    <a:lnTo>
                      <a:pt x="91" y="1098"/>
                    </a:lnTo>
                    <a:lnTo>
                      <a:pt x="91" y="1095"/>
                    </a:lnTo>
                    <a:lnTo>
                      <a:pt x="91" y="1093"/>
                    </a:lnTo>
                    <a:lnTo>
                      <a:pt x="91" y="1089"/>
                    </a:lnTo>
                    <a:lnTo>
                      <a:pt x="91" y="1083"/>
                    </a:lnTo>
                    <a:lnTo>
                      <a:pt x="91" y="1081"/>
                    </a:lnTo>
                    <a:lnTo>
                      <a:pt x="91" y="1078"/>
                    </a:lnTo>
                    <a:lnTo>
                      <a:pt x="91" y="1074"/>
                    </a:lnTo>
                    <a:lnTo>
                      <a:pt x="91" y="1070"/>
                    </a:lnTo>
                    <a:lnTo>
                      <a:pt x="91" y="1068"/>
                    </a:lnTo>
                    <a:lnTo>
                      <a:pt x="91" y="1064"/>
                    </a:lnTo>
                    <a:lnTo>
                      <a:pt x="91" y="1060"/>
                    </a:lnTo>
                    <a:lnTo>
                      <a:pt x="91" y="1057"/>
                    </a:lnTo>
                    <a:lnTo>
                      <a:pt x="91" y="1055"/>
                    </a:lnTo>
                    <a:lnTo>
                      <a:pt x="91" y="1051"/>
                    </a:lnTo>
                    <a:lnTo>
                      <a:pt x="91" y="1047"/>
                    </a:lnTo>
                    <a:lnTo>
                      <a:pt x="91" y="1043"/>
                    </a:lnTo>
                    <a:lnTo>
                      <a:pt x="91" y="1040"/>
                    </a:lnTo>
                    <a:lnTo>
                      <a:pt x="91" y="1034"/>
                    </a:lnTo>
                    <a:lnTo>
                      <a:pt x="91" y="1028"/>
                    </a:lnTo>
                    <a:lnTo>
                      <a:pt x="91" y="1021"/>
                    </a:lnTo>
                    <a:lnTo>
                      <a:pt x="91" y="1015"/>
                    </a:lnTo>
                    <a:lnTo>
                      <a:pt x="91" y="1011"/>
                    </a:lnTo>
                    <a:lnTo>
                      <a:pt x="91" y="1005"/>
                    </a:lnTo>
                    <a:lnTo>
                      <a:pt x="91" y="1000"/>
                    </a:lnTo>
                    <a:lnTo>
                      <a:pt x="91" y="994"/>
                    </a:lnTo>
                    <a:lnTo>
                      <a:pt x="91" y="988"/>
                    </a:lnTo>
                    <a:lnTo>
                      <a:pt x="91" y="986"/>
                    </a:lnTo>
                    <a:lnTo>
                      <a:pt x="91" y="981"/>
                    </a:lnTo>
                    <a:lnTo>
                      <a:pt x="91" y="977"/>
                    </a:lnTo>
                    <a:lnTo>
                      <a:pt x="91" y="973"/>
                    </a:lnTo>
                    <a:lnTo>
                      <a:pt x="91" y="971"/>
                    </a:lnTo>
                    <a:lnTo>
                      <a:pt x="91" y="965"/>
                    </a:lnTo>
                    <a:lnTo>
                      <a:pt x="91" y="962"/>
                    </a:lnTo>
                    <a:lnTo>
                      <a:pt x="91" y="958"/>
                    </a:lnTo>
                    <a:lnTo>
                      <a:pt x="93" y="958"/>
                    </a:lnTo>
                    <a:lnTo>
                      <a:pt x="152" y="994"/>
                    </a:lnTo>
                    <a:lnTo>
                      <a:pt x="154" y="992"/>
                    </a:lnTo>
                    <a:lnTo>
                      <a:pt x="154" y="990"/>
                    </a:lnTo>
                    <a:lnTo>
                      <a:pt x="156" y="986"/>
                    </a:lnTo>
                    <a:lnTo>
                      <a:pt x="156" y="983"/>
                    </a:lnTo>
                    <a:lnTo>
                      <a:pt x="158" y="979"/>
                    </a:lnTo>
                    <a:lnTo>
                      <a:pt x="162" y="973"/>
                    </a:lnTo>
                    <a:lnTo>
                      <a:pt x="163" y="969"/>
                    </a:lnTo>
                    <a:lnTo>
                      <a:pt x="165" y="965"/>
                    </a:lnTo>
                    <a:lnTo>
                      <a:pt x="165" y="962"/>
                    </a:lnTo>
                    <a:lnTo>
                      <a:pt x="167" y="958"/>
                    </a:lnTo>
                    <a:lnTo>
                      <a:pt x="169" y="956"/>
                    </a:lnTo>
                    <a:lnTo>
                      <a:pt x="171" y="952"/>
                    </a:lnTo>
                    <a:lnTo>
                      <a:pt x="173" y="948"/>
                    </a:lnTo>
                    <a:lnTo>
                      <a:pt x="173" y="945"/>
                    </a:lnTo>
                    <a:lnTo>
                      <a:pt x="177" y="941"/>
                    </a:lnTo>
                    <a:lnTo>
                      <a:pt x="179" y="937"/>
                    </a:lnTo>
                    <a:lnTo>
                      <a:pt x="181" y="933"/>
                    </a:lnTo>
                    <a:lnTo>
                      <a:pt x="181" y="929"/>
                    </a:lnTo>
                    <a:lnTo>
                      <a:pt x="184" y="926"/>
                    </a:lnTo>
                    <a:lnTo>
                      <a:pt x="186" y="920"/>
                    </a:lnTo>
                    <a:lnTo>
                      <a:pt x="188" y="916"/>
                    </a:lnTo>
                    <a:lnTo>
                      <a:pt x="190" y="912"/>
                    </a:lnTo>
                    <a:lnTo>
                      <a:pt x="194" y="907"/>
                    </a:lnTo>
                    <a:lnTo>
                      <a:pt x="194" y="903"/>
                    </a:lnTo>
                    <a:lnTo>
                      <a:pt x="198" y="897"/>
                    </a:lnTo>
                    <a:lnTo>
                      <a:pt x="200" y="893"/>
                    </a:lnTo>
                    <a:lnTo>
                      <a:pt x="202" y="888"/>
                    </a:lnTo>
                    <a:lnTo>
                      <a:pt x="203" y="882"/>
                    </a:lnTo>
                    <a:lnTo>
                      <a:pt x="207" y="878"/>
                    </a:lnTo>
                    <a:lnTo>
                      <a:pt x="209" y="872"/>
                    </a:lnTo>
                    <a:lnTo>
                      <a:pt x="213" y="869"/>
                    </a:lnTo>
                    <a:lnTo>
                      <a:pt x="215" y="863"/>
                    </a:lnTo>
                    <a:lnTo>
                      <a:pt x="217" y="857"/>
                    </a:lnTo>
                    <a:lnTo>
                      <a:pt x="219" y="853"/>
                    </a:lnTo>
                    <a:lnTo>
                      <a:pt x="222" y="848"/>
                    </a:lnTo>
                    <a:lnTo>
                      <a:pt x="224" y="842"/>
                    </a:lnTo>
                    <a:lnTo>
                      <a:pt x="228" y="836"/>
                    </a:lnTo>
                    <a:lnTo>
                      <a:pt x="230" y="832"/>
                    </a:lnTo>
                    <a:lnTo>
                      <a:pt x="234" y="829"/>
                    </a:lnTo>
                    <a:lnTo>
                      <a:pt x="236" y="823"/>
                    </a:lnTo>
                    <a:lnTo>
                      <a:pt x="240" y="817"/>
                    </a:lnTo>
                    <a:lnTo>
                      <a:pt x="241" y="812"/>
                    </a:lnTo>
                    <a:lnTo>
                      <a:pt x="245" y="806"/>
                    </a:lnTo>
                    <a:lnTo>
                      <a:pt x="247" y="800"/>
                    </a:lnTo>
                    <a:lnTo>
                      <a:pt x="251" y="796"/>
                    </a:lnTo>
                    <a:lnTo>
                      <a:pt x="253" y="791"/>
                    </a:lnTo>
                    <a:lnTo>
                      <a:pt x="257" y="785"/>
                    </a:lnTo>
                    <a:lnTo>
                      <a:pt x="260" y="781"/>
                    </a:lnTo>
                    <a:lnTo>
                      <a:pt x="262" y="775"/>
                    </a:lnTo>
                    <a:lnTo>
                      <a:pt x="266" y="772"/>
                    </a:lnTo>
                    <a:lnTo>
                      <a:pt x="268" y="766"/>
                    </a:lnTo>
                    <a:lnTo>
                      <a:pt x="272" y="760"/>
                    </a:lnTo>
                    <a:lnTo>
                      <a:pt x="274" y="756"/>
                    </a:lnTo>
                    <a:lnTo>
                      <a:pt x="278" y="753"/>
                    </a:lnTo>
                    <a:lnTo>
                      <a:pt x="281" y="747"/>
                    </a:lnTo>
                    <a:lnTo>
                      <a:pt x="283" y="741"/>
                    </a:lnTo>
                    <a:lnTo>
                      <a:pt x="285" y="737"/>
                    </a:lnTo>
                    <a:lnTo>
                      <a:pt x="289" y="732"/>
                    </a:lnTo>
                    <a:lnTo>
                      <a:pt x="293" y="728"/>
                    </a:lnTo>
                    <a:lnTo>
                      <a:pt x="295" y="724"/>
                    </a:lnTo>
                    <a:lnTo>
                      <a:pt x="297" y="720"/>
                    </a:lnTo>
                    <a:lnTo>
                      <a:pt x="300" y="716"/>
                    </a:lnTo>
                    <a:lnTo>
                      <a:pt x="302" y="711"/>
                    </a:lnTo>
                    <a:lnTo>
                      <a:pt x="304" y="709"/>
                    </a:lnTo>
                    <a:lnTo>
                      <a:pt x="308" y="703"/>
                    </a:lnTo>
                    <a:lnTo>
                      <a:pt x="312" y="699"/>
                    </a:lnTo>
                    <a:lnTo>
                      <a:pt x="314" y="696"/>
                    </a:lnTo>
                    <a:lnTo>
                      <a:pt x="316" y="692"/>
                    </a:lnTo>
                    <a:lnTo>
                      <a:pt x="319" y="690"/>
                    </a:lnTo>
                    <a:lnTo>
                      <a:pt x="323" y="686"/>
                    </a:lnTo>
                    <a:lnTo>
                      <a:pt x="325" y="682"/>
                    </a:lnTo>
                    <a:lnTo>
                      <a:pt x="327" y="678"/>
                    </a:lnTo>
                    <a:lnTo>
                      <a:pt x="329" y="675"/>
                    </a:lnTo>
                    <a:lnTo>
                      <a:pt x="331" y="673"/>
                    </a:lnTo>
                    <a:lnTo>
                      <a:pt x="335" y="669"/>
                    </a:lnTo>
                    <a:lnTo>
                      <a:pt x="338" y="661"/>
                    </a:lnTo>
                    <a:lnTo>
                      <a:pt x="344" y="656"/>
                    </a:lnTo>
                    <a:lnTo>
                      <a:pt x="350" y="650"/>
                    </a:lnTo>
                    <a:lnTo>
                      <a:pt x="354" y="646"/>
                    </a:lnTo>
                    <a:lnTo>
                      <a:pt x="357" y="640"/>
                    </a:lnTo>
                    <a:lnTo>
                      <a:pt x="363" y="637"/>
                    </a:lnTo>
                    <a:lnTo>
                      <a:pt x="367" y="631"/>
                    </a:lnTo>
                    <a:lnTo>
                      <a:pt x="371" y="627"/>
                    </a:lnTo>
                    <a:lnTo>
                      <a:pt x="374" y="623"/>
                    </a:lnTo>
                    <a:lnTo>
                      <a:pt x="376" y="620"/>
                    </a:lnTo>
                    <a:lnTo>
                      <a:pt x="380" y="616"/>
                    </a:lnTo>
                    <a:lnTo>
                      <a:pt x="382" y="612"/>
                    </a:lnTo>
                    <a:lnTo>
                      <a:pt x="386" y="610"/>
                    </a:lnTo>
                    <a:lnTo>
                      <a:pt x="390" y="608"/>
                    </a:lnTo>
                    <a:lnTo>
                      <a:pt x="394" y="604"/>
                    </a:lnTo>
                    <a:lnTo>
                      <a:pt x="395" y="602"/>
                    </a:lnTo>
                    <a:lnTo>
                      <a:pt x="399" y="599"/>
                    </a:lnTo>
                    <a:lnTo>
                      <a:pt x="401" y="602"/>
                    </a:lnTo>
                    <a:lnTo>
                      <a:pt x="403" y="602"/>
                    </a:lnTo>
                    <a:lnTo>
                      <a:pt x="407" y="606"/>
                    </a:lnTo>
                    <a:lnTo>
                      <a:pt x="411" y="608"/>
                    </a:lnTo>
                    <a:lnTo>
                      <a:pt x="416" y="612"/>
                    </a:lnTo>
                    <a:lnTo>
                      <a:pt x="418" y="612"/>
                    </a:lnTo>
                    <a:lnTo>
                      <a:pt x="422" y="614"/>
                    </a:lnTo>
                    <a:lnTo>
                      <a:pt x="426" y="616"/>
                    </a:lnTo>
                    <a:lnTo>
                      <a:pt x="430" y="618"/>
                    </a:lnTo>
                    <a:lnTo>
                      <a:pt x="433" y="618"/>
                    </a:lnTo>
                    <a:lnTo>
                      <a:pt x="437" y="618"/>
                    </a:lnTo>
                    <a:lnTo>
                      <a:pt x="441" y="618"/>
                    </a:lnTo>
                    <a:lnTo>
                      <a:pt x="447" y="620"/>
                    </a:lnTo>
                    <a:lnTo>
                      <a:pt x="451" y="620"/>
                    </a:lnTo>
                    <a:lnTo>
                      <a:pt x="456" y="620"/>
                    </a:lnTo>
                    <a:lnTo>
                      <a:pt x="462" y="620"/>
                    </a:lnTo>
                    <a:lnTo>
                      <a:pt x="468" y="620"/>
                    </a:lnTo>
                    <a:lnTo>
                      <a:pt x="473" y="618"/>
                    </a:lnTo>
                    <a:lnTo>
                      <a:pt x="479" y="616"/>
                    </a:lnTo>
                    <a:lnTo>
                      <a:pt x="483" y="616"/>
                    </a:lnTo>
                    <a:lnTo>
                      <a:pt x="487" y="616"/>
                    </a:lnTo>
                    <a:lnTo>
                      <a:pt x="490" y="614"/>
                    </a:lnTo>
                    <a:lnTo>
                      <a:pt x="494" y="612"/>
                    </a:lnTo>
                    <a:lnTo>
                      <a:pt x="496" y="612"/>
                    </a:lnTo>
                    <a:lnTo>
                      <a:pt x="500" y="610"/>
                    </a:lnTo>
                    <a:lnTo>
                      <a:pt x="504" y="608"/>
                    </a:lnTo>
                    <a:lnTo>
                      <a:pt x="508" y="608"/>
                    </a:lnTo>
                    <a:lnTo>
                      <a:pt x="511" y="604"/>
                    </a:lnTo>
                    <a:lnTo>
                      <a:pt x="515" y="602"/>
                    </a:lnTo>
                    <a:lnTo>
                      <a:pt x="519" y="602"/>
                    </a:lnTo>
                    <a:lnTo>
                      <a:pt x="523" y="599"/>
                    </a:lnTo>
                    <a:lnTo>
                      <a:pt x="527" y="597"/>
                    </a:lnTo>
                    <a:lnTo>
                      <a:pt x="530" y="595"/>
                    </a:lnTo>
                    <a:lnTo>
                      <a:pt x="536" y="591"/>
                    </a:lnTo>
                    <a:lnTo>
                      <a:pt x="538" y="589"/>
                    </a:lnTo>
                    <a:lnTo>
                      <a:pt x="544" y="585"/>
                    </a:lnTo>
                    <a:lnTo>
                      <a:pt x="547" y="583"/>
                    </a:lnTo>
                    <a:lnTo>
                      <a:pt x="551" y="580"/>
                    </a:lnTo>
                    <a:lnTo>
                      <a:pt x="555" y="578"/>
                    </a:lnTo>
                    <a:lnTo>
                      <a:pt x="559" y="574"/>
                    </a:lnTo>
                    <a:lnTo>
                      <a:pt x="565" y="570"/>
                    </a:lnTo>
                    <a:lnTo>
                      <a:pt x="568" y="566"/>
                    </a:lnTo>
                    <a:lnTo>
                      <a:pt x="574" y="564"/>
                    </a:lnTo>
                    <a:lnTo>
                      <a:pt x="578" y="559"/>
                    </a:lnTo>
                    <a:lnTo>
                      <a:pt x="582" y="555"/>
                    </a:lnTo>
                    <a:lnTo>
                      <a:pt x="586" y="553"/>
                    </a:lnTo>
                    <a:lnTo>
                      <a:pt x="591" y="549"/>
                    </a:lnTo>
                    <a:lnTo>
                      <a:pt x="595" y="545"/>
                    </a:lnTo>
                    <a:lnTo>
                      <a:pt x="601" y="540"/>
                    </a:lnTo>
                    <a:lnTo>
                      <a:pt x="603" y="536"/>
                    </a:lnTo>
                    <a:lnTo>
                      <a:pt x="608" y="532"/>
                    </a:lnTo>
                    <a:lnTo>
                      <a:pt x="612" y="528"/>
                    </a:lnTo>
                    <a:lnTo>
                      <a:pt x="618" y="525"/>
                    </a:lnTo>
                    <a:lnTo>
                      <a:pt x="622" y="521"/>
                    </a:lnTo>
                    <a:lnTo>
                      <a:pt x="627" y="517"/>
                    </a:lnTo>
                    <a:lnTo>
                      <a:pt x="631" y="511"/>
                    </a:lnTo>
                    <a:lnTo>
                      <a:pt x="635" y="509"/>
                    </a:lnTo>
                    <a:lnTo>
                      <a:pt x="639" y="504"/>
                    </a:lnTo>
                    <a:lnTo>
                      <a:pt x="644" y="502"/>
                    </a:lnTo>
                    <a:lnTo>
                      <a:pt x="646" y="496"/>
                    </a:lnTo>
                    <a:lnTo>
                      <a:pt x="652" y="492"/>
                    </a:lnTo>
                    <a:lnTo>
                      <a:pt x="656" y="488"/>
                    </a:lnTo>
                    <a:lnTo>
                      <a:pt x="660" y="485"/>
                    </a:lnTo>
                    <a:lnTo>
                      <a:pt x="663" y="481"/>
                    </a:lnTo>
                    <a:lnTo>
                      <a:pt x="667" y="477"/>
                    </a:lnTo>
                    <a:lnTo>
                      <a:pt x="671" y="473"/>
                    </a:lnTo>
                    <a:lnTo>
                      <a:pt x="675" y="469"/>
                    </a:lnTo>
                    <a:lnTo>
                      <a:pt x="679" y="466"/>
                    </a:lnTo>
                    <a:lnTo>
                      <a:pt x="682" y="462"/>
                    </a:lnTo>
                    <a:lnTo>
                      <a:pt x="684" y="458"/>
                    </a:lnTo>
                    <a:lnTo>
                      <a:pt x="690" y="454"/>
                    </a:lnTo>
                    <a:lnTo>
                      <a:pt x="694" y="452"/>
                    </a:lnTo>
                    <a:lnTo>
                      <a:pt x="696" y="449"/>
                    </a:lnTo>
                    <a:lnTo>
                      <a:pt x="700" y="445"/>
                    </a:lnTo>
                    <a:lnTo>
                      <a:pt x="701" y="441"/>
                    </a:lnTo>
                    <a:lnTo>
                      <a:pt x="707" y="435"/>
                    </a:lnTo>
                    <a:lnTo>
                      <a:pt x="713" y="430"/>
                    </a:lnTo>
                    <a:lnTo>
                      <a:pt x="719" y="426"/>
                    </a:lnTo>
                    <a:lnTo>
                      <a:pt x="722" y="422"/>
                    </a:lnTo>
                    <a:lnTo>
                      <a:pt x="726" y="416"/>
                    </a:lnTo>
                    <a:lnTo>
                      <a:pt x="728" y="414"/>
                    </a:lnTo>
                    <a:lnTo>
                      <a:pt x="734" y="409"/>
                    </a:lnTo>
                    <a:lnTo>
                      <a:pt x="827" y="428"/>
                    </a:lnTo>
                    <a:lnTo>
                      <a:pt x="829" y="426"/>
                    </a:lnTo>
                    <a:lnTo>
                      <a:pt x="833" y="424"/>
                    </a:lnTo>
                    <a:lnTo>
                      <a:pt x="836" y="422"/>
                    </a:lnTo>
                    <a:lnTo>
                      <a:pt x="840" y="420"/>
                    </a:lnTo>
                    <a:lnTo>
                      <a:pt x="848" y="416"/>
                    </a:lnTo>
                    <a:lnTo>
                      <a:pt x="852" y="416"/>
                    </a:lnTo>
                    <a:lnTo>
                      <a:pt x="854" y="414"/>
                    </a:lnTo>
                    <a:lnTo>
                      <a:pt x="857" y="412"/>
                    </a:lnTo>
                    <a:lnTo>
                      <a:pt x="861" y="411"/>
                    </a:lnTo>
                    <a:lnTo>
                      <a:pt x="865" y="409"/>
                    </a:lnTo>
                    <a:lnTo>
                      <a:pt x="871" y="407"/>
                    </a:lnTo>
                    <a:lnTo>
                      <a:pt x="873" y="403"/>
                    </a:lnTo>
                    <a:lnTo>
                      <a:pt x="878" y="403"/>
                    </a:lnTo>
                    <a:lnTo>
                      <a:pt x="882" y="399"/>
                    </a:lnTo>
                    <a:lnTo>
                      <a:pt x="886" y="397"/>
                    </a:lnTo>
                    <a:lnTo>
                      <a:pt x="892" y="395"/>
                    </a:lnTo>
                    <a:lnTo>
                      <a:pt x="895" y="392"/>
                    </a:lnTo>
                    <a:lnTo>
                      <a:pt x="901" y="390"/>
                    </a:lnTo>
                    <a:lnTo>
                      <a:pt x="905" y="386"/>
                    </a:lnTo>
                    <a:lnTo>
                      <a:pt x="911" y="384"/>
                    </a:lnTo>
                    <a:lnTo>
                      <a:pt x="916" y="380"/>
                    </a:lnTo>
                    <a:lnTo>
                      <a:pt x="920" y="376"/>
                    </a:lnTo>
                    <a:lnTo>
                      <a:pt x="924" y="374"/>
                    </a:lnTo>
                    <a:lnTo>
                      <a:pt x="930" y="371"/>
                    </a:lnTo>
                    <a:lnTo>
                      <a:pt x="935" y="367"/>
                    </a:lnTo>
                    <a:lnTo>
                      <a:pt x="939" y="365"/>
                    </a:lnTo>
                    <a:lnTo>
                      <a:pt x="943" y="361"/>
                    </a:lnTo>
                    <a:lnTo>
                      <a:pt x="949" y="357"/>
                    </a:lnTo>
                    <a:lnTo>
                      <a:pt x="952" y="353"/>
                    </a:lnTo>
                    <a:lnTo>
                      <a:pt x="956" y="348"/>
                    </a:lnTo>
                    <a:lnTo>
                      <a:pt x="960" y="346"/>
                    </a:lnTo>
                    <a:lnTo>
                      <a:pt x="966" y="342"/>
                    </a:lnTo>
                    <a:lnTo>
                      <a:pt x="970" y="338"/>
                    </a:lnTo>
                    <a:lnTo>
                      <a:pt x="973" y="334"/>
                    </a:lnTo>
                    <a:lnTo>
                      <a:pt x="977" y="331"/>
                    </a:lnTo>
                    <a:lnTo>
                      <a:pt x="981" y="327"/>
                    </a:lnTo>
                    <a:lnTo>
                      <a:pt x="985" y="323"/>
                    </a:lnTo>
                    <a:lnTo>
                      <a:pt x="989" y="319"/>
                    </a:lnTo>
                    <a:lnTo>
                      <a:pt x="992" y="315"/>
                    </a:lnTo>
                    <a:lnTo>
                      <a:pt x="996" y="314"/>
                    </a:lnTo>
                    <a:lnTo>
                      <a:pt x="998" y="310"/>
                    </a:lnTo>
                    <a:lnTo>
                      <a:pt x="1002" y="306"/>
                    </a:lnTo>
                    <a:lnTo>
                      <a:pt x="1004" y="302"/>
                    </a:lnTo>
                    <a:lnTo>
                      <a:pt x="1006" y="300"/>
                    </a:lnTo>
                    <a:lnTo>
                      <a:pt x="1009" y="298"/>
                    </a:lnTo>
                    <a:lnTo>
                      <a:pt x="1015" y="291"/>
                    </a:lnTo>
                    <a:lnTo>
                      <a:pt x="1019" y="289"/>
                    </a:lnTo>
                    <a:lnTo>
                      <a:pt x="1021" y="283"/>
                    </a:lnTo>
                    <a:lnTo>
                      <a:pt x="1023" y="281"/>
                    </a:lnTo>
                    <a:lnTo>
                      <a:pt x="1025" y="279"/>
                    </a:lnTo>
                    <a:lnTo>
                      <a:pt x="1028" y="281"/>
                    </a:lnTo>
                    <a:lnTo>
                      <a:pt x="1030" y="281"/>
                    </a:lnTo>
                    <a:lnTo>
                      <a:pt x="1034" y="283"/>
                    </a:lnTo>
                    <a:lnTo>
                      <a:pt x="1040" y="283"/>
                    </a:lnTo>
                    <a:lnTo>
                      <a:pt x="1046" y="285"/>
                    </a:lnTo>
                    <a:lnTo>
                      <a:pt x="1047" y="285"/>
                    </a:lnTo>
                    <a:lnTo>
                      <a:pt x="1051" y="285"/>
                    </a:lnTo>
                    <a:lnTo>
                      <a:pt x="1055" y="285"/>
                    </a:lnTo>
                    <a:lnTo>
                      <a:pt x="1061" y="285"/>
                    </a:lnTo>
                    <a:lnTo>
                      <a:pt x="1065" y="285"/>
                    </a:lnTo>
                    <a:lnTo>
                      <a:pt x="1068" y="285"/>
                    </a:lnTo>
                    <a:lnTo>
                      <a:pt x="1072" y="285"/>
                    </a:lnTo>
                    <a:lnTo>
                      <a:pt x="1078" y="283"/>
                    </a:lnTo>
                    <a:lnTo>
                      <a:pt x="1084" y="283"/>
                    </a:lnTo>
                    <a:lnTo>
                      <a:pt x="1087" y="281"/>
                    </a:lnTo>
                    <a:lnTo>
                      <a:pt x="1093" y="281"/>
                    </a:lnTo>
                    <a:lnTo>
                      <a:pt x="1099" y="279"/>
                    </a:lnTo>
                    <a:lnTo>
                      <a:pt x="1104" y="277"/>
                    </a:lnTo>
                    <a:lnTo>
                      <a:pt x="1110" y="276"/>
                    </a:lnTo>
                    <a:lnTo>
                      <a:pt x="1116" y="272"/>
                    </a:lnTo>
                    <a:lnTo>
                      <a:pt x="1123" y="270"/>
                    </a:lnTo>
                    <a:lnTo>
                      <a:pt x="1125" y="268"/>
                    </a:lnTo>
                    <a:lnTo>
                      <a:pt x="1129" y="266"/>
                    </a:lnTo>
                    <a:lnTo>
                      <a:pt x="1131" y="264"/>
                    </a:lnTo>
                    <a:lnTo>
                      <a:pt x="1135" y="264"/>
                    </a:lnTo>
                    <a:lnTo>
                      <a:pt x="1141" y="262"/>
                    </a:lnTo>
                    <a:lnTo>
                      <a:pt x="1142" y="258"/>
                    </a:lnTo>
                    <a:lnTo>
                      <a:pt x="1146" y="258"/>
                    </a:lnTo>
                    <a:lnTo>
                      <a:pt x="1150" y="257"/>
                    </a:lnTo>
                    <a:lnTo>
                      <a:pt x="1152" y="253"/>
                    </a:lnTo>
                    <a:lnTo>
                      <a:pt x="1156" y="251"/>
                    </a:lnTo>
                    <a:lnTo>
                      <a:pt x="1160" y="247"/>
                    </a:lnTo>
                    <a:lnTo>
                      <a:pt x="1163" y="245"/>
                    </a:lnTo>
                    <a:lnTo>
                      <a:pt x="1167" y="243"/>
                    </a:lnTo>
                    <a:lnTo>
                      <a:pt x="1169" y="239"/>
                    </a:lnTo>
                    <a:lnTo>
                      <a:pt x="1173" y="238"/>
                    </a:lnTo>
                    <a:lnTo>
                      <a:pt x="1179" y="234"/>
                    </a:lnTo>
                    <a:lnTo>
                      <a:pt x="1181" y="232"/>
                    </a:lnTo>
                    <a:lnTo>
                      <a:pt x="1184" y="228"/>
                    </a:lnTo>
                    <a:lnTo>
                      <a:pt x="1188" y="226"/>
                    </a:lnTo>
                    <a:lnTo>
                      <a:pt x="1192" y="222"/>
                    </a:lnTo>
                    <a:lnTo>
                      <a:pt x="1196" y="219"/>
                    </a:lnTo>
                    <a:lnTo>
                      <a:pt x="1200" y="215"/>
                    </a:lnTo>
                    <a:lnTo>
                      <a:pt x="1203" y="213"/>
                    </a:lnTo>
                    <a:lnTo>
                      <a:pt x="1207" y="209"/>
                    </a:lnTo>
                    <a:lnTo>
                      <a:pt x="1211" y="205"/>
                    </a:lnTo>
                    <a:lnTo>
                      <a:pt x="1213" y="201"/>
                    </a:lnTo>
                    <a:lnTo>
                      <a:pt x="1217" y="200"/>
                    </a:lnTo>
                    <a:lnTo>
                      <a:pt x="1222" y="196"/>
                    </a:lnTo>
                    <a:lnTo>
                      <a:pt x="1224" y="192"/>
                    </a:lnTo>
                    <a:lnTo>
                      <a:pt x="1228" y="188"/>
                    </a:lnTo>
                    <a:lnTo>
                      <a:pt x="1232" y="184"/>
                    </a:lnTo>
                    <a:lnTo>
                      <a:pt x="1236" y="181"/>
                    </a:lnTo>
                    <a:lnTo>
                      <a:pt x="1239" y="177"/>
                    </a:lnTo>
                    <a:lnTo>
                      <a:pt x="1243" y="175"/>
                    </a:lnTo>
                    <a:lnTo>
                      <a:pt x="1247" y="171"/>
                    </a:lnTo>
                    <a:lnTo>
                      <a:pt x="1249" y="167"/>
                    </a:lnTo>
                    <a:lnTo>
                      <a:pt x="1253" y="163"/>
                    </a:lnTo>
                    <a:lnTo>
                      <a:pt x="1257" y="162"/>
                    </a:lnTo>
                    <a:lnTo>
                      <a:pt x="1260" y="156"/>
                    </a:lnTo>
                    <a:lnTo>
                      <a:pt x="1262" y="154"/>
                    </a:lnTo>
                    <a:lnTo>
                      <a:pt x="1266" y="150"/>
                    </a:lnTo>
                    <a:lnTo>
                      <a:pt x="1268" y="146"/>
                    </a:lnTo>
                    <a:lnTo>
                      <a:pt x="1272" y="144"/>
                    </a:lnTo>
                    <a:lnTo>
                      <a:pt x="1274" y="139"/>
                    </a:lnTo>
                    <a:lnTo>
                      <a:pt x="1279" y="133"/>
                    </a:lnTo>
                    <a:lnTo>
                      <a:pt x="1287" y="127"/>
                    </a:lnTo>
                    <a:lnTo>
                      <a:pt x="1291" y="122"/>
                    </a:lnTo>
                    <a:lnTo>
                      <a:pt x="1295" y="118"/>
                    </a:lnTo>
                    <a:lnTo>
                      <a:pt x="1300" y="112"/>
                    </a:lnTo>
                    <a:lnTo>
                      <a:pt x="1304" y="106"/>
                    </a:lnTo>
                    <a:lnTo>
                      <a:pt x="1308" y="103"/>
                    </a:lnTo>
                    <a:lnTo>
                      <a:pt x="1312" y="99"/>
                    </a:lnTo>
                    <a:lnTo>
                      <a:pt x="1314" y="95"/>
                    </a:lnTo>
                    <a:lnTo>
                      <a:pt x="1317" y="93"/>
                    </a:lnTo>
                    <a:lnTo>
                      <a:pt x="1319" y="89"/>
                    </a:lnTo>
                    <a:lnTo>
                      <a:pt x="1321" y="87"/>
                    </a:lnTo>
                    <a:lnTo>
                      <a:pt x="1350" y="36"/>
                    </a:lnTo>
                    <a:lnTo>
                      <a:pt x="1325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62" name="Freeform 116"/>
              <p:cNvSpPr>
                <a:spLocks/>
              </p:cNvSpPr>
              <p:nvPr/>
            </p:nvSpPr>
            <p:spPr bwMode="auto">
              <a:xfrm>
                <a:off x="951" y="2509"/>
                <a:ext cx="489" cy="952"/>
              </a:xfrm>
              <a:custGeom>
                <a:avLst/>
                <a:gdLst>
                  <a:gd name="T0" fmla="*/ 11 w 977"/>
                  <a:gd name="T1" fmla="*/ 2 h 1904"/>
                  <a:gd name="T2" fmla="*/ 10 w 977"/>
                  <a:gd name="T3" fmla="*/ 4 h 1904"/>
                  <a:gd name="T4" fmla="*/ 10 w 977"/>
                  <a:gd name="T5" fmla="*/ 5 h 1904"/>
                  <a:gd name="T6" fmla="*/ 11 w 977"/>
                  <a:gd name="T7" fmla="*/ 6 h 1904"/>
                  <a:gd name="T8" fmla="*/ 11 w 977"/>
                  <a:gd name="T9" fmla="*/ 7 h 1904"/>
                  <a:gd name="T10" fmla="*/ 11 w 977"/>
                  <a:gd name="T11" fmla="*/ 9 h 1904"/>
                  <a:gd name="T12" fmla="*/ 11 w 977"/>
                  <a:gd name="T13" fmla="*/ 10 h 1904"/>
                  <a:gd name="T14" fmla="*/ 12 w 977"/>
                  <a:gd name="T15" fmla="*/ 11 h 1904"/>
                  <a:gd name="T16" fmla="*/ 12 w 977"/>
                  <a:gd name="T17" fmla="*/ 12 h 1904"/>
                  <a:gd name="T18" fmla="*/ 12 w 977"/>
                  <a:gd name="T19" fmla="*/ 13 h 1904"/>
                  <a:gd name="T20" fmla="*/ 13 w 977"/>
                  <a:gd name="T21" fmla="*/ 14 h 1904"/>
                  <a:gd name="T22" fmla="*/ 14 w 977"/>
                  <a:gd name="T23" fmla="*/ 15 h 1904"/>
                  <a:gd name="T24" fmla="*/ 15 w 977"/>
                  <a:gd name="T25" fmla="*/ 17 h 1904"/>
                  <a:gd name="T26" fmla="*/ 15 w 977"/>
                  <a:gd name="T27" fmla="*/ 18 h 1904"/>
                  <a:gd name="T28" fmla="*/ 15 w 977"/>
                  <a:gd name="T29" fmla="*/ 19 h 1904"/>
                  <a:gd name="T30" fmla="*/ 15 w 977"/>
                  <a:gd name="T31" fmla="*/ 20 h 1904"/>
                  <a:gd name="T32" fmla="*/ 16 w 977"/>
                  <a:gd name="T33" fmla="*/ 21 h 1904"/>
                  <a:gd name="T34" fmla="*/ 15 w 977"/>
                  <a:gd name="T35" fmla="*/ 23 h 1904"/>
                  <a:gd name="T36" fmla="*/ 15 w 977"/>
                  <a:gd name="T37" fmla="*/ 24 h 1904"/>
                  <a:gd name="T38" fmla="*/ 14 w 977"/>
                  <a:gd name="T39" fmla="*/ 25 h 1904"/>
                  <a:gd name="T40" fmla="*/ 14 w 977"/>
                  <a:gd name="T41" fmla="*/ 27 h 1904"/>
                  <a:gd name="T42" fmla="*/ 12 w 977"/>
                  <a:gd name="T43" fmla="*/ 28 h 1904"/>
                  <a:gd name="T44" fmla="*/ 11 w 977"/>
                  <a:gd name="T45" fmla="*/ 29 h 1904"/>
                  <a:gd name="T46" fmla="*/ 9 w 977"/>
                  <a:gd name="T47" fmla="*/ 30 h 1904"/>
                  <a:gd name="T48" fmla="*/ 6 w 977"/>
                  <a:gd name="T49" fmla="*/ 30 h 1904"/>
                  <a:gd name="T50" fmla="*/ 4 w 977"/>
                  <a:gd name="T51" fmla="*/ 30 h 1904"/>
                  <a:gd name="T52" fmla="*/ 2 w 977"/>
                  <a:gd name="T53" fmla="*/ 30 h 1904"/>
                  <a:gd name="T54" fmla="*/ 1 w 977"/>
                  <a:gd name="T55" fmla="*/ 29 h 1904"/>
                  <a:gd name="T56" fmla="*/ 1 w 977"/>
                  <a:gd name="T57" fmla="*/ 28 h 1904"/>
                  <a:gd name="T58" fmla="*/ 2 w 977"/>
                  <a:gd name="T59" fmla="*/ 27 h 1904"/>
                  <a:gd name="T60" fmla="*/ 3 w 977"/>
                  <a:gd name="T61" fmla="*/ 27 h 1904"/>
                  <a:gd name="T62" fmla="*/ 5 w 977"/>
                  <a:gd name="T63" fmla="*/ 27 h 1904"/>
                  <a:gd name="T64" fmla="*/ 7 w 977"/>
                  <a:gd name="T65" fmla="*/ 27 h 1904"/>
                  <a:gd name="T66" fmla="*/ 9 w 977"/>
                  <a:gd name="T67" fmla="*/ 25 h 1904"/>
                  <a:gd name="T68" fmla="*/ 10 w 977"/>
                  <a:gd name="T69" fmla="*/ 24 h 1904"/>
                  <a:gd name="T70" fmla="*/ 11 w 977"/>
                  <a:gd name="T71" fmla="*/ 23 h 1904"/>
                  <a:gd name="T72" fmla="*/ 10 w 977"/>
                  <a:gd name="T73" fmla="*/ 24 h 1904"/>
                  <a:gd name="T74" fmla="*/ 8 w 977"/>
                  <a:gd name="T75" fmla="*/ 25 h 1904"/>
                  <a:gd name="T76" fmla="*/ 7 w 977"/>
                  <a:gd name="T77" fmla="*/ 25 h 1904"/>
                  <a:gd name="T78" fmla="*/ 6 w 977"/>
                  <a:gd name="T79" fmla="*/ 26 h 1904"/>
                  <a:gd name="T80" fmla="*/ 7 w 977"/>
                  <a:gd name="T81" fmla="*/ 24 h 1904"/>
                  <a:gd name="T82" fmla="*/ 8 w 977"/>
                  <a:gd name="T83" fmla="*/ 23 h 1904"/>
                  <a:gd name="T84" fmla="*/ 8 w 977"/>
                  <a:gd name="T85" fmla="*/ 22 h 1904"/>
                  <a:gd name="T86" fmla="*/ 8 w 977"/>
                  <a:gd name="T87" fmla="*/ 21 h 1904"/>
                  <a:gd name="T88" fmla="*/ 9 w 977"/>
                  <a:gd name="T89" fmla="*/ 20 h 1904"/>
                  <a:gd name="T90" fmla="*/ 10 w 977"/>
                  <a:gd name="T91" fmla="*/ 18 h 1904"/>
                  <a:gd name="T92" fmla="*/ 11 w 977"/>
                  <a:gd name="T93" fmla="*/ 17 h 1904"/>
                  <a:gd name="T94" fmla="*/ 11 w 977"/>
                  <a:gd name="T95" fmla="*/ 15 h 1904"/>
                  <a:gd name="T96" fmla="*/ 10 w 977"/>
                  <a:gd name="T97" fmla="*/ 17 h 1904"/>
                  <a:gd name="T98" fmla="*/ 9 w 977"/>
                  <a:gd name="T99" fmla="*/ 18 h 1904"/>
                  <a:gd name="T100" fmla="*/ 8 w 977"/>
                  <a:gd name="T101" fmla="*/ 18 h 1904"/>
                  <a:gd name="T102" fmla="*/ 8 w 977"/>
                  <a:gd name="T103" fmla="*/ 17 h 1904"/>
                  <a:gd name="T104" fmla="*/ 9 w 977"/>
                  <a:gd name="T105" fmla="*/ 15 h 1904"/>
                  <a:gd name="T106" fmla="*/ 10 w 977"/>
                  <a:gd name="T107" fmla="*/ 14 h 1904"/>
                  <a:gd name="T108" fmla="*/ 10 w 977"/>
                  <a:gd name="T109" fmla="*/ 12 h 1904"/>
                  <a:gd name="T110" fmla="*/ 10 w 977"/>
                  <a:gd name="T111" fmla="*/ 10 h 1904"/>
                  <a:gd name="T112" fmla="*/ 9 w 977"/>
                  <a:gd name="T113" fmla="*/ 9 h 1904"/>
                  <a:gd name="T114" fmla="*/ 9 w 977"/>
                  <a:gd name="T115" fmla="*/ 7 h 1904"/>
                  <a:gd name="T116" fmla="*/ 9 w 977"/>
                  <a:gd name="T117" fmla="*/ 6 h 1904"/>
                  <a:gd name="T118" fmla="*/ 9 w 977"/>
                  <a:gd name="T119" fmla="*/ 5 h 1904"/>
                  <a:gd name="T120" fmla="*/ 9 w 977"/>
                  <a:gd name="T121" fmla="*/ 3 h 1904"/>
                  <a:gd name="T122" fmla="*/ 10 w 977"/>
                  <a:gd name="T123" fmla="*/ 1 h 190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977"/>
                  <a:gd name="T187" fmla="*/ 0 h 1904"/>
                  <a:gd name="T188" fmla="*/ 977 w 977"/>
                  <a:gd name="T189" fmla="*/ 1904 h 190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977" h="1904">
                    <a:moveTo>
                      <a:pt x="625" y="26"/>
                    </a:moveTo>
                    <a:lnTo>
                      <a:pt x="627" y="28"/>
                    </a:lnTo>
                    <a:lnTo>
                      <a:pt x="629" y="30"/>
                    </a:lnTo>
                    <a:lnTo>
                      <a:pt x="631" y="34"/>
                    </a:lnTo>
                    <a:lnTo>
                      <a:pt x="635" y="36"/>
                    </a:lnTo>
                    <a:lnTo>
                      <a:pt x="637" y="41"/>
                    </a:lnTo>
                    <a:lnTo>
                      <a:pt x="639" y="43"/>
                    </a:lnTo>
                    <a:lnTo>
                      <a:pt x="639" y="47"/>
                    </a:lnTo>
                    <a:lnTo>
                      <a:pt x="642" y="49"/>
                    </a:lnTo>
                    <a:lnTo>
                      <a:pt x="642" y="53"/>
                    </a:lnTo>
                    <a:lnTo>
                      <a:pt x="644" y="57"/>
                    </a:lnTo>
                    <a:lnTo>
                      <a:pt x="646" y="60"/>
                    </a:lnTo>
                    <a:lnTo>
                      <a:pt x="648" y="62"/>
                    </a:lnTo>
                    <a:lnTo>
                      <a:pt x="648" y="66"/>
                    </a:lnTo>
                    <a:lnTo>
                      <a:pt x="650" y="72"/>
                    </a:lnTo>
                    <a:lnTo>
                      <a:pt x="650" y="76"/>
                    </a:lnTo>
                    <a:lnTo>
                      <a:pt x="652" y="79"/>
                    </a:lnTo>
                    <a:lnTo>
                      <a:pt x="654" y="85"/>
                    </a:lnTo>
                    <a:lnTo>
                      <a:pt x="654" y="89"/>
                    </a:lnTo>
                    <a:lnTo>
                      <a:pt x="654" y="93"/>
                    </a:lnTo>
                    <a:lnTo>
                      <a:pt x="654" y="98"/>
                    </a:lnTo>
                    <a:lnTo>
                      <a:pt x="654" y="104"/>
                    </a:lnTo>
                    <a:lnTo>
                      <a:pt x="654" y="110"/>
                    </a:lnTo>
                    <a:lnTo>
                      <a:pt x="654" y="114"/>
                    </a:lnTo>
                    <a:lnTo>
                      <a:pt x="654" y="119"/>
                    </a:lnTo>
                    <a:lnTo>
                      <a:pt x="654" y="125"/>
                    </a:lnTo>
                    <a:lnTo>
                      <a:pt x="654" y="131"/>
                    </a:lnTo>
                    <a:lnTo>
                      <a:pt x="652" y="136"/>
                    </a:lnTo>
                    <a:lnTo>
                      <a:pt x="650" y="142"/>
                    </a:lnTo>
                    <a:lnTo>
                      <a:pt x="648" y="148"/>
                    </a:lnTo>
                    <a:lnTo>
                      <a:pt x="646" y="154"/>
                    </a:lnTo>
                    <a:lnTo>
                      <a:pt x="644" y="159"/>
                    </a:lnTo>
                    <a:lnTo>
                      <a:pt x="642" y="167"/>
                    </a:lnTo>
                    <a:lnTo>
                      <a:pt x="641" y="173"/>
                    </a:lnTo>
                    <a:lnTo>
                      <a:pt x="637" y="178"/>
                    </a:lnTo>
                    <a:lnTo>
                      <a:pt x="635" y="184"/>
                    </a:lnTo>
                    <a:lnTo>
                      <a:pt x="633" y="190"/>
                    </a:lnTo>
                    <a:lnTo>
                      <a:pt x="631" y="197"/>
                    </a:lnTo>
                    <a:lnTo>
                      <a:pt x="627" y="201"/>
                    </a:lnTo>
                    <a:lnTo>
                      <a:pt x="625" y="209"/>
                    </a:lnTo>
                    <a:lnTo>
                      <a:pt x="623" y="212"/>
                    </a:lnTo>
                    <a:lnTo>
                      <a:pt x="623" y="216"/>
                    </a:lnTo>
                    <a:lnTo>
                      <a:pt x="622" y="218"/>
                    </a:lnTo>
                    <a:lnTo>
                      <a:pt x="620" y="220"/>
                    </a:lnTo>
                    <a:lnTo>
                      <a:pt x="618" y="226"/>
                    </a:lnTo>
                    <a:lnTo>
                      <a:pt x="616" y="233"/>
                    </a:lnTo>
                    <a:lnTo>
                      <a:pt x="612" y="239"/>
                    </a:lnTo>
                    <a:lnTo>
                      <a:pt x="610" y="245"/>
                    </a:lnTo>
                    <a:lnTo>
                      <a:pt x="606" y="250"/>
                    </a:lnTo>
                    <a:lnTo>
                      <a:pt x="606" y="256"/>
                    </a:lnTo>
                    <a:lnTo>
                      <a:pt x="604" y="262"/>
                    </a:lnTo>
                    <a:lnTo>
                      <a:pt x="603" y="268"/>
                    </a:lnTo>
                    <a:lnTo>
                      <a:pt x="601" y="273"/>
                    </a:lnTo>
                    <a:lnTo>
                      <a:pt x="599" y="279"/>
                    </a:lnTo>
                    <a:lnTo>
                      <a:pt x="599" y="283"/>
                    </a:lnTo>
                    <a:lnTo>
                      <a:pt x="599" y="288"/>
                    </a:lnTo>
                    <a:lnTo>
                      <a:pt x="597" y="294"/>
                    </a:lnTo>
                    <a:lnTo>
                      <a:pt x="597" y="298"/>
                    </a:lnTo>
                    <a:lnTo>
                      <a:pt x="597" y="304"/>
                    </a:lnTo>
                    <a:lnTo>
                      <a:pt x="599" y="307"/>
                    </a:lnTo>
                    <a:lnTo>
                      <a:pt x="599" y="313"/>
                    </a:lnTo>
                    <a:lnTo>
                      <a:pt x="599" y="317"/>
                    </a:lnTo>
                    <a:lnTo>
                      <a:pt x="601" y="321"/>
                    </a:lnTo>
                    <a:lnTo>
                      <a:pt x="603" y="325"/>
                    </a:lnTo>
                    <a:lnTo>
                      <a:pt x="604" y="328"/>
                    </a:lnTo>
                    <a:lnTo>
                      <a:pt x="606" y="332"/>
                    </a:lnTo>
                    <a:lnTo>
                      <a:pt x="608" y="336"/>
                    </a:lnTo>
                    <a:lnTo>
                      <a:pt x="612" y="340"/>
                    </a:lnTo>
                    <a:lnTo>
                      <a:pt x="618" y="345"/>
                    </a:lnTo>
                    <a:lnTo>
                      <a:pt x="623" y="351"/>
                    </a:lnTo>
                    <a:lnTo>
                      <a:pt x="625" y="353"/>
                    </a:lnTo>
                    <a:lnTo>
                      <a:pt x="629" y="355"/>
                    </a:lnTo>
                    <a:lnTo>
                      <a:pt x="633" y="357"/>
                    </a:lnTo>
                    <a:lnTo>
                      <a:pt x="637" y="361"/>
                    </a:lnTo>
                    <a:lnTo>
                      <a:pt x="642" y="365"/>
                    </a:lnTo>
                    <a:lnTo>
                      <a:pt x="648" y="368"/>
                    </a:lnTo>
                    <a:lnTo>
                      <a:pt x="654" y="370"/>
                    </a:lnTo>
                    <a:lnTo>
                      <a:pt x="658" y="372"/>
                    </a:lnTo>
                    <a:lnTo>
                      <a:pt x="663" y="374"/>
                    </a:lnTo>
                    <a:lnTo>
                      <a:pt x="667" y="376"/>
                    </a:lnTo>
                    <a:lnTo>
                      <a:pt x="669" y="376"/>
                    </a:lnTo>
                    <a:lnTo>
                      <a:pt x="669" y="378"/>
                    </a:lnTo>
                    <a:lnTo>
                      <a:pt x="667" y="382"/>
                    </a:lnTo>
                    <a:lnTo>
                      <a:pt x="667" y="384"/>
                    </a:lnTo>
                    <a:lnTo>
                      <a:pt x="667" y="387"/>
                    </a:lnTo>
                    <a:lnTo>
                      <a:pt x="665" y="389"/>
                    </a:lnTo>
                    <a:lnTo>
                      <a:pt x="665" y="395"/>
                    </a:lnTo>
                    <a:lnTo>
                      <a:pt x="663" y="399"/>
                    </a:lnTo>
                    <a:lnTo>
                      <a:pt x="663" y="403"/>
                    </a:lnTo>
                    <a:lnTo>
                      <a:pt x="661" y="408"/>
                    </a:lnTo>
                    <a:lnTo>
                      <a:pt x="661" y="414"/>
                    </a:lnTo>
                    <a:lnTo>
                      <a:pt x="660" y="420"/>
                    </a:lnTo>
                    <a:lnTo>
                      <a:pt x="660" y="427"/>
                    </a:lnTo>
                    <a:lnTo>
                      <a:pt x="658" y="431"/>
                    </a:lnTo>
                    <a:lnTo>
                      <a:pt x="658" y="433"/>
                    </a:lnTo>
                    <a:lnTo>
                      <a:pt x="658" y="437"/>
                    </a:lnTo>
                    <a:lnTo>
                      <a:pt x="658" y="441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4"/>
                    </a:lnTo>
                    <a:lnTo>
                      <a:pt x="656" y="458"/>
                    </a:lnTo>
                    <a:lnTo>
                      <a:pt x="654" y="461"/>
                    </a:lnTo>
                    <a:lnTo>
                      <a:pt x="654" y="465"/>
                    </a:lnTo>
                    <a:lnTo>
                      <a:pt x="654" y="469"/>
                    </a:lnTo>
                    <a:lnTo>
                      <a:pt x="654" y="473"/>
                    </a:lnTo>
                    <a:lnTo>
                      <a:pt x="654" y="477"/>
                    </a:lnTo>
                    <a:lnTo>
                      <a:pt x="654" y="480"/>
                    </a:lnTo>
                    <a:lnTo>
                      <a:pt x="654" y="484"/>
                    </a:lnTo>
                    <a:lnTo>
                      <a:pt x="654" y="488"/>
                    </a:lnTo>
                    <a:lnTo>
                      <a:pt x="654" y="492"/>
                    </a:lnTo>
                    <a:lnTo>
                      <a:pt x="654" y="496"/>
                    </a:lnTo>
                    <a:lnTo>
                      <a:pt x="654" y="499"/>
                    </a:lnTo>
                    <a:lnTo>
                      <a:pt x="654" y="503"/>
                    </a:lnTo>
                    <a:lnTo>
                      <a:pt x="654" y="507"/>
                    </a:lnTo>
                    <a:lnTo>
                      <a:pt x="654" y="509"/>
                    </a:lnTo>
                    <a:lnTo>
                      <a:pt x="654" y="515"/>
                    </a:lnTo>
                    <a:lnTo>
                      <a:pt x="654" y="518"/>
                    </a:lnTo>
                    <a:lnTo>
                      <a:pt x="654" y="520"/>
                    </a:lnTo>
                    <a:lnTo>
                      <a:pt x="656" y="524"/>
                    </a:lnTo>
                    <a:lnTo>
                      <a:pt x="656" y="528"/>
                    </a:lnTo>
                    <a:lnTo>
                      <a:pt x="656" y="532"/>
                    </a:lnTo>
                    <a:lnTo>
                      <a:pt x="656" y="536"/>
                    </a:lnTo>
                    <a:lnTo>
                      <a:pt x="656" y="539"/>
                    </a:lnTo>
                    <a:lnTo>
                      <a:pt x="658" y="543"/>
                    </a:lnTo>
                    <a:lnTo>
                      <a:pt x="658" y="545"/>
                    </a:lnTo>
                    <a:lnTo>
                      <a:pt x="660" y="551"/>
                    </a:lnTo>
                    <a:lnTo>
                      <a:pt x="660" y="553"/>
                    </a:lnTo>
                    <a:lnTo>
                      <a:pt x="661" y="556"/>
                    </a:lnTo>
                    <a:lnTo>
                      <a:pt x="663" y="562"/>
                    </a:lnTo>
                    <a:lnTo>
                      <a:pt x="665" y="568"/>
                    </a:lnTo>
                    <a:lnTo>
                      <a:pt x="667" y="574"/>
                    </a:lnTo>
                    <a:lnTo>
                      <a:pt x="671" y="579"/>
                    </a:lnTo>
                    <a:lnTo>
                      <a:pt x="673" y="585"/>
                    </a:lnTo>
                    <a:lnTo>
                      <a:pt x="679" y="589"/>
                    </a:lnTo>
                    <a:lnTo>
                      <a:pt x="680" y="594"/>
                    </a:lnTo>
                    <a:lnTo>
                      <a:pt x="684" y="600"/>
                    </a:lnTo>
                    <a:lnTo>
                      <a:pt x="688" y="602"/>
                    </a:lnTo>
                    <a:lnTo>
                      <a:pt x="692" y="608"/>
                    </a:lnTo>
                    <a:lnTo>
                      <a:pt x="696" y="610"/>
                    </a:lnTo>
                    <a:lnTo>
                      <a:pt x="699" y="615"/>
                    </a:lnTo>
                    <a:lnTo>
                      <a:pt x="701" y="619"/>
                    </a:lnTo>
                    <a:lnTo>
                      <a:pt x="707" y="621"/>
                    </a:lnTo>
                    <a:lnTo>
                      <a:pt x="711" y="623"/>
                    </a:lnTo>
                    <a:lnTo>
                      <a:pt x="717" y="629"/>
                    </a:lnTo>
                    <a:lnTo>
                      <a:pt x="718" y="631"/>
                    </a:lnTo>
                    <a:lnTo>
                      <a:pt x="722" y="632"/>
                    </a:lnTo>
                    <a:lnTo>
                      <a:pt x="726" y="634"/>
                    </a:lnTo>
                    <a:lnTo>
                      <a:pt x="730" y="636"/>
                    </a:lnTo>
                    <a:lnTo>
                      <a:pt x="732" y="638"/>
                    </a:lnTo>
                    <a:lnTo>
                      <a:pt x="736" y="640"/>
                    </a:lnTo>
                    <a:lnTo>
                      <a:pt x="739" y="642"/>
                    </a:lnTo>
                    <a:lnTo>
                      <a:pt x="743" y="644"/>
                    </a:lnTo>
                    <a:lnTo>
                      <a:pt x="747" y="646"/>
                    </a:lnTo>
                    <a:lnTo>
                      <a:pt x="751" y="648"/>
                    </a:lnTo>
                    <a:lnTo>
                      <a:pt x="753" y="648"/>
                    </a:lnTo>
                    <a:lnTo>
                      <a:pt x="755" y="648"/>
                    </a:lnTo>
                    <a:lnTo>
                      <a:pt x="753" y="650"/>
                    </a:lnTo>
                    <a:lnTo>
                      <a:pt x="753" y="653"/>
                    </a:lnTo>
                    <a:lnTo>
                      <a:pt x="753" y="655"/>
                    </a:lnTo>
                    <a:lnTo>
                      <a:pt x="753" y="659"/>
                    </a:lnTo>
                    <a:lnTo>
                      <a:pt x="753" y="663"/>
                    </a:lnTo>
                    <a:lnTo>
                      <a:pt x="753" y="667"/>
                    </a:lnTo>
                    <a:lnTo>
                      <a:pt x="751" y="670"/>
                    </a:lnTo>
                    <a:lnTo>
                      <a:pt x="751" y="676"/>
                    </a:lnTo>
                    <a:lnTo>
                      <a:pt x="751" y="680"/>
                    </a:lnTo>
                    <a:lnTo>
                      <a:pt x="751" y="686"/>
                    </a:lnTo>
                    <a:lnTo>
                      <a:pt x="751" y="691"/>
                    </a:lnTo>
                    <a:lnTo>
                      <a:pt x="751" y="697"/>
                    </a:lnTo>
                    <a:lnTo>
                      <a:pt x="751" y="701"/>
                    </a:lnTo>
                    <a:lnTo>
                      <a:pt x="751" y="705"/>
                    </a:lnTo>
                    <a:lnTo>
                      <a:pt x="751" y="708"/>
                    </a:lnTo>
                    <a:lnTo>
                      <a:pt x="753" y="712"/>
                    </a:lnTo>
                    <a:lnTo>
                      <a:pt x="753" y="716"/>
                    </a:lnTo>
                    <a:lnTo>
                      <a:pt x="753" y="720"/>
                    </a:lnTo>
                    <a:lnTo>
                      <a:pt x="753" y="722"/>
                    </a:lnTo>
                    <a:lnTo>
                      <a:pt x="753" y="726"/>
                    </a:lnTo>
                    <a:lnTo>
                      <a:pt x="753" y="729"/>
                    </a:lnTo>
                    <a:lnTo>
                      <a:pt x="753" y="733"/>
                    </a:lnTo>
                    <a:lnTo>
                      <a:pt x="753" y="737"/>
                    </a:lnTo>
                    <a:lnTo>
                      <a:pt x="755" y="741"/>
                    </a:lnTo>
                    <a:lnTo>
                      <a:pt x="755" y="745"/>
                    </a:lnTo>
                    <a:lnTo>
                      <a:pt x="755" y="748"/>
                    </a:lnTo>
                    <a:lnTo>
                      <a:pt x="755" y="752"/>
                    </a:lnTo>
                    <a:lnTo>
                      <a:pt x="755" y="758"/>
                    </a:lnTo>
                    <a:lnTo>
                      <a:pt x="755" y="760"/>
                    </a:lnTo>
                    <a:lnTo>
                      <a:pt x="756" y="764"/>
                    </a:lnTo>
                    <a:lnTo>
                      <a:pt x="756" y="767"/>
                    </a:lnTo>
                    <a:lnTo>
                      <a:pt x="756" y="773"/>
                    </a:lnTo>
                    <a:lnTo>
                      <a:pt x="756" y="777"/>
                    </a:lnTo>
                    <a:lnTo>
                      <a:pt x="756" y="779"/>
                    </a:lnTo>
                    <a:lnTo>
                      <a:pt x="758" y="785"/>
                    </a:lnTo>
                    <a:lnTo>
                      <a:pt x="758" y="788"/>
                    </a:lnTo>
                    <a:lnTo>
                      <a:pt x="760" y="792"/>
                    </a:lnTo>
                    <a:lnTo>
                      <a:pt x="760" y="796"/>
                    </a:lnTo>
                    <a:lnTo>
                      <a:pt x="760" y="800"/>
                    </a:lnTo>
                    <a:lnTo>
                      <a:pt x="762" y="804"/>
                    </a:lnTo>
                    <a:lnTo>
                      <a:pt x="762" y="807"/>
                    </a:lnTo>
                    <a:lnTo>
                      <a:pt x="762" y="811"/>
                    </a:lnTo>
                    <a:lnTo>
                      <a:pt x="764" y="817"/>
                    </a:lnTo>
                    <a:lnTo>
                      <a:pt x="764" y="821"/>
                    </a:lnTo>
                    <a:lnTo>
                      <a:pt x="764" y="823"/>
                    </a:lnTo>
                    <a:lnTo>
                      <a:pt x="768" y="828"/>
                    </a:lnTo>
                    <a:lnTo>
                      <a:pt x="768" y="832"/>
                    </a:lnTo>
                    <a:lnTo>
                      <a:pt x="770" y="836"/>
                    </a:lnTo>
                    <a:lnTo>
                      <a:pt x="770" y="840"/>
                    </a:lnTo>
                    <a:lnTo>
                      <a:pt x="770" y="842"/>
                    </a:lnTo>
                    <a:lnTo>
                      <a:pt x="772" y="845"/>
                    </a:lnTo>
                    <a:lnTo>
                      <a:pt x="774" y="849"/>
                    </a:lnTo>
                    <a:lnTo>
                      <a:pt x="775" y="853"/>
                    </a:lnTo>
                    <a:lnTo>
                      <a:pt x="775" y="855"/>
                    </a:lnTo>
                    <a:lnTo>
                      <a:pt x="777" y="861"/>
                    </a:lnTo>
                    <a:lnTo>
                      <a:pt x="779" y="864"/>
                    </a:lnTo>
                    <a:lnTo>
                      <a:pt x="779" y="866"/>
                    </a:lnTo>
                    <a:lnTo>
                      <a:pt x="781" y="868"/>
                    </a:lnTo>
                    <a:lnTo>
                      <a:pt x="781" y="872"/>
                    </a:lnTo>
                    <a:lnTo>
                      <a:pt x="783" y="876"/>
                    </a:lnTo>
                    <a:lnTo>
                      <a:pt x="785" y="880"/>
                    </a:lnTo>
                    <a:lnTo>
                      <a:pt x="787" y="883"/>
                    </a:lnTo>
                    <a:lnTo>
                      <a:pt x="789" y="885"/>
                    </a:lnTo>
                    <a:lnTo>
                      <a:pt x="791" y="889"/>
                    </a:lnTo>
                    <a:lnTo>
                      <a:pt x="793" y="893"/>
                    </a:lnTo>
                    <a:lnTo>
                      <a:pt x="796" y="899"/>
                    </a:lnTo>
                    <a:lnTo>
                      <a:pt x="800" y="904"/>
                    </a:lnTo>
                    <a:lnTo>
                      <a:pt x="802" y="910"/>
                    </a:lnTo>
                    <a:lnTo>
                      <a:pt x="806" y="916"/>
                    </a:lnTo>
                    <a:lnTo>
                      <a:pt x="810" y="921"/>
                    </a:lnTo>
                    <a:lnTo>
                      <a:pt x="812" y="925"/>
                    </a:lnTo>
                    <a:lnTo>
                      <a:pt x="815" y="929"/>
                    </a:lnTo>
                    <a:lnTo>
                      <a:pt x="817" y="933"/>
                    </a:lnTo>
                    <a:lnTo>
                      <a:pt x="821" y="937"/>
                    </a:lnTo>
                    <a:lnTo>
                      <a:pt x="825" y="940"/>
                    </a:lnTo>
                    <a:lnTo>
                      <a:pt x="827" y="944"/>
                    </a:lnTo>
                    <a:lnTo>
                      <a:pt x="831" y="950"/>
                    </a:lnTo>
                    <a:lnTo>
                      <a:pt x="836" y="956"/>
                    </a:lnTo>
                    <a:lnTo>
                      <a:pt x="840" y="959"/>
                    </a:lnTo>
                    <a:lnTo>
                      <a:pt x="842" y="961"/>
                    </a:lnTo>
                    <a:lnTo>
                      <a:pt x="844" y="963"/>
                    </a:lnTo>
                    <a:lnTo>
                      <a:pt x="846" y="965"/>
                    </a:lnTo>
                    <a:lnTo>
                      <a:pt x="901" y="952"/>
                    </a:lnTo>
                    <a:lnTo>
                      <a:pt x="901" y="956"/>
                    </a:lnTo>
                    <a:lnTo>
                      <a:pt x="903" y="959"/>
                    </a:lnTo>
                    <a:lnTo>
                      <a:pt x="903" y="961"/>
                    </a:lnTo>
                    <a:lnTo>
                      <a:pt x="905" y="965"/>
                    </a:lnTo>
                    <a:lnTo>
                      <a:pt x="905" y="969"/>
                    </a:lnTo>
                    <a:lnTo>
                      <a:pt x="907" y="973"/>
                    </a:lnTo>
                    <a:lnTo>
                      <a:pt x="907" y="978"/>
                    </a:lnTo>
                    <a:lnTo>
                      <a:pt x="909" y="984"/>
                    </a:lnTo>
                    <a:lnTo>
                      <a:pt x="909" y="988"/>
                    </a:lnTo>
                    <a:lnTo>
                      <a:pt x="910" y="994"/>
                    </a:lnTo>
                    <a:lnTo>
                      <a:pt x="912" y="999"/>
                    </a:lnTo>
                    <a:lnTo>
                      <a:pt x="914" y="1005"/>
                    </a:lnTo>
                    <a:lnTo>
                      <a:pt x="916" y="1011"/>
                    </a:lnTo>
                    <a:lnTo>
                      <a:pt x="918" y="1018"/>
                    </a:lnTo>
                    <a:lnTo>
                      <a:pt x="918" y="1020"/>
                    </a:lnTo>
                    <a:lnTo>
                      <a:pt x="918" y="1024"/>
                    </a:lnTo>
                    <a:lnTo>
                      <a:pt x="918" y="1028"/>
                    </a:lnTo>
                    <a:lnTo>
                      <a:pt x="920" y="1032"/>
                    </a:lnTo>
                    <a:lnTo>
                      <a:pt x="920" y="1035"/>
                    </a:lnTo>
                    <a:lnTo>
                      <a:pt x="920" y="1037"/>
                    </a:lnTo>
                    <a:lnTo>
                      <a:pt x="920" y="1041"/>
                    </a:lnTo>
                    <a:lnTo>
                      <a:pt x="922" y="1045"/>
                    </a:lnTo>
                    <a:lnTo>
                      <a:pt x="922" y="1049"/>
                    </a:lnTo>
                    <a:lnTo>
                      <a:pt x="922" y="1052"/>
                    </a:lnTo>
                    <a:lnTo>
                      <a:pt x="924" y="1056"/>
                    </a:lnTo>
                    <a:lnTo>
                      <a:pt x="926" y="1060"/>
                    </a:lnTo>
                    <a:lnTo>
                      <a:pt x="926" y="1064"/>
                    </a:lnTo>
                    <a:lnTo>
                      <a:pt x="926" y="1068"/>
                    </a:lnTo>
                    <a:lnTo>
                      <a:pt x="926" y="1070"/>
                    </a:lnTo>
                    <a:lnTo>
                      <a:pt x="928" y="1075"/>
                    </a:lnTo>
                    <a:lnTo>
                      <a:pt x="928" y="1079"/>
                    </a:lnTo>
                    <a:lnTo>
                      <a:pt x="928" y="1083"/>
                    </a:lnTo>
                    <a:lnTo>
                      <a:pt x="928" y="1087"/>
                    </a:lnTo>
                    <a:lnTo>
                      <a:pt x="929" y="1090"/>
                    </a:lnTo>
                    <a:lnTo>
                      <a:pt x="929" y="1094"/>
                    </a:lnTo>
                    <a:lnTo>
                      <a:pt x="929" y="1098"/>
                    </a:lnTo>
                    <a:lnTo>
                      <a:pt x="931" y="1102"/>
                    </a:lnTo>
                    <a:lnTo>
                      <a:pt x="931" y="1106"/>
                    </a:lnTo>
                    <a:lnTo>
                      <a:pt x="931" y="1110"/>
                    </a:lnTo>
                    <a:lnTo>
                      <a:pt x="933" y="1113"/>
                    </a:lnTo>
                    <a:lnTo>
                      <a:pt x="933" y="1117"/>
                    </a:lnTo>
                    <a:lnTo>
                      <a:pt x="933" y="1123"/>
                    </a:lnTo>
                    <a:lnTo>
                      <a:pt x="933" y="1127"/>
                    </a:lnTo>
                    <a:lnTo>
                      <a:pt x="933" y="1130"/>
                    </a:lnTo>
                    <a:lnTo>
                      <a:pt x="933" y="1132"/>
                    </a:lnTo>
                    <a:lnTo>
                      <a:pt x="933" y="1138"/>
                    </a:lnTo>
                    <a:lnTo>
                      <a:pt x="933" y="1142"/>
                    </a:lnTo>
                    <a:lnTo>
                      <a:pt x="933" y="1144"/>
                    </a:lnTo>
                    <a:lnTo>
                      <a:pt x="933" y="1149"/>
                    </a:lnTo>
                    <a:lnTo>
                      <a:pt x="933" y="1153"/>
                    </a:lnTo>
                    <a:lnTo>
                      <a:pt x="933" y="1157"/>
                    </a:lnTo>
                    <a:lnTo>
                      <a:pt x="933" y="1161"/>
                    </a:lnTo>
                    <a:lnTo>
                      <a:pt x="933" y="1163"/>
                    </a:lnTo>
                    <a:lnTo>
                      <a:pt x="933" y="1168"/>
                    </a:lnTo>
                    <a:lnTo>
                      <a:pt x="933" y="1170"/>
                    </a:lnTo>
                    <a:lnTo>
                      <a:pt x="933" y="1174"/>
                    </a:lnTo>
                    <a:lnTo>
                      <a:pt x="933" y="1178"/>
                    </a:lnTo>
                    <a:lnTo>
                      <a:pt x="933" y="1182"/>
                    </a:lnTo>
                    <a:lnTo>
                      <a:pt x="933" y="1186"/>
                    </a:lnTo>
                    <a:lnTo>
                      <a:pt x="933" y="1189"/>
                    </a:lnTo>
                    <a:lnTo>
                      <a:pt x="933" y="1193"/>
                    </a:lnTo>
                    <a:lnTo>
                      <a:pt x="933" y="1195"/>
                    </a:lnTo>
                    <a:lnTo>
                      <a:pt x="933" y="1199"/>
                    </a:lnTo>
                    <a:lnTo>
                      <a:pt x="933" y="1203"/>
                    </a:lnTo>
                    <a:lnTo>
                      <a:pt x="933" y="1206"/>
                    </a:lnTo>
                    <a:lnTo>
                      <a:pt x="933" y="1210"/>
                    </a:lnTo>
                    <a:lnTo>
                      <a:pt x="931" y="1214"/>
                    </a:lnTo>
                    <a:lnTo>
                      <a:pt x="931" y="1222"/>
                    </a:lnTo>
                    <a:lnTo>
                      <a:pt x="931" y="1227"/>
                    </a:lnTo>
                    <a:lnTo>
                      <a:pt x="931" y="1233"/>
                    </a:lnTo>
                    <a:lnTo>
                      <a:pt x="929" y="1239"/>
                    </a:lnTo>
                    <a:lnTo>
                      <a:pt x="928" y="1243"/>
                    </a:lnTo>
                    <a:lnTo>
                      <a:pt x="928" y="1248"/>
                    </a:lnTo>
                    <a:lnTo>
                      <a:pt x="928" y="1252"/>
                    </a:lnTo>
                    <a:lnTo>
                      <a:pt x="928" y="1258"/>
                    </a:lnTo>
                    <a:lnTo>
                      <a:pt x="926" y="1262"/>
                    </a:lnTo>
                    <a:lnTo>
                      <a:pt x="926" y="1265"/>
                    </a:lnTo>
                    <a:lnTo>
                      <a:pt x="926" y="1269"/>
                    </a:lnTo>
                    <a:lnTo>
                      <a:pt x="926" y="1275"/>
                    </a:lnTo>
                    <a:lnTo>
                      <a:pt x="924" y="1279"/>
                    </a:lnTo>
                    <a:lnTo>
                      <a:pt x="924" y="1281"/>
                    </a:lnTo>
                    <a:lnTo>
                      <a:pt x="924" y="1282"/>
                    </a:lnTo>
                    <a:lnTo>
                      <a:pt x="977" y="1282"/>
                    </a:lnTo>
                    <a:lnTo>
                      <a:pt x="975" y="1282"/>
                    </a:lnTo>
                    <a:lnTo>
                      <a:pt x="975" y="1286"/>
                    </a:lnTo>
                    <a:lnTo>
                      <a:pt x="975" y="1288"/>
                    </a:lnTo>
                    <a:lnTo>
                      <a:pt x="975" y="1294"/>
                    </a:lnTo>
                    <a:lnTo>
                      <a:pt x="975" y="1296"/>
                    </a:lnTo>
                    <a:lnTo>
                      <a:pt x="975" y="1301"/>
                    </a:lnTo>
                    <a:lnTo>
                      <a:pt x="975" y="1305"/>
                    </a:lnTo>
                    <a:lnTo>
                      <a:pt x="975" y="1311"/>
                    </a:lnTo>
                    <a:lnTo>
                      <a:pt x="973" y="1315"/>
                    </a:lnTo>
                    <a:lnTo>
                      <a:pt x="973" y="1322"/>
                    </a:lnTo>
                    <a:lnTo>
                      <a:pt x="971" y="1326"/>
                    </a:lnTo>
                    <a:lnTo>
                      <a:pt x="971" y="1330"/>
                    </a:lnTo>
                    <a:lnTo>
                      <a:pt x="971" y="1332"/>
                    </a:lnTo>
                    <a:lnTo>
                      <a:pt x="971" y="1336"/>
                    </a:lnTo>
                    <a:lnTo>
                      <a:pt x="969" y="1339"/>
                    </a:lnTo>
                    <a:lnTo>
                      <a:pt x="969" y="1343"/>
                    </a:lnTo>
                    <a:lnTo>
                      <a:pt x="969" y="1345"/>
                    </a:lnTo>
                    <a:lnTo>
                      <a:pt x="969" y="1351"/>
                    </a:lnTo>
                    <a:lnTo>
                      <a:pt x="967" y="1353"/>
                    </a:lnTo>
                    <a:lnTo>
                      <a:pt x="967" y="1357"/>
                    </a:lnTo>
                    <a:lnTo>
                      <a:pt x="966" y="1362"/>
                    </a:lnTo>
                    <a:lnTo>
                      <a:pt x="966" y="1364"/>
                    </a:lnTo>
                    <a:lnTo>
                      <a:pt x="964" y="1370"/>
                    </a:lnTo>
                    <a:lnTo>
                      <a:pt x="964" y="1374"/>
                    </a:lnTo>
                    <a:lnTo>
                      <a:pt x="962" y="1377"/>
                    </a:lnTo>
                    <a:lnTo>
                      <a:pt x="962" y="1381"/>
                    </a:lnTo>
                    <a:lnTo>
                      <a:pt x="962" y="1385"/>
                    </a:lnTo>
                    <a:lnTo>
                      <a:pt x="960" y="1389"/>
                    </a:lnTo>
                    <a:lnTo>
                      <a:pt x="958" y="1395"/>
                    </a:lnTo>
                    <a:lnTo>
                      <a:pt x="958" y="1398"/>
                    </a:lnTo>
                    <a:lnTo>
                      <a:pt x="956" y="1402"/>
                    </a:lnTo>
                    <a:lnTo>
                      <a:pt x="956" y="1408"/>
                    </a:lnTo>
                    <a:lnTo>
                      <a:pt x="954" y="1412"/>
                    </a:lnTo>
                    <a:lnTo>
                      <a:pt x="952" y="1415"/>
                    </a:lnTo>
                    <a:lnTo>
                      <a:pt x="952" y="1421"/>
                    </a:lnTo>
                    <a:lnTo>
                      <a:pt x="950" y="1425"/>
                    </a:lnTo>
                    <a:lnTo>
                      <a:pt x="948" y="1429"/>
                    </a:lnTo>
                    <a:lnTo>
                      <a:pt x="947" y="1434"/>
                    </a:lnTo>
                    <a:lnTo>
                      <a:pt x="945" y="1438"/>
                    </a:lnTo>
                    <a:lnTo>
                      <a:pt x="943" y="1442"/>
                    </a:lnTo>
                    <a:lnTo>
                      <a:pt x="943" y="1446"/>
                    </a:lnTo>
                    <a:lnTo>
                      <a:pt x="941" y="1452"/>
                    </a:lnTo>
                    <a:lnTo>
                      <a:pt x="939" y="1455"/>
                    </a:lnTo>
                    <a:lnTo>
                      <a:pt x="937" y="1459"/>
                    </a:lnTo>
                    <a:lnTo>
                      <a:pt x="933" y="1465"/>
                    </a:lnTo>
                    <a:lnTo>
                      <a:pt x="933" y="1469"/>
                    </a:lnTo>
                    <a:lnTo>
                      <a:pt x="929" y="1472"/>
                    </a:lnTo>
                    <a:lnTo>
                      <a:pt x="928" y="1478"/>
                    </a:lnTo>
                    <a:lnTo>
                      <a:pt x="926" y="1482"/>
                    </a:lnTo>
                    <a:lnTo>
                      <a:pt x="924" y="1488"/>
                    </a:lnTo>
                    <a:lnTo>
                      <a:pt x="922" y="1490"/>
                    </a:lnTo>
                    <a:lnTo>
                      <a:pt x="920" y="1495"/>
                    </a:lnTo>
                    <a:lnTo>
                      <a:pt x="916" y="1497"/>
                    </a:lnTo>
                    <a:lnTo>
                      <a:pt x="914" y="1503"/>
                    </a:lnTo>
                    <a:lnTo>
                      <a:pt x="910" y="1507"/>
                    </a:lnTo>
                    <a:lnTo>
                      <a:pt x="909" y="1511"/>
                    </a:lnTo>
                    <a:lnTo>
                      <a:pt x="907" y="1514"/>
                    </a:lnTo>
                    <a:lnTo>
                      <a:pt x="903" y="1518"/>
                    </a:lnTo>
                    <a:lnTo>
                      <a:pt x="901" y="1522"/>
                    </a:lnTo>
                    <a:lnTo>
                      <a:pt x="897" y="1526"/>
                    </a:lnTo>
                    <a:lnTo>
                      <a:pt x="893" y="1530"/>
                    </a:lnTo>
                    <a:lnTo>
                      <a:pt x="891" y="1533"/>
                    </a:lnTo>
                    <a:lnTo>
                      <a:pt x="888" y="1537"/>
                    </a:lnTo>
                    <a:lnTo>
                      <a:pt x="886" y="1541"/>
                    </a:lnTo>
                    <a:lnTo>
                      <a:pt x="882" y="1545"/>
                    </a:lnTo>
                    <a:lnTo>
                      <a:pt x="880" y="1549"/>
                    </a:lnTo>
                    <a:lnTo>
                      <a:pt x="876" y="1550"/>
                    </a:lnTo>
                    <a:lnTo>
                      <a:pt x="874" y="1556"/>
                    </a:lnTo>
                    <a:lnTo>
                      <a:pt x="871" y="1558"/>
                    </a:lnTo>
                    <a:lnTo>
                      <a:pt x="869" y="1562"/>
                    </a:lnTo>
                    <a:lnTo>
                      <a:pt x="865" y="1564"/>
                    </a:lnTo>
                    <a:lnTo>
                      <a:pt x="861" y="1568"/>
                    </a:lnTo>
                    <a:lnTo>
                      <a:pt x="859" y="1571"/>
                    </a:lnTo>
                    <a:lnTo>
                      <a:pt x="855" y="1575"/>
                    </a:lnTo>
                    <a:lnTo>
                      <a:pt x="850" y="1579"/>
                    </a:lnTo>
                    <a:lnTo>
                      <a:pt x="844" y="1587"/>
                    </a:lnTo>
                    <a:lnTo>
                      <a:pt x="838" y="1592"/>
                    </a:lnTo>
                    <a:lnTo>
                      <a:pt x="833" y="1598"/>
                    </a:lnTo>
                    <a:lnTo>
                      <a:pt x="827" y="1602"/>
                    </a:lnTo>
                    <a:lnTo>
                      <a:pt x="821" y="1607"/>
                    </a:lnTo>
                    <a:lnTo>
                      <a:pt x="815" y="1611"/>
                    </a:lnTo>
                    <a:lnTo>
                      <a:pt x="812" y="1615"/>
                    </a:lnTo>
                    <a:lnTo>
                      <a:pt x="806" y="1621"/>
                    </a:lnTo>
                    <a:lnTo>
                      <a:pt x="800" y="1623"/>
                    </a:lnTo>
                    <a:lnTo>
                      <a:pt x="796" y="1626"/>
                    </a:lnTo>
                    <a:lnTo>
                      <a:pt x="793" y="1630"/>
                    </a:lnTo>
                    <a:lnTo>
                      <a:pt x="789" y="1632"/>
                    </a:lnTo>
                    <a:lnTo>
                      <a:pt x="787" y="1634"/>
                    </a:lnTo>
                    <a:lnTo>
                      <a:pt x="783" y="1638"/>
                    </a:lnTo>
                    <a:lnTo>
                      <a:pt x="781" y="1640"/>
                    </a:lnTo>
                    <a:lnTo>
                      <a:pt x="779" y="1642"/>
                    </a:lnTo>
                    <a:lnTo>
                      <a:pt x="777" y="1642"/>
                    </a:lnTo>
                    <a:lnTo>
                      <a:pt x="842" y="1682"/>
                    </a:lnTo>
                    <a:lnTo>
                      <a:pt x="840" y="1683"/>
                    </a:lnTo>
                    <a:lnTo>
                      <a:pt x="836" y="1685"/>
                    </a:lnTo>
                    <a:lnTo>
                      <a:pt x="833" y="1687"/>
                    </a:lnTo>
                    <a:lnTo>
                      <a:pt x="831" y="1691"/>
                    </a:lnTo>
                    <a:lnTo>
                      <a:pt x="827" y="1693"/>
                    </a:lnTo>
                    <a:lnTo>
                      <a:pt x="823" y="1697"/>
                    </a:lnTo>
                    <a:lnTo>
                      <a:pt x="817" y="1701"/>
                    </a:lnTo>
                    <a:lnTo>
                      <a:pt x="814" y="1704"/>
                    </a:lnTo>
                    <a:lnTo>
                      <a:pt x="808" y="1710"/>
                    </a:lnTo>
                    <a:lnTo>
                      <a:pt x="802" y="1716"/>
                    </a:lnTo>
                    <a:lnTo>
                      <a:pt x="798" y="1716"/>
                    </a:lnTo>
                    <a:lnTo>
                      <a:pt x="795" y="1720"/>
                    </a:lnTo>
                    <a:lnTo>
                      <a:pt x="793" y="1721"/>
                    </a:lnTo>
                    <a:lnTo>
                      <a:pt x="789" y="1725"/>
                    </a:lnTo>
                    <a:lnTo>
                      <a:pt x="783" y="1727"/>
                    </a:lnTo>
                    <a:lnTo>
                      <a:pt x="781" y="1731"/>
                    </a:lnTo>
                    <a:lnTo>
                      <a:pt x="777" y="1733"/>
                    </a:lnTo>
                    <a:lnTo>
                      <a:pt x="774" y="1737"/>
                    </a:lnTo>
                    <a:lnTo>
                      <a:pt x="768" y="1739"/>
                    </a:lnTo>
                    <a:lnTo>
                      <a:pt x="764" y="1742"/>
                    </a:lnTo>
                    <a:lnTo>
                      <a:pt x="760" y="1746"/>
                    </a:lnTo>
                    <a:lnTo>
                      <a:pt x="756" y="1748"/>
                    </a:lnTo>
                    <a:lnTo>
                      <a:pt x="751" y="1752"/>
                    </a:lnTo>
                    <a:lnTo>
                      <a:pt x="747" y="1754"/>
                    </a:lnTo>
                    <a:lnTo>
                      <a:pt x="743" y="1758"/>
                    </a:lnTo>
                    <a:lnTo>
                      <a:pt x="737" y="1761"/>
                    </a:lnTo>
                    <a:lnTo>
                      <a:pt x="732" y="1765"/>
                    </a:lnTo>
                    <a:lnTo>
                      <a:pt x="726" y="1767"/>
                    </a:lnTo>
                    <a:lnTo>
                      <a:pt x="720" y="1771"/>
                    </a:lnTo>
                    <a:lnTo>
                      <a:pt x="717" y="1775"/>
                    </a:lnTo>
                    <a:lnTo>
                      <a:pt x="713" y="1777"/>
                    </a:lnTo>
                    <a:lnTo>
                      <a:pt x="707" y="1780"/>
                    </a:lnTo>
                    <a:lnTo>
                      <a:pt x="701" y="1784"/>
                    </a:lnTo>
                    <a:lnTo>
                      <a:pt x="698" y="1788"/>
                    </a:lnTo>
                    <a:lnTo>
                      <a:pt x="690" y="1790"/>
                    </a:lnTo>
                    <a:lnTo>
                      <a:pt x="684" y="1794"/>
                    </a:lnTo>
                    <a:lnTo>
                      <a:pt x="679" y="1797"/>
                    </a:lnTo>
                    <a:lnTo>
                      <a:pt x="673" y="1799"/>
                    </a:lnTo>
                    <a:lnTo>
                      <a:pt x="667" y="1803"/>
                    </a:lnTo>
                    <a:lnTo>
                      <a:pt x="661" y="1805"/>
                    </a:lnTo>
                    <a:lnTo>
                      <a:pt x="656" y="1809"/>
                    </a:lnTo>
                    <a:lnTo>
                      <a:pt x="650" y="1813"/>
                    </a:lnTo>
                    <a:lnTo>
                      <a:pt x="642" y="1816"/>
                    </a:lnTo>
                    <a:lnTo>
                      <a:pt x="637" y="1820"/>
                    </a:lnTo>
                    <a:lnTo>
                      <a:pt x="631" y="1822"/>
                    </a:lnTo>
                    <a:lnTo>
                      <a:pt x="623" y="1824"/>
                    </a:lnTo>
                    <a:lnTo>
                      <a:pt x="618" y="1828"/>
                    </a:lnTo>
                    <a:lnTo>
                      <a:pt x="610" y="1830"/>
                    </a:lnTo>
                    <a:lnTo>
                      <a:pt x="604" y="1834"/>
                    </a:lnTo>
                    <a:lnTo>
                      <a:pt x="599" y="1837"/>
                    </a:lnTo>
                    <a:lnTo>
                      <a:pt x="591" y="1839"/>
                    </a:lnTo>
                    <a:lnTo>
                      <a:pt x="585" y="1841"/>
                    </a:lnTo>
                    <a:lnTo>
                      <a:pt x="578" y="1843"/>
                    </a:lnTo>
                    <a:lnTo>
                      <a:pt x="570" y="1847"/>
                    </a:lnTo>
                    <a:lnTo>
                      <a:pt x="563" y="1849"/>
                    </a:lnTo>
                    <a:lnTo>
                      <a:pt x="557" y="1853"/>
                    </a:lnTo>
                    <a:lnTo>
                      <a:pt x="549" y="1855"/>
                    </a:lnTo>
                    <a:lnTo>
                      <a:pt x="542" y="1858"/>
                    </a:lnTo>
                    <a:lnTo>
                      <a:pt x="536" y="1858"/>
                    </a:lnTo>
                    <a:lnTo>
                      <a:pt x="528" y="1860"/>
                    </a:lnTo>
                    <a:lnTo>
                      <a:pt x="521" y="1862"/>
                    </a:lnTo>
                    <a:lnTo>
                      <a:pt x="513" y="1866"/>
                    </a:lnTo>
                    <a:lnTo>
                      <a:pt x="506" y="1868"/>
                    </a:lnTo>
                    <a:lnTo>
                      <a:pt x="500" y="1870"/>
                    </a:lnTo>
                    <a:lnTo>
                      <a:pt x="492" y="1872"/>
                    </a:lnTo>
                    <a:lnTo>
                      <a:pt x="485" y="1874"/>
                    </a:lnTo>
                    <a:lnTo>
                      <a:pt x="477" y="1875"/>
                    </a:lnTo>
                    <a:lnTo>
                      <a:pt x="471" y="1877"/>
                    </a:lnTo>
                    <a:lnTo>
                      <a:pt x="462" y="1879"/>
                    </a:lnTo>
                    <a:lnTo>
                      <a:pt x="456" y="1881"/>
                    </a:lnTo>
                    <a:lnTo>
                      <a:pt x="449" y="1881"/>
                    </a:lnTo>
                    <a:lnTo>
                      <a:pt x="441" y="1885"/>
                    </a:lnTo>
                    <a:lnTo>
                      <a:pt x="433" y="1885"/>
                    </a:lnTo>
                    <a:lnTo>
                      <a:pt x="428" y="1887"/>
                    </a:lnTo>
                    <a:lnTo>
                      <a:pt x="418" y="1889"/>
                    </a:lnTo>
                    <a:lnTo>
                      <a:pt x="411" y="1891"/>
                    </a:lnTo>
                    <a:lnTo>
                      <a:pt x="405" y="1891"/>
                    </a:lnTo>
                    <a:lnTo>
                      <a:pt x="397" y="1893"/>
                    </a:lnTo>
                    <a:lnTo>
                      <a:pt x="390" y="1893"/>
                    </a:lnTo>
                    <a:lnTo>
                      <a:pt x="382" y="1894"/>
                    </a:lnTo>
                    <a:lnTo>
                      <a:pt x="374" y="1896"/>
                    </a:lnTo>
                    <a:lnTo>
                      <a:pt x="367" y="1898"/>
                    </a:lnTo>
                    <a:lnTo>
                      <a:pt x="361" y="1898"/>
                    </a:lnTo>
                    <a:lnTo>
                      <a:pt x="353" y="1898"/>
                    </a:lnTo>
                    <a:lnTo>
                      <a:pt x="346" y="1898"/>
                    </a:lnTo>
                    <a:lnTo>
                      <a:pt x="338" y="1900"/>
                    </a:lnTo>
                    <a:lnTo>
                      <a:pt x="333" y="1900"/>
                    </a:lnTo>
                    <a:lnTo>
                      <a:pt x="325" y="1900"/>
                    </a:lnTo>
                    <a:lnTo>
                      <a:pt x="317" y="1900"/>
                    </a:lnTo>
                    <a:lnTo>
                      <a:pt x="310" y="1902"/>
                    </a:lnTo>
                    <a:lnTo>
                      <a:pt x="304" y="1902"/>
                    </a:lnTo>
                    <a:lnTo>
                      <a:pt x="296" y="1902"/>
                    </a:lnTo>
                    <a:lnTo>
                      <a:pt x="289" y="1902"/>
                    </a:lnTo>
                    <a:lnTo>
                      <a:pt x="283" y="1904"/>
                    </a:lnTo>
                    <a:lnTo>
                      <a:pt x="276" y="1904"/>
                    </a:lnTo>
                    <a:lnTo>
                      <a:pt x="270" y="1904"/>
                    </a:lnTo>
                    <a:lnTo>
                      <a:pt x="262" y="1904"/>
                    </a:lnTo>
                    <a:lnTo>
                      <a:pt x="255" y="1904"/>
                    </a:lnTo>
                    <a:lnTo>
                      <a:pt x="249" y="1904"/>
                    </a:lnTo>
                    <a:lnTo>
                      <a:pt x="241" y="1902"/>
                    </a:lnTo>
                    <a:lnTo>
                      <a:pt x="236" y="1902"/>
                    </a:lnTo>
                    <a:lnTo>
                      <a:pt x="230" y="1902"/>
                    </a:lnTo>
                    <a:lnTo>
                      <a:pt x="222" y="1900"/>
                    </a:lnTo>
                    <a:lnTo>
                      <a:pt x="217" y="1900"/>
                    </a:lnTo>
                    <a:lnTo>
                      <a:pt x="211" y="1900"/>
                    </a:lnTo>
                    <a:lnTo>
                      <a:pt x="205" y="1900"/>
                    </a:lnTo>
                    <a:lnTo>
                      <a:pt x="198" y="1898"/>
                    </a:lnTo>
                    <a:lnTo>
                      <a:pt x="192" y="1898"/>
                    </a:lnTo>
                    <a:lnTo>
                      <a:pt x="186" y="1898"/>
                    </a:lnTo>
                    <a:lnTo>
                      <a:pt x="182" y="1898"/>
                    </a:lnTo>
                    <a:lnTo>
                      <a:pt x="175" y="1896"/>
                    </a:lnTo>
                    <a:lnTo>
                      <a:pt x="171" y="1896"/>
                    </a:lnTo>
                    <a:lnTo>
                      <a:pt x="165" y="1894"/>
                    </a:lnTo>
                    <a:lnTo>
                      <a:pt x="160" y="1893"/>
                    </a:lnTo>
                    <a:lnTo>
                      <a:pt x="154" y="1893"/>
                    </a:lnTo>
                    <a:lnTo>
                      <a:pt x="150" y="1891"/>
                    </a:lnTo>
                    <a:lnTo>
                      <a:pt x="144" y="1889"/>
                    </a:lnTo>
                    <a:lnTo>
                      <a:pt x="139" y="1887"/>
                    </a:lnTo>
                    <a:lnTo>
                      <a:pt x="133" y="1887"/>
                    </a:lnTo>
                    <a:lnTo>
                      <a:pt x="127" y="1885"/>
                    </a:lnTo>
                    <a:lnTo>
                      <a:pt x="123" y="1883"/>
                    </a:lnTo>
                    <a:lnTo>
                      <a:pt x="120" y="1881"/>
                    </a:lnTo>
                    <a:lnTo>
                      <a:pt x="114" y="1879"/>
                    </a:lnTo>
                    <a:lnTo>
                      <a:pt x="110" y="1877"/>
                    </a:lnTo>
                    <a:lnTo>
                      <a:pt x="106" y="1875"/>
                    </a:lnTo>
                    <a:lnTo>
                      <a:pt x="103" y="1874"/>
                    </a:lnTo>
                    <a:lnTo>
                      <a:pt x="97" y="1872"/>
                    </a:lnTo>
                    <a:lnTo>
                      <a:pt x="93" y="1870"/>
                    </a:lnTo>
                    <a:lnTo>
                      <a:pt x="89" y="1868"/>
                    </a:lnTo>
                    <a:lnTo>
                      <a:pt x="87" y="1866"/>
                    </a:lnTo>
                    <a:lnTo>
                      <a:pt x="82" y="1864"/>
                    </a:lnTo>
                    <a:lnTo>
                      <a:pt x="78" y="1862"/>
                    </a:lnTo>
                    <a:lnTo>
                      <a:pt x="74" y="1860"/>
                    </a:lnTo>
                    <a:lnTo>
                      <a:pt x="70" y="1858"/>
                    </a:lnTo>
                    <a:lnTo>
                      <a:pt x="68" y="1856"/>
                    </a:lnTo>
                    <a:lnTo>
                      <a:pt x="65" y="1855"/>
                    </a:lnTo>
                    <a:lnTo>
                      <a:pt x="61" y="1853"/>
                    </a:lnTo>
                    <a:lnTo>
                      <a:pt x="59" y="1851"/>
                    </a:lnTo>
                    <a:lnTo>
                      <a:pt x="51" y="1845"/>
                    </a:lnTo>
                    <a:lnTo>
                      <a:pt x="46" y="1841"/>
                    </a:lnTo>
                    <a:lnTo>
                      <a:pt x="42" y="1837"/>
                    </a:lnTo>
                    <a:lnTo>
                      <a:pt x="38" y="1834"/>
                    </a:lnTo>
                    <a:lnTo>
                      <a:pt x="32" y="1830"/>
                    </a:lnTo>
                    <a:lnTo>
                      <a:pt x="27" y="1824"/>
                    </a:lnTo>
                    <a:lnTo>
                      <a:pt x="25" y="1822"/>
                    </a:lnTo>
                    <a:lnTo>
                      <a:pt x="21" y="1818"/>
                    </a:lnTo>
                    <a:lnTo>
                      <a:pt x="15" y="1815"/>
                    </a:lnTo>
                    <a:lnTo>
                      <a:pt x="13" y="1811"/>
                    </a:lnTo>
                    <a:lnTo>
                      <a:pt x="9" y="1809"/>
                    </a:lnTo>
                    <a:lnTo>
                      <a:pt x="9" y="1805"/>
                    </a:lnTo>
                    <a:lnTo>
                      <a:pt x="6" y="1799"/>
                    </a:lnTo>
                    <a:lnTo>
                      <a:pt x="2" y="1797"/>
                    </a:lnTo>
                    <a:lnTo>
                      <a:pt x="0" y="1796"/>
                    </a:lnTo>
                    <a:lnTo>
                      <a:pt x="0" y="1794"/>
                    </a:lnTo>
                    <a:lnTo>
                      <a:pt x="0" y="1792"/>
                    </a:lnTo>
                    <a:lnTo>
                      <a:pt x="2" y="1788"/>
                    </a:lnTo>
                    <a:lnTo>
                      <a:pt x="6" y="1784"/>
                    </a:lnTo>
                    <a:lnTo>
                      <a:pt x="7" y="1778"/>
                    </a:lnTo>
                    <a:lnTo>
                      <a:pt x="11" y="1773"/>
                    </a:lnTo>
                    <a:lnTo>
                      <a:pt x="13" y="1769"/>
                    </a:lnTo>
                    <a:lnTo>
                      <a:pt x="15" y="1765"/>
                    </a:lnTo>
                    <a:lnTo>
                      <a:pt x="17" y="1761"/>
                    </a:lnTo>
                    <a:lnTo>
                      <a:pt x="21" y="1759"/>
                    </a:lnTo>
                    <a:lnTo>
                      <a:pt x="25" y="1758"/>
                    </a:lnTo>
                    <a:lnTo>
                      <a:pt x="27" y="1752"/>
                    </a:lnTo>
                    <a:lnTo>
                      <a:pt x="30" y="1748"/>
                    </a:lnTo>
                    <a:lnTo>
                      <a:pt x="32" y="1746"/>
                    </a:lnTo>
                    <a:lnTo>
                      <a:pt x="38" y="1742"/>
                    </a:lnTo>
                    <a:lnTo>
                      <a:pt x="40" y="1739"/>
                    </a:lnTo>
                    <a:lnTo>
                      <a:pt x="44" y="1735"/>
                    </a:lnTo>
                    <a:lnTo>
                      <a:pt x="49" y="1733"/>
                    </a:lnTo>
                    <a:lnTo>
                      <a:pt x="53" y="1729"/>
                    </a:lnTo>
                    <a:lnTo>
                      <a:pt x="57" y="1727"/>
                    </a:lnTo>
                    <a:lnTo>
                      <a:pt x="63" y="1723"/>
                    </a:lnTo>
                    <a:lnTo>
                      <a:pt x="68" y="1721"/>
                    </a:lnTo>
                    <a:lnTo>
                      <a:pt x="72" y="1720"/>
                    </a:lnTo>
                    <a:lnTo>
                      <a:pt x="78" y="1718"/>
                    </a:lnTo>
                    <a:lnTo>
                      <a:pt x="84" y="1716"/>
                    </a:lnTo>
                    <a:lnTo>
                      <a:pt x="91" y="1716"/>
                    </a:lnTo>
                    <a:lnTo>
                      <a:pt x="95" y="1714"/>
                    </a:lnTo>
                    <a:lnTo>
                      <a:pt x="103" y="1712"/>
                    </a:lnTo>
                    <a:lnTo>
                      <a:pt x="106" y="1712"/>
                    </a:lnTo>
                    <a:lnTo>
                      <a:pt x="108" y="1710"/>
                    </a:lnTo>
                    <a:lnTo>
                      <a:pt x="112" y="1710"/>
                    </a:lnTo>
                    <a:lnTo>
                      <a:pt x="116" y="1710"/>
                    </a:lnTo>
                    <a:lnTo>
                      <a:pt x="120" y="1710"/>
                    </a:lnTo>
                    <a:lnTo>
                      <a:pt x="123" y="1710"/>
                    </a:lnTo>
                    <a:lnTo>
                      <a:pt x="127" y="1710"/>
                    </a:lnTo>
                    <a:lnTo>
                      <a:pt x="131" y="1710"/>
                    </a:lnTo>
                    <a:lnTo>
                      <a:pt x="133" y="1710"/>
                    </a:lnTo>
                    <a:lnTo>
                      <a:pt x="139" y="1710"/>
                    </a:lnTo>
                    <a:lnTo>
                      <a:pt x="141" y="1710"/>
                    </a:lnTo>
                    <a:lnTo>
                      <a:pt x="146" y="1710"/>
                    </a:lnTo>
                    <a:lnTo>
                      <a:pt x="150" y="1710"/>
                    </a:lnTo>
                    <a:lnTo>
                      <a:pt x="154" y="1710"/>
                    </a:lnTo>
                    <a:lnTo>
                      <a:pt x="158" y="1710"/>
                    </a:lnTo>
                    <a:lnTo>
                      <a:pt x="161" y="1710"/>
                    </a:lnTo>
                    <a:lnTo>
                      <a:pt x="165" y="1710"/>
                    </a:lnTo>
                    <a:lnTo>
                      <a:pt x="171" y="1710"/>
                    </a:lnTo>
                    <a:lnTo>
                      <a:pt x="173" y="1710"/>
                    </a:lnTo>
                    <a:lnTo>
                      <a:pt x="179" y="1710"/>
                    </a:lnTo>
                    <a:lnTo>
                      <a:pt x="182" y="1710"/>
                    </a:lnTo>
                    <a:lnTo>
                      <a:pt x="188" y="1710"/>
                    </a:lnTo>
                    <a:lnTo>
                      <a:pt x="192" y="1710"/>
                    </a:lnTo>
                    <a:lnTo>
                      <a:pt x="196" y="1710"/>
                    </a:lnTo>
                    <a:lnTo>
                      <a:pt x="201" y="1710"/>
                    </a:lnTo>
                    <a:lnTo>
                      <a:pt x="205" y="1710"/>
                    </a:lnTo>
                    <a:lnTo>
                      <a:pt x="211" y="1710"/>
                    </a:lnTo>
                    <a:lnTo>
                      <a:pt x="217" y="1710"/>
                    </a:lnTo>
                    <a:lnTo>
                      <a:pt x="220" y="1710"/>
                    </a:lnTo>
                    <a:lnTo>
                      <a:pt x="226" y="1710"/>
                    </a:lnTo>
                    <a:lnTo>
                      <a:pt x="230" y="1710"/>
                    </a:lnTo>
                    <a:lnTo>
                      <a:pt x="236" y="1710"/>
                    </a:lnTo>
                    <a:lnTo>
                      <a:pt x="239" y="1708"/>
                    </a:lnTo>
                    <a:lnTo>
                      <a:pt x="245" y="1708"/>
                    </a:lnTo>
                    <a:lnTo>
                      <a:pt x="251" y="1708"/>
                    </a:lnTo>
                    <a:lnTo>
                      <a:pt x="255" y="1708"/>
                    </a:lnTo>
                    <a:lnTo>
                      <a:pt x="260" y="1706"/>
                    </a:lnTo>
                    <a:lnTo>
                      <a:pt x="266" y="1706"/>
                    </a:lnTo>
                    <a:lnTo>
                      <a:pt x="272" y="1704"/>
                    </a:lnTo>
                    <a:lnTo>
                      <a:pt x="277" y="1704"/>
                    </a:lnTo>
                    <a:lnTo>
                      <a:pt x="283" y="1704"/>
                    </a:lnTo>
                    <a:lnTo>
                      <a:pt x="289" y="1704"/>
                    </a:lnTo>
                    <a:lnTo>
                      <a:pt x="295" y="1702"/>
                    </a:lnTo>
                    <a:lnTo>
                      <a:pt x="302" y="1702"/>
                    </a:lnTo>
                    <a:lnTo>
                      <a:pt x="308" y="1701"/>
                    </a:lnTo>
                    <a:lnTo>
                      <a:pt x="314" y="1699"/>
                    </a:lnTo>
                    <a:lnTo>
                      <a:pt x="317" y="1699"/>
                    </a:lnTo>
                    <a:lnTo>
                      <a:pt x="325" y="1697"/>
                    </a:lnTo>
                    <a:lnTo>
                      <a:pt x="331" y="1695"/>
                    </a:lnTo>
                    <a:lnTo>
                      <a:pt x="336" y="1693"/>
                    </a:lnTo>
                    <a:lnTo>
                      <a:pt x="342" y="1691"/>
                    </a:lnTo>
                    <a:lnTo>
                      <a:pt x="350" y="1689"/>
                    </a:lnTo>
                    <a:lnTo>
                      <a:pt x="355" y="1687"/>
                    </a:lnTo>
                    <a:lnTo>
                      <a:pt x="361" y="1685"/>
                    </a:lnTo>
                    <a:lnTo>
                      <a:pt x="367" y="1683"/>
                    </a:lnTo>
                    <a:lnTo>
                      <a:pt x="374" y="1680"/>
                    </a:lnTo>
                    <a:lnTo>
                      <a:pt x="380" y="1678"/>
                    </a:lnTo>
                    <a:lnTo>
                      <a:pt x="390" y="1676"/>
                    </a:lnTo>
                    <a:lnTo>
                      <a:pt x="395" y="1672"/>
                    </a:lnTo>
                    <a:lnTo>
                      <a:pt x="403" y="1670"/>
                    </a:lnTo>
                    <a:lnTo>
                      <a:pt x="409" y="1666"/>
                    </a:lnTo>
                    <a:lnTo>
                      <a:pt x="416" y="1664"/>
                    </a:lnTo>
                    <a:lnTo>
                      <a:pt x="422" y="1659"/>
                    </a:lnTo>
                    <a:lnTo>
                      <a:pt x="430" y="1657"/>
                    </a:lnTo>
                    <a:lnTo>
                      <a:pt x="435" y="1653"/>
                    </a:lnTo>
                    <a:lnTo>
                      <a:pt x="443" y="1647"/>
                    </a:lnTo>
                    <a:lnTo>
                      <a:pt x="449" y="1644"/>
                    </a:lnTo>
                    <a:lnTo>
                      <a:pt x="456" y="1640"/>
                    </a:lnTo>
                    <a:lnTo>
                      <a:pt x="462" y="1636"/>
                    </a:lnTo>
                    <a:lnTo>
                      <a:pt x="468" y="1632"/>
                    </a:lnTo>
                    <a:lnTo>
                      <a:pt x="475" y="1628"/>
                    </a:lnTo>
                    <a:lnTo>
                      <a:pt x="481" y="1623"/>
                    </a:lnTo>
                    <a:lnTo>
                      <a:pt x="488" y="1619"/>
                    </a:lnTo>
                    <a:lnTo>
                      <a:pt x="494" y="1615"/>
                    </a:lnTo>
                    <a:lnTo>
                      <a:pt x="500" y="1609"/>
                    </a:lnTo>
                    <a:lnTo>
                      <a:pt x="507" y="1606"/>
                    </a:lnTo>
                    <a:lnTo>
                      <a:pt x="513" y="1600"/>
                    </a:lnTo>
                    <a:lnTo>
                      <a:pt x="519" y="1596"/>
                    </a:lnTo>
                    <a:lnTo>
                      <a:pt x="525" y="1590"/>
                    </a:lnTo>
                    <a:lnTo>
                      <a:pt x="532" y="1587"/>
                    </a:lnTo>
                    <a:lnTo>
                      <a:pt x="538" y="1581"/>
                    </a:lnTo>
                    <a:lnTo>
                      <a:pt x="544" y="1577"/>
                    </a:lnTo>
                    <a:lnTo>
                      <a:pt x="549" y="1571"/>
                    </a:lnTo>
                    <a:lnTo>
                      <a:pt x="557" y="1568"/>
                    </a:lnTo>
                    <a:lnTo>
                      <a:pt x="561" y="1562"/>
                    </a:lnTo>
                    <a:lnTo>
                      <a:pt x="568" y="1558"/>
                    </a:lnTo>
                    <a:lnTo>
                      <a:pt x="574" y="1552"/>
                    </a:lnTo>
                    <a:lnTo>
                      <a:pt x="580" y="1547"/>
                    </a:lnTo>
                    <a:lnTo>
                      <a:pt x="585" y="1543"/>
                    </a:lnTo>
                    <a:lnTo>
                      <a:pt x="589" y="1537"/>
                    </a:lnTo>
                    <a:lnTo>
                      <a:pt x="595" y="1533"/>
                    </a:lnTo>
                    <a:lnTo>
                      <a:pt x="601" y="1530"/>
                    </a:lnTo>
                    <a:lnTo>
                      <a:pt x="604" y="1524"/>
                    </a:lnTo>
                    <a:lnTo>
                      <a:pt x="610" y="1520"/>
                    </a:lnTo>
                    <a:lnTo>
                      <a:pt x="614" y="1514"/>
                    </a:lnTo>
                    <a:lnTo>
                      <a:pt x="620" y="1511"/>
                    </a:lnTo>
                    <a:lnTo>
                      <a:pt x="623" y="1505"/>
                    </a:lnTo>
                    <a:lnTo>
                      <a:pt x="627" y="1501"/>
                    </a:lnTo>
                    <a:lnTo>
                      <a:pt x="631" y="1497"/>
                    </a:lnTo>
                    <a:lnTo>
                      <a:pt x="637" y="1493"/>
                    </a:lnTo>
                    <a:lnTo>
                      <a:pt x="639" y="1490"/>
                    </a:lnTo>
                    <a:lnTo>
                      <a:pt x="644" y="1484"/>
                    </a:lnTo>
                    <a:lnTo>
                      <a:pt x="648" y="1482"/>
                    </a:lnTo>
                    <a:lnTo>
                      <a:pt x="652" y="1478"/>
                    </a:lnTo>
                    <a:lnTo>
                      <a:pt x="654" y="1474"/>
                    </a:lnTo>
                    <a:lnTo>
                      <a:pt x="658" y="1471"/>
                    </a:lnTo>
                    <a:lnTo>
                      <a:pt x="661" y="1469"/>
                    </a:lnTo>
                    <a:lnTo>
                      <a:pt x="665" y="1465"/>
                    </a:lnTo>
                    <a:lnTo>
                      <a:pt x="667" y="1461"/>
                    </a:lnTo>
                    <a:lnTo>
                      <a:pt x="669" y="1457"/>
                    </a:lnTo>
                    <a:lnTo>
                      <a:pt x="673" y="1455"/>
                    </a:lnTo>
                    <a:lnTo>
                      <a:pt x="675" y="1453"/>
                    </a:lnTo>
                    <a:lnTo>
                      <a:pt x="679" y="1450"/>
                    </a:lnTo>
                    <a:lnTo>
                      <a:pt x="682" y="1444"/>
                    </a:lnTo>
                    <a:lnTo>
                      <a:pt x="690" y="1438"/>
                    </a:lnTo>
                    <a:lnTo>
                      <a:pt x="688" y="1438"/>
                    </a:lnTo>
                    <a:lnTo>
                      <a:pt x="684" y="1440"/>
                    </a:lnTo>
                    <a:lnTo>
                      <a:pt x="680" y="1444"/>
                    </a:lnTo>
                    <a:lnTo>
                      <a:pt x="679" y="1446"/>
                    </a:lnTo>
                    <a:lnTo>
                      <a:pt x="673" y="1448"/>
                    </a:lnTo>
                    <a:lnTo>
                      <a:pt x="669" y="1452"/>
                    </a:lnTo>
                    <a:lnTo>
                      <a:pt x="663" y="1455"/>
                    </a:lnTo>
                    <a:lnTo>
                      <a:pt x="658" y="1457"/>
                    </a:lnTo>
                    <a:lnTo>
                      <a:pt x="650" y="1463"/>
                    </a:lnTo>
                    <a:lnTo>
                      <a:pt x="644" y="1467"/>
                    </a:lnTo>
                    <a:lnTo>
                      <a:pt x="641" y="1469"/>
                    </a:lnTo>
                    <a:lnTo>
                      <a:pt x="637" y="1471"/>
                    </a:lnTo>
                    <a:lnTo>
                      <a:pt x="635" y="1472"/>
                    </a:lnTo>
                    <a:lnTo>
                      <a:pt x="631" y="1474"/>
                    </a:lnTo>
                    <a:lnTo>
                      <a:pt x="625" y="1478"/>
                    </a:lnTo>
                    <a:lnTo>
                      <a:pt x="623" y="1480"/>
                    </a:lnTo>
                    <a:lnTo>
                      <a:pt x="620" y="1482"/>
                    </a:lnTo>
                    <a:lnTo>
                      <a:pt x="616" y="1486"/>
                    </a:lnTo>
                    <a:lnTo>
                      <a:pt x="610" y="1488"/>
                    </a:lnTo>
                    <a:lnTo>
                      <a:pt x="606" y="1490"/>
                    </a:lnTo>
                    <a:lnTo>
                      <a:pt x="603" y="1493"/>
                    </a:lnTo>
                    <a:lnTo>
                      <a:pt x="599" y="1495"/>
                    </a:lnTo>
                    <a:lnTo>
                      <a:pt x="593" y="1497"/>
                    </a:lnTo>
                    <a:lnTo>
                      <a:pt x="589" y="1501"/>
                    </a:lnTo>
                    <a:lnTo>
                      <a:pt x="585" y="1503"/>
                    </a:lnTo>
                    <a:lnTo>
                      <a:pt x="582" y="1507"/>
                    </a:lnTo>
                    <a:lnTo>
                      <a:pt x="576" y="1509"/>
                    </a:lnTo>
                    <a:lnTo>
                      <a:pt x="572" y="1512"/>
                    </a:lnTo>
                    <a:lnTo>
                      <a:pt x="566" y="1514"/>
                    </a:lnTo>
                    <a:lnTo>
                      <a:pt x="563" y="1516"/>
                    </a:lnTo>
                    <a:lnTo>
                      <a:pt x="557" y="1518"/>
                    </a:lnTo>
                    <a:lnTo>
                      <a:pt x="553" y="1522"/>
                    </a:lnTo>
                    <a:lnTo>
                      <a:pt x="549" y="1526"/>
                    </a:lnTo>
                    <a:lnTo>
                      <a:pt x="544" y="1528"/>
                    </a:lnTo>
                    <a:lnTo>
                      <a:pt x="538" y="1530"/>
                    </a:lnTo>
                    <a:lnTo>
                      <a:pt x="534" y="1531"/>
                    </a:lnTo>
                    <a:lnTo>
                      <a:pt x="530" y="1533"/>
                    </a:lnTo>
                    <a:lnTo>
                      <a:pt x="525" y="1537"/>
                    </a:lnTo>
                    <a:lnTo>
                      <a:pt x="519" y="1539"/>
                    </a:lnTo>
                    <a:lnTo>
                      <a:pt x="515" y="1543"/>
                    </a:lnTo>
                    <a:lnTo>
                      <a:pt x="511" y="1545"/>
                    </a:lnTo>
                    <a:lnTo>
                      <a:pt x="506" y="1547"/>
                    </a:lnTo>
                    <a:lnTo>
                      <a:pt x="502" y="1550"/>
                    </a:lnTo>
                    <a:lnTo>
                      <a:pt x="496" y="1552"/>
                    </a:lnTo>
                    <a:lnTo>
                      <a:pt x="492" y="1554"/>
                    </a:lnTo>
                    <a:lnTo>
                      <a:pt x="487" y="1558"/>
                    </a:lnTo>
                    <a:lnTo>
                      <a:pt x="483" y="1558"/>
                    </a:lnTo>
                    <a:lnTo>
                      <a:pt x="479" y="1562"/>
                    </a:lnTo>
                    <a:lnTo>
                      <a:pt x="473" y="1564"/>
                    </a:lnTo>
                    <a:lnTo>
                      <a:pt x="471" y="1566"/>
                    </a:lnTo>
                    <a:lnTo>
                      <a:pt x="466" y="1568"/>
                    </a:lnTo>
                    <a:lnTo>
                      <a:pt x="460" y="1569"/>
                    </a:lnTo>
                    <a:lnTo>
                      <a:pt x="456" y="1571"/>
                    </a:lnTo>
                    <a:lnTo>
                      <a:pt x="452" y="1573"/>
                    </a:lnTo>
                    <a:lnTo>
                      <a:pt x="447" y="1575"/>
                    </a:lnTo>
                    <a:lnTo>
                      <a:pt x="443" y="1577"/>
                    </a:lnTo>
                    <a:lnTo>
                      <a:pt x="439" y="1579"/>
                    </a:lnTo>
                    <a:lnTo>
                      <a:pt x="435" y="1579"/>
                    </a:lnTo>
                    <a:lnTo>
                      <a:pt x="431" y="1581"/>
                    </a:lnTo>
                    <a:lnTo>
                      <a:pt x="428" y="1583"/>
                    </a:lnTo>
                    <a:lnTo>
                      <a:pt x="424" y="1583"/>
                    </a:lnTo>
                    <a:lnTo>
                      <a:pt x="418" y="1585"/>
                    </a:lnTo>
                    <a:lnTo>
                      <a:pt x="416" y="1587"/>
                    </a:lnTo>
                    <a:lnTo>
                      <a:pt x="412" y="1588"/>
                    </a:lnTo>
                    <a:lnTo>
                      <a:pt x="409" y="1590"/>
                    </a:lnTo>
                    <a:lnTo>
                      <a:pt x="405" y="1590"/>
                    </a:lnTo>
                    <a:lnTo>
                      <a:pt x="401" y="1592"/>
                    </a:lnTo>
                    <a:lnTo>
                      <a:pt x="397" y="1594"/>
                    </a:lnTo>
                    <a:lnTo>
                      <a:pt x="395" y="1594"/>
                    </a:lnTo>
                    <a:lnTo>
                      <a:pt x="391" y="1594"/>
                    </a:lnTo>
                    <a:lnTo>
                      <a:pt x="388" y="1596"/>
                    </a:lnTo>
                    <a:lnTo>
                      <a:pt x="384" y="1596"/>
                    </a:lnTo>
                    <a:lnTo>
                      <a:pt x="380" y="1596"/>
                    </a:lnTo>
                    <a:lnTo>
                      <a:pt x="378" y="1598"/>
                    </a:lnTo>
                    <a:lnTo>
                      <a:pt x="372" y="1598"/>
                    </a:lnTo>
                    <a:lnTo>
                      <a:pt x="365" y="1602"/>
                    </a:lnTo>
                    <a:lnTo>
                      <a:pt x="361" y="1602"/>
                    </a:lnTo>
                    <a:lnTo>
                      <a:pt x="355" y="1604"/>
                    </a:lnTo>
                    <a:lnTo>
                      <a:pt x="350" y="1604"/>
                    </a:lnTo>
                    <a:lnTo>
                      <a:pt x="346" y="1606"/>
                    </a:lnTo>
                    <a:lnTo>
                      <a:pt x="340" y="1606"/>
                    </a:lnTo>
                    <a:lnTo>
                      <a:pt x="336" y="1607"/>
                    </a:lnTo>
                    <a:lnTo>
                      <a:pt x="333" y="1607"/>
                    </a:lnTo>
                    <a:lnTo>
                      <a:pt x="329" y="1607"/>
                    </a:lnTo>
                    <a:lnTo>
                      <a:pt x="312" y="1609"/>
                    </a:lnTo>
                    <a:lnTo>
                      <a:pt x="317" y="1602"/>
                    </a:lnTo>
                    <a:lnTo>
                      <a:pt x="323" y="1598"/>
                    </a:lnTo>
                    <a:lnTo>
                      <a:pt x="327" y="1594"/>
                    </a:lnTo>
                    <a:lnTo>
                      <a:pt x="331" y="1590"/>
                    </a:lnTo>
                    <a:lnTo>
                      <a:pt x="334" y="1587"/>
                    </a:lnTo>
                    <a:lnTo>
                      <a:pt x="340" y="1581"/>
                    </a:lnTo>
                    <a:lnTo>
                      <a:pt x="346" y="1575"/>
                    </a:lnTo>
                    <a:lnTo>
                      <a:pt x="352" y="1569"/>
                    </a:lnTo>
                    <a:lnTo>
                      <a:pt x="353" y="1566"/>
                    </a:lnTo>
                    <a:lnTo>
                      <a:pt x="355" y="1564"/>
                    </a:lnTo>
                    <a:lnTo>
                      <a:pt x="359" y="1560"/>
                    </a:lnTo>
                    <a:lnTo>
                      <a:pt x="363" y="1558"/>
                    </a:lnTo>
                    <a:lnTo>
                      <a:pt x="367" y="1552"/>
                    </a:lnTo>
                    <a:lnTo>
                      <a:pt x="371" y="1550"/>
                    </a:lnTo>
                    <a:lnTo>
                      <a:pt x="372" y="1547"/>
                    </a:lnTo>
                    <a:lnTo>
                      <a:pt x="376" y="1543"/>
                    </a:lnTo>
                    <a:lnTo>
                      <a:pt x="380" y="1539"/>
                    </a:lnTo>
                    <a:lnTo>
                      <a:pt x="384" y="1535"/>
                    </a:lnTo>
                    <a:lnTo>
                      <a:pt x="386" y="1531"/>
                    </a:lnTo>
                    <a:lnTo>
                      <a:pt x="390" y="1528"/>
                    </a:lnTo>
                    <a:lnTo>
                      <a:pt x="393" y="1522"/>
                    </a:lnTo>
                    <a:lnTo>
                      <a:pt x="397" y="1520"/>
                    </a:lnTo>
                    <a:lnTo>
                      <a:pt x="399" y="1514"/>
                    </a:lnTo>
                    <a:lnTo>
                      <a:pt x="405" y="1512"/>
                    </a:lnTo>
                    <a:lnTo>
                      <a:pt x="409" y="1507"/>
                    </a:lnTo>
                    <a:lnTo>
                      <a:pt x="411" y="1503"/>
                    </a:lnTo>
                    <a:lnTo>
                      <a:pt x="414" y="1497"/>
                    </a:lnTo>
                    <a:lnTo>
                      <a:pt x="418" y="1493"/>
                    </a:lnTo>
                    <a:lnTo>
                      <a:pt x="422" y="1490"/>
                    </a:lnTo>
                    <a:lnTo>
                      <a:pt x="424" y="1484"/>
                    </a:lnTo>
                    <a:lnTo>
                      <a:pt x="428" y="1482"/>
                    </a:lnTo>
                    <a:lnTo>
                      <a:pt x="431" y="1476"/>
                    </a:lnTo>
                    <a:lnTo>
                      <a:pt x="435" y="1472"/>
                    </a:lnTo>
                    <a:lnTo>
                      <a:pt x="437" y="1469"/>
                    </a:lnTo>
                    <a:lnTo>
                      <a:pt x="441" y="1463"/>
                    </a:lnTo>
                    <a:lnTo>
                      <a:pt x="445" y="1459"/>
                    </a:lnTo>
                    <a:lnTo>
                      <a:pt x="447" y="1455"/>
                    </a:lnTo>
                    <a:lnTo>
                      <a:pt x="450" y="1450"/>
                    </a:lnTo>
                    <a:lnTo>
                      <a:pt x="454" y="1446"/>
                    </a:lnTo>
                    <a:lnTo>
                      <a:pt x="456" y="1440"/>
                    </a:lnTo>
                    <a:lnTo>
                      <a:pt x="460" y="1436"/>
                    </a:lnTo>
                    <a:lnTo>
                      <a:pt x="462" y="1433"/>
                    </a:lnTo>
                    <a:lnTo>
                      <a:pt x="466" y="1427"/>
                    </a:lnTo>
                    <a:lnTo>
                      <a:pt x="468" y="1423"/>
                    </a:lnTo>
                    <a:lnTo>
                      <a:pt x="471" y="1419"/>
                    </a:lnTo>
                    <a:lnTo>
                      <a:pt x="473" y="1414"/>
                    </a:lnTo>
                    <a:lnTo>
                      <a:pt x="475" y="1410"/>
                    </a:lnTo>
                    <a:lnTo>
                      <a:pt x="479" y="1406"/>
                    </a:lnTo>
                    <a:lnTo>
                      <a:pt x="479" y="1402"/>
                    </a:lnTo>
                    <a:lnTo>
                      <a:pt x="481" y="1396"/>
                    </a:lnTo>
                    <a:lnTo>
                      <a:pt x="485" y="1393"/>
                    </a:lnTo>
                    <a:lnTo>
                      <a:pt x="487" y="1389"/>
                    </a:lnTo>
                    <a:lnTo>
                      <a:pt x="487" y="1383"/>
                    </a:lnTo>
                    <a:lnTo>
                      <a:pt x="490" y="1379"/>
                    </a:lnTo>
                    <a:lnTo>
                      <a:pt x="490" y="1376"/>
                    </a:lnTo>
                    <a:lnTo>
                      <a:pt x="492" y="1372"/>
                    </a:lnTo>
                    <a:lnTo>
                      <a:pt x="494" y="1368"/>
                    </a:lnTo>
                    <a:lnTo>
                      <a:pt x="496" y="1362"/>
                    </a:lnTo>
                    <a:lnTo>
                      <a:pt x="496" y="1358"/>
                    </a:lnTo>
                    <a:lnTo>
                      <a:pt x="498" y="1357"/>
                    </a:lnTo>
                    <a:lnTo>
                      <a:pt x="498" y="1351"/>
                    </a:lnTo>
                    <a:lnTo>
                      <a:pt x="500" y="1347"/>
                    </a:lnTo>
                    <a:lnTo>
                      <a:pt x="500" y="1343"/>
                    </a:lnTo>
                    <a:lnTo>
                      <a:pt x="502" y="1339"/>
                    </a:lnTo>
                    <a:lnTo>
                      <a:pt x="504" y="1336"/>
                    </a:lnTo>
                    <a:lnTo>
                      <a:pt x="504" y="1332"/>
                    </a:lnTo>
                    <a:lnTo>
                      <a:pt x="504" y="1330"/>
                    </a:lnTo>
                    <a:lnTo>
                      <a:pt x="504" y="1326"/>
                    </a:lnTo>
                    <a:lnTo>
                      <a:pt x="506" y="1320"/>
                    </a:lnTo>
                    <a:lnTo>
                      <a:pt x="506" y="1319"/>
                    </a:lnTo>
                    <a:lnTo>
                      <a:pt x="506" y="1315"/>
                    </a:lnTo>
                    <a:lnTo>
                      <a:pt x="506" y="1311"/>
                    </a:lnTo>
                    <a:lnTo>
                      <a:pt x="506" y="1307"/>
                    </a:lnTo>
                    <a:lnTo>
                      <a:pt x="507" y="1305"/>
                    </a:lnTo>
                    <a:lnTo>
                      <a:pt x="507" y="1301"/>
                    </a:lnTo>
                    <a:lnTo>
                      <a:pt x="507" y="1300"/>
                    </a:lnTo>
                    <a:lnTo>
                      <a:pt x="507" y="1292"/>
                    </a:lnTo>
                    <a:lnTo>
                      <a:pt x="509" y="1286"/>
                    </a:lnTo>
                    <a:lnTo>
                      <a:pt x="507" y="1281"/>
                    </a:lnTo>
                    <a:lnTo>
                      <a:pt x="507" y="1277"/>
                    </a:lnTo>
                    <a:lnTo>
                      <a:pt x="506" y="1271"/>
                    </a:lnTo>
                    <a:lnTo>
                      <a:pt x="506" y="1267"/>
                    </a:lnTo>
                    <a:lnTo>
                      <a:pt x="506" y="1262"/>
                    </a:lnTo>
                    <a:lnTo>
                      <a:pt x="506" y="1258"/>
                    </a:lnTo>
                    <a:lnTo>
                      <a:pt x="506" y="1254"/>
                    </a:lnTo>
                    <a:lnTo>
                      <a:pt x="506" y="1250"/>
                    </a:lnTo>
                    <a:lnTo>
                      <a:pt x="504" y="1244"/>
                    </a:lnTo>
                    <a:lnTo>
                      <a:pt x="504" y="1241"/>
                    </a:lnTo>
                    <a:lnTo>
                      <a:pt x="502" y="1239"/>
                    </a:lnTo>
                    <a:lnTo>
                      <a:pt x="504" y="1237"/>
                    </a:lnTo>
                    <a:lnTo>
                      <a:pt x="509" y="1237"/>
                    </a:lnTo>
                    <a:lnTo>
                      <a:pt x="511" y="1235"/>
                    </a:lnTo>
                    <a:lnTo>
                      <a:pt x="517" y="1233"/>
                    </a:lnTo>
                    <a:lnTo>
                      <a:pt x="521" y="1231"/>
                    </a:lnTo>
                    <a:lnTo>
                      <a:pt x="528" y="1231"/>
                    </a:lnTo>
                    <a:lnTo>
                      <a:pt x="530" y="1227"/>
                    </a:lnTo>
                    <a:lnTo>
                      <a:pt x="534" y="1225"/>
                    </a:lnTo>
                    <a:lnTo>
                      <a:pt x="536" y="1224"/>
                    </a:lnTo>
                    <a:lnTo>
                      <a:pt x="540" y="1224"/>
                    </a:lnTo>
                    <a:lnTo>
                      <a:pt x="544" y="1220"/>
                    </a:lnTo>
                    <a:lnTo>
                      <a:pt x="547" y="1218"/>
                    </a:lnTo>
                    <a:lnTo>
                      <a:pt x="551" y="1214"/>
                    </a:lnTo>
                    <a:lnTo>
                      <a:pt x="555" y="1212"/>
                    </a:lnTo>
                    <a:lnTo>
                      <a:pt x="559" y="1210"/>
                    </a:lnTo>
                    <a:lnTo>
                      <a:pt x="563" y="1206"/>
                    </a:lnTo>
                    <a:lnTo>
                      <a:pt x="568" y="1201"/>
                    </a:lnTo>
                    <a:lnTo>
                      <a:pt x="572" y="1199"/>
                    </a:lnTo>
                    <a:lnTo>
                      <a:pt x="576" y="1193"/>
                    </a:lnTo>
                    <a:lnTo>
                      <a:pt x="582" y="1189"/>
                    </a:lnTo>
                    <a:lnTo>
                      <a:pt x="585" y="1186"/>
                    </a:lnTo>
                    <a:lnTo>
                      <a:pt x="591" y="1180"/>
                    </a:lnTo>
                    <a:lnTo>
                      <a:pt x="593" y="1174"/>
                    </a:lnTo>
                    <a:lnTo>
                      <a:pt x="599" y="1168"/>
                    </a:lnTo>
                    <a:lnTo>
                      <a:pt x="604" y="1161"/>
                    </a:lnTo>
                    <a:lnTo>
                      <a:pt x="608" y="1155"/>
                    </a:lnTo>
                    <a:lnTo>
                      <a:pt x="610" y="1151"/>
                    </a:lnTo>
                    <a:lnTo>
                      <a:pt x="612" y="1148"/>
                    </a:lnTo>
                    <a:lnTo>
                      <a:pt x="616" y="1144"/>
                    </a:lnTo>
                    <a:lnTo>
                      <a:pt x="618" y="1142"/>
                    </a:lnTo>
                    <a:lnTo>
                      <a:pt x="620" y="1138"/>
                    </a:lnTo>
                    <a:lnTo>
                      <a:pt x="622" y="1134"/>
                    </a:lnTo>
                    <a:lnTo>
                      <a:pt x="623" y="1130"/>
                    </a:lnTo>
                    <a:lnTo>
                      <a:pt x="627" y="1129"/>
                    </a:lnTo>
                    <a:lnTo>
                      <a:pt x="629" y="1125"/>
                    </a:lnTo>
                    <a:lnTo>
                      <a:pt x="631" y="1119"/>
                    </a:lnTo>
                    <a:lnTo>
                      <a:pt x="635" y="1117"/>
                    </a:lnTo>
                    <a:lnTo>
                      <a:pt x="637" y="1113"/>
                    </a:lnTo>
                    <a:lnTo>
                      <a:pt x="637" y="1110"/>
                    </a:lnTo>
                    <a:lnTo>
                      <a:pt x="641" y="1106"/>
                    </a:lnTo>
                    <a:lnTo>
                      <a:pt x="642" y="1102"/>
                    </a:lnTo>
                    <a:lnTo>
                      <a:pt x="644" y="1098"/>
                    </a:lnTo>
                    <a:lnTo>
                      <a:pt x="648" y="1094"/>
                    </a:lnTo>
                    <a:lnTo>
                      <a:pt x="650" y="1092"/>
                    </a:lnTo>
                    <a:lnTo>
                      <a:pt x="650" y="1089"/>
                    </a:lnTo>
                    <a:lnTo>
                      <a:pt x="654" y="1085"/>
                    </a:lnTo>
                    <a:lnTo>
                      <a:pt x="656" y="1081"/>
                    </a:lnTo>
                    <a:lnTo>
                      <a:pt x="658" y="1079"/>
                    </a:lnTo>
                    <a:lnTo>
                      <a:pt x="660" y="1075"/>
                    </a:lnTo>
                    <a:lnTo>
                      <a:pt x="661" y="1071"/>
                    </a:lnTo>
                    <a:lnTo>
                      <a:pt x="663" y="1068"/>
                    </a:lnTo>
                    <a:lnTo>
                      <a:pt x="665" y="1066"/>
                    </a:lnTo>
                    <a:lnTo>
                      <a:pt x="667" y="1062"/>
                    </a:lnTo>
                    <a:lnTo>
                      <a:pt x="669" y="1056"/>
                    </a:lnTo>
                    <a:lnTo>
                      <a:pt x="673" y="1051"/>
                    </a:lnTo>
                    <a:lnTo>
                      <a:pt x="677" y="1047"/>
                    </a:lnTo>
                    <a:lnTo>
                      <a:pt x="679" y="1041"/>
                    </a:lnTo>
                    <a:lnTo>
                      <a:pt x="682" y="1035"/>
                    </a:lnTo>
                    <a:lnTo>
                      <a:pt x="684" y="1030"/>
                    </a:lnTo>
                    <a:lnTo>
                      <a:pt x="688" y="1026"/>
                    </a:lnTo>
                    <a:lnTo>
                      <a:pt x="688" y="1022"/>
                    </a:lnTo>
                    <a:lnTo>
                      <a:pt x="692" y="1018"/>
                    </a:lnTo>
                    <a:lnTo>
                      <a:pt x="694" y="1014"/>
                    </a:lnTo>
                    <a:lnTo>
                      <a:pt x="696" y="1011"/>
                    </a:lnTo>
                    <a:lnTo>
                      <a:pt x="698" y="1009"/>
                    </a:lnTo>
                    <a:lnTo>
                      <a:pt x="698" y="1007"/>
                    </a:lnTo>
                    <a:lnTo>
                      <a:pt x="694" y="1009"/>
                    </a:lnTo>
                    <a:lnTo>
                      <a:pt x="692" y="1013"/>
                    </a:lnTo>
                    <a:lnTo>
                      <a:pt x="686" y="1016"/>
                    </a:lnTo>
                    <a:lnTo>
                      <a:pt x="682" y="1018"/>
                    </a:lnTo>
                    <a:lnTo>
                      <a:pt x="680" y="1022"/>
                    </a:lnTo>
                    <a:lnTo>
                      <a:pt x="677" y="1024"/>
                    </a:lnTo>
                    <a:lnTo>
                      <a:pt x="673" y="1026"/>
                    </a:lnTo>
                    <a:lnTo>
                      <a:pt x="669" y="1030"/>
                    </a:lnTo>
                    <a:lnTo>
                      <a:pt x="665" y="1032"/>
                    </a:lnTo>
                    <a:lnTo>
                      <a:pt x="661" y="1035"/>
                    </a:lnTo>
                    <a:lnTo>
                      <a:pt x="658" y="1041"/>
                    </a:lnTo>
                    <a:lnTo>
                      <a:pt x="652" y="1043"/>
                    </a:lnTo>
                    <a:lnTo>
                      <a:pt x="648" y="1047"/>
                    </a:lnTo>
                    <a:lnTo>
                      <a:pt x="642" y="1051"/>
                    </a:lnTo>
                    <a:lnTo>
                      <a:pt x="639" y="1054"/>
                    </a:lnTo>
                    <a:lnTo>
                      <a:pt x="633" y="1058"/>
                    </a:lnTo>
                    <a:lnTo>
                      <a:pt x="629" y="1062"/>
                    </a:lnTo>
                    <a:lnTo>
                      <a:pt x="623" y="1066"/>
                    </a:lnTo>
                    <a:lnTo>
                      <a:pt x="618" y="1070"/>
                    </a:lnTo>
                    <a:lnTo>
                      <a:pt x="614" y="1075"/>
                    </a:lnTo>
                    <a:lnTo>
                      <a:pt x="608" y="1079"/>
                    </a:lnTo>
                    <a:lnTo>
                      <a:pt x="603" y="1083"/>
                    </a:lnTo>
                    <a:lnTo>
                      <a:pt x="599" y="1087"/>
                    </a:lnTo>
                    <a:lnTo>
                      <a:pt x="593" y="1090"/>
                    </a:lnTo>
                    <a:lnTo>
                      <a:pt x="587" y="1094"/>
                    </a:lnTo>
                    <a:lnTo>
                      <a:pt x="582" y="1098"/>
                    </a:lnTo>
                    <a:lnTo>
                      <a:pt x="578" y="1104"/>
                    </a:lnTo>
                    <a:lnTo>
                      <a:pt x="572" y="1106"/>
                    </a:lnTo>
                    <a:lnTo>
                      <a:pt x="568" y="1110"/>
                    </a:lnTo>
                    <a:lnTo>
                      <a:pt x="563" y="1113"/>
                    </a:lnTo>
                    <a:lnTo>
                      <a:pt x="559" y="1117"/>
                    </a:lnTo>
                    <a:lnTo>
                      <a:pt x="555" y="1119"/>
                    </a:lnTo>
                    <a:lnTo>
                      <a:pt x="549" y="1123"/>
                    </a:lnTo>
                    <a:lnTo>
                      <a:pt x="547" y="1125"/>
                    </a:lnTo>
                    <a:lnTo>
                      <a:pt x="542" y="1129"/>
                    </a:lnTo>
                    <a:lnTo>
                      <a:pt x="538" y="1130"/>
                    </a:lnTo>
                    <a:lnTo>
                      <a:pt x="534" y="1132"/>
                    </a:lnTo>
                    <a:lnTo>
                      <a:pt x="530" y="1136"/>
                    </a:lnTo>
                    <a:lnTo>
                      <a:pt x="526" y="1138"/>
                    </a:lnTo>
                    <a:lnTo>
                      <a:pt x="523" y="1142"/>
                    </a:lnTo>
                    <a:lnTo>
                      <a:pt x="519" y="1144"/>
                    </a:lnTo>
                    <a:lnTo>
                      <a:pt x="517" y="1146"/>
                    </a:lnTo>
                    <a:lnTo>
                      <a:pt x="515" y="1148"/>
                    </a:lnTo>
                    <a:lnTo>
                      <a:pt x="509" y="1149"/>
                    </a:lnTo>
                    <a:lnTo>
                      <a:pt x="504" y="1155"/>
                    </a:lnTo>
                    <a:lnTo>
                      <a:pt x="500" y="1157"/>
                    </a:lnTo>
                    <a:lnTo>
                      <a:pt x="496" y="1159"/>
                    </a:lnTo>
                    <a:lnTo>
                      <a:pt x="492" y="1161"/>
                    </a:lnTo>
                    <a:lnTo>
                      <a:pt x="490" y="1163"/>
                    </a:lnTo>
                    <a:lnTo>
                      <a:pt x="490" y="1161"/>
                    </a:lnTo>
                    <a:lnTo>
                      <a:pt x="490" y="1159"/>
                    </a:lnTo>
                    <a:lnTo>
                      <a:pt x="488" y="1155"/>
                    </a:lnTo>
                    <a:lnTo>
                      <a:pt x="488" y="1153"/>
                    </a:lnTo>
                    <a:lnTo>
                      <a:pt x="487" y="1149"/>
                    </a:lnTo>
                    <a:lnTo>
                      <a:pt x="487" y="1146"/>
                    </a:lnTo>
                    <a:lnTo>
                      <a:pt x="487" y="1142"/>
                    </a:lnTo>
                    <a:lnTo>
                      <a:pt x="487" y="1138"/>
                    </a:lnTo>
                    <a:lnTo>
                      <a:pt x="487" y="1132"/>
                    </a:lnTo>
                    <a:lnTo>
                      <a:pt x="487" y="1129"/>
                    </a:lnTo>
                    <a:lnTo>
                      <a:pt x="485" y="1123"/>
                    </a:lnTo>
                    <a:lnTo>
                      <a:pt x="485" y="1115"/>
                    </a:lnTo>
                    <a:lnTo>
                      <a:pt x="485" y="1110"/>
                    </a:lnTo>
                    <a:lnTo>
                      <a:pt x="485" y="1104"/>
                    </a:lnTo>
                    <a:lnTo>
                      <a:pt x="485" y="1100"/>
                    </a:lnTo>
                    <a:lnTo>
                      <a:pt x="485" y="1098"/>
                    </a:lnTo>
                    <a:lnTo>
                      <a:pt x="485" y="1094"/>
                    </a:lnTo>
                    <a:lnTo>
                      <a:pt x="485" y="1090"/>
                    </a:lnTo>
                    <a:lnTo>
                      <a:pt x="485" y="1087"/>
                    </a:lnTo>
                    <a:lnTo>
                      <a:pt x="485" y="1085"/>
                    </a:lnTo>
                    <a:lnTo>
                      <a:pt x="485" y="1081"/>
                    </a:lnTo>
                    <a:lnTo>
                      <a:pt x="485" y="1077"/>
                    </a:lnTo>
                    <a:lnTo>
                      <a:pt x="485" y="1073"/>
                    </a:lnTo>
                    <a:lnTo>
                      <a:pt x="485" y="1070"/>
                    </a:lnTo>
                    <a:lnTo>
                      <a:pt x="485" y="1068"/>
                    </a:lnTo>
                    <a:lnTo>
                      <a:pt x="485" y="1064"/>
                    </a:lnTo>
                    <a:lnTo>
                      <a:pt x="485" y="1060"/>
                    </a:lnTo>
                    <a:lnTo>
                      <a:pt x="485" y="1056"/>
                    </a:lnTo>
                    <a:lnTo>
                      <a:pt x="485" y="1052"/>
                    </a:lnTo>
                    <a:lnTo>
                      <a:pt x="487" y="1049"/>
                    </a:lnTo>
                    <a:lnTo>
                      <a:pt x="487" y="1047"/>
                    </a:lnTo>
                    <a:lnTo>
                      <a:pt x="487" y="1041"/>
                    </a:lnTo>
                    <a:lnTo>
                      <a:pt x="487" y="1037"/>
                    </a:lnTo>
                    <a:lnTo>
                      <a:pt x="487" y="1035"/>
                    </a:lnTo>
                    <a:lnTo>
                      <a:pt x="487" y="1032"/>
                    </a:lnTo>
                    <a:lnTo>
                      <a:pt x="488" y="1028"/>
                    </a:lnTo>
                    <a:lnTo>
                      <a:pt x="490" y="1024"/>
                    </a:lnTo>
                    <a:lnTo>
                      <a:pt x="490" y="1022"/>
                    </a:lnTo>
                    <a:lnTo>
                      <a:pt x="490" y="1018"/>
                    </a:lnTo>
                    <a:lnTo>
                      <a:pt x="492" y="1014"/>
                    </a:lnTo>
                    <a:lnTo>
                      <a:pt x="492" y="1011"/>
                    </a:lnTo>
                    <a:lnTo>
                      <a:pt x="492" y="1009"/>
                    </a:lnTo>
                    <a:lnTo>
                      <a:pt x="496" y="1001"/>
                    </a:lnTo>
                    <a:lnTo>
                      <a:pt x="498" y="995"/>
                    </a:lnTo>
                    <a:lnTo>
                      <a:pt x="500" y="992"/>
                    </a:lnTo>
                    <a:lnTo>
                      <a:pt x="500" y="988"/>
                    </a:lnTo>
                    <a:lnTo>
                      <a:pt x="502" y="986"/>
                    </a:lnTo>
                    <a:lnTo>
                      <a:pt x="504" y="982"/>
                    </a:lnTo>
                    <a:lnTo>
                      <a:pt x="506" y="975"/>
                    </a:lnTo>
                    <a:lnTo>
                      <a:pt x="509" y="969"/>
                    </a:lnTo>
                    <a:lnTo>
                      <a:pt x="511" y="963"/>
                    </a:lnTo>
                    <a:lnTo>
                      <a:pt x="515" y="957"/>
                    </a:lnTo>
                    <a:lnTo>
                      <a:pt x="519" y="952"/>
                    </a:lnTo>
                    <a:lnTo>
                      <a:pt x="523" y="946"/>
                    </a:lnTo>
                    <a:lnTo>
                      <a:pt x="525" y="940"/>
                    </a:lnTo>
                    <a:lnTo>
                      <a:pt x="528" y="935"/>
                    </a:lnTo>
                    <a:lnTo>
                      <a:pt x="532" y="927"/>
                    </a:lnTo>
                    <a:lnTo>
                      <a:pt x="536" y="923"/>
                    </a:lnTo>
                    <a:lnTo>
                      <a:pt x="538" y="916"/>
                    </a:lnTo>
                    <a:lnTo>
                      <a:pt x="544" y="910"/>
                    </a:lnTo>
                    <a:lnTo>
                      <a:pt x="547" y="906"/>
                    </a:lnTo>
                    <a:lnTo>
                      <a:pt x="551" y="900"/>
                    </a:lnTo>
                    <a:lnTo>
                      <a:pt x="555" y="895"/>
                    </a:lnTo>
                    <a:lnTo>
                      <a:pt x="557" y="889"/>
                    </a:lnTo>
                    <a:lnTo>
                      <a:pt x="561" y="883"/>
                    </a:lnTo>
                    <a:lnTo>
                      <a:pt x="566" y="878"/>
                    </a:lnTo>
                    <a:lnTo>
                      <a:pt x="568" y="872"/>
                    </a:lnTo>
                    <a:lnTo>
                      <a:pt x="574" y="866"/>
                    </a:lnTo>
                    <a:lnTo>
                      <a:pt x="578" y="862"/>
                    </a:lnTo>
                    <a:lnTo>
                      <a:pt x="582" y="857"/>
                    </a:lnTo>
                    <a:lnTo>
                      <a:pt x="583" y="851"/>
                    </a:lnTo>
                    <a:lnTo>
                      <a:pt x="587" y="847"/>
                    </a:lnTo>
                    <a:lnTo>
                      <a:pt x="591" y="842"/>
                    </a:lnTo>
                    <a:lnTo>
                      <a:pt x="593" y="836"/>
                    </a:lnTo>
                    <a:lnTo>
                      <a:pt x="597" y="830"/>
                    </a:lnTo>
                    <a:lnTo>
                      <a:pt x="601" y="826"/>
                    </a:lnTo>
                    <a:lnTo>
                      <a:pt x="603" y="821"/>
                    </a:lnTo>
                    <a:lnTo>
                      <a:pt x="606" y="815"/>
                    </a:lnTo>
                    <a:lnTo>
                      <a:pt x="608" y="809"/>
                    </a:lnTo>
                    <a:lnTo>
                      <a:pt x="610" y="805"/>
                    </a:lnTo>
                    <a:lnTo>
                      <a:pt x="612" y="800"/>
                    </a:lnTo>
                    <a:lnTo>
                      <a:pt x="616" y="794"/>
                    </a:lnTo>
                    <a:lnTo>
                      <a:pt x="616" y="790"/>
                    </a:lnTo>
                    <a:lnTo>
                      <a:pt x="618" y="785"/>
                    </a:lnTo>
                    <a:lnTo>
                      <a:pt x="620" y="779"/>
                    </a:lnTo>
                    <a:lnTo>
                      <a:pt x="622" y="773"/>
                    </a:lnTo>
                    <a:lnTo>
                      <a:pt x="622" y="769"/>
                    </a:lnTo>
                    <a:lnTo>
                      <a:pt x="623" y="764"/>
                    </a:lnTo>
                    <a:lnTo>
                      <a:pt x="623" y="758"/>
                    </a:lnTo>
                    <a:lnTo>
                      <a:pt x="625" y="754"/>
                    </a:lnTo>
                    <a:lnTo>
                      <a:pt x="625" y="748"/>
                    </a:lnTo>
                    <a:lnTo>
                      <a:pt x="625" y="745"/>
                    </a:lnTo>
                    <a:lnTo>
                      <a:pt x="627" y="739"/>
                    </a:lnTo>
                    <a:lnTo>
                      <a:pt x="629" y="733"/>
                    </a:lnTo>
                    <a:lnTo>
                      <a:pt x="629" y="728"/>
                    </a:lnTo>
                    <a:lnTo>
                      <a:pt x="629" y="722"/>
                    </a:lnTo>
                    <a:lnTo>
                      <a:pt x="629" y="716"/>
                    </a:lnTo>
                    <a:lnTo>
                      <a:pt x="629" y="712"/>
                    </a:lnTo>
                    <a:lnTo>
                      <a:pt x="627" y="707"/>
                    </a:lnTo>
                    <a:lnTo>
                      <a:pt x="627" y="701"/>
                    </a:lnTo>
                    <a:lnTo>
                      <a:pt x="625" y="697"/>
                    </a:lnTo>
                    <a:lnTo>
                      <a:pt x="625" y="691"/>
                    </a:lnTo>
                    <a:lnTo>
                      <a:pt x="625" y="686"/>
                    </a:lnTo>
                    <a:lnTo>
                      <a:pt x="625" y="680"/>
                    </a:lnTo>
                    <a:lnTo>
                      <a:pt x="623" y="676"/>
                    </a:lnTo>
                    <a:lnTo>
                      <a:pt x="623" y="670"/>
                    </a:lnTo>
                    <a:lnTo>
                      <a:pt x="622" y="665"/>
                    </a:lnTo>
                    <a:lnTo>
                      <a:pt x="620" y="659"/>
                    </a:lnTo>
                    <a:lnTo>
                      <a:pt x="620" y="653"/>
                    </a:lnTo>
                    <a:lnTo>
                      <a:pt x="618" y="648"/>
                    </a:lnTo>
                    <a:lnTo>
                      <a:pt x="616" y="644"/>
                    </a:lnTo>
                    <a:lnTo>
                      <a:pt x="616" y="638"/>
                    </a:lnTo>
                    <a:lnTo>
                      <a:pt x="612" y="631"/>
                    </a:lnTo>
                    <a:lnTo>
                      <a:pt x="610" y="627"/>
                    </a:lnTo>
                    <a:lnTo>
                      <a:pt x="608" y="619"/>
                    </a:lnTo>
                    <a:lnTo>
                      <a:pt x="606" y="613"/>
                    </a:lnTo>
                    <a:lnTo>
                      <a:pt x="604" y="608"/>
                    </a:lnTo>
                    <a:lnTo>
                      <a:pt x="603" y="602"/>
                    </a:lnTo>
                    <a:lnTo>
                      <a:pt x="601" y="596"/>
                    </a:lnTo>
                    <a:lnTo>
                      <a:pt x="599" y="591"/>
                    </a:lnTo>
                    <a:lnTo>
                      <a:pt x="595" y="585"/>
                    </a:lnTo>
                    <a:lnTo>
                      <a:pt x="593" y="577"/>
                    </a:lnTo>
                    <a:lnTo>
                      <a:pt x="591" y="572"/>
                    </a:lnTo>
                    <a:lnTo>
                      <a:pt x="589" y="566"/>
                    </a:lnTo>
                    <a:lnTo>
                      <a:pt x="585" y="562"/>
                    </a:lnTo>
                    <a:lnTo>
                      <a:pt x="585" y="556"/>
                    </a:lnTo>
                    <a:lnTo>
                      <a:pt x="582" y="551"/>
                    </a:lnTo>
                    <a:lnTo>
                      <a:pt x="580" y="543"/>
                    </a:lnTo>
                    <a:lnTo>
                      <a:pt x="578" y="537"/>
                    </a:lnTo>
                    <a:lnTo>
                      <a:pt x="574" y="532"/>
                    </a:lnTo>
                    <a:lnTo>
                      <a:pt x="572" y="526"/>
                    </a:lnTo>
                    <a:lnTo>
                      <a:pt x="570" y="520"/>
                    </a:lnTo>
                    <a:lnTo>
                      <a:pt x="568" y="515"/>
                    </a:lnTo>
                    <a:lnTo>
                      <a:pt x="566" y="509"/>
                    </a:lnTo>
                    <a:lnTo>
                      <a:pt x="564" y="503"/>
                    </a:lnTo>
                    <a:lnTo>
                      <a:pt x="563" y="499"/>
                    </a:lnTo>
                    <a:lnTo>
                      <a:pt x="561" y="494"/>
                    </a:lnTo>
                    <a:lnTo>
                      <a:pt x="559" y="488"/>
                    </a:lnTo>
                    <a:lnTo>
                      <a:pt x="557" y="482"/>
                    </a:lnTo>
                    <a:lnTo>
                      <a:pt x="555" y="479"/>
                    </a:lnTo>
                    <a:lnTo>
                      <a:pt x="555" y="473"/>
                    </a:lnTo>
                    <a:lnTo>
                      <a:pt x="555" y="469"/>
                    </a:lnTo>
                    <a:lnTo>
                      <a:pt x="553" y="463"/>
                    </a:lnTo>
                    <a:lnTo>
                      <a:pt x="553" y="458"/>
                    </a:lnTo>
                    <a:lnTo>
                      <a:pt x="551" y="452"/>
                    </a:lnTo>
                    <a:lnTo>
                      <a:pt x="551" y="450"/>
                    </a:lnTo>
                    <a:lnTo>
                      <a:pt x="549" y="444"/>
                    </a:lnTo>
                    <a:lnTo>
                      <a:pt x="549" y="441"/>
                    </a:lnTo>
                    <a:lnTo>
                      <a:pt x="549" y="435"/>
                    </a:lnTo>
                    <a:lnTo>
                      <a:pt x="549" y="431"/>
                    </a:lnTo>
                    <a:lnTo>
                      <a:pt x="549" y="427"/>
                    </a:lnTo>
                    <a:lnTo>
                      <a:pt x="549" y="422"/>
                    </a:lnTo>
                    <a:lnTo>
                      <a:pt x="549" y="420"/>
                    </a:lnTo>
                    <a:lnTo>
                      <a:pt x="549" y="416"/>
                    </a:lnTo>
                    <a:lnTo>
                      <a:pt x="549" y="412"/>
                    </a:lnTo>
                    <a:lnTo>
                      <a:pt x="549" y="408"/>
                    </a:lnTo>
                    <a:lnTo>
                      <a:pt x="549" y="406"/>
                    </a:lnTo>
                    <a:lnTo>
                      <a:pt x="549" y="403"/>
                    </a:lnTo>
                    <a:lnTo>
                      <a:pt x="549" y="397"/>
                    </a:lnTo>
                    <a:lnTo>
                      <a:pt x="551" y="391"/>
                    </a:lnTo>
                    <a:lnTo>
                      <a:pt x="551" y="387"/>
                    </a:lnTo>
                    <a:lnTo>
                      <a:pt x="553" y="384"/>
                    </a:lnTo>
                    <a:lnTo>
                      <a:pt x="553" y="380"/>
                    </a:lnTo>
                    <a:lnTo>
                      <a:pt x="553" y="376"/>
                    </a:lnTo>
                    <a:lnTo>
                      <a:pt x="555" y="376"/>
                    </a:lnTo>
                    <a:lnTo>
                      <a:pt x="553" y="376"/>
                    </a:lnTo>
                    <a:lnTo>
                      <a:pt x="553" y="374"/>
                    </a:lnTo>
                    <a:lnTo>
                      <a:pt x="549" y="372"/>
                    </a:lnTo>
                    <a:lnTo>
                      <a:pt x="549" y="370"/>
                    </a:lnTo>
                    <a:lnTo>
                      <a:pt x="545" y="365"/>
                    </a:lnTo>
                    <a:lnTo>
                      <a:pt x="542" y="363"/>
                    </a:lnTo>
                    <a:lnTo>
                      <a:pt x="540" y="357"/>
                    </a:lnTo>
                    <a:lnTo>
                      <a:pt x="536" y="353"/>
                    </a:lnTo>
                    <a:lnTo>
                      <a:pt x="536" y="349"/>
                    </a:lnTo>
                    <a:lnTo>
                      <a:pt x="534" y="345"/>
                    </a:lnTo>
                    <a:lnTo>
                      <a:pt x="532" y="344"/>
                    </a:lnTo>
                    <a:lnTo>
                      <a:pt x="530" y="340"/>
                    </a:lnTo>
                    <a:lnTo>
                      <a:pt x="528" y="336"/>
                    </a:lnTo>
                    <a:lnTo>
                      <a:pt x="526" y="332"/>
                    </a:lnTo>
                    <a:lnTo>
                      <a:pt x="525" y="330"/>
                    </a:lnTo>
                    <a:lnTo>
                      <a:pt x="525" y="326"/>
                    </a:lnTo>
                    <a:lnTo>
                      <a:pt x="525" y="321"/>
                    </a:lnTo>
                    <a:lnTo>
                      <a:pt x="523" y="319"/>
                    </a:lnTo>
                    <a:lnTo>
                      <a:pt x="523" y="313"/>
                    </a:lnTo>
                    <a:lnTo>
                      <a:pt x="523" y="309"/>
                    </a:lnTo>
                    <a:lnTo>
                      <a:pt x="523" y="306"/>
                    </a:lnTo>
                    <a:lnTo>
                      <a:pt x="523" y="302"/>
                    </a:lnTo>
                    <a:lnTo>
                      <a:pt x="523" y="296"/>
                    </a:lnTo>
                    <a:lnTo>
                      <a:pt x="523" y="292"/>
                    </a:lnTo>
                    <a:lnTo>
                      <a:pt x="523" y="287"/>
                    </a:lnTo>
                    <a:lnTo>
                      <a:pt x="523" y="283"/>
                    </a:lnTo>
                    <a:lnTo>
                      <a:pt x="523" y="279"/>
                    </a:lnTo>
                    <a:lnTo>
                      <a:pt x="525" y="273"/>
                    </a:lnTo>
                    <a:lnTo>
                      <a:pt x="525" y="268"/>
                    </a:lnTo>
                    <a:lnTo>
                      <a:pt x="528" y="264"/>
                    </a:lnTo>
                    <a:lnTo>
                      <a:pt x="528" y="258"/>
                    </a:lnTo>
                    <a:lnTo>
                      <a:pt x="530" y="254"/>
                    </a:lnTo>
                    <a:lnTo>
                      <a:pt x="534" y="249"/>
                    </a:lnTo>
                    <a:lnTo>
                      <a:pt x="534" y="243"/>
                    </a:lnTo>
                    <a:lnTo>
                      <a:pt x="536" y="237"/>
                    </a:lnTo>
                    <a:lnTo>
                      <a:pt x="538" y="231"/>
                    </a:lnTo>
                    <a:lnTo>
                      <a:pt x="542" y="226"/>
                    </a:lnTo>
                    <a:lnTo>
                      <a:pt x="544" y="220"/>
                    </a:lnTo>
                    <a:lnTo>
                      <a:pt x="547" y="216"/>
                    </a:lnTo>
                    <a:lnTo>
                      <a:pt x="549" y="211"/>
                    </a:lnTo>
                    <a:lnTo>
                      <a:pt x="551" y="205"/>
                    </a:lnTo>
                    <a:lnTo>
                      <a:pt x="553" y="199"/>
                    </a:lnTo>
                    <a:lnTo>
                      <a:pt x="555" y="193"/>
                    </a:lnTo>
                    <a:lnTo>
                      <a:pt x="559" y="188"/>
                    </a:lnTo>
                    <a:lnTo>
                      <a:pt x="561" y="182"/>
                    </a:lnTo>
                    <a:lnTo>
                      <a:pt x="564" y="178"/>
                    </a:lnTo>
                    <a:lnTo>
                      <a:pt x="566" y="173"/>
                    </a:lnTo>
                    <a:lnTo>
                      <a:pt x="570" y="167"/>
                    </a:lnTo>
                    <a:lnTo>
                      <a:pt x="572" y="161"/>
                    </a:lnTo>
                    <a:lnTo>
                      <a:pt x="574" y="155"/>
                    </a:lnTo>
                    <a:lnTo>
                      <a:pt x="578" y="150"/>
                    </a:lnTo>
                    <a:lnTo>
                      <a:pt x="580" y="144"/>
                    </a:lnTo>
                    <a:lnTo>
                      <a:pt x="582" y="138"/>
                    </a:lnTo>
                    <a:lnTo>
                      <a:pt x="585" y="133"/>
                    </a:lnTo>
                    <a:lnTo>
                      <a:pt x="587" y="125"/>
                    </a:lnTo>
                    <a:lnTo>
                      <a:pt x="591" y="121"/>
                    </a:lnTo>
                    <a:lnTo>
                      <a:pt x="591" y="116"/>
                    </a:lnTo>
                    <a:lnTo>
                      <a:pt x="593" y="110"/>
                    </a:lnTo>
                    <a:lnTo>
                      <a:pt x="595" y="104"/>
                    </a:lnTo>
                    <a:lnTo>
                      <a:pt x="597" y="98"/>
                    </a:lnTo>
                    <a:lnTo>
                      <a:pt x="599" y="93"/>
                    </a:lnTo>
                    <a:lnTo>
                      <a:pt x="599" y="87"/>
                    </a:lnTo>
                    <a:lnTo>
                      <a:pt x="601" y="81"/>
                    </a:lnTo>
                    <a:lnTo>
                      <a:pt x="603" y="76"/>
                    </a:lnTo>
                    <a:lnTo>
                      <a:pt x="603" y="72"/>
                    </a:lnTo>
                    <a:lnTo>
                      <a:pt x="604" y="66"/>
                    </a:lnTo>
                    <a:lnTo>
                      <a:pt x="604" y="60"/>
                    </a:lnTo>
                    <a:lnTo>
                      <a:pt x="606" y="55"/>
                    </a:lnTo>
                    <a:lnTo>
                      <a:pt x="606" y="49"/>
                    </a:lnTo>
                    <a:lnTo>
                      <a:pt x="608" y="47"/>
                    </a:lnTo>
                    <a:lnTo>
                      <a:pt x="608" y="41"/>
                    </a:lnTo>
                    <a:lnTo>
                      <a:pt x="610" y="38"/>
                    </a:lnTo>
                    <a:lnTo>
                      <a:pt x="610" y="34"/>
                    </a:lnTo>
                    <a:lnTo>
                      <a:pt x="610" y="30"/>
                    </a:lnTo>
                    <a:lnTo>
                      <a:pt x="610" y="26"/>
                    </a:lnTo>
                    <a:lnTo>
                      <a:pt x="612" y="22"/>
                    </a:lnTo>
                    <a:lnTo>
                      <a:pt x="612" y="19"/>
                    </a:lnTo>
                    <a:lnTo>
                      <a:pt x="612" y="15"/>
                    </a:lnTo>
                    <a:lnTo>
                      <a:pt x="612" y="13"/>
                    </a:lnTo>
                    <a:lnTo>
                      <a:pt x="612" y="11"/>
                    </a:lnTo>
                    <a:lnTo>
                      <a:pt x="612" y="5"/>
                    </a:lnTo>
                    <a:lnTo>
                      <a:pt x="614" y="3"/>
                    </a:lnTo>
                    <a:lnTo>
                      <a:pt x="614" y="0"/>
                    </a:lnTo>
                    <a:lnTo>
                      <a:pt x="625" y="2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63" name="Freeform 117"/>
              <p:cNvSpPr>
                <a:spLocks/>
              </p:cNvSpPr>
              <p:nvPr/>
            </p:nvSpPr>
            <p:spPr bwMode="auto">
              <a:xfrm>
                <a:off x="946" y="2787"/>
                <a:ext cx="271" cy="575"/>
              </a:xfrm>
              <a:custGeom>
                <a:avLst/>
                <a:gdLst>
                  <a:gd name="T0" fmla="*/ 5 w 542"/>
                  <a:gd name="T1" fmla="*/ 1 h 1149"/>
                  <a:gd name="T2" fmla="*/ 6 w 542"/>
                  <a:gd name="T3" fmla="*/ 1 h 1149"/>
                  <a:gd name="T4" fmla="*/ 7 w 542"/>
                  <a:gd name="T5" fmla="*/ 0 h 1149"/>
                  <a:gd name="T6" fmla="*/ 8 w 542"/>
                  <a:gd name="T7" fmla="*/ 1 h 1149"/>
                  <a:gd name="T8" fmla="*/ 7 w 542"/>
                  <a:gd name="T9" fmla="*/ 1 h 1149"/>
                  <a:gd name="T10" fmla="*/ 6 w 542"/>
                  <a:gd name="T11" fmla="*/ 2 h 1149"/>
                  <a:gd name="T12" fmla="*/ 5 w 542"/>
                  <a:gd name="T13" fmla="*/ 3 h 1149"/>
                  <a:gd name="T14" fmla="*/ 4 w 542"/>
                  <a:gd name="T15" fmla="*/ 3 h 1149"/>
                  <a:gd name="T16" fmla="*/ 4 w 542"/>
                  <a:gd name="T17" fmla="*/ 4 h 1149"/>
                  <a:gd name="T18" fmla="*/ 3 w 542"/>
                  <a:gd name="T19" fmla="*/ 5 h 1149"/>
                  <a:gd name="T20" fmla="*/ 3 w 542"/>
                  <a:gd name="T21" fmla="*/ 6 h 1149"/>
                  <a:gd name="T22" fmla="*/ 4 w 542"/>
                  <a:gd name="T23" fmla="*/ 5 h 1149"/>
                  <a:gd name="T24" fmla="*/ 5 w 542"/>
                  <a:gd name="T25" fmla="*/ 5 h 1149"/>
                  <a:gd name="T26" fmla="*/ 6 w 542"/>
                  <a:gd name="T27" fmla="*/ 5 h 1149"/>
                  <a:gd name="T28" fmla="*/ 6 w 542"/>
                  <a:gd name="T29" fmla="*/ 5 h 1149"/>
                  <a:gd name="T30" fmla="*/ 7 w 542"/>
                  <a:gd name="T31" fmla="*/ 4 h 1149"/>
                  <a:gd name="T32" fmla="*/ 8 w 542"/>
                  <a:gd name="T33" fmla="*/ 4 h 1149"/>
                  <a:gd name="T34" fmla="*/ 7 w 542"/>
                  <a:gd name="T35" fmla="*/ 5 h 1149"/>
                  <a:gd name="T36" fmla="*/ 6 w 542"/>
                  <a:gd name="T37" fmla="*/ 6 h 1149"/>
                  <a:gd name="T38" fmla="*/ 5 w 542"/>
                  <a:gd name="T39" fmla="*/ 6 h 1149"/>
                  <a:gd name="T40" fmla="*/ 4 w 542"/>
                  <a:gd name="T41" fmla="*/ 7 h 1149"/>
                  <a:gd name="T42" fmla="*/ 4 w 542"/>
                  <a:gd name="T43" fmla="*/ 7 h 1149"/>
                  <a:gd name="T44" fmla="*/ 3 w 542"/>
                  <a:gd name="T45" fmla="*/ 8 h 1149"/>
                  <a:gd name="T46" fmla="*/ 2 w 542"/>
                  <a:gd name="T47" fmla="*/ 8 h 1149"/>
                  <a:gd name="T48" fmla="*/ 2 w 542"/>
                  <a:gd name="T49" fmla="*/ 9 h 1149"/>
                  <a:gd name="T50" fmla="*/ 1 w 542"/>
                  <a:gd name="T51" fmla="*/ 10 h 1149"/>
                  <a:gd name="T52" fmla="*/ 1 w 542"/>
                  <a:gd name="T53" fmla="*/ 11 h 1149"/>
                  <a:gd name="T54" fmla="*/ 1 w 542"/>
                  <a:gd name="T55" fmla="*/ 12 h 1149"/>
                  <a:gd name="T56" fmla="*/ 1 w 542"/>
                  <a:gd name="T57" fmla="*/ 12 h 1149"/>
                  <a:gd name="T58" fmla="*/ 2 w 542"/>
                  <a:gd name="T59" fmla="*/ 12 h 1149"/>
                  <a:gd name="T60" fmla="*/ 3 w 542"/>
                  <a:gd name="T61" fmla="*/ 12 h 1149"/>
                  <a:gd name="T62" fmla="*/ 4 w 542"/>
                  <a:gd name="T63" fmla="*/ 11 h 1149"/>
                  <a:gd name="T64" fmla="*/ 5 w 542"/>
                  <a:gd name="T65" fmla="*/ 11 h 1149"/>
                  <a:gd name="T66" fmla="*/ 6 w 542"/>
                  <a:gd name="T67" fmla="*/ 10 h 1149"/>
                  <a:gd name="T68" fmla="*/ 8 w 542"/>
                  <a:gd name="T69" fmla="*/ 11 h 1149"/>
                  <a:gd name="T70" fmla="*/ 7 w 542"/>
                  <a:gd name="T71" fmla="*/ 12 h 1149"/>
                  <a:gd name="T72" fmla="*/ 6 w 542"/>
                  <a:gd name="T73" fmla="*/ 13 h 1149"/>
                  <a:gd name="T74" fmla="*/ 5 w 542"/>
                  <a:gd name="T75" fmla="*/ 13 h 1149"/>
                  <a:gd name="T76" fmla="*/ 4 w 542"/>
                  <a:gd name="T77" fmla="*/ 14 h 1149"/>
                  <a:gd name="T78" fmla="*/ 2 w 542"/>
                  <a:gd name="T79" fmla="*/ 14 h 1149"/>
                  <a:gd name="T80" fmla="*/ 2 w 542"/>
                  <a:gd name="T81" fmla="*/ 14 h 1149"/>
                  <a:gd name="T82" fmla="*/ 1 w 542"/>
                  <a:gd name="T83" fmla="*/ 14 h 1149"/>
                  <a:gd name="T84" fmla="*/ 1 w 542"/>
                  <a:gd name="T85" fmla="*/ 15 h 1149"/>
                  <a:gd name="T86" fmla="*/ 1 w 542"/>
                  <a:gd name="T87" fmla="*/ 16 h 1149"/>
                  <a:gd name="T88" fmla="*/ 1 w 542"/>
                  <a:gd name="T89" fmla="*/ 17 h 1149"/>
                  <a:gd name="T90" fmla="*/ 2 w 542"/>
                  <a:gd name="T91" fmla="*/ 17 h 1149"/>
                  <a:gd name="T92" fmla="*/ 3 w 542"/>
                  <a:gd name="T93" fmla="*/ 17 h 1149"/>
                  <a:gd name="T94" fmla="*/ 4 w 542"/>
                  <a:gd name="T95" fmla="*/ 17 h 1149"/>
                  <a:gd name="T96" fmla="*/ 1 w 542"/>
                  <a:gd name="T97" fmla="*/ 18 h 1149"/>
                  <a:gd name="T98" fmla="*/ 1 w 542"/>
                  <a:gd name="T99" fmla="*/ 17 h 1149"/>
                  <a:gd name="T100" fmla="*/ 0 w 542"/>
                  <a:gd name="T101" fmla="*/ 16 h 1149"/>
                  <a:gd name="T102" fmla="*/ 1 w 542"/>
                  <a:gd name="T103" fmla="*/ 15 h 1149"/>
                  <a:gd name="T104" fmla="*/ 1 w 542"/>
                  <a:gd name="T105" fmla="*/ 13 h 1149"/>
                  <a:gd name="T106" fmla="*/ 1 w 542"/>
                  <a:gd name="T107" fmla="*/ 12 h 1149"/>
                  <a:gd name="T108" fmla="*/ 1 w 542"/>
                  <a:gd name="T109" fmla="*/ 10 h 1149"/>
                  <a:gd name="T110" fmla="*/ 1 w 542"/>
                  <a:gd name="T111" fmla="*/ 8 h 1149"/>
                  <a:gd name="T112" fmla="*/ 2 w 542"/>
                  <a:gd name="T113" fmla="*/ 6 h 1149"/>
                  <a:gd name="T114" fmla="*/ 3 w 542"/>
                  <a:gd name="T115" fmla="*/ 5 h 1149"/>
                  <a:gd name="T116" fmla="*/ 3 w 542"/>
                  <a:gd name="T117" fmla="*/ 3 h 1149"/>
                  <a:gd name="T118" fmla="*/ 4 w 542"/>
                  <a:gd name="T119" fmla="*/ 2 h 1149"/>
                  <a:gd name="T120" fmla="*/ 4 w 542"/>
                  <a:gd name="T121" fmla="*/ 2 h 114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42"/>
                  <a:gd name="T184" fmla="*/ 0 h 1149"/>
                  <a:gd name="T185" fmla="*/ 542 w 542"/>
                  <a:gd name="T186" fmla="*/ 1149 h 114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42" h="1149">
                    <a:moveTo>
                      <a:pt x="307" y="66"/>
                    </a:moveTo>
                    <a:lnTo>
                      <a:pt x="308" y="64"/>
                    </a:lnTo>
                    <a:lnTo>
                      <a:pt x="310" y="64"/>
                    </a:lnTo>
                    <a:lnTo>
                      <a:pt x="310" y="62"/>
                    </a:lnTo>
                    <a:lnTo>
                      <a:pt x="314" y="60"/>
                    </a:lnTo>
                    <a:lnTo>
                      <a:pt x="316" y="60"/>
                    </a:lnTo>
                    <a:lnTo>
                      <a:pt x="320" y="58"/>
                    </a:lnTo>
                    <a:lnTo>
                      <a:pt x="324" y="57"/>
                    </a:lnTo>
                    <a:lnTo>
                      <a:pt x="327" y="55"/>
                    </a:lnTo>
                    <a:lnTo>
                      <a:pt x="329" y="53"/>
                    </a:lnTo>
                    <a:lnTo>
                      <a:pt x="335" y="51"/>
                    </a:lnTo>
                    <a:lnTo>
                      <a:pt x="339" y="49"/>
                    </a:lnTo>
                    <a:lnTo>
                      <a:pt x="345" y="47"/>
                    </a:lnTo>
                    <a:lnTo>
                      <a:pt x="350" y="45"/>
                    </a:lnTo>
                    <a:lnTo>
                      <a:pt x="354" y="43"/>
                    </a:lnTo>
                    <a:lnTo>
                      <a:pt x="360" y="41"/>
                    </a:lnTo>
                    <a:lnTo>
                      <a:pt x="365" y="38"/>
                    </a:lnTo>
                    <a:lnTo>
                      <a:pt x="371" y="36"/>
                    </a:lnTo>
                    <a:lnTo>
                      <a:pt x="377" y="34"/>
                    </a:lnTo>
                    <a:lnTo>
                      <a:pt x="383" y="30"/>
                    </a:lnTo>
                    <a:lnTo>
                      <a:pt x="388" y="28"/>
                    </a:lnTo>
                    <a:lnTo>
                      <a:pt x="394" y="26"/>
                    </a:lnTo>
                    <a:lnTo>
                      <a:pt x="402" y="26"/>
                    </a:lnTo>
                    <a:lnTo>
                      <a:pt x="407" y="22"/>
                    </a:lnTo>
                    <a:lnTo>
                      <a:pt x="411" y="20"/>
                    </a:lnTo>
                    <a:lnTo>
                      <a:pt x="417" y="17"/>
                    </a:lnTo>
                    <a:lnTo>
                      <a:pt x="424" y="17"/>
                    </a:lnTo>
                    <a:lnTo>
                      <a:pt x="430" y="15"/>
                    </a:lnTo>
                    <a:lnTo>
                      <a:pt x="436" y="11"/>
                    </a:lnTo>
                    <a:lnTo>
                      <a:pt x="442" y="11"/>
                    </a:lnTo>
                    <a:lnTo>
                      <a:pt x="447" y="9"/>
                    </a:lnTo>
                    <a:lnTo>
                      <a:pt x="453" y="7"/>
                    </a:lnTo>
                    <a:lnTo>
                      <a:pt x="457" y="7"/>
                    </a:lnTo>
                    <a:lnTo>
                      <a:pt x="461" y="5"/>
                    </a:lnTo>
                    <a:lnTo>
                      <a:pt x="466" y="3"/>
                    </a:lnTo>
                    <a:lnTo>
                      <a:pt x="472" y="3"/>
                    </a:lnTo>
                    <a:lnTo>
                      <a:pt x="476" y="1"/>
                    </a:lnTo>
                    <a:lnTo>
                      <a:pt x="481" y="1"/>
                    </a:lnTo>
                    <a:lnTo>
                      <a:pt x="485" y="1"/>
                    </a:lnTo>
                    <a:lnTo>
                      <a:pt x="489" y="1"/>
                    </a:lnTo>
                    <a:lnTo>
                      <a:pt x="493" y="0"/>
                    </a:lnTo>
                    <a:lnTo>
                      <a:pt x="497" y="0"/>
                    </a:lnTo>
                    <a:lnTo>
                      <a:pt x="500" y="0"/>
                    </a:lnTo>
                    <a:lnTo>
                      <a:pt x="504" y="0"/>
                    </a:lnTo>
                    <a:lnTo>
                      <a:pt x="508" y="0"/>
                    </a:lnTo>
                    <a:lnTo>
                      <a:pt x="512" y="0"/>
                    </a:lnTo>
                    <a:lnTo>
                      <a:pt x="516" y="0"/>
                    </a:lnTo>
                    <a:lnTo>
                      <a:pt x="519" y="0"/>
                    </a:lnTo>
                    <a:lnTo>
                      <a:pt x="523" y="0"/>
                    </a:lnTo>
                    <a:lnTo>
                      <a:pt x="529" y="0"/>
                    </a:lnTo>
                    <a:lnTo>
                      <a:pt x="533" y="1"/>
                    </a:lnTo>
                    <a:lnTo>
                      <a:pt x="537" y="1"/>
                    </a:lnTo>
                    <a:lnTo>
                      <a:pt x="538" y="1"/>
                    </a:lnTo>
                    <a:lnTo>
                      <a:pt x="537" y="1"/>
                    </a:lnTo>
                    <a:lnTo>
                      <a:pt x="535" y="3"/>
                    </a:lnTo>
                    <a:lnTo>
                      <a:pt x="531" y="7"/>
                    </a:lnTo>
                    <a:lnTo>
                      <a:pt x="527" y="13"/>
                    </a:lnTo>
                    <a:lnTo>
                      <a:pt x="523" y="15"/>
                    </a:lnTo>
                    <a:lnTo>
                      <a:pt x="519" y="19"/>
                    </a:lnTo>
                    <a:lnTo>
                      <a:pt x="516" y="22"/>
                    </a:lnTo>
                    <a:lnTo>
                      <a:pt x="512" y="26"/>
                    </a:lnTo>
                    <a:lnTo>
                      <a:pt x="508" y="30"/>
                    </a:lnTo>
                    <a:lnTo>
                      <a:pt x="504" y="34"/>
                    </a:lnTo>
                    <a:lnTo>
                      <a:pt x="499" y="38"/>
                    </a:lnTo>
                    <a:lnTo>
                      <a:pt x="495" y="41"/>
                    </a:lnTo>
                    <a:lnTo>
                      <a:pt x="489" y="47"/>
                    </a:lnTo>
                    <a:lnTo>
                      <a:pt x="485" y="51"/>
                    </a:lnTo>
                    <a:lnTo>
                      <a:pt x="480" y="55"/>
                    </a:lnTo>
                    <a:lnTo>
                      <a:pt x="474" y="60"/>
                    </a:lnTo>
                    <a:lnTo>
                      <a:pt x="468" y="64"/>
                    </a:lnTo>
                    <a:lnTo>
                      <a:pt x="462" y="68"/>
                    </a:lnTo>
                    <a:lnTo>
                      <a:pt x="457" y="74"/>
                    </a:lnTo>
                    <a:lnTo>
                      <a:pt x="453" y="79"/>
                    </a:lnTo>
                    <a:lnTo>
                      <a:pt x="445" y="83"/>
                    </a:lnTo>
                    <a:lnTo>
                      <a:pt x="440" y="89"/>
                    </a:lnTo>
                    <a:lnTo>
                      <a:pt x="434" y="93"/>
                    </a:lnTo>
                    <a:lnTo>
                      <a:pt x="428" y="96"/>
                    </a:lnTo>
                    <a:lnTo>
                      <a:pt x="423" y="100"/>
                    </a:lnTo>
                    <a:lnTo>
                      <a:pt x="417" y="104"/>
                    </a:lnTo>
                    <a:lnTo>
                      <a:pt x="411" y="110"/>
                    </a:lnTo>
                    <a:lnTo>
                      <a:pt x="407" y="112"/>
                    </a:lnTo>
                    <a:lnTo>
                      <a:pt x="402" y="115"/>
                    </a:lnTo>
                    <a:lnTo>
                      <a:pt x="394" y="119"/>
                    </a:lnTo>
                    <a:lnTo>
                      <a:pt x="390" y="123"/>
                    </a:lnTo>
                    <a:lnTo>
                      <a:pt x="384" y="125"/>
                    </a:lnTo>
                    <a:lnTo>
                      <a:pt x="379" y="127"/>
                    </a:lnTo>
                    <a:lnTo>
                      <a:pt x="373" y="131"/>
                    </a:lnTo>
                    <a:lnTo>
                      <a:pt x="369" y="133"/>
                    </a:lnTo>
                    <a:lnTo>
                      <a:pt x="364" y="136"/>
                    </a:lnTo>
                    <a:lnTo>
                      <a:pt x="360" y="136"/>
                    </a:lnTo>
                    <a:lnTo>
                      <a:pt x="354" y="140"/>
                    </a:lnTo>
                    <a:lnTo>
                      <a:pt x="350" y="140"/>
                    </a:lnTo>
                    <a:lnTo>
                      <a:pt x="346" y="142"/>
                    </a:lnTo>
                    <a:lnTo>
                      <a:pt x="341" y="144"/>
                    </a:lnTo>
                    <a:lnTo>
                      <a:pt x="337" y="146"/>
                    </a:lnTo>
                    <a:lnTo>
                      <a:pt x="333" y="148"/>
                    </a:lnTo>
                    <a:lnTo>
                      <a:pt x="329" y="150"/>
                    </a:lnTo>
                    <a:lnTo>
                      <a:pt x="326" y="150"/>
                    </a:lnTo>
                    <a:lnTo>
                      <a:pt x="322" y="150"/>
                    </a:lnTo>
                    <a:lnTo>
                      <a:pt x="320" y="152"/>
                    </a:lnTo>
                    <a:lnTo>
                      <a:pt x="316" y="153"/>
                    </a:lnTo>
                    <a:lnTo>
                      <a:pt x="310" y="153"/>
                    </a:lnTo>
                    <a:lnTo>
                      <a:pt x="307" y="155"/>
                    </a:lnTo>
                    <a:lnTo>
                      <a:pt x="303" y="155"/>
                    </a:lnTo>
                    <a:lnTo>
                      <a:pt x="301" y="155"/>
                    </a:lnTo>
                    <a:lnTo>
                      <a:pt x="299" y="155"/>
                    </a:lnTo>
                    <a:lnTo>
                      <a:pt x="299" y="157"/>
                    </a:lnTo>
                    <a:lnTo>
                      <a:pt x="297" y="157"/>
                    </a:lnTo>
                    <a:lnTo>
                      <a:pt x="297" y="159"/>
                    </a:lnTo>
                    <a:lnTo>
                      <a:pt x="295" y="161"/>
                    </a:lnTo>
                    <a:lnTo>
                      <a:pt x="295" y="165"/>
                    </a:lnTo>
                    <a:lnTo>
                      <a:pt x="291" y="171"/>
                    </a:lnTo>
                    <a:lnTo>
                      <a:pt x="289" y="174"/>
                    </a:lnTo>
                    <a:lnTo>
                      <a:pt x="289" y="176"/>
                    </a:lnTo>
                    <a:lnTo>
                      <a:pt x="286" y="180"/>
                    </a:lnTo>
                    <a:lnTo>
                      <a:pt x="286" y="184"/>
                    </a:lnTo>
                    <a:lnTo>
                      <a:pt x="284" y="186"/>
                    </a:lnTo>
                    <a:lnTo>
                      <a:pt x="284" y="190"/>
                    </a:lnTo>
                    <a:lnTo>
                      <a:pt x="282" y="193"/>
                    </a:lnTo>
                    <a:lnTo>
                      <a:pt x="280" y="197"/>
                    </a:lnTo>
                    <a:lnTo>
                      <a:pt x="278" y="199"/>
                    </a:lnTo>
                    <a:lnTo>
                      <a:pt x="276" y="203"/>
                    </a:lnTo>
                    <a:lnTo>
                      <a:pt x="276" y="209"/>
                    </a:lnTo>
                    <a:lnTo>
                      <a:pt x="272" y="212"/>
                    </a:lnTo>
                    <a:lnTo>
                      <a:pt x="272" y="216"/>
                    </a:lnTo>
                    <a:lnTo>
                      <a:pt x="270" y="218"/>
                    </a:lnTo>
                    <a:lnTo>
                      <a:pt x="269" y="224"/>
                    </a:lnTo>
                    <a:lnTo>
                      <a:pt x="267" y="228"/>
                    </a:lnTo>
                    <a:lnTo>
                      <a:pt x="265" y="231"/>
                    </a:lnTo>
                    <a:lnTo>
                      <a:pt x="263" y="235"/>
                    </a:lnTo>
                    <a:lnTo>
                      <a:pt x="263" y="241"/>
                    </a:lnTo>
                    <a:lnTo>
                      <a:pt x="259" y="245"/>
                    </a:lnTo>
                    <a:lnTo>
                      <a:pt x="259" y="249"/>
                    </a:lnTo>
                    <a:lnTo>
                      <a:pt x="257" y="252"/>
                    </a:lnTo>
                    <a:lnTo>
                      <a:pt x="255" y="256"/>
                    </a:lnTo>
                    <a:lnTo>
                      <a:pt x="253" y="260"/>
                    </a:lnTo>
                    <a:lnTo>
                      <a:pt x="251" y="264"/>
                    </a:lnTo>
                    <a:lnTo>
                      <a:pt x="251" y="268"/>
                    </a:lnTo>
                    <a:lnTo>
                      <a:pt x="250" y="271"/>
                    </a:lnTo>
                    <a:lnTo>
                      <a:pt x="248" y="275"/>
                    </a:lnTo>
                    <a:lnTo>
                      <a:pt x="248" y="279"/>
                    </a:lnTo>
                    <a:lnTo>
                      <a:pt x="246" y="281"/>
                    </a:lnTo>
                    <a:lnTo>
                      <a:pt x="244" y="285"/>
                    </a:lnTo>
                    <a:lnTo>
                      <a:pt x="244" y="290"/>
                    </a:lnTo>
                    <a:lnTo>
                      <a:pt x="244" y="292"/>
                    </a:lnTo>
                    <a:lnTo>
                      <a:pt x="240" y="298"/>
                    </a:lnTo>
                    <a:lnTo>
                      <a:pt x="238" y="306"/>
                    </a:lnTo>
                    <a:lnTo>
                      <a:pt x="238" y="309"/>
                    </a:lnTo>
                    <a:lnTo>
                      <a:pt x="234" y="313"/>
                    </a:lnTo>
                    <a:lnTo>
                      <a:pt x="234" y="317"/>
                    </a:lnTo>
                    <a:lnTo>
                      <a:pt x="234" y="323"/>
                    </a:lnTo>
                    <a:lnTo>
                      <a:pt x="232" y="325"/>
                    </a:lnTo>
                    <a:lnTo>
                      <a:pt x="232" y="326"/>
                    </a:lnTo>
                    <a:lnTo>
                      <a:pt x="232" y="328"/>
                    </a:lnTo>
                    <a:lnTo>
                      <a:pt x="234" y="328"/>
                    </a:lnTo>
                    <a:lnTo>
                      <a:pt x="238" y="326"/>
                    </a:lnTo>
                    <a:lnTo>
                      <a:pt x="244" y="325"/>
                    </a:lnTo>
                    <a:lnTo>
                      <a:pt x="248" y="325"/>
                    </a:lnTo>
                    <a:lnTo>
                      <a:pt x="251" y="325"/>
                    </a:lnTo>
                    <a:lnTo>
                      <a:pt x="253" y="323"/>
                    </a:lnTo>
                    <a:lnTo>
                      <a:pt x="259" y="323"/>
                    </a:lnTo>
                    <a:lnTo>
                      <a:pt x="263" y="321"/>
                    </a:lnTo>
                    <a:lnTo>
                      <a:pt x="267" y="319"/>
                    </a:lnTo>
                    <a:lnTo>
                      <a:pt x="272" y="319"/>
                    </a:lnTo>
                    <a:lnTo>
                      <a:pt x="278" y="317"/>
                    </a:lnTo>
                    <a:lnTo>
                      <a:pt x="284" y="317"/>
                    </a:lnTo>
                    <a:lnTo>
                      <a:pt x="289" y="315"/>
                    </a:lnTo>
                    <a:lnTo>
                      <a:pt x="295" y="313"/>
                    </a:lnTo>
                    <a:lnTo>
                      <a:pt x="301" y="311"/>
                    </a:lnTo>
                    <a:lnTo>
                      <a:pt x="307" y="311"/>
                    </a:lnTo>
                    <a:lnTo>
                      <a:pt x="312" y="309"/>
                    </a:lnTo>
                    <a:lnTo>
                      <a:pt x="316" y="307"/>
                    </a:lnTo>
                    <a:lnTo>
                      <a:pt x="320" y="307"/>
                    </a:lnTo>
                    <a:lnTo>
                      <a:pt x="322" y="306"/>
                    </a:lnTo>
                    <a:lnTo>
                      <a:pt x="326" y="306"/>
                    </a:lnTo>
                    <a:lnTo>
                      <a:pt x="329" y="304"/>
                    </a:lnTo>
                    <a:lnTo>
                      <a:pt x="333" y="304"/>
                    </a:lnTo>
                    <a:lnTo>
                      <a:pt x="335" y="302"/>
                    </a:lnTo>
                    <a:lnTo>
                      <a:pt x="339" y="302"/>
                    </a:lnTo>
                    <a:lnTo>
                      <a:pt x="343" y="300"/>
                    </a:lnTo>
                    <a:lnTo>
                      <a:pt x="346" y="300"/>
                    </a:lnTo>
                    <a:lnTo>
                      <a:pt x="350" y="298"/>
                    </a:lnTo>
                    <a:lnTo>
                      <a:pt x="354" y="298"/>
                    </a:lnTo>
                    <a:lnTo>
                      <a:pt x="358" y="296"/>
                    </a:lnTo>
                    <a:lnTo>
                      <a:pt x="360" y="294"/>
                    </a:lnTo>
                    <a:lnTo>
                      <a:pt x="364" y="294"/>
                    </a:lnTo>
                    <a:lnTo>
                      <a:pt x="367" y="292"/>
                    </a:lnTo>
                    <a:lnTo>
                      <a:pt x="371" y="292"/>
                    </a:lnTo>
                    <a:lnTo>
                      <a:pt x="375" y="290"/>
                    </a:lnTo>
                    <a:lnTo>
                      <a:pt x="379" y="290"/>
                    </a:lnTo>
                    <a:lnTo>
                      <a:pt x="383" y="290"/>
                    </a:lnTo>
                    <a:lnTo>
                      <a:pt x="386" y="287"/>
                    </a:lnTo>
                    <a:lnTo>
                      <a:pt x="390" y="287"/>
                    </a:lnTo>
                    <a:lnTo>
                      <a:pt x="392" y="285"/>
                    </a:lnTo>
                    <a:lnTo>
                      <a:pt x="396" y="283"/>
                    </a:lnTo>
                    <a:lnTo>
                      <a:pt x="400" y="281"/>
                    </a:lnTo>
                    <a:lnTo>
                      <a:pt x="403" y="281"/>
                    </a:lnTo>
                    <a:lnTo>
                      <a:pt x="407" y="279"/>
                    </a:lnTo>
                    <a:lnTo>
                      <a:pt x="411" y="279"/>
                    </a:lnTo>
                    <a:lnTo>
                      <a:pt x="415" y="275"/>
                    </a:lnTo>
                    <a:lnTo>
                      <a:pt x="417" y="275"/>
                    </a:lnTo>
                    <a:lnTo>
                      <a:pt x="421" y="273"/>
                    </a:lnTo>
                    <a:lnTo>
                      <a:pt x="426" y="273"/>
                    </a:lnTo>
                    <a:lnTo>
                      <a:pt x="428" y="271"/>
                    </a:lnTo>
                    <a:lnTo>
                      <a:pt x="432" y="269"/>
                    </a:lnTo>
                    <a:lnTo>
                      <a:pt x="436" y="268"/>
                    </a:lnTo>
                    <a:lnTo>
                      <a:pt x="440" y="268"/>
                    </a:lnTo>
                    <a:lnTo>
                      <a:pt x="442" y="266"/>
                    </a:lnTo>
                    <a:lnTo>
                      <a:pt x="445" y="266"/>
                    </a:lnTo>
                    <a:lnTo>
                      <a:pt x="449" y="264"/>
                    </a:lnTo>
                    <a:lnTo>
                      <a:pt x="453" y="262"/>
                    </a:lnTo>
                    <a:lnTo>
                      <a:pt x="455" y="260"/>
                    </a:lnTo>
                    <a:lnTo>
                      <a:pt x="459" y="260"/>
                    </a:lnTo>
                    <a:lnTo>
                      <a:pt x="462" y="258"/>
                    </a:lnTo>
                    <a:lnTo>
                      <a:pt x="466" y="256"/>
                    </a:lnTo>
                    <a:lnTo>
                      <a:pt x="468" y="254"/>
                    </a:lnTo>
                    <a:lnTo>
                      <a:pt x="472" y="254"/>
                    </a:lnTo>
                    <a:lnTo>
                      <a:pt x="476" y="252"/>
                    </a:lnTo>
                    <a:lnTo>
                      <a:pt x="480" y="250"/>
                    </a:lnTo>
                    <a:lnTo>
                      <a:pt x="485" y="249"/>
                    </a:lnTo>
                    <a:lnTo>
                      <a:pt x="491" y="247"/>
                    </a:lnTo>
                    <a:lnTo>
                      <a:pt x="497" y="245"/>
                    </a:lnTo>
                    <a:lnTo>
                      <a:pt x="502" y="243"/>
                    </a:lnTo>
                    <a:lnTo>
                      <a:pt x="506" y="239"/>
                    </a:lnTo>
                    <a:lnTo>
                      <a:pt x="512" y="237"/>
                    </a:lnTo>
                    <a:lnTo>
                      <a:pt x="516" y="235"/>
                    </a:lnTo>
                    <a:lnTo>
                      <a:pt x="521" y="233"/>
                    </a:lnTo>
                    <a:lnTo>
                      <a:pt x="523" y="231"/>
                    </a:lnTo>
                    <a:lnTo>
                      <a:pt x="529" y="231"/>
                    </a:lnTo>
                    <a:lnTo>
                      <a:pt x="531" y="230"/>
                    </a:lnTo>
                    <a:lnTo>
                      <a:pt x="535" y="228"/>
                    </a:lnTo>
                    <a:lnTo>
                      <a:pt x="537" y="228"/>
                    </a:lnTo>
                    <a:lnTo>
                      <a:pt x="538" y="228"/>
                    </a:lnTo>
                    <a:lnTo>
                      <a:pt x="540" y="224"/>
                    </a:lnTo>
                    <a:lnTo>
                      <a:pt x="542" y="224"/>
                    </a:lnTo>
                    <a:lnTo>
                      <a:pt x="540" y="226"/>
                    </a:lnTo>
                    <a:lnTo>
                      <a:pt x="537" y="230"/>
                    </a:lnTo>
                    <a:lnTo>
                      <a:pt x="535" y="231"/>
                    </a:lnTo>
                    <a:lnTo>
                      <a:pt x="533" y="233"/>
                    </a:lnTo>
                    <a:lnTo>
                      <a:pt x="529" y="237"/>
                    </a:lnTo>
                    <a:lnTo>
                      <a:pt x="527" y="241"/>
                    </a:lnTo>
                    <a:lnTo>
                      <a:pt x="521" y="245"/>
                    </a:lnTo>
                    <a:lnTo>
                      <a:pt x="518" y="249"/>
                    </a:lnTo>
                    <a:lnTo>
                      <a:pt x="512" y="252"/>
                    </a:lnTo>
                    <a:lnTo>
                      <a:pt x="508" y="258"/>
                    </a:lnTo>
                    <a:lnTo>
                      <a:pt x="502" y="264"/>
                    </a:lnTo>
                    <a:lnTo>
                      <a:pt x="497" y="268"/>
                    </a:lnTo>
                    <a:lnTo>
                      <a:pt x="491" y="275"/>
                    </a:lnTo>
                    <a:lnTo>
                      <a:pt x="485" y="281"/>
                    </a:lnTo>
                    <a:lnTo>
                      <a:pt x="481" y="283"/>
                    </a:lnTo>
                    <a:lnTo>
                      <a:pt x="478" y="287"/>
                    </a:lnTo>
                    <a:lnTo>
                      <a:pt x="474" y="290"/>
                    </a:lnTo>
                    <a:lnTo>
                      <a:pt x="470" y="292"/>
                    </a:lnTo>
                    <a:lnTo>
                      <a:pt x="466" y="294"/>
                    </a:lnTo>
                    <a:lnTo>
                      <a:pt x="462" y="298"/>
                    </a:lnTo>
                    <a:lnTo>
                      <a:pt x="459" y="302"/>
                    </a:lnTo>
                    <a:lnTo>
                      <a:pt x="455" y="306"/>
                    </a:lnTo>
                    <a:lnTo>
                      <a:pt x="453" y="309"/>
                    </a:lnTo>
                    <a:lnTo>
                      <a:pt x="447" y="311"/>
                    </a:lnTo>
                    <a:lnTo>
                      <a:pt x="443" y="315"/>
                    </a:lnTo>
                    <a:lnTo>
                      <a:pt x="440" y="319"/>
                    </a:lnTo>
                    <a:lnTo>
                      <a:pt x="436" y="323"/>
                    </a:lnTo>
                    <a:lnTo>
                      <a:pt x="434" y="325"/>
                    </a:lnTo>
                    <a:lnTo>
                      <a:pt x="428" y="328"/>
                    </a:lnTo>
                    <a:lnTo>
                      <a:pt x="426" y="332"/>
                    </a:lnTo>
                    <a:lnTo>
                      <a:pt x="421" y="336"/>
                    </a:lnTo>
                    <a:lnTo>
                      <a:pt x="417" y="338"/>
                    </a:lnTo>
                    <a:lnTo>
                      <a:pt x="411" y="342"/>
                    </a:lnTo>
                    <a:lnTo>
                      <a:pt x="409" y="345"/>
                    </a:lnTo>
                    <a:lnTo>
                      <a:pt x="403" y="349"/>
                    </a:lnTo>
                    <a:lnTo>
                      <a:pt x="402" y="353"/>
                    </a:lnTo>
                    <a:lnTo>
                      <a:pt x="396" y="355"/>
                    </a:lnTo>
                    <a:lnTo>
                      <a:pt x="392" y="359"/>
                    </a:lnTo>
                    <a:lnTo>
                      <a:pt x="386" y="363"/>
                    </a:lnTo>
                    <a:lnTo>
                      <a:pt x="384" y="366"/>
                    </a:lnTo>
                    <a:lnTo>
                      <a:pt x="379" y="368"/>
                    </a:lnTo>
                    <a:lnTo>
                      <a:pt x="375" y="372"/>
                    </a:lnTo>
                    <a:lnTo>
                      <a:pt x="371" y="374"/>
                    </a:lnTo>
                    <a:lnTo>
                      <a:pt x="367" y="378"/>
                    </a:lnTo>
                    <a:lnTo>
                      <a:pt x="362" y="382"/>
                    </a:lnTo>
                    <a:lnTo>
                      <a:pt x="358" y="385"/>
                    </a:lnTo>
                    <a:lnTo>
                      <a:pt x="354" y="387"/>
                    </a:lnTo>
                    <a:lnTo>
                      <a:pt x="350" y="389"/>
                    </a:lnTo>
                    <a:lnTo>
                      <a:pt x="345" y="393"/>
                    </a:lnTo>
                    <a:lnTo>
                      <a:pt x="341" y="395"/>
                    </a:lnTo>
                    <a:lnTo>
                      <a:pt x="337" y="399"/>
                    </a:lnTo>
                    <a:lnTo>
                      <a:pt x="333" y="401"/>
                    </a:lnTo>
                    <a:lnTo>
                      <a:pt x="327" y="402"/>
                    </a:lnTo>
                    <a:lnTo>
                      <a:pt x="326" y="406"/>
                    </a:lnTo>
                    <a:lnTo>
                      <a:pt x="320" y="408"/>
                    </a:lnTo>
                    <a:lnTo>
                      <a:pt x="316" y="410"/>
                    </a:lnTo>
                    <a:lnTo>
                      <a:pt x="310" y="412"/>
                    </a:lnTo>
                    <a:lnTo>
                      <a:pt x="308" y="416"/>
                    </a:lnTo>
                    <a:lnTo>
                      <a:pt x="305" y="418"/>
                    </a:lnTo>
                    <a:lnTo>
                      <a:pt x="301" y="420"/>
                    </a:lnTo>
                    <a:lnTo>
                      <a:pt x="295" y="421"/>
                    </a:lnTo>
                    <a:lnTo>
                      <a:pt x="291" y="425"/>
                    </a:lnTo>
                    <a:lnTo>
                      <a:pt x="288" y="427"/>
                    </a:lnTo>
                    <a:lnTo>
                      <a:pt x="284" y="429"/>
                    </a:lnTo>
                    <a:lnTo>
                      <a:pt x="280" y="431"/>
                    </a:lnTo>
                    <a:lnTo>
                      <a:pt x="276" y="433"/>
                    </a:lnTo>
                    <a:lnTo>
                      <a:pt x="272" y="435"/>
                    </a:lnTo>
                    <a:lnTo>
                      <a:pt x="269" y="437"/>
                    </a:lnTo>
                    <a:lnTo>
                      <a:pt x="265" y="439"/>
                    </a:lnTo>
                    <a:lnTo>
                      <a:pt x="263" y="440"/>
                    </a:lnTo>
                    <a:lnTo>
                      <a:pt x="259" y="442"/>
                    </a:lnTo>
                    <a:lnTo>
                      <a:pt x="253" y="444"/>
                    </a:lnTo>
                    <a:lnTo>
                      <a:pt x="251" y="444"/>
                    </a:lnTo>
                    <a:lnTo>
                      <a:pt x="248" y="448"/>
                    </a:lnTo>
                    <a:lnTo>
                      <a:pt x="244" y="448"/>
                    </a:lnTo>
                    <a:lnTo>
                      <a:pt x="240" y="450"/>
                    </a:lnTo>
                    <a:lnTo>
                      <a:pt x="238" y="452"/>
                    </a:lnTo>
                    <a:lnTo>
                      <a:pt x="234" y="454"/>
                    </a:lnTo>
                    <a:lnTo>
                      <a:pt x="232" y="454"/>
                    </a:lnTo>
                    <a:lnTo>
                      <a:pt x="229" y="456"/>
                    </a:lnTo>
                    <a:lnTo>
                      <a:pt x="225" y="456"/>
                    </a:lnTo>
                    <a:lnTo>
                      <a:pt x="221" y="458"/>
                    </a:lnTo>
                    <a:lnTo>
                      <a:pt x="217" y="461"/>
                    </a:lnTo>
                    <a:lnTo>
                      <a:pt x="211" y="463"/>
                    </a:lnTo>
                    <a:lnTo>
                      <a:pt x="208" y="463"/>
                    </a:lnTo>
                    <a:lnTo>
                      <a:pt x="202" y="467"/>
                    </a:lnTo>
                    <a:lnTo>
                      <a:pt x="198" y="467"/>
                    </a:lnTo>
                    <a:lnTo>
                      <a:pt x="194" y="469"/>
                    </a:lnTo>
                    <a:lnTo>
                      <a:pt x="191" y="471"/>
                    </a:lnTo>
                    <a:lnTo>
                      <a:pt x="189" y="473"/>
                    </a:lnTo>
                    <a:lnTo>
                      <a:pt x="185" y="473"/>
                    </a:lnTo>
                    <a:lnTo>
                      <a:pt x="183" y="475"/>
                    </a:lnTo>
                    <a:lnTo>
                      <a:pt x="181" y="475"/>
                    </a:lnTo>
                    <a:lnTo>
                      <a:pt x="181" y="477"/>
                    </a:lnTo>
                    <a:lnTo>
                      <a:pt x="179" y="477"/>
                    </a:lnTo>
                    <a:lnTo>
                      <a:pt x="177" y="478"/>
                    </a:lnTo>
                    <a:lnTo>
                      <a:pt x="175" y="482"/>
                    </a:lnTo>
                    <a:lnTo>
                      <a:pt x="175" y="486"/>
                    </a:lnTo>
                    <a:lnTo>
                      <a:pt x="172" y="490"/>
                    </a:lnTo>
                    <a:lnTo>
                      <a:pt x="172" y="492"/>
                    </a:lnTo>
                    <a:lnTo>
                      <a:pt x="170" y="496"/>
                    </a:lnTo>
                    <a:lnTo>
                      <a:pt x="168" y="499"/>
                    </a:lnTo>
                    <a:lnTo>
                      <a:pt x="166" y="503"/>
                    </a:lnTo>
                    <a:lnTo>
                      <a:pt x="164" y="507"/>
                    </a:lnTo>
                    <a:lnTo>
                      <a:pt x="164" y="513"/>
                    </a:lnTo>
                    <a:lnTo>
                      <a:pt x="162" y="516"/>
                    </a:lnTo>
                    <a:lnTo>
                      <a:pt x="158" y="520"/>
                    </a:lnTo>
                    <a:lnTo>
                      <a:pt x="156" y="526"/>
                    </a:lnTo>
                    <a:lnTo>
                      <a:pt x="153" y="532"/>
                    </a:lnTo>
                    <a:lnTo>
                      <a:pt x="153" y="537"/>
                    </a:lnTo>
                    <a:lnTo>
                      <a:pt x="149" y="543"/>
                    </a:lnTo>
                    <a:lnTo>
                      <a:pt x="147" y="549"/>
                    </a:lnTo>
                    <a:lnTo>
                      <a:pt x="145" y="555"/>
                    </a:lnTo>
                    <a:lnTo>
                      <a:pt x="143" y="560"/>
                    </a:lnTo>
                    <a:lnTo>
                      <a:pt x="139" y="564"/>
                    </a:lnTo>
                    <a:lnTo>
                      <a:pt x="137" y="572"/>
                    </a:lnTo>
                    <a:lnTo>
                      <a:pt x="135" y="575"/>
                    </a:lnTo>
                    <a:lnTo>
                      <a:pt x="135" y="577"/>
                    </a:lnTo>
                    <a:lnTo>
                      <a:pt x="134" y="581"/>
                    </a:lnTo>
                    <a:lnTo>
                      <a:pt x="134" y="585"/>
                    </a:lnTo>
                    <a:lnTo>
                      <a:pt x="132" y="587"/>
                    </a:lnTo>
                    <a:lnTo>
                      <a:pt x="132" y="591"/>
                    </a:lnTo>
                    <a:lnTo>
                      <a:pt x="128" y="594"/>
                    </a:lnTo>
                    <a:lnTo>
                      <a:pt x="128" y="596"/>
                    </a:lnTo>
                    <a:lnTo>
                      <a:pt x="128" y="600"/>
                    </a:lnTo>
                    <a:lnTo>
                      <a:pt x="126" y="604"/>
                    </a:lnTo>
                    <a:lnTo>
                      <a:pt x="124" y="608"/>
                    </a:lnTo>
                    <a:lnTo>
                      <a:pt x="124" y="612"/>
                    </a:lnTo>
                    <a:lnTo>
                      <a:pt x="120" y="615"/>
                    </a:lnTo>
                    <a:lnTo>
                      <a:pt x="118" y="623"/>
                    </a:lnTo>
                    <a:lnTo>
                      <a:pt x="118" y="625"/>
                    </a:lnTo>
                    <a:lnTo>
                      <a:pt x="118" y="631"/>
                    </a:lnTo>
                    <a:lnTo>
                      <a:pt x="116" y="632"/>
                    </a:lnTo>
                    <a:lnTo>
                      <a:pt x="115" y="636"/>
                    </a:lnTo>
                    <a:lnTo>
                      <a:pt x="113" y="640"/>
                    </a:lnTo>
                    <a:lnTo>
                      <a:pt x="113" y="648"/>
                    </a:lnTo>
                    <a:lnTo>
                      <a:pt x="109" y="651"/>
                    </a:lnTo>
                    <a:lnTo>
                      <a:pt x="109" y="655"/>
                    </a:lnTo>
                    <a:lnTo>
                      <a:pt x="109" y="657"/>
                    </a:lnTo>
                    <a:lnTo>
                      <a:pt x="109" y="661"/>
                    </a:lnTo>
                    <a:lnTo>
                      <a:pt x="107" y="667"/>
                    </a:lnTo>
                    <a:lnTo>
                      <a:pt x="105" y="672"/>
                    </a:lnTo>
                    <a:lnTo>
                      <a:pt x="103" y="678"/>
                    </a:lnTo>
                    <a:lnTo>
                      <a:pt x="103" y="684"/>
                    </a:lnTo>
                    <a:lnTo>
                      <a:pt x="103" y="689"/>
                    </a:lnTo>
                    <a:lnTo>
                      <a:pt x="101" y="695"/>
                    </a:lnTo>
                    <a:lnTo>
                      <a:pt x="101" y="699"/>
                    </a:lnTo>
                    <a:lnTo>
                      <a:pt x="101" y="705"/>
                    </a:lnTo>
                    <a:lnTo>
                      <a:pt x="99" y="708"/>
                    </a:lnTo>
                    <a:lnTo>
                      <a:pt x="99" y="714"/>
                    </a:lnTo>
                    <a:lnTo>
                      <a:pt x="99" y="718"/>
                    </a:lnTo>
                    <a:lnTo>
                      <a:pt x="99" y="722"/>
                    </a:lnTo>
                    <a:lnTo>
                      <a:pt x="99" y="726"/>
                    </a:lnTo>
                    <a:lnTo>
                      <a:pt x="97" y="729"/>
                    </a:lnTo>
                    <a:lnTo>
                      <a:pt x="97" y="733"/>
                    </a:lnTo>
                    <a:lnTo>
                      <a:pt x="97" y="737"/>
                    </a:lnTo>
                    <a:lnTo>
                      <a:pt x="97" y="741"/>
                    </a:lnTo>
                    <a:lnTo>
                      <a:pt x="97" y="745"/>
                    </a:lnTo>
                    <a:lnTo>
                      <a:pt x="97" y="746"/>
                    </a:lnTo>
                    <a:lnTo>
                      <a:pt x="97" y="748"/>
                    </a:lnTo>
                    <a:lnTo>
                      <a:pt x="99" y="748"/>
                    </a:lnTo>
                    <a:lnTo>
                      <a:pt x="101" y="750"/>
                    </a:lnTo>
                    <a:lnTo>
                      <a:pt x="107" y="750"/>
                    </a:lnTo>
                    <a:lnTo>
                      <a:pt x="113" y="750"/>
                    </a:lnTo>
                    <a:lnTo>
                      <a:pt x="115" y="750"/>
                    </a:lnTo>
                    <a:lnTo>
                      <a:pt x="118" y="750"/>
                    </a:lnTo>
                    <a:lnTo>
                      <a:pt x="122" y="750"/>
                    </a:lnTo>
                    <a:lnTo>
                      <a:pt x="126" y="750"/>
                    </a:lnTo>
                    <a:lnTo>
                      <a:pt x="132" y="750"/>
                    </a:lnTo>
                    <a:lnTo>
                      <a:pt x="135" y="750"/>
                    </a:lnTo>
                    <a:lnTo>
                      <a:pt x="139" y="750"/>
                    </a:lnTo>
                    <a:lnTo>
                      <a:pt x="145" y="750"/>
                    </a:lnTo>
                    <a:lnTo>
                      <a:pt x="151" y="750"/>
                    </a:lnTo>
                    <a:lnTo>
                      <a:pt x="156" y="748"/>
                    </a:lnTo>
                    <a:lnTo>
                      <a:pt x="160" y="748"/>
                    </a:lnTo>
                    <a:lnTo>
                      <a:pt x="162" y="746"/>
                    </a:lnTo>
                    <a:lnTo>
                      <a:pt x="166" y="746"/>
                    </a:lnTo>
                    <a:lnTo>
                      <a:pt x="170" y="746"/>
                    </a:lnTo>
                    <a:lnTo>
                      <a:pt x="172" y="746"/>
                    </a:lnTo>
                    <a:lnTo>
                      <a:pt x="177" y="746"/>
                    </a:lnTo>
                    <a:lnTo>
                      <a:pt x="181" y="745"/>
                    </a:lnTo>
                    <a:lnTo>
                      <a:pt x="183" y="745"/>
                    </a:lnTo>
                    <a:lnTo>
                      <a:pt x="187" y="745"/>
                    </a:lnTo>
                    <a:lnTo>
                      <a:pt x="191" y="743"/>
                    </a:lnTo>
                    <a:lnTo>
                      <a:pt x="194" y="741"/>
                    </a:lnTo>
                    <a:lnTo>
                      <a:pt x="198" y="741"/>
                    </a:lnTo>
                    <a:lnTo>
                      <a:pt x="202" y="741"/>
                    </a:lnTo>
                    <a:lnTo>
                      <a:pt x="206" y="739"/>
                    </a:lnTo>
                    <a:lnTo>
                      <a:pt x="210" y="739"/>
                    </a:lnTo>
                    <a:lnTo>
                      <a:pt x="215" y="739"/>
                    </a:lnTo>
                    <a:lnTo>
                      <a:pt x="219" y="737"/>
                    </a:lnTo>
                    <a:lnTo>
                      <a:pt x="225" y="735"/>
                    </a:lnTo>
                    <a:lnTo>
                      <a:pt x="227" y="733"/>
                    </a:lnTo>
                    <a:lnTo>
                      <a:pt x="232" y="733"/>
                    </a:lnTo>
                    <a:lnTo>
                      <a:pt x="236" y="731"/>
                    </a:lnTo>
                    <a:lnTo>
                      <a:pt x="242" y="729"/>
                    </a:lnTo>
                    <a:lnTo>
                      <a:pt x="246" y="727"/>
                    </a:lnTo>
                    <a:lnTo>
                      <a:pt x="251" y="727"/>
                    </a:lnTo>
                    <a:lnTo>
                      <a:pt x="257" y="726"/>
                    </a:lnTo>
                    <a:lnTo>
                      <a:pt x="261" y="724"/>
                    </a:lnTo>
                    <a:lnTo>
                      <a:pt x="265" y="722"/>
                    </a:lnTo>
                    <a:lnTo>
                      <a:pt x="270" y="720"/>
                    </a:lnTo>
                    <a:lnTo>
                      <a:pt x="276" y="718"/>
                    </a:lnTo>
                    <a:lnTo>
                      <a:pt x="280" y="716"/>
                    </a:lnTo>
                    <a:lnTo>
                      <a:pt x="286" y="714"/>
                    </a:lnTo>
                    <a:lnTo>
                      <a:pt x="291" y="712"/>
                    </a:lnTo>
                    <a:lnTo>
                      <a:pt x="295" y="710"/>
                    </a:lnTo>
                    <a:lnTo>
                      <a:pt x="301" y="708"/>
                    </a:lnTo>
                    <a:lnTo>
                      <a:pt x="305" y="707"/>
                    </a:lnTo>
                    <a:lnTo>
                      <a:pt x="310" y="703"/>
                    </a:lnTo>
                    <a:lnTo>
                      <a:pt x="316" y="701"/>
                    </a:lnTo>
                    <a:lnTo>
                      <a:pt x="322" y="697"/>
                    </a:lnTo>
                    <a:lnTo>
                      <a:pt x="327" y="695"/>
                    </a:lnTo>
                    <a:lnTo>
                      <a:pt x="331" y="695"/>
                    </a:lnTo>
                    <a:lnTo>
                      <a:pt x="337" y="691"/>
                    </a:lnTo>
                    <a:lnTo>
                      <a:pt x="341" y="689"/>
                    </a:lnTo>
                    <a:lnTo>
                      <a:pt x="346" y="688"/>
                    </a:lnTo>
                    <a:lnTo>
                      <a:pt x="352" y="684"/>
                    </a:lnTo>
                    <a:lnTo>
                      <a:pt x="356" y="682"/>
                    </a:lnTo>
                    <a:lnTo>
                      <a:pt x="362" y="680"/>
                    </a:lnTo>
                    <a:lnTo>
                      <a:pt x="367" y="676"/>
                    </a:lnTo>
                    <a:lnTo>
                      <a:pt x="371" y="676"/>
                    </a:lnTo>
                    <a:lnTo>
                      <a:pt x="377" y="672"/>
                    </a:lnTo>
                    <a:lnTo>
                      <a:pt x="381" y="670"/>
                    </a:lnTo>
                    <a:lnTo>
                      <a:pt x="386" y="669"/>
                    </a:lnTo>
                    <a:lnTo>
                      <a:pt x="390" y="665"/>
                    </a:lnTo>
                    <a:lnTo>
                      <a:pt x="396" y="663"/>
                    </a:lnTo>
                    <a:lnTo>
                      <a:pt x="400" y="661"/>
                    </a:lnTo>
                    <a:lnTo>
                      <a:pt x="403" y="657"/>
                    </a:lnTo>
                    <a:lnTo>
                      <a:pt x="409" y="657"/>
                    </a:lnTo>
                    <a:lnTo>
                      <a:pt x="413" y="653"/>
                    </a:lnTo>
                    <a:lnTo>
                      <a:pt x="417" y="651"/>
                    </a:lnTo>
                    <a:lnTo>
                      <a:pt x="421" y="650"/>
                    </a:lnTo>
                    <a:lnTo>
                      <a:pt x="426" y="646"/>
                    </a:lnTo>
                    <a:lnTo>
                      <a:pt x="428" y="644"/>
                    </a:lnTo>
                    <a:lnTo>
                      <a:pt x="434" y="642"/>
                    </a:lnTo>
                    <a:lnTo>
                      <a:pt x="436" y="640"/>
                    </a:lnTo>
                    <a:lnTo>
                      <a:pt x="442" y="638"/>
                    </a:lnTo>
                    <a:lnTo>
                      <a:pt x="445" y="636"/>
                    </a:lnTo>
                    <a:lnTo>
                      <a:pt x="447" y="634"/>
                    </a:lnTo>
                    <a:lnTo>
                      <a:pt x="451" y="632"/>
                    </a:lnTo>
                    <a:lnTo>
                      <a:pt x="455" y="631"/>
                    </a:lnTo>
                    <a:lnTo>
                      <a:pt x="461" y="627"/>
                    </a:lnTo>
                    <a:lnTo>
                      <a:pt x="466" y="625"/>
                    </a:lnTo>
                    <a:lnTo>
                      <a:pt x="472" y="621"/>
                    </a:lnTo>
                    <a:lnTo>
                      <a:pt x="476" y="619"/>
                    </a:lnTo>
                    <a:lnTo>
                      <a:pt x="480" y="615"/>
                    </a:lnTo>
                    <a:lnTo>
                      <a:pt x="483" y="615"/>
                    </a:lnTo>
                    <a:lnTo>
                      <a:pt x="487" y="613"/>
                    </a:lnTo>
                    <a:lnTo>
                      <a:pt x="491" y="612"/>
                    </a:lnTo>
                    <a:lnTo>
                      <a:pt x="514" y="688"/>
                    </a:lnTo>
                    <a:lnTo>
                      <a:pt x="512" y="688"/>
                    </a:lnTo>
                    <a:lnTo>
                      <a:pt x="508" y="693"/>
                    </a:lnTo>
                    <a:lnTo>
                      <a:pt x="504" y="693"/>
                    </a:lnTo>
                    <a:lnTo>
                      <a:pt x="502" y="697"/>
                    </a:lnTo>
                    <a:lnTo>
                      <a:pt x="499" y="701"/>
                    </a:lnTo>
                    <a:lnTo>
                      <a:pt x="495" y="705"/>
                    </a:lnTo>
                    <a:lnTo>
                      <a:pt x="489" y="708"/>
                    </a:lnTo>
                    <a:lnTo>
                      <a:pt x="485" y="712"/>
                    </a:lnTo>
                    <a:lnTo>
                      <a:pt x="480" y="718"/>
                    </a:lnTo>
                    <a:lnTo>
                      <a:pt x="474" y="724"/>
                    </a:lnTo>
                    <a:lnTo>
                      <a:pt x="470" y="726"/>
                    </a:lnTo>
                    <a:lnTo>
                      <a:pt x="466" y="727"/>
                    </a:lnTo>
                    <a:lnTo>
                      <a:pt x="462" y="731"/>
                    </a:lnTo>
                    <a:lnTo>
                      <a:pt x="461" y="733"/>
                    </a:lnTo>
                    <a:lnTo>
                      <a:pt x="457" y="737"/>
                    </a:lnTo>
                    <a:lnTo>
                      <a:pt x="453" y="741"/>
                    </a:lnTo>
                    <a:lnTo>
                      <a:pt x="449" y="743"/>
                    </a:lnTo>
                    <a:lnTo>
                      <a:pt x="445" y="746"/>
                    </a:lnTo>
                    <a:lnTo>
                      <a:pt x="442" y="750"/>
                    </a:lnTo>
                    <a:lnTo>
                      <a:pt x="438" y="752"/>
                    </a:lnTo>
                    <a:lnTo>
                      <a:pt x="434" y="756"/>
                    </a:lnTo>
                    <a:lnTo>
                      <a:pt x="428" y="758"/>
                    </a:lnTo>
                    <a:lnTo>
                      <a:pt x="424" y="762"/>
                    </a:lnTo>
                    <a:lnTo>
                      <a:pt x="421" y="764"/>
                    </a:lnTo>
                    <a:lnTo>
                      <a:pt x="417" y="769"/>
                    </a:lnTo>
                    <a:lnTo>
                      <a:pt x="411" y="771"/>
                    </a:lnTo>
                    <a:lnTo>
                      <a:pt x="407" y="775"/>
                    </a:lnTo>
                    <a:lnTo>
                      <a:pt x="403" y="777"/>
                    </a:lnTo>
                    <a:lnTo>
                      <a:pt x="398" y="781"/>
                    </a:lnTo>
                    <a:lnTo>
                      <a:pt x="394" y="784"/>
                    </a:lnTo>
                    <a:lnTo>
                      <a:pt x="390" y="788"/>
                    </a:lnTo>
                    <a:lnTo>
                      <a:pt x="384" y="790"/>
                    </a:lnTo>
                    <a:lnTo>
                      <a:pt x="379" y="794"/>
                    </a:lnTo>
                    <a:lnTo>
                      <a:pt x="377" y="798"/>
                    </a:lnTo>
                    <a:lnTo>
                      <a:pt x="371" y="802"/>
                    </a:lnTo>
                    <a:lnTo>
                      <a:pt x="365" y="803"/>
                    </a:lnTo>
                    <a:lnTo>
                      <a:pt x="360" y="807"/>
                    </a:lnTo>
                    <a:lnTo>
                      <a:pt x="356" y="809"/>
                    </a:lnTo>
                    <a:lnTo>
                      <a:pt x="350" y="813"/>
                    </a:lnTo>
                    <a:lnTo>
                      <a:pt x="346" y="815"/>
                    </a:lnTo>
                    <a:lnTo>
                      <a:pt x="341" y="819"/>
                    </a:lnTo>
                    <a:lnTo>
                      <a:pt x="335" y="822"/>
                    </a:lnTo>
                    <a:lnTo>
                      <a:pt x="329" y="824"/>
                    </a:lnTo>
                    <a:lnTo>
                      <a:pt x="326" y="826"/>
                    </a:lnTo>
                    <a:lnTo>
                      <a:pt x="320" y="830"/>
                    </a:lnTo>
                    <a:lnTo>
                      <a:pt x="316" y="834"/>
                    </a:lnTo>
                    <a:lnTo>
                      <a:pt x="310" y="836"/>
                    </a:lnTo>
                    <a:lnTo>
                      <a:pt x="305" y="838"/>
                    </a:lnTo>
                    <a:lnTo>
                      <a:pt x="301" y="840"/>
                    </a:lnTo>
                    <a:lnTo>
                      <a:pt x="295" y="843"/>
                    </a:lnTo>
                    <a:lnTo>
                      <a:pt x="289" y="845"/>
                    </a:lnTo>
                    <a:lnTo>
                      <a:pt x="284" y="847"/>
                    </a:lnTo>
                    <a:lnTo>
                      <a:pt x="278" y="849"/>
                    </a:lnTo>
                    <a:lnTo>
                      <a:pt x="274" y="851"/>
                    </a:lnTo>
                    <a:lnTo>
                      <a:pt x="267" y="853"/>
                    </a:lnTo>
                    <a:lnTo>
                      <a:pt x="263" y="855"/>
                    </a:lnTo>
                    <a:lnTo>
                      <a:pt x="257" y="857"/>
                    </a:lnTo>
                    <a:lnTo>
                      <a:pt x="251" y="859"/>
                    </a:lnTo>
                    <a:lnTo>
                      <a:pt x="248" y="860"/>
                    </a:lnTo>
                    <a:lnTo>
                      <a:pt x="242" y="862"/>
                    </a:lnTo>
                    <a:lnTo>
                      <a:pt x="236" y="864"/>
                    </a:lnTo>
                    <a:lnTo>
                      <a:pt x="232" y="866"/>
                    </a:lnTo>
                    <a:lnTo>
                      <a:pt x="227" y="866"/>
                    </a:lnTo>
                    <a:lnTo>
                      <a:pt x="221" y="868"/>
                    </a:lnTo>
                    <a:lnTo>
                      <a:pt x="215" y="870"/>
                    </a:lnTo>
                    <a:lnTo>
                      <a:pt x="211" y="872"/>
                    </a:lnTo>
                    <a:lnTo>
                      <a:pt x="208" y="872"/>
                    </a:lnTo>
                    <a:lnTo>
                      <a:pt x="202" y="872"/>
                    </a:lnTo>
                    <a:lnTo>
                      <a:pt x="196" y="874"/>
                    </a:lnTo>
                    <a:lnTo>
                      <a:pt x="192" y="876"/>
                    </a:lnTo>
                    <a:lnTo>
                      <a:pt x="187" y="876"/>
                    </a:lnTo>
                    <a:lnTo>
                      <a:pt x="183" y="878"/>
                    </a:lnTo>
                    <a:lnTo>
                      <a:pt x="177" y="878"/>
                    </a:lnTo>
                    <a:lnTo>
                      <a:pt x="173" y="879"/>
                    </a:lnTo>
                    <a:lnTo>
                      <a:pt x="168" y="879"/>
                    </a:lnTo>
                    <a:lnTo>
                      <a:pt x="164" y="879"/>
                    </a:lnTo>
                    <a:lnTo>
                      <a:pt x="160" y="879"/>
                    </a:lnTo>
                    <a:lnTo>
                      <a:pt x="156" y="881"/>
                    </a:lnTo>
                    <a:lnTo>
                      <a:pt x="151" y="881"/>
                    </a:lnTo>
                    <a:lnTo>
                      <a:pt x="147" y="883"/>
                    </a:lnTo>
                    <a:lnTo>
                      <a:pt x="143" y="883"/>
                    </a:lnTo>
                    <a:lnTo>
                      <a:pt x="139" y="883"/>
                    </a:lnTo>
                    <a:lnTo>
                      <a:pt x="134" y="883"/>
                    </a:lnTo>
                    <a:lnTo>
                      <a:pt x="132" y="885"/>
                    </a:lnTo>
                    <a:lnTo>
                      <a:pt x="128" y="885"/>
                    </a:lnTo>
                    <a:lnTo>
                      <a:pt x="122" y="885"/>
                    </a:lnTo>
                    <a:lnTo>
                      <a:pt x="120" y="885"/>
                    </a:lnTo>
                    <a:lnTo>
                      <a:pt x="116" y="885"/>
                    </a:lnTo>
                    <a:lnTo>
                      <a:pt x="113" y="885"/>
                    </a:lnTo>
                    <a:lnTo>
                      <a:pt x="109" y="885"/>
                    </a:lnTo>
                    <a:lnTo>
                      <a:pt x="107" y="885"/>
                    </a:lnTo>
                    <a:lnTo>
                      <a:pt x="103" y="885"/>
                    </a:lnTo>
                    <a:lnTo>
                      <a:pt x="99" y="885"/>
                    </a:lnTo>
                    <a:lnTo>
                      <a:pt x="97" y="887"/>
                    </a:lnTo>
                    <a:lnTo>
                      <a:pt x="92" y="887"/>
                    </a:lnTo>
                    <a:lnTo>
                      <a:pt x="88" y="887"/>
                    </a:lnTo>
                    <a:lnTo>
                      <a:pt x="82" y="887"/>
                    </a:lnTo>
                    <a:lnTo>
                      <a:pt x="78" y="887"/>
                    </a:lnTo>
                    <a:lnTo>
                      <a:pt x="75" y="887"/>
                    </a:lnTo>
                    <a:lnTo>
                      <a:pt x="71" y="887"/>
                    </a:lnTo>
                    <a:lnTo>
                      <a:pt x="69" y="887"/>
                    </a:lnTo>
                    <a:lnTo>
                      <a:pt x="67" y="887"/>
                    </a:lnTo>
                    <a:lnTo>
                      <a:pt x="67" y="889"/>
                    </a:lnTo>
                    <a:lnTo>
                      <a:pt x="65" y="893"/>
                    </a:lnTo>
                    <a:lnTo>
                      <a:pt x="65" y="895"/>
                    </a:lnTo>
                    <a:lnTo>
                      <a:pt x="65" y="897"/>
                    </a:lnTo>
                    <a:lnTo>
                      <a:pt x="65" y="900"/>
                    </a:lnTo>
                    <a:lnTo>
                      <a:pt x="65" y="904"/>
                    </a:lnTo>
                    <a:lnTo>
                      <a:pt x="65" y="910"/>
                    </a:lnTo>
                    <a:lnTo>
                      <a:pt x="63" y="914"/>
                    </a:lnTo>
                    <a:lnTo>
                      <a:pt x="63" y="919"/>
                    </a:lnTo>
                    <a:lnTo>
                      <a:pt x="63" y="925"/>
                    </a:lnTo>
                    <a:lnTo>
                      <a:pt x="63" y="929"/>
                    </a:lnTo>
                    <a:lnTo>
                      <a:pt x="63" y="937"/>
                    </a:lnTo>
                    <a:lnTo>
                      <a:pt x="63" y="940"/>
                    </a:lnTo>
                    <a:lnTo>
                      <a:pt x="63" y="942"/>
                    </a:lnTo>
                    <a:lnTo>
                      <a:pt x="63" y="946"/>
                    </a:lnTo>
                    <a:lnTo>
                      <a:pt x="63" y="950"/>
                    </a:lnTo>
                    <a:lnTo>
                      <a:pt x="63" y="956"/>
                    </a:lnTo>
                    <a:lnTo>
                      <a:pt x="63" y="961"/>
                    </a:lnTo>
                    <a:lnTo>
                      <a:pt x="63" y="965"/>
                    </a:lnTo>
                    <a:lnTo>
                      <a:pt x="63" y="969"/>
                    </a:lnTo>
                    <a:lnTo>
                      <a:pt x="63" y="973"/>
                    </a:lnTo>
                    <a:lnTo>
                      <a:pt x="63" y="976"/>
                    </a:lnTo>
                    <a:lnTo>
                      <a:pt x="63" y="978"/>
                    </a:lnTo>
                    <a:lnTo>
                      <a:pt x="63" y="982"/>
                    </a:lnTo>
                    <a:lnTo>
                      <a:pt x="63" y="986"/>
                    </a:lnTo>
                    <a:lnTo>
                      <a:pt x="63" y="990"/>
                    </a:lnTo>
                    <a:lnTo>
                      <a:pt x="63" y="992"/>
                    </a:lnTo>
                    <a:lnTo>
                      <a:pt x="63" y="995"/>
                    </a:lnTo>
                    <a:lnTo>
                      <a:pt x="65" y="999"/>
                    </a:lnTo>
                    <a:lnTo>
                      <a:pt x="65" y="1003"/>
                    </a:lnTo>
                    <a:lnTo>
                      <a:pt x="65" y="1009"/>
                    </a:lnTo>
                    <a:lnTo>
                      <a:pt x="67" y="1014"/>
                    </a:lnTo>
                    <a:lnTo>
                      <a:pt x="67" y="1020"/>
                    </a:lnTo>
                    <a:lnTo>
                      <a:pt x="69" y="1028"/>
                    </a:lnTo>
                    <a:lnTo>
                      <a:pt x="71" y="1033"/>
                    </a:lnTo>
                    <a:lnTo>
                      <a:pt x="73" y="1039"/>
                    </a:lnTo>
                    <a:lnTo>
                      <a:pt x="75" y="1043"/>
                    </a:lnTo>
                    <a:lnTo>
                      <a:pt x="77" y="1049"/>
                    </a:lnTo>
                    <a:lnTo>
                      <a:pt x="78" y="1052"/>
                    </a:lnTo>
                    <a:lnTo>
                      <a:pt x="82" y="1056"/>
                    </a:lnTo>
                    <a:lnTo>
                      <a:pt x="86" y="1058"/>
                    </a:lnTo>
                    <a:lnTo>
                      <a:pt x="92" y="1062"/>
                    </a:lnTo>
                    <a:lnTo>
                      <a:pt x="94" y="1062"/>
                    </a:lnTo>
                    <a:lnTo>
                      <a:pt x="97" y="1064"/>
                    </a:lnTo>
                    <a:lnTo>
                      <a:pt x="101" y="1066"/>
                    </a:lnTo>
                    <a:lnTo>
                      <a:pt x="103" y="1066"/>
                    </a:lnTo>
                    <a:lnTo>
                      <a:pt x="107" y="1068"/>
                    </a:lnTo>
                    <a:lnTo>
                      <a:pt x="111" y="1068"/>
                    </a:lnTo>
                    <a:lnTo>
                      <a:pt x="115" y="1068"/>
                    </a:lnTo>
                    <a:lnTo>
                      <a:pt x="120" y="1070"/>
                    </a:lnTo>
                    <a:lnTo>
                      <a:pt x="122" y="1070"/>
                    </a:lnTo>
                    <a:lnTo>
                      <a:pt x="128" y="1071"/>
                    </a:lnTo>
                    <a:lnTo>
                      <a:pt x="132" y="1071"/>
                    </a:lnTo>
                    <a:lnTo>
                      <a:pt x="137" y="1071"/>
                    </a:lnTo>
                    <a:lnTo>
                      <a:pt x="139" y="1071"/>
                    </a:lnTo>
                    <a:lnTo>
                      <a:pt x="145" y="1071"/>
                    </a:lnTo>
                    <a:lnTo>
                      <a:pt x="151" y="1071"/>
                    </a:lnTo>
                    <a:lnTo>
                      <a:pt x="154" y="1073"/>
                    </a:lnTo>
                    <a:lnTo>
                      <a:pt x="158" y="1073"/>
                    </a:lnTo>
                    <a:lnTo>
                      <a:pt x="164" y="1073"/>
                    </a:lnTo>
                    <a:lnTo>
                      <a:pt x="168" y="1073"/>
                    </a:lnTo>
                    <a:lnTo>
                      <a:pt x="173" y="1073"/>
                    </a:lnTo>
                    <a:lnTo>
                      <a:pt x="177" y="1073"/>
                    </a:lnTo>
                    <a:lnTo>
                      <a:pt x="183" y="1073"/>
                    </a:lnTo>
                    <a:lnTo>
                      <a:pt x="189" y="1073"/>
                    </a:lnTo>
                    <a:lnTo>
                      <a:pt x="194" y="1073"/>
                    </a:lnTo>
                    <a:lnTo>
                      <a:pt x="198" y="1073"/>
                    </a:lnTo>
                    <a:lnTo>
                      <a:pt x="202" y="1071"/>
                    </a:lnTo>
                    <a:lnTo>
                      <a:pt x="208" y="1071"/>
                    </a:lnTo>
                    <a:lnTo>
                      <a:pt x="213" y="1071"/>
                    </a:lnTo>
                    <a:lnTo>
                      <a:pt x="217" y="1071"/>
                    </a:lnTo>
                    <a:lnTo>
                      <a:pt x="221" y="1071"/>
                    </a:lnTo>
                    <a:lnTo>
                      <a:pt x="227" y="1071"/>
                    </a:lnTo>
                    <a:lnTo>
                      <a:pt x="232" y="1071"/>
                    </a:lnTo>
                    <a:lnTo>
                      <a:pt x="234" y="1070"/>
                    </a:lnTo>
                    <a:lnTo>
                      <a:pt x="240" y="1070"/>
                    </a:lnTo>
                    <a:lnTo>
                      <a:pt x="244" y="1068"/>
                    </a:lnTo>
                    <a:lnTo>
                      <a:pt x="248" y="1068"/>
                    </a:lnTo>
                    <a:lnTo>
                      <a:pt x="251" y="1068"/>
                    </a:lnTo>
                    <a:lnTo>
                      <a:pt x="257" y="1068"/>
                    </a:lnTo>
                    <a:lnTo>
                      <a:pt x="259" y="1068"/>
                    </a:lnTo>
                    <a:lnTo>
                      <a:pt x="265" y="1068"/>
                    </a:lnTo>
                    <a:lnTo>
                      <a:pt x="267" y="1068"/>
                    </a:lnTo>
                    <a:lnTo>
                      <a:pt x="270" y="1066"/>
                    </a:lnTo>
                    <a:lnTo>
                      <a:pt x="272" y="1066"/>
                    </a:lnTo>
                    <a:lnTo>
                      <a:pt x="276" y="1066"/>
                    </a:lnTo>
                    <a:lnTo>
                      <a:pt x="282" y="1066"/>
                    </a:lnTo>
                    <a:lnTo>
                      <a:pt x="286" y="1066"/>
                    </a:lnTo>
                    <a:lnTo>
                      <a:pt x="289" y="1064"/>
                    </a:lnTo>
                    <a:lnTo>
                      <a:pt x="291" y="1064"/>
                    </a:lnTo>
                    <a:lnTo>
                      <a:pt x="295" y="1064"/>
                    </a:lnTo>
                    <a:lnTo>
                      <a:pt x="118" y="1149"/>
                    </a:lnTo>
                    <a:lnTo>
                      <a:pt x="12" y="1130"/>
                    </a:lnTo>
                    <a:lnTo>
                      <a:pt x="12" y="1125"/>
                    </a:lnTo>
                    <a:lnTo>
                      <a:pt x="10" y="1121"/>
                    </a:lnTo>
                    <a:lnTo>
                      <a:pt x="8" y="1117"/>
                    </a:lnTo>
                    <a:lnTo>
                      <a:pt x="8" y="1113"/>
                    </a:lnTo>
                    <a:lnTo>
                      <a:pt x="8" y="1109"/>
                    </a:lnTo>
                    <a:lnTo>
                      <a:pt x="8" y="1104"/>
                    </a:lnTo>
                    <a:lnTo>
                      <a:pt x="6" y="1102"/>
                    </a:lnTo>
                    <a:lnTo>
                      <a:pt x="6" y="1098"/>
                    </a:lnTo>
                    <a:lnTo>
                      <a:pt x="6" y="1096"/>
                    </a:lnTo>
                    <a:lnTo>
                      <a:pt x="6" y="1090"/>
                    </a:lnTo>
                    <a:lnTo>
                      <a:pt x="6" y="1087"/>
                    </a:lnTo>
                    <a:lnTo>
                      <a:pt x="6" y="1085"/>
                    </a:lnTo>
                    <a:lnTo>
                      <a:pt x="6" y="1081"/>
                    </a:lnTo>
                    <a:lnTo>
                      <a:pt x="4" y="1077"/>
                    </a:lnTo>
                    <a:lnTo>
                      <a:pt x="4" y="1071"/>
                    </a:lnTo>
                    <a:lnTo>
                      <a:pt x="2" y="1068"/>
                    </a:lnTo>
                    <a:lnTo>
                      <a:pt x="2" y="1064"/>
                    </a:lnTo>
                    <a:lnTo>
                      <a:pt x="2" y="1058"/>
                    </a:lnTo>
                    <a:lnTo>
                      <a:pt x="2" y="1054"/>
                    </a:lnTo>
                    <a:lnTo>
                      <a:pt x="2" y="1049"/>
                    </a:lnTo>
                    <a:lnTo>
                      <a:pt x="2" y="1045"/>
                    </a:lnTo>
                    <a:lnTo>
                      <a:pt x="2" y="1041"/>
                    </a:lnTo>
                    <a:lnTo>
                      <a:pt x="2" y="1035"/>
                    </a:lnTo>
                    <a:lnTo>
                      <a:pt x="0" y="1030"/>
                    </a:lnTo>
                    <a:lnTo>
                      <a:pt x="0" y="1024"/>
                    </a:lnTo>
                    <a:lnTo>
                      <a:pt x="0" y="1020"/>
                    </a:lnTo>
                    <a:lnTo>
                      <a:pt x="0" y="1013"/>
                    </a:lnTo>
                    <a:lnTo>
                      <a:pt x="0" y="1007"/>
                    </a:lnTo>
                    <a:lnTo>
                      <a:pt x="0" y="1003"/>
                    </a:lnTo>
                    <a:lnTo>
                      <a:pt x="0" y="995"/>
                    </a:lnTo>
                    <a:lnTo>
                      <a:pt x="0" y="990"/>
                    </a:lnTo>
                    <a:lnTo>
                      <a:pt x="0" y="984"/>
                    </a:lnTo>
                    <a:lnTo>
                      <a:pt x="0" y="978"/>
                    </a:lnTo>
                    <a:lnTo>
                      <a:pt x="0" y="971"/>
                    </a:lnTo>
                    <a:lnTo>
                      <a:pt x="0" y="965"/>
                    </a:lnTo>
                    <a:lnTo>
                      <a:pt x="0" y="959"/>
                    </a:lnTo>
                    <a:lnTo>
                      <a:pt x="2" y="952"/>
                    </a:lnTo>
                    <a:lnTo>
                      <a:pt x="2" y="946"/>
                    </a:lnTo>
                    <a:lnTo>
                      <a:pt x="2" y="938"/>
                    </a:lnTo>
                    <a:lnTo>
                      <a:pt x="2" y="933"/>
                    </a:lnTo>
                    <a:lnTo>
                      <a:pt x="2" y="925"/>
                    </a:lnTo>
                    <a:lnTo>
                      <a:pt x="2" y="919"/>
                    </a:lnTo>
                    <a:lnTo>
                      <a:pt x="2" y="912"/>
                    </a:lnTo>
                    <a:lnTo>
                      <a:pt x="2" y="904"/>
                    </a:lnTo>
                    <a:lnTo>
                      <a:pt x="4" y="898"/>
                    </a:lnTo>
                    <a:lnTo>
                      <a:pt x="4" y="891"/>
                    </a:lnTo>
                    <a:lnTo>
                      <a:pt x="6" y="883"/>
                    </a:lnTo>
                    <a:lnTo>
                      <a:pt x="6" y="876"/>
                    </a:lnTo>
                    <a:lnTo>
                      <a:pt x="8" y="870"/>
                    </a:lnTo>
                    <a:lnTo>
                      <a:pt x="8" y="860"/>
                    </a:lnTo>
                    <a:lnTo>
                      <a:pt x="8" y="855"/>
                    </a:lnTo>
                    <a:lnTo>
                      <a:pt x="10" y="847"/>
                    </a:lnTo>
                    <a:lnTo>
                      <a:pt x="12" y="840"/>
                    </a:lnTo>
                    <a:lnTo>
                      <a:pt x="12" y="832"/>
                    </a:lnTo>
                    <a:lnTo>
                      <a:pt x="14" y="824"/>
                    </a:lnTo>
                    <a:lnTo>
                      <a:pt x="16" y="817"/>
                    </a:lnTo>
                    <a:lnTo>
                      <a:pt x="18" y="809"/>
                    </a:lnTo>
                    <a:lnTo>
                      <a:pt x="18" y="802"/>
                    </a:lnTo>
                    <a:lnTo>
                      <a:pt x="19" y="794"/>
                    </a:lnTo>
                    <a:lnTo>
                      <a:pt x="21" y="786"/>
                    </a:lnTo>
                    <a:lnTo>
                      <a:pt x="21" y="779"/>
                    </a:lnTo>
                    <a:lnTo>
                      <a:pt x="23" y="771"/>
                    </a:lnTo>
                    <a:lnTo>
                      <a:pt x="25" y="764"/>
                    </a:lnTo>
                    <a:lnTo>
                      <a:pt x="27" y="756"/>
                    </a:lnTo>
                    <a:lnTo>
                      <a:pt x="29" y="746"/>
                    </a:lnTo>
                    <a:lnTo>
                      <a:pt x="31" y="739"/>
                    </a:lnTo>
                    <a:lnTo>
                      <a:pt x="33" y="731"/>
                    </a:lnTo>
                    <a:lnTo>
                      <a:pt x="35" y="724"/>
                    </a:lnTo>
                    <a:lnTo>
                      <a:pt x="37" y="716"/>
                    </a:lnTo>
                    <a:lnTo>
                      <a:pt x="39" y="707"/>
                    </a:lnTo>
                    <a:lnTo>
                      <a:pt x="40" y="699"/>
                    </a:lnTo>
                    <a:lnTo>
                      <a:pt x="42" y="691"/>
                    </a:lnTo>
                    <a:lnTo>
                      <a:pt x="44" y="684"/>
                    </a:lnTo>
                    <a:lnTo>
                      <a:pt x="46" y="676"/>
                    </a:lnTo>
                    <a:lnTo>
                      <a:pt x="50" y="669"/>
                    </a:lnTo>
                    <a:lnTo>
                      <a:pt x="52" y="659"/>
                    </a:lnTo>
                    <a:lnTo>
                      <a:pt x="56" y="651"/>
                    </a:lnTo>
                    <a:lnTo>
                      <a:pt x="56" y="644"/>
                    </a:lnTo>
                    <a:lnTo>
                      <a:pt x="59" y="636"/>
                    </a:lnTo>
                    <a:lnTo>
                      <a:pt x="61" y="627"/>
                    </a:lnTo>
                    <a:lnTo>
                      <a:pt x="65" y="619"/>
                    </a:lnTo>
                    <a:lnTo>
                      <a:pt x="67" y="612"/>
                    </a:lnTo>
                    <a:lnTo>
                      <a:pt x="69" y="604"/>
                    </a:lnTo>
                    <a:lnTo>
                      <a:pt x="71" y="594"/>
                    </a:lnTo>
                    <a:lnTo>
                      <a:pt x="75" y="589"/>
                    </a:lnTo>
                    <a:lnTo>
                      <a:pt x="77" y="579"/>
                    </a:lnTo>
                    <a:lnTo>
                      <a:pt x="80" y="572"/>
                    </a:lnTo>
                    <a:lnTo>
                      <a:pt x="82" y="562"/>
                    </a:lnTo>
                    <a:lnTo>
                      <a:pt x="86" y="556"/>
                    </a:lnTo>
                    <a:lnTo>
                      <a:pt x="88" y="547"/>
                    </a:lnTo>
                    <a:lnTo>
                      <a:pt x="90" y="539"/>
                    </a:lnTo>
                    <a:lnTo>
                      <a:pt x="94" y="532"/>
                    </a:lnTo>
                    <a:lnTo>
                      <a:pt x="97" y="524"/>
                    </a:lnTo>
                    <a:lnTo>
                      <a:pt x="99" y="515"/>
                    </a:lnTo>
                    <a:lnTo>
                      <a:pt x="103" y="507"/>
                    </a:lnTo>
                    <a:lnTo>
                      <a:pt x="105" y="499"/>
                    </a:lnTo>
                    <a:lnTo>
                      <a:pt x="109" y="492"/>
                    </a:lnTo>
                    <a:lnTo>
                      <a:pt x="113" y="484"/>
                    </a:lnTo>
                    <a:lnTo>
                      <a:pt x="115" y="477"/>
                    </a:lnTo>
                    <a:lnTo>
                      <a:pt x="118" y="469"/>
                    </a:lnTo>
                    <a:lnTo>
                      <a:pt x="120" y="461"/>
                    </a:lnTo>
                    <a:lnTo>
                      <a:pt x="124" y="454"/>
                    </a:lnTo>
                    <a:lnTo>
                      <a:pt x="128" y="444"/>
                    </a:lnTo>
                    <a:lnTo>
                      <a:pt x="130" y="437"/>
                    </a:lnTo>
                    <a:lnTo>
                      <a:pt x="134" y="429"/>
                    </a:lnTo>
                    <a:lnTo>
                      <a:pt x="137" y="421"/>
                    </a:lnTo>
                    <a:lnTo>
                      <a:pt x="139" y="414"/>
                    </a:lnTo>
                    <a:lnTo>
                      <a:pt x="143" y="406"/>
                    </a:lnTo>
                    <a:lnTo>
                      <a:pt x="145" y="399"/>
                    </a:lnTo>
                    <a:lnTo>
                      <a:pt x="149" y="391"/>
                    </a:lnTo>
                    <a:lnTo>
                      <a:pt x="153" y="385"/>
                    </a:lnTo>
                    <a:lnTo>
                      <a:pt x="154" y="376"/>
                    </a:lnTo>
                    <a:lnTo>
                      <a:pt x="158" y="370"/>
                    </a:lnTo>
                    <a:lnTo>
                      <a:pt x="162" y="363"/>
                    </a:lnTo>
                    <a:lnTo>
                      <a:pt x="164" y="355"/>
                    </a:lnTo>
                    <a:lnTo>
                      <a:pt x="168" y="347"/>
                    </a:lnTo>
                    <a:lnTo>
                      <a:pt x="172" y="342"/>
                    </a:lnTo>
                    <a:lnTo>
                      <a:pt x="175" y="332"/>
                    </a:lnTo>
                    <a:lnTo>
                      <a:pt x="177" y="325"/>
                    </a:lnTo>
                    <a:lnTo>
                      <a:pt x="181" y="319"/>
                    </a:lnTo>
                    <a:lnTo>
                      <a:pt x="183" y="311"/>
                    </a:lnTo>
                    <a:lnTo>
                      <a:pt x="187" y="306"/>
                    </a:lnTo>
                    <a:lnTo>
                      <a:pt x="191" y="298"/>
                    </a:lnTo>
                    <a:lnTo>
                      <a:pt x="192" y="290"/>
                    </a:lnTo>
                    <a:lnTo>
                      <a:pt x="196" y="285"/>
                    </a:lnTo>
                    <a:lnTo>
                      <a:pt x="200" y="277"/>
                    </a:lnTo>
                    <a:lnTo>
                      <a:pt x="202" y="269"/>
                    </a:lnTo>
                    <a:lnTo>
                      <a:pt x="204" y="264"/>
                    </a:lnTo>
                    <a:lnTo>
                      <a:pt x="208" y="256"/>
                    </a:lnTo>
                    <a:lnTo>
                      <a:pt x="211" y="250"/>
                    </a:lnTo>
                    <a:lnTo>
                      <a:pt x="213" y="245"/>
                    </a:lnTo>
                    <a:lnTo>
                      <a:pt x="217" y="237"/>
                    </a:lnTo>
                    <a:lnTo>
                      <a:pt x="221" y="231"/>
                    </a:lnTo>
                    <a:lnTo>
                      <a:pt x="223" y="224"/>
                    </a:lnTo>
                    <a:lnTo>
                      <a:pt x="227" y="218"/>
                    </a:lnTo>
                    <a:lnTo>
                      <a:pt x="229" y="212"/>
                    </a:lnTo>
                    <a:lnTo>
                      <a:pt x="232" y="209"/>
                    </a:lnTo>
                    <a:lnTo>
                      <a:pt x="234" y="201"/>
                    </a:lnTo>
                    <a:lnTo>
                      <a:pt x="238" y="195"/>
                    </a:lnTo>
                    <a:lnTo>
                      <a:pt x="240" y="190"/>
                    </a:lnTo>
                    <a:lnTo>
                      <a:pt x="244" y="186"/>
                    </a:lnTo>
                    <a:lnTo>
                      <a:pt x="246" y="180"/>
                    </a:lnTo>
                    <a:lnTo>
                      <a:pt x="248" y="174"/>
                    </a:lnTo>
                    <a:lnTo>
                      <a:pt x="251" y="169"/>
                    </a:lnTo>
                    <a:lnTo>
                      <a:pt x="253" y="165"/>
                    </a:lnTo>
                    <a:lnTo>
                      <a:pt x="257" y="159"/>
                    </a:lnTo>
                    <a:lnTo>
                      <a:pt x="259" y="153"/>
                    </a:lnTo>
                    <a:lnTo>
                      <a:pt x="261" y="148"/>
                    </a:lnTo>
                    <a:lnTo>
                      <a:pt x="265" y="144"/>
                    </a:lnTo>
                    <a:lnTo>
                      <a:pt x="265" y="140"/>
                    </a:lnTo>
                    <a:lnTo>
                      <a:pt x="267" y="134"/>
                    </a:lnTo>
                    <a:lnTo>
                      <a:pt x="270" y="129"/>
                    </a:lnTo>
                    <a:lnTo>
                      <a:pt x="272" y="127"/>
                    </a:lnTo>
                    <a:lnTo>
                      <a:pt x="274" y="121"/>
                    </a:lnTo>
                    <a:lnTo>
                      <a:pt x="276" y="117"/>
                    </a:lnTo>
                    <a:lnTo>
                      <a:pt x="278" y="114"/>
                    </a:lnTo>
                    <a:lnTo>
                      <a:pt x="282" y="110"/>
                    </a:lnTo>
                    <a:lnTo>
                      <a:pt x="282" y="108"/>
                    </a:lnTo>
                    <a:lnTo>
                      <a:pt x="284" y="104"/>
                    </a:lnTo>
                    <a:lnTo>
                      <a:pt x="286" y="98"/>
                    </a:lnTo>
                    <a:lnTo>
                      <a:pt x="288" y="96"/>
                    </a:lnTo>
                    <a:lnTo>
                      <a:pt x="291" y="91"/>
                    </a:lnTo>
                    <a:lnTo>
                      <a:pt x="295" y="87"/>
                    </a:lnTo>
                    <a:lnTo>
                      <a:pt x="297" y="81"/>
                    </a:lnTo>
                    <a:lnTo>
                      <a:pt x="299" y="77"/>
                    </a:lnTo>
                    <a:lnTo>
                      <a:pt x="301" y="74"/>
                    </a:lnTo>
                    <a:lnTo>
                      <a:pt x="303" y="72"/>
                    </a:lnTo>
                    <a:lnTo>
                      <a:pt x="305" y="66"/>
                    </a:lnTo>
                    <a:lnTo>
                      <a:pt x="307" y="6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64" name="Freeform 118"/>
              <p:cNvSpPr>
                <a:spLocks/>
              </p:cNvSpPr>
              <p:nvPr/>
            </p:nvSpPr>
            <p:spPr bwMode="auto">
              <a:xfrm>
                <a:off x="862" y="3399"/>
                <a:ext cx="115" cy="224"/>
              </a:xfrm>
              <a:custGeom>
                <a:avLst/>
                <a:gdLst>
                  <a:gd name="T0" fmla="*/ 3 w 230"/>
                  <a:gd name="T1" fmla="*/ 0 h 449"/>
                  <a:gd name="T2" fmla="*/ 3 w 230"/>
                  <a:gd name="T3" fmla="*/ 0 h 449"/>
                  <a:gd name="T4" fmla="*/ 3 w 230"/>
                  <a:gd name="T5" fmla="*/ 0 h 449"/>
                  <a:gd name="T6" fmla="*/ 3 w 230"/>
                  <a:gd name="T7" fmla="*/ 0 h 449"/>
                  <a:gd name="T8" fmla="*/ 3 w 230"/>
                  <a:gd name="T9" fmla="*/ 1 h 449"/>
                  <a:gd name="T10" fmla="*/ 3 w 230"/>
                  <a:gd name="T11" fmla="*/ 1 h 449"/>
                  <a:gd name="T12" fmla="*/ 3 w 230"/>
                  <a:gd name="T13" fmla="*/ 1 h 449"/>
                  <a:gd name="T14" fmla="*/ 3 w 230"/>
                  <a:gd name="T15" fmla="*/ 1 h 449"/>
                  <a:gd name="T16" fmla="*/ 3 w 230"/>
                  <a:gd name="T17" fmla="*/ 2 h 449"/>
                  <a:gd name="T18" fmla="*/ 3 w 230"/>
                  <a:gd name="T19" fmla="*/ 2 h 449"/>
                  <a:gd name="T20" fmla="*/ 3 w 230"/>
                  <a:gd name="T21" fmla="*/ 2 h 449"/>
                  <a:gd name="T22" fmla="*/ 3 w 230"/>
                  <a:gd name="T23" fmla="*/ 2 h 449"/>
                  <a:gd name="T24" fmla="*/ 3 w 230"/>
                  <a:gd name="T25" fmla="*/ 3 h 449"/>
                  <a:gd name="T26" fmla="*/ 3 w 230"/>
                  <a:gd name="T27" fmla="*/ 3 h 449"/>
                  <a:gd name="T28" fmla="*/ 3 w 230"/>
                  <a:gd name="T29" fmla="*/ 3 h 449"/>
                  <a:gd name="T30" fmla="*/ 3 w 230"/>
                  <a:gd name="T31" fmla="*/ 4 h 449"/>
                  <a:gd name="T32" fmla="*/ 2 w 230"/>
                  <a:gd name="T33" fmla="*/ 4 h 449"/>
                  <a:gd name="T34" fmla="*/ 2 w 230"/>
                  <a:gd name="T35" fmla="*/ 4 h 449"/>
                  <a:gd name="T36" fmla="*/ 2 w 230"/>
                  <a:gd name="T37" fmla="*/ 4 h 449"/>
                  <a:gd name="T38" fmla="*/ 2 w 230"/>
                  <a:gd name="T39" fmla="*/ 5 h 449"/>
                  <a:gd name="T40" fmla="*/ 2 w 230"/>
                  <a:gd name="T41" fmla="*/ 5 h 449"/>
                  <a:gd name="T42" fmla="*/ 1 w 230"/>
                  <a:gd name="T43" fmla="*/ 5 h 449"/>
                  <a:gd name="T44" fmla="*/ 1 w 230"/>
                  <a:gd name="T45" fmla="*/ 5 h 449"/>
                  <a:gd name="T46" fmla="*/ 1 w 230"/>
                  <a:gd name="T47" fmla="*/ 5 h 449"/>
                  <a:gd name="T48" fmla="*/ 1 w 230"/>
                  <a:gd name="T49" fmla="*/ 6 h 449"/>
                  <a:gd name="T50" fmla="*/ 3 w 230"/>
                  <a:gd name="T51" fmla="*/ 6 h 449"/>
                  <a:gd name="T52" fmla="*/ 3 w 230"/>
                  <a:gd name="T53" fmla="*/ 6 h 449"/>
                  <a:gd name="T54" fmla="*/ 3 w 230"/>
                  <a:gd name="T55" fmla="*/ 6 h 449"/>
                  <a:gd name="T56" fmla="*/ 3 w 230"/>
                  <a:gd name="T57" fmla="*/ 6 h 449"/>
                  <a:gd name="T58" fmla="*/ 3 w 230"/>
                  <a:gd name="T59" fmla="*/ 6 h 449"/>
                  <a:gd name="T60" fmla="*/ 4 w 230"/>
                  <a:gd name="T61" fmla="*/ 5 h 449"/>
                  <a:gd name="T62" fmla="*/ 4 w 230"/>
                  <a:gd name="T63" fmla="*/ 5 h 449"/>
                  <a:gd name="T64" fmla="*/ 4 w 230"/>
                  <a:gd name="T65" fmla="*/ 5 h 449"/>
                  <a:gd name="T66" fmla="*/ 4 w 230"/>
                  <a:gd name="T67" fmla="*/ 5 h 449"/>
                  <a:gd name="T68" fmla="*/ 4 w 230"/>
                  <a:gd name="T69" fmla="*/ 4 h 449"/>
                  <a:gd name="T70" fmla="*/ 4 w 230"/>
                  <a:gd name="T71" fmla="*/ 4 h 449"/>
                  <a:gd name="T72" fmla="*/ 4 w 230"/>
                  <a:gd name="T73" fmla="*/ 4 h 449"/>
                  <a:gd name="T74" fmla="*/ 4 w 230"/>
                  <a:gd name="T75" fmla="*/ 3 h 449"/>
                  <a:gd name="T76" fmla="*/ 4 w 230"/>
                  <a:gd name="T77" fmla="*/ 3 h 449"/>
                  <a:gd name="T78" fmla="*/ 4 w 230"/>
                  <a:gd name="T79" fmla="*/ 3 h 449"/>
                  <a:gd name="T80" fmla="*/ 4 w 230"/>
                  <a:gd name="T81" fmla="*/ 2 h 449"/>
                  <a:gd name="T82" fmla="*/ 4 w 230"/>
                  <a:gd name="T83" fmla="*/ 2 h 449"/>
                  <a:gd name="T84" fmla="*/ 4 w 230"/>
                  <a:gd name="T85" fmla="*/ 2 h 449"/>
                  <a:gd name="T86" fmla="*/ 4 w 230"/>
                  <a:gd name="T87" fmla="*/ 1 h 449"/>
                  <a:gd name="T88" fmla="*/ 4 w 230"/>
                  <a:gd name="T89" fmla="*/ 1 h 449"/>
                  <a:gd name="T90" fmla="*/ 4 w 230"/>
                  <a:gd name="T91" fmla="*/ 1 h 449"/>
                  <a:gd name="T92" fmla="*/ 4 w 230"/>
                  <a:gd name="T93" fmla="*/ 1 h 449"/>
                  <a:gd name="T94" fmla="*/ 4 w 230"/>
                  <a:gd name="T95" fmla="*/ 1 h 44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0"/>
                  <a:gd name="T145" fmla="*/ 0 h 449"/>
                  <a:gd name="T146" fmla="*/ 230 w 230"/>
                  <a:gd name="T147" fmla="*/ 449 h 44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0" h="449">
                    <a:moveTo>
                      <a:pt x="171" y="0"/>
                    </a:moveTo>
                    <a:lnTo>
                      <a:pt x="171" y="0"/>
                    </a:lnTo>
                    <a:lnTo>
                      <a:pt x="173" y="4"/>
                    </a:lnTo>
                    <a:lnTo>
                      <a:pt x="173" y="6"/>
                    </a:lnTo>
                    <a:lnTo>
                      <a:pt x="173" y="10"/>
                    </a:lnTo>
                    <a:lnTo>
                      <a:pt x="175" y="14"/>
                    </a:lnTo>
                    <a:lnTo>
                      <a:pt x="175" y="18"/>
                    </a:lnTo>
                    <a:lnTo>
                      <a:pt x="175" y="21"/>
                    </a:lnTo>
                    <a:lnTo>
                      <a:pt x="177" y="27"/>
                    </a:lnTo>
                    <a:lnTo>
                      <a:pt x="179" y="31"/>
                    </a:lnTo>
                    <a:lnTo>
                      <a:pt x="179" y="37"/>
                    </a:lnTo>
                    <a:lnTo>
                      <a:pt x="179" y="40"/>
                    </a:lnTo>
                    <a:lnTo>
                      <a:pt x="181" y="42"/>
                    </a:lnTo>
                    <a:lnTo>
                      <a:pt x="181" y="46"/>
                    </a:lnTo>
                    <a:lnTo>
                      <a:pt x="183" y="50"/>
                    </a:lnTo>
                    <a:lnTo>
                      <a:pt x="183" y="52"/>
                    </a:lnTo>
                    <a:lnTo>
                      <a:pt x="185" y="56"/>
                    </a:lnTo>
                    <a:lnTo>
                      <a:pt x="185" y="59"/>
                    </a:lnTo>
                    <a:lnTo>
                      <a:pt x="185" y="63"/>
                    </a:lnTo>
                    <a:lnTo>
                      <a:pt x="185" y="67"/>
                    </a:lnTo>
                    <a:lnTo>
                      <a:pt x="185" y="71"/>
                    </a:lnTo>
                    <a:lnTo>
                      <a:pt x="185" y="75"/>
                    </a:lnTo>
                    <a:lnTo>
                      <a:pt x="186" y="77"/>
                    </a:lnTo>
                    <a:lnTo>
                      <a:pt x="186" y="80"/>
                    </a:lnTo>
                    <a:lnTo>
                      <a:pt x="186" y="84"/>
                    </a:lnTo>
                    <a:lnTo>
                      <a:pt x="186" y="90"/>
                    </a:lnTo>
                    <a:lnTo>
                      <a:pt x="186" y="94"/>
                    </a:lnTo>
                    <a:lnTo>
                      <a:pt x="186" y="97"/>
                    </a:lnTo>
                    <a:lnTo>
                      <a:pt x="186" y="101"/>
                    </a:lnTo>
                    <a:lnTo>
                      <a:pt x="186" y="105"/>
                    </a:lnTo>
                    <a:lnTo>
                      <a:pt x="186" y="109"/>
                    </a:lnTo>
                    <a:lnTo>
                      <a:pt x="185" y="115"/>
                    </a:lnTo>
                    <a:lnTo>
                      <a:pt x="185" y="118"/>
                    </a:lnTo>
                    <a:lnTo>
                      <a:pt x="185" y="122"/>
                    </a:lnTo>
                    <a:lnTo>
                      <a:pt x="185" y="128"/>
                    </a:lnTo>
                    <a:lnTo>
                      <a:pt x="185" y="132"/>
                    </a:lnTo>
                    <a:lnTo>
                      <a:pt x="185" y="137"/>
                    </a:lnTo>
                    <a:lnTo>
                      <a:pt x="183" y="139"/>
                    </a:lnTo>
                    <a:lnTo>
                      <a:pt x="183" y="145"/>
                    </a:lnTo>
                    <a:lnTo>
                      <a:pt x="181" y="149"/>
                    </a:lnTo>
                    <a:lnTo>
                      <a:pt x="181" y="153"/>
                    </a:lnTo>
                    <a:lnTo>
                      <a:pt x="179" y="158"/>
                    </a:lnTo>
                    <a:lnTo>
                      <a:pt x="179" y="162"/>
                    </a:lnTo>
                    <a:lnTo>
                      <a:pt x="177" y="166"/>
                    </a:lnTo>
                    <a:lnTo>
                      <a:pt x="175" y="172"/>
                    </a:lnTo>
                    <a:lnTo>
                      <a:pt x="175" y="175"/>
                    </a:lnTo>
                    <a:lnTo>
                      <a:pt x="173" y="181"/>
                    </a:lnTo>
                    <a:lnTo>
                      <a:pt x="171" y="185"/>
                    </a:lnTo>
                    <a:lnTo>
                      <a:pt x="169" y="191"/>
                    </a:lnTo>
                    <a:lnTo>
                      <a:pt x="167" y="194"/>
                    </a:lnTo>
                    <a:lnTo>
                      <a:pt x="167" y="200"/>
                    </a:lnTo>
                    <a:lnTo>
                      <a:pt x="164" y="204"/>
                    </a:lnTo>
                    <a:lnTo>
                      <a:pt x="162" y="208"/>
                    </a:lnTo>
                    <a:lnTo>
                      <a:pt x="160" y="213"/>
                    </a:lnTo>
                    <a:lnTo>
                      <a:pt x="156" y="217"/>
                    </a:lnTo>
                    <a:lnTo>
                      <a:pt x="154" y="221"/>
                    </a:lnTo>
                    <a:lnTo>
                      <a:pt x="152" y="227"/>
                    </a:lnTo>
                    <a:lnTo>
                      <a:pt x="148" y="230"/>
                    </a:lnTo>
                    <a:lnTo>
                      <a:pt x="147" y="234"/>
                    </a:lnTo>
                    <a:lnTo>
                      <a:pt x="143" y="240"/>
                    </a:lnTo>
                    <a:lnTo>
                      <a:pt x="141" y="244"/>
                    </a:lnTo>
                    <a:lnTo>
                      <a:pt x="137" y="248"/>
                    </a:lnTo>
                    <a:lnTo>
                      <a:pt x="135" y="251"/>
                    </a:lnTo>
                    <a:lnTo>
                      <a:pt x="131" y="257"/>
                    </a:lnTo>
                    <a:lnTo>
                      <a:pt x="129" y="261"/>
                    </a:lnTo>
                    <a:lnTo>
                      <a:pt x="126" y="265"/>
                    </a:lnTo>
                    <a:lnTo>
                      <a:pt x="122" y="270"/>
                    </a:lnTo>
                    <a:lnTo>
                      <a:pt x="118" y="272"/>
                    </a:lnTo>
                    <a:lnTo>
                      <a:pt x="116" y="278"/>
                    </a:lnTo>
                    <a:lnTo>
                      <a:pt x="112" y="282"/>
                    </a:lnTo>
                    <a:lnTo>
                      <a:pt x="109" y="286"/>
                    </a:lnTo>
                    <a:lnTo>
                      <a:pt x="105" y="289"/>
                    </a:lnTo>
                    <a:lnTo>
                      <a:pt x="101" y="293"/>
                    </a:lnTo>
                    <a:lnTo>
                      <a:pt x="97" y="297"/>
                    </a:lnTo>
                    <a:lnTo>
                      <a:pt x="93" y="301"/>
                    </a:lnTo>
                    <a:lnTo>
                      <a:pt x="91" y="305"/>
                    </a:lnTo>
                    <a:lnTo>
                      <a:pt x="88" y="308"/>
                    </a:lnTo>
                    <a:lnTo>
                      <a:pt x="84" y="310"/>
                    </a:lnTo>
                    <a:lnTo>
                      <a:pt x="80" y="316"/>
                    </a:lnTo>
                    <a:lnTo>
                      <a:pt x="78" y="320"/>
                    </a:lnTo>
                    <a:lnTo>
                      <a:pt x="74" y="322"/>
                    </a:lnTo>
                    <a:lnTo>
                      <a:pt x="69" y="325"/>
                    </a:lnTo>
                    <a:lnTo>
                      <a:pt x="67" y="329"/>
                    </a:lnTo>
                    <a:lnTo>
                      <a:pt x="65" y="333"/>
                    </a:lnTo>
                    <a:lnTo>
                      <a:pt x="61" y="335"/>
                    </a:lnTo>
                    <a:lnTo>
                      <a:pt x="57" y="339"/>
                    </a:lnTo>
                    <a:lnTo>
                      <a:pt x="53" y="341"/>
                    </a:lnTo>
                    <a:lnTo>
                      <a:pt x="50" y="344"/>
                    </a:lnTo>
                    <a:lnTo>
                      <a:pt x="46" y="346"/>
                    </a:lnTo>
                    <a:lnTo>
                      <a:pt x="44" y="350"/>
                    </a:lnTo>
                    <a:lnTo>
                      <a:pt x="40" y="352"/>
                    </a:lnTo>
                    <a:lnTo>
                      <a:pt x="34" y="358"/>
                    </a:lnTo>
                    <a:lnTo>
                      <a:pt x="29" y="363"/>
                    </a:lnTo>
                    <a:lnTo>
                      <a:pt x="23" y="367"/>
                    </a:lnTo>
                    <a:lnTo>
                      <a:pt x="19" y="371"/>
                    </a:lnTo>
                    <a:lnTo>
                      <a:pt x="15" y="373"/>
                    </a:lnTo>
                    <a:lnTo>
                      <a:pt x="12" y="377"/>
                    </a:lnTo>
                    <a:lnTo>
                      <a:pt x="8" y="379"/>
                    </a:lnTo>
                    <a:lnTo>
                      <a:pt x="6" y="382"/>
                    </a:lnTo>
                    <a:lnTo>
                      <a:pt x="2" y="384"/>
                    </a:lnTo>
                    <a:lnTo>
                      <a:pt x="0" y="386"/>
                    </a:lnTo>
                    <a:lnTo>
                      <a:pt x="0" y="449"/>
                    </a:lnTo>
                    <a:lnTo>
                      <a:pt x="139" y="447"/>
                    </a:lnTo>
                    <a:lnTo>
                      <a:pt x="139" y="445"/>
                    </a:lnTo>
                    <a:lnTo>
                      <a:pt x="141" y="445"/>
                    </a:lnTo>
                    <a:lnTo>
                      <a:pt x="145" y="441"/>
                    </a:lnTo>
                    <a:lnTo>
                      <a:pt x="148" y="438"/>
                    </a:lnTo>
                    <a:lnTo>
                      <a:pt x="150" y="436"/>
                    </a:lnTo>
                    <a:lnTo>
                      <a:pt x="152" y="434"/>
                    </a:lnTo>
                    <a:lnTo>
                      <a:pt x="154" y="430"/>
                    </a:lnTo>
                    <a:lnTo>
                      <a:pt x="158" y="428"/>
                    </a:lnTo>
                    <a:lnTo>
                      <a:pt x="160" y="422"/>
                    </a:lnTo>
                    <a:lnTo>
                      <a:pt x="164" y="420"/>
                    </a:lnTo>
                    <a:lnTo>
                      <a:pt x="167" y="417"/>
                    </a:lnTo>
                    <a:lnTo>
                      <a:pt x="169" y="413"/>
                    </a:lnTo>
                    <a:lnTo>
                      <a:pt x="173" y="407"/>
                    </a:lnTo>
                    <a:lnTo>
                      <a:pt x="177" y="403"/>
                    </a:lnTo>
                    <a:lnTo>
                      <a:pt x="179" y="398"/>
                    </a:lnTo>
                    <a:lnTo>
                      <a:pt x="185" y="392"/>
                    </a:lnTo>
                    <a:lnTo>
                      <a:pt x="186" y="386"/>
                    </a:lnTo>
                    <a:lnTo>
                      <a:pt x="188" y="382"/>
                    </a:lnTo>
                    <a:lnTo>
                      <a:pt x="192" y="375"/>
                    </a:lnTo>
                    <a:lnTo>
                      <a:pt x="196" y="369"/>
                    </a:lnTo>
                    <a:lnTo>
                      <a:pt x="198" y="365"/>
                    </a:lnTo>
                    <a:lnTo>
                      <a:pt x="200" y="362"/>
                    </a:lnTo>
                    <a:lnTo>
                      <a:pt x="200" y="358"/>
                    </a:lnTo>
                    <a:lnTo>
                      <a:pt x="204" y="354"/>
                    </a:lnTo>
                    <a:lnTo>
                      <a:pt x="204" y="352"/>
                    </a:lnTo>
                    <a:lnTo>
                      <a:pt x="206" y="346"/>
                    </a:lnTo>
                    <a:lnTo>
                      <a:pt x="206" y="344"/>
                    </a:lnTo>
                    <a:lnTo>
                      <a:pt x="209" y="341"/>
                    </a:lnTo>
                    <a:lnTo>
                      <a:pt x="209" y="335"/>
                    </a:lnTo>
                    <a:lnTo>
                      <a:pt x="211" y="333"/>
                    </a:lnTo>
                    <a:lnTo>
                      <a:pt x="211" y="327"/>
                    </a:lnTo>
                    <a:lnTo>
                      <a:pt x="213" y="325"/>
                    </a:lnTo>
                    <a:lnTo>
                      <a:pt x="215" y="320"/>
                    </a:lnTo>
                    <a:lnTo>
                      <a:pt x="217" y="316"/>
                    </a:lnTo>
                    <a:lnTo>
                      <a:pt x="217" y="310"/>
                    </a:lnTo>
                    <a:lnTo>
                      <a:pt x="219" y="308"/>
                    </a:lnTo>
                    <a:lnTo>
                      <a:pt x="219" y="303"/>
                    </a:lnTo>
                    <a:lnTo>
                      <a:pt x="219" y="297"/>
                    </a:lnTo>
                    <a:lnTo>
                      <a:pt x="221" y="293"/>
                    </a:lnTo>
                    <a:lnTo>
                      <a:pt x="223" y="289"/>
                    </a:lnTo>
                    <a:lnTo>
                      <a:pt x="223" y="284"/>
                    </a:lnTo>
                    <a:lnTo>
                      <a:pt x="223" y="278"/>
                    </a:lnTo>
                    <a:lnTo>
                      <a:pt x="225" y="272"/>
                    </a:lnTo>
                    <a:lnTo>
                      <a:pt x="225" y="268"/>
                    </a:lnTo>
                    <a:lnTo>
                      <a:pt x="225" y="263"/>
                    </a:lnTo>
                    <a:lnTo>
                      <a:pt x="225" y="259"/>
                    </a:lnTo>
                    <a:lnTo>
                      <a:pt x="226" y="253"/>
                    </a:lnTo>
                    <a:lnTo>
                      <a:pt x="226" y="248"/>
                    </a:lnTo>
                    <a:lnTo>
                      <a:pt x="228" y="244"/>
                    </a:lnTo>
                    <a:lnTo>
                      <a:pt x="228" y="238"/>
                    </a:lnTo>
                    <a:lnTo>
                      <a:pt x="228" y="232"/>
                    </a:lnTo>
                    <a:lnTo>
                      <a:pt x="228" y="229"/>
                    </a:lnTo>
                    <a:lnTo>
                      <a:pt x="228" y="223"/>
                    </a:lnTo>
                    <a:lnTo>
                      <a:pt x="228" y="219"/>
                    </a:lnTo>
                    <a:lnTo>
                      <a:pt x="228" y="213"/>
                    </a:lnTo>
                    <a:lnTo>
                      <a:pt x="230" y="208"/>
                    </a:lnTo>
                    <a:lnTo>
                      <a:pt x="230" y="202"/>
                    </a:lnTo>
                    <a:lnTo>
                      <a:pt x="230" y="196"/>
                    </a:lnTo>
                    <a:lnTo>
                      <a:pt x="230" y="191"/>
                    </a:lnTo>
                    <a:lnTo>
                      <a:pt x="230" y="187"/>
                    </a:lnTo>
                    <a:lnTo>
                      <a:pt x="230" y="183"/>
                    </a:lnTo>
                    <a:lnTo>
                      <a:pt x="230" y="177"/>
                    </a:lnTo>
                    <a:lnTo>
                      <a:pt x="230" y="172"/>
                    </a:lnTo>
                    <a:lnTo>
                      <a:pt x="230" y="168"/>
                    </a:lnTo>
                    <a:lnTo>
                      <a:pt x="230" y="162"/>
                    </a:lnTo>
                    <a:lnTo>
                      <a:pt x="230" y="158"/>
                    </a:lnTo>
                    <a:lnTo>
                      <a:pt x="230" y="153"/>
                    </a:lnTo>
                    <a:lnTo>
                      <a:pt x="230" y="149"/>
                    </a:lnTo>
                    <a:lnTo>
                      <a:pt x="230" y="143"/>
                    </a:lnTo>
                    <a:lnTo>
                      <a:pt x="230" y="139"/>
                    </a:lnTo>
                    <a:lnTo>
                      <a:pt x="230" y="135"/>
                    </a:lnTo>
                    <a:lnTo>
                      <a:pt x="230" y="132"/>
                    </a:lnTo>
                    <a:lnTo>
                      <a:pt x="230" y="126"/>
                    </a:lnTo>
                    <a:lnTo>
                      <a:pt x="230" y="122"/>
                    </a:lnTo>
                    <a:lnTo>
                      <a:pt x="230" y="118"/>
                    </a:lnTo>
                    <a:lnTo>
                      <a:pt x="230" y="115"/>
                    </a:lnTo>
                    <a:lnTo>
                      <a:pt x="228" y="111"/>
                    </a:lnTo>
                    <a:lnTo>
                      <a:pt x="228" y="107"/>
                    </a:lnTo>
                    <a:lnTo>
                      <a:pt x="228" y="103"/>
                    </a:lnTo>
                    <a:lnTo>
                      <a:pt x="228" y="99"/>
                    </a:lnTo>
                    <a:lnTo>
                      <a:pt x="228" y="96"/>
                    </a:lnTo>
                    <a:lnTo>
                      <a:pt x="228" y="94"/>
                    </a:lnTo>
                    <a:lnTo>
                      <a:pt x="228" y="90"/>
                    </a:lnTo>
                    <a:lnTo>
                      <a:pt x="228" y="88"/>
                    </a:lnTo>
                    <a:lnTo>
                      <a:pt x="228" y="82"/>
                    </a:lnTo>
                    <a:lnTo>
                      <a:pt x="228" y="77"/>
                    </a:lnTo>
                    <a:lnTo>
                      <a:pt x="226" y="73"/>
                    </a:lnTo>
                    <a:lnTo>
                      <a:pt x="226" y="69"/>
                    </a:lnTo>
                    <a:lnTo>
                      <a:pt x="226" y="65"/>
                    </a:lnTo>
                    <a:lnTo>
                      <a:pt x="226" y="6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</p:grpSp>
        <p:sp>
          <p:nvSpPr>
            <p:cNvPr id="62502" name="Text Box 119"/>
            <p:cNvSpPr txBox="1">
              <a:spLocks noChangeArrowheads="1"/>
            </p:cNvSpPr>
            <p:nvPr/>
          </p:nvSpPr>
          <p:spPr bwMode="auto">
            <a:xfrm>
              <a:off x="1981200" y="5302250"/>
              <a:ext cx="515938" cy="336550"/>
            </a:xfrm>
            <a:prstGeom prst="rect">
              <a:avLst/>
            </a:prstGeom>
            <a:solidFill>
              <a:srgbClr val="C0C0C0"/>
            </a:solidFill>
            <a:ln w="28575">
              <a:noFill/>
              <a:miter lim="800000"/>
              <a:headEnd/>
              <a:tailEnd type="none" w="med" len="lg"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DDDDDD"/>
                  </a:solidFill>
                  <a:latin typeface="Arial Narrow" pitchFamily="34" charset="0"/>
                </a:rPr>
                <a:t>60%</a:t>
              </a:r>
            </a:p>
          </p:txBody>
        </p:sp>
        <p:grpSp>
          <p:nvGrpSpPr>
            <p:cNvPr id="10" name="Group 120"/>
            <p:cNvGrpSpPr>
              <a:grpSpLocks/>
            </p:cNvGrpSpPr>
            <p:nvPr/>
          </p:nvGrpSpPr>
          <p:grpSpPr bwMode="auto">
            <a:xfrm flipH="1">
              <a:off x="1600200" y="4881563"/>
              <a:ext cx="533400" cy="649287"/>
              <a:chOff x="576" y="2496"/>
              <a:chExt cx="864" cy="1127"/>
            </a:xfrm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</p:grpSpPr>
          <p:sp>
            <p:nvSpPr>
              <p:cNvPr id="62547" name="Freeform 121"/>
              <p:cNvSpPr>
                <a:spLocks/>
              </p:cNvSpPr>
              <p:nvPr/>
            </p:nvSpPr>
            <p:spPr bwMode="auto">
              <a:xfrm>
                <a:off x="600" y="2503"/>
                <a:ext cx="748" cy="1109"/>
              </a:xfrm>
              <a:custGeom>
                <a:avLst/>
                <a:gdLst>
                  <a:gd name="T0" fmla="*/ 21 w 1496"/>
                  <a:gd name="T1" fmla="*/ 0 h 2218"/>
                  <a:gd name="T2" fmla="*/ 21 w 1496"/>
                  <a:gd name="T3" fmla="*/ 1 h 2218"/>
                  <a:gd name="T4" fmla="*/ 20 w 1496"/>
                  <a:gd name="T5" fmla="*/ 4 h 2218"/>
                  <a:gd name="T6" fmla="*/ 21 w 1496"/>
                  <a:gd name="T7" fmla="*/ 9 h 2218"/>
                  <a:gd name="T8" fmla="*/ 23 w 1496"/>
                  <a:gd name="T9" fmla="*/ 15 h 2218"/>
                  <a:gd name="T10" fmla="*/ 23 w 1496"/>
                  <a:gd name="T11" fmla="*/ 20 h 2218"/>
                  <a:gd name="T12" fmla="*/ 22 w 1496"/>
                  <a:gd name="T13" fmla="*/ 26 h 2218"/>
                  <a:gd name="T14" fmla="*/ 12 w 1496"/>
                  <a:gd name="T15" fmla="*/ 27 h 2218"/>
                  <a:gd name="T16" fmla="*/ 12 w 1496"/>
                  <a:gd name="T17" fmla="*/ 30 h 2218"/>
                  <a:gd name="T18" fmla="*/ 10 w 1496"/>
                  <a:gd name="T19" fmla="*/ 35 h 2218"/>
                  <a:gd name="T20" fmla="*/ 9 w 1496"/>
                  <a:gd name="T21" fmla="*/ 35 h 2218"/>
                  <a:gd name="T22" fmla="*/ 9 w 1496"/>
                  <a:gd name="T23" fmla="*/ 34 h 2218"/>
                  <a:gd name="T24" fmla="*/ 10 w 1496"/>
                  <a:gd name="T25" fmla="*/ 31 h 2218"/>
                  <a:gd name="T26" fmla="*/ 11 w 1496"/>
                  <a:gd name="T27" fmla="*/ 29 h 2218"/>
                  <a:gd name="T28" fmla="*/ 10 w 1496"/>
                  <a:gd name="T29" fmla="*/ 27 h 2218"/>
                  <a:gd name="T30" fmla="*/ 5 w 1496"/>
                  <a:gd name="T31" fmla="*/ 27 h 2218"/>
                  <a:gd name="T32" fmla="*/ 0 w 1496"/>
                  <a:gd name="T33" fmla="*/ 20 h 2218"/>
                  <a:gd name="T34" fmla="*/ 1 w 1496"/>
                  <a:gd name="T35" fmla="*/ 14 h 2218"/>
                  <a:gd name="T36" fmla="*/ 1 w 1496"/>
                  <a:gd name="T37" fmla="*/ 14 h 2218"/>
                  <a:gd name="T38" fmla="*/ 6 w 1496"/>
                  <a:gd name="T39" fmla="*/ 9 h 2218"/>
                  <a:gd name="T40" fmla="*/ 6 w 1496"/>
                  <a:gd name="T41" fmla="*/ 9 h 2218"/>
                  <a:gd name="T42" fmla="*/ 11 w 1496"/>
                  <a:gd name="T43" fmla="*/ 5 h 2218"/>
                  <a:gd name="T44" fmla="*/ 12 w 1496"/>
                  <a:gd name="T45" fmla="*/ 5 h 2218"/>
                  <a:gd name="T46" fmla="*/ 14 w 1496"/>
                  <a:gd name="T47" fmla="*/ 3 h 2218"/>
                  <a:gd name="T48" fmla="*/ 18 w 1496"/>
                  <a:gd name="T49" fmla="*/ 3 h 2218"/>
                  <a:gd name="T50" fmla="*/ 21 w 1496"/>
                  <a:gd name="T51" fmla="*/ 0 h 2218"/>
                  <a:gd name="T52" fmla="*/ 21 w 1496"/>
                  <a:gd name="T53" fmla="*/ 0 h 22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496"/>
                  <a:gd name="T82" fmla="*/ 0 h 2218"/>
                  <a:gd name="T83" fmla="*/ 1496 w 1496"/>
                  <a:gd name="T84" fmla="*/ 2218 h 221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496" h="2218">
                    <a:moveTo>
                      <a:pt x="1304" y="0"/>
                    </a:moveTo>
                    <a:lnTo>
                      <a:pt x="1338" y="78"/>
                    </a:lnTo>
                    <a:lnTo>
                      <a:pt x="1279" y="291"/>
                    </a:lnTo>
                    <a:lnTo>
                      <a:pt x="1309" y="521"/>
                    </a:lnTo>
                    <a:lnTo>
                      <a:pt x="1433" y="1002"/>
                    </a:lnTo>
                    <a:lnTo>
                      <a:pt x="1496" y="1298"/>
                    </a:lnTo>
                    <a:lnTo>
                      <a:pt x="1395" y="1692"/>
                    </a:lnTo>
                    <a:lnTo>
                      <a:pt x="752" y="1787"/>
                    </a:lnTo>
                    <a:lnTo>
                      <a:pt x="733" y="1981"/>
                    </a:lnTo>
                    <a:lnTo>
                      <a:pt x="610" y="2218"/>
                    </a:lnTo>
                    <a:lnTo>
                      <a:pt x="547" y="2205"/>
                    </a:lnTo>
                    <a:lnTo>
                      <a:pt x="534" y="2121"/>
                    </a:lnTo>
                    <a:lnTo>
                      <a:pt x="636" y="1986"/>
                    </a:lnTo>
                    <a:lnTo>
                      <a:pt x="642" y="1889"/>
                    </a:lnTo>
                    <a:lnTo>
                      <a:pt x="604" y="1749"/>
                    </a:lnTo>
                    <a:lnTo>
                      <a:pt x="277" y="1730"/>
                    </a:lnTo>
                    <a:lnTo>
                      <a:pt x="0" y="1338"/>
                    </a:lnTo>
                    <a:lnTo>
                      <a:pt x="32" y="920"/>
                    </a:lnTo>
                    <a:lnTo>
                      <a:pt x="89" y="920"/>
                    </a:lnTo>
                    <a:lnTo>
                      <a:pt x="321" y="578"/>
                    </a:lnTo>
                    <a:lnTo>
                      <a:pt x="444" y="572"/>
                    </a:lnTo>
                    <a:lnTo>
                      <a:pt x="693" y="361"/>
                    </a:lnTo>
                    <a:lnTo>
                      <a:pt x="764" y="380"/>
                    </a:lnTo>
                    <a:lnTo>
                      <a:pt x="950" y="253"/>
                    </a:lnTo>
                    <a:lnTo>
                      <a:pt x="1093" y="226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48" name="Freeform 122"/>
              <p:cNvSpPr>
                <a:spLocks/>
              </p:cNvSpPr>
              <p:nvPr/>
            </p:nvSpPr>
            <p:spPr bwMode="auto">
              <a:xfrm>
                <a:off x="1072" y="2646"/>
                <a:ext cx="110" cy="174"/>
              </a:xfrm>
              <a:custGeom>
                <a:avLst/>
                <a:gdLst>
                  <a:gd name="T0" fmla="*/ 3 w 221"/>
                  <a:gd name="T1" fmla="*/ 1 h 348"/>
                  <a:gd name="T2" fmla="*/ 2 w 221"/>
                  <a:gd name="T3" fmla="*/ 1 h 348"/>
                  <a:gd name="T4" fmla="*/ 2 w 221"/>
                  <a:gd name="T5" fmla="*/ 1 h 348"/>
                  <a:gd name="T6" fmla="*/ 2 w 221"/>
                  <a:gd name="T7" fmla="*/ 1 h 348"/>
                  <a:gd name="T8" fmla="*/ 2 w 221"/>
                  <a:gd name="T9" fmla="*/ 1 h 348"/>
                  <a:gd name="T10" fmla="*/ 2 w 221"/>
                  <a:gd name="T11" fmla="*/ 3 h 348"/>
                  <a:gd name="T12" fmla="*/ 2 w 221"/>
                  <a:gd name="T13" fmla="*/ 3 h 348"/>
                  <a:gd name="T14" fmla="*/ 2 w 221"/>
                  <a:gd name="T15" fmla="*/ 3 h 348"/>
                  <a:gd name="T16" fmla="*/ 2 w 221"/>
                  <a:gd name="T17" fmla="*/ 3 h 348"/>
                  <a:gd name="T18" fmla="*/ 1 w 221"/>
                  <a:gd name="T19" fmla="*/ 3 h 348"/>
                  <a:gd name="T20" fmla="*/ 1 w 221"/>
                  <a:gd name="T21" fmla="*/ 3 h 348"/>
                  <a:gd name="T22" fmla="*/ 1 w 221"/>
                  <a:gd name="T23" fmla="*/ 3 h 348"/>
                  <a:gd name="T24" fmla="*/ 1 w 221"/>
                  <a:gd name="T25" fmla="*/ 3 h 348"/>
                  <a:gd name="T26" fmla="*/ 1 w 221"/>
                  <a:gd name="T27" fmla="*/ 3 h 348"/>
                  <a:gd name="T28" fmla="*/ 1 w 221"/>
                  <a:gd name="T29" fmla="*/ 3 h 348"/>
                  <a:gd name="T30" fmla="*/ 1 w 221"/>
                  <a:gd name="T31" fmla="*/ 3 h 348"/>
                  <a:gd name="T32" fmla="*/ 1 w 221"/>
                  <a:gd name="T33" fmla="*/ 5 h 348"/>
                  <a:gd name="T34" fmla="*/ 0 w 221"/>
                  <a:gd name="T35" fmla="*/ 5 h 348"/>
                  <a:gd name="T36" fmla="*/ 0 w 221"/>
                  <a:gd name="T37" fmla="*/ 5 h 348"/>
                  <a:gd name="T38" fmla="*/ 0 w 221"/>
                  <a:gd name="T39" fmla="*/ 5 h 348"/>
                  <a:gd name="T40" fmla="*/ 0 w 221"/>
                  <a:gd name="T41" fmla="*/ 5 h 348"/>
                  <a:gd name="T42" fmla="*/ 0 w 221"/>
                  <a:gd name="T43" fmla="*/ 5 h 348"/>
                  <a:gd name="T44" fmla="*/ 0 w 221"/>
                  <a:gd name="T45" fmla="*/ 5 h 348"/>
                  <a:gd name="T46" fmla="*/ 0 w 221"/>
                  <a:gd name="T47" fmla="*/ 5 h 348"/>
                  <a:gd name="T48" fmla="*/ 0 w 221"/>
                  <a:gd name="T49" fmla="*/ 5 h 348"/>
                  <a:gd name="T50" fmla="*/ 0 w 221"/>
                  <a:gd name="T51" fmla="*/ 5 h 348"/>
                  <a:gd name="T52" fmla="*/ 0 w 221"/>
                  <a:gd name="T53" fmla="*/ 5 h 348"/>
                  <a:gd name="T54" fmla="*/ 0 w 221"/>
                  <a:gd name="T55" fmla="*/ 5 h 348"/>
                  <a:gd name="T56" fmla="*/ 0 w 221"/>
                  <a:gd name="T57" fmla="*/ 5 h 348"/>
                  <a:gd name="T58" fmla="*/ 0 w 221"/>
                  <a:gd name="T59" fmla="*/ 5 h 348"/>
                  <a:gd name="T60" fmla="*/ 0 w 221"/>
                  <a:gd name="T61" fmla="*/ 5 h 348"/>
                  <a:gd name="T62" fmla="*/ 0 w 221"/>
                  <a:gd name="T63" fmla="*/ 5 h 348"/>
                  <a:gd name="T64" fmla="*/ 0 w 221"/>
                  <a:gd name="T65" fmla="*/ 3 h 348"/>
                  <a:gd name="T66" fmla="*/ 0 w 221"/>
                  <a:gd name="T67" fmla="*/ 3 h 348"/>
                  <a:gd name="T68" fmla="*/ 0 w 221"/>
                  <a:gd name="T69" fmla="*/ 3 h 348"/>
                  <a:gd name="T70" fmla="*/ 0 w 221"/>
                  <a:gd name="T71" fmla="*/ 3 h 348"/>
                  <a:gd name="T72" fmla="*/ 0 w 221"/>
                  <a:gd name="T73" fmla="*/ 3 h 348"/>
                  <a:gd name="T74" fmla="*/ 0 w 221"/>
                  <a:gd name="T75" fmla="*/ 3 h 348"/>
                  <a:gd name="T76" fmla="*/ 0 w 221"/>
                  <a:gd name="T77" fmla="*/ 3 h 348"/>
                  <a:gd name="T78" fmla="*/ 0 w 221"/>
                  <a:gd name="T79" fmla="*/ 3 h 348"/>
                  <a:gd name="T80" fmla="*/ 0 w 221"/>
                  <a:gd name="T81" fmla="*/ 3 h 348"/>
                  <a:gd name="T82" fmla="*/ 0 w 221"/>
                  <a:gd name="T83" fmla="*/ 1 h 348"/>
                  <a:gd name="T84" fmla="*/ 0 w 221"/>
                  <a:gd name="T85" fmla="*/ 1 h 348"/>
                  <a:gd name="T86" fmla="*/ 0 w 221"/>
                  <a:gd name="T87" fmla="*/ 1 h 348"/>
                  <a:gd name="T88" fmla="*/ 0 w 221"/>
                  <a:gd name="T89" fmla="*/ 1 h 348"/>
                  <a:gd name="T90" fmla="*/ 0 w 221"/>
                  <a:gd name="T91" fmla="*/ 1 h 348"/>
                  <a:gd name="T92" fmla="*/ 0 w 221"/>
                  <a:gd name="T93" fmla="*/ 1 h 348"/>
                  <a:gd name="T94" fmla="*/ 1 w 221"/>
                  <a:gd name="T95" fmla="*/ 1 h 348"/>
                  <a:gd name="T96" fmla="*/ 1 w 221"/>
                  <a:gd name="T97" fmla="*/ 1 h 348"/>
                  <a:gd name="T98" fmla="*/ 1 w 221"/>
                  <a:gd name="T99" fmla="*/ 1 h 348"/>
                  <a:gd name="T100" fmla="*/ 1 w 221"/>
                  <a:gd name="T101" fmla="*/ 1 h 348"/>
                  <a:gd name="T102" fmla="*/ 1 w 221"/>
                  <a:gd name="T103" fmla="*/ 1 h 348"/>
                  <a:gd name="T104" fmla="*/ 2 w 221"/>
                  <a:gd name="T105" fmla="*/ 1 h 348"/>
                  <a:gd name="T106" fmla="*/ 2 w 221"/>
                  <a:gd name="T107" fmla="*/ 1 h 348"/>
                  <a:gd name="T108" fmla="*/ 2 w 221"/>
                  <a:gd name="T109" fmla="*/ 1 h 348"/>
                  <a:gd name="T110" fmla="*/ 2 w 221"/>
                  <a:gd name="T111" fmla="*/ 1 h 348"/>
                  <a:gd name="T112" fmla="*/ 2 w 221"/>
                  <a:gd name="T113" fmla="*/ 1 h 348"/>
                  <a:gd name="T114" fmla="*/ 3 w 221"/>
                  <a:gd name="T115" fmla="*/ 1 h 348"/>
                  <a:gd name="T116" fmla="*/ 3 w 221"/>
                  <a:gd name="T117" fmla="*/ 1 h 348"/>
                  <a:gd name="T118" fmla="*/ 3 w 221"/>
                  <a:gd name="T119" fmla="*/ 0 h 348"/>
                  <a:gd name="T120" fmla="*/ 3 w 221"/>
                  <a:gd name="T121" fmla="*/ 1 h 34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21"/>
                  <a:gd name="T184" fmla="*/ 0 h 348"/>
                  <a:gd name="T185" fmla="*/ 221 w 221"/>
                  <a:gd name="T186" fmla="*/ 348 h 34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21" h="348">
                    <a:moveTo>
                      <a:pt x="198" y="63"/>
                    </a:moveTo>
                    <a:lnTo>
                      <a:pt x="196" y="65"/>
                    </a:lnTo>
                    <a:lnTo>
                      <a:pt x="194" y="69"/>
                    </a:lnTo>
                    <a:lnTo>
                      <a:pt x="192" y="71"/>
                    </a:lnTo>
                    <a:lnTo>
                      <a:pt x="189" y="76"/>
                    </a:lnTo>
                    <a:lnTo>
                      <a:pt x="187" y="82"/>
                    </a:lnTo>
                    <a:lnTo>
                      <a:pt x="183" y="88"/>
                    </a:lnTo>
                    <a:lnTo>
                      <a:pt x="181" y="90"/>
                    </a:lnTo>
                    <a:lnTo>
                      <a:pt x="177" y="92"/>
                    </a:lnTo>
                    <a:lnTo>
                      <a:pt x="175" y="95"/>
                    </a:lnTo>
                    <a:lnTo>
                      <a:pt x="173" y="101"/>
                    </a:lnTo>
                    <a:lnTo>
                      <a:pt x="171" y="103"/>
                    </a:lnTo>
                    <a:lnTo>
                      <a:pt x="170" y="109"/>
                    </a:lnTo>
                    <a:lnTo>
                      <a:pt x="166" y="112"/>
                    </a:lnTo>
                    <a:lnTo>
                      <a:pt x="164" y="116"/>
                    </a:lnTo>
                    <a:lnTo>
                      <a:pt x="160" y="122"/>
                    </a:lnTo>
                    <a:lnTo>
                      <a:pt x="156" y="128"/>
                    </a:lnTo>
                    <a:lnTo>
                      <a:pt x="154" y="133"/>
                    </a:lnTo>
                    <a:lnTo>
                      <a:pt x="150" y="139"/>
                    </a:lnTo>
                    <a:lnTo>
                      <a:pt x="145" y="145"/>
                    </a:lnTo>
                    <a:lnTo>
                      <a:pt x="143" y="149"/>
                    </a:lnTo>
                    <a:lnTo>
                      <a:pt x="139" y="152"/>
                    </a:lnTo>
                    <a:lnTo>
                      <a:pt x="137" y="156"/>
                    </a:lnTo>
                    <a:lnTo>
                      <a:pt x="135" y="160"/>
                    </a:lnTo>
                    <a:lnTo>
                      <a:pt x="133" y="164"/>
                    </a:lnTo>
                    <a:lnTo>
                      <a:pt x="131" y="166"/>
                    </a:lnTo>
                    <a:lnTo>
                      <a:pt x="130" y="169"/>
                    </a:lnTo>
                    <a:lnTo>
                      <a:pt x="126" y="173"/>
                    </a:lnTo>
                    <a:lnTo>
                      <a:pt x="124" y="177"/>
                    </a:lnTo>
                    <a:lnTo>
                      <a:pt x="120" y="179"/>
                    </a:lnTo>
                    <a:lnTo>
                      <a:pt x="118" y="185"/>
                    </a:lnTo>
                    <a:lnTo>
                      <a:pt x="116" y="188"/>
                    </a:lnTo>
                    <a:lnTo>
                      <a:pt x="114" y="190"/>
                    </a:lnTo>
                    <a:lnTo>
                      <a:pt x="111" y="194"/>
                    </a:lnTo>
                    <a:lnTo>
                      <a:pt x="109" y="198"/>
                    </a:lnTo>
                    <a:lnTo>
                      <a:pt x="107" y="202"/>
                    </a:lnTo>
                    <a:lnTo>
                      <a:pt x="105" y="206"/>
                    </a:lnTo>
                    <a:lnTo>
                      <a:pt x="101" y="209"/>
                    </a:lnTo>
                    <a:lnTo>
                      <a:pt x="99" y="213"/>
                    </a:lnTo>
                    <a:lnTo>
                      <a:pt x="95" y="217"/>
                    </a:lnTo>
                    <a:lnTo>
                      <a:pt x="93" y="221"/>
                    </a:lnTo>
                    <a:lnTo>
                      <a:pt x="90" y="225"/>
                    </a:lnTo>
                    <a:lnTo>
                      <a:pt x="88" y="228"/>
                    </a:lnTo>
                    <a:lnTo>
                      <a:pt x="86" y="232"/>
                    </a:lnTo>
                    <a:lnTo>
                      <a:pt x="82" y="236"/>
                    </a:lnTo>
                    <a:lnTo>
                      <a:pt x="78" y="240"/>
                    </a:lnTo>
                    <a:lnTo>
                      <a:pt x="76" y="244"/>
                    </a:lnTo>
                    <a:lnTo>
                      <a:pt x="74" y="247"/>
                    </a:lnTo>
                    <a:lnTo>
                      <a:pt x="73" y="251"/>
                    </a:lnTo>
                    <a:lnTo>
                      <a:pt x="69" y="255"/>
                    </a:lnTo>
                    <a:lnTo>
                      <a:pt x="67" y="259"/>
                    </a:lnTo>
                    <a:lnTo>
                      <a:pt x="63" y="263"/>
                    </a:lnTo>
                    <a:lnTo>
                      <a:pt x="61" y="266"/>
                    </a:lnTo>
                    <a:lnTo>
                      <a:pt x="57" y="270"/>
                    </a:lnTo>
                    <a:lnTo>
                      <a:pt x="55" y="274"/>
                    </a:lnTo>
                    <a:lnTo>
                      <a:pt x="54" y="278"/>
                    </a:lnTo>
                    <a:lnTo>
                      <a:pt x="52" y="282"/>
                    </a:lnTo>
                    <a:lnTo>
                      <a:pt x="48" y="283"/>
                    </a:lnTo>
                    <a:lnTo>
                      <a:pt x="46" y="287"/>
                    </a:lnTo>
                    <a:lnTo>
                      <a:pt x="44" y="291"/>
                    </a:lnTo>
                    <a:lnTo>
                      <a:pt x="42" y="295"/>
                    </a:lnTo>
                    <a:lnTo>
                      <a:pt x="38" y="297"/>
                    </a:lnTo>
                    <a:lnTo>
                      <a:pt x="36" y="301"/>
                    </a:lnTo>
                    <a:lnTo>
                      <a:pt x="35" y="304"/>
                    </a:lnTo>
                    <a:lnTo>
                      <a:pt x="33" y="308"/>
                    </a:lnTo>
                    <a:lnTo>
                      <a:pt x="29" y="312"/>
                    </a:lnTo>
                    <a:lnTo>
                      <a:pt x="25" y="318"/>
                    </a:lnTo>
                    <a:lnTo>
                      <a:pt x="21" y="323"/>
                    </a:lnTo>
                    <a:lnTo>
                      <a:pt x="17" y="329"/>
                    </a:lnTo>
                    <a:lnTo>
                      <a:pt x="14" y="331"/>
                    </a:lnTo>
                    <a:lnTo>
                      <a:pt x="12" y="335"/>
                    </a:lnTo>
                    <a:lnTo>
                      <a:pt x="10" y="339"/>
                    </a:lnTo>
                    <a:lnTo>
                      <a:pt x="10" y="342"/>
                    </a:lnTo>
                    <a:lnTo>
                      <a:pt x="6" y="346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2"/>
                    </a:lnTo>
                    <a:lnTo>
                      <a:pt x="4" y="340"/>
                    </a:lnTo>
                    <a:lnTo>
                      <a:pt x="4" y="335"/>
                    </a:lnTo>
                    <a:lnTo>
                      <a:pt x="2" y="331"/>
                    </a:lnTo>
                    <a:lnTo>
                      <a:pt x="0" y="327"/>
                    </a:lnTo>
                    <a:lnTo>
                      <a:pt x="0" y="320"/>
                    </a:lnTo>
                    <a:lnTo>
                      <a:pt x="0" y="31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4"/>
                    </a:lnTo>
                    <a:lnTo>
                      <a:pt x="0" y="301"/>
                    </a:lnTo>
                    <a:lnTo>
                      <a:pt x="0" y="297"/>
                    </a:lnTo>
                    <a:lnTo>
                      <a:pt x="0" y="293"/>
                    </a:lnTo>
                    <a:lnTo>
                      <a:pt x="0" y="289"/>
                    </a:lnTo>
                    <a:lnTo>
                      <a:pt x="0" y="283"/>
                    </a:lnTo>
                    <a:lnTo>
                      <a:pt x="0" y="278"/>
                    </a:lnTo>
                    <a:lnTo>
                      <a:pt x="0" y="272"/>
                    </a:lnTo>
                    <a:lnTo>
                      <a:pt x="2" y="268"/>
                    </a:lnTo>
                    <a:lnTo>
                      <a:pt x="2" y="264"/>
                    </a:lnTo>
                    <a:lnTo>
                      <a:pt x="4" y="259"/>
                    </a:lnTo>
                    <a:lnTo>
                      <a:pt x="4" y="253"/>
                    </a:lnTo>
                    <a:lnTo>
                      <a:pt x="6" y="247"/>
                    </a:lnTo>
                    <a:lnTo>
                      <a:pt x="6" y="245"/>
                    </a:lnTo>
                    <a:lnTo>
                      <a:pt x="6" y="242"/>
                    </a:lnTo>
                    <a:lnTo>
                      <a:pt x="6" y="238"/>
                    </a:lnTo>
                    <a:lnTo>
                      <a:pt x="8" y="234"/>
                    </a:lnTo>
                    <a:lnTo>
                      <a:pt x="10" y="228"/>
                    </a:lnTo>
                    <a:lnTo>
                      <a:pt x="10" y="223"/>
                    </a:lnTo>
                    <a:lnTo>
                      <a:pt x="12" y="219"/>
                    </a:lnTo>
                    <a:lnTo>
                      <a:pt x="12" y="217"/>
                    </a:lnTo>
                    <a:lnTo>
                      <a:pt x="12" y="211"/>
                    </a:lnTo>
                    <a:lnTo>
                      <a:pt x="14" y="209"/>
                    </a:lnTo>
                    <a:lnTo>
                      <a:pt x="16" y="204"/>
                    </a:lnTo>
                    <a:lnTo>
                      <a:pt x="17" y="198"/>
                    </a:lnTo>
                    <a:lnTo>
                      <a:pt x="17" y="194"/>
                    </a:lnTo>
                    <a:lnTo>
                      <a:pt x="19" y="190"/>
                    </a:lnTo>
                    <a:lnTo>
                      <a:pt x="19" y="188"/>
                    </a:lnTo>
                    <a:lnTo>
                      <a:pt x="21" y="185"/>
                    </a:lnTo>
                    <a:lnTo>
                      <a:pt x="23" y="179"/>
                    </a:lnTo>
                    <a:lnTo>
                      <a:pt x="25" y="173"/>
                    </a:lnTo>
                    <a:lnTo>
                      <a:pt x="25" y="166"/>
                    </a:lnTo>
                    <a:lnTo>
                      <a:pt x="29" y="160"/>
                    </a:lnTo>
                    <a:lnTo>
                      <a:pt x="31" y="154"/>
                    </a:lnTo>
                    <a:lnTo>
                      <a:pt x="33" y="149"/>
                    </a:lnTo>
                    <a:lnTo>
                      <a:pt x="33" y="145"/>
                    </a:lnTo>
                    <a:lnTo>
                      <a:pt x="36" y="139"/>
                    </a:lnTo>
                    <a:lnTo>
                      <a:pt x="36" y="133"/>
                    </a:lnTo>
                    <a:lnTo>
                      <a:pt x="38" y="130"/>
                    </a:lnTo>
                    <a:lnTo>
                      <a:pt x="40" y="126"/>
                    </a:lnTo>
                    <a:lnTo>
                      <a:pt x="42" y="122"/>
                    </a:lnTo>
                    <a:lnTo>
                      <a:pt x="42" y="116"/>
                    </a:lnTo>
                    <a:lnTo>
                      <a:pt x="44" y="114"/>
                    </a:lnTo>
                    <a:lnTo>
                      <a:pt x="44" y="111"/>
                    </a:lnTo>
                    <a:lnTo>
                      <a:pt x="46" y="109"/>
                    </a:lnTo>
                    <a:lnTo>
                      <a:pt x="48" y="107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2" y="99"/>
                    </a:lnTo>
                    <a:lnTo>
                      <a:pt x="54" y="97"/>
                    </a:lnTo>
                    <a:lnTo>
                      <a:pt x="55" y="95"/>
                    </a:lnTo>
                    <a:lnTo>
                      <a:pt x="57" y="93"/>
                    </a:lnTo>
                    <a:lnTo>
                      <a:pt x="61" y="92"/>
                    </a:lnTo>
                    <a:lnTo>
                      <a:pt x="63" y="90"/>
                    </a:lnTo>
                    <a:lnTo>
                      <a:pt x="67" y="86"/>
                    </a:lnTo>
                    <a:lnTo>
                      <a:pt x="73" y="84"/>
                    </a:lnTo>
                    <a:lnTo>
                      <a:pt x="76" y="80"/>
                    </a:lnTo>
                    <a:lnTo>
                      <a:pt x="82" y="76"/>
                    </a:lnTo>
                    <a:lnTo>
                      <a:pt x="86" y="74"/>
                    </a:lnTo>
                    <a:lnTo>
                      <a:pt x="88" y="72"/>
                    </a:lnTo>
                    <a:lnTo>
                      <a:pt x="92" y="71"/>
                    </a:lnTo>
                    <a:lnTo>
                      <a:pt x="93" y="69"/>
                    </a:lnTo>
                    <a:lnTo>
                      <a:pt x="99" y="67"/>
                    </a:lnTo>
                    <a:lnTo>
                      <a:pt x="101" y="65"/>
                    </a:lnTo>
                    <a:lnTo>
                      <a:pt x="105" y="63"/>
                    </a:lnTo>
                    <a:lnTo>
                      <a:pt x="111" y="61"/>
                    </a:lnTo>
                    <a:lnTo>
                      <a:pt x="114" y="57"/>
                    </a:lnTo>
                    <a:lnTo>
                      <a:pt x="118" y="55"/>
                    </a:lnTo>
                    <a:lnTo>
                      <a:pt x="122" y="52"/>
                    </a:lnTo>
                    <a:lnTo>
                      <a:pt x="126" y="50"/>
                    </a:lnTo>
                    <a:lnTo>
                      <a:pt x="131" y="48"/>
                    </a:lnTo>
                    <a:lnTo>
                      <a:pt x="135" y="46"/>
                    </a:lnTo>
                    <a:lnTo>
                      <a:pt x="139" y="42"/>
                    </a:lnTo>
                    <a:lnTo>
                      <a:pt x="145" y="40"/>
                    </a:lnTo>
                    <a:lnTo>
                      <a:pt x="150" y="38"/>
                    </a:lnTo>
                    <a:lnTo>
                      <a:pt x="154" y="34"/>
                    </a:lnTo>
                    <a:lnTo>
                      <a:pt x="158" y="33"/>
                    </a:lnTo>
                    <a:lnTo>
                      <a:pt x="164" y="29"/>
                    </a:lnTo>
                    <a:lnTo>
                      <a:pt x="168" y="27"/>
                    </a:lnTo>
                    <a:lnTo>
                      <a:pt x="173" y="25"/>
                    </a:lnTo>
                    <a:lnTo>
                      <a:pt x="177" y="21"/>
                    </a:lnTo>
                    <a:lnTo>
                      <a:pt x="181" y="21"/>
                    </a:lnTo>
                    <a:lnTo>
                      <a:pt x="185" y="19"/>
                    </a:lnTo>
                    <a:lnTo>
                      <a:pt x="189" y="15"/>
                    </a:lnTo>
                    <a:lnTo>
                      <a:pt x="192" y="14"/>
                    </a:lnTo>
                    <a:lnTo>
                      <a:pt x="196" y="14"/>
                    </a:lnTo>
                    <a:lnTo>
                      <a:pt x="200" y="10"/>
                    </a:lnTo>
                    <a:lnTo>
                      <a:pt x="204" y="8"/>
                    </a:lnTo>
                    <a:lnTo>
                      <a:pt x="206" y="8"/>
                    </a:lnTo>
                    <a:lnTo>
                      <a:pt x="209" y="6"/>
                    </a:lnTo>
                    <a:lnTo>
                      <a:pt x="215" y="2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198" y="6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49" name="Freeform 123"/>
              <p:cNvSpPr>
                <a:spLocks/>
              </p:cNvSpPr>
              <p:nvPr/>
            </p:nvSpPr>
            <p:spPr bwMode="auto">
              <a:xfrm>
                <a:off x="951" y="2704"/>
                <a:ext cx="130" cy="307"/>
              </a:xfrm>
              <a:custGeom>
                <a:avLst/>
                <a:gdLst>
                  <a:gd name="T0" fmla="*/ 4 w 258"/>
                  <a:gd name="T1" fmla="*/ 1 h 614"/>
                  <a:gd name="T2" fmla="*/ 4 w 258"/>
                  <a:gd name="T3" fmla="*/ 1 h 614"/>
                  <a:gd name="T4" fmla="*/ 3 w 258"/>
                  <a:gd name="T5" fmla="*/ 1 h 614"/>
                  <a:gd name="T6" fmla="*/ 3 w 258"/>
                  <a:gd name="T7" fmla="*/ 1 h 614"/>
                  <a:gd name="T8" fmla="*/ 3 w 258"/>
                  <a:gd name="T9" fmla="*/ 1 h 614"/>
                  <a:gd name="T10" fmla="*/ 2 w 258"/>
                  <a:gd name="T11" fmla="*/ 1 h 614"/>
                  <a:gd name="T12" fmla="*/ 2 w 258"/>
                  <a:gd name="T13" fmla="*/ 1 h 614"/>
                  <a:gd name="T14" fmla="*/ 2 w 258"/>
                  <a:gd name="T15" fmla="*/ 2 h 614"/>
                  <a:gd name="T16" fmla="*/ 1 w 258"/>
                  <a:gd name="T17" fmla="*/ 2 h 614"/>
                  <a:gd name="T18" fmla="*/ 1 w 258"/>
                  <a:gd name="T19" fmla="*/ 2 h 614"/>
                  <a:gd name="T20" fmla="*/ 1 w 258"/>
                  <a:gd name="T21" fmla="*/ 2 h 614"/>
                  <a:gd name="T22" fmla="*/ 1 w 258"/>
                  <a:gd name="T23" fmla="*/ 3 h 614"/>
                  <a:gd name="T24" fmla="*/ 1 w 258"/>
                  <a:gd name="T25" fmla="*/ 3 h 614"/>
                  <a:gd name="T26" fmla="*/ 1 w 258"/>
                  <a:gd name="T27" fmla="*/ 3 h 614"/>
                  <a:gd name="T28" fmla="*/ 1 w 258"/>
                  <a:gd name="T29" fmla="*/ 5 h 614"/>
                  <a:gd name="T30" fmla="*/ 0 w 258"/>
                  <a:gd name="T31" fmla="*/ 5 h 614"/>
                  <a:gd name="T32" fmla="*/ 0 w 258"/>
                  <a:gd name="T33" fmla="*/ 5 h 614"/>
                  <a:gd name="T34" fmla="*/ 0 w 258"/>
                  <a:gd name="T35" fmla="*/ 5 h 614"/>
                  <a:gd name="T36" fmla="*/ 0 w 258"/>
                  <a:gd name="T37" fmla="*/ 5 h 614"/>
                  <a:gd name="T38" fmla="*/ 1 w 258"/>
                  <a:gd name="T39" fmla="*/ 5 h 614"/>
                  <a:gd name="T40" fmla="*/ 1 w 258"/>
                  <a:gd name="T41" fmla="*/ 6 h 614"/>
                  <a:gd name="T42" fmla="*/ 1 w 258"/>
                  <a:gd name="T43" fmla="*/ 6 h 614"/>
                  <a:gd name="T44" fmla="*/ 1 w 258"/>
                  <a:gd name="T45" fmla="*/ 6 h 614"/>
                  <a:gd name="T46" fmla="*/ 1 w 258"/>
                  <a:gd name="T47" fmla="*/ 7 h 614"/>
                  <a:gd name="T48" fmla="*/ 1 w 258"/>
                  <a:gd name="T49" fmla="*/ 7 h 614"/>
                  <a:gd name="T50" fmla="*/ 1 w 258"/>
                  <a:gd name="T51" fmla="*/ 9 h 614"/>
                  <a:gd name="T52" fmla="*/ 1 w 258"/>
                  <a:gd name="T53" fmla="*/ 9 h 614"/>
                  <a:gd name="T54" fmla="*/ 2 w 258"/>
                  <a:gd name="T55" fmla="*/ 10 h 614"/>
                  <a:gd name="T56" fmla="*/ 2 w 258"/>
                  <a:gd name="T57" fmla="*/ 10 h 614"/>
                  <a:gd name="T58" fmla="*/ 2 w 258"/>
                  <a:gd name="T59" fmla="*/ 10 h 614"/>
                  <a:gd name="T60" fmla="*/ 2 w 258"/>
                  <a:gd name="T61" fmla="*/ 10 h 614"/>
                  <a:gd name="T62" fmla="*/ 2 w 258"/>
                  <a:gd name="T63" fmla="*/ 9 h 614"/>
                  <a:gd name="T64" fmla="*/ 2 w 258"/>
                  <a:gd name="T65" fmla="*/ 9 h 614"/>
                  <a:gd name="T66" fmla="*/ 2 w 258"/>
                  <a:gd name="T67" fmla="*/ 7 h 614"/>
                  <a:gd name="T68" fmla="*/ 2 w 258"/>
                  <a:gd name="T69" fmla="*/ 7 h 614"/>
                  <a:gd name="T70" fmla="*/ 3 w 258"/>
                  <a:gd name="T71" fmla="*/ 7 h 614"/>
                  <a:gd name="T72" fmla="*/ 3 w 258"/>
                  <a:gd name="T73" fmla="*/ 6 h 614"/>
                  <a:gd name="T74" fmla="*/ 3 w 258"/>
                  <a:gd name="T75" fmla="*/ 6 h 614"/>
                  <a:gd name="T76" fmla="*/ 3 w 258"/>
                  <a:gd name="T77" fmla="*/ 6 h 614"/>
                  <a:gd name="T78" fmla="*/ 3 w 258"/>
                  <a:gd name="T79" fmla="*/ 5 h 614"/>
                  <a:gd name="T80" fmla="*/ 3 w 258"/>
                  <a:gd name="T81" fmla="*/ 5 h 614"/>
                  <a:gd name="T82" fmla="*/ 3 w 258"/>
                  <a:gd name="T83" fmla="*/ 5 h 614"/>
                  <a:gd name="T84" fmla="*/ 3 w 258"/>
                  <a:gd name="T85" fmla="*/ 5 h 614"/>
                  <a:gd name="T86" fmla="*/ 3 w 258"/>
                  <a:gd name="T87" fmla="*/ 5 h 614"/>
                  <a:gd name="T88" fmla="*/ 3 w 258"/>
                  <a:gd name="T89" fmla="*/ 3 h 614"/>
                  <a:gd name="T90" fmla="*/ 3 w 258"/>
                  <a:gd name="T91" fmla="*/ 3 h 614"/>
                  <a:gd name="T92" fmla="*/ 3 w 258"/>
                  <a:gd name="T93" fmla="*/ 3 h 614"/>
                  <a:gd name="T94" fmla="*/ 3 w 258"/>
                  <a:gd name="T95" fmla="*/ 2 h 614"/>
                  <a:gd name="T96" fmla="*/ 3 w 258"/>
                  <a:gd name="T97" fmla="*/ 2 h 614"/>
                  <a:gd name="T98" fmla="*/ 3 w 258"/>
                  <a:gd name="T99" fmla="*/ 2 h 614"/>
                  <a:gd name="T100" fmla="*/ 3 w 258"/>
                  <a:gd name="T101" fmla="*/ 1 h 614"/>
                  <a:gd name="T102" fmla="*/ 4 w 258"/>
                  <a:gd name="T103" fmla="*/ 1 h 614"/>
                  <a:gd name="T104" fmla="*/ 4 w 258"/>
                  <a:gd name="T105" fmla="*/ 1 h 614"/>
                  <a:gd name="T106" fmla="*/ 4 w 258"/>
                  <a:gd name="T107" fmla="*/ 1 h 614"/>
                  <a:gd name="T108" fmla="*/ 4 w 258"/>
                  <a:gd name="T109" fmla="*/ 1 h 614"/>
                  <a:gd name="T110" fmla="*/ 5 w 258"/>
                  <a:gd name="T111" fmla="*/ 0 h 61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58"/>
                  <a:gd name="T169" fmla="*/ 0 h 614"/>
                  <a:gd name="T170" fmla="*/ 258 w 258"/>
                  <a:gd name="T171" fmla="*/ 614 h 61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58" h="614">
                    <a:moveTo>
                      <a:pt x="258" y="0"/>
                    </a:moveTo>
                    <a:lnTo>
                      <a:pt x="258" y="0"/>
                    </a:lnTo>
                    <a:lnTo>
                      <a:pt x="255" y="0"/>
                    </a:lnTo>
                    <a:lnTo>
                      <a:pt x="251" y="0"/>
                    </a:lnTo>
                    <a:lnTo>
                      <a:pt x="249" y="2"/>
                    </a:lnTo>
                    <a:lnTo>
                      <a:pt x="245" y="4"/>
                    </a:lnTo>
                    <a:lnTo>
                      <a:pt x="241" y="6"/>
                    </a:lnTo>
                    <a:lnTo>
                      <a:pt x="238" y="6"/>
                    </a:lnTo>
                    <a:lnTo>
                      <a:pt x="234" y="8"/>
                    </a:lnTo>
                    <a:lnTo>
                      <a:pt x="228" y="10"/>
                    </a:lnTo>
                    <a:lnTo>
                      <a:pt x="224" y="12"/>
                    </a:lnTo>
                    <a:lnTo>
                      <a:pt x="219" y="12"/>
                    </a:lnTo>
                    <a:lnTo>
                      <a:pt x="213" y="14"/>
                    </a:lnTo>
                    <a:lnTo>
                      <a:pt x="207" y="17"/>
                    </a:lnTo>
                    <a:lnTo>
                      <a:pt x="203" y="19"/>
                    </a:lnTo>
                    <a:lnTo>
                      <a:pt x="196" y="21"/>
                    </a:lnTo>
                    <a:lnTo>
                      <a:pt x="190" y="23"/>
                    </a:lnTo>
                    <a:lnTo>
                      <a:pt x="184" y="25"/>
                    </a:lnTo>
                    <a:lnTo>
                      <a:pt x="179" y="29"/>
                    </a:lnTo>
                    <a:lnTo>
                      <a:pt x="173" y="31"/>
                    </a:lnTo>
                    <a:lnTo>
                      <a:pt x="169" y="33"/>
                    </a:lnTo>
                    <a:lnTo>
                      <a:pt x="163" y="36"/>
                    </a:lnTo>
                    <a:lnTo>
                      <a:pt x="158" y="38"/>
                    </a:lnTo>
                    <a:lnTo>
                      <a:pt x="154" y="40"/>
                    </a:lnTo>
                    <a:lnTo>
                      <a:pt x="148" y="44"/>
                    </a:lnTo>
                    <a:lnTo>
                      <a:pt x="144" y="46"/>
                    </a:lnTo>
                    <a:lnTo>
                      <a:pt x="141" y="48"/>
                    </a:lnTo>
                    <a:lnTo>
                      <a:pt x="135" y="52"/>
                    </a:lnTo>
                    <a:lnTo>
                      <a:pt x="133" y="55"/>
                    </a:lnTo>
                    <a:lnTo>
                      <a:pt x="129" y="57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20" y="69"/>
                    </a:lnTo>
                    <a:lnTo>
                      <a:pt x="116" y="74"/>
                    </a:lnTo>
                    <a:lnTo>
                      <a:pt x="114" y="80"/>
                    </a:lnTo>
                    <a:lnTo>
                      <a:pt x="110" y="84"/>
                    </a:lnTo>
                    <a:lnTo>
                      <a:pt x="108" y="88"/>
                    </a:lnTo>
                    <a:lnTo>
                      <a:pt x="106" y="91"/>
                    </a:lnTo>
                    <a:lnTo>
                      <a:pt x="106" y="95"/>
                    </a:lnTo>
                    <a:lnTo>
                      <a:pt x="104" y="101"/>
                    </a:lnTo>
                    <a:lnTo>
                      <a:pt x="103" y="105"/>
                    </a:lnTo>
                    <a:lnTo>
                      <a:pt x="101" y="109"/>
                    </a:lnTo>
                    <a:lnTo>
                      <a:pt x="99" y="112"/>
                    </a:lnTo>
                    <a:lnTo>
                      <a:pt x="95" y="116"/>
                    </a:lnTo>
                    <a:lnTo>
                      <a:pt x="93" y="120"/>
                    </a:lnTo>
                    <a:lnTo>
                      <a:pt x="89" y="124"/>
                    </a:lnTo>
                    <a:lnTo>
                      <a:pt x="87" y="126"/>
                    </a:lnTo>
                    <a:lnTo>
                      <a:pt x="82" y="129"/>
                    </a:lnTo>
                    <a:lnTo>
                      <a:pt x="78" y="133"/>
                    </a:lnTo>
                    <a:lnTo>
                      <a:pt x="72" y="135"/>
                    </a:lnTo>
                    <a:lnTo>
                      <a:pt x="66" y="139"/>
                    </a:lnTo>
                    <a:lnTo>
                      <a:pt x="59" y="141"/>
                    </a:lnTo>
                    <a:lnTo>
                      <a:pt x="55" y="145"/>
                    </a:lnTo>
                    <a:lnTo>
                      <a:pt x="49" y="148"/>
                    </a:lnTo>
                    <a:lnTo>
                      <a:pt x="44" y="150"/>
                    </a:lnTo>
                    <a:lnTo>
                      <a:pt x="38" y="152"/>
                    </a:lnTo>
                    <a:lnTo>
                      <a:pt x="32" y="154"/>
                    </a:lnTo>
                    <a:lnTo>
                      <a:pt x="27" y="156"/>
                    </a:lnTo>
                    <a:lnTo>
                      <a:pt x="25" y="156"/>
                    </a:lnTo>
                    <a:lnTo>
                      <a:pt x="21" y="158"/>
                    </a:lnTo>
                    <a:lnTo>
                      <a:pt x="17" y="158"/>
                    </a:lnTo>
                    <a:lnTo>
                      <a:pt x="15" y="160"/>
                    </a:lnTo>
                    <a:lnTo>
                      <a:pt x="15" y="162"/>
                    </a:lnTo>
                    <a:lnTo>
                      <a:pt x="15" y="164"/>
                    </a:lnTo>
                    <a:lnTo>
                      <a:pt x="13" y="167"/>
                    </a:lnTo>
                    <a:lnTo>
                      <a:pt x="13" y="169"/>
                    </a:lnTo>
                    <a:lnTo>
                      <a:pt x="13" y="173"/>
                    </a:lnTo>
                    <a:lnTo>
                      <a:pt x="13" y="179"/>
                    </a:lnTo>
                    <a:lnTo>
                      <a:pt x="11" y="183"/>
                    </a:lnTo>
                    <a:lnTo>
                      <a:pt x="9" y="188"/>
                    </a:lnTo>
                    <a:lnTo>
                      <a:pt x="9" y="194"/>
                    </a:lnTo>
                    <a:lnTo>
                      <a:pt x="9" y="200"/>
                    </a:lnTo>
                    <a:lnTo>
                      <a:pt x="9" y="202"/>
                    </a:lnTo>
                    <a:lnTo>
                      <a:pt x="7" y="205"/>
                    </a:lnTo>
                    <a:lnTo>
                      <a:pt x="7" y="207"/>
                    </a:lnTo>
                    <a:lnTo>
                      <a:pt x="7" y="211"/>
                    </a:lnTo>
                    <a:lnTo>
                      <a:pt x="7" y="215"/>
                    </a:lnTo>
                    <a:lnTo>
                      <a:pt x="7" y="219"/>
                    </a:lnTo>
                    <a:lnTo>
                      <a:pt x="7" y="223"/>
                    </a:lnTo>
                    <a:lnTo>
                      <a:pt x="7" y="226"/>
                    </a:lnTo>
                    <a:lnTo>
                      <a:pt x="6" y="228"/>
                    </a:lnTo>
                    <a:lnTo>
                      <a:pt x="6" y="232"/>
                    </a:lnTo>
                    <a:lnTo>
                      <a:pt x="6" y="234"/>
                    </a:lnTo>
                    <a:lnTo>
                      <a:pt x="6" y="240"/>
                    </a:lnTo>
                    <a:lnTo>
                      <a:pt x="6" y="243"/>
                    </a:lnTo>
                    <a:lnTo>
                      <a:pt x="4" y="245"/>
                    </a:lnTo>
                    <a:lnTo>
                      <a:pt x="4" y="249"/>
                    </a:lnTo>
                    <a:lnTo>
                      <a:pt x="4" y="255"/>
                    </a:lnTo>
                    <a:lnTo>
                      <a:pt x="2" y="257"/>
                    </a:lnTo>
                    <a:lnTo>
                      <a:pt x="2" y="261"/>
                    </a:lnTo>
                    <a:lnTo>
                      <a:pt x="2" y="264"/>
                    </a:lnTo>
                    <a:lnTo>
                      <a:pt x="2" y="268"/>
                    </a:lnTo>
                    <a:lnTo>
                      <a:pt x="0" y="272"/>
                    </a:lnTo>
                    <a:lnTo>
                      <a:pt x="0" y="276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7"/>
                    </a:lnTo>
                    <a:lnTo>
                      <a:pt x="0" y="291"/>
                    </a:lnTo>
                    <a:lnTo>
                      <a:pt x="0" y="295"/>
                    </a:lnTo>
                    <a:lnTo>
                      <a:pt x="0" y="297"/>
                    </a:lnTo>
                    <a:lnTo>
                      <a:pt x="0" y="300"/>
                    </a:lnTo>
                    <a:lnTo>
                      <a:pt x="0" y="304"/>
                    </a:lnTo>
                    <a:lnTo>
                      <a:pt x="0" y="308"/>
                    </a:lnTo>
                    <a:lnTo>
                      <a:pt x="0" y="312"/>
                    </a:lnTo>
                    <a:lnTo>
                      <a:pt x="0" y="316"/>
                    </a:lnTo>
                    <a:lnTo>
                      <a:pt x="0" y="319"/>
                    </a:lnTo>
                    <a:lnTo>
                      <a:pt x="0" y="321"/>
                    </a:lnTo>
                    <a:lnTo>
                      <a:pt x="0" y="325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7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2" y="359"/>
                    </a:lnTo>
                    <a:lnTo>
                      <a:pt x="2" y="365"/>
                    </a:lnTo>
                    <a:lnTo>
                      <a:pt x="4" y="369"/>
                    </a:lnTo>
                    <a:lnTo>
                      <a:pt x="6" y="373"/>
                    </a:lnTo>
                    <a:lnTo>
                      <a:pt x="6" y="378"/>
                    </a:lnTo>
                    <a:lnTo>
                      <a:pt x="7" y="382"/>
                    </a:lnTo>
                    <a:lnTo>
                      <a:pt x="7" y="384"/>
                    </a:lnTo>
                    <a:lnTo>
                      <a:pt x="9" y="388"/>
                    </a:lnTo>
                    <a:lnTo>
                      <a:pt x="9" y="394"/>
                    </a:lnTo>
                    <a:lnTo>
                      <a:pt x="11" y="396"/>
                    </a:lnTo>
                    <a:lnTo>
                      <a:pt x="13" y="399"/>
                    </a:lnTo>
                    <a:lnTo>
                      <a:pt x="15" y="403"/>
                    </a:lnTo>
                    <a:lnTo>
                      <a:pt x="17" y="407"/>
                    </a:lnTo>
                    <a:lnTo>
                      <a:pt x="19" y="409"/>
                    </a:lnTo>
                    <a:lnTo>
                      <a:pt x="21" y="413"/>
                    </a:lnTo>
                    <a:lnTo>
                      <a:pt x="21" y="416"/>
                    </a:lnTo>
                    <a:lnTo>
                      <a:pt x="25" y="420"/>
                    </a:lnTo>
                    <a:lnTo>
                      <a:pt x="25" y="422"/>
                    </a:lnTo>
                    <a:lnTo>
                      <a:pt x="27" y="426"/>
                    </a:lnTo>
                    <a:lnTo>
                      <a:pt x="28" y="430"/>
                    </a:lnTo>
                    <a:lnTo>
                      <a:pt x="30" y="434"/>
                    </a:lnTo>
                    <a:lnTo>
                      <a:pt x="32" y="437"/>
                    </a:lnTo>
                    <a:lnTo>
                      <a:pt x="34" y="441"/>
                    </a:lnTo>
                    <a:lnTo>
                      <a:pt x="36" y="445"/>
                    </a:lnTo>
                    <a:lnTo>
                      <a:pt x="38" y="449"/>
                    </a:lnTo>
                    <a:lnTo>
                      <a:pt x="40" y="453"/>
                    </a:lnTo>
                    <a:lnTo>
                      <a:pt x="40" y="458"/>
                    </a:lnTo>
                    <a:lnTo>
                      <a:pt x="44" y="462"/>
                    </a:lnTo>
                    <a:lnTo>
                      <a:pt x="44" y="466"/>
                    </a:lnTo>
                    <a:lnTo>
                      <a:pt x="46" y="472"/>
                    </a:lnTo>
                    <a:lnTo>
                      <a:pt x="46" y="477"/>
                    </a:lnTo>
                    <a:lnTo>
                      <a:pt x="47" y="483"/>
                    </a:lnTo>
                    <a:lnTo>
                      <a:pt x="49" y="489"/>
                    </a:lnTo>
                    <a:lnTo>
                      <a:pt x="49" y="494"/>
                    </a:lnTo>
                    <a:lnTo>
                      <a:pt x="51" y="500"/>
                    </a:lnTo>
                    <a:lnTo>
                      <a:pt x="53" y="506"/>
                    </a:lnTo>
                    <a:lnTo>
                      <a:pt x="53" y="511"/>
                    </a:lnTo>
                    <a:lnTo>
                      <a:pt x="55" y="519"/>
                    </a:lnTo>
                    <a:lnTo>
                      <a:pt x="57" y="523"/>
                    </a:lnTo>
                    <a:lnTo>
                      <a:pt x="57" y="529"/>
                    </a:lnTo>
                    <a:lnTo>
                      <a:pt x="57" y="536"/>
                    </a:lnTo>
                    <a:lnTo>
                      <a:pt x="59" y="542"/>
                    </a:lnTo>
                    <a:lnTo>
                      <a:pt x="59" y="548"/>
                    </a:lnTo>
                    <a:lnTo>
                      <a:pt x="61" y="553"/>
                    </a:lnTo>
                    <a:lnTo>
                      <a:pt x="63" y="559"/>
                    </a:lnTo>
                    <a:lnTo>
                      <a:pt x="63" y="565"/>
                    </a:lnTo>
                    <a:lnTo>
                      <a:pt x="63" y="570"/>
                    </a:lnTo>
                    <a:lnTo>
                      <a:pt x="63" y="576"/>
                    </a:lnTo>
                    <a:lnTo>
                      <a:pt x="65" y="580"/>
                    </a:lnTo>
                    <a:lnTo>
                      <a:pt x="65" y="586"/>
                    </a:lnTo>
                    <a:lnTo>
                      <a:pt x="65" y="589"/>
                    </a:lnTo>
                    <a:lnTo>
                      <a:pt x="65" y="595"/>
                    </a:lnTo>
                    <a:lnTo>
                      <a:pt x="66" y="599"/>
                    </a:lnTo>
                    <a:lnTo>
                      <a:pt x="66" y="601"/>
                    </a:lnTo>
                    <a:lnTo>
                      <a:pt x="66" y="605"/>
                    </a:lnTo>
                    <a:lnTo>
                      <a:pt x="66" y="606"/>
                    </a:lnTo>
                    <a:lnTo>
                      <a:pt x="68" y="610"/>
                    </a:lnTo>
                    <a:lnTo>
                      <a:pt x="68" y="614"/>
                    </a:lnTo>
                    <a:lnTo>
                      <a:pt x="70" y="612"/>
                    </a:lnTo>
                    <a:lnTo>
                      <a:pt x="70" y="608"/>
                    </a:lnTo>
                    <a:lnTo>
                      <a:pt x="72" y="605"/>
                    </a:lnTo>
                    <a:lnTo>
                      <a:pt x="72" y="601"/>
                    </a:lnTo>
                    <a:lnTo>
                      <a:pt x="74" y="599"/>
                    </a:lnTo>
                    <a:lnTo>
                      <a:pt x="76" y="595"/>
                    </a:lnTo>
                    <a:lnTo>
                      <a:pt x="78" y="591"/>
                    </a:lnTo>
                    <a:lnTo>
                      <a:pt x="80" y="587"/>
                    </a:lnTo>
                    <a:lnTo>
                      <a:pt x="82" y="584"/>
                    </a:lnTo>
                    <a:lnTo>
                      <a:pt x="84" y="580"/>
                    </a:lnTo>
                    <a:lnTo>
                      <a:pt x="85" y="576"/>
                    </a:lnTo>
                    <a:lnTo>
                      <a:pt x="87" y="570"/>
                    </a:lnTo>
                    <a:lnTo>
                      <a:pt x="89" y="567"/>
                    </a:lnTo>
                    <a:lnTo>
                      <a:pt x="91" y="561"/>
                    </a:lnTo>
                    <a:lnTo>
                      <a:pt x="93" y="557"/>
                    </a:lnTo>
                    <a:lnTo>
                      <a:pt x="95" y="551"/>
                    </a:lnTo>
                    <a:lnTo>
                      <a:pt x="97" y="546"/>
                    </a:lnTo>
                    <a:lnTo>
                      <a:pt x="101" y="540"/>
                    </a:lnTo>
                    <a:lnTo>
                      <a:pt x="103" y="534"/>
                    </a:lnTo>
                    <a:lnTo>
                      <a:pt x="104" y="532"/>
                    </a:lnTo>
                    <a:lnTo>
                      <a:pt x="106" y="529"/>
                    </a:lnTo>
                    <a:lnTo>
                      <a:pt x="106" y="525"/>
                    </a:lnTo>
                    <a:lnTo>
                      <a:pt x="108" y="521"/>
                    </a:lnTo>
                    <a:lnTo>
                      <a:pt x="110" y="515"/>
                    </a:lnTo>
                    <a:lnTo>
                      <a:pt x="114" y="510"/>
                    </a:lnTo>
                    <a:lnTo>
                      <a:pt x="114" y="506"/>
                    </a:lnTo>
                    <a:lnTo>
                      <a:pt x="116" y="502"/>
                    </a:lnTo>
                    <a:lnTo>
                      <a:pt x="116" y="498"/>
                    </a:lnTo>
                    <a:lnTo>
                      <a:pt x="120" y="496"/>
                    </a:lnTo>
                    <a:lnTo>
                      <a:pt x="120" y="492"/>
                    </a:lnTo>
                    <a:lnTo>
                      <a:pt x="122" y="489"/>
                    </a:lnTo>
                    <a:lnTo>
                      <a:pt x="122" y="485"/>
                    </a:lnTo>
                    <a:lnTo>
                      <a:pt x="123" y="483"/>
                    </a:lnTo>
                    <a:lnTo>
                      <a:pt x="125" y="479"/>
                    </a:lnTo>
                    <a:lnTo>
                      <a:pt x="125" y="475"/>
                    </a:lnTo>
                    <a:lnTo>
                      <a:pt x="127" y="472"/>
                    </a:lnTo>
                    <a:lnTo>
                      <a:pt x="127" y="468"/>
                    </a:lnTo>
                    <a:lnTo>
                      <a:pt x="129" y="464"/>
                    </a:lnTo>
                    <a:lnTo>
                      <a:pt x="131" y="460"/>
                    </a:lnTo>
                    <a:lnTo>
                      <a:pt x="131" y="458"/>
                    </a:lnTo>
                    <a:lnTo>
                      <a:pt x="133" y="454"/>
                    </a:lnTo>
                    <a:lnTo>
                      <a:pt x="133" y="451"/>
                    </a:lnTo>
                    <a:lnTo>
                      <a:pt x="135" y="447"/>
                    </a:lnTo>
                    <a:lnTo>
                      <a:pt x="135" y="441"/>
                    </a:lnTo>
                    <a:lnTo>
                      <a:pt x="139" y="439"/>
                    </a:lnTo>
                    <a:lnTo>
                      <a:pt x="139" y="435"/>
                    </a:lnTo>
                    <a:lnTo>
                      <a:pt x="141" y="432"/>
                    </a:lnTo>
                    <a:lnTo>
                      <a:pt x="141" y="428"/>
                    </a:lnTo>
                    <a:lnTo>
                      <a:pt x="142" y="426"/>
                    </a:lnTo>
                    <a:lnTo>
                      <a:pt x="144" y="420"/>
                    </a:lnTo>
                    <a:lnTo>
                      <a:pt x="144" y="416"/>
                    </a:lnTo>
                    <a:lnTo>
                      <a:pt x="146" y="415"/>
                    </a:lnTo>
                    <a:lnTo>
                      <a:pt x="146" y="411"/>
                    </a:lnTo>
                    <a:lnTo>
                      <a:pt x="148" y="407"/>
                    </a:lnTo>
                    <a:lnTo>
                      <a:pt x="150" y="403"/>
                    </a:lnTo>
                    <a:lnTo>
                      <a:pt x="150" y="399"/>
                    </a:lnTo>
                    <a:lnTo>
                      <a:pt x="152" y="396"/>
                    </a:lnTo>
                    <a:lnTo>
                      <a:pt x="152" y="394"/>
                    </a:lnTo>
                    <a:lnTo>
                      <a:pt x="152" y="390"/>
                    </a:lnTo>
                    <a:lnTo>
                      <a:pt x="154" y="386"/>
                    </a:lnTo>
                    <a:lnTo>
                      <a:pt x="154" y="382"/>
                    </a:lnTo>
                    <a:lnTo>
                      <a:pt x="158" y="377"/>
                    </a:lnTo>
                    <a:lnTo>
                      <a:pt x="160" y="371"/>
                    </a:lnTo>
                    <a:lnTo>
                      <a:pt x="160" y="365"/>
                    </a:lnTo>
                    <a:lnTo>
                      <a:pt x="163" y="358"/>
                    </a:lnTo>
                    <a:lnTo>
                      <a:pt x="163" y="354"/>
                    </a:lnTo>
                    <a:lnTo>
                      <a:pt x="165" y="348"/>
                    </a:lnTo>
                    <a:lnTo>
                      <a:pt x="167" y="342"/>
                    </a:lnTo>
                    <a:lnTo>
                      <a:pt x="169" y="339"/>
                    </a:lnTo>
                    <a:lnTo>
                      <a:pt x="169" y="335"/>
                    </a:lnTo>
                    <a:lnTo>
                      <a:pt x="171" y="331"/>
                    </a:lnTo>
                    <a:lnTo>
                      <a:pt x="171" y="327"/>
                    </a:lnTo>
                    <a:lnTo>
                      <a:pt x="171" y="323"/>
                    </a:lnTo>
                    <a:lnTo>
                      <a:pt x="173" y="321"/>
                    </a:lnTo>
                    <a:lnTo>
                      <a:pt x="173" y="319"/>
                    </a:lnTo>
                    <a:lnTo>
                      <a:pt x="175" y="316"/>
                    </a:lnTo>
                    <a:lnTo>
                      <a:pt x="175" y="314"/>
                    </a:lnTo>
                    <a:lnTo>
                      <a:pt x="173" y="312"/>
                    </a:lnTo>
                    <a:lnTo>
                      <a:pt x="173" y="306"/>
                    </a:lnTo>
                    <a:lnTo>
                      <a:pt x="173" y="302"/>
                    </a:lnTo>
                    <a:lnTo>
                      <a:pt x="171" y="297"/>
                    </a:lnTo>
                    <a:lnTo>
                      <a:pt x="171" y="295"/>
                    </a:lnTo>
                    <a:lnTo>
                      <a:pt x="171" y="291"/>
                    </a:lnTo>
                    <a:lnTo>
                      <a:pt x="171" y="287"/>
                    </a:lnTo>
                    <a:lnTo>
                      <a:pt x="171" y="281"/>
                    </a:lnTo>
                    <a:lnTo>
                      <a:pt x="169" y="278"/>
                    </a:lnTo>
                    <a:lnTo>
                      <a:pt x="169" y="274"/>
                    </a:lnTo>
                    <a:lnTo>
                      <a:pt x="169" y="268"/>
                    </a:lnTo>
                    <a:lnTo>
                      <a:pt x="169" y="262"/>
                    </a:lnTo>
                    <a:lnTo>
                      <a:pt x="169" y="257"/>
                    </a:lnTo>
                    <a:lnTo>
                      <a:pt x="167" y="251"/>
                    </a:lnTo>
                    <a:lnTo>
                      <a:pt x="167" y="245"/>
                    </a:lnTo>
                    <a:lnTo>
                      <a:pt x="167" y="242"/>
                    </a:lnTo>
                    <a:lnTo>
                      <a:pt x="167" y="238"/>
                    </a:lnTo>
                    <a:lnTo>
                      <a:pt x="167" y="234"/>
                    </a:lnTo>
                    <a:lnTo>
                      <a:pt x="167" y="232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7" y="223"/>
                    </a:lnTo>
                    <a:lnTo>
                      <a:pt x="167" y="219"/>
                    </a:lnTo>
                    <a:lnTo>
                      <a:pt x="167" y="215"/>
                    </a:lnTo>
                    <a:lnTo>
                      <a:pt x="167" y="213"/>
                    </a:lnTo>
                    <a:lnTo>
                      <a:pt x="167" y="209"/>
                    </a:lnTo>
                    <a:lnTo>
                      <a:pt x="167" y="205"/>
                    </a:lnTo>
                    <a:lnTo>
                      <a:pt x="167" y="202"/>
                    </a:lnTo>
                    <a:lnTo>
                      <a:pt x="167" y="198"/>
                    </a:lnTo>
                    <a:lnTo>
                      <a:pt x="167" y="194"/>
                    </a:lnTo>
                    <a:lnTo>
                      <a:pt x="169" y="192"/>
                    </a:lnTo>
                    <a:lnTo>
                      <a:pt x="169" y="188"/>
                    </a:lnTo>
                    <a:lnTo>
                      <a:pt x="169" y="185"/>
                    </a:lnTo>
                    <a:lnTo>
                      <a:pt x="169" y="181"/>
                    </a:lnTo>
                    <a:lnTo>
                      <a:pt x="169" y="177"/>
                    </a:lnTo>
                    <a:lnTo>
                      <a:pt x="169" y="173"/>
                    </a:lnTo>
                    <a:lnTo>
                      <a:pt x="169" y="169"/>
                    </a:lnTo>
                    <a:lnTo>
                      <a:pt x="171" y="167"/>
                    </a:lnTo>
                    <a:lnTo>
                      <a:pt x="171" y="164"/>
                    </a:lnTo>
                    <a:lnTo>
                      <a:pt x="171" y="160"/>
                    </a:lnTo>
                    <a:lnTo>
                      <a:pt x="171" y="156"/>
                    </a:lnTo>
                    <a:lnTo>
                      <a:pt x="173" y="152"/>
                    </a:lnTo>
                    <a:lnTo>
                      <a:pt x="173" y="148"/>
                    </a:lnTo>
                    <a:lnTo>
                      <a:pt x="173" y="145"/>
                    </a:lnTo>
                    <a:lnTo>
                      <a:pt x="175" y="141"/>
                    </a:lnTo>
                    <a:lnTo>
                      <a:pt x="177" y="137"/>
                    </a:lnTo>
                    <a:lnTo>
                      <a:pt x="179" y="133"/>
                    </a:lnTo>
                    <a:lnTo>
                      <a:pt x="179" y="129"/>
                    </a:lnTo>
                    <a:lnTo>
                      <a:pt x="179" y="126"/>
                    </a:lnTo>
                    <a:lnTo>
                      <a:pt x="180" y="122"/>
                    </a:lnTo>
                    <a:lnTo>
                      <a:pt x="182" y="118"/>
                    </a:lnTo>
                    <a:lnTo>
                      <a:pt x="184" y="114"/>
                    </a:lnTo>
                    <a:lnTo>
                      <a:pt x="186" y="112"/>
                    </a:lnTo>
                    <a:lnTo>
                      <a:pt x="188" y="109"/>
                    </a:lnTo>
                    <a:lnTo>
                      <a:pt x="190" y="105"/>
                    </a:lnTo>
                    <a:lnTo>
                      <a:pt x="190" y="101"/>
                    </a:lnTo>
                    <a:lnTo>
                      <a:pt x="192" y="99"/>
                    </a:lnTo>
                    <a:lnTo>
                      <a:pt x="194" y="93"/>
                    </a:lnTo>
                    <a:lnTo>
                      <a:pt x="196" y="91"/>
                    </a:lnTo>
                    <a:lnTo>
                      <a:pt x="198" y="88"/>
                    </a:lnTo>
                    <a:lnTo>
                      <a:pt x="199" y="84"/>
                    </a:lnTo>
                    <a:lnTo>
                      <a:pt x="201" y="80"/>
                    </a:lnTo>
                    <a:lnTo>
                      <a:pt x="203" y="76"/>
                    </a:lnTo>
                    <a:lnTo>
                      <a:pt x="205" y="74"/>
                    </a:lnTo>
                    <a:lnTo>
                      <a:pt x="207" y="71"/>
                    </a:lnTo>
                    <a:lnTo>
                      <a:pt x="209" y="67"/>
                    </a:lnTo>
                    <a:lnTo>
                      <a:pt x="213" y="63"/>
                    </a:lnTo>
                    <a:lnTo>
                      <a:pt x="215" y="57"/>
                    </a:lnTo>
                    <a:lnTo>
                      <a:pt x="220" y="52"/>
                    </a:lnTo>
                    <a:lnTo>
                      <a:pt x="222" y="46"/>
                    </a:lnTo>
                    <a:lnTo>
                      <a:pt x="226" y="42"/>
                    </a:lnTo>
                    <a:lnTo>
                      <a:pt x="230" y="36"/>
                    </a:lnTo>
                    <a:lnTo>
                      <a:pt x="234" y="31"/>
                    </a:lnTo>
                    <a:lnTo>
                      <a:pt x="236" y="25"/>
                    </a:lnTo>
                    <a:lnTo>
                      <a:pt x="239" y="21"/>
                    </a:lnTo>
                    <a:lnTo>
                      <a:pt x="243" y="17"/>
                    </a:lnTo>
                    <a:lnTo>
                      <a:pt x="247" y="14"/>
                    </a:lnTo>
                    <a:lnTo>
                      <a:pt x="249" y="12"/>
                    </a:lnTo>
                    <a:lnTo>
                      <a:pt x="251" y="8"/>
                    </a:lnTo>
                    <a:lnTo>
                      <a:pt x="253" y="6"/>
                    </a:lnTo>
                    <a:lnTo>
                      <a:pt x="255" y="4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50" name="Freeform 124"/>
              <p:cNvSpPr>
                <a:spLocks/>
              </p:cNvSpPr>
              <p:nvPr/>
            </p:nvSpPr>
            <p:spPr bwMode="auto">
              <a:xfrm>
                <a:off x="800" y="2788"/>
                <a:ext cx="148" cy="359"/>
              </a:xfrm>
              <a:custGeom>
                <a:avLst/>
                <a:gdLst>
                  <a:gd name="T0" fmla="*/ 4 w 294"/>
                  <a:gd name="T1" fmla="*/ 0 h 719"/>
                  <a:gd name="T2" fmla="*/ 4 w 294"/>
                  <a:gd name="T3" fmla="*/ 0 h 719"/>
                  <a:gd name="T4" fmla="*/ 4 w 294"/>
                  <a:gd name="T5" fmla="*/ 0 h 719"/>
                  <a:gd name="T6" fmla="*/ 3 w 294"/>
                  <a:gd name="T7" fmla="*/ 0 h 719"/>
                  <a:gd name="T8" fmla="*/ 3 w 294"/>
                  <a:gd name="T9" fmla="*/ 0 h 719"/>
                  <a:gd name="T10" fmla="*/ 3 w 294"/>
                  <a:gd name="T11" fmla="*/ 0 h 719"/>
                  <a:gd name="T12" fmla="*/ 2 w 294"/>
                  <a:gd name="T13" fmla="*/ 0 h 719"/>
                  <a:gd name="T14" fmla="*/ 2 w 294"/>
                  <a:gd name="T15" fmla="*/ 1 h 719"/>
                  <a:gd name="T16" fmla="*/ 2 w 294"/>
                  <a:gd name="T17" fmla="*/ 1 h 719"/>
                  <a:gd name="T18" fmla="*/ 1 w 294"/>
                  <a:gd name="T19" fmla="*/ 1 h 719"/>
                  <a:gd name="T20" fmla="*/ 1 w 294"/>
                  <a:gd name="T21" fmla="*/ 1 h 719"/>
                  <a:gd name="T22" fmla="*/ 1 w 294"/>
                  <a:gd name="T23" fmla="*/ 2 h 719"/>
                  <a:gd name="T24" fmla="*/ 1 w 294"/>
                  <a:gd name="T25" fmla="*/ 2 h 719"/>
                  <a:gd name="T26" fmla="*/ 1 w 294"/>
                  <a:gd name="T27" fmla="*/ 2 h 719"/>
                  <a:gd name="T28" fmla="*/ 1 w 294"/>
                  <a:gd name="T29" fmla="*/ 2 h 719"/>
                  <a:gd name="T30" fmla="*/ 1 w 294"/>
                  <a:gd name="T31" fmla="*/ 2 h 719"/>
                  <a:gd name="T32" fmla="*/ 1 w 294"/>
                  <a:gd name="T33" fmla="*/ 3 h 719"/>
                  <a:gd name="T34" fmla="*/ 1 w 294"/>
                  <a:gd name="T35" fmla="*/ 3 h 719"/>
                  <a:gd name="T36" fmla="*/ 0 w 294"/>
                  <a:gd name="T37" fmla="*/ 4 h 719"/>
                  <a:gd name="T38" fmla="*/ 0 w 294"/>
                  <a:gd name="T39" fmla="*/ 4 h 719"/>
                  <a:gd name="T40" fmla="*/ 0 w 294"/>
                  <a:gd name="T41" fmla="*/ 5 h 719"/>
                  <a:gd name="T42" fmla="*/ 0 w 294"/>
                  <a:gd name="T43" fmla="*/ 5 h 719"/>
                  <a:gd name="T44" fmla="*/ 1 w 294"/>
                  <a:gd name="T45" fmla="*/ 5 h 719"/>
                  <a:gd name="T46" fmla="*/ 1 w 294"/>
                  <a:gd name="T47" fmla="*/ 6 h 719"/>
                  <a:gd name="T48" fmla="*/ 1 w 294"/>
                  <a:gd name="T49" fmla="*/ 6 h 719"/>
                  <a:gd name="T50" fmla="*/ 1 w 294"/>
                  <a:gd name="T51" fmla="*/ 6 h 719"/>
                  <a:gd name="T52" fmla="*/ 1 w 294"/>
                  <a:gd name="T53" fmla="*/ 7 h 719"/>
                  <a:gd name="T54" fmla="*/ 1 w 294"/>
                  <a:gd name="T55" fmla="*/ 7 h 719"/>
                  <a:gd name="T56" fmla="*/ 1 w 294"/>
                  <a:gd name="T57" fmla="*/ 7 h 719"/>
                  <a:gd name="T58" fmla="*/ 1 w 294"/>
                  <a:gd name="T59" fmla="*/ 8 h 719"/>
                  <a:gd name="T60" fmla="*/ 2 w 294"/>
                  <a:gd name="T61" fmla="*/ 8 h 719"/>
                  <a:gd name="T62" fmla="*/ 2 w 294"/>
                  <a:gd name="T63" fmla="*/ 8 h 719"/>
                  <a:gd name="T64" fmla="*/ 3 w 294"/>
                  <a:gd name="T65" fmla="*/ 9 h 719"/>
                  <a:gd name="T66" fmla="*/ 3 w 294"/>
                  <a:gd name="T67" fmla="*/ 9 h 719"/>
                  <a:gd name="T68" fmla="*/ 3 w 294"/>
                  <a:gd name="T69" fmla="*/ 10 h 719"/>
                  <a:gd name="T70" fmla="*/ 4 w 294"/>
                  <a:gd name="T71" fmla="*/ 10 h 719"/>
                  <a:gd name="T72" fmla="*/ 4 w 294"/>
                  <a:gd name="T73" fmla="*/ 10 h 719"/>
                  <a:gd name="T74" fmla="*/ 4 w 294"/>
                  <a:gd name="T75" fmla="*/ 11 h 719"/>
                  <a:gd name="T76" fmla="*/ 5 w 294"/>
                  <a:gd name="T77" fmla="*/ 7 h 719"/>
                  <a:gd name="T78" fmla="*/ 5 w 294"/>
                  <a:gd name="T79" fmla="*/ 7 h 719"/>
                  <a:gd name="T80" fmla="*/ 5 w 294"/>
                  <a:gd name="T81" fmla="*/ 6 h 719"/>
                  <a:gd name="T82" fmla="*/ 5 w 294"/>
                  <a:gd name="T83" fmla="*/ 6 h 719"/>
                  <a:gd name="T84" fmla="*/ 5 w 294"/>
                  <a:gd name="T85" fmla="*/ 6 h 719"/>
                  <a:gd name="T86" fmla="*/ 5 w 294"/>
                  <a:gd name="T87" fmla="*/ 5 h 719"/>
                  <a:gd name="T88" fmla="*/ 5 w 294"/>
                  <a:gd name="T89" fmla="*/ 5 h 719"/>
                  <a:gd name="T90" fmla="*/ 5 w 294"/>
                  <a:gd name="T91" fmla="*/ 4 h 719"/>
                  <a:gd name="T92" fmla="*/ 5 w 294"/>
                  <a:gd name="T93" fmla="*/ 4 h 719"/>
                  <a:gd name="T94" fmla="*/ 5 w 294"/>
                  <a:gd name="T95" fmla="*/ 4 h 719"/>
                  <a:gd name="T96" fmla="*/ 5 w 294"/>
                  <a:gd name="T97" fmla="*/ 3 h 719"/>
                  <a:gd name="T98" fmla="*/ 5 w 294"/>
                  <a:gd name="T99" fmla="*/ 3 h 719"/>
                  <a:gd name="T100" fmla="*/ 5 w 294"/>
                  <a:gd name="T101" fmla="*/ 3 h 719"/>
                  <a:gd name="T102" fmla="*/ 5 w 294"/>
                  <a:gd name="T103" fmla="*/ 2 h 719"/>
                  <a:gd name="T104" fmla="*/ 5 w 294"/>
                  <a:gd name="T105" fmla="*/ 2 h 719"/>
                  <a:gd name="T106" fmla="*/ 5 w 294"/>
                  <a:gd name="T107" fmla="*/ 2 h 719"/>
                  <a:gd name="T108" fmla="*/ 5 w 294"/>
                  <a:gd name="T109" fmla="*/ 2 h 719"/>
                  <a:gd name="T110" fmla="*/ 5 w 294"/>
                  <a:gd name="T111" fmla="*/ 1 h 719"/>
                  <a:gd name="T112" fmla="*/ 5 w 294"/>
                  <a:gd name="T113" fmla="*/ 1 h 719"/>
                  <a:gd name="T114" fmla="*/ 5 w 294"/>
                  <a:gd name="T115" fmla="*/ 1 h 719"/>
                  <a:gd name="T116" fmla="*/ 5 w 294"/>
                  <a:gd name="T117" fmla="*/ 0 h 719"/>
                  <a:gd name="T118" fmla="*/ 5 w 294"/>
                  <a:gd name="T119" fmla="*/ 0 h 719"/>
                  <a:gd name="T120" fmla="*/ 5 w 294"/>
                  <a:gd name="T121" fmla="*/ 0 h 71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4"/>
                  <a:gd name="T184" fmla="*/ 0 h 719"/>
                  <a:gd name="T185" fmla="*/ 294 w 294"/>
                  <a:gd name="T186" fmla="*/ 719 h 71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4" h="719">
                    <a:moveTo>
                      <a:pt x="258" y="4"/>
                    </a:moveTo>
                    <a:lnTo>
                      <a:pt x="258" y="2"/>
                    </a:lnTo>
                    <a:lnTo>
                      <a:pt x="254" y="2"/>
                    </a:lnTo>
                    <a:lnTo>
                      <a:pt x="252" y="2"/>
                    </a:lnTo>
                    <a:lnTo>
                      <a:pt x="249" y="2"/>
                    </a:lnTo>
                    <a:lnTo>
                      <a:pt x="245" y="0"/>
                    </a:lnTo>
                    <a:lnTo>
                      <a:pt x="239" y="0"/>
                    </a:lnTo>
                    <a:lnTo>
                      <a:pt x="233" y="0"/>
                    </a:lnTo>
                    <a:lnTo>
                      <a:pt x="228" y="0"/>
                    </a:lnTo>
                    <a:lnTo>
                      <a:pt x="224" y="0"/>
                    </a:lnTo>
                    <a:lnTo>
                      <a:pt x="220" y="0"/>
                    </a:lnTo>
                    <a:lnTo>
                      <a:pt x="216" y="0"/>
                    </a:lnTo>
                    <a:lnTo>
                      <a:pt x="214" y="0"/>
                    </a:lnTo>
                    <a:lnTo>
                      <a:pt x="209" y="0"/>
                    </a:lnTo>
                    <a:lnTo>
                      <a:pt x="207" y="0"/>
                    </a:lnTo>
                    <a:lnTo>
                      <a:pt x="203" y="0"/>
                    </a:lnTo>
                    <a:lnTo>
                      <a:pt x="199" y="0"/>
                    </a:lnTo>
                    <a:lnTo>
                      <a:pt x="195" y="0"/>
                    </a:lnTo>
                    <a:lnTo>
                      <a:pt x="192" y="2"/>
                    </a:lnTo>
                    <a:lnTo>
                      <a:pt x="188" y="2"/>
                    </a:lnTo>
                    <a:lnTo>
                      <a:pt x="184" y="2"/>
                    </a:lnTo>
                    <a:lnTo>
                      <a:pt x="180" y="4"/>
                    </a:lnTo>
                    <a:lnTo>
                      <a:pt x="176" y="6"/>
                    </a:lnTo>
                    <a:lnTo>
                      <a:pt x="173" y="6"/>
                    </a:lnTo>
                    <a:lnTo>
                      <a:pt x="171" y="8"/>
                    </a:lnTo>
                    <a:lnTo>
                      <a:pt x="167" y="10"/>
                    </a:lnTo>
                    <a:lnTo>
                      <a:pt x="163" y="10"/>
                    </a:lnTo>
                    <a:lnTo>
                      <a:pt x="159" y="14"/>
                    </a:lnTo>
                    <a:lnTo>
                      <a:pt x="157" y="16"/>
                    </a:lnTo>
                    <a:lnTo>
                      <a:pt x="152" y="19"/>
                    </a:lnTo>
                    <a:lnTo>
                      <a:pt x="146" y="23"/>
                    </a:lnTo>
                    <a:lnTo>
                      <a:pt x="140" y="27"/>
                    </a:lnTo>
                    <a:lnTo>
                      <a:pt x="137" y="33"/>
                    </a:lnTo>
                    <a:lnTo>
                      <a:pt x="133" y="38"/>
                    </a:lnTo>
                    <a:lnTo>
                      <a:pt x="127" y="46"/>
                    </a:lnTo>
                    <a:lnTo>
                      <a:pt x="121" y="50"/>
                    </a:lnTo>
                    <a:lnTo>
                      <a:pt x="117" y="57"/>
                    </a:lnTo>
                    <a:lnTo>
                      <a:pt x="114" y="63"/>
                    </a:lnTo>
                    <a:lnTo>
                      <a:pt x="108" y="69"/>
                    </a:lnTo>
                    <a:lnTo>
                      <a:pt x="102" y="75"/>
                    </a:lnTo>
                    <a:lnTo>
                      <a:pt x="97" y="80"/>
                    </a:lnTo>
                    <a:lnTo>
                      <a:pt x="91" y="88"/>
                    </a:lnTo>
                    <a:lnTo>
                      <a:pt x="87" y="92"/>
                    </a:lnTo>
                    <a:lnTo>
                      <a:pt x="83" y="95"/>
                    </a:lnTo>
                    <a:lnTo>
                      <a:pt x="81" y="97"/>
                    </a:lnTo>
                    <a:lnTo>
                      <a:pt x="76" y="99"/>
                    </a:lnTo>
                    <a:lnTo>
                      <a:pt x="74" y="103"/>
                    </a:lnTo>
                    <a:lnTo>
                      <a:pt x="70" y="103"/>
                    </a:lnTo>
                    <a:lnTo>
                      <a:pt x="68" y="107"/>
                    </a:lnTo>
                    <a:lnTo>
                      <a:pt x="62" y="109"/>
                    </a:lnTo>
                    <a:lnTo>
                      <a:pt x="60" y="111"/>
                    </a:lnTo>
                    <a:lnTo>
                      <a:pt x="57" y="113"/>
                    </a:lnTo>
                    <a:lnTo>
                      <a:pt x="53" y="114"/>
                    </a:lnTo>
                    <a:lnTo>
                      <a:pt x="51" y="116"/>
                    </a:lnTo>
                    <a:lnTo>
                      <a:pt x="45" y="118"/>
                    </a:lnTo>
                    <a:lnTo>
                      <a:pt x="40" y="122"/>
                    </a:lnTo>
                    <a:lnTo>
                      <a:pt x="34" y="126"/>
                    </a:lnTo>
                    <a:lnTo>
                      <a:pt x="28" y="126"/>
                    </a:lnTo>
                    <a:lnTo>
                      <a:pt x="24" y="128"/>
                    </a:lnTo>
                    <a:lnTo>
                      <a:pt x="19" y="130"/>
                    </a:lnTo>
                    <a:lnTo>
                      <a:pt x="15" y="133"/>
                    </a:lnTo>
                    <a:lnTo>
                      <a:pt x="11" y="133"/>
                    </a:lnTo>
                    <a:lnTo>
                      <a:pt x="9" y="135"/>
                    </a:lnTo>
                    <a:lnTo>
                      <a:pt x="7" y="135"/>
                    </a:lnTo>
                    <a:lnTo>
                      <a:pt x="7" y="137"/>
                    </a:lnTo>
                    <a:lnTo>
                      <a:pt x="7" y="139"/>
                    </a:lnTo>
                    <a:lnTo>
                      <a:pt x="7" y="143"/>
                    </a:lnTo>
                    <a:lnTo>
                      <a:pt x="5" y="147"/>
                    </a:lnTo>
                    <a:lnTo>
                      <a:pt x="5" y="152"/>
                    </a:lnTo>
                    <a:lnTo>
                      <a:pt x="5" y="154"/>
                    </a:lnTo>
                    <a:lnTo>
                      <a:pt x="5" y="158"/>
                    </a:lnTo>
                    <a:lnTo>
                      <a:pt x="5" y="162"/>
                    </a:lnTo>
                    <a:lnTo>
                      <a:pt x="5" y="166"/>
                    </a:lnTo>
                    <a:lnTo>
                      <a:pt x="5" y="170"/>
                    </a:lnTo>
                    <a:lnTo>
                      <a:pt x="5" y="173"/>
                    </a:lnTo>
                    <a:lnTo>
                      <a:pt x="3" y="177"/>
                    </a:lnTo>
                    <a:lnTo>
                      <a:pt x="3" y="181"/>
                    </a:lnTo>
                    <a:lnTo>
                      <a:pt x="3" y="185"/>
                    </a:lnTo>
                    <a:lnTo>
                      <a:pt x="3" y="189"/>
                    </a:lnTo>
                    <a:lnTo>
                      <a:pt x="3" y="192"/>
                    </a:lnTo>
                    <a:lnTo>
                      <a:pt x="3" y="198"/>
                    </a:lnTo>
                    <a:lnTo>
                      <a:pt x="2" y="204"/>
                    </a:lnTo>
                    <a:lnTo>
                      <a:pt x="2" y="208"/>
                    </a:lnTo>
                    <a:lnTo>
                      <a:pt x="2" y="213"/>
                    </a:lnTo>
                    <a:lnTo>
                      <a:pt x="2" y="217"/>
                    </a:lnTo>
                    <a:lnTo>
                      <a:pt x="2" y="223"/>
                    </a:lnTo>
                    <a:lnTo>
                      <a:pt x="2" y="229"/>
                    </a:lnTo>
                    <a:lnTo>
                      <a:pt x="2" y="234"/>
                    </a:lnTo>
                    <a:lnTo>
                      <a:pt x="2" y="240"/>
                    </a:lnTo>
                    <a:lnTo>
                      <a:pt x="0" y="246"/>
                    </a:lnTo>
                    <a:lnTo>
                      <a:pt x="0" y="249"/>
                    </a:lnTo>
                    <a:lnTo>
                      <a:pt x="0" y="257"/>
                    </a:lnTo>
                    <a:lnTo>
                      <a:pt x="0" y="263"/>
                    </a:lnTo>
                    <a:lnTo>
                      <a:pt x="0" y="267"/>
                    </a:lnTo>
                    <a:lnTo>
                      <a:pt x="0" y="274"/>
                    </a:lnTo>
                    <a:lnTo>
                      <a:pt x="0" y="280"/>
                    </a:lnTo>
                    <a:lnTo>
                      <a:pt x="0" y="286"/>
                    </a:lnTo>
                    <a:lnTo>
                      <a:pt x="0" y="291"/>
                    </a:lnTo>
                    <a:lnTo>
                      <a:pt x="0" y="297"/>
                    </a:lnTo>
                    <a:lnTo>
                      <a:pt x="0" y="303"/>
                    </a:lnTo>
                    <a:lnTo>
                      <a:pt x="0" y="310"/>
                    </a:lnTo>
                    <a:lnTo>
                      <a:pt x="0" y="314"/>
                    </a:lnTo>
                    <a:lnTo>
                      <a:pt x="0" y="322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0" y="360"/>
                    </a:lnTo>
                    <a:lnTo>
                      <a:pt x="2" y="367"/>
                    </a:lnTo>
                    <a:lnTo>
                      <a:pt x="2" y="373"/>
                    </a:lnTo>
                    <a:lnTo>
                      <a:pt x="2" y="379"/>
                    </a:lnTo>
                    <a:lnTo>
                      <a:pt x="2" y="384"/>
                    </a:lnTo>
                    <a:lnTo>
                      <a:pt x="3" y="388"/>
                    </a:lnTo>
                    <a:lnTo>
                      <a:pt x="3" y="394"/>
                    </a:lnTo>
                    <a:lnTo>
                      <a:pt x="5" y="400"/>
                    </a:lnTo>
                    <a:lnTo>
                      <a:pt x="5" y="403"/>
                    </a:lnTo>
                    <a:lnTo>
                      <a:pt x="5" y="409"/>
                    </a:lnTo>
                    <a:lnTo>
                      <a:pt x="7" y="413"/>
                    </a:lnTo>
                    <a:lnTo>
                      <a:pt x="7" y="419"/>
                    </a:lnTo>
                    <a:lnTo>
                      <a:pt x="7" y="422"/>
                    </a:lnTo>
                    <a:lnTo>
                      <a:pt x="9" y="428"/>
                    </a:lnTo>
                    <a:lnTo>
                      <a:pt x="9" y="432"/>
                    </a:lnTo>
                    <a:lnTo>
                      <a:pt x="9" y="436"/>
                    </a:lnTo>
                    <a:lnTo>
                      <a:pt x="11" y="439"/>
                    </a:lnTo>
                    <a:lnTo>
                      <a:pt x="13" y="443"/>
                    </a:lnTo>
                    <a:lnTo>
                      <a:pt x="13" y="447"/>
                    </a:lnTo>
                    <a:lnTo>
                      <a:pt x="13" y="453"/>
                    </a:lnTo>
                    <a:lnTo>
                      <a:pt x="15" y="455"/>
                    </a:lnTo>
                    <a:lnTo>
                      <a:pt x="15" y="458"/>
                    </a:lnTo>
                    <a:lnTo>
                      <a:pt x="17" y="462"/>
                    </a:lnTo>
                    <a:lnTo>
                      <a:pt x="19" y="466"/>
                    </a:lnTo>
                    <a:lnTo>
                      <a:pt x="21" y="468"/>
                    </a:lnTo>
                    <a:lnTo>
                      <a:pt x="21" y="472"/>
                    </a:lnTo>
                    <a:lnTo>
                      <a:pt x="22" y="476"/>
                    </a:lnTo>
                    <a:lnTo>
                      <a:pt x="24" y="479"/>
                    </a:lnTo>
                    <a:lnTo>
                      <a:pt x="26" y="483"/>
                    </a:lnTo>
                    <a:lnTo>
                      <a:pt x="28" y="489"/>
                    </a:lnTo>
                    <a:lnTo>
                      <a:pt x="34" y="495"/>
                    </a:lnTo>
                    <a:lnTo>
                      <a:pt x="38" y="498"/>
                    </a:lnTo>
                    <a:lnTo>
                      <a:pt x="40" y="504"/>
                    </a:lnTo>
                    <a:lnTo>
                      <a:pt x="43" y="508"/>
                    </a:lnTo>
                    <a:lnTo>
                      <a:pt x="47" y="512"/>
                    </a:lnTo>
                    <a:lnTo>
                      <a:pt x="51" y="517"/>
                    </a:lnTo>
                    <a:lnTo>
                      <a:pt x="55" y="519"/>
                    </a:lnTo>
                    <a:lnTo>
                      <a:pt x="59" y="523"/>
                    </a:lnTo>
                    <a:lnTo>
                      <a:pt x="62" y="527"/>
                    </a:lnTo>
                    <a:lnTo>
                      <a:pt x="68" y="531"/>
                    </a:lnTo>
                    <a:lnTo>
                      <a:pt x="72" y="534"/>
                    </a:lnTo>
                    <a:lnTo>
                      <a:pt x="76" y="538"/>
                    </a:lnTo>
                    <a:lnTo>
                      <a:pt x="81" y="542"/>
                    </a:lnTo>
                    <a:lnTo>
                      <a:pt x="87" y="546"/>
                    </a:lnTo>
                    <a:lnTo>
                      <a:pt x="91" y="550"/>
                    </a:lnTo>
                    <a:lnTo>
                      <a:pt x="95" y="554"/>
                    </a:lnTo>
                    <a:lnTo>
                      <a:pt x="100" y="557"/>
                    </a:lnTo>
                    <a:lnTo>
                      <a:pt x="106" y="561"/>
                    </a:lnTo>
                    <a:lnTo>
                      <a:pt x="110" y="565"/>
                    </a:lnTo>
                    <a:lnTo>
                      <a:pt x="116" y="569"/>
                    </a:lnTo>
                    <a:lnTo>
                      <a:pt x="121" y="574"/>
                    </a:lnTo>
                    <a:lnTo>
                      <a:pt x="127" y="578"/>
                    </a:lnTo>
                    <a:lnTo>
                      <a:pt x="133" y="584"/>
                    </a:lnTo>
                    <a:lnTo>
                      <a:pt x="137" y="588"/>
                    </a:lnTo>
                    <a:lnTo>
                      <a:pt x="142" y="593"/>
                    </a:lnTo>
                    <a:lnTo>
                      <a:pt x="148" y="599"/>
                    </a:lnTo>
                    <a:lnTo>
                      <a:pt x="154" y="605"/>
                    </a:lnTo>
                    <a:lnTo>
                      <a:pt x="159" y="611"/>
                    </a:lnTo>
                    <a:lnTo>
                      <a:pt x="165" y="616"/>
                    </a:lnTo>
                    <a:lnTo>
                      <a:pt x="171" y="622"/>
                    </a:lnTo>
                    <a:lnTo>
                      <a:pt x="175" y="628"/>
                    </a:lnTo>
                    <a:lnTo>
                      <a:pt x="180" y="633"/>
                    </a:lnTo>
                    <a:lnTo>
                      <a:pt x="186" y="639"/>
                    </a:lnTo>
                    <a:lnTo>
                      <a:pt x="190" y="645"/>
                    </a:lnTo>
                    <a:lnTo>
                      <a:pt x="195" y="650"/>
                    </a:lnTo>
                    <a:lnTo>
                      <a:pt x="201" y="656"/>
                    </a:lnTo>
                    <a:lnTo>
                      <a:pt x="205" y="662"/>
                    </a:lnTo>
                    <a:lnTo>
                      <a:pt x="211" y="668"/>
                    </a:lnTo>
                    <a:lnTo>
                      <a:pt x="214" y="673"/>
                    </a:lnTo>
                    <a:lnTo>
                      <a:pt x="218" y="677"/>
                    </a:lnTo>
                    <a:lnTo>
                      <a:pt x="222" y="683"/>
                    </a:lnTo>
                    <a:lnTo>
                      <a:pt x="226" y="687"/>
                    </a:lnTo>
                    <a:lnTo>
                      <a:pt x="228" y="692"/>
                    </a:lnTo>
                    <a:lnTo>
                      <a:pt x="232" y="696"/>
                    </a:lnTo>
                    <a:lnTo>
                      <a:pt x="235" y="700"/>
                    </a:lnTo>
                    <a:lnTo>
                      <a:pt x="239" y="704"/>
                    </a:lnTo>
                    <a:lnTo>
                      <a:pt x="241" y="707"/>
                    </a:lnTo>
                    <a:lnTo>
                      <a:pt x="243" y="709"/>
                    </a:lnTo>
                    <a:lnTo>
                      <a:pt x="245" y="711"/>
                    </a:lnTo>
                    <a:lnTo>
                      <a:pt x="247" y="715"/>
                    </a:lnTo>
                    <a:lnTo>
                      <a:pt x="249" y="717"/>
                    </a:lnTo>
                    <a:lnTo>
                      <a:pt x="251" y="719"/>
                    </a:lnTo>
                    <a:lnTo>
                      <a:pt x="273" y="582"/>
                    </a:lnTo>
                    <a:lnTo>
                      <a:pt x="294" y="481"/>
                    </a:lnTo>
                    <a:lnTo>
                      <a:pt x="294" y="479"/>
                    </a:lnTo>
                    <a:lnTo>
                      <a:pt x="294" y="474"/>
                    </a:lnTo>
                    <a:lnTo>
                      <a:pt x="294" y="468"/>
                    </a:lnTo>
                    <a:lnTo>
                      <a:pt x="294" y="466"/>
                    </a:lnTo>
                    <a:lnTo>
                      <a:pt x="294" y="462"/>
                    </a:lnTo>
                    <a:lnTo>
                      <a:pt x="294" y="457"/>
                    </a:lnTo>
                    <a:lnTo>
                      <a:pt x="294" y="453"/>
                    </a:lnTo>
                    <a:lnTo>
                      <a:pt x="294" y="449"/>
                    </a:lnTo>
                    <a:lnTo>
                      <a:pt x="294" y="445"/>
                    </a:lnTo>
                    <a:lnTo>
                      <a:pt x="294" y="439"/>
                    </a:lnTo>
                    <a:lnTo>
                      <a:pt x="294" y="436"/>
                    </a:lnTo>
                    <a:lnTo>
                      <a:pt x="294" y="430"/>
                    </a:lnTo>
                    <a:lnTo>
                      <a:pt x="294" y="424"/>
                    </a:lnTo>
                    <a:lnTo>
                      <a:pt x="294" y="419"/>
                    </a:lnTo>
                    <a:lnTo>
                      <a:pt x="294" y="413"/>
                    </a:lnTo>
                    <a:lnTo>
                      <a:pt x="292" y="409"/>
                    </a:lnTo>
                    <a:lnTo>
                      <a:pt x="292" y="403"/>
                    </a:lnTo>
                    <a:lnTo>
                      <a:pt x="292" y="398"/>
                    </a:lnTo>
                    <a:lnTo>
                      <a:pt x="292" y="392"/>
                    </a:lnTo>
                    <a:lnTo>
                      <a:pt x="292" y="386"/>
                    </a:lnTo>
                    <a:lnTo>
                      <a:pt x="292" y="381"/>
                    </a:lnTo>
                    <a:lnTo>
                      <a:pt x="292" y="373"/>
                    </a:lnTo>
                    <a:lnTo>
                      <a:pt x="290" y="369"/>
                    </a:lnTo>
                    <a:lnTo>
                      <a:pt x="290" y="362"/>
                    </a:lnTo>
                    <a:lnTo>
                      <a:pt x="290" y="358"/>
                    </a:lnTo>
                    <a:lnTo>
                      <a:pt x="290" y="352"/>
                    </a:lnTo>
                    <a:lnTo>
                      <a:pt x="290" y="348"/>
                    </a:lnTo>
                    <a:lnTo>
                      <a:pt x="289" y="343"/>
                    </a:lnTo>
                    <a:lnTo>
                      <a:pt x="289" y="337"/>
                    </a:lnTo>
                    <a:lnTo>
                      <a:pt x="287" y="333"/>
                    </a:lnTo>
                    <a:lnTo>
                      <a:pt x="285" y="327"/>
                    </a:lnTo>
                    <a:lnTo>
                      <a:pt x="285" y="324"/>
                    </a:lnTo>
                    <a:lnTo>
                      <a:pt x="283" y="320"/>
                    </a:lnTo>
                    <a:lnTo>
                      <a:pt x="283" y="314"/>
                    </a:lnTo>
                    <a:lnTo>
                      <a:pt x="283" y="310"/>
                    </a:lnTo>
                    <a:lnTo>
                      <a:pt x="281" y="306"/>
                    </a:lnTo>
                    <a:lnTo>
                      <a:pt x="279" y="303"/>
                    </a:lnTo>
                    <a:lnTo>
                      <a:pt x="279" y="297"/>
                    </a:lnTo>
                    <a:lnTo>
                      <a:pt x="277" y="293"/>
                    </a:lnTo>
                    <a:lnTo>
                      <a:pt x="277" y="289"/>
                    </a:lnTo>
                    <a:lnTo>
                      <a:pt x="275" y="286"/>
                    </a:lnTo>
                    <a:lnTo>
                      <a:pt x="273" y="280"/>
                    </a:lnTo>
                    <a:lnTo>
                      <a:pt x="273" y="278"/>
                    </a:lnTo>
                    <a:lnTo>
                      <a:pt x="271" y="272"/>
                    </a:lnTo>
                    <a:lnTo>
                      <a:pt x="270" y="268"/>
                    </a:lnTo>
                    <a:lnTo>
                      <a:pt x="270" y="265"/>
                    </a:lnTo>
                    <a:lnTo>
                      <a:pt x="268" y="259"/>
                    </a:lnTo>
                    <a:lnTo>
                      <a:pt x="266" y="253"/>
                    </a:lnTo>
                    <a:lnTo>
                      <a:pt x="266" y="249"/>
                    </a:lnTo>
                    <a:lnTo>
                      <a:pt x="264" y="246"/>
                    </a:lnTo>
                    <a:lnTo>
                      <a:pt x="264" y="240"/>
                    </a:lnTo>
                    <a:lnTo>
                      <a:pt x="262" y="234"/>
                    </a:lnTo>
                    <a:lnTo>
                      <a:pt x="262" y="229"/>
                    </a:lnTo>
                    <a:lnTo>
                      <a:pt x="260" y="223"/>
                    </a:lnTo>
                    <a:lnTo>
                      <a:pt x="260" y="217"/>
                    </a:lnTo>
                    <a:lnTo>
                      <a:pt x="260" y="215"/>
                    </a:lnTo>
                    <a:lnTo>
                      <a:pt x="260" y="211"/>
                    </a:lnTo>
                    <a:lnTo>
                      <a:pt x="258" y="208"/>
                    </a:lnTo>
                    <a:lnTo>
                      <a:pt x="258" y="204"/>
                    </a:lnTo>
                    <a:lnTo>
                      <a:pt x="258" y="202"/>
                    </a:lnTo>
                    <a:lnTo>
                      <a:pt x="258" y="198"/>
                    </a:lnTo>
                    <a:lnTo>
                      <a:pt x="258" y="196"/>
                    </a:lnTo>
                    <a:lnTo>
                      <a:pt x="258" y="192"/>
                    </a:lnTo>
                    <a:lnTo>
                      <a:pt x="258" y="189"/>
                    </a:lnTo>
                    <a:lnTo>
                      <a:pt x="258" y="185"/>
                    </a:lnTo>
                    <a:lnTo>
                      <a:pt x="258" y="181"/>
                    </a:lnTo>
                    <a:lnTo>
                      <a:pt x="258" y="177"/>
                    </a:lnTo>
                    <a:lnTo>
                      <a:pt x="256" y="173"/>
                    </a:lnTo>
                    <a:lnTo>
                      <a:pt x="256" y="170"/>
                    </a:lnTo>
                    <a:lnTo>
                      <a:pt x="256" y="166"/>
                    </a:lnTo>
                    <a:lnTo>
                      <a:pt x="256" y="162"/>
                    </a:lnTo>
                    <a:lnTo>
                      <a:pt x="256" y="158"/>
                    </a:lnTo>
                    <a:lnTo>
                      <a:pt x="256" y="154"/>
                    </a:lnTo>
                    <a:lnTo>
                      <a:pt x="256" y="149"/>
                    </a:lnTo>
                    <a:lnTo>
                      <a:pt x="256" y="147"/>
                    </a:lnTo>
                    <a:lnTo>
                      <a:pt x="256" y="141"/>
                    </a:lnTo>
                    <a:lnTo>
                      <a:pt x="256" y="139"/>
                    </a:lnTo>
                    <a:lnTo>
                      <a:pt x="256" y="133"/>
                    </a:lnTo>
                    <a:lnTo>
                      <a:pt x="256" y="130"/>
                    </a:lnTo>
                    <a:lnTo>
                      <a:pt x="256" y="126"/>
                    </a:lnTo>
                    <a:lnTo>
                      <a:pt x="256" y="122"/>
                    </a:lnTo>
                    <a:lnTo>
                      <a:pt x="256" y="118"/>
                    </a:lnTo>
                    <a:lnTo>
                      <a:pt x="256" y="114"/>
                    </a:lnTo>
                    <a:lnTo>
                      <a:pt x="256" y="111"/>
                    </a:lnTo>
                    <a:lnTo>
                      <a:pt x="256" y="107"/>
                    </a:lnTo>
                    <a:lnTo>
                      <a:pt x="256" y="103"/>
                    </a:lnTo>
                    <a:lnTo>
                      <a:pt x="256" y="99"/>
                    </a:lnTo>
                    <a:lnTo>
                      <a:pt x="256" y="95"/>
                    </a:lnTo>
                    <a:lnTo>
                      <a:pt x="256" y="92"/>
                    </a:lnTo>
                    <a:lnTo>
                      <a:pt x="256" y="88"/>
                    </a:lnTo>
                    <a:lnTo>
                      <a:pt x="256" y="84"/>
                    </a:lnTo>
                    <a:lnTo>
                      <a:pt x="256" y="80"/>
                    </a:lnTo>
                    <a:lnTo>
                      <a:pt x="256" y="76"/>
                    </a:lnTo>
                    <a:lnTo>
                      <a:pt x="256" y="73"/>
                    </a:lnTo>
                    <a:lnTo>
                      <a:pt x="256" y="71"/>
                    </a:lnTo>
                    <a:lnTo>
                      <a:pt x="256" y="65"/>
                    </a:lnTo>
                    <a:lnTo>
                      <a:pt x="256" y="63"/>
                    </a:lnTo>
                    <a:lnTo>
                      <a:pt x="256" y="59"/>
                    </a:lnTo>
                    <a:lnTo>
                      <a:pt x="256" y="56"/>
                    </a:lnTo>
                    <a:lnTo>
                      <a:pt x="256" y="48"/>
                    </a:lnTo>
                    <a:lnTo>
                      <a:pt x="256" y="44"/>
                    </a:lnTo>
                    <a:lnTo>
                      <a:pt x="256" y="37"/>
                    </a:lnTo>
                    <a:lnTo>
                      <a:pt x="256" y="33"/>
                    </a:lnTo>
                    <a:lnTo>
                      <a:pt x="256" y="27"/>
                    </a:lnTo>
                    <a:lnTo>
                      <a:pt x="258" y="21"/>
                    </a:lnTo>
                    <a:lnTo>
                      <a:pt x="258" y="18"/>
                    </a:lnTo>
                    <a:lnTo>
                      <a:pt x="258" y="14"/>
                    </a:lnTo>
                    <a:lnTo>
                      <a:pt x="258" y="10"/>
                    </a:lnTo>
                    <a:lnTo>
                      <a:pt x="258" y="8"/>
                    </a:lnTo>
                    <a:lnTo>
                      <a:pt x="258" y="6"/>
                    </a:lnTo>
                    <a:lnTo>
                      <a:pt x="258" y="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51" name="Freeform 125"/>
              <p:cNvSpPr>
                <a:spLocks/>
              </p:cNvSpPr>
              <p:nvPr/>
            </p:nvSpPr>
            <p:spPr bwMode="auto">
              <a:xfrm>
                <a:off x="699" y="2873"/>
                <a:ext cx="225" cy="479"/>
              </a:xfrm>
              <a:custGeom>
                <a:avLst/>
                <a:gdLst>
                  <a:gd name="T0" fmla="*/ 2 w 451"/>
                  <a:gd name="T1" fmla="*/ 1 h 957"/>
                  <a:gd name="T2" fmla="*/ 1 w 451"/>
                  <a:gd name="T3" fmla="*/ 1 h 957"/>
                  <a:gd name="T4" fmla="*/ 1 w 451"/>
                  <a:gd name="T5" fmla="*/ 2 h 957"/>
                  <a:gd name="T6" fmla="*/ 1 w 451"/>
                  <a:gd name="T7" fmla="*/ 2 h 957"/>
                  <a:gd name="T8" fmla="*/ 0 w 451"/>
                  <a:gd name="T9" fmla="*/ 3 h 957"/>
                  <a:gd name="T10" fmla="*/ 0 w 451"/>
                  <a:gd name="T11" fmla="*/ 3 h 957"/>
                  <a:gd name="T12" fmla="*/ 0 w 451"/>
                  <a:gd name="T13" fmla="*/ 4 h 957"/>
                  <a:gd name="T14" fmla="*/ 0 w 451"/>
                  <a:gd name="T15" fmla="*/ 4 h 957"/>
                  <a:gd name="T16" fmla="*/ 0 w 451"/>
                  <a:gd name="T17" fmla="*/ 5 h 957"/>
                  <a:gd name="T18" fmla="*/ 0 w 451"/>
                  <a:gd name="T19" fmla="*/ 5 h 957"/>
                  <a:gd name="T20" fmla="*/ 0 w 451"/>
                  <a:gd name="T21" fmla="*/ 6 h 957"/>
                  <a:gd name="T22" fmla="*/ 0 w 451"/>
                  <a:gd name="T23" fmla="*/ 6 h 957"/>
                  <a:gd name="T24" fmla="*/ 0 w 451"/>
                  <a:gd name="T25" fmla="*/ 7 h 957"/>
                  <a:gd name="T26" fmla="*/ 0 w 451"/>
                  <a:gd name="T27" fmla="*/ 8 h 957"/>
                  <a:gd name="T28" fmla="*/ 0 w 451"/>
                  <a:gd name="T29" fmla="*/ 9 h 957"/>
                  <a:gd name="T30" fmla="*/ 0 w 451"/>
                  <a:gd name="T31" fmla="*/ 10 h 957"/>
                  <a:gd name="T32" fmla="*/ 0 w 451"/>
                  <a:gd name="T33" fmla="*/ 11 h 957"/>
                  <a:gd name="T34" fmla="*/ 0 w 451"/>
                  <a:gd name="T35" fmla="*/ 11 h 957"/>
                  <a:gd name="T36" fmla="*/ 1 w 451"/>
                  <a:gd name="T37" fmla="*/ 12 h 957"/>
                  <a:gd name="T38" fmla="*/ 1 w 451"/>
                  <a:gd name="T39" fmla="*/ 12 h 957"/>
                  <a:gd name="T40" fmla="*/ 2 w 451"/>
                  <a:gd name="T41" fmla="*/ 13 h 957"/>
                  <a:gd name="T42" fmla="*/ 2 w 451"/>
                  <a:gd name="T43" fmla="*/ 13 h 957"/>
                  <a:gd name="T44" fmla="*/ 3 w 451"/>
                  <a:gd name="T45" fmla="*/ 13 h 957"/>
                  <a:gd name="T46" fmla="*/ 4 w 451"/>
                  <a:gd name="T47" fmla="*/ 14 h 957"/>
                  <a:gd name="T48" fmla="*/ 4 w 451"/>
                  <a:gd name="T49" fmla="*/ 14 h 957"/>
                  <a:gd name="T50" fmla="*/ 5 w 451"/>
                  <a:gd name="T51" fmla="*/ 14 h 957"/>
                  <a:gd name="T52" fmla="*/ 6 w 451"/>
                  <a:gd name="T53" fmla="*/ 15 h 957"/>
                  <a:gd name="T54" fmla="*/ 6 w 451"/>
                  <a:gd name="T55" fmla="*/ 15 h 957"/>
                  <a:gd name="T56" fmla="*/ 7 w 451"/>
                  <a:gd name="T57" fmla="*/ 15 h 957"/>
                  <a:gd name="T58" fmla="*/ 6 w 451"/>
                  <a:gd name="T59" fmla="*/ 15 h 957"/>
                  <a:gd name="T60" fmla="*/ 6 w 451"/>
                  <a:gd name="T61" fmla="*/ 15 h 957"/>
                  <a:gd name="T62" fmla="*/ 6 w 451"/>
                  <a:gd name="T63" fmla="*/ 14 h 957"/>
                  <a:gd name="T64" fmla="*/ 6 w 451"/>
                  <a:gd name="T65" fmla="*/ 14 h 957"/>
                  <a:gd name="T66" fmla="*/ 6 w 451"/>
                  <a:gd name="T67" fmla="*/ 13 h 957"/>
                  <a:gd name="T68" fmla="*/ 6 w 451"/>
                  <a:gd name="T69" fmla="*/ 13 h 957"/>
                  <a:gd name="T70" fmla="*/ 6 w 451"/>
                  <a:gd name="T71" fmla="*/ 12 h 957"/>
                  <a:gd name="T72" fmla="*/ 6 w 451"/>
                  <a:gd name="T73" fmla="*/ 12 h 957"/>
                  <a:gd name="T74" fmla="*/ 6 w 451"/>
                  <a:gd name="T75" fmla="*/ 11 h 957"/>
                  <a:gd name="T76" fmla="*/ 6 w 451"/>
                  <a:gd name="T77" fmla="*/ 11 h 957"/>
                  <a:gd name="T78" fmla="*/ 6 w 451"/>
                  <a:gd name="T79" fmla="*/ 10 h 957"/>
                  <a:gd name="T80" fmla="*/ 6 w 451"/>
                  <a:gd name="T81" fmla="*/ 10 h 957"/>
                  <a:gd name="T82" fmla="*/ 5 w 451"/>
                  <a:gd name="T83" fmla="*/ 9 h 957"/>
                  <a:gd name="T84" fmla="*/ 5 w 451"/>
                  <a:gd name="T85" fmla="*/ 9 h 957"/>
                  <a:gd name="T86" fmla="*/ 5 w 451"/>
                  <a:gd name="T87" fmla="*/ 9 h 957"/>
                  <a:gd name="T88" fmla="*/ 4 w 451"/>
                  <a:gd name="T89" fmla="*/ 8 h 957"/>
                  <a:gd name="T90" fmla="*/ 4 w 451"/>
                  <a:gd name="T91" fmla="*/ 8 h 957"/>
                  <a:gd name="T92" fmla="*/ 4 w 451"/>
                  <a:gd name="T93" fmla="*/ 7 h 957"/>
                  <a:gd name="T94" fmla="*/ 3 w 451"/>
                  <a:gd name="T95" fmla="*/ 7 h 957"/>
                  <a:gd name="T96" fmla="*/ 3 w 451"/>
                  <a:gd name="T97" fmla="*/ 6 h 957"/>
                  <a:gd name="T98" fmla="*/ 2 w 451"/>
                  <a:gd name="T99" fmla="*/ 6 h 957"/>
                  <a:gd name="T100" fmla="*/ 2 w 451"/>
                  <a:gd name="T101" fmla="*/ 5 h 957"/>
                  <a:gd name="T102" fmla="*/ 2 w 451"/>
                  <a:gd name="T103" fmla="*/ 5 h 957"/>
                  <a:gd name="T104" fmla="*/ 2 w 451"/>
                  <a:gd name="T105" fmla="*/ 4 h 957"/>
                  <a:gd name="T106" fmla="*/ 2 w 451"/>
                  <a:gd name="T107" fmla="*/ 4 h 957"/>
                  <a:gd name="T108" fmla="*/ 2 w 451"/>
                  <a:gd name="T109" fmla="*/ 3 h 957"/>
                  <a:gd name="T110" fmla="*/ 2 w 451"/>
                  <a:gd name="T111" fmla="*/ 2 h 957"/>
                  <a:gd name="T112" fmla="*/ 2 w 451"/>
                  <a:gd name="T113" fmla="*/ 1 h 957"/>
                  <a:gd name="T114" fmla="*/ 2 w 451"/>
                  <a:gd name="T115" fmla="*/ 1 h 957"/>
                  <a:gd name="T116" fmla="*/ 2 w 451"/>
                  <a:gd name="T117" fmla="*/ 1 h 9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1"/>
                  <a:gd name="T178" fmla="*/ 0 h 957"/>
                  <a:gd name="T179" fmla="*/ 451 w 451"/>
                  <a:gd name="T180" fmla="*/ 957 h 95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1" h="957">
                    <a:moveTo>
                      <a:pt x="179" y="0"/>
                    </a:moveTo>
                    <a:lnTo>
                      <a:pt x="177" y="0"/>
                    </a:lnTo>
                    <a:lnTo>
                      <a:pt x="175" y="1"/>
                    </a:lnTo>
                    <a:lnTo>
                      <a:pt x="171" y="1"/>
                    </a:lnTo>
                    <a:lnTo>
                      <a:pt x="168" y="5"/>
                    </a:lnTo>
                    <a:lnTo>
                      <a:pt x="164" y="9"/>
                    </a:lnTo>
                    <a:lnTo>
                      <a:pt x="158" y="13"/>
                    </a:lnTo>
                    <a:lnTo>
                      <a:pt x="154" y="15"/>
                    </a:lnTo>
                    <a:lnTo>
                      <a:pt x="150" y="19"/>
                    </a:lnTo>
                    <a:lnTo>
                      <a:pt x="149" y="20"/>
                    </a:lnTo>
                    <a:lnTo>
                      <a:pt x="147" y="24"/>
                    </a:lnTo>
                    <a:lnTo>
                      <a:pt x="141" y="26"/>
                    </a:lnTo>
                    <a:lnTo>
                      <a:pt x="137" y="30"/>
                    </a:lnTo>
                    <a:lnTo>
                      <a:pt x="133" y="34"/>
                    </a:lnTo>
                    <a:lnTo>
                      <a:pt x="129" y="39"/>
                    </a:lnTo>
                    <a:lnTo>
                      <a:pt x="126" y="43"/>
                    </a:lnTo>
                    <a:lnTo>
                      <a:pt x="122" y="47"/>
                    </a:lnTo>
                    <a:lnTo>
                      <a:pt x="116" y="51"/>
                    </a:lnTo>
                    <a:lnTo>
                      <a:pt x="112" y="57"/>
                    </a:lnTo>
                    <a:lnTo>
                      <a:pt x="109" y="62"/>
                    </a:lnTo>
                    <a:lnTo>
                      <a:pt x="105" y="66"/>
                    </a:lnTo>
                    <a:lnTo>
                      <a:pt x="99" y="72"/>
                    </a:lnTo>
                    <a:lnTo>
                      <a:pt x="95" y="77"/>
                    </a:lnTo>
                    <a:lnTo>
                      <a:pt x="91" y="83"/>
                    </a:lnTo>
                    <a:lnTo>
                      <a:pt x="86" y="89"/>
                    </a:lnTo>
                    <a:lnTo>
                      <a:pt x="84" y="93"/>
                    </a:lnTo>
                    <a:lnTo>
                      <a:pt x="82" y="96"/>
                    </a:lnTo>
                    <a:lnTo>
                      <a:pt x="80" y="100"/>
                    </a:lnTo>
                    <a:lnTo>
                      <a:pt x="78" y="102"/>
                    </a:lnTo>
                    <a:lnTo>
                      <a:pt x="76" y="106"/>
                    </a:lnTo>
                    <a:lnTo>
                      <a:pt x="74" y="110"/>
                    </a:lnTo>
                    <a:lnTo>
                      <a:pt x="72" y="114"/>
                    </a:lnTo>
                    <a:lnTo>
                      <a:pt x="69" y="117"/>
                    </a:lnTo>
                    <a:lnTo>
                      <a:pt x="67" y="119"/>
                    </a:lnTo>
                    <a:lnTo>
                      <a:pt x="67" y="125"/>
                    </a:lnTo>
                    <a:lnTo>
                      <a:pt x="65" y="127"/>
                    </a:lnTo>
                    <a:lnTo>
                      <a:pt x="63" y="133"/>
                    </a:lnTo>
                    <a:lnTo>
                      <a:pt x="59" y="136"/>
                    </a:lnTo>
                    <a:lnTo>
                      <a:pt x="59" y="138"/>
                    </a:lnTo>
                    <a:lnTo>
                      <a:pt x="55" y="142"/>
                    </a:lnTo>
                    <a:lnTo>
                      <a:pt x="53" y="146"/>
                    </a:lnTo>
                    <a:lnTo>
                      <a:pt x="53" y="150"/>
                    </a:lnTo>
                    <a:lnTo>
                      <a:pt x="50" y="153"/>
                    </a:lnTo>
                    <a:lnTo>
                      <a:pt x="50" y="157"/>
                    </a:lnTo>
                    <a:lnTo>
                      <a:pt x="48" y="163"/>
                    </a:lnTo>
                    <a:lnTo>
                      <a:pt x="46" y="165"/>
                    </a:lnTo>
                    <a:lnTo>
                      <a:pt x="44" y="169"/>
                    </a:lnTo>
                    <a:lnTo>
                      <a:pt x="42" y="172"/>
                    </a:lnTo>
                    <a:lnTo>
                      <a:pt x="40" y="176"/>
                    </a:lnTo>
                    <a:lnTo>
                      <a:pt x="38" y="180"/>
                    </a:lnTo>
                    <a:lnTo>
                      <a:pt x="36" y="184"/>
                    </a:lnTo>
                    <a:lnTo>
                      <a:pt x="34" y="188"/>
                    </a:lnTo>
                    <a:lnTo>
                      <a:pt x="34" y="193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3"/>
                    </a:lnTo>
                    <a:lnTo>
                      <a:pt x="27" y="207"/>
                    </a:lnTo>
                    <a:lnTo>
                      <a:pt x="27" y="210"/>
                    </a:lnTo>
                    <a:lnTo>
                      <a:pt x="25" y="214"/>
                    </a:lnTo>
                    <a:lnTo>
                      <a:pt x="23" y="218"/>
                    </a:lnTo>
                    <a:lnTo>
                      <a:pt x="23" y="222"/>
                    </a:lnTo>
                    <a:lnTo>
                      <a:pt x="21" y="226"/>
                    </a:lnTo>
                    <a:lnTo>
                      <a:pt x="19" y="228"/>
                    </a:lnTo>
                    <a:lnTo>
                      <a:pt x="17" y="231"/>
                    </a:lnTo>
                    <a:lnTo>
                      <a:pt x="17" y="235"/>
                    </a:lnTo>
                    <a:lnTo>
                      <a:pt x="15" y="241"/>
                    </a:lnTo>
                    <a:lnTo>
                      <a:pt x="12" y="247"/>
                    </a:lnTo>
                    <a:lnTo>
                      <a:pt x="10" y="252"/>
                    </a:lnTo>
                    <a:lnTo>
                      <a:pt x="8" y="258"/>
                    </a:lnTo>
                    <a:lnTo>
                      <a:pt x="8" y="264"/>
                    </a:lnTo>
                    <a:lnTo>
                      <a:pt x="6" y="267"/>
                    </a:lnTo>
                    <a:lnTo>
                      <a:pt x="4" y="271"/>
                    </a:lnTo>
                    <a:lnTo>
                      <a:pt x="2" y="275"/>
                    </a:lnTo>
                    <a:lnTo>
                      <a:pt x="2" y="279"/>
                    </a:lnTo>
                    <a:lnTo>
                      <a:pt x="2" y="281"/>
                    </a:lnTo>
                    <a:lnTo>
                      <a:pt x="0" y="285"/>
                    </a:lnTo>
                    <a:lnTo>
                      <a:pt x="0" y="286"/>
                    </a:lnTo>
                    <a:lnTo>
                      <a:pt x="0" y="288"/>
                    </a:lnTo>
                    <a:lnTo>
                      <a:pt x="0" y="290"/>
                    </a:lnTo>
                    <a:lnTo>
                      <a:pt x="0" y="296"/>
                    </a:lnTo>
                    <a:lnTo>
                      <a:pt x="0" y="302"/>
                    </a:lnTo>
                    <a:lnTo>
                      <a:pt x="0" y="307"/>
                    </a:lnTo>
                    <a:lnTo>
                      <a:pt x="0" y="309"/>
                    </a:lnTo>
                    <a:lnTo>
                      <a:pt x="0" y="313"/>
                    </a:lnTo>
                    <a:lnTo>
                      <a:pt x="0" y="319"/>
                    </a:lnTo>
                    <a:lnTo>
                      <a:pt x="0" y="323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2" y="340"/>
                    </a:lnTo>
                    <a:lnTo>
                      <a:pt x="2" y="345"/>
                    </a:lnTo>
                    <a:lnTo>
                      <a:pt x="2" y="351"/>
                    </a:lnTo>
                    <a:lnTo>
                      <a:pt x="2" y="357"/>
                    </a:lnTo>
                    <a:lnTo>
                      <a:pt x="2" y="362"/>
                    </a:lnTo>
                    <a:lnTo>
                      <a:pt x="2" y="368"/>
                    </a:lnTo>
                    <a:lnTo>
                      <a:pt x="2" y="374"/>
                    </a:lnTo>
                    <a:lnTo>
                      <a:pt x="4" y="380"/>
                    </a:lnTo>
                    <a:lnTo>
                      <a:pt x="4" y="385"/>
                    </a:lnTo>
                    <a:lnTo>
                      <a:pt x="4" y="391"/>
                    </a:lnTo>
                    <a:lnTo>
                      <a:pt x="4" y="399"/>
                    </a:lnTo>
                    <a:lnTo>
                      <a:pt x="4" y="404"/>
                    </a:lnTo>
                    <a:lnTo>
                      <a:pt x="6" y="414"/>
                    </a:lnTo>
                    <a:lnTo>
                      <a:pt x="6" y="420"/>
                    </a:lnTo>
                    <a:lnTo>
                      <a:pt x="8" y="425"/>
                    </a:lnTo>
                    <a:lnTo>
                      <a:pt x="8" y="433"/>
                    </a:lnTo>
                    <a:lnTo>
                      <a:pt x="8" y="440"/>
                    </a:lnTo>
                    <a:lnTo>
                      <a:pt x="8" y="446"/>
                    </a:lnTo>
                    <a:lnTo>
                      <a:pt x="10" y="454"/>
                    </a:lnTo>
                    <a:lnTo>
                      <a:pt x="10" y="459"/>
                    </a:lnTo>
                    <a:lnTo>
                      <a:pt x="10" y="467"/>
                    </a:lnTo>
                    <a:lnTo>
                      <a:pt x="10" y="475"/>
                    </a:lnTo>
                    <a:lnTo>
                      <a:pt x="12" y="482"/>
                    </a:lnTo>
                    <a:lnTo>
                      <a:pt x="12" y="490"/>
                    </a:lnTo>
                    <a:lnTo>
                      <a:pt x="14" y="497"/>
                    </a:lnTo>
                    <a:lnTo>
                      <a:pt x="15" y="503"/>
                    </a:lnTo>
                    <a:lnTo>
                      <a:pt x="15" y="511"/>
                    </a:lnTo>
                    <a:lnTo>
                      <a:pt x="15" y="520"/>
                    </a:lnTo>
                    <a:lnTo>
                      <a:pt x="17" y="526"/>
                    </a:lnTo>
                    <a:lnTo>
                      <a:pt x="17" y="534"/>
                    </a:lnTo>
                    <a:lnTo>
                      <a:pt x="19" y="541"/>
                    </a:lnTo>
                    <a:lnTo>
                      <a:pt x="21" y="547"/>
                    </a:lnTo>
                    <a:lnTo>
                      <a:pt x="21" y="554"/>
                    </a:lnTo>
                    <a:lnTo>
                      <a:pt x="23" y="562"/>
                    </a:lnTo>
                    <a:lnTo>
                      <a:pt x="23" y="568"/>
                    </a:lnTo>
                    <a:lnTo>
                      <a:pt x="25" y="575"/>
                    </a:lnTo>
                    <a:lnTo>
                      <a:pt x="27" y="583"/>
                    </a:lnTo>
                    <a:lnTo>
                      <a:pt x="27" y="591"/>
                    </a:lnTo>
                    <a:lnTo>
                      <a:pt x="29" y="596"/>
                    </a:lnTo>
                    <a:lnTo>
                      <a:pt x="31" y="602"/>
                    </a:lnTo>
                    <a:lnTo>
                      <a:pt x="33" y="610"/>
                    </a:lnTo>
                    <a:lnTo>
                      <a:pt x="34" y="615"/>
                    </a:lnTo>
                    <a:lnTo>
                      <a:pt x="36" y="623"/>
                    </a:lnTo>
                    <a:lnTo>
                      <a:pt x="36" y="629"/>
                    </a:lnTo>
                    <a:lnTo>
                      <a:pt x="40" y="634"/>
                    </a:lnTo>
                    <a:lnTo>
                      <a:pt x="40" y="640"/>
                    </a:lnTo>
                    <a:lnTo>
                      <a:pt x="42" y="646"/>
                    </a:lnTo>
                    <a:lnTo>
                      <a:pt x="44" y="651"/>
                    </a:lnTo>
                    <a:lnTo>
                      <a:pt x="46" y="657"/>
                    </a:lnTo>
                    <a:lnTo>
                      <a:pt x="48" y="661"/>
                    </a:lnTo>
                    <a:lnTo>
                      <a:pt x="50" y="667"/>
                    </a:lnTo>
                    <a:lnTo>
                      <a:pt x="50" y="672"/>
                    </a:lnTo>
                    <a:lnTo>
                      <a:pt x="53" y="678"/>
                    </a:lnTo>
                    <a:lnTo>
                      <a:pt x="55" y="682"/>
                    </a:lnTo>
                    <a:lnTo>
                      <a:pt x="55" y="686"/>
                    </a:lnTo>
                    <a:lnTo>
                      <a:pt x="59" y="691"/>
                    </a:lnTo>
                    <a:lnTo>
                      <a:pt x="61" y="697"/>
                    </a:lnTo>
                    <a:lnTo>
                      <a:pt x="63" y="699"/>
                    </a:lnTo>
                    <a:lnTo>
                      <a:pt x="65" y="705"/>
                    </a:lnTo>
                    <a:lnTo>
                      <a:pt x="67" y="708"/>
                    </a:lnTo>
                    <a:lnTo>
                      <a:pt x="69" y="712"/>
                    </a:lnTo>
                    <a:lnTo>
                      <a:pt x="72" y="716"/>
                    </a:lnTo>
                    <a:lnTo>
                      <a:pt x="74" y="720"/>
                    </a:lnTo>
                    <a:lnTo>
                      <a:pt x="76" y="724"/>
                    </a:lnTo>
                    <a:lnTo>
                      <a:pt x="78" y="727"/>
                    </a:lnTo>
                    <a:lnTo>
                      <a:pt x="80" y="729"/>
                    </a:lnTo>
                    <a:lnTo>
                      <a:pt x="84" y="735"/>
                    </a:lnTo>
                    <a:lnTo>
                      <a:pt x="86" y="737"/>
                    </a:lnTo>
                    <a:lnTo>
                      <a:pt x="90" y="741"/>
                    </a:lnTo>
                    <a:lnTo>
                      <a:pt x="93" y="746"/>
                    </a:lnTo>
                    <a:lnTo>
                      <a:pt x="99" y="752"/>
                    </a:lnTo>
                    <a:lnTo>
                      <a:pt x="105" y="758"/>
                    </a:lnTo>
                    <a:lnTo>
                      <a:pt x="110" y="764"/>
                    </a:lnTo>
                    <a:lnTo>
                      <a:pt x="114" y="767"/>
                    </a:lnTo>
                    <a:lnTo>
                      <a:pt x="120" y="773"/>
                    </a:lnTo>
                    <a:lnTo>
                      <a:pt x="126" y="775"/>
                    </a:lnTo>
                    <a:lnTo>
                      <a:pt x="131" y="781"/>
                    </a:lnTo>
                    <a:lnTo>
                      <a:pt x="135" y="784"/>
                    </a:lnTo>
                    <a:lnTo>
                      <a:pt x="141" y="786"/>
                    </a:lnTo>
                    <a:lnTo>
                      <a:pt x="147" y="790"/>
                    </a:lnTo>
                    <a:lnTo>
                      <a:pt x="152" y="794"/>
                    </a:lnTo>
                    <a:lnTo>
                      <a:pt x="158" y="798"/>
                    </a:lnTo>
                    <a:lnTo>
                      <a:pt x="164" y="800"/>
                    </a:lnTo>
                    <a:lnTo>
                      <a:pt x="169" y="803"/>
                    </a:lnTo>
                    <a:lnTo>
                      <a:pt x="175" y="805"/>
                    </a:lnTo>
                    <a:lnTo>
                      <a:pt x="181" y="807"/>
                    </a:lnTo>
                    <a:lnTo>
                      <a:pt x="187" y="809"/>
                    </a:lnTo>
                    <a:lnTo>
                      <a:pt x="192" y="811"/>
                    </a:lnTo>
                    <a:lnTo>
                      <a:pt x="198" y="815"/>
                    </a:lnTo>
                    <a:lnTo>
                      <a:pt x="204" y="817"/>
                    </a:lnTo>
                    <a:lnTo>
                      <a:pt x="209" y="819"/>
                    </a:lnTo>
                    <a:lnTo>
                      <a:pt x="215" y="819"/>
                    </a:lnTo>
                    <a:lnTo>
                      <a:pt x="221" y="822"/>
                    </a:lnTo>
                    <a:lnTo>
                      <a:pt x="226" y="824"/>
                    </a:lnTo>
                    <a:lnTo>
                      <a:pt x="232" y="824"/>
                    </a:lnTo>
                    <a:lnTo>
                      <a:pt x="238" y="828"/>
                    </a:lnTo>
                    <a:lnTo>
                      <a:pt x="244" y="830"/>
                    </a:lnTo>
                    <a:lnTo>
                      <a:pt x="247" y="832"/>
                    </a:lnTo>
                    <a:lnTo>
                      <a:pt x="253" y="832"/>
                    </a:lnTo>
                    <a:lnTo>
                      <a:pt x="259" y="836"/>
                    </a:lnTo>
                    <a:lnTo>
                      <a:pt x="263" y="838"/>
                    </a:lnTo>
                    <a:lnTo>
                      <a:pt x="268" y="838"/>
                    </a:lnTo>
                    <a:lnTo>
                      <a:pt x="274" y="841"/>
                    </a:lnTo>
                    <a:lnTo>
                      <a:pt x="280" y="843"/>
                    </a:lnTo>
                    <a:lnTo>
                      <a:pt x="285" y="845"/>
                    </a:lnTo>
                    <a:lnTo>
                      <a:pt x="291" y="847"/>
                    </a:lnTo>
                    <a:lnTo>
                      <a:pt x="295" y="849"/>
                    </a:lnTo>
                    <a:lnTo>
                      <a:pt x="301" y="851"/>
                    </a:lnTo>
                    <a:lnTo>
                      <a:pt x="304" y="853"/>
                    </a:lnTo>
                    <a:lnTo>
                      <a:pt x="310" y="855"/>
                    </a:lnTo>
                    <a:lnTo>
                      <a:pt x="314" y="857"/>
                    </a:lnTo>
                    <a:lnTo>
                      <a:pt x="320" y="860"/>
                    </a:lnTo>
                    <a:lnTo>
                      <a:pt x="325" y="862"/>
                    </a:lnTo>
                    <a:lnTo>
                      <a:pt x="329" y="862"/>
                    </a:lnTo>
                    <a:lnTo>
                      <a:pt x="333" y="866"/>
                    </a:lnTo>
                    <a:lnTo>
                      <a:pt x="339" y="868"/>
                    </a:lnTo>
                    <a:lnTo>
                      <a:pt x="344" y="870"/>
                    </a:lnTo>
                    <a:lnTo>
                      <a:pt x="348" y="874"/>
                    </a:lnTo>
                    <a:lnTo>
                      <a:pt x="354" y="876"/>
                    </a:lnTo>
                    <a:lnTo>
                      <a:pt x="358" y="879"/>
                    </a:lnTo>
                    <a:lnTo>
                      <a:pt x="361" y="881"/>
                    </a:lnTo>
                    <a:lnTo>
                      <a:pt x="367" y="885"/>
                    </a:lnTo>
                    <a:lnTo>
                      <a:pt x="371" y="887"/>
                    </a:lnTo>
                    <a:lnTo>
                      <a:pt x="375" y="889"/>
                    </a:lnTo>
                    <a:lnTo>
                      <a:pt x="379" y="893"/>
                    </a:lnTo>
                    <a:lnTo>
                      <a:pt x="382" y="897"/>
                    </a:lnTo>
                    <a:lnTo>
                      <a:pt x="388" y="900"/>
                    </a:lnTo>
                    <a:lnTo>
                      <a:pt x="392" y="902"/>
                    </a:lnTo>
                    <a:lnTo>
                      <a:pt x="396" y="906"/>
                    </a:lnTo>
                    <a:lnTo>
                      <a:pt x="399" y="910"/>
                    </a:lnTo>
                    <a:lnTo>
                      <a:pt x="403" y="912"/>
                    </a:lnTo>
                    <a:lnTo>
                      <a:pt x="407" y="916"/>
                    </a:lnTo>
                    <a:lnTo>
                      <a:pt x="411" y="919"/>
                    </a:lnTo>
                    <a:lnTo>
                      <a:pt x="413" y="923"/>
                    </a:lnTo>
                    <a:lnTo>
                      <a:pt x="417" y="925"/>
                    </a:lnTo>
                    <a:lnTo>
                      <a:pt x="420" y="929"/>
                    </a:lnTo>
                    <a:lnTo>
                      <a:pt x="424" y="931"/>
                    </a:lnTo>
                    <a:lnTo>
                      <a:pt x="430" y="936"/>
                    </a:lnTo>
                    <a:lnTo>
                      <a:pt x="434" y="942"/>
                    </a:lnTo>
                    <a:lnTo>
                      <a:pt x="439" y="946"/>
                    </a:lnTo>
                    <a:lnTo>
                      <a:pt x="443" y="950"/>
                    </a:lnTo>
                    <a:lnTo>
                      <a:pt x="445" y="954"/>
                    </a:lnTo>
                    <a:lnTo>
                      <a:pt x="449" y="955"/>
                    </a:lnTo>
                    <a:lnTo>
                      <a:pt x="449" y="957"/>
                    </a:lnTo>
                    <a:lnTo>
                      <a:pt x="451" y="957"/>
                    </a:lnTo>
                    <a:lnTo>
                      <a:pt x="449" y="955"/>
                    </a:lnTo>
                    <a:lnTo>
                      <a:pt x="449" y="952"/>
                    </a:lnTo>
                    <a:lnTo>
                      <a:pt x="447" y="948"/>
                    </a:lnTo>
                    <a:lnTo>
                      <a:pt x="445" y="944"/>
                    </a:lnTo>
                    <a:lnTo>
                      <a:pt x="445" y="942"/>
                    </a:lnTo>
                    <a:lnTo>
                      <a:pt x="443" y="938"/>
                    </a:lnTo>
                    <a:lnTo>
                      <a:pt x="443" y="936"/>
                    </a:lnTo>
                    <a:lnTo>
                      <a:pt x="443" y="931"/>
                    </a:lnTo>
                    <a:lnTo>
                      <a:pt x="441" y="929"/>
                    </a:lnTo>
                    <a:lnTo>
                      <a:pt x="441" y="923"/>
                    </a:lnTo>
                    <a:lnTo>
                      <a:pt x="439" y="919"/>
                    </a:lnTo>
                    <a:lnTo>
                      <a:pt x="439" y="914"/>
                    </a:lnTo>
                    <a:lnTo>
                      <a:pt x="437" y="910"/>
                    </a:lnTo>
                    <a:lnTo>
                      <a:pt x="437" y="904"/>
                    </a:lnTo>
                    <a:lnTo>
                      <a:pt x="436" y="900"/>
                    </a:lnTo>
                    <a:lnTo>
                      <a:pt x="434" y="895"/>
                    </a:lnTo>
                    <a:lnTo>
                      <a:pt x="434" y="889"/>
                    </a:lnTo>
                    <a:lnTo>
                      <a:pt x="434" y="883"/>
                    </a:lnTo>
                    <a:lnTo>
                      <a:pt x="432" y="878"/>
                    </a:lnTo>
                    <a:lnTo>
                      <a:pt x="432" y="874"/>
                    </a:lnTo>
                    <a:lnTo>
                      <a:pt x="432" y="870"/>
                    </a:lnTo>
                    <a:lnTo>
                      <a:pt x="432" y="868"/>
                    </a:lnTo>
                    <a:lnTo>
                      <a:pt x="432" y="864"/>
                    </a:lnTo>
                    <a:lnTo>
                      <a:pt x="430" y="859"/>
                    </a:lnTo>
                    <a:lnTo>
                      <a:pt x="430" y="851"/>
                    </a:lnTo>
                    <a:lnTo>
                      <a:pt x="428" y="849"/>
                    </a:lnTo>
                    <a:lnTo>
                      <a:pt x="428" y="845"/>
                    </a:lnTo>
                    <a:lnTo>
                      <a:pt x="426" y="841"/>
                    </a:lnTo>
                    <a:lnTo>
                      <a:pt x="426" y="838"/>
                    </a:lnTo>
                    <a:lnTo>
                      <a:pt x="426" y="836"/>
                    </a:lnTo>
                    <a:lnTo>
                      <a:pt x="426" y="832"/>
                    </a:lnTo>
                    <a:lnTo>
                      <a:pt x="426" y="828"/>
                    </a:lnTo>
                    <a:lnTo>
                      <a:pt x="426" y="824"/>
                    </a:lnTo>
                    <a:lnTo>
                      <a:pt x="426" y="822"/>
                    </a:lnTo>
                    <a:lnTo>
                      <a:pt x="426" y="819"/>
                    </a:lnTo>
                    <a:lnTo>
                      <a:pt x="424" y="815"/>
                    </a:lnTo>
                    <a:lnTo>
                      <a:pt x="424" y="811"/>
                    </a:lnTo>
                    <a:lnTo>
                      <a:pt x="424" y="807"/>
                    </a:lnTo>
                    <a:lnTo>
                      <a:pt x="424" y="803"/>
                    </a:lnTo>
                    <a:lnTo>
                      <a:pt x="424" y="800"/>
                    </a:lnTo>
                    <a:lnTo>
                      <a:pt x="424" y="798"/>
                    </a:lnTo>
                    <a:lnTo>
                      <a:pt x="424" y="792"/>
                    </a:lnTo>
                    <a:lnTo>
                      <a:pt x="424" y="788"/>
                    </a:lnTo>
                    <a:lnTo>
                      <a:pt x="424" y="786"/>
                    </a:lnTo>
                    <a:lnTo>
                      <a:pt x="424" y="783"/>
                    </a:lnTo>
                    <a:lnTo>
                      <a:pt x="424" y="779"/>
                    </a:lnTo>
                    <a:lnTo>
                      <a:pt x="424" y="775"/>
                    </a:lnTo>
                    <a:lnTo>
                      <a:pt x="424" y="773"/>
                    </a:lnTo>
                    <a:lnTo>
                      <a:pt x="424" y="769"/>
                    </a:lnTo>
                    <a:lnTo>
                      <a:pt x="424" y="765"/>
                    </a:lnTo>
                    <a:lnTo>
                      <a:pt x="424" y="762"/>
                    </a:lnTo>
                    <a:lnTo>
                      <a:pt x="424" y="758"/>
                    </a:lnTo>
                    <a:lnTo>
                      <a:pt x="424" y="754"/>
                    </a:lnTo>
                    <a:lnTo>
                      <a:pt x="424" y="750"/>
                    </a:lnTo>
                    <a:lnTo>
                      <a:pt x="424" y="746"/>
                    </a:lnTo>
                    <a:lnTo>
                      <a:pt x="424" y="743"/>
                    </a:lnTo>
                    <a:lnTo>
                      <a:pt x="424" y="741"/>
                    </a:lnTo>
                    <a:lnTo>
                      <a:pt x="424" y="737"/>
                    </a:lnTo>
                    <a:lnTo>
                      <a:pt x="424" y="735"/>
                    </a:lnTo>
                    <a:lnTo>
                      <a:pt x="424" y="729"/>
                    </a:lnTo>
                    <a:lnTo>
                      <a:pt x="424" y="727"/>
                    </a:lnTo>
                    <a:lnTo>
                      <a:pt x="424" y="722"/>
                    </a:lnTo>
                    <a:lnTo>
                      <a:pt x="424" y="716"/>
                    </a:lnTo>
                    <a:lnTo>
                      <a:pt x="424" y="710"/>
                    </a:lnTo>
                    <a:lnTo>
                      <a:pt x="424" y="705"/>
                    </a:lnTo>
                    <a:lnTo>
                      <a:pt x="424" y="699"/>
                    </a:lnTo>
                    <a:lnTo>
                      <a:pt x="424" y="693"/>
                    </a:lnTo>
                    <a:lnTo>
                      <a:pt x="424" y="687"/>
                    </a:lnTo>
                    <a:lnTo>
                      <a:pt x="424" y="684"/>
                    </a:lnTo>
                    <a:lnTo>
                      <a:pt x="424" y="680"/>
                    </a:lnTo>
                    <a:lnTo>
                      <a:pt x="426" y="678"/>
                    </a:lnTo>
                    <a:lnTo>
                      <a:pt x="426" y="674"/>
                    </a:lnTo>
                    <a:lnTo>
                      <a:pt x="426" y="670"/>
                    </a:lnTo>
                    <a:lnTo>
                      <a:pt x="426" y="667"/>
                    </a:lnTo>
                    <a:lnTo>
                      <a:pt x="426" y="663"/>
                    </a:lnTo>
                    <a:lnTo>
                      <a:pt x="426" y="661"/>
                    </a:lnTo>
                    <a:lnTo>
                      <a:pt x="424" y="659"/>
                    </a:lnTo>
                    <a:lnTo>
                      <a:pt x="424" y="655"/>
                    </a:lnTo>
                    <a:lnTo>
                      <a:pt x="422" y="653"/>
                    </a:lnTo>
                    <a:lnTo>
                      <a:pt x="420" y="649"/>
                    </a:lnTo>
                    <a:lnTo>
                      <a:pt x="420" y="648"/>
                    </a:lnTo>
                    <a:lnTo>
                      <a:pt x="418" y="644"/>
                    </a:lnTo>
                    <a:lnTo>
                      <a:pt x="417" y="640"/>
                    </a:lnTo>
                    <a:lnTo>
                      <a:pt x="415" y="636"/>
                    </a:lnTo>
                    <a:lnTo>
                      <a:pt x="413" y="632"/>
                    </a:lnTo>
                    <a:lnTo>
                      <a:pt x="409" y="627"/>
                    </a:lnTo>
                    <a:lnTo>
                      <a:pt x="407" y="623"/>
                    </a:lnTo>
                    <a:lnTo>
                      <a:pt x="405" y="617"/>
                    </a:lnTo>
                    <a:lnTo>
                      <a:pt x="401" y="611"/>
                    </a:lnTo>
                    <a:lnTo>
                      <a:pt x="399" y="606"/>
                    </a:lnTo>
                    <a:lnTo>
                      <a:pt x="394" y="602"/>
                    </a:lnTo>
                    <a:lnTo>
                      <a:pt x="392" y="594"/>
                    </a:lnTo>
                    <a:lnTo>
                      <a:pt x="388" y="589"/>
                    </a:lnTo>
                    <a:lnTo>
                      <a:pt x="386" y="585"/>
                    </a:lnTo>
                    <a:lnTo>
                      <a:pt x="382" y="583"/>
                    </a:lnTo>
                    <a:lnTo>
                      <a:pt x="380" y="579"/>
                    </a:lnTo>
                    <a:lnTo>
                      <a:pt x="379" y="575"/>
                    </a:lnTo>
                    <a:lnTo>
                      <a:pt x="377" y="572"/>
                    </a:lnTo>
                    <a:lnTo>
                      <a:pt x="375" y="570"/>
                    </a:lnTo>
                    <a:lnTo>
                      <a:pt x="373" y="566"/>
                    </a:lnTo>
                    <a:lnTo>
                      <a:pt x="371" y="564"/>
                    </a:lnTo>
                    <a:lnTo>
                      <a:pt x="369" y="560"/>
                    </a:lnTo>
                    <a:lnTo>
                      <a:pt x="367" y="556"/>
                    </a:lnTo>
                    <a:lnTo>
                      <a:pt x="363" y="553"/>
                    </a:lnTo>
                    <a:lnTo>
                      <a:pt x="361" y="549"/>
                    </a:lnTo>
                    <a:lnTo>
                      <a:pt x="358" y="547"/>
                    </a:lnTo>
                    <a:lnTo>
                      <a:pt x="356" y="543"/>
                    </a:lnTo>
                    <a:lnTo>
                      <a:pt x="354" y="539"/>
                    </a:lnTo>
                    <a:lnTo>
                      <a:pt x="352" y="535"/>
                    </a:lnTo>
                    <a:lnTo>
                      <a:pt x="350" y="534"/>
                    </a:lnTo>
                    <a:lnTo>
                      <a:pt x="346" y="530"/>
                    </a:lnTo>
                    <a:lnTo>
                      <a:pt x="342" y="526"/>
                    </a:lnTo>
                    <a:lnTo>
                      <a:pt x="341" y="522"/>
                    </a:lnTo>
                    <a:lnTo>
                      <a:pt x="339" y="520"/>
                    </a:lnTo>
                    <a:lnTo>
                      <a:pt x="337" y="516"/>
                    </a:lnTo>
                    <a:lnTo>
                      <a:pt x="333" y="513"/>
                    </a:lnTo>
                    <a:lnTo>
                      <a:pt x="331" y="511"/>
                    </a:lnTo>
                    <a:lnTo>
                      <a:pt x="327" y="507"/>
                    </a:lnTo>
                    <a:lnTo>
                      <a:pt x="323" y="503"/>
                    </a:lnTo>
                    <a:lnTo>
                      <a:pt x="320" y="499"/>
                    </a:lnTo>
                    <a:lnTo>
                      <a:pt x="318" y="496"/>
                    </a:lnTo>
                    <a:lnTo>
                      <a:pt x="314" y="492"/>
                    </a:lnTo>
                    <a:lnTo>
                      <a:pt x="312" y="490"/>
                    </a:lnTo>
                    <a:lnTo>
                      <a:pt x="308" y="486"/>
                    </a:lnTo>
                    <a:lnTo>
                      <a:pt x="306" y="484"/>
                    </a:lnTo>
                    <a:lnTo>
                      <a:pt x="302" y="480"/>
                    </a:lnTo>
                    <a:lnTo>
                      <a:pt x="299" y="477"/>
                    </a:lnTo>
                    <a:lnTo>
                      <a:pt x="295" y="473"/>
                    </a:lnTo>
                    <a:lnTo>
                      <a:pt x="293" y="471"/>
                    </a:lnTo>
                    <a:lnTo>
                      <a:pt x="289" y="467"/>
                    </a:lnTo>
                    <a:lnTo>
                      <a:pt x="285" y="465"/>
                    </a:lnTo>
                    <a:lnTo>
                      <a:pt x="282" y="461"/>
                    </a:lnTo>
                    <a:lnTo>
                      <a:pt x="280" y="459"/>
                    </a:lnTo>
                    <a:lnTo>
                      <a:pt x="276" y="456"/>
                    </a:lnTo>
                    <a:lnTo>
                      <a:pt x="272" y="452"/>
                    </a:lnTo>
                    <a:lnTo>
                      <a:pt x="268" y="448"/>
                    </a:lnTo>
                    <a:lnTo>
                      <a:pt x="266" y="446"/>
                    </a:lnTo>
                    <a:lnTo>
                      <a:pt x="263" y="442"/>
                    </a:lnTo>
                    <a:lnTo>
                      <a:pt x="259" y="439"/>
                    </a:lnTo>
                    <a:lnTo>
                      <a:pt x="255" y="435"/>
                    </a:lnTo>
                    <a:lnTo>
                      <a:pt x="253" y="433"/>
                    </a:lnTo>
                    <a:lnTo>
                      <a:pt x="249" y="429"/>
                    </a:lnTo>
                    <a:lnTo>
                      <a:pt x="245" y="425"/>
                    </a:lnTo>
                    <a:lnTo>
                      <a:pt x="244" y="421"/>
                    </a:lnTo>
                    <a:lnTo>
                      <a:pt x="240" y="420"/>
                    </a:lnTo>
                    <a:lnTo>
                      <a:pt x="236" y="416"/>
                    </a:lnTo>
                    <a:lnTo>
                      <a:pt x="232" y="414"/>
                    </a:lnTo>
                    <a:lnTo>
                      <a:pt x="230" y="410"/>
                    </a:lnTo>
                    <a:lnTo>
                      <a:pt x="228" y="406"/>
                    </a:lnTo>
                    <a:lnTo>
                      <a:pt x="225" y="402"/>
                    </a:lnTo>
                    <a:lnTo>
                      <a:pt x="221" y="399"/>
                    </a:lnTo>
                    <a:lnTo>
                      <a:pt x="217" y="395"/>
                    </a:lnTo>
                    <a:lnTo>
                      <a:pt x="215" y="391"/>
                    </a:lnTo>
                    <a:lnTo>
                      <a:pt x="211" y="387"/>
                    </a:lnTo>
                    <a:lnTo>
                      <a:pt x="209" y="383"/>
                    </a:lnTo>
                    <a:lnTo>
                      <a:pt x="206" y="382"/>
                    </a:lnTo>
                    <a:lnTo>
                      <a:pt x="204" y="376"/>
                    </a:lnTo>
                    <a:lnTo>
                      <a:pt x="200" y="372"/>
                    </a:lnTo>
                    <a:lnTo>
                      <a:pt x="198" y="368"/>
                    </a:lnTo>
                    <a:lnTo>
                      <a:pt x="194" y="364"/>
                    </a:lnTo>
                    <a:lnTo>
                      <a:pt x="192" y="361"/>
                    </a:lnTo>
                    <a:lnTo>
                      <a:pt x="190" y="357"/>
                    </a:lnTo>
                    <a:lnTo>
                      <a:pt x="187" y="353"/>
                    </a:lnTo>
                    <a:lnTo>
                      <a:pt x="185" y="349"/>
                    </a:lnTo>
                    <a:lnTo>
                      <a:pt x="183" y="345"/>
                    </a:lnTo>
                    <a:lnTo>
                      <a:pt x="179" y="340"/>
                    </a:lnTo>
                    <a:lnTo>
                      <a:pt x="177" y="338"/>
                    </a:lnTo>
                    <a:lnTo>
                      <a:pt x="175" y="332"/>
                    </a:lnTo>
                    <a:lnTo>
                      <a:pt x="173" y="328"/>
                    </a:lnTo>
                    <a:lnTo>
                      <a:pt x="171" y="323"/>
                    </a:lnTo>
                    <a:lnTo>
                      <a:pt x="169" y="319"/>
                    </a:lnTo>
                    <a:lnTo>
                      <a:pt x="168" y="313"/>
                    </a:lnTo>
                    <a:lnTo>
                      <a:pt x="166" y="309"/>
                    </a:lnTo>
                    <a:lnTo>
                      <a:pt x="164" y="304"/>
                    </a:lnTo>
                    <a:lnTo>
                      <a:pt x="162" y="300"/>
                    </a:lnTo>
                    <a:lnTo>
                      <a:pt x="160" y="296"/>
                    </a:lnTo>
                    <a:lnTo>
                      <a:pt x="160" y="290"/>
                    </a:lnTo>
                    <a:lnTo>
                      <a:pt x="158" y="285"/>
                    </a:lnTo>
                    <a:lnTo>
                      <a:pt x="156" y="281"/>
                    </a:lnTo>
                    <a:lnTo>
                      <a:pt x="154" y="275"/>
                    </a:lnTo>
                    <a:lnTo>
                      <a:pt x="154" y="271"/>
                    </a:lnTo>
                    <a:lnTo>
                      <a:pt x="152" y="266"/>
                    </a:lnTo>
                    <a:lnTo>
                      <a:pt x="152" y="260"/>
                    </a:lnTo>
                    <a:lnTo>
                      <a:pt x="150" y="254"/>
                    </a:lnTo>
                    <a:lnTo>
                      <a:pt x="150" y="248"/>
                    </a:lnTo>
                    <a:lnTo>
                      <a:pt x="149" y="243"/>
                    </a:lnTo>
                    <a:lnTo>
                      <a:pt x="149" y="237"/>
                    </a:lnTo>
                    <a:lnTo>
                      <a:pt x="149" y="231"/>
                    </a:lnTo>
                    <a:lnTo>
                      <a:pt x="149" y="228"/>
                    </a:lnTo>
                    <a:lnTo>
                      <a:pt x="149" y="220"/>
                    </a:lnTo>
                    <a:lnTo>
                      <a:pt x="149" y="214"/>
                    </a:lnTo>
                    <a:lnTo>
                      <a:pt x="149" y="209"/>
                    </a:lnTo>
                    <a:lnTo>
                      <a:pt x="149" y="203"/>
                    </a:lnTo>
                    <a:lnTo>
                      <a:pt x="149" y="199"/>
                    </a:lnTo>
                    <a:lnTo>
                      <a:pt x="149" y="193"/>
                    </a:lnTo>
                    <a:lnTo>
                      <a:pt x="149" y="186"/>
                    </a:lnTo>
                    <a:lnTo>
                      <a:pt x="149" y="182"/>
                    </a:lnTo>
                    <a:lnTo>
                      <a:pt x="149" y="174"/>
                    </a:lnTo>
                    <a:lnTo>
                      <a:pt x="149" y="169"/>
                    </a:lnTo>
                    <a:lnTo>
                      <a:pt x="149" y="163"/>
                    </a:lnTo>
                    <a:lnTo>
                      <a:pt x="149" y="157"/>
                    </a:lnTo>
                    <a:lnTo>
                      <a:pt x="149" y="152"/>
                    </a:lnTo>
                    <a:lnTo>
                      <a:pt x="150" y="146"/>
                    </a:lnTo>
                    <a:lnTo>
                      <a:pt x="150" y="140"/>
                    </a:lnTo>
                    <a:lnTo>
                      <a:pt x="150" y="136"/>
                    </a:lnTo>
                    <a:lnTo>
                      <a:pt x="150" y="131"/>
                    </a:lnTo>
                    <a:lnTo>
                      <a:pt x="152" y="125"/>
                    </a:lnTo>
                    <a:lnTo>
                      <a:pt x="152" y="119"/>
                    </a:lnTo>
                    <a:lnTo>
                      <a:pt x="154" y="114"/>
                    </a:lnTo>
                    <a:lnTo>
                      <a:pt x="154" y="108"/>
                    </a:lnTo>
                    <a:lnTo>
                      <a:pt x="156" y="102"/>
                    </a:lnTo>
                    <a:lnTo>
                      <a:pt x="156" y="98"/>
                    </a:lnTo>
                    <a:lnTo>
                      <a:pt x="158" y="93"/>
                    </a:lnTo>
                    <a:lnTo>
                      <a:pt x="158" y="89"/>
                    </a:lnTo>
                    <a:lnTo>
                      <a:pt x="160" y="83"/>
                    </a:lnTo>
                    <a:lnTo>
                      <a:pt x="160" y="77"/>
                    </a:lnTo>
                    <a:lnTo>
                      <a:pt x="162" y="74"/>
                    </a:lnTo>
                    <a:lnTo>
                      <a:pt x="162" y="68"/>
                    </a:lnTo>
                    <a:lnTo>
                      <a:pt x="162" y="64"/>
                    </a:lnTo>
                    <a:lnTo>
                      <a:pt x="164" y="58"/>
                    </a:lnTo>
                    <a:lnTo>
                      <a:pt x="166" y="57"/>
                    </a:lnTo>
                    <a:lnTo>
                      <a:pt x="166" y="51"/>
                    </a:lnTo>
                    <a:lnTo>
                      <a:pt x="166" y="47"/>
                    </a:lnTo>
                    <a:lnTo>
                      <a:pt x="168" y="43"/>
                    </a:lnTo>
                    <a:lnTo>
                      <a:pt x="168" y="39"/>
                    </a:lnTo>
                    <a:lnTo>
                      <a:pt x="168" y="36"/>
                    </a:lnTo>
                    <a:lnTo>
                      <a:pt x="169" y="32"/>
                    </a:lnTo>
                    <a:lnTo>
                      <a:pt x="171" y="30"/>
                    </a:lnTo>
                    <a:lnTo>
                      <a:pt x="171" y="26"/>
                    </a:lnTo>
                    <a:lnTo>
                      <a:pt x="171" y="24"/>
                    </a:lnTo>
                    <a:lnTo>
                      <a:pt x="173" y="20"/>
                    </a:lnTo>
                    <a:lnTo>
                      <a:pt x="173" y="17"/>
                    </a:lnTo>
                    <a:lnTo>
                      <a:pt x="173" y="15"/>
                    </a:lnTo>
                    <a:lnTo>
                      <a:pt x="175" y="11"/>
                    </a:lnTo>
                    <a:lnTo>
                      <a:pt x="175" y="7"/>
                    </a:lnTo>
                    <a:lnTo>
                      <a:pt x="177" y="3"/>
                    </a:lnTo>
                    <a:lnTo>
                      <a:pt x="177" y="1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52" name="Freeform 126"/>
              <p:cNvSpPr>
                <a:spLocks/>
              </p:cNvSpPr>
              <p:nvPr/>
            </p:nvSpPr>
            <p:spPr bwMode="auto">
              <a:xfrm>
                <a:off x="576" y="2496"/>
                <a:ext cx="675" cy="934"/>
              </a:xfrm>
              <a:custGeom>
                <a:avLst/>
                <a:gdLst>
                  <a:gd name="T0" fmla="*/ 20 w 1350"/>
                  <a:gd name="T1" fmla="*/ 2 h 1868"/>
                  <a:gd name="T2" fmla="*/ 19 w 1350"/>
                  <a:gd name="T3" fmla="*/ 3 h 1868"/>
                  <a:gd name="T4" fmla="*/ 18 w 1350"/>
                  <a:gd name="T5" fmla="*/ 4 h 1868"/>
                  <a:gd name="T6" fmla="*/ 17 w 1350"/>
                  <a:gd name="T7" fmla="*/ 4 h 1868"/>
                  <a:gd name="T8" fmla="*/ 15 w 1350"/>
                  <a:gd name="T9" fmla="*/ 4 h 1868"/>
                  <a:gd name="T10" fmla="*/ 13 w 1350"/>
                  <a:gd name="T11" fmla="*/ 6 h 1868"/>
                  <a:gd name="T12" fmla="*/ 12 w 1350"/>
                  <a:gd name="T13" fmla="*/ 6 h 1868"/>
                  <a:gd name="T14" fmla="*/ 11 w 1350"/>
                  <a:gd name="T15" fmla="*/ 6 h 1868"/>
                  <a:gd name="T16" fmla="*/ 11 w 1350"/>
                  <a:gd name="T17" fmla="*/ 7 h 1868"/>
                  <a:gd name="T18" fmla="*/ 9 w 1350"/>
                  <a:gd name="T19" fmla="*/ 7 h 1868"/>
                  <a:gd name="T20" fmla="*/ 7 w 1350"/>
                  <a:gd name="T21" fmla="*/ 9 h 1868"/>
                  <a:gd name="T22" fmla="*/ 6 w 1350"/>
                  <a:gd name="T23" fmla="*/ 9 h 1868"/>
                  <a:gd name="T24" fmla="*/ 5 w 1350"/>
                  <a:gd name="T25" fmla="*/ 10 h 1868"/>
                  <a:gd name="T26" fmla="*/ 3 w 1350"/>
                  <a:gd name="T27" fmla="*/ 12 h 1868"/>
                  <a:gd name="T28" fmla="*/ 3 w 1350"/>
                  <a:gd name="T29" fmla="*/ 13 h 1868"/>
                  <a:gd name="T30" fmla="*/ 3 w 1350"/>
                  <a:gd name="T31" fmla="*/ 14 h 1868"/>
                  <a:gd name="T32" fmla="*/ 1 w 1350"/>
                  <a:gd name="T33" fmla="*/ 15 h 1868"/>
                  <a:gd name="T34" fmla="*/ 1 w 1350"/>
                  <a:gd name="T35" fmla="*/ 15 h 1868"/>
                  <a:gd name="T36" fmla="*/ 1 w 1350"/>
                  <a:gd name="T37" fmla="*/ 17 h 1868"/>
                  <a:gd name="T38" fmla="*/ 1 w 1350"/>
                  <a:gd name="T39" fmla="*/ 19 h 1868"/>
                  <a:gd name="T40" fmla="*/ 1 w 1350"/>
                  <a:gd name="T41" fmla="*/ 20 h 1868"/>
                  <a:gd name="T42" fmla="*/ 0 w 1350"/>
                  <a:gd name="T43" fmla="*/ 21 h 1868"/>
                  <a:gd name="T44" fmla="*/ 1 w 1350"/>
                  <a:gd name="T45" fmla="*/ 23 h 1868"/>
                  <a:gd name="T46" fmla="*/ 1 w 1350"/>
                  <a:gd name="T47" fmla="*/ 24 h 1868"/>
                  <a:gd name="T48" fmla="*/ 1 w 1350"/>
                  <a:gd name="T49" fmla="*/ 25 h 1868"/>
                  <a:gd name="T50" fmla="*/ 3 w 1350"/>
                  <a:gd name="T51" fmla="*/ 27 h 1868"/>
                  <a:gd name="T52" fmla="*/ 3 w 1350"/>
                  <a:gd name="T53" fmla="*/ 28 h 1868"/>
                  <a:gd name="T54" fmla="*/ 3 w 1350"/>
                  <a:gd name="T55" fmla="*/ 29 h 1868"/>
                  <a:gd name="T56" fmla="*/ 5 w 1350"/>
                  <a:gd name="T57" fmla="*/ 29 h 1868"/>
                  <a:gd name="T58" fmla="*/ 7 w 1350"/>
                  <a:gd name="T59" fmla="*/ 29 h 1868"/>
                  <a:gd name="T60" fmla="*/ 9 w 1350"/>
                  <a:gd name="T61" fmla="*/ 29 h 1868"/>
                  <a:gd name="T62" fmla="*/ 11 w 1350"/>
                  <a:gd name="T63" fmla="*/ 29 h 1868"/>
                  <a:gd name="T64" fmla="*/ 11 w 1350"/>
                  <a:gd name="T65" fmla="*/ 28 h 1868"/>
                  <a:gd name="T66" fmla="*/ 9 w 1350"/>
                  <a:gd name="T67" fmla="*/ 28 h 1868"/>
                  <a:gd name="T68" fmla="*/ 7 w 1350"/>
                  <a:gd name="T69" fmla="*/ 27 h 1868"/>
                  <a:gd name="T70" fmla="*/ 6 w 1350"/>
                  <a:gd name="T71" fmla="*/ 27 h 1868"/>
                  <a:gd name="T72" fmla="*/ 5 w 1350"/>
                  <a:gd name="T73" fmla="*/ 26 h 1868"/>
                  <a:gd name="T74" fmla="*/ 5 w 1350"/>
                  <a:gd name="T75" fmla="*/ 25 h 1868"/>
                  <a:gd name="T76" fmla="*/ 3 w 1350"/>
                  <a:gd name="T77" fmla="*/ 23 h 1868"/>
                  <a:gd name="T78" fmla="*/ 3 w 1350"/>
                  <a:gd name="T79" fmla="*/ 21 h 1868"/>
                  <a:gd name="T80" fmla="*/ 3 w 1350"/>
                  <a:gd name="T81" fmla="*/ 20 h 1868"/>
                  <a:gd name="T82" fmla="*/ 3 w 1350"/>
                  <a:gd name="T83" fmla="*/ 19 h 1868"/>
                  <a:gd name="T84" fmla="*/ 1 w 1350"/>
                  <a:gd name="T85" fmla="*/ 20 h 1868"/>
                  <a:gd name="T86" fmla="*/ 1 w 1350"/>
                  <a:gd name="T87" fmla="*/ 19 h 1868"/>
                  <a:gd name="T88" fmla="*/ 1 w 1350"/>
                  <a:gd name="T89" fmla="*/ 18 h 1868"/>
                  <a:gd name="T90" fmla="*/ 1 w 1350"/>
                  <a:gd name="T91" fmla="*/ 17 h 1868"/>
                  <a:gd name="T92" fmla="*/ 3 w 1350"/>
                  <a:gd name="T93" fmla="*/ 15 h 1868"/>
                  <a:gd name="T94" fmla="*/ 3 w 1350"/>
                  <a:gd name="T95" fmla="*/ 15 h 1868"/>
                  <a:gd name="T96" fmla="*/ 3 w 1350"/>
                  <a:gd name="T97" fmla="*/ 13 h 1868"/>
                  <a:gd name="T98" fmla="*/ 5 w 1350"/>
                  <a:gd name="T99" fmla="*/ 12 h 1868"/>
                  <a:gd name="T100" fmla="*/ 5 w 1350"/>
                  <a:gd name="T101" fmla="*/ 10 h 1868"/>
                  <a:gd name="T102" fmla="*/ 6 w 1350"/>
                  <a:gd name="T103" fmla="*/ 10 h 1868"/>
                  <a:gd name="T104" fmla="*/ 7 w 1350"/>
                  <a:gd name="T105" fmla="*/ 10 h 1868"/>
                  <a:gd name="T106" fmla="*/ 10 w 1350"/>
                  <a:gd name="T107" fmla="*/ 9 h 1868"/>
                  <a:gd name="T108" fmla="*/ 11 w 1350"/>
                  <a:gd name="T109" fmla="*/ 7 h 1868"/>
                  <a:gd name="T110" fmla="*/ 13 w 1350"/>
                  <a:gd name="T111" fmla="*/ 7 h 1868"/>
                  <a:gd name="T112" fmla="*/ 14 w 1350"/>
                  <a:gd name="T113" fmla="*/ 6 h 1868"/>
                  <a:gd name="T114" fmla="*/ 15 w 1350"/>
                  <a:gd name="T115" fmla="*/ 5 h 1868"/>
                  <a:gd name="T116" fmla="*/ 17 w 1350"/>
                  <a:gd name="T117" fmla="*/ 5 h 1868"/>
                  <a:gd name="T118" fmla="*/ 19 w 1350"/>
                  <a:gd name="T119" fmla="*/ 4 h 1868"/>
                  <a:gd name="T120" fmla="*/ 20 w 1350"/>
                  <a:gd name="T121" fmla="*/ 3 h 1868"/>
                  <a:gd name="T122" fmla="*/ 21 w 1350"/>
                  <a:gd name="T123" fmla="*/ 2 h 186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50"/>
                  <a:gd name="T187" fmla="*/ 0 h 1868"/>
                  <a:gd name="T188" fmla="*/ 1350 w 1350"/>
                  <a:gd name="T189" fmla="*/ 1868 h 186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50" h="1868">
                    <a:moveTo>
                      <a:pt x="1325" y="0"/>
                    </a:moveTo>
                    <a:lnTo>
                      <a:pt x="1323" y="2"/>
                    </a:lnTo>
                    <a:lnTo>
                      <a:pt x="1319" y="6"/>
                    </a:lnTo>
                    <a:lnTo>
                      <a:pt x="1317" y="8"/>
                    </a:lnTo>
                    <a:lnTo>
                      <a:pt x="1314" y="13"/>
                    </a:lnTo>
                    <a:lnTo>
                      <a:pt x="1312" y="17"/>
                    </a:lnTo>
                    <a:lnTo>
                      <a:pt x="1308" y="23"/>
                    </a:lnTo>
                    <a:lnTo>
                      <a:pt x="1302" y="27"/>
                    </a:lnTo>
                    <a:lnTo>
                      <a:pt x="1298" y="32"/>
                    </a:lnTo>
                    <a:lnTo>
                      <a:pt x="1295" y="36"/>
                    </a:lnTo>
                    <a:lnTo>
                      <a:pt x="1293" y="38"/>
                    </a:lnTo>
                    <a:lnTo>
                      <a:pt x="1289" y="42"/>
                    </a:lnTo>
                    <a:lnTo>
                      <a:pt x="1287" y="46"/>
                    </a:lnTo>
                    <a:lnTo>
                      <a:pt x="1285" y="49"/>
                    </a:lnTo>
                    <a:lnTo>
                      <a:pt x="1281" y="53"/>
                    </a:lnTo>
                    <a:lnTo>
                      <a:pt x="1277" y="57"/>
                    </a:lnTo>
                    <a:lnTo>
                      <a:pt x="1276" y="61"/>
                    </a:lnTo>
                    <a:lnTo>
                      <a:pt x="1272" y="63"/>
                    </a:lnTo>
                    <a:lnTo>
                      <a:pt x="1268" y="68"/>
                    </a:lnTo>
                    <a:lnTo>
                      <a:pt x="1266" y="70"/>
                    </a:lnTo>
                    <a:lnTo>
                      <a:pt x="1262" y="76"/>
                    </a:lnTo>
                    <a:lnTo>
                      <a:pt x="1258" y="80"/>
                    </a:lnTo>
                    <a:lnTo>
                      <a:pt x="1255" y="82"/>
                    </a:lnTo>
                    <a:lnTo>
                      <a:pt x="1251" y="87"/>
                    </a:lnTo>
                    <a:lnTo>
                      <a:pt x="1247" y="89"/>
                    </a:lnTo>
                    <a:lnTo>
                      <a:pt x="1243" y="93"/>
                    </a:lnTo>
                    <a:lnTo>
                      <a:pt x="1241" y="99"/>
                    </a:lnTo>
                    <a:lnTo>
                      <a:pt x="1236" y="103"/>
                    </a:lnTo>
                    <a:lnTo>
                      <a:pt x="1232" y="106"/>
                    </a:lnTo>
                    <a:lnTo>
                      <a:pt x="1228" y="110"/>
                    </a:lnTo>
                    <a:lnTo>
                      <a:pt x="1224" y="114"/>
                    </a:lnTo>
                    <a:lnTo>
                      <a:pt x="1220" y="118"/>
                    </a:lnTo>
                    <a:lnTo>
                      <a:pt x="1217" y="124"/>
                    </a:lnTo>
                    <a:lnTo>
                      <a:pt x="1213" y="127"/>
                    </a:lnTo>
                    <a:lnTo>
                      <a:pt x="1209" y="131"/>
                    </a:lnTo>
                    <a:lnTo>
                      <a:pt x="1205" y="135"/>
                    </a:lnTo>
                    <a:lnTo>
                      <a:pt x="1201" y="139"/>
                    </a:lnTo>
                    <a:lnTo>
                      <a:pt x="1198" y="143"/>
                    </a:lnTo>
                    <a:lnTo>
                      <a:pt x="1192" y="146"/>
                    </a:lnTo>
                    <a:lnTo>
                      <a:pt x="1188" y="150"/>
                    </a:lnTo>
                    <a:lnTo>
                      <a:pt x="1184" y="154"/>
                    </a:lnTo>
                    <a:lnTo>
                      <a:pt x="1181" y="158"/>
                    </a:lnTo>
                    <a:lnTo>
                      <a:pt x="1177" y="162"/>
                    </a:lnTo>
                    <a:lnTo>
                      <a:pt x="1173" y="163"/>
                    </a:lnTo>
                    <a:lnTo>
                      <a:pt x="1169" y="169"/>
                    </a:lnTo>
                    <a:lnTo>
                      <a:pt x="1165" y="171"/>
                    </a:lnTo>
                    <a:lnTo>
                      <a:pt x="1160" y="175"/>
                    </a:lnTo>
                    <a:lnTo>
                      <a:pt x="1156" y="177"/>
                    </a:lnTo>
                    <a:lnTo>
                      <a:pt x="1152" y="181"/>
                    </a:lnTo>
                    <a:lnTo>
                      <a:pt x="1148" y="184"/>
                    </a:lnTo>
                    <a:lnTo>
                      <a:pt x="1144" y="186"/>
                    </a:lnTo>
                    <a:lnTo>
                      <a:pt x="1141" y="190"/>
                    </a:lnTo>
                    <a:lnTo>
                      <a:pt x="1137" y="194"/>
                    </a:lnTo>
                    <a:lnTo>
                      <a:pt x="1133" y="194"/>
                    </a:lnTo>
                    <a:lnTo>
                      <a:pt x="1129" y="196"/>
                    </a:lnTo>
                    <a:lnTo>
                      <a:pt x="1125" y="200"/>
                    </a:lnTo>
                    <a:lnTo>
                      <a:pt x="1122" y="201"/>
                    </a:lnTo>
                    <a:lnTo>
                      <a:pt x="1118" y="203"/>
                    </a:lnTo>
                    <a:lnTo>
                      <a:pt x="1114" y="205"/>
                    </a:lnTo>
                    <a:lnTo>
                      <a:pt x="1110" y="207"/>
                    </a:lnTo>
                    <a:lnTo>
                      <a:pt x="1106" y="209"/>
                    </a:lnTo>
                    <a:lnTo>
                      <a:pt x="1104" y="209"/>
                    </a:lnTo>
                    <a:lnTo>
                      <a:pt x="1101" y="211"/>
                    </a:lnTo>
                    <a:lnTo>
                      <a:pt x="1097" y="213"/>
                    </a:lnTo>
                    <a:lnTo>
                      <a:pt x="1093" y="215"/>
                    </a:lnTo>
                    <a:lnTo>
                      <a:pt x="1091" y="215"/>
                    </a:lnTo>
                    <a:lnTo>
                      <a:pt x="1085" y="217"/>
                    </a:lnTo>
                    <a:lnTo>
                      <a:pt x="1084" y="219"/>
                    </a:lnTo>
                    <a:lnTo>
                      <a:pt x="1080" y="220"/>
                    </a:lnTo>
                    <a:lnTo>
                      <a:pt x="1078" y="220"/>
                    </a:lnTo>
                    <a:lnTo>
                      <a:pt x="1074" y="220"/>
                    </a:lnTo>
                    <a:lnTo>
                      <a:pt x="1070" y="220"/>
                    </a:lnTo>
                    <a:lnTo>
                      <a:pt x="1068" y="222"/>
                    </a:lnTo>
                    <a:lnTo>
                      <a:pt x="1063" y="224"/>
                    </a:lnTo>
                    <a:lnTo>
                      <a:pt x="1057" y="224"/>
                    </a:lnTo>
                    <a:lnTo>
                      <a:pt x="1051" y="224"/>
                    </a:lnTo>
                    <a:lnTo>
                      <a:pt x="1046" y="226"/>
                    </a:lnTo>
                    <a:lnTo>
                      <a:pt x="1040" y="226"/>
                    </a:lnTo>
                    <a:lnTo>
                      <a:pt x="1036" y="226"/>
                    </a:lnTo>
                    <a:lnTo>
                      <a:pt x="1030" y="226"/>
                    </a:lnTo>
                    <a:lnTo>
                      <a:pt x="1028" y="226"/>
                    </a:lnTo>
                    <a:lnTo>
                      <a:pt x="1023" y="224"/>
                    </a:lnTo>
                    <a:lnTo>
                      <a:pt x="1021" y="224"/>
                    </a:lnTo>
                    <a:lnTo>
                      <a:pt x="1017" y="224"/>
                    </a:lnTo>
                    <a:lnTo>
                      <a:pt x="1013" y="224"/>
                    </a:lnTo>
                    <a:lnTo>
                      <a:pt x="1009" y="222"/>
                    </a:lnTo>
                    <a:lnTo>
                      <a:pt x="1008" y="222"/>
                    </a:lnTo>
                    <a:lnTo>
                      <a:pt x="1004" y="220"/>
                    </a:lnTo>
                    <a:lnTo>
                      <a:pt x="1000" y="220"/>
                    </a:lnTo>
                    <a:lnTo>
                      <a:pt x="998" y="220"/>
                    </a:lnTo>
                    <a:lnTo>
                      <a:pt x="996" y="220"/>
                    </a:lnTo>
                    <a:lnTo>
                      <a:pt x="992" y="224"/>
                    </a:lnTo>
                    <a:lnTo>
                      <a:pt x="990" y="226"/>
                    </a:lnTo>
                    <a:lnTo>
                      <a:pt x="989" y="228"/>
                    </a:lnTo>
                    <a:lnTo>
                      <a:pt x="985" y="232"/>
                    </a:lnTo>
                    <a:lnTo>
                      <a:pt x="983" y="236"/>
                    </a:lnTo>
                    <a:lnTo>
                      <a:pt x="979" y="239"/>
                    </a:lnTo>
                    <a:lnTo>
                      <a:pt x="975" y="243"/>
                    </a:lnTo>
                    <a:lnTo>
                      <a:pt x="971" y="247"/>
                    </a:lnTo>
                    <a:lnTo>
                      <a:pt x="966" y="253"/>
                    </a:lnTo>
                    <a:lnTo>
                      <a:pt x="960" y="258"/>
                    </a:lnTo>
                    <a:lnTo>
                      <a:pt x="956" y="262"/>
                    </a:lnTo>
                    <a:lnTo>
                      <a:pt x="952" y="270"/>
                    </a:lnTo>
                    <a:lnTo>
                      <a:pt x="947" y="276"/>
                    </a:lnTo>
                    <a:lnTo>
                      <a:pt x="941" y="279"/>
                    </a:lnTo>
                    <a:lnTo>
                      <a:pt x="935" y="285"/>
                    </a:lnTo>
                    <a:lnTo>
                      <a:pt x="930" y="291"/>
                    </a:lnTo>
                    <a:lnTo>
                      <a:pt x="922" y="296"/>
                    </a:lnTo>
                    <a:lnTo>
                      <a:pt x="920" y="298"/>
                    </a:lnTo>
                    <a:lnTo>
                      <a:pt x="916" y="302"/>
                    </a:lnTo>
                    <a:lnTo>
                      <a:pt x="914" y="304"/>
                    </a:lnTo>
                    <a:lnTo>
                      <a:pt x="911" y="308"/>
                    </a:lnTo>
                    <a:lnTo>
                      <a:pt x="907" y="310"/>
                    </a:lnTo>
                    <a:lnTo>
                      <a:pt x="903" y="314"/>
                    </a:lnTo>
                    <a:lnTo>
                      <a:pt x="901" y="315"/>
                    </a:lnTo>
                    <a:lnTo>
                      <a:pt x="897" y="319"/>
                    </a:lnTo>
                    <a:lnTo>
                      <a:pt x="893" y="321"/>
                    </a:lnTo>
                    <a:lnTo>
                      <a:pt x="890" y="323"/>
                    </a:lnTo>
                    <a:lnTo>
                      <a:pt x="886" y="325"/>
                    </a:lnTo>
                    <a:lnTo>
                      <a:pt x="884" y="329"/>
                    </a:lnTo>
                    <a:lnTo>
                      <a:pt x="880" y="329"/>
                    </a:lnTo>
                    <a:lnTo>
                      <a:pt x="878" y="333"/>
                    </a:lnTo>
                    <a:lnTo>
                      <a:pt x="874" y="334"/>
                    </a:lnTo>
                    <a:lnTo>
                      <a:pt x="871" y="336"/>
                    </a:lnTo>
                    <a:lnTo>
                      <a:pt x="867" y="338"/>
                    </a:lnTo>
                    <a:lnTo>
                      <a:pt x="865" y="340"/>
                    </a:lnTo>
                    <a:lnTo>
                      <a:pt x="861" y="342"/>
                    </a:lnTo>
                    <a:lnTo>
                      <a:pt x="859" y="344"/>
                    </a:lnTo>
                    <a:lnTo>
                      <a:pt x="852" y="348"/>
                    </a:lnTo>
                    <a:lnTo>
                      <a:pt x="846" y="352"/>
                    </a:lnTo>
                    <a:lnTo>
                      <a:pt x="842" y="352"/>
                    </a:lnTo>
                    <a:lnTo>
                      <a:pt x="840" y="353"/>
                    </a:lnTo>
                    <a:lnTo>
                      <a:pt x="836" y="353"/>
                    </a:lnTo>
                    <a:lnTo>
                      <a:pt x="833" y="355"/>
                    </a:lnTo>
                    <a:lnTo>
                      <a:pt x="827" y="357"/>
                    </a:lnTo>
                    <a:lnTo>
                      <a:pt x="821" y="359"/>
                    </a:lnTo>
                    <a:lnTo>
                      <a:pt x="816" y="359"/>
                    </a:lnTo>
                    <a:lnTo>
                      <a:pt x="810" y="359"/>
                    </a:lnTo>
                    <a:lnTo>
                      <a:pt x="804" y="359"/>
                    </a:lnTo>
                    <a:lnTo>
                      <a:pt x="800" y="361"/>
                    </a:lnTo>
                    <a:lnTo>
                      <a:pt x="795" y="359"/>
                    </a:lnTo>
                    <a:lnTo>
                      <a:pt x="789" y="359"/>
                    </a:lnTo>
                    <a:lnTo>
                      <a:pt x="783" y="359"/>
                    </a:lnTo>
                    <a:lnTo>
                      <a:pt x="781" y="359"/>
                    </a:lnTo>
                    <a:lnTo>
                      <a:pt x="776" y="357"/>
                    </a:lnTo>
                    <a:lnTo>
                      <a:pt x="772" y="355"/>
                    </a:lnTo>
                    <a:lnTo>
                      <a:pt x="766" y="353"/>
                    </a:lnTo>
                    <a:lnTo>
                      <a:pt x="764" y="353"/>
                    </a:lnTo>
                    <a:lnTo>
                      <a:pt x="758" y="352"/>
                    </a:lnTo>
                    <a:lnTo>
                      <a:pt x="757" y="352"/>
                    </a:lnTo>
                    <a:lnTo>
                      <a:pt x="753" y="348"/>
                    </a:lnTo>
                    <a:lnTo>
                      <a:pt x="749" y="348"/>
                    </a:lnTo>
                    <a:lnTo>
                      <a:pt x="743" y="344"/>
                    </a:lnTo>
                    <a:lnTo>
                      <a:pt x="739" y="342"/>
                    </a:lnTo>
                    <a:lnTo>
                      <a:pt x="734" y="338"/>
                    </a:lnTo>
                    <a:lnTo>
                      <a:pt x="732" y="336"/>
                    </a:lnTo>
                    <a:lnTo>
                      <a:pt x="732" y="334"/>
                    </a:lnTo>
                    <a:lnTo>
                      <a:pt x="728" y="336"/>
                    </a:lnTo>
                    <a:lnTo>
                      <a:pt x="726" y="340"/>
                    </a:lnTo>
                    <a:lnTo>
                      <a:pt x="722" y="344"/>
                    </a:lnTo>
                    <a:lnTo>
                      <a:pt x="719" y="348"/>
                    </a:lnTo>
                    <a:lnTo>
                      <a:pt x="715" y="352"/>
                    </a:lnTo>
                    <a:lnTo>
                      <a:pt x="709" y="357"/>
                    </a:lnTo>
                    <a:lnTo>
                      <a:pt x="703" y="363"/>
                    </a:lnTo>
                    <a:lnTo>
                      <a:pt x="700" y="367"/>
                    </a:lnTo>
                    <a:lnTo>
                      <a:pt x="696" y="371"/>
                    </a:lnTo>
                    <a:lnTo>
                      <a:pt x="694" y="374"/>
                    </a:lnTo>
                    <a:lnTo>
                      <a:pt x="688" y="378"/>
                    </a:lnTo>
                    <a:lnTo>
                      <a:pt x="686" y="382"/>
                    </a:lnTo>
                    <a:lnTo>
                      <a:pt x="682" y="384"/>
                    </a:lnTo>
                    <a:lnTo>
                      <a:pt x="679" y="388"/>
                    </a:lnTo>
                    <a:lnTo>
                      <a:pt x="677" y="392"/>
                    </a:lnTo>
                    <a:lnTo>
                      <a:pt x="671" y="395"/>
                    </a:lnTo>
                    <a:lnTo>
                      <a:pt x="669" y="397"/>
                    </a:lnTo>
                    <a:lnTo>
                      <a:pt x="665" y="401"/>
                    </a:lnTo>
                    <a:lnTo>
                      <a:pt x="662" y="407"/>
                    </a:lnTo>
                    <a:lnTo>
                      <a:pt x="658" y="411"/>
                    </a:lnTo>
                    <a:lnTo>
                      <a:pt x="652" y="414"/>
                    </a:lnTo>
                    <a:lnTo>
                      <a:pt x="650" y="416"/>
                    </a:lnTo>
                    <a:lnTo>
                      <a:pt x="644" y="422"/>
                    </a:lnTo>
                    <a:lnTo>
                      <a:pt x="641" y="426"/>
                    </a:lnTo>
                    <a:lnTo>
                      <a:pt x="637" y="428"/>
                    </a:lnTo>
                    <a:lnTo>
                      <a:pt x="633" y="433"/>
                    </a:lnTo>
                    <a:lnTo>
                      <a:pt x="629" y="437"/>
                    </a:lnTo>
                    <a:lnTo>
                      <a:pt x="625" y="441"/>
                    </a:lnTo>
                    <a:lnTo>
                      <a:pt x="620" y="445"/>
                    </a:lnTo>
                    <a:lnTo>
                      <a:pt x="616" y="449"/>
                    </a:lnTo>
                    <a:lnTo>
                      <a:pt x="612" y="452"/>
                    </a:lnTo>
                    <a:lnTo>
                      <a:pt x="606" y="456"/>
                    </a:lnTo>
                    <a:lnTo>
                      <a:pt x="603" y="460"/>
                    </a:lnTo>
                    <a:lnTo>
                      <a:pt x="599" y="464"/>
                    </a:lnTo>
                    <a:lnTo>
                      <a:pt x="595" y="468"/>
                    </a:lnTo>
                    <a:lnTo>
                      <a:pt x="589" y="471"/>
                    </a:lnTo>
                    <a:lnTo>
                      <a:pt x="586" y="475"/>
                    </a:lnTo>
                    <a:lnTo>
                      <a:pt x="582" y="479"/>
                    </a:lnTo>
                    <a:lnTo>
                      <a:pt x="576" y="483"/>
                    </a:lnTo>
                    <a:lnTo>
                      <a:pt x="572" y="487"/>
                    </a:lnTo>
                    <a:lnTo>
                      <a:pt x="568" y="490"/>
                    </a:lnTo>
                    <a:lnTo>
                      <a:pt x="565" y="492"/>
                    </a:lnTo>
                    <a:lnTo>
                      <a:pt x="559" y="496"/>
                    </a:lnTo>
                    <a:lnTo>
                      <a:pt x="555" y="502"/>
                    </a:lnTo>
                    <a:lnTo>
                      <a:pt x="551" y="504"/>
                    </a:lnTo>
                    <a:lnTo>
                      <a:pt x="546" y="507"/>
                    </a:lnTo>
                    <a:lnTo>
                      <a:pt x="542" y="509"/>
                    </a:lnTo>
                    <a:lnTo>
                      <a:pt x="538" y="511"/>
                    </a:lnTo>
                    <a:lnTo>
                      <a:pt x="534" y="515"/>
                    </a:lnTo>
                    <a:lnTo>
                      <a:pt x="530" y="517"/>
                    </a:lnTo>
                    <a:lnTo>
                      <a:pt x="527" y="521"/>
                    </a:lnTo>
                    <a:lnTo>
                      <a:pt x="523" y="523"/>
                    </a:lnTo>
                    <a:lnTo>
                      <a:pt x="519" y="526"/>
                    </a:lnTo>
                    <a:lnTo>
                      <a:pt x="515" y="528"/>
                    </a:lnTo>
                    <a:lnTo>
                      <a:pt x="511" y="530"/>
                    </a:lnTo>
                    <a:lnTo>
                      <a:pt x="508" y="532"/>
                    </a:lnTo>
                    <a:lnTo>
                      <a:pt x="504" y="534"/>
                    </a:lnTo>
                    <a:lnTo>
                      <a:pt x="500" y="536"/>
                    </a:lnTo>
                    <a:lnTo>
                      <a:pt x="496" y="536"/>
                    </a:lnTo>
                    <a:lnTo>
                      <a:pt x="494" y="540"/>
                    </a:lnTo>
                    <a:lnTo>
                      <a:pt x="490" y="540"/>
                    </a:lnTo>
                    <a:lnTo>
                      <a:pt x="487" y="542"/>
                    </a:lnTo>
                    <a:lnTo>
                      <a:pt x="483" y="542"/>
                    </a:lnTo>
                    <a:lnTo>
                      <a:pt x="481" y="545"/>
                    </a:lnTo>
                    <a:lnTo>
                      <a:pt x="473" y="547"/>
                    </a:lnTo>
                    <a:lnTo>
                      <a:pt x="470" y="549"/>
                    </a:lnTo>
                    <a:lnTo>
                      <a:pt x="462" y="549"/>
                    </a:lnTo>
                    <a:lnTo>
                      <a:pt x="456" y="549"/>
                    </a:lnTo>
                    <a:lnTo>
                      <a:pt x="452" y="551"/>
                    </a:lnTo>
                    <a:lnTo>
                      <a:pt x="447" y="553"/>
                    </a:lnTo>
                    <a:lnTo>
                      <a:pt x="443" y="553"/>
                    </a:lnTo>
                    <a:lnTo>
                      <a:pt x="437" y="553"/>
                    </a:lnTo>
                    <a:lnTo>
                      <a:pt x="435" y="553"/>
                    </a:lnTo>
                    <a:lnTo>
                      <a:pt x="430" y="553"/>
                    </a:lnTo>
                    <a:lnTo>
                      <a:pt x="426" y="551"/>
                    </a:lnTo>
                    <a:lnTo>
                      <a:pt x="424" y="551"/>
                    </a:lnTo>
                    <a:lnTo>
                      <a:pt x="420" y="549"/>
                    </a:lnTo>
                    <a:lnTo>
                      <a:pt x="416" y="549"/>
                    </a:lnTo>
                    <a:lnTo>
                      <a:pt x="411" y="547"/>
                    </a:lnTo>
                    <a:lnTo>
                      <a:pt x="407" y="547"/>
                    </a:lnTo>
                    <a:lnTo>
                      <a:pt x="403" y="545"/>
                    </a:lnTo>
                    <a:lnTo>
                      <a:pt x="401" y="545"/>
                    </a:lnTo>
                    <a:lnTo>
                      <a:pt x="399" y="542"/>
                    </a:lnTo>
                    <a:lnTo>
                      <a:pt x="397" y="545"/>
                    </a:lnTo>
                    <a:lnTo>
                      <a:pt x="394" y="547"/>
                    </a:lnTo>
                    <a:lnTo>
                      <a:pt x="392" y="549"/>
                    </a:lnTo>
                    <a:lnTo>
                      <a:pt x="388" y="553"/>
                    </a:lnTo>
                    <a:lnTo>
                      <a:pt x="382" y="557"/>
                    </a:lnTo>
                    <a:lnTo>
                      <a:pt x="380" y="561"/>
                    </a:lnTo>
                    <a:lnTo>
                      <a:pt x="374" y="566"/>
                    </a:lnTo>
                    <a:lnTo>
                      <a:pt x="369" y="572"/>
                    </a:lnTo>
                    <a:lnTo>
                      <a:pt x="363" y="578"/>
                    </a:lnTo>
                    <a:lnTo>
                      <a:pt x="357" y="583"/>
                    </a:lnTo>
                    <a:lnTo>
                      <a:pt x="354" y="585"/>
                    </a:lnTo>
                    <a:lnTo>
                      <a:pt x="350" y="589"/>
                    </a:lnTo>
                    <a:lnTo>
                      <a:pt x="346" y="593"/>
                    </a:lnTo>
                    <a:lnTo>
                      <a:pt x="344" y="597"/>
                    </a:lnTo>
                    <a:lnTo>
                      <a:pt x="340" y="599"/>
                    </a:lnTo>
                    <a:lnTo>
                      <a:pt x="336" y="602"/>
                    </a:lnTo>
                    <a:lnTo>
                      <a:pt x="333" y="608"/>
                    </a:lnTo>
                    <a:lnTo>
                      <a:pt x="331" y="610"/>
                    </a:lnTo>
                    <a:lnTo>
                      <a:pt x="325" y="614"/>
                    </a:lnTo>
                    <a:lnTo>
                      <a:pt x="323" y="618"/>
                    </a:lnTo>
                    <a:lnTo>
                      <a:pt x="317" y="621"/>
                    </a:lnTo>
                    <a:lnTo>
                      <a:pt x="314" y="627"/>
                    </a:lnTo>
                    <a:lnTo>
                      <a:pt x="310" y="629"/>
                    </a:lnTo>
                    <a:lnTo>
                      <a:pt x="306" y="633"/>
                    </a:lnTo>
                    <a:lnTo>
                      <a:pt x="302" y="637"/>
                    </a:lnTo>
                    <a:lnTo>
                      <a:pt x="298" y="642"/>
                    </a:lnTo>
                    <a:lnTo>
                      <a:pt x="295" y="646"/>
                    </a:lnTo>
                    <a:lnTo>
                      <a:pt x="291" y="650"/>
                    </a:lnTo>
                    <a:lnTo>
                      <a:pt x="287" y="656"/>
                    </a:lnTo>
                    <a:lnTo>
                      <a:pt x="283" y="659"/>
                    </a:lnTo>
                    <a:lnTo>
                      <a:pt x="279" y="663"/>
                    </a:lnTo>
                    <a:lnTo>
                      <a:pt x="276" y="669"/>
                    </a:lnTo>
                    <a:lnTo>
                      <a:pt x="272" y="673"/>
                    </a:lnTo>
                    <a:lnTo>
                      <a:pt x="268" y="678"/>
                    </a:lnTo>
                    <a:lnTo>
                      <a:pt x="262" y="680"/>
                    </a:lnTo>
                    <a:lnTo>
                      <a:pt x="259" y="686"/>
                    </a:lnTo>
                    <a:lnTo>
                      <a:pt x="255" y="690"/>
                    </a:lnTo>
                    <a:lnTo>
                      <a:pt x="251" y="694"/>
                    </a:lnTo>
                    <a:lnTo>
                      <a:pt x="247" y="699"/>
                    </a:lnTo>
                    <a:lnTo>
                      <a:pt x="243" y="705"/>
                    </a:lnTo>
                    <a:lnTo>
                      <a:pt x="240" y="709"/>
                    </a:lnTo>
                    <a:lnTo>
                      <a:pt x="236" y="713"/>
                    </a:lnTo>
                    <a:lnTo>
                      <a:pt x="232" y="718"/>
                    </a:lnTo>
                    <a:lnTo>
                      <a:pt x="228" y="722"/>
                    </a:lnTo>
                    <a:lnTo>
                      <a:pt x="224" y="728"/>
                    </a:lnTo>
                    <a:lnTo>
                      <a:pt x="222" y="732"/>
                    </a:lnTo>
                    <a:lnTo>
                      <a:pt x="219" y="735"/>
                    </a:lnTo>
                    <a:lnTo>
                      <a:pt x="215" y="741"/>
                    </a:lnTo>
                    <a:lnTo>
                      <a:pt x="211" y="745"/>
                    </a:lnTo>
                    <a:lnTo>
                      <a:pt x="209" y="751"/>
                    </a:lnTo>
                    <a:lnTo>
                      <a:pt x="205" y="755"/>
                    </a:lnTo>
                    <a:lnTo>
                      <a:pt x="202" y="758"/>
                    </a:lnTo>
                    <a:lnTo>
                      <a:pt x="198" y="762"/>
                    </a:lnTo>
                    <a:lnTo>
                      <a:pt x="196" y="768"/>
                    </a:lnTo>
                    <a:lnTo>
                      <a:pt x="192" y="772"/>
                    </a:lnTo>
                    <a:lnTo>
                      <a:pt x="190" y="775"/>
                    </a:lnTo>
                    <a:lnTo>
                      <a:pt x="186" y="779"/>
                    </a:lnTo>
                    <a:lnTo>
                      <a:pt x="184" y="785"/>
                    </a:lnTo>
                    <a:lnTo>
                      <a:pt x="181" y="789"/>
                    </a:lnTo>
                    <a:lnTo>
                      <a:pt x="179" y="793"/>
                    </a:lnTo>
                    <a:lnTo>
                      <a:pt x="175" y="796"/>
                    </a:lnTo>
                    <a:lnTo>
                      <a:pt x="173" y="800"/>
                    </a:lnTo>
                    <a:lnTo>
                      <a:pt x="171" y="804"/>
                    </a:lnTo>
                    <a:lnTo>
                      <a:pt x="169" y="810"/>
                    </a:lnTo>
                    <a:lnTo>
                      <a:pt x="167" y="813"/>
                    </a:lnTo>
                    <a:lnTo>
                      <a:pt x="165" y="817"/>
                    </a:lnTo>
                    <a:lnTo>
                      <a:pt x="163" y="819"/>
                    </a:lnTo>
                    <a:lnTo>
                      <a:pt x="162" y="825"/>
                    </a:lnTo>
                    <a:lnTo>
                      <a:pt x="158" y="829"/>
                    </a:lnTo>
                    <a:lnTo>
                      <a:pt x="156" y="832"/>
                    </a:lnTo>
                    <a:lnTo>
                      <a:pt x="154" y="836"/>
                    </a:lnTo>
                    <a:lnTo>
                      <a:pt x="154" y="838"/>
                    </a:lnTo>
                    <a:lnTo>
                      <a:pt x="152" y="842"/>
                    </a:lnTo>
                    <a:lnTo>
                      <a:pt x="150" y="846"/>
                    </a:lnTo>
                    <a:lnTo>
                      <a:pt x="148" y="850"/>
                    </a:lnTo>
                    <a:lnTo>
                      <a:pt x="146" y="853"/>
                    </a:lnTo>
                    <a:lnTo>
                      <a:pt x="144" y="855"/>
                    </a:lnTo>
                    <a:lnTo>
                      <a:pt x="143" y="859"/>
                    </a:lnTo>
                    <a:lnTo>
                      <a:pt x="141" y="863"/>
                    </a:lnTo>
                    <a:lnTo>
                      <a:pt x="141" y="867"/>
                    </a:lnTo>
                    <a:lnTo>
                      <a:pt x="139" y="869"/>
                    </a:lnTo>
                    <a:lnTo>
                      <a:pt x="139" y="872"/>
                    </a:lnTo>
                    <a:lnTo>
                      <a:pt x="135" y="876"/>
                    </a:lnTo>
                    <a:lnTo>
                      <a:pt x="133" y="882"/>
                    </a:lnTo>
                    <a:lnTo>
                      <a:pt x="131" y="888"/>
                    </a:lnTo>
                    <a:lnTo>
                      <a:pt x="129" y="893"/>
                    </a:lnTo>
                    <a:lnTo>
                      <a:pt x="127" y="897"/>
                    </a:lnTo>
                    <a:lnTo>
                      <a:pt x="127" y="901"/>
                    </a:lnTo>
                    <a:lnTo>
                      <a:pt x="125" y="905"/>
                    </a:lnTo>
                    <a:lnTo>
                      <a:pt x="124" y="908"/>
                    </a:lnTo>
                    <a:lnTo>
                      <a:pt x="122" y="914"/>
                    </a:lnTo>
                    <a:lnTo>
                      <a:pt x="122" y="918"/>
                    </a:lnTo>
                    <a:lnTo>
                      <a:pt x="122" y="922"/>
                    </a:lnTo>
                    <a:lnTo>
                      <a:pt x="122" y="924"/>
                    </a:lnTo>
                    <a:lnTo>
                      <a:pt x="67" y="899"/>
                    </a:lnTo>
                    <a:lnTo>
                      <a:pt x="65" y="899"/>
                    </a:lnTo>
                    <a:lnTo>
                      <a:pt x="65" y="903"/>
                    </a:lnTo>
                    <a:lnTo>
                      <a:pt x="63" y="905"/>
                    </a:lnTo>
                    <a:lnTo>
                      <a:pt x="61" y="907"/>
                    </a:lnTo>
                    <a:lnTo>
                      <a:pt x="61" y="910"/>
                    </a:lnTo>
                    <a:lnTo>
                      <a:pt x="61" y="912"/>
                    </a:lnTo>
                    <a:lnTo>
                      <a:pt x="59" y="916"/>
                    </a:lnTo>
                    <a:lnTo>
                      <a:pt x="57" y="920"/>
                    </a:lnTo>
                    <a:lnTo>
                      <a:pt x="55" y="924"/>
                    </a:lnTo>
                    <a:lnTo>
                      <a:pt x="55" y="929"/>
                    </a:lnTo>
                    <a:lnTo>
                      <a:pt x="53" y="935"/>
                    </a:lnTo>
                    <a:lnTo>
                      <a:pt x="53" y="939"/>
                    </a:lnTo>
                    <a:lnTo>
                      <a:pt x="51" y="943"/>
                    </a:lnTo>
                    <a:lnTo>
                      <a:pt x="51" y="945"/>
                    </a:lnTo>
                    <a:lnTo>
                      <a:pt x="49" y="950"/>
                    </a:lnTo>
                    <a:lnTo>
                      <a:pt x="49" y="954"/>
                    </a:lnTo>
                    <a:lnTo>
                      <a:pt x="48" y="956"/>
                    </a:lnTo>
                    <a:lnTo>
                      <a:pt x="48" y="958"/>
                    </a:lnTo>
                    <a:lnTo>
                      <a:pt x="46" y="962"/>
                    </a:lnTo>
                    <a:lnTo>
                      <a:pt x="46" y="965"/>
                    </a:lnTo>
                    <a:lnTo>
                      <a:pt x="46" y="969"/>
                    </a:lnTo>
                    <a:lnTo>
                      <a:pt x="44" y="973"/>
                    </a:lnTo>
                    <a:lnTo>
                      <a:pt x="42" y="975"/>
                    </a:lnTo>
                    <a:lnTo>
                      <a:pt x="42" y="981"/>
                    </a:lnTo>
                    <a:lnTo>
                      <a:pt x="42" y="983"/>
                    </a:lnTo>
                    <a:lnTo>
                      <a:pt x="42" y="986"/>
                    </a:lnTo>
                    <a:lnTo>
                      <a:pt x="40" y="992"/>
                    </a:lnTo>
                    <a:lnTo>
                      <a:pt x="40" y="996"/>
                    </a:lnTo>
                    <a:lnTo>
                      <a:pt x="38" y="1000"/>
                    </a:lnTo>
                    <a:lnTo>
                      <a:pt x="38" y="1003"/>
                    </a:lnTo>
                    <a:lnTo>
                      <a:pt x="36" y="1007"/>
                    </a:lnTo>
                    <a:lnTo>
                      <a:pt x="36" y="1013"/>
                    </a:lnTo>
                    <a:lnTo>
                      <a:pt x="36" y="1015"/>
                    </a:lnTo>
                    <a:lnTo>
                      <a:pt x="36" y="1021"/>
                    </a:lnTo>
                    <a:lnTo>
                      <a:pt x="34" y="1024"/>
                    </a:lnTo>
                    <a:lnTo>
                      <a:pt x="34" y="1030"/>
                    </a:lnTo>
                    <a:lnTo>
                      <a:pt x="34" y="1032"/>
                    </a:lnTo>
                    <a:lnTo>
                      <a:pt x="34" y="1038"/>
                    </a:lnTo>
                    <a:lnTo>
                      <a:pt x="32" y="1043"/>
                    </a:lnTo>
                    <a:lnTo>
                      <a:pt x="32" y="1047"/>
                    </a:lnTo>
                    <a:lnTo>
                      <a:pt x="30" y="1051"/>
                    </a:lnTo>
                    <a:lnTo>
                      <a:pt x="30" y="1057"/>
                    </a:lnTo>
                    <a:lnTo>
                      <a:pt x="30" y="1060"/>
                    </a:lnTo>
                    <a:lnTo>
                      <a:pt x="30" y="1066"/>
                    </a:lnTo>
                    <a:lnTo>
                      <a:pt x="29" y="1070"/>
                    </a:lnTo>
                    <a:lnTo>
                      <a:pt x="29" y="1076"/>
                    </a:lnTo>
                    <a:lnTo>
                      <a:pt x="29" y="1081"/>
                    </a:lnTo>
                    <a:lnTo>
                      <a:pt x="29" y="1087"/>
                    </a:lnTo>
                    <a:lnTo>
                      <a:pt x="29" y="1091"/>
                    </a:lnTo>
                    <a:lnTo>
                      <a:pt x="29" y="1095"/>
                    </a:lnTo>
                    <a:lnTo>
                      <a:pt x="29" y="1100"/>
                    </a:lnTo>
                    <a:lnTo>
                      <a:pt x="29" y="1106"/>
                    </a:lnTo>
                    <a:lnTo>
                      <a:pt x="29" y="1112"/>
                    </a:lnTo>
                    <a:lnTo>
                      <a:pt x="29" y="1116"/>
                    </a:lnTo>
                    <a:lnTo>
                      <a:pt x="29" y="1121"/>
                    </a:lnTo>
                    <a:lnTo>
                      <a:pt x="29" y="1127"/>
                    </a:lnTo>
                    <a:lnTo>
                      <a:pt x="29" y="1131"/>
                    </a:lnTo>
                    <a:lnTo>
                      <a:pt x="29" y="1137"/>
                    </a:lnTo>
                    <a:lnTo>
                      <a:pt x="29" y="1140"/>
                    </a:lnTo>
                    <a:lnTo>
                      <a:pt x="29" y="1146"/>
                    </a:lnTo>
                    <a:lnTo>
                      <a:pt x="29" y="1152"/>
                    </a:lnTo>
                    <a:lnTo>
                      <a:pt x="29" y="1157"/>
                    </a:lnTo>
                    <a:lnTo>
                      <a:pt x="29" y="1161"/>
                    </a:lnTo>
                    <a:lnTo>
                      <a:pt x="29" y="1167"/>
                    </a:lnTo>
                    <a:lnTo>
                      <a:pt x="29" y="1171"/>
                    </a:lnTo>
                    <a:lnTo>
                      <a:pt x="29" y="1176"/>
                    </a:lnTo>
                    <a:lnTo>
                      <a:pt x="29" y="1182"/>
                    </a:lnTo>
                    <a:lnTo>
                      <a:pt x="29" y="1188"/>
                    </a:lnTo>
                    <a:lnTo>
                      <a:pt x="29" y="1192"/>
                    </a:lnTo>
                    <a:lnTo>
                      <a:pt x="29" y="1197"/>
                    </a:lnTo>
                    <a:lnTo>
                      <a:pt x="29" y="1201"/>
                    </a:lnTo>
                    <a:lnTo>
                      <a:pt x="30" y="1207"/>
                    </a:lnTo>
                    <a:lnTo>
                      <a:pt x="30" y="1211"/>
                    </a:lnTo>
                    <a:lnTo>
                      <a:pt x="30" y="1216"/>
                    </a:lnTo>
                    <a:lnTo>
                      <a:pt x="30" y="1220"/>
                    </a:lnTo>
                    <a:lnTo>
                      <a:pt x="30" y="1226"/>
                    </a:lnTo>
                    <a:lnTo>
                      <a:pt x="30" y="1230"/>
                    </a:lnTo>
                    <a:lnTo>
                      <a:pt x="30" y="1233"/>
                    </a:lnTo>
                    <a:lnTo>
                      <a:pt x="32" y="1239"/>
                    </a:lnTo>
                    <a:lnTo>
                      <a:pt x="34" y="1243"/>
                    </a:lnTo>
                    <a:lnTo>
                      <a:pt x="34" y="1247"/>
                    </a:lnTo>
                    <a:lnTo>
                      <a:pt x="34" y="1251"/>
                    </a:lnTo>
                    <a:lnTo>
                      <a:pt x="34" y="1254"/>
                    </a:lnTo>
                    <a:lnTo>
                      <a:pt x="34" y="1258"/>
                    </a:lnTo>
                    <a:lnTo>
                      <a:pt x="34" y="1262"/>
                    </a:lnTo>
                    <a:lnTo>
                      <a:pt x="34" y="1266"/>
                    </a:lnTo>
                    <a:lnTo>
                      <a:pt x="36" y="1270"/>
                    </a:lnTo>
                    <a:lnTo>
                      <a:pt x="36" y="1275"/>
                    </a:lnTo>
                    <a:lnTo>
                      <a:pt x="36" y="1277"/>
                    </a:lnTo>
                    <a:lnTo>
                      <a:pt x="36" y="1281"/>
                    </a:lnTo>
                    <a:lnTo>
                      <a:pt x="36" y="1285"/>
                    </a:lnTo>
                    <a:lnTo>
                      <a:pt x="36" y="1289"/>
                    </a:lnTo>
                    <a:lnTo>
                      <a:pt x="38" y="1294"/>
                    </a:lnTo>
                    <a:lnTo>
                      <a:pt x="40" y="1300"/>
                    </a:lnTo>
                    <a:lnTo>
                      <a:pt x="40" y="1304"/>
                    </a:lnTo>
                    <a:lnTo>
                      <a:pt x="40" y="1308"/>
                    </a:lnTo>
                    <a:lnTo>
                      <a:pt x="40" y="1311"/>
                    </a:lnTo>
                    <a:lnTo>
                      <a:pt x="40" y="1315"/>
                    </a:lnTo>
                    <a:lnTo>
                      <a:pt x="42" y="1321"/>
                    </a:lnTo>
                    <a:lnTo>
                      <a:pt x="42" y="1323"/>
                    </a:lnTo>
                    <a:lnTo>
                      <a:pt x="0" y="1323"/>
                    </a:lnTo>
                    <a:lnTo>
                      <a:pt x="0" y="1327"/>
                    </a:lnTo>
                    <a:lnTo>
                      <a:pt x="0" y="1330"/>
                    </a:lnTo>
                    <a:lnTo>
                      <a:pt x="0" y="1334"/>
                    </a:lnTo>
                    <a:lnTo>
                      <a:pt x="0" y="1338"/>
                    </a:lnTo>
                    <a:lnTo>
                      <a:pt x="0" y="1344"/>
                    </a:lnTo>
                    <a:lnTo>
                      <a:pt x="0" y="1347"/>
                    </a:lnTo>
                    <a:lnTo>
                      <a:pt x="0" y="1353"/>
                    </a:lnTo>
                    <a:lnTo>
                      <a:pt x="0" y="1357"/>
                    </a:lnTo>
                    <a:lnTo>
                      <a:pt x="0" y="1361"/>
                    </a:lnTo>
                    <a:lnTo>
                      <a:pt x="0" y="1365"/>
                    </a:lnTo>
                    <a:lnTo>
                      <a:pt x="0" y="1366"/>
                    </a:lnTo>
                    <a:lnTo>
                      <a:pt x="0" y="1370"/>
                    </a:lnTo>
                    <a:lnTo>
                      <a:pt x="0" y="1374"/>
                    </a:lnTo>
                    <a:lnTo>
                      <a:pt x="0" y="1378"/>
                    </a:lnTo>
                    <a:lnTo>
                      <a:pt x="2" y="1382"/>
                    </a:lnTo>
                    <a:lnTo>
                      <a:pt x="2" y="1385"/>
                    </a:lnTo>
                    <a:lnTo>
                      <a:pt x="2" y="1389"/>
                    </a:lnTo>
                    <a:lnTo>
                      <a:pt x="4" y="1393"/>
                    </a:lnTo>
                    <a:lnTo>
                      <a:pt x="4" y="1399"/>
                    </a:lnTo>
                    <a:lnTo>
                      <a:pt x="6" y="1403"/>
                    </a:lnTo>
                    <a:lnTo>
                      <a:pt x="8" y="1406"/>
                    </a:lnTo>
                    <a:lnTo>
                      <a:pt x="8" y="1410"/>
                    </a:lnTo>
                    <a:lnTo>
                      <a:pt x="8" y="1416"/>
                    </a:lnTo>
                    <a:lnTo>
                      <a:pt x="10" y="1420"/>
                    </a:lnTo>
                    <a:lnTo>
                      <a:pt x="10" y="1423"/>
                    </a:lnTo>
                    <a:lnTo>
                      <a:pt x="11" y="1427"/>
                    </a:lnTo>
                    <a:lnTo>
                      <a:pt x="13" y="1433"/>
                    </a:lnTo>
                    <a:lnTo>
                      <a:pt x="15" y="1437"/>
                    </a:lnTo>
                    <a:lnTo>
                      <a:pt x="15" y="1441"/>
                    </a:lnTo>
                    <a:lnTo>
                      <a:pt x="17" y="1446"/>
                    </a:lnTo>
                    <a:lnTo>
                      <a:pt x="19" y="1452"/>
                    </a:lnTo>
                    <a:lnTo>
                      <a:pt x="21" y="1456"/>
                    </a:lnTo>
                    <a:lnTo>
                      <a:pt x="23" y="1461"/>
                    </a:lnTo>
                    <a:lnTo>
                      <a:pt x="23" y="1465"/>
                    </a:lnTo>
                    <a:lnTo>
                      <a:pt x="27" y="1471"/>
                    </a:lnTo>
                    <a:lnTo>
                      <a:pt x="27" y="1477"/>
                    </a:lnTo>
                    <a:lnTo>
                      <a:pt x="29" y="1480"/>
                    </a:lnTo>
                    <a:lnTo>
                      <a:pt x="30" y="1484"/>
                    </a:lnTo>
                    <a:lnTo>
                      <a:pt x="30" y="1490"/>
                    </a:lnTo>
                    <a:lnTo>
                      <a:pt x="34" y="1494"/>
                    </a:lnTo>
                    <a:lnTo>
                      <a:pt x="36" y="1498"/>
                    </a:lnTo>
                    <a:lnTo>
                      <a:pt x="36" y="1503"/>
                    </a:lnTo>
                    <a:lnTo>
                      <a:pt x="40" y="1509"/>
                    </a:lnTo>
                    <a:lnTo>
                      <a:pt x="42" y="1513"/>
                    </a:lnTo>
                    <a:lnTo>
                      <a:pt x="44" y="1517"/>
                    </a:lnTo>
                    <a:lnTo>
                      <a:pt x="46" y="1522"/>
                    </a:lnTo>
                    <a:lnTo>
                      <a:pt x="48" y="1528"/>
                    </a:lnTo>
                    <a:lnTo>
                      <a:pt x="51" y="1530"/>
                    </a:lnTo>
                    <a:lnTo>
                      <a:pt x="53" y="1536"/>
                    </a:lnTo>
                    <a:lnTo>
                      <a:pt x="55" y="1541"/>
                    </a:lnTo>
                    <a:lnTo>
                      <a:pt x="57" y="1545"/>
                    </a:lnTo>
                    <a:lnTo>
                      <a:pt x="59" y="1549"/>
                    </a:lnTo>
                    <a:lnTo>
                      <a:pt x="61" y="1555"/>
                    </a:lnTo>
                    <a:lnTo>
                      <a:pt x="65" y="1558"/>
                    </a:lnTo>
                    <a:lnTo>
                      <a:pt x="67" y="1562"/>
                    </a:lnTo>
                    <a:lnTo>
                      <a:pt x="68" y="1566"/>
                    </a:lnTo>
                    <a:lnTo>
                      <a:pt x="72" y="1572"/>
                    </a:lnTo>
                    <a:lnTo>
                      <a:pt x="74" y="1574"/>
                    </a:lnTo>
                    <a:lnTo>
                      <a:pt x="76" y="1579"/>
                    </a:lnTo>
                    <a:lnTo>
                      <a:pt x="78" y="1583"/>
                    </a:lnTo>
                    <a:lnTo>
                      <a:pt x="82" y="1587"/>
                    </a:lnTo>
                    <a:lnTo>
                      <a:pt x="84" y="1591"/>
                    </a:lnTo>
                    <a:lnTo>
                      <a:pt x="87" y="1593"/>
                    </a:lnTo>
                    <a:lnTo>
                      <a:pt x="89" y="1598"/>
                    </a:lnTo>
                    <a:lnTo>
                      <a:pt x="91" y="1602"/>
                    </a:lnTo>
                    <a:lnTo>
                      <a:pt x="93" y="1604"/>
                    </a:lnTo>
                    <a:lnTo>
                      <a:pt x="97" y="1608"/>
                    </a:lnTo>
                    <a:lnTo>
                      <a:pt x="99" y="1612"/>
                    </a:lnTo>
                    <a:lnTo>
                      <a:pt x="103" y="1615"/>
                    </a:lnTo>
                    <a:lnTo>
                      <a:pt x="105" y="1617"/>
                    </a:lnTo>
                    <a:lnTo>
                      <a:pt x="108" y="1621"/>
                    </a:lnTo>
                    <a:lnTo>
                      <a:pt x="110" y="1623"/>
                    </a:lnTo>
                    <a:lnTo>
                      <a:pt x="112" y="1627"/>
                    </a:lnTo>
                    <a:lnTo>
                      <a:pt x="116" y="1631"/>
                    </a:lnTo>
                    <a:lnTo>
                      <a:pt x="118" y="1634"/>
                    </a:lnTo>
                    <a:lnTo>
                      <a:pt x="124" y="1640"/>
                    </a:lnTo>
                    <a:lnTo>
                      <a:pt x="129" y="1644"/>
                    </a:lnTo>
                    <a:lnTo>
                      <a:pt x="135" y="1650"/>
                    </a:lnTo>
                    <a:lnTo>
                      <a:pt x="139" y="1655"/>
                    </a:lnTo>
                    <a:lnTo>
                      <a:pt x="143" y="1661"/>
                    </a:lnTo>
                    <a:lnTo>
                      <a:pt x="148" y="1665"/>
                    </a:lnTo>
                    <a:lnTo>
                      <a:pt x="152" y="1669"/>
                    </a:lnTo>
                    <a:lnTo>
                      <a:pt x="156" y="1672"/>
                    </a:lnTo>
                    <a:lnTo>
                      <a:pt x="160" y="1676"/>
                    </a:lnTo>
                    <a:lnTo>
                      <a:pt x="165" y="1680"/>
                    </a:lnTo>
                    <a:lnTo>
                      <a:pt x="167" y="1684"/>
                    </a:lnTo>
                    <a:lnTo>
                      <a:pt x="171" y="1686"/>
                    </a:lnTo>
                    <a:lnTo>
                      <a:pt x="177" y="1691"/>
                    </a:lnTo>
                    <a:lnTo>
                      <a:pt x="181" y="1693"/>
                    </a:lnTo>
                    <a:lnTo>
                      <a:pt x="184" y="1697"/>
                    </a:lnTo>
                    <a:lnTo>
                      <a:pt x="137" y="1722"/>
                    </a:lnTo>
                    <a:lnTo>
                      <a:pt x="141" y="1726"/>
                    </a:lnTo>
                    <a:lnTo>
                      <a:pt x="143" y="1726"/>
                    </a:lnTo>
                    <a:lnTo>
                      <a:pt x="146" y="1729"/>
                    </a:lnTo>
                    <a:lnTo>
                      <a:pt x="148" y="1731"/>
                    </a:lnTo>
                    <a:lnTo>
                      <a:pt x="152" y="1735"/>
                    </a:lnTo>
                    <a:lnTo>
                      <a:pt x="156" y="1741"/>
                    </a:lnTo>
                    <a:lnTo>
                      <a:pt x="160" y="1743"/>
                    </a:lnTo>
                    <a:lnTo>
                      <a:pt x="165" y="1748"/>
                    </a:lnTo>
                    <a:lnTo>
                      <a:pt x="171" y="1754"/>
                    </a:lnTo>
                    <a:lnTo>
                      <a:pt x="175" y="1756"/>
                    </a:lnTo>
                    <a:lnTo>
                      <a:pt x="181" y="1762"/>
                    </a:lnTo>
                    <a:lnTo>
                      <a:pt x="184" y="1766"/>
                    </a:lnTo>
                    <a:lnTo>
                      <a:pt x="188" y="1767"/>
                    </a:lnTo>
                    <a:lnTo>
                      <a:pt x="192" y="1769"/>
                    </a:lnTo>
                    <a:lnTo>
                      <a:pt x="194" y="1773"/>
                    </a:lnTo>
                    <a:lnTo>
                      <a:pt x="198" y="1775"/>
                    </a:lnTo>
                    <a:lnTo>
                      <a:pt x="202" y="1779"/>
                    </a:lnTo>
                    <a:lnTo>
                      <a:pt x="205" y="1781"/>
                    </a:lnTo>
                    <a:lnTo>
                      <a:pt x="209" y="1785"/>
                    </a:lnTo>
                    <a:lnTo>
                      <a:pt x="213" y="1786"/>
                    </a:lnTo>
                    <a:lnTo>
                      <a:pt x="217" y="1788"/>
                    </a:lnTo>
                    <a:lnTo>
                      <a:pt x="219" y="1792"/>
                    </a:lnTo>
                    <a:lnTo>
                      <a:pt x="224" y="1794"/>
                    </a:lnTo>
                    <a:lnTo>
                      <a:pt x="228" y="1798"/>
                    </a:lnTo>
                    <a:lnTo>
                      <a:pt x="234" y="1800"/>
                    </a:lnTo>
                    <a:lnTo>
                      <a:pt x="236" y="1804"/>
                    </a:lnTo>
                    <a:lnTo>
                      <a:pt x="241" y="1805"/>
                    </a:lnTo>
                    <a:lnTo>
                      <a:pt x="245" y="1807"/>
                    </a:lnTo>
                    <a:lnTo>
                      <a:pt x="249" y="1811"/>
                    </a:lnTo>
                    <a:lnTo>
                      <a:pt x="255" y="1813"/>
                    </a:lnTo>
                    <a:lnTo>
                      <a:pt x="260" y="1817"/>
                    </a:lnTo>
                    <a:lnTo>
                      <a:pt x="262" y="1819"/>
                    </a:lnTo>
                    <a:lnTo>
                      <a:pt x="268" y="1823"/>
                    </a:lnTo>
                    <a:lnTo>
                      <a:pt x="272" y="1824"/>
                    </a:lnTo>
                    <a:lnTo>
                      <a:pt x="278" y="1826"/>
                    </a:lnTo>
                    <a:lnTo>
                      <a:pt x="281" y="1828"/>
                    </a:lnTo>
                    <a:lnTo>
                      <a:pt x="287" y="1832"/>
                    </a:lnTo>
                    <a:lnTo>
                      <a:pt x="293" y="1834"/>
                    </a:lnTo>
                    <a:lnTo>
                      <a:pt x="298" y="1836"/>
                    </a:lnTo>
                    <a:lnTo>
                      <a:pt x="302" y="1838"/>
                    </a:lnTo>
                    <a:lnTo>
                      <a:pt x="308" y="1842"/>
                    </a:lnTo>
                    <a:lnTo>
                      <a:pt x="312" y="1842"/>
                    </a:lnTo>
                    <a:lnTo>
                      <a:pt x="317" y="1845"/>
                    </a:lnTo>
                    <a:lnTo>
                      <a:pt x="323" y="1847"/>
                    </a:lnTo>
                    <a:lnTo>
                      <a:pt x="329" y="1849"/>
                    </a:lnTo>
                    <a:lnTo>
                      <a:pt x="335" y="1851"/>
                    </a:lnTo>
                    <a:lnTo>
                      <a:pt x="340" y="1853"/>
                    </a:lnTo>
                    <a:lnTo>
                      <a:pt x="344" y="1855"/>
                    </a:lnTo>
                    <a:lnTo>
                      <a:pt x="350" y="1855"/>
                    </a:lnTo>
                    <a:lnTo>
                      <a:pt x="355" y="1857"/>
                    </a:lnTo>
                    <a:lnTo>
                      <a:pt x="361" y="1857"/>
                    </a:lnTo>
                    <a:lnTo>
                      <a:pt x="367" y="1859"/>
                    </a:lnTo>
                    <a:lnTo>
                      <a:pt x="373" y="1861"/>
                    </a:lnTo>
                    <a:lnTo>
                      <a:pt x="376" y="1862"/>
                    </a:lnTo>
                    <a:lnTo>
                      <a:pt x="382" y="1862"/>
                    </a:lnTo>
                    <a:lnTo>
                      <a:pt x="388" y="1862"/>
                    </a:lnTo>
                    <a:lnTo>
                      <a:pt x="394" y="1864"/>
                    </a:lnTo>
                    <a:lnTo>
                      <a:pt x="399" y="1864"/>
                    </a:lnTo>
                    <a:lnTo>
                      <a:pt x="407" y="1866"/>
                    </a:lnTo>
                    <a:lnTo>
                      <a:pt x="411" y="1866"/>
                    </a:lnTo>
                    <a:lnTo>
                      <a:pt x="416" y="1866"/>
                    </a:lnTo>
                    <a:lnTo>
                      <a:pt x="424" y="1866"/>
                    </a:lnTo>
                    <a:lnTo>
                      <a:pt x="430" y="1868"/>
                    </a:lnTo>
                    <a:lnTo>
                      <a:pt x="435" y="1868"/>
                    </a:lnTo>
                    <a:lnTo>
                      <a:pt x="439" y="1868"/>
                    </a:lnTo>
                    <a:lnTo>
                      <a:pt x="445" y="1868"/>
                    </a:lnTo>
                    <a:lnTo>
                      <a:pt x="451" y="1868"/>
                    </a:lnTo>
                    <a:lnTo>
                      <a:pt x="456" y="1868"/>
                    </a:lnTo>
                    <a:lnTo>
                      <a:pt x="462" y="1868"/>
                    </a:lnTo>
                    <a:lnTo>
                      <a:pt x="468" y="1868"/>
                    </a:lnTo>
                    <a:lnTo>
                      <a:pt x="473" y="1868"/>
                    </a:lnTo>
                    <a:lnTo>
                      <a:pt x="477" y="1868"/>
                    </a:lnTo>
                    <a:lnTo>
                      <a:pt x="483" y="1868"/>
                    </a:lnTo>
                    <a:lnTo>
                      <a:pt x="489" y="1866"/>
                    </a:lnTo>
                    <a:lnTo>
                      <a:pt x="494" y="1866"/>
                    </a:lnTo>
                    <a:lnTo>
                      <a:pt x="500" y="1866"/>
                    </a:lnTo>
                    <a:lnTo>
                      <a:pt x="506" y="1866"/>
                    </a:lnTo>
                    <a:lnTo>
                      <a:pt x="509" y="1866"/>
                    </a:lnTo>
                    <a:lnTo>
                      <a:pt x="517" y="1866"/>
                    </a:lnTo>
                    <a:lnTo>
                      <a:pt x="521" y="1864"/>
                    </a:lnTo>
                    <a:lnTo>
                      <a:pt x="525" y="1864"/>
                    </a:lnTo>
                    <a:lnTo>
                      <a:pt x="530" y="1862"/>
                    </a:lnTo>
                    <a:lnTo>
                      <a:pt x="536" y="1862"/>
                    </a:lnTo>
                    <a:lnTo>
                      <a:pt x="540" y="1861"/>
                    </a:lnTo>
                    <a:lnTo>
                      <a:pt x="546" y="1861"/>
                    </a:lnTo>
                    <a:lnTo>
                      <a:pt x="549" y="1859"/>
                    </a:lnTo>
                    <a:lnTo>
                      <a:pt x="555" y="1859"/>
                    </a:lnTo>
                    <a:lnTo>
                      <a:pt x="559" y="1857"/>
                    </a:lnTo>
                    <a:lnTo>
                      <a:pt x="565" y="1857"/>
                    </a:lnTo>
                    <a:lnTo>
                      <a:pt x="568" y="1855"/>
                    </a:lnTo>
                    <a:lnTo>
                      <a:pt x="574" y="1855"/>
                    </a:lnTo>
                    <a:lnTo>
                      <a:pt x="578" y="1853"/>
                    </a:lnTo>
                    <a:lnTo>
                      <a:pt x="582" y="1851"/>
                    </a:lnTo>
                    <a:lnTo>
                      <a:pt x="587" y="1851"/>
                    </a:lnTo>
                    <a:lnTo>
                      <a:pt x="591" y="1851"/>
                    </a:lnTo>
                    <a:lnTo>
                      <a:pt x="595" y="1849"/>
                    </a:lnTo>
                    <a:lnTo>
                      <a:pt x="599" y="1847"/>
                    </a:lnTo>
                    <a:lnTo>
                      <a:pt x="603" y="1847"/>
                    </a:lnTo>
                    <a:lnTo>
                      <a:pt x="606" y="1845"/>
                    </a:lnTo>
                    <a:lnTo>
                      <a:pt x="612" y="1843"/>
                    </a:lnTo>
                    <a:lnTo>
                      <a:pt x="614" y="1842"/>
                    </a:lnTo>
                    <a:lnTo>
                      <a:pt x="618" y="1842"/>
                    </a:lnTo>
                    <a:lnTo>
                      <a:pt x="622" y="1840"/>
                    </a:lnTo>
                    <a:lnTo>
                      <a:pt x="625" y="1838"/>
                    </a:lnTo>
                    <a:lnTo>
                      <a:pt x="629" y="1838"/>
                    </a:lnTo>
                    <a:lnTo>
                      <a:pt x="631" y="1836"/>
                    </a:lnTo>
                    <a:lnTo>
                      <a:pt x="635" y="1834"/>
                    </a:lnTo>
                    <a:lnTo>
                      <a:pt x="641" y="1832"/>
                    </a:lnTo>
                    <a:lnTo>
                      <a:pt x="646" y="1828"/>
                    </a:lnTo>
                    <a:lnTo>
                      <a:pt x="652" y="1824"/>
                    </a:lnTo>
                    <a:lnTo>
                      <a:pt x="656" y="1823"/>
                    </a:lnTo>
                    <a:lnTo>
                      <a:pt x="660" y="1819"/>
                    </a:lnTo>
                    <a:lnTo>
                      <a:pt x="663" y="1817"/>
                    </a:lnTo>
                    <a:lnTo>
                      <a:pt x="669" y="1809"/>
                    </a:lnTo>
                    <a:lnTo>
                      <a:pt x="673" y="1805"/>
                    </a:lnTo>
                    <a:lnTo>
                      <a:pt x="677" y="1798"/>
                    </a:lnTo>
                    <a:lnTo>
                      <a:pt x="679" y="1792"/>
                    </a:lnTo>
                    <a:lnTo>
                      <a:pt x="679" y="1786"/>
                    </a:lnTo>
                    <a:lnTo>
                      <a:pt x="679" y="1783"/>
                    </a:lnTo>
                    <a:lnTo>
                      <a:pt x="679" y="1777"/>
                    </a:lnTo>
                    <a:lnTo>
                      <a:pt x="679" y="1773"/>
                    </a:lnTo>
                    <a:lnTo>
                      <a:pt x="677" y="1769"/>
                    </a:lnTo>
                    <a:lnTo>
                      <a:pt x="675" y="1767"/>
                    </a:lnTo>
                    <a:lnTo>
                      <a:pt x="671" y="1762"/>
                    </a:lnTo>
                    <a:lnTo>
                      <a:pt x="669" y="1762"/>
                    </a:lnTo>
                    <a:lnTo>
                      <a:pt x="665" y="1762"/>
                    </a:lnTo>
                    <a:lnTo>
                      <a:pt x="660" y="1762"/>
                    </a:lnTo>
                    <a:lnTo>
                      <a:pt x="656" y="1760"/>
                    </a:lnTo>
                    <a:lnTo>
                      <a:pt x="654" y="1760"/>
                    </a:lnTo>
                    <a:lnTo>
                      <a:pt x="650" y="1760"/>
                    </a:lnTo>
                    <a:lnTo>
                      <a:pt x="646" y="1760"/>
                    </a:lnTo>
                    <a:lnTo>
                      <a:pt x="643" y="1760"/>
                    </a:lnTo>
                    <a:lnTo>
                      <a:pt x="639" y="1760"/>
                    </a:lnTo>
                    <a:lnTo>
                      <a:pt x="633" y="1760"/>
                    </a:lnTo>
                    <a:lnTo>
                      <a:pt x="631" y="1760"/>
                    </a:lnTo>
                    <a:lnTo>
                      <a:pt x="624" y="1758"/>
                    </a:lnTo>
                    <a:lnTo>
                      <a:pt x="620" y="1758"/>
                    </a:lnTo>
                    <a:lnTo>
                      <a:pt x="614" y="1756"/>
                    </a:lnTo>
                    <a:lnTo>
                      <a:pt x="608" y="1756"/>
                    </a:lnTo>
                    <a:lnTo>
                      <a:pt x="601" y="1756"/>
                    </a:lnTo>
                    <a:lnTo>
                      <a:pt x="595" y="1754"/>
                    </a:lnTo>
                    <a:lnTo>
                      <a:pt x="593" y="1754"/>
                    </a:lnTo>
                    <a:lnTo>
                      <a:pt x="589" y="1754"/>
                    </a:lnTo>
                    <a:lnTo>
                      <a:pt x="586" y="1752"/>
                    </a:lnTo>
                    <a:lnTo>
                      <a:pt x="584" y="1752"/>
                    </a:lnTo>
                    <a:lnTo>
                      <a:pt x="578" y="1750"/>
                    </a:lnTo>
                    <a:lnTo>
                      <a:pt x="576" y="1750"/>
                    </a:lnTo>
                    <a:lnTo>
                      <a:pt x="572" y="1748"/>
                    </a:lnTo>
                    <a:lnTo>
                      <a:pt x="568" y="1748"/>
                    </a:lnTo>
                    <a:lnTo>
                      <a:pt x="565" y="1748"/>
                    </a:lnTo>
                    <a:lnTo>
                      <a:pt x="561" y="1747"/>
                    </a:lnTo>
                    <a:lnTo>
                      <a:pt x="557" y="1747"/>
                    </a:lnTo>
                    <a:lnTo>
                      <a:pt x="555" y="1745"/>
                    </a:lnTo>
                    <a:lnTo>
                      <a:pt x="549" y="1745"/>
                    </a:lnTo>
                    <a:lnTo>
                      <a:pt x="546" y="1743"/>
                    </a:lnTo>
                    <a:lnTo>
                      <a:pt x="542" y="1743"/>
                    </a:lnTo>
                    <a:lnTo>
                      <a:pt x="538" y="1743"/>
                    </a:lnTo>
                    <a:lnTo>
                      <a:pt x="534" y="1741"/>
                    </a:lnTo>
                    <a:lnTo>
                      <a:pt x="530" y="1741"/>
                    </a:lnTo>
                    <a:lnTo>
                      <a:pt x="527" y="1737"/>
                    </a:lnTo>
                    <a:lnTo>
                      <a:pt x="523" y="1737"/>
                    </a:lnTo>
                    <a:lnTo>
                      <a:pt x="519" y="1735"/>
                    </a:lnTo>
                    <a:lnTo>
                      <a:pt x="515" y="1733"/>
                    </a:lnTo>
                    <a:lnTo>
                      <a:pt x="511" y="1731"/>
                    </a:lnTo>
                    <a:lnTo>
                      <a:pt x="506" y="1731"/>
                    </a:lnTo>
                    <a:lnTo>
                      <a:pt x="502" y="1729"/>
                    </a:lnTo>
                    <a:lnTo>
                      <a:pt x="498" y="1728"/>
                    </a:lnTo>
                    <a:lnTo>
                      <a:pt x="494" y="1726"/>
                    </a:lnTo>
                    <a:lnTo>
                      <a:pt x="489" y="1724"/>
                    </a:lnTo>
                    <a:lnTo>
                      <a:pt x="485" y="1722"/>
                    </a:lnTo>
                    <a:lnTo>
                      <a:pt x="481" y="1720"/>
                    </a:lnTo>
                    <a:lnTo>
                      <a:pt x="475" y="1718"/>
                    </a:lnTo>
                    <a:lnTo>
                      <a:pt x="473" y="1716"/>
                    </a:lnTo>
                    <a:lnTo>
                      <a:pt x="468" y="1714"/>
                    </a:lnTo>
                    <a:lnTo>
                      <a:pt x="464" y="1712"/>
                    </a:lnTo>
                    <a:lnTo>
                      <a:pt x="458" y="1710"/>
                    </a:lnTo>
                    <a:lnTo>
                      <a:pt x="454" y="1709"/>
                    </a:lnTo>
                    <a:lnTo>
                      <a:pt x="449" y="1707"/>
                    </a:lnTo>
                    <a:lnTo>
                      <a:pt x="445" y="1705"/>
                    </a:lnTo>
                    <a:lnTo>
                      <a:pt x="439" y="1701"/>
                    </a:lnTo>
                    <a:lnTo>
                      <a:pt x="437" y="1699"/>
                    </a:lnTo>
                    <a:lnTo>
                      <a:pt x="432" y="1697"/>
                    </a:lnTo>
                    <a:lnTo>
                      <a:pt x="428" y="1693"/>
                    </a:lnTo>
                    <a:lnTo>
                      <a:pt x="424" y="1691"/>
                    </a:lnTo>
                    <a:lnTo>
                      <a:pt x="418" y="1690"/>
                    </a:lnTo>
                    <a:lnTo>
                      <a:pt x="413" y="1686"/>
                    </a:lnTo>
                    <a:lnTo>
                      <a:pt x="411" y="1684"/>
                    </a:lnTo>
                    <a:lnTo>
                      <a:pt x="405" y="1682"/>
                    </a:lnTo>
                    <a:lnTo>
                      <a:pt x="401" y="1680"/>
                    </a:lnTo>
                    <a:lnTo>
                      <a:pt x="395" y="1676"/>
                    </a:lnTo>
                    <a:lnTo>
                      <a:pt x="392" y="1674"/>
                    </a:lnTo>
                    <a:lnTo>
                      <a:pt x="388" y="1671"/>
                    </a:lnTo>
                    <a:lnTo>
                      <a:pt x="382" y="1669"/>
                    </a:lnTo>
                    <a:lnTo>
                      <a:pt x="378" y="1665"/>
                    </a:lnTo>
                    <a:lnTo>
                      <a:pt x="374" y="1663"/>
                    </a:lnTo>
                    <a:lnTo>
                      <a:pt x="371" y="1659"/>
                    </a:lnTo>
                    <a:lnTo>
                      <a:pt x="367" y="1655"/>
                    </a:lnTo>
                    <a:lnTo>
                      <a:pt x="361" y="1653"/>
                    </a:lnTo>
                    <a:lnTo>
                      <a:pt x="357" y="1650"/>
                    </a:lnTo>
                    <a:lnTo>
                      <a:pt x="354" y="1648"/>
                    </a:lnTo>
                    <a:lnTo>
                      <a:pt x="350" y="1644"/>
                    </a:lnTo>
                    <a:lnTo>
                      <a:pt x="344" y="1640"/>
                    </a:lnTo>
                    <a:lnTo>
                      <a:pt x="340" y="1636"/>
                    </a:lnTo>
                    <a:lnTo>
                      <a:pt x="336" y="1634"/>
                    </a:lnTo>
                    <a:lnTo>
                      <a:pt x="333" y="1631"/>
                    </a:lnTo>
                    <a:lnTo>
                      <a:pt x="329" y="1625"/>
                    </a:lnTo>
                    <a:lnTo>
                      <a:pt x="325" y="1623"/>
                    </a:lnTo>
                    <a:lnTo>
                      <a:pt x="319" y="1619"/>
                    </a:lnTo>
                    <a:lnTo>
                      <a:pt x="317" y="1617"/>
                    </a:lnTo>
                    <a:lnTo>
                      <a:pt x="314" y="1612"/>
                    </a:lnTo>
                    <a:lnTo>
                      <a:pt x="310" y="1610"/>
                    </a:lnTo>
                    <a:lnTo>
                      <a:pt x="306" y="1604"/>
                    </a:lnTo>
                    <a:lnTo>
                      <a:pt x="302" y="1602"/>
                    </a:lnTo>
                    <a:lnTo>
                      <a:pt x="298" y="1598"/>
                    </a:lnTo>
                    <a:lnTo>
                      <a:pt x="295" y="1593"/>
                    </a:lnTo>
                    <a:lnTo>
                      <a:pt x="293" y="1591"/>
                    </a:lnTo>
                    <a:lnTo>
                      <a:pt x="289" y="1587"/>
                    </a:lnTo>
                    <a:lnTo>
                      <a:pt x="285" y="1583"/>
                    </a:lnTo>
                    <a:lnTo>
                      <a:pt x="281" y="1577"/>
                    </a:lnTo>
                    <a:lnTo>
                      <a:pt x="279" y="1574"/>
                    </a:lnTo>
                    <a:lnTo>
                      <a:pt x="276" y="1570"/>
                    </a:lnTo>
                    <a:lnTo>
                      <a:pt x="272" y="1566"/>
                    </a:lnTo>
                    <a:lnTo>
                      <a:pt x="270" y="1560"/>
                    </a:lnTo>
                    <a:lnTo>
                      <a:pt x="268" y="1558"/>
                    </a:lnTo>
                    <a:lnTo>
                      <a:pt x="266" y="1553"/>
                    </a:lnTo>
                    <a:lnTo>
                      <a:pt x="262" y="1549"/>
                    </a:lnTo>
                    <a:lnTo>
                      <a:pt x="260" y="1543"/>
                    </a:lnTo>
                    <a:lnTo>
                      <a:pt x="257" y="1539"/>
                    </a:lnTo>
                    <a:lnTo>
                      <a:pt x="255" y="1536"/>
                    </a:lnTo>
                    <a:lnTo>
                      <a:pt x="251" y="1530"/>
                    </a:lnTo>
                    <a:lnTo>
                      <a:pt x="249" y="1526"/>
                    </a:lnTo>
                    <a:lnTo>
                      <a:pt x="247" y="1520"/>
                    </a:lnTo>
                    <a:lnTo>
                      <a:pt x="243" y="1517"/>
                    </a:lnTo>
                    <a:lnTo>
                      <a:pt x="241" y="1511"/>
                    </a:lnTo>
                    <a:lnTo>
                      <a:pt x="240" y="1507"/>
                    </a:lnTo>
                    <a:lnTo>
                      <a:pt x="238" y="1501"/>
                    </a:lnTo>
                    <a:lnTo>
                      <a:pt x="236" y="1498"/>
                    </a:lnTo>
                    <a:lnTo>
                      <a:pt x="234" y="1492"/>
                    </a:lnTo>
                    <a:lnTo>
                      <a:pt x="232" y="1486"/>
                    </a:lnTo>
                    <a:lnTo>
                      <a:pt x="230" y="1482"/>
                    </a:lnTo>
                    <a:lnTo>
                      <a:pt x="230" y="1479"/>
                    </a:lnTo>
                    <a:lnTo>
                      <a:pt x="228" y="1473"/>
                    </a:lnTo>
                    <a:lnTo>
                      <a:pt x="226" y="1467"/>
                    </a:lnTo>
                    <a:lnTo>
                      <a:pt x="224" y="1461"/>
                    </a:lnTo>
                    <a:lnTo>
                      <a:pt x="222" y="1458"/>
                    </a:lnTo>
                    <a:lnTo>
                      <a:pt x="221" y="1452"/>
                    </a:lnTo>
                    <a:lnTo>
                      <a:pt x="219" y="1448"/>
                    </a:lnTo>
                    <a:lnTo>
                      <a:pt x="219" y="1442"/>
                    </a:lnTo>
                    <a:lnTo>
                      <a:pt x="217" y="1439"/>
                    </a:lnTo>
                    <a:lnTo>
                      <a:pt x="215" y="1433"/>
                    </a:lnTo>
                    <a:lnTo>
                      <a:pt x="215" y="1427"/>
                    </a:lnTo>
                    <a:lnTo>
                      <a:pt x="213" y="1422"/>
                    </a:lnTo>
                    <a:lnTo>
                      <a:pt x="213" y="1418"/>
                    </a:lnTo>
                    <a:lnTo>
                      <a:pt x="211" y="1414"/>
                    </a:lnTo>
                    <a:lnTo>
                      <a:pt x="211" y="1408"/>
                    </a:lnTo>
                    <a:lnTo>
                      <a:pt x="209" y="1403"/>
                    </a:lnTo>
                    <a:lnTo>
                      <a:pt x="209" y="1397"/>
                    </a:lnTo>
                    <a:lnTo>
                      <a:pt x="209" y="1391"/>
                    </a:lnTo>
                    <a:lnTo>
                      <a:pt x="207" y="1387"/>
                    </a:lnTo>
                    <a:lnTo>
                      <a:pt x="205" y="1382"/>
                    </a:lnTo>
                    <a:lnTo>
                      <a:pt x="205" y="1376"/>
                    </a:lnTo>
                    <a:lnTo>
                      <a:pt x="205" y="1372"/>
                    </a:lnTo>
                    <a:lnTo>
                      <a:pt x="203" y="1366"/>
                    </a:lnTo>
                    <a:lnTo>
                      <a:pt x="203" y="1361"/>
                    </a:lnTo>
                    <a:lnTo>
                      <a:pt x="203" y="1357"/>
                    </a:lnTo>
                    <a:lnTo>
                      <a:pt x="203" y="1351"/>
                    </a:lnTo>
                    <a:lnTo>
                      <a:pt x="202" y="1346"/>
                    </a:lnTo>
                    <a:lnTo>
                      <a:pt x="202" y="1340"/>
                    </a:lnTo>
                    <a:lnTo>
                      <a:pt x="202" y="1336"/>
                    </a:lnTo>
                    <a:lnTo>
                      <a:pt x="200" y="1330"/>
                    </a:lnTo>
                    <a:lnTo>
                      <a:pt x="200" y="1327"/>
                    </a:lnTo>
                    <a:lnTo>
                      <a:pt x="200" y="1321"/>
                    </a:lnTo>
                    <a:lnTo>
                      <a:pt x="200" y="1315"/>
                    </a:lnTo>
                    <a:lnTo>
                      <a:pt x="200" y="1311"/>
                    </a:lnTo>
                    <a:lnTo>
                      <a:pt x="200" y="1306"/>
                    </a:lnTo>
                    <a:lnTo>
                      <a:pt x="198" y="1302"/>
                    </a:lnTo>
                    <a:lnTo>
                      <a:pt x="198" y="1296"/>
                    </a:lnTo>
                    <a:lnTo>
                      <a:pt x="198" y="1290"/>
                    </a:lnTo>
                    <a:lnTo>
                      <a:pt x="198" y="1287"/>
                    </a:lnTo>
                    <a:lnTo>
                      <a:pt x="198" y="1283"/>
                    </a:lnTo>
                    <a:lnTo>
                      <a:pt x="198" y="1277"/>
                    </a:lnTo>
                    <a:lnTo>
                      <a:pt x="198" y="1271"/>
                    </a:lnTo>
                    <a:lnTo>
                      <a:pt x="198" y="1268"/>
                    </a:lnTo>
                    <a:lnTo>
                      <a:pt x="198" y="1264"/>
                    </a:lnTo>
                    <a:lnTo>
                      <a:pt x="198" y="1258"/>
                    </a:lnTo>
                    <a:lnTo>
                      <a:pt x="198" y="1254"/>
                    </a:lnTo>
                    <a:lnTo>
                      <a:pt x="198" y="1251"/>
                    </a:lnTo>
                    <a:lnTo>
                      <a:pt x="198" y="1245"/>
                    </a:lnTo>
                    <a:lnTo>
                      <a:pt x="198" y="1241"/>
                    </a:lnTo>
                    <a:lnTo>
                      <a:pt x="198" y="1237"/>
                    </a:lnTo>
                    <a:lnTo>
                      <a:pt x="198" y="1233"/>
                    </a:lnTo>
                    <a:lnTo>
                      <a:pt x="198" y="1228"/>
                    </a:lnTo>
                    <a:lnTo>
                      <a:pt x="198" y="1224"/>
                    </a:lnTo>
                    <a:lnTo>
                      <a:pt x="196" y="1220"/>
                    </a:lnTo>
                    <a:lnTo>
                      <a:pt x="196" y="1214"/>
                    </a:lnTo>
                    <a:lnTo>
                      <a:pt x="196" y="1213"/>
                    </a:lnTo>
                    <a:lnTo>
                      <a:pt x="196" y="1207"/>
                    </a:lnTo>
                    <a:lnTo>
                      <a:pt x="196" y="1203"/>
                    </a:lnTo>
                    <a:lnTo>
                      <a:pt x="196" y="1199"/>
                    </a:lnTo>
                    <a:lnTo>
                      <a:pt x="196" y="1195"/>
                    </a:lnTo>
                    <a:lnTo>
                      <a:pt x="196" y="1192"/>
                    </a:lnTo>
                    <a:lnTo>
                      <a:pt x="196" y="1188"/>
                    </a:lnTo>
                    <a:lnTo>
                      <a:pt x="196" y="1184"/>
                    </a:lnTo>
                    <a:lnTo>
                      <a:pt x="196" y="1182"/>
                    </a:lnTo>
                    <a:lnTo>
                      <a:pt x="196" y="1176"/>
                    </a:lnTo>
                    <a:lnTo>
                      <a:pt x="196" y="1175"/>
                    </a:lnTo>
                    <a:lnTo>
                      <a:pt x="196" y="1171"/>
                    </a:lnTo>
                    <a:lnTo>
                      <a:pt x="196" y="1167"/>
                    </a:lnTo>
                    <a:lnTo>
                      <a:pt x="196" y="1163"/>
                    </a:lnTo>
                    <a:lnTo>
                      <a:pt x="196" y="1159"/>
                    </a:lnTo>
                    <a:lnTo>
                      <a:pt x="196" y="1157"/>
                    </a:lnTo>
                    <a:lnTo>
                      <a:pt x="196" y="1154"/>
                    </a:lnTo>
                    <a:lnTo>
                      <a:pt x="196" y="1152"/>
                    </a:lnTo>
                    <a:lnTo>
                      <a:pt x="196" y="1144"/>
                    </a:lnTo>
                    <a:lnTo>
                      <a:pt x="196" y="1138"/>
                    </a:lnTo>
                    <a:lnTo>
                      <a:pt x="196" y="1133"/>
                    </a:lnTo>
                    <a:lnTo>
                      <a:pt x="196" y="1129"/>
                    </a:lnTo>
                    <a:lnTo>
                      <a:pt x="196" y="1123"/>
                    </a:lnTo>
                    <a:lnTo>
                      <a:pt x="196" y="1119"/>
                    </a:lnTo>
                    <a:lnTo>
                      <a:pt x="196" y="1114"/>
                    </a:lnTo>
                    <a:lnTo>
                      <a:pt x="196" y="1110"/>
                    </a:lnTo>
                    <a:lnTo>
                      <a:pt x="196" y="1106"/>
                    </a:lnTo>
                    <a:lnTo>
                      <a:pt x="196" y="1102"/>
                    </a:lnTo>
                    <a:lnTo>
                      <a:pt x="196" y="1098"/>
                    </a:lnTo>
                    <a:lnTo>
                      <a:pt x="198" y="1097"/>
                    </a:lnTo>
                    <a:lnTo>
                      <a:pt x="198" y="1087"/>
                    </a:lnTo>
                    <a:lnTo>
                      <a:pt x="97" y="1262"/>
                    </a:lnTo>
                    <a:lnTo>
                      <a:pt x="97" y="1260"/>
                    </a:lnTo>
                    <a:lnTo>
                      <a:pt x="97" y="1258"/>
                    </a:lnTo>
                    <a:lnTo>
                      <a:pt x="97" y="1252"/>
                    </a:lnTo>
                    <a:lnTo>
                      <a:pt x="97" y="1249"/>
                    </a:lnTo>
                    <a:lnTo>
                      <a:pt x="95" y="1245"/>
                    </a:lnTo>
                    <a:lnTo>
                      <a:pt x="95" y="1241"/>
                    </a:lnTo>
                    <a:lnTo>
                      <a:pt x="95" y="1237"/>
                    </a:lnTo>
                    <a:lnTo>
                      <a:pt x="95" y="1233"/>
                    </a:lnTo>
                    <a:lnTo>
                      <a:pt x="95" y="1228"/>
                    </a:lnTo>
                    <a:lnTo>
                      <a:pt x="95" y="1224"/>
                    </a:lnTo>
                    <a:lnTo>
                      <a:pt x="95" y="1218"/>
                    </a:lnTo>
                    <a:lnTo>
                      <a:pt x="95" y="1214"/>
                    </a:lnTo>
                    <a:lnTo>
                      <a:pt x="93" y="1209"/>
                    </a:lnTo>
                    <a:lnTo>
                      <a:pt x="93" y="1203"/>
                    </a:lnTo>
                    <a:lnTo>
                      <a:pt x="93" y="1197"/>
                    </a:lnTo>
                    <a:lnTo>
                      <a:pt x="93" y="1190"/>
                    </a:lnTo>
                    <a:lnTo>
                      <a:pt x="93" y="1188"/>
                    </a:lnTo>
                    <a:lnTo>
                      <a:pt x="93" y="1184"/>
                    </a:lnTo>
                    <a:lnTo>
                      <a:pt x="93" y="1182"/>
                    </a:lnTo>
                    <a:lnTo>
                      <a:pt x="93" y="1178"/>
                    </a:lnTo>
                    <a:lnTo>
                      <a:pt x="93" y="1175"/>
                    </a:lnTo>
                    <a:lnTo>
                      <a:pt x="93" y="1171"/>
                    </a:lnTo>
                    <a:lnTo>
                      <a:pt x="93" y="1169"/>
                    </a:lnTo>
                    <a:lnTo>
                      <a:pt x="93" y="1165"/>
                    </a:lnTo>
                    <a:lnTo>
                      <a:pt x="93" y="1161"/>
                    </a:lnTo>
                    <a:lnTo>
                      <a:pt x="93" y="1157"/>
                    </a:lnTo>
                    <a:lnTo>
                      <a:pt x="93" y="1156"/>
                    </a:lnTo>
                    <a:lnTo>
                      <a:pt x="93" y="1152"/>
                    </a:lnTo>
                    <a:lnTo>
                      <a:pt x="93" y="1148"/>
                    </a:lnTo>
                    <a:lnTo>
                      <a:pt x="93" y="1144"/>
                    </a:lnTo>
                    <a:lnTo>
                      <a:pt x="93" y="1140"/>
                    </a:lnTo>
                    <a:lnTo>
                      <a:pt x="93" y="1138"/>
                    </a:lnTo>
                    <a:lnTo>
                      <a:pt x="93" y="1135"/>
                    </a:lnTo>
                    <a:lnTo>
                      <a:pt x="93" y="1131"/>
                    </a:lnTo>
                    <a:lnTo>
                      <a:pt x="93" y="1127"/>
                    </a:lnTo>
                    <a:lnTo>
                      <a:pt x="93" y="1125"/>
                    </a:lnTo>
                    <a:lnTo>
                      <a:pt x="93" y="1121"/>
                    </a:lnTo>
                    <a:lnTo>
                      <a:pt x="93" y="1117"/>
                    </a:lnTo>
                    <a:lnTo>
                      <a:pt x="93" y="1114"/>
                    </a:lnTo>
                    <a:lnTo>
                      <a:pt x="93" y="1110"/>
                    </a:lnTo>
                    <a:lnTo>
                      <a:pt x="91" y="1106"/>
                    </a:lnTo>
                    <a:lnTo>
                      <a:pt x="91" y="1102"/>
                    </a:lnTo>
                    <a:lnTo>
                      <a:pt x="91" y="1098"/>
                    </a:lnTo>
                    <a:lnTo>
                      <a:pt x="91" y="1095"/>
                    </a:lnTo>
                    <a:lnTo>
                      <a:pt x="91" y="1093"/>
                    </a:lnTo>
                    <a:lnTo>
                      <a:pt x="91" y="1089"/>
                    </a:lnTo>
                    <a:lnTo>
                      <a:pt x="91" y="1083"/>
                    </a:lnTo>
                    <a:lnTo>
                      <a:pt x="91" y="1081"/>
                    </a:lnTo>
                    <a:lnTo>
                      <a:pt x="91" y="1078"/>
                    </a:lnTo>
                    <a:lnTo>
                      <a:pt x="91" y="1074"/>
                    </a:lnTo>
                    <a:lnTo>
                      <a:pt x="91" y="1070"/>
                    </a:lnTo>
                    <a:lnTo>
                      <a:pt x="91" y="1068"/>
                    </a:lnTo>
                    <a:lnTo>
                      <a:pt x="91" y="1064"/>
                    </a:lnTo>
                    <a:lnTo>
                      <a:pt x="91" y="1060"/>
                    </a:lnTo>
                    <a:lnTo>
                      <a:pt x="91" y="1057"/>
                    </a:lnTo>
                    <a:lnTo>
                      <a:pt x="91" y="1055"/>
                    </a:lnTo>
                    <a:lnTo>
                      <a:pt x="91" y="1051"/>
                    </a:lnTo>
                    <a:lnTo>
                      <a:pt x="91" y="1047"/>
                    </a:lnTo>
                    <a:lnTo>
                      <a:pt x="91" y="1043"/>
                    </a:lnTo>
                    <a:lnTo>
                      <a:pt x="91" y="1040"/>
                    </a:lnTo>
                    <a:lnTo>
                      <a:pt x="91" y="1034"/>
                    </a:lnTo>
                    <a:lnTo>
                      <a:pt x="91" y="1028"/>
                    </a:lnTo>
                    <a:lnTo>
                      <a:pt x="91" y="1021"/>
                    </a:lnTo>
                    <a:lnTo>
                      <a:pt x="91" y="1015"/>
                    </a:lnTo>
                    <a:lnTo>
                      <a:pt x="91" y="1011"/>
                    </a:lnTo>
                    <a:lnTo>
                      <a:pt x="91" y="1005"/>
                    </a:lnTo>
                    <a:lnTo>
                      <a:pt x="91" y="1000"/>
                    </a:lnTo>
                    <a:lnTo>
                      <a:pt x="91" y="994"/>
                    </a:lnTo>
                    <a:lnTo>
                      <a:pt x="91" y="988"/>
                    </a:lnTo>
                    <a:lnTo>
                      <a:pt x="91" y="986"/>
                    </a:lnTo>
                    <a:lnTo>
                      <a:pt x="91" y="981"/>
                    </a:lnTo>
                    <a:lnTo>
                      <a:pt x="91" y="977"/>
                    </a:lnTo>
                    <a:lnTo>
                      <a:pt x="91" y="973"/>
                    </a:lnTo>
                    <a:lnTo>
                      <a:pt x="91" y="971"/>
                    </a:lnTo>
                    <a:lnTo>
                      <a:pt x="91" y="965"/>
                    </a:lnTo>
                    <a:lnTo>
                      <a:pt x="91" y="962"/>
                    </a:lnTo>
                    <a:lnTo>
                      <a:pt x="91" y="958"/>
                    </a:lnTo>
                    <a:lnTo>
                      <a:pt x="93" y="958"/>
                    </a:lnTo>
                    <a:lnTo>
                      <a:pt x="152" y="994"/>
                    </a:lnTo>
                    <a:lnTo>
                      <a:pt x="154" y="992"/>
                    </a:lnTo>
                    <a:lnTo>
                      <a:pt x="154" y="990"/>
                    </a:lnTo>
                    <a:lnTo>
                      <a:pt x="156" y="986"/>
                    </a:lnTo>
                    <a:lnTo>
                      <a:pt x="156" y="983"/>
                    </a:lnTo>
                    <a:lnTo>
                      <a:pt x="158" y="979"/>
                    </a:lnTo>
                    <a:lnTo>
                      <a:pt x="162" y="973"/>
                    </a:lnTo>
                    <a:lnTo>
                      <a:pt x="163" y="969"/>
                    </a:lnTo>
                    <a:lnTo>
                      <a:pt x="165" y="965"/>
                    </a:lnTo>
                    <a:lnTo>
                      <a:pt x="165" y="962"/>
                    </a:lnTo>
                    <a:lnTo>
                      <a:pt x="167" y="958"/>
                    </a:lnTo>
                    <a:lnTo>
                      <a:pt x="169" y="956"/>
                    </a:lnTo>
                    <a:lnTo>
                      <a:pt x="171" y="952"/>
                    </a:lnTo>
                    <a:lnTo>
                      <a:pt x="173" y="948"/>
                    </a:lnTo>
                    <a:lnTo>
                      <a:pt x="173" y="945"/>
                    </a:lnTo>
                    <a:lnTo>
                      <a:pt x="177" y="941"/>
                    </a:lnTo>
                    <a:lnTo>
                      <a:pt x="179" y="937"/>
                    </a:lnTo>
                    <a:lnTo>
                      <a:pt x="181" y="933"/>
                    </a:lnTo>
                    <a:lnTo>
                      <a:pt x="181" y="929"/>
                    </a:lnTo>
                    <a:lnTo>
                      <a:pt x="184" y="926"/>
                    </a:lnTo>
                    <a:lnTo>
                      <a:pt x="186" y="920"/>
                    </a:lnTo>
                    <a:lnTo>
                      <a:pt x="188" y="916"/>
                    </a:lnTo>
                    <a:lnTo>
                      <a:pt x="190" y="912"/>
                    </a:lnTo>
                    <a:lnTo>
                      <a:pt x="194" y="907"/>
                    </a:lnTo>
                    <a:lnTo>
                      <a:pt x="194" y="903"/>
                    </a:lnTo>
                    <a:lnTo>
                      <a:pt x="198" y="897"/>
                    </a:lnTo>
                    <a:lnTo>
                      <a:pt x="200" y="893"/>
                    </a:lnTo>
                    <a:lnTo>
                      <a:pt x="202" y="888"/>
                    </a:lnTo>
                    <a:lnTo>
                      <a:pt x="203" y="882"/>
                    </a:lnTo>
                    <a:lnTo>
                      <a:pt x="207" y="878"/>
                    </a:lnTo>
                    <a:lnTo>
                      <a:pt x="209" y="872"/>
                    </a:lnTo>
                    <a:lnTo>
                      <a:pt x="213" y="869"/>
                    </a:lnTo>
                    <a:lnTo>
                      <a:pt x="215" y="863"/>
                    </a:lnTo>
                    <a:lnTo>
                      <a:pt x="217" y="857"/>
                    </a:lnTo>
                    <a:lnTo>
                      <a:pt x="219" y="853"/>
                    </a:lnTo>
                    <a:lnTo>
                      <a:pt x="222" y="848"/>
                    </a:lnTo>
                    <a:lnTo>
                      <a:pt x="224" y="842"/>
                    </a:lnTo>
                    <a:lnTo>
                      <a:pt x="228" y="836"/>
                    </a:lnTo>
                    <a:lnTo>
                      <a:pt x="230" y="832"/>
                    </a:lnTo>
                    <a:lnTo>
                      <a:pt x="234" y="829"/>
                    </a:lnTo>
                    <a:lnTo>
                      <a:pt x="236" y="823"/>
                    </a:lnTo>
                    <a:lnTo>
                      <a:pt x="240" y="817"/>
                    </a:lnTo>
                    <a:lnTo>
                      <a:pt x="241" y="812"/>
                    </a:lnTo>
                    <a:lnTo>
                      <a:pt x="245" y="806"/>
                    </a:lnTo>
                    <a:lnTo>
                      <a:pt x="247" y="800"/>
                    </a:lnTo>
                    <a:lnTo>
                      <a:pt x="251" y="796"/>
                    </a:lnTo>
                    <a:lnTo>
                      <a:pt x="253" y="791"/>
                    </a:lnTo>
                    <a:lnTo>
                      <a:pt x="257" y="785"/>
                    </a:lnTo>
                    <a:lnTo>
                      <a:pt x="260" y="781"/>
                    </a:lnTo>
                    <a:lnTo>
                      <a:pt x="262" y="775"/>
                    </a:lnTo>
                    <a:lnTo>
                      <a:pt x="266" y="772"/>
                    </a:lnTo>
                    <a:lnTo>
                      <a:pt x="268" y="766"/>
                    </a:lnTo>
                    <a:lnTo>
                      <a:pt x="272" y="760"/>
                    </a:lnTo>
                    <a:lnTo>
                      <a:pt x="274" y="756"/>
                    </a:lnTo>
                    <a:lnTo>
                      <a:pt x="278" y="753"/>
                    </a:lnTo>
                    <a:lnTo>
                      <a:pt x="281" y="747"/>
                    </a:lnTo>
                    <a:lnTo>
                      <a:pt x="283" y="741"/>
                    </a:lnTo>
                    <a:lnTo>
                      <a:pt x="285" y="737"/>
                    </a:lnTo>
                    <a:lnTo>
                      <a:pt x="289" y="732"/>
                    </a:lnTo>
                    <a:lnTo>
                      <a:pt x="293" y="728"/>
                    </a:lnTo>
                    <a:lnTo>
                      <a:pt x="295" y="724"/>
                    </a:lnTo>
                    <a:lnTo>
                      <a:pt x="297" y="720"/>
                    </a:lnTo>
                    <a:lnTo>
                      <a:pt x="300" y="716"/>
                    </a:lnTo>
                    <a:lnTo>
                      <a:pt x="302" y="711"/>
                    </a:lnTo>
                    <a:lnTo>
                      <a:pt x="304" y="709"/>
                    </a:lnTo>
                    <a:lnTo>
                      <a:pt x="308" y="703"/>
                    </a:lnTo>
                    <a:lnTo>
                      <a:pt x="312" y="699"/>
                    </a:lnTo>
                    <a:lnTo>
                      <a:pt x="314" y="696"/>
                    </a:lnTo>
                    <a:lnTo>
                      <a:pt x="316" y="692"/>
                    </a:lnTo>
                    <a:lnTo>
                      <a:pt x="319" y="690"/>
                    </a:lnTo>
                    <a:lnTo>
                      <a:pt x="323" y="686"/>
                    </a:lnTo>
                    <a:lnTo>
                      <a:pt x="325" y="682"/>
                    </a:lnTo>
                    <a:lnTo>
                      <a:pt x="327" y="678"/>
                    </a:lnTo>
                    <a:lnTo>
                      <a:pt x="329" y="675"/>
                    </a:lnTo>
                    <a:lnTo>
                      <a:pt x="331" y="673"/>
                    </a:lnTo>
                    <a:lnTo>
                      <a:pt x="335" y="669"/>
                    </a:lnTo>
                    <a:lnTo>
                      <a:pt x="338" y="661"/>
                    </a:lnTo>
                    <a:lnTo>
                      <a:pt x="344" y="656"/>
                    </a:lnTo>
                    <a:lnTo>
                      <a:pt x="350" y="650"/>
                    </a:lnTo>
                    <a:lnTo>
                      <a:pt x="354" y="646"/>
                    </a:lnTo>
                    <a:lnTo>
                      <a:pt x="357" y="640"/>
                    </a:lnTo>
                    <a:lnTo>
                      <a:pt x="363" y="637"/>
                    </a:lnTo>
                    <a:lnTo>
                      <a:pt x="367" y="631"/>
                    </a:lnTo>
                    <a:lnTo>
                      <a:pt x="371" y="627"/>
                    </a:lnTo>
                    <a:lnTo>
                      <a:pt x="374" y="623"/>
                    </a:lnTo>
                    <a:lnTo>
                      <a:pt x="376" y="620"/>
                    </a:lnTo>
                    <a:lnTo>
                      <a:pt x="380" y="616"/>
                    </a:lnTo>
                    <a:lnTo>
                      <a:pt x="382" y="612"/>
                    </a:lnTo>
                    <a:lnTo>
                      <a:pt x="386" y="610"/>
                    </a:lnTo>
                    <a:lnTo>
                      <a:pt x="390" y="608"/>
                    </a:lnTo>
                    <a:lnTo>
                      <a:pt x="394" y="604"/>
                    </a:lnTo>
                    <a:lnTo>
                      <a:pt x="395" y="602"/>
                    </a:lnTo>
                    <a:lnTo>
                      <a:pt x="399" y="599"/>
                    </a:lnTo>
                    <a:lnTo>
                      <a:pt x="401" y="602"/>
                    </a:lnTo>
                    <a:lnTo>
                      <a:pt x="403" y="602"/>
                    </a:lnTo>
                    <a:lnTo>
                      <a:pt x="407" y="606"/>
                    </a:lnTo>
                    <a:lnTo>
                      <a:pt x="411" y="608"/>
                    </a:lnTo>
                    <a:lnTo>
                      <a:pt x="416" y="612"/>
                    </a:lnTo>
                    <a:lnTo>
                      <a:pt x="418" y="612"/>
                    </a:lnTo>
                    <a:lnTo>
                      <a:pt x="422" y="614"/>
                    </a:lnTo>
                    <a:lnTo>
                      <a:pt x="426" y="616"/>
                    </a:lnTo>
                    <a:lnTo>
                      <a:pt x="430" y="618"/>
                    </a:lnTo>
                    <a:lnTo>
                      <a:pt x="433" y="618"/>
                    </a:lnTo>
                    <a:lnTo>
                      <a:pt x="437" y="618"/>
                    </a:lnTo>
                    <a:lnTo>
                      <a:pt x="441" y="618"/>
                    </a:lnTo>
                    <a:lnTo>
                      <a:pt x="447" y="620"/>
                    </a:lnTo>
                    <a:lnTo>
                      <a:pt x="451" y="620"/>
                    </a:lnTo>
                    <a:lnTo>
                      <a:pt x="456" y="620"/>
                    </a:lnTo>
                    <a:lnTo>
                      <a:pt x="462" y="620"/>
                    </a:lnTo>
                    <a:lnTo>
                      <a:pt x="468" y="620"/>
                    </a:lnTo>
                    <a:lnTo>
                      <a:pt x="473" y="618"/>
                    </a:lnTo>
                    <a:lnTo>
                      <a:pt x="479" y="616"/>
                    </a:lnTo>
                    <a:lnTo>
                      <a:pt x="483" y="616"/>
                    </a:lnTo>
                    <a:lnTo>
                      <a:pt x="487" y="616"/>
                    </a:lnTo>
                    <a:lnTo>
                      <a:pt x="490" y="614"/>
                    </a:lnTo>
                    <a:lnTo>
                      <a:pt x="494" y="612"/>
                    </a:lnTo>
                    <a:lnTo>
                      <a:pt x="496" y="612"/>
                    </a:lnTo>
                    <a:lnTo>
                      <a:pt x="500" y="610"/>
                    </a:lnTo>
                    <a:lnTo>
                      <a:pt x="504" y="608"/>
                    </a:lnTo>
                    <a:lnTo>
                      <a:pt x="508" y="608"/>
                    </a:lnTo>
                    <a:lnTo>
                      <a:pt x="511" y="604"/>
                    </a:lnTo>
                    <a:lnTo>
                      <a:pt x="515" y="602"/>
                    </a:lnTo>
                    <a:lnTo>
                      <a:pt x="519" y="602"/>
                    </a:lnTo>
                    <a:lnTo>
                      <a:pt x="523" y="599"/>
                    </a:lnTo>
                    <a:lnTo>
                      <a:pt x="527" y="597"/>
                    </a:lnTo>
                    <a:lnTo>
                      <a:pt x="530" y="595"/>
                    </a:lnTo>
                    <a:lnTo>
                      <a:pt x="536" y="591"/>
                    </a:lnTo>
                    <a:lnTo>
                      <a:pt x="538" y="589"/>
                    </a:lnTo>
                    <a:lnTo>
                      <a:pt x="544" y="585"/>
                    </a:lnTo>
                    <a:lnTo>
                      <a:pt x="547" y="583"/>
                    </a:lnTo>
                    <a:lnTo>
                      <a:pt x="551" y="580"/>
                    </a:lnTo>
                    <a:lnTo>
                      <a:pt x="555" y="578"/>
                    </a:lnTo>
                    <a:lnTo>
                      <a:pt x="559" y="574"/>
                    </a:lnTo>
                    <a:lnTo>
                      <a:pt x="565" y="570"/>
                    </a:lnTo>
                    <a:lnTo>
                      <a:pt x="568" y="566"/>
                    </a:lnTo>
                    <a:lnTo>
                      <a:pt x="574" y="564"/>
                    </a:lnTo>
                    <a:lnTo>
                      <a:pt x="578" y="559"/>
                    </a:lnTo>
                    <a:lnTo>
                      <a:pt x="582" y="555"/>
                    </a:lnTo>
                    <a:lnTo>
                      <a:pt x="586" y="553"/>
                    </a:lnTo>
                    <a:lnTo>
                      <a:pt x="591" y="549"/>
                    </a:lnTo>
                    <a:lnTo>
                      <a:pt x="595" y="545"/>
                    </a:lnTo>
                    <a:lnTo>
                      <a:pt x="601" y="540"/>
                    </a:lnTo>
                    <a:lnTo>
                      <a:pt x="603" y="536"/>
                    </a:lnTo>
                    <a:lnTo>
                      <a:pt x="608" y="532"/>
                    </a:lnTo>
                    <a:lnTo>
                      <a:pt x="612" y="528"/>
                    </a:lnTo>
                    <a:lnTo>
                      <a:pt x="618" y="525"/>
                    </a:lnTo>
                    <a:lnTo>
                      <a:pt x="622" y="521"/>
                    </a:lnTo>
                    <a:lnTo>
                      <a:pt x="627" y="517"/>
                    </a:lnTo>
                    <a:lnTo>
                      <a:pt x="631" y="511"/>
                    </a:lnTo>
                    <a:lnTo>
                      <a:pt x="635" y="509"/>
                    </a:lnTo>
                    <a:lnTo>
                      <a:pt x="639" y="504"/>
                    </a:lnTo>
                    <a:lnTo>
                      <a:pt x="644" y="502"/>
                    </a:lnTo>
                    <a:lnTo>
                      <a:pt x="646" y="496"/>
                    </a:lnTo>
                    <a:lnTo>
                      <a:pt x="652" y="492"/>
                    </a:lnTo>
                    <a:lnTo>
                      <a:pt x="656" y="488"/>
                    </a:lnTo>
                    <a:lnTo>
                      <a:pt x="660" y="485"/>
                    </a:lnTo>
                    <a:lnTo>
                      <a:pt x="663" y="481"/>
                    </a:lnTo>
                    <a:lnTo>
                      <a:pt x="667" y="477"/>
                    </a:lnTo>
                    <a:lnTo>
                      <a:pt x="671" y="473"/>
                    </a:lnTo>
                    <a:lnTo>
                      <a:pt x="675" y="469"/>
                    </a:lnTo>
                    <a:lnTo>
                      <a:pt x="679" y="466"/>
                    </a:lnTo>
                    <a:lnTo>
                      <a:pt x="682" y="462"/>
                    </a:lnTo>
                    <a:lnTo>
                      <a:pt x="684" y="458"/>
                    </a:lnTo>
                    <a:lnTo>
                      <a:pt x="690" y="454"/>
                    </a:lnTo>
                    <a:lnTo>
                      <a:pt x="694" y="452"/>
                    </a:lnTo>
                    <a:lnTo>
                      <a:pt x="696" y="449"/>
                    </a:lnTo>
                    <a:lnTo>
                      <a:pt x="700" y="445"/>
                    </a:lnTo>
                    <a:lnTo>
                      <a:pt x="701" y="441"/>
                    </a:lnTo>
                    <a:lnTo>
                      <a:pt x="707" y="435"/>
                    </a:lnTo>
                    <a:lnTo>
                      <a:pt x="713" y="430"/>
                    </a:lnTo>
                    <a:lnTo>
                      <a:pt x="719" y="426"/>
                    </a:lnTo>
                    <a:lnTo>
                      <a:pt x="722" y="422"/>
                    </a:lnTo>
                    <a:lnTo>
                      <a:pt x="726" y="416"/>
                    </a:lnTo>
                    <a:lnTo>
                      <a:pt x="728" y="414"/>
                    </a:lnTo>
                    <a:lnTo>
                      <a:pt x="734" y="409"/>
                    </a:lnTo>
                    <a:lnTo>
                      <a:pt x="827" y="428"/>
                    </a:lnTo>
                    <a:lnTo>
                      <a:pt x="829" y="426"/>
                    </a:lnTo>
                    <a:lnTo>
                      <a:pt x="833" y="424"/>
                    </a:lnTo>
                    <a:lnTo>
                      <a:pt x="836" y="422"/>
                    </a:lnTo>
                    <a:lnTo>
                      <a:pt x="840" y="420"/>
                    </a:lnTo>
                    <a:lnTo>
                      <a:pt x="848" y="416"/>
                    </a:lnTo>
                    <a:lnTo>
                      <a:pt x="852" y="416"/>
                    </a:lnTo>
                    <a:lnTo>
                      <a:pt x="854" y="414"/>
                    </a:lnTo>
                    <a:lnTo>
                      <a:pt x="857" y="412"/>
                    </a:lnTo>
                    <a:lnTo>
                      <a:pt x="861" y="411"/>
                    </a:lnTo>
                    <a:lnTo>
                      <a:pt x="865" y="409"/>
                    </a:lnTo>
                    <a:lnTo>
                      <a:pt x="871" y="407"/>
                    </a:lnTo>
                    <a:lnTo>
                      <a:pt x="873" y="403"/>
                    </a:lnTo>
                    <a:lnTo>
                      <a:pt x="878" y="403"/>
                    </a:lnTo>
                    <a:lnTo>
                      <a:pt x="882" y="399"/>
                    </a:lnTo>
                    <a:lnTo>
                      <a:pt x="886" y="397"/>
                    </a:lnTo>
                    <a:lnTo>
                      <a:pt x="892" y="395"/>
                    </a:lnTo>
                    <a:lnTo>
                      <a:pt x="895" y="392"/>
                    </a:lnTo>
                    <a:lnTo>
                      <a:pt x="901" y="390"/>
                    </a:lnTo>
                    <a:lnTo>
                      <a:pt x="905" y="386"/>
                    </a:lnTo>
                    <a:lnTo>
                      <a:pt x="911" y="384"/>
                    </a:lnTo>
                    <a:lnTo>
                      <a:pt x="916" y="380"/>
                    </a:lnTo>
                    <a:lnTo>
                      <a:pt x="920" y="376"/>
                    </a:lnTo>
                    <a:lnTo>
                      <a:pt x="924" y="374"/>
                    </a:lnTo>
                    <a:lnTo>
                      <a:pt x="930" y="371"/>
                    </a:lnTo>
                    <a:lnTo>
                      <a:pt x="935" y="367"/>
                    </a:lnTo>
                    <a:lnTo>
                      <a:pt x="939" y="365"/>
                    </a:lnTo>
                    <a:lnTo>
                      <a:pt x="943" y="361"/>
                    </a:lnTo>
                    <a:lnTo>
                      <a:pt x="949" y="357"/>
                    </a:lnTo>
                    <a:lnTo>
                      <a:pt x="952" y="353"/>
                    </a:lnTo>
                    <a:lnTo>
                      <a:pt x="956" y="348"/>
                    </a:lnTo>
                    <a:lnTo>
                      <a:pt x="960" y="346"/>
                    </a:lnTo>
                    <a:lnTo>
                      <a:pt x="966" y="342"/>
                    </a:lnTo>
                    <a:lnTo>
                      <a:pt x="970" y="338"/>
                    </a:lnTo>
                    <a:lnTo>
                      <a:pt x="973" y="334"/>
                    </a:lnTo>
                    <a:lnTo>
                      <a:pt x="977" y="331"/>
                    </a:lnTo>
                    <a:lnTo>
                      <a:pt x="981" y="327"/>
                    </a:lnTo>
                    <a:lnTo>
                      <a:pt x="985" y="323"/>
                    </a:lnTo>
                    <a:lnTo>
                      <a:pt x="989" y="319"/>
                    </a:lnTo>
                    <a:lnTo>
                      <a:pt x="992" y="315"/>
                    </a:lnTo>
                    <a:lnTo>
                      <a:pt x="996" y="314"/>
                    </a:lnTo>
                    <a:lnTo>
                      <a:pt x="998" y="310"/>
                    </a:lnTo>
                    <a:lnTo>
                      <a:pt x="1002" y="306"/>
                    </a:lnTo>
                    <a:lnTo>
                      <a:pt x="1004" y="302"/>
                    </a:lnTo>
                    <a:lnTo>
                      <a:pt x="1006" y="300"/>
                    </a:lnTo>
                    <a:lnTo>
                      <a:pt x="1009" y="298"/>
                    </a:lnTo>
                    <a:lnTo>
                      <a:pt x="1015" y="291"/>
                    </a:lnTo>
                    <a:lnTo>
                      <a:pt x="1019" y="289"/>
                    </a:lnTo>
                    <a:lnTo>
                      <a:pt x="1021" y="283"/>
                    </a:lnTo>
                    <a:lnTo>
                      <a:pt x="1023" y="281"/>
                    </a:lnTo>
                    <a:lnTo>
                      <a:pt x="1025" y="279"/>
                    </a:lnTo>
                    <a:lnTo>
                      <a:pt x="1028" y="281"/>
                    </a:lnTo>
                    <a:lnTo>
                      <a:pt x="1030" y="281"/>
                    </a:lnTo>
                    <a:lnTo>
                      <a:pt x="1034" y="283"/>
                    </a:lnTo>
                    <a:lnTo>
                      <a:pt x="1040" y="283"/>
                    </a:lnTo>
                    <a:lnTo>
                      <a:pt x="1046" y="285"/>
                    </a:lnTo>
                    <a:lnTo>
                      <a:pt x="1047" y="285"/>
                    </a:lnTo>
                    <a:lnTo>
                      <a:pt x="1051" y="285"/>
                    </a:lnTo>
                    <a:lnTo>
                      <a:pt x="1055" y="285"/>
                    </a:lnTo>
                    <a:lnTo>
                      <a:pt x="1061" y="285"/>
                    </a:lnTo>
                    <a:lnTo>
                      <a:pt x="1065" y="285"/>
                    </a:lnTo>
                    <a:lnTo>
                      <a:pt x="1068" y="285"/>
                    </a:lnTo>
                    <a:lnTo>
                      <a:pt x="1072" y="285"/>
                    </a:lnTo>
                    <a:lnTo>
                      <a:pt x="1078" y="283"/>
                    </a:lnTo>
                    <a:lnTo>
                      <a:pt x="1084" y="283"/>
                    </a:lnTo>
                    <a:lnTo>
                      <a:pt x="1087" y="281"/>
                    </a:lnTo>
                    <a:lnTo>
                      <a:pt x="1093" y="281"/>
                    </a:lnTo>
                    <a:lnTo>
                      <a:pt x="1099" y="279"/>
                    </a:lnTo>
                    <a:lnTo>
                      <a:pt x="1104" y="277"/>
                    </a:lnTo>
                    <a:lnTo>
                      <a:pt x="1110" y="276"/>
                    </a:lnTo>
                    <a:lnTo>
                      <a:pt x="1116" y="272"/>
                    </a:lnTo>
                    <a:lnTo>
                      <a:pt x="1123" y="270"/>
                    </a:lnTo>
                    <a:lnTo>
                      <a:pt x="1125" y="268"/>
                    </a:lnTo>
                    <a:lnTo>
                      <a:pt x="1129" y="266"/>
                    </a:lnTo>
                    <a:lnTo>
                      <a:pt x="1131" y="264"/>
                    </a:lnTo>
                    <a:lnTo>
                      <a:pt x="1135" y="264"/>
                    </a:lnTo>
                    <a:lnTo>
                      <a:pt x="1141" y="262"/>
                    </a:lnTo>
                    <a:lnTo>
                      <a:pt x="1142" y="258"/>
                    </a:lnTo>
                    <a:lnTo>
                      <a:pt x="1146" y="258"/>
                    </a:lnTo>
                    <a:lnTo>
                      <a:pt x="1150" y="257"/>
                    </a:lnTo>
                    <a:lnTo>
                      <a:pt x="1152" y="253"/>
                    </a:lnTo>
                    <a:lnTo>
                      <a:pt x="1156" y="251"/>
                    </a:lnTo>
                    <a:lnTo>
                      <a:pt x="1160" y="247"/>
                    </a:lnTo>
                    <a:lnTo>
                      <a:pt x="1163" y="245"/>
                    </a:lnTo>
                    <a:lnTo>
                      <a:pt x="1167" y="243"/>
                    </a:lnTo>
                    <a:lnTo>
                      <a:pt x="1169" y="239"/>
                    </a:lnTo>
                    <a:lnTo>
                      <a:pt x="1173" y="238"/>
                    </a:lnTo>
                    <a:lnTo>
                      <a:pt x="1179" y="234"/>
                    </a:lnTo>
                    <a:lnTo>
                      <a:pt x="1181" y="232"/>
                    </a:lnTo>
                    <a:lnTo>
                      <a:pt x="1184" y="228"/>
                    </a:lnTo>
                    <a:lnTo>
                      <a:pt x="1188" y="226"/>
                    </a:lnTo>
                    <a:lnTo>
                      <a:pt x="1192" y="222"/>
                    </a:lnTo>
                    <a:lnTo>
                      <a:pt x="1196" y="219"/>
                    </a:lnTo>
                    <a:lnTo>
                      <a:pt x="1200" y="215"/>
                    </a:lnTo>
                    <a:lnTo>
                      <a:pt x="1203" y="213"/>
                    </a:lnTo>
                    <a:lnTo>
                      <a:pt x="1207" y="209"/>
                    </a:lnTo>
                    <a:lnTo>
                      <a:pt x="1211" y="205"/>
                    </a:lnTo>
                    <a:lnTo>
                      <a:pt x="1213" y="201"/>
                    </a:lnTo>
                    <a:lnTo>
                      <a:pt x="1217" y="200"/>
                    </a:lnTo>
                    <a:lnTo>
                      <a:pt x="1222" y="196"/>
                    </a:lnTo>
                    <a:lnTo>
                      <a:pt x="1224" y="192"/>
                    </a:lnTo>
                    <a:lnTo>
                      <a:pt x="1228" y="188"/>
                    </a:lnTo>
                    <a:lnTo>
                      <a:pt x="1232" y="184"/>
                    </a:lnTo>
                    <a:lnTo>
                      <a:pt x="1236" y="181"/>
                    </a:lnTo>
                    <a:lnTo>
                      <a:pt x="1239" y="177"/>
                    </a:lnTo>
                    <a:lnTo>
                      <a:pt x="1243" y="175"/>
                    </a:lnTo>
                    <a:lnTo>
                      <a:pt x="1247" y="171"/>
                    </a:lnTo>
                    <a:lnTo>
                      <a:pt x="1249" y="167"/>
                    </a:lnTo>
                    <a:lnTo>
                      <a:pt x="1253" y="163"/>
                    </a:lnTo>
                    <a:lnTo>
                      <a:pt x="1257" y="162"/>
                    </a:lnTo>
                    <a:lnTo>
                      <a:pt x="1260" y="156"/>
                    </a:lnTo>
                    <a:lnTo>
                      <a:pt x="1262" y="154"/>
                    </a:lnTo>
                    <a:lnTo>
                      <a:pt x="1266" y="150"/>
                    </a:lnTo>
                    <a:lnTo>
                      <a:pt x="1268" y="146"/>
                    </a:lnTo>
                    <a:lnTo>
                      <a:pt x="1272" y="144"/>
                    </a:lnTo>
                    <a:lnTo>
                      <a:pt x="1274" y="139"/>
                    </a:lnTo>
                    <a:lnTo>
                      <a:pt x="1279" y="133"/>
                    </a:lnTo>
                    <a:lnTo>
                      <a:pt x="1287" y="127"/>
                    </a:lnTo>
                    <a:lnTo>
                      <a:pt x="1291" y="122"/>
                    </a:lnTo>
                    <a:lnTo>
                      <a:pt x="1295" y="118"/>
                    </a:lnTo>
                    <a:lnTo>
                      <a:pt x="1300" y="112"/>
                    </a:lnTo>
                    <a:lnTo>
                      <a:pt x="1304" y="106"/>
                    </a:lnTo>
                    <a:lnTo>
                      <a:pt x="1308" y="103"/>
                    </a:lnTo>
                    <a:lnTo>
                      <a:pt x="1312" y="99"/>
                    </a:lnTo>
                    <a:lnTo>
                      <a:pt x="1314" y="95"/>
                    </a:lnTo>
                    <a:lnTo>
                      <a:pt x="1317" y="93"/>
                    </a:lnTo>
                    <a:lnTo>
                      <a:pt x="1319" y="89"/>
                    </a:lnTo>
                    <a:lnTo>
                      <a:pt x="1321" y="87"/>
                    </a:lnTo>
                    <a:lnTo>
                      <a:pt x="1350" y="36"/>
                    </a:lnTo>
                    <a:lnTo>
                      <a:pt x="1325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53" name="Freeform 127"/>
              <p:cNvSpPr>
                <a:spLocks/>
              </p:cNvSpPr>
              <p:nvPr/>
            </p:nvSpPr>
            <p:spPr bwMode="auto">
              <a:xfrm>
                <a:off x="951" y="2509"/>
                <a:ext cx="489" cy="952"/>
              </a:xfrm>
              <a:custGeom>
                <a:avLst/>
                <a:gdLst>
                  <a:gd name="T0" fmla="*/ 11 w 977"/>
                  <a:gd name="T1" fmla="*/ 2 h 1904"/>
                  <a:gd name="T2" fmla="*/ 10 w 977"/>
                  <a:gd name="T3" fmla="*/ 4 h 1904"/>
                  <a:gd name="T4" fmla="*/ 10 w 977"/>
                  <a:gd name="T5" fmla="*/ 5 h 1904"/>
                  <a:gd name="T6" fmla="*/ 11 w 977"/>
                  <a:gd name="T7" fmla="*/ 6 h 1904"/>
                  <a:gd name="T8" fmla="*/ 11 w 977"/>
                  <a:gd name="T9" fmla="*/ 7 h 1904"/>
                  <a:gd name="T10" fmla="*/ 11 w 977"/>
                  <a:gd name="T11" fmla="*/ 9 h 1904"/>
                  <a:gd name="T12" fmla="*/ 11 w 977"/>
                  <a:gd name="T13" fmla="*/ 10 h 1904"/>
                  <a:gd name="T14" fmla="*/ 12 w 977"/>
                  <a:gd name="T15" fmla="*/ 11 h 1904"/>
                  <a:gd name="T16" fmla="*/ 12 w 977"/>
                  <a:gd name="T17" fmla="*/ 12 h 1904"/>
                  <a:gd name="T18" fmla="*/ 12 w 977"/>
                  <a:gd name="T19" fmla="*/ 13 h 1904"/>
                  <a:gd name="T20" fmla="*/ 13 w 977"/>
                  <a:gd name="T21" fmla="*/ 14 h 1904"/>
                  <a:gd name="T22" fmla="*/ 14 w 977"/>
                  <a:gd name="T23" fmla="*/ 15 h 1904"/>
                  <a:gd name="T24" fmla="*/ 15 w 977"/>
                  <a:gd name="T25" fmla="*/ 17 h 1904"/>
                  <a:gd name="T26" fmla="*/ 15 w 977"/>
                  <a:gd name="T27" fmla="*/ 18 h 1904"/>
                  <a:gd name="T28" fmla="*/ 15 w 977"/>
                  <a:gd name="T29" fmla="*/ 19 h 1904"/>
                  <a:gd name="T30" fmla="*/ 15 w 977"/>
                  <a:gd name="T31" fmla="*/ 20 h 1904"/>
                  <a:gd name="T32" fmla="*/ 16 w 977"/>
                  <a:gd name="T33" fmla="*/ 21 h 1904"/>
                  <a:gd name="T34" fmla="*/ 15 w 977"/>
                  <a:gd name="T35" fmla="*/ 23 h 1904"/>
                  <a:gd name="T36" fmla="*/ 15 w 977"/>
                  <a:gd name="T37" fmla="*/ 24 h 1904"/>
                  <a:gd name="T38" fmla="*/ 14 w 977"/>
                  <a:gd name="T39" fmla="*/ 25 h 1904"/>
                  <a:gd name="T40" fmla="*/ 14 w 977"/>
                  <a:gd name="T41" fmla="*/ 27 h 1904"/>
                  <a:gd name="T42" fmla="*/ 12 w 977"/>
                  <a:gd name="T43" fmla="*/ 28 h 1904"/>
                  <a:gd name="T44" fmla="*/ 11 w 977"/>
                  <a:gd name="T45" fmla="*/ 29 h 1904"/>
                  <a:gd name="T46" fmla="*/ 9 w 977"/>
                  <a:gd name="T47" fmla="*/ 30 h 1904"/>
                  <a:gd name="T48" fmla="*/ 6 w 977"/>
                  <a:gd name="T49" fmla="*/ 30 h 1904"/>
                  <a:gd name="T50" fmla="*/ 4 w 977"/>
                  <a:gd name="T51" fmla="*/ 30 h 1904"/>
                  <a:gd name="T52" fmla="*/ 2 w 977"/>
                  <a:gd name="T53" fmla="*/ 30 h 1904"/>
                  <a:gd name="T54" fmla="*/ 1 w 977"/>
                  <a:gd name="T55" fmla="*/ 29 h 1904"/>
                  <a:gd name="T56" fmla="*/ 1 w 977"/>
                  <a:gd name="T57" fmla="*/ 28 h 1904"/>
                  <a:gd name="T58" fmla="*/ 2 w 977"/>
                  <a:gd name="T59" fmla="*/ 27 h 1904"/>
                  <a:gd name="T60" fmla="*/ 3 w 977"/>
                  <a:gd name="T61" fmla="*/ 27 h 1904"/>
                  <a:gd name="T62" fmla="*/ 5 w 977"/>
                  <a:gd name="T63" fmla="*/ 27 h 1904"/>
                  <a:gd name="T64" fmla="*/ 7 w 977"/>
                  <a:gd name="T65" fmla="*/ 27 h 1904"/>
                  <a:gd name="T66" fmla="*/ 9 w 977"/>
                  <a:gd name="T67" fmla="*/ 25 h 1904"/>
                  <a:gd name="T68" fmla="*/ 10 w 977"/>
                  <a:gd name="T69" fmla="*/ 24 h 1904"/>
                  <a:gd name="T70" fmla="*/ 11 w 977"/>
                  <a:gd name="T71" fmla="*/ 23 h 1904"/>
                  <a:gd name="T72" fmla="*/ 10 w 977"/>
                  <a:gd name="T73" fmla="*/ 24 h 1904"/>
                  <a:gd name="T74" fmla="*/ 8 w 977"/>
                  <a:gd name="T75" fmla="*/ 25 h 1904"/>
                  <a:gd name="T76" fmla="*/ 7 w 977"/>
                  <a:gd name="T77" fmla="*/ 25 h 1904"/>
                  <a:gd name="T78" fmla="*/ 6 w 977"/>
                  <a:gd name="T79" fmla="*/ 26 h 1904"/>
                  <a:gd name="T80" fmla="*/ 7 w 977"/>
                  <a:gd name="T81" fmla="*/ 24 h 1904"/>
                  <a:gd name="T82" fmla="*/ 8 w 977"/>
                  <a:gd name="T83" fmla="*/ 23 h 1904"/>
                  <a:gd name="T84" fmla="*/ 8 w 977"/>
                  <a:gd name="T85" fmla="*/ 22 h 1904"/>
                  <a:gd name="T86" fmla="*/ 8 w 977"/>
                  <a:gd name="T87" fmla="*/ 21 h 1904"/>
                  <a:gd name="T88" fmla="*/ 9 w 977"/>
                  <a:gd name="T89" fmla="*/ 20 h 1904"/>
                  <a:gd name="T90" fmla="*/ 10 w 977"/>
                  <a:gd name="T91" fmla="*/ 18 h 1904"/>
                  <a:gd name="T92" fmla="*/ 11 w 977"/>
                  <a:gd name="T93" fmla="*/ 17 h 1904"/>
                  <a:gd name="T94" fmla="*/ 11 w 977"/>
                  <a:gd name="T95" fmla="*/ 15 h 1904"/>
                  <a:gd name="T96" fmla="*/ 10 w 977"/>
                  <a:gd name="T97" fmla="*/ 17 h 1904"/>
                  <a:gd name="T98" fmla="*/ 9 w 977"/>
                  <a:gd name="T99" fmla="*/ 18 h 1904"/>
                  <a:gd name="T100" fmla="*/ 8 w 977"/>
                  <a:gd name="T101" fmla="*/ 18 h 1904"/>
                  <a:gd name="T102" fmla="*/ 8 w 977"/>
                  <a:gd name="T103" fmla="*/ 17 h 1904"/>
                  <a:gd name="T104" fmla="*/ 9 w 977"/>
                  <a:gd name="T105" fmla="*/ 15 h 1904"/>
                  <a:gd name="T106" fmla="*/ 10 w 977"/>
                  <a:gd name="T107" fmla="*/ 14 h 1904"/>
                  <a:gd name="T108" fmla="*/ 10 w 977"/>
                  <a:gd name="T109" fmla="*/ 12 h 1904"/>
                  <a:gd name="T110" fmla="*/ 10 w 977"/>
                  <a:gd name="T111" fmla="*/ 10 h 1904"/>
                  <a:gd name="T112" fmla="*/ 9 w 977"/>
                  <a:gd name="T113" fmla="*/ 9 h 1904"/>
                  <a:gd name="T114" fmla="*/ 9 w 977"/>
                  <a:gd name="T115" fmla="*/ 7 h 1904"/>
                  <a:gd name="T116" fmla="*/ 9 w 977"/>
                  <a:gd name="T117" fmla="*/ 6 h 1904"/>
                  <a:gd name="T118" fmla="*/ 9 w 977"/>
                  <a:gd name="T119" fmla="*/ 5 h 1904"/>
                  <a:gd name="T120" fmla="*/ 9 w 977"/>
                  <a:gd name="T121" fmla="*/ 3 h 1904"/>
                  <a:gd name="T122" fmla="*/ 10 w 977"/>
                  <a:gd name="T123" fmla="*/ 1 h 190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977"/>
                  <a:gd name="T187" fmla="*/ 0 h 1904"/>
                  <a:gd name="T188" fmla="*/ 977 w 977"/>
                  <a:gd name="T189" fmla="*/ 1904 h 190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977" h="1904">
                    <a:moveTo>
                      <a:pt x="625" y="26"/>
                    </a:moveTo>
                    <a:lnTo>
                      <a:pt x="627" y="28"/>
                    </a:lnTo>
                    <a:lnTo>
                      <a:pt x="629" y="30"/>
                    </a:lnTo>
                    <a:lnTo>
                      <a:pt x="631" y="34"/>
                    </a:lnTo>
                    <a:lnTo>
                      <a:pt x="635" y="36"/>
                    </a:lnTo>
                    <a:lnTo>
                      <a:pt x="637" y="41"/>
                    </a:lnTo>
                    <a:lnTo>
                      <a:pt x="639" y="43"/>
                    </a:lnTo>
                    <a:lnTo>
                      <a:pt x="639" y="47"/>
                    </a:lnTo>
                    <a:lnTo>
                      <a:pt x="642" y="49"/>
                    </a:lnTo>
                    <a:lnTo>
                      <a:pt x="642" y="53"/>
                    </a:lnTo>
                    <a:lnTo>
                      <a:pt x="644" y="57"/>
                    </a:lnTo>
                    <a:lnTo>
                      <a:pt x="646" y="60"/>
                    </a:lnTo>
                    <a:lnTo>
                      <a:pt x="648" y="62"/>
                    </a:lnTo>
                    <a:lnTo>
                      <a:pt x="648" y="66"/>
                    </a:lnTo>
                    <a:lnTo>
                      <a:pt x="650" y="72"/>
                    </a:lnTo>
                    <a:lnTo>
                      <a:pt x="650" y="76"/>
                    </a:lnTo>
                    <a:lnTo>
                      <a:pt x="652" y="79"/>
                    </a:lnTo>
                    <a:lnTo>
                      <a:pt x="654" y="85"/>
                    </a:lnTo>
                    <a:lnTo>
                      <a:pt x="654" y="89"/>
                    </a:lnTo>
                    <a:lnTo>
                      <a:pt x="654" y="93"/>
                    </a:lnTo>
                    <a:lnTo>
                      <a:pt x="654" y="98"/>
                    </a:lnTo>
                    <a:lnTo>
                      <a:pt x="654" y="104"/>
                    </a:lnTo>
                    <a:lnTo>
                      <a:pt x="654" y="110"/>
                    </a:lnTo>
                    <a:lnTo>
                      <a:pt x="654" y="114"/>
                    </a:lnTo>
                    <a:lnTo>
                      <a:pt x="654" y="119"/>
                    </a:lnTo>
                    <a:lnTo>
                      <a:pt x="654" y="125"/>
                    </a:lnTo>
                    <a:lnTo>
                      <a:pt x="654" y="131"/>
                    </a:lnTo>
                    <a:lnTo>
                      <a:pt x="652" y="136"/>
                    </a:lnTo>
                    <a:lnTo>
                      <a:pt x="650" y="142"/>
                    </a:lnTo>
                    <a:lnTo>
                      <a:pt x="648" y="148"/>
                    </a:lnTo>
                    <a:lnTo>
                      <a:pt x="646" y="154"/>
                    </a:lnTo>
                    <a:lnTo>
                      <a:pt x="644" y="159"/>
                    </a:lnTo>
                    <a:lnTo>
                      <a:pt x="642" y="167"/>
                    </a:lnTo>
                    <a:lnTo>
                      <a:pt x="641" y="173"/>
                    </a:lnTo>
                    <a:lnTo>
                      <a:pt x="637" y="178"/>
                    </a:lnTo>
                    <a:lnTo>
                      <a:pt x="635" y="184"/>
                    </a:lnTo>
                    <a:lnTo>
                      <a:pt x="633" y="190"/>
                    </a:lnTo>
                    <a:lnTo>
                      <a:pt x="631" y="197"/>
                    </a:lnTo>
                    <a:lnTo>
                      <a:pt x="627" y="201"/>
                    </a:lnTo>
                    <a:lnTo>
                      <a:pt x="625" y="209"/>
                    </a:lnTo>
                    <a:lnTo>
                      <a:pt x="623" y="212"/>
                    </a:lnTo>
                    <a:lnTo>
                      <a:pt x="623" y="216"/>
                    </a:lnTo>
                    <a:lnTo>
                      <a:pt x="622" y="218"/>
                    </a:lnTo>
                    <a:lnTo>
                      <a:pt x="620" y="220"/>
                    </a:lnTo>
                    <a:lnTo>
                      <a:pt x="618" y="226"/>
                    </a:lnTo>
                    <a:lnTo>
                      <a:pt x="616" y="233"/>
                    </a:lnTo>
                    <a:lnTo>
                      <a:pt x="612" y="239"/>
                    </a:lnTo>
                    <a:lnTo>
                      <a:pt x="610" y="245"/>
                    </a:lnTo>
                    <a:lnTo>
                      <a:pt x="606" y="250"/>
                    </a:lnTo>
                    <a:lnTo>
                      <a:pt x="606" y="256"/>
                    </a:lnTo>
                    <a:lnTo>
                      <a:pt x="604" y="262"/>
                    </a:lnTo>
                    <a:lnTo>
                      <a:pt x="603" y="268"/>
                    </a:lnTo>
                    <a:lnTo>
                      <a:pt x="601" y="273"/>
                    </a:lnTo>
                    <a:lnTo>
                      <a:pt x="599" y="279"/>
                    </a:lnTo>
                    <a:lnTo>
                      <a:pt x="599" y="283"/>
                    </a:lnTo>
                    <a:lnTo>
                      <a:pt x="599" y="288"/>
                    </a:lnTo>
                    <a:lnTo>
                      <a:pt x="597" y="294"/>
                    </a:lnTo>
                    <a:lnTo>
                      <a:pt x="597" y="298"/>
                    </a:lnTo>
                    <a:lnTo>
                      <a:pt x="597" y="304"/>
                    </a:lnTo>
                    <a:lnTo>
                      <a:pt x="599" y="307"/>
                    </a:lnTo>
                    <a:lnTo>
                      <a:pt x="599" y="313"/>
                    </a:lnTo>
                    <a:lnTo>
                      <a:pt x="599" y="317"/>
                    </a:lnTo>
                    <a:lnTo>
                      <a:pt x="601" y="321"/>
                    </a:lnTo>
                    <a:lnTo>
                      <a:pt x="603" y="325"/>
                    </a:lnTo>
                    <a:lnTo>
                      <a:pt x="604" y="328"/>
                    </a:lnTo>
                    <a:lnTo>
                      <a:pt x="606" y="332"/>
                    </a:lnTo>
                    <a:lnTo>
                      <a:pt x="608" y="336"/>
                    </a:lnTo>
                    <a:lnTo>
                      <a:pt x="612" y="340"/>
                    </a:lnTo>
                    <a:lnTo>
                      <a:pt x="618" y="345"/>
                    </a:lnTo>
                    <a:lnTo>
                      <a:pt x="623" y="351"/>
                    </a:lnTo>
                    <a:lnTo>
                      <a:pt x="625" y="353"/>
                    </a:lnTo>
                    <a:lnTo>
                      <a:pt x="629" y="355"/>
                    </a:lnTo>
                    <a:lnTo>
                      <a:pt x="633" y="357"/>
                    </a:lnTo>
                    <a:lnTo>
                      <a:pt x="637" y="361"/>
                    </a:lnTo>
                    <a:lnTo>
                      <a:pt x="642" y="365"/>
                    </a:lnTo>
                    <a:lnTo>
                      <a:pt x="648" y="368"/>
                    </a:lnTo>
                    <a:lnTo>
                      <a:pt x="654" y="370"/>
                    </a:lnTo>
                    <a:lnTo>
                      <a:pt x="658" y="372"/>
                    </a:lnTo>
                    <a:lnTo>
                      <a:pt x="663" y="374"/>
                    </a:lnTo>
                    <a:lnTo>
                      <a:pt x="667" y="376"/>
                    </a:lnTo>
                    <a:lnTo>
                      <a:pt x="669" y="376"/>
                    </a:lnTo>
                    <a:lnTo>
                      <a:pt x="669" y="378"/>
                    </a:lnTo>
                    <a:lnTo>
                      <a:pt x="667" y="382"/>
                    </a:lnTo>
                    <a:lnTo>
                      <a:pt x="667" y="384"/>
                    </a:lnTo>
                    <a:lnTo>
                      <a:pt x="667" y="387"/>
                    </a:lnTo>
                    <a:lnTo>
                      <a:pt x="665" y="389"/>
                    </a:lnTo>
                    <a:lnTo>
                      <a:pt x="665" y="395"/>
                    </a:lnTo>
                    <a:lnTo>
                      <a:pt x="663" y="399"/>
                    </a:lnTo>
                    <a:lnTo>
                      <a:pt x="663" y="403"/>
                    </a:lnTo>
                    <a:lnTo>
                      <a:pt x="661" y="408"/>
                    </a:lnTo>
                    <a:lnTo>
                      <a:pt x="661" y="414"/>
                    </a:lnTo>
                    <a:lnTo>
                      <a:pt x="660" y="420"/>
                    </a:lnTo>
                    <a:lnTo>
                      <a:pt x="660" y="427"/>
                    </a:lnTo>
                    <a:lnTo>
                      <a:pt x="658" y="431"/>
                    </a:lnTo>
                    <a:lnTo>
                      <a:pt x="658" y="433"/>
                    </a:lnTo>
                    <a:lnTo>
                      <a:pt x="658" y="437"/>
                    </a:lnTo>
                    <a:lnTo>
                      <a:pt x="658" y="441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4"/>
                    </a:lnTo>
                    <a:lnTo>
                      <a:pt x="656" y="458"/>
                    </a:lnTo>
                    <a:lnTo>
                      <a:pt x="654" y="461"/>
                    </a:lnTo>
                    <a:lnTo>
                      <a:pt x="654" y="465"/>
                    </a:lnTo>
                    <a:lnTo>
                      <a:pt x="654" y="469"/>
                    </a:lnTo>
                    <a:lnTo>
                      <a:pt x="654" y="473"/>
                    </a:lnTo>
                    <a:lnTo>
                      <a:pt x="654" y="477"/>
                    </a:lnTo>
                    <a:lnTo>
                      <a:pt x="654" y="480"/>
                    </a:lnTo>
                    <a:lnTo>
                      <a:pt x="654" y="484"/>
                    </a:lnTo>
                    <a:lnTo>
                      <a:pt x="654" y="488"/>
                    </a:lnTo>
                    <a:lnTo>
                      <a:pt x="654" y="492"/>
                    </a:lnTo>
                    <a:lnTo>
                      <a:pt x="654" y="496"/>
                    </a:lnTo>
                    <a:lnTo>
                      <a:pt x="654" y="499"/>
                    </a:lnTo>
                    <a:lnTo>
                      <a:pt x="654" y="503"/>
                    </a:lnTo>
                    <a:lnTo>
                      <a:pt x="654" y="507"/>
                    </a:lnTo>
                    <a:lnTo>
                      <a:pt x="654" y="509"/>
                    </a:lnTo>
                    <a:lnTo>
                      <a:pt x="654" y="515"/>
                    </a:lnTo>
                    <a:lnTo>
                      <a:pt x="654" y="518"/>
                    </a:lnTo>
                    <a:lnTo>
                      <a:pt x="654" y="520"/>
                    </a:lnTo>
                    <a:lnTo>
                      <a:pt x="656" y="524"/>
                    </a:lnTo>
                    <a:lnTo>
                      <a:pt x="656" y="528"/>
                    </a:lnTo>
                    <a:lnTo>
                      <a:pt x="656" y="532"/>
                    </a:lnTo>
                    <a:lnTo>
                      <a:pt x="656" y="536"/>
                    </a:lnTo>
                    <a:lnTo>
                      <a:pt x="656" y="539"/>
                    </a:lnTo>
                    <a:lnTo>
                      <a:pt x="658" y="543"/>
                    </a:lnTo>
                    <a:lnTo>
                      <a:pt x="658" y="545"/>
                    </a:lnTo>
                    <a:lnTo>
                      <a:pt x="660" y="551"/>
                    </a:lnTo>
                    <a:lnTo>
                      <a:pt x="660" y="553"/>
                    </a:lnTo>
                    <a:lnTo>
                      <a:pt x="661" y="556"/>
                    </a:lnTo>
                    <a:lnTo>
                      <a:pt x="663" y="562"/>
                    </a:lnTo>
                    <a:lnTo>
                      <a:pt x="665" y="568"/>
                    </a:lnTo>
                    <a:lnTo>
                      <a:pt x="667" y="574"/>
                    </a:lnTo>
                    <a:lnTo>
                      <a:pt x="671" y="579"/>
                    </a:lnTo>
                    <a:lnTo>
                      <a:pt x="673" y="585"/>
                    </a:lnTo>
                    <a:lnTo>
                      <a:pt x="679" y="589"/>
                    </a:lnTo>
                    <a:lnTo>
                      <a:pt x="680" y="594"/>
                    </a:lnTo>
                    <a:lnTo>
                      <a:pt x="684" y="600"/>
                    </a:lnTo>
                    <a:lnTo>
                      <a:pt x="688" y="602"/>
                    </a:lnTo>
                    <a:lnTo>
                      <a:pt x="692" y="608"/>
                    </a:lnTo>
                    <a:lnTo>
                      <a:pt x="696" y="610"/>
                    </a:lnTo>
                    <a:lnTo>
                      <a:pt x="699" y="615"/>
                    </a:lnTo>
                    <a:lnTo>
                      <a:pt x="701" y="619"/>
                    </a:lnTo>
                    <a:lnTo>
                      <a:pt x="707" y="621"/>
                    </a:lnTo>
                    <a:lnTo>
                      <a:pt x="711" y="623"/>
                    </a:lnTo>
                    <a:lnTo>
                      <a:pt x="717" y="629"/>
                    </a:lnTo>
                    <a:lnTo>
                      <a:pt x="718" y="631"/>
                    </a:lnTo>
                    <a:lnTo>
                      <a:pt x="722" y="632"/>
                    </a:lnTo>
                    <a:lnTo>
                      <a:pt x="726" y="634"/>
                    </a:lnTo>
                    <a:lnTo>
                      <a:pt x="730" y="636"/>
                    </a:lnTo>
                    <a:lnTo>
                      <a:pt x="732" y="638"/>
                    </a:lnTo>
                    <a:lnTo>
                      <a:pt x="736" y="640"/>
                    </a:lnTo>
                    <a:lnTo>
                      <a:pt x="739" y="642"/>
                    </a:lnTo>
                    <a:lnTo>
                      <a:pt x="743" y="644"/>
                    </a:lnTo>
                    <a:lnTo>
                      <a:pt x="747" y="646"/>
                    </a:lnTo>
                    <a:lnTo>
                      <a:pt x="751" y="648"/>
                    </a:lnTo>
                    <a:lnTo>
                      <a:pt x="753" y="648"/>
                    </a:lnTo>
                    <a:lnTo>
                      <a:pt x="755" y="648"/>
                    </a:lnTo>
                    <a:lnTo>
                      <a:pt x="753" y="650"/>
                    </a:lnTo>
                    <a:lnTo>
                      <a:pt x="753" y="653"/>
                    </a:lnTo>
                    <a:lnTo>
                      <a:pt x="753" y="655"/>
                    </a:lnTo>
                    <a:lnTo>
                      <a:pt x="753" y="659"/>
                    </a:lnTo>
                    <a:lnTo>
                      <a:pt x="753" y="663"/>
                    </a:lnTo>
                    <a:lnTo>
                      <a:pt x="753" y="667"/>
                    </a:lnTo>
                    <a:lnTo>
                      <a:pt x="751" y="670"/>
                    </a:lnTo>
                    <a:lnTo>
                      <a:pt x="751" y="676"/>
                    </a:lnTo>
                    <a:lnTo>
                      <a:pt x="751" y="680"/>
                    </a:lnTo>
                    <a:lnTo>
                      <a:pt x="751" y="686"/>
                    </a:lnTo>
                    <a:lnTo>
                      <a:pt x="751" y="691"/>
                    </a:lnTo>
                    <a:lnTo>
                      <a:pt x="751" y="697"/>
                    </a:lnTo>
                    <a:lnTo>
                      <a:pt x="751" y="701"/>
                    </a:lnTo>
                    <a:lnTo>
                      <a:pt x="751" y="705"/>
                    </a:lnTo>
                    <a:lnTo>
                      <a:pt x="751" y="708"/>
                    </a:lnTo>
                    <a:lnTo>
                      <a:pt x="753" y="712"/>
                    </a:lnTo>
                    <a:lnTo>
                      <a:pt x="753" y="716"/>
                    </a:lnTo>
                    <a:lnTo>
                      <a:pt x="753" y="720"/>
                    </a:lnTo>
                    <a:lnTo>
                      <a:pt x="753" y="722"/>
                    </a:lnTo>
                    <a:lnTo>
                      <a:pt x="753" y="726"/>
                    </a:lnTo>
                    <a:lnTo>
                      <a:pt x="753" y="729"/>
                    </a:lnTo>
                    <a:lnTo>
                      <a:pt x="753" y="733"/>
                    </a:lnTo>
                    <a:lnTo>
                      <a:pt x="753" y="737"/>
                    </a:lnTo>
                    <a:lnTo>
                      <a:pt x="755" y="741"/>
                    </a:lnTo>
                    <a:lnTo>
                      <a:pt x="755" y="745"/>
                    </a:lnTo>
                    <a:lnTo>
                      <a:pt x="755" y="748"/>
                    </a:lnTo>
                    <a:lnTo>
                      <a:pt x="755" y="752"/>
                    </a:lnTo>
                    <a:lnTo>
                      <a:pt x="755" y="758"/>
                    </a:lnTo>
                    <a:lnTo>
                      <a:pt x="755" y="760"/>
                    </a:lnTo>
                    <a:lnTo>
                      <a:pt x="756" y="764"/>
                    </a:lnTo>
                    <a:lnTo>
                      <a:pt x="756" y="767"/>
                    </a:lnTo>
                    <a:lnTo>
                      <a:pt x="756" y="773"/>
                    </a:lnTo>
                    <a:lnTo>
                      <a:pt x="756" y="777"/>
                    </a:lnTo>
                    <a:lnTo>
                      <a:pt x="756" y="779"/>
                    </a:lnTo>
                    <a:lnTo>
                      <a:pt x="758" y="785"/>
                    </a:lnTo>
                    <a:lnTo>
                      <a:pt x="758" y="788"/>
                    </a:lnTo>
                    <a:lnTo>
                      <a:pt x="760" y="792"/>
                    </a:lnTo>
                    <a:lnTo>
                      <a:pt x="760" y="796"/>
                    </a:lnTo>
                    <a:lnTo>
                      <a:pt x="760" y="800"/>
                    </a:lnTo>
                    <a:lnTo>
                      <a:pt x="762" y="804"/>
                    </a:lnTo>
                    <a:lnTo>
                      <a:pt x="762" y="807"/>
                    </a:lnTo>
                    <a:lnTo>
                      <a:pt x="762" y="811"/>
                    </a:lnTo>
                    <a:lnTo>
                      <a:pt x="764" y="817"/>
                    </a:lnTo>
                    <a:lnTo>
                      <a:pt x="764" y="821"/>
                    </a:lnTo>
                    <a:lnTo>
                      <a:pt x="764" y="823"/>
                    </a:lnTo>
                    <a:lnTo>
                      <a:pt x="768" y="828"/>
                    </a:lnTo>
                    <a:lnTo>
                      <a:pt x="768" y="832"/>
                    </a:lnTo>
                    <a:lnTo>
                      <a:pt x="770" y="836"/>
                    </a:lnTo>
                    <a:lnTo>
                      <a:pt x="770" y="840"/>
                    </a:lnTo>
                    <a:lnTo>
                      <a:pt x="770" y="842"/>
                    </a:lnTo>
                    <a:lnTo>
                      <a:pt x="772" y="845"/>
                    </a:lnTo>
                    <a:lnTo>
                      <a:pt x="774" y="849"/>
                    </a:lnTo>
                    <a:lnTo>
                      <a:pt x="775" y="853"/>
                    </a:lnTo>
                    <a:lnTo>
                      <a:pt x="775" y="855"/>
                    </a:lnTo>
                    <a:lnTo>
                      <a:pt x="777" y="861"/>
                    </a:lnTo>
                    <a:lnTo>
                      <a:pt x="779" y="864"/>
                    </a:lnTo>
                    <a:lnTo>
                      <a:pt x="779" y="866"/>
                    </a:lnTo>
                    <a:lnTo>
                      <a:pt x="781" y="868"/>
                    </a:lnTo>
                    <a:lnTo>
                      <a:pt x="781" y="872"/>
                    </a:lnTo>
                    <a:lnTo>
                      <a:pt x="783" y="876"/>
                    </a:lnTo>
                    <a:lnTo>
                      <a:pt x="785" y="880"/>
                    </a:lnTo>
                    <a:lnTo>
                      <a:pt x="787" y="883"/>
                    </a:lnTo>
                    <a:lnTo>
                      <a:pt x="789" y="885"/>
                    </a:lnTo>
                    <a:lnTo>
                      <a:pt x="791" y="889"/>
                    </a:lnTo>
                    <a:lnTo>
                      <a:pt x="793" y="893"/>
                    </a:lnTo>
                    <a:lnTo>
                      <a:pt x="796" y="899"/>
                    </a:lnTo>
                    <a:lnTo>
                      <a:pt x="800" y="904"/>
                    </a:lnTo>
                    <a:lnTo>
                      <a:pt x="802" y="910"/>
                    </a:lnTo>
                    <a:lnTo>
                      <a:pt x="806" y="916"/>
                    </a:lnTo>
                    <a:lnTo>
                      <a:pt x="810" y="921"/>
                    </a:lnTo>
                    <a:lnTo>
                      <a:pt x="812" y="925"/>
                    </a:lnTo>
                    <a:lnTo>
                      <a:pt x="815" y="929"/>
                    </a:lnTo>
                    <a:lnTo>
                      <a:pt x="817" y="933"/>
                    </a:lnTo>
                    <a:lnTo>
                      <a:pt x="821" y="937"/>
                    </a:lnTo>
                    <a:lnTo>
                      <a:pt x="825" y="940"/>
                    </a:lnTo>
                    <a:lnTo>
                      <a:pt x="827" y="944"/>
                    </a:lnTo>
                    <a:lnTo>
                      <a:pt x="831" y="950"/>
                    </a:lnTo>
                    <a:lnTo>
                      <a:pt x="836" y="956"/>
                    </a:lnTo>
                    <a:lnTo>
                      <a:pt x="840" y="959"/>
                    </a:lnTo>
                    <a:lnTo>
                      <a:pt x="842" y="961"/>
                    </a:lnTo>
                    <a:lnTo>
                      <a:pt x="844" y="963"/>
                    </a:lnTo>
                    <a:lnTo>
                      <a:pt x="846" y="965"/>
                    </a:lnTo>
                    <a:lnTo>
                      <a:pt x="901" y="952"/>
                    </a:lnTo>
                    <a:lnTo>
                      <a:pt x="901" y="956"/>
                    </a:lnTo>
                    <a:lnTo>
                      <a:pt x="903" y="959"/>
                    </a:lnTo>
                    <a:lnTo>
                      <a:pt x="903" y="961"/>
                    </a:lnTo>
                    <a:lnTo>
                      <a:pt x="905" y="965"/>
                    </a:lnTo>
                    <a:lnTo>
                      <a:pt x="905" y="969"/>
                    </a:lnTo>
                    <a:lnTo>
                      <a:pt x="907" y="973"/>
                    </a:lnTo>
                    <a:lnTo>
                      <a:pt x="907" y="978"/>
                    </a:lnTo>
                    <a:lnTo>
                      <a:pt x="909" y="984"/>
                    </a:lnTo>
                    <a:lnTo>
                      <a:pt x="909" y="988"/>
                    </a:lnTo>
                    <a:lnTo>
                      <a:pt x="910" y="994"/>
                    </a:lnTo>
                    <a:lnTo>
                      <a:pt x="912" y="999"/>
                    </a:lnTo>
                    <a:lnTo>
                      <a:pt x="914" y="1005"/>
                    </a:lnTo>
                    <a:lnTo>
                      <a:pt x="916" y="1011"/>
                    </a:lnTo>
                    <a:lnTo>
                      <a:pt x="918" y="1018"/>
                    </a:lnTo>
                    <a:lnTo>
                      <a:pt x="918" y="1020"/>
                    </a:lnTo>
                    <a:lnTo>
                      <a:pt x="918" y="1024"/>
                    </a:lnTo>
                    <a:lnTo>
                      <a:pt x="918" y="1028"/>
                    </a:lnTo>
                    <a:lnTo>
                      <a:pt x="920" y="1032"/>
                    </a:lnTo>
                    <a:lnTo>
                      <a:pt x="920" y="1035"/>
                    </a:lnTo>
                    <a:lnTo>
                      <a:pt x="920" y="1037"/>
                    </a:lnTo>
                    <a:lnTo>
                      <a:pt x="920" y="1041"/>
                    </a:lnTo>
                    <a:lnTo>
                      <a:pt x="922" y="1045"/>
                    </a:lnTo>
                    <a:lnTo>
                      <a:pt x="922" y="1049"/>
                    </a:lnTo>
                    <a:lnTo>
                      <a:pt x="922" y="1052"/>
                    </a:lnTo>
                    <a:lnTo>
                      <a:pt x="924" y="1056"/>
                    </a:lnTo>
                    <a:lnTo>
                      <a:pt x="926" y="1060"/>
                    </a:lnTo>
                    <a:lnTo>
                      <a:pt x="926" y="1064"/>
                    </a:lnTo>
                    <a:lnTo>
                      <a:pt x="926" y="1068"/>
                    </a:lnTo>
                    <a:lnTo>
                      <a:pt x="926" y="1070"/>
                    </a:lnTo>
                    <a:lnTo>
                      <a:pt x="928" y="1075"/>
                    </a:lnTo>
                    <a:lnTo>
                      <a:pt x="928" y="1079"/>
                    </a:lnTo>
                    <a:lnTo>
                      <a:pt x="928" y="1083"/>
                    </a:lnTo>
                    <a:lnTo>
                      <a:pt x="928" y="1087"/>
                    </a:lnTo>
                    <a:lnTo>
                      <a:pt x="929" y="1090"/>
                    </a:lnTo>
                    <a:lnTo>
                      <a:pt x="929" y="1094"/>
                    </a:lnTo>
                    <a:lnTo>
                      <a:pt x="929" y="1098"/>
                    </a:lnTo>
                    <a:lnTo>
                      <a:pt x="931" y="1102"/>
                    </a:lnTo>
                    <a:lnTo>
                      <a:pt x="931" y="1106"/>
                    </a:lnTo>
                    <a:lnTo>
                      <a:pt x="931" y="1110"/>
                    </a:lnTo>
                    <a:lnTo>
                      <a:pt x="933" y="1113"/>
                    </a:lnTo>
                    <a:lnTo>
                      <a:pt x="933" y="1117"/>
                    </a:lnTo>
                    <a:lnTo>
                      <a:pt x="933" y="1123"/>
                    </a:lnTo>
                    <a:lnTo>
                      <a:pt x="933" y="1127"/>
                    </a:lnTo>
                    <a:lnTo>
                      <a:pt x="933" y="1130"/>
                    </a:lnTo>
                    <a:lnTo>
                      <a:pt x="933" y="1132"/>
                    </a:lnTo>
                    <a:lnTo>
                      <a:pt x="933" y="1138"/>
                    </a:lnTo>
                    <a:lnTo>
                      <a:pt x="933" y="1142"/>
                    </a:lnTo>
                    <a:lnTo>
                      <a:pt x="933" y="1144"/>
                    </a:lnTo>
                    <a:lnTo>
                      <a:pt x="933" y="1149"/>
                    </a:lnTo>
                    <a:lnTo>
                      <a:pt x="933" y="1153"/>
                    </a:lnTo>
                    <a:lnTo>
                      <a:pt x="933" y="1157"/>
                    </a:lnTo>
                    <a:lnTo>
                      <a:pt x="933" y="1161"/>
                    </a:lnTo>
                    <a:lnTo>
                      <a:pt x="933" y="1163"/>
                    </a:lnTo>
                    <a:lnTo>
                      <a:pt x="933" y="1168"/>
                    </a:lnTo>
                    <a:lnTo>
                      <a:pt x="933" y="1170"/>
                    </a:lnTo>
                    <a:lnTo>
                      <a:pt x="933" y="1174"/>
                    </a:lnTo>
                    <a:lnTo>
                      <a:pt x="933" y="1178"/>
                    </a:lnTo>
                    <a:lnTo>
                      <a:pt x="933" y="1182"/>
                    </a:lnTo>
                    <a:lnTo>
                      <a:pt x="933" y="1186"/>
                    </a:lnTo>
                    <a:lnTo>
                      <a:pt x="933" y="1189"/>
                    </a:lnTo>
                    <a:lnTo>
                      <a:pt x="933" y="1193"/>
                    </a:lnTo>
                    <a:lnTo>
                      <a:pt x="933" y="1195"/>
                    </a:lnTo>
                    <a:lnTo>
                      <a:pt x="933" y="1199"/>
                    </a:lnTo>
                    <a:lnTo>
                      <a:pt x="933" y="1203"/>
                    </a:lnTo>
                    <a:lnTo>
                      <a:pt x="933" y="1206"/>
                    </a:lnTo>
                    <a:lnTo>
                      <a:pt x="933" y="1210"/>
                    </a:lnTo>
                    <a:lnTo>
                      <a:pt x="931" y="1214"/>
                    </a:lnTo>
                    <a:lnTo>
                      <a:pt x="931" y="1222"/>
                    </a:lnTo>
                    <a:lnTo>
                      <a:pt x="931" y="1227"/>
                    </a:lnTo>
                    <a:lnTo>
                      <a:pt x="931" y="1233"/>
                    </a:lnTo>
                    <a:lnTo>
                      <a:pt x="929" y="1239"/>
                    </a:lnTo>
                    <a:lnTo>
                      <a:pt x="928" y="1243"/>
                    </a:lnTo>
                    <a:lnTo>
                      <a:pt x="928" y="1248"/>
                    </a:lnTo>
                    <a:lnTo>
                      <a:pt x="928" y="1252"/>
                    </a:lnTo>
                    <a:lnTo>
                      <a:pt x="928" y="1258"/>
                    </a:lnTo>
                    <a:lnTo>
                      <a:pt x="926" y="1262"/>
                    </a:lnTo>
                    <a:lnTo>
                      <a:pt x="926" y="1265"/>
                    </a:lnTo>
                    <a:lnTo>
                      <a:pt x="926" y="1269"/>
                    </a:lnTo>
                    <a:lnTo>
                      <a:pt x="926" y="1275"/>
                    </a:lnTo>
                    <a:lnTo>
                      <a:pt x="924" y="1279"/>
                    </a:lnTo>
                    <a:lnTo>
                      <a:pt x="924" y="1281"/>
                    </a:lnTo>
                    <a:lnTo>
                      <a:pt x="924" y="1282"/>
                    </a:lnTo>
                    <a:lnTo>
                      <a:pt x="977" y="1282"/>
                    </a:lnTo>
                    <a:lnTo>
                      <a:pt x="975" y="1282"/>
                    </a:lnTo>
                    <a:lnTo>
                      <a:pt x="975" y="1286"/>
                    </a:lnTo>
                    <a:lnTo>
                      <a:pt x="975" y="1288"/>
                    </a:lnTo>
                    <a:lnTo>
                      <a:pt x="975" y="1294"/>
                    </a:lnTo>
                    <a:lnTo>
                      <a:pt x="975" y="1296"/>
                    </a:lnTo>
                    <a:lnTo>
                      <a:pt x="975" y="1301"/>
                    </a:lnTo>
                    <a:lnTo>
                      <a:pt x="975" y="1305"/>
                    </a:lnTo>
                    <a:lnTo>
                      <a:pt x="975" y="1311"/>
                    </a:lnTo>
                    <a:lnTo>
                      <a:pt x="973" y="1315"/>
                    </a:lnTo>
                    <a:lnTo>
                      <a:pt x="973" y="1322"/>
                    </a:lnTo>
                    <a:lnTo>
                      <a:pt x="971" y="1326"/>
                    </a:lnTo>
                    <a:lnTo>
                      <a:pt x="971" y="1330"/>
                    </a:lnTo>
                    <a:lnTo>
                      <a:pt x="971" y="1332"/>
                    </a:lnTo>
                    <a:lnTo>
                      <a:pt x="971" y="1336"/>
                    </a:lnTo>
                    <a:lnTo>
                      <a:pt x="969" y="1339"/>
                    </a:lnTo>
                    <a:lnTo>
                      <a:pt x="969" y="1343"/>
                    </a:lnTo>
                    <a:lnTo>
                      <a:pt x="969" y="1345"/>
                    </a:lnTo>
                    <a:lnTo>
                      <a:pt x="969" y="1351"/>
                    </a:lnTo>
                    <a:lnTo>
                      <a:pt x="967" y="1353"/>
                    </a:lnTo>
                    <a:lnTo>
                      <a:pt x="967" y="1357"/>
                    </a:lnTo>
                    <a:lnTo>
                      <a:pt x="966" y="1362"/>
                    </a:lnTo>
                    <a:lnTo>
                      <a:pt x="966" y="1364"/>
                    </a:lnTo>
                    <a:lnTo>
                      <a:pt x="964" y="1370"/>
                    </a:lnTo>
                    <a:lnTo>
                      <a:pt x="964" y="1374"/>
                    </a:lnTo>
                    <a:lnTo>
                      <a:pt x="962" y="1377"/>
                    </a:lnTo>
                    <a:lnTo>
                      <a:pt x="962" y="1381"/>
                    </a:lnTo>
                    <a:lnTo>
                      <a:pt x="962" y="1385"/>
                    </a:lnTo>
                    <a:lnTo>
                      <a:pt x="960" y="1389"/>
                    </a:lnTo>
                    <a:lnTo>
                      <a:pt x="958" y="1395"/>
                    </a:lnTo>
                    <a:lnTo>
                      <a:pt x="958" y="1398"/>
                    </a:lnTo>
                    <a:lnTo>
                      <a:pt x="956" y="1402"/>
                    </a:lnTo>
                    <a:lnTo>
                      <a:pt x="956" y="1408"/>
                    </a:lnTo>
                    <a:lnTo>
                      <a:pt x="954" y="1412"/>
                    </a:lnTo>
                    <a:lnTo>
                      <a:pt x="952" y="1415"/>
                    </a:lnTo>
                    <a:lnTo>
                      <a:pt x="952" y="1421"/>
                    </a:lnTo>
                    <a:lnTo>
                      <a:pt x="950" y="1425"/>
                    </a:lnTo>
                    <a:lnTo>
                      <a:pt x="948" y="1429"/>
                    </a:lnTo>
                    <a:lnTo>
                      <a:pt x="947" y="1434"/>
                    </a:lnTo>
                    <a:lnTo>
                      <a:pt x="945" y="1438"/>
                    </a:lnTo>
                    <a:lnTo>
                      <a:pt x="943" y="1442"/>
                    </a:lnTo>
                    <a:lnTo>
                      <a:pt x="943" y="1446"/>
                    </a:lnTo>
                    <a:lnTo>
                      <a:pt x="941" y="1452"/>
                    </a:lnTo>
                    <a:lnTo>
                      <a:pt x="939" y="1455"/>
                    </a:lnTo>
                    <a:lnTo>
                      <a:pt x="937" y="1459"/>
                    </a:lnTo>
                    <a:lnTo>
                      <a:pt x="933" y="1465"/>
                    </a:lnTo>
                    <a:lnTo>
                      <a:pt x="933" y="1469"/>
                    </a:lnTo>
                    <a:lnTo>
                      <a:pt x="929" y="1472"/>
                    </a:lnTo>
                    <a:lnTo>
                      <a:pt x="928" y="1478"/>
                    </a:lnTo>
                    <a:lnTo>
                      <a:pt x="926" y="1482"/>
                    </a:lnTo>
                    <a:lnTo>
                      <a:pt x="924" y="1488"/>
                    </a:lnTo>
                    <a:lnTo>
                      <a:pt x="922" y="1490"/>
                    </a:lnTo>
                    <a:lnTo>
                      <a:pt x="920" y="1495"/>
                    </a:lnTo>
                    <a:lnTo>
                      <a:pt x="916" y="1497"/>
                    </a:lnTo>
                    <a:lnTo>
                      <a:pt x="914" y="1503"/>
                    </a:lnTo>
                    <a:lnTo>
                      <a:pt x="910" y="1507"/>
                    </a:lnTo>
                    <a:lnTo>
                      <a:pt x="909" y="1511"/>
                    </a:lnTo>
                    <a:lnTo>
                      <a:pt x="907" y="1514"/>
                    </a:lnTo>
                    <a:lnTo>
                      <a:pt x="903" y="1518"/>
                    </a:lnTo>
                    <a:lnTo>
                      <a:pt x="901" y="1522"/>
                    </a:lnTo>
                    <a:lnTo>
                      <a:pt x="897" y="1526"/>
                    </a:lnTo>
                    <a:lnTo>
                      <a:pt x="893" y="1530"/>
                    </a:lnTo>
                    <a:lnTo>
                      <a:pt x="891" y="1533"/>
                    </a:lnTo>
                    <a:lnTo>
                      <a:pt x="888" y="1537"/>
                    </a:lnTo>
                    <a:lnTo>
                      <a:pt x="886" y="1541"/>
                    </a:lnTo>
                    <a:lnTo>
                      <a:pt x="882" y="1545"/>
                    </a:lnTo>
                    <a:lnTo>
                      <a:pt x="880" y="1549"/>
                    </a:lnTo>
                    <a:lnTo>
                      <a:pt x="876" y="1550"/>
                    </a:lnTo>
                    <a:lnTo>
                      <a:pt x="874" y="1556"/>
                    </a:lnTo>
                    <a:lnTo>
                      <a:pt x="871" y="1558"/>
                    </a:lnTo>
                    <a:lnTo>
                      <a:pt x="869" y="1562"/>
                    </a:lnTo>
                    <a:lnTo>
                      <a:pt x="865" y="1564"/>
                    </a:lnTo>
                    <a:lnTo>
                      <a:pt x="861" y="1568"/>
                    </a:lnTo>
                    <a:lnTo>
                      <a:pt x="859" y="1571"/>
                    </a:lnTo>
                    <a:lnTo>
                      <a:pt x="855" y="1575"/>
                    </a:lnTo>
                    <a:lnTo>
                      <a:pt x="850" y="1579"/>
                    </a:lnTo>
                    <a:lnTo>
                      <a:pt x="844" y="1587"/>
                    </a:lnTo>
                    <a:lnTo>
                      <a:pt x="838" y="1592"/>
                    </a:lnTo>
                    <a:lnTo>
                      <a:pt x="833" y="1598"/>
                    </a:lnTo>
                    <a:lnTo>
                      <a:pt x="827" y="1602"/>
                    </a:lnTo>
                    <a:lnTo>
                      <a:pt x="821" y="1607"/>
                    </a:lnTo>
                    <a:lnTo>
                      <a:pt x="815" y="1611"/>
                    </a:lnTo>
                    <a:lnTo>
                      <a:pt x="812" y="1615"/>
                    </a:lnTo>
                    <a:lnTo>
                      <a:pt x="806" y="1621"/>
                    </a:lnTo>
                    <a:lnTo>
                      <a:pt x="800" y="1623"/>
                    </a:lnTo>
                    <a:lnTo>
                      <a:pt x="796" y="1626"/>
                    </a:lnTo>
                    <a:lnTo>
                      <a:pt x="793" y="1630"/>
                    </a:lnTo>
                    <a:lnTo>
                      <a:pt x="789" y="1632"/>
                    </a:lnTo>
                    <a:lnTo>
                      <a:pt x="787" y="1634"/>
                    </a:lnTo>
                    <a:lnTo>
                      <a:pt x="783" y="1638"/>
                    </a:lnTo>
                    <a:lnTo>
                      <a:pt x="781" y="1640"/>
                    </a:lnTo>
                    <a:lnTo>
                      <a:pt x="779" y="1642"/>
                    </a:lnTo>
                    <a:lnTo>
                      <a:pt x="777" y="1642"/>
                    </a:lnTo>
                    <a:lnTo>
                      <a:pt x="842" y="1682"/>
                    </a:lnTo>
                    <a:lnTo>
                      <a:pt x="840" y="1683"/>
                    </a:lnTo>
                    <a:lnTo>
                      <a:pt x="836" y="1685"/>
                    </a:lnTo>
                    <a:lnTo>
                      <a:pt x="833" y="1687"/>
                    </a:lnTo>
                    <a:lnTo>
                      <a:pt x="831" y="1691"/>
                    </a:lnTo>
                    <a:lnTo>
                      <a:pt x="827" y="1693"/>
                    </a:lnTo>
                    <a:lnTo>
                      <a:pt x="823" y="1697"/>
                    </a:lnTo>
                    <a:lnTo>
                      <a:pt x="817" y="1701"/>
                    </a:lnTo>
                    <a:lnTo>
                      <a:pt x="814" y="1704"/>
                    </a:lnTo>
                    <a:lnTo>
                      <a:pt x="808" y="1710"/>
                    </a:lnTo>
                    <a:lnTo>
                      <a:pt x="802" y="1716"/>
                    </a:lnTo>
                    <a:lnTo>
                      <a:pt x="798" y="1716"/>
                    </a:lnTo>
                    <a:lnTo>
                      <a:pt x="795" y="1720"/>
                    </a:lnTo>
                    <a:lnTo>
                      <a:pt x="793" y="1721"/>
                    </a:lnTo>
                    <a:lnTo>
                      <a:pt x="789" y="1725"/>
                    </a:lnTo>
                    <a:lnTo>
                      <a:pt x="783" y="1727"/>
                    </a:lnTo>
                    <a:lnTo>
                      <a:pt x="781" y="1731"/>
                    </a:lnTo>
                    <a:lnTo>
                      <a:pt x="777" y="1733"/>
                    </a:lnTo>
                    <a:lnTo>
                      <a:pt x="774" y="1737"/>
                    </a:lnTo>
                    <a:lnTo>
                      <a:pt x="768" y="1739"/>
                    </a:lnTo>
                    <a:lnTo>
                      <a:pt x="764" y="1742"/>
                    </a:lnTo>
                    <a:lnTo>
                      <a:pt x="760" y="1746"/>
                    </a:lnTo>
                    <a:lnTo>
                      <a:pt x="756" y="1748"/>
                    </a:lnTo>
                    <a:lnTo>
                      <a:pt x="751" y="1752"/>
                    </a:lnTo>
                    <a:lnTo>
                      <a:pt x="747" y="1754"/>
                    </a:lnTo>
                    <a:lnTo>
                      <a:pt x="743" y="1758"/>
                    </a:lnTo>
                    <a:lnTo>
                      <a:pt x="737" y="1761"/>
                    </a:lnTo>
                    <a:lnTo>
                      <a:pt x="732" y="1765"/>
                    </a:lnTo>
                    <a:lnTo>
                      <a:pt x="726" y="1767"/>
                    </a:lnTo>
                    <a:lnTo>
                      <a:pt x="720" y="1771"/>
                    </a:lnTo>
                    <a:lnTo>
                      <a:pt x="717" y="1775"/>
                    </a:lnTo>
                    <a:lnTo>
                      <a:pt x="713" y="1777"/>
                    </a:lnTo>
                    <a:lnTo>
                      <a:pt x="707" y="1780"/>
                    </a:lnTo>
                    <a:lnTo>
                      <a:pt x="701" y="1784"/>
                    </a:lnTo>
                    <a:lnTo>
                      <a:pt x="698" y="1788"/>
                    </a:lnTo>
                    <a:lnTo>
                      <a:pt x="690" y="1790"/>
                    </a:lnTo>
                    <a:lnTo>
                      <a:pt x="684" y="1794"/>
                    </a:lnTo>
                    <a:lnTo>
                      <a:pt x="679" y="1797"/>
                    </a:lnTo>
                    <a:lnTo>
                      <a:pt x="673" y="1799"/>
                    </a:lnTo>
                    <a:lnTo>
                      <a:pt x="667" y="1803"/>
                    </a:lnTo>
                    <a:lnTo>
                      <a:pt x="661" y="1805"/>
                    </a:lnTo>
                    <a:lnTo>
                      <a:pt x="656" y="1809"/>
                    </a:lnTo>
                    <a:lnTo>
                      <a:pt x="650" y="1813"/>
                    </a:lnTo>
                    <a:lnTo>
                      <a:pt x="642" y="1816"/>
                    </a:lnTo>
                    <a:lnTo>
                      <a:pt x="637" y="1820"/>
                    </a:lnTo>
                    <a:lnTo>
                      <a:pt x="631" y="1822"/>
                    </a:lnTo>
                    <a:lnTo>
                      <a:pt x="623" y="1824"/>
                    </a:lnTo>
                    <a:lnTo>
                      <a:pt x="618" y="1828"/>
                    </a:lnTo>
                    <a:lnTo>
                      <a:pt x="610" y="1830"/>
                    </a:lnTo>
                    <a:lnTo>
                      <a:pt x="604" y="1834"/>
                    </a:lnTo>
                    <a:lnTo>
                      <a:pt x="599" y="1837"/>
                    </a:lnTo>
                    <a:lnTo>
                      <a:pt x="591" y="1839"/>
                    </a:lnTo>
                    <a:lnTo>
                      <a:pt x="585" y="1841"/>
                    </a:lnTo>
                    <a:lnTo>
                      <a:pt x="578" y="1843"/>
                    </a:lnTo>
                    <a:lnTo>
                      <a:pt x="570" y="1847"/>
                    </a:lnTo>
                    <a:lnTo>
                      <a:pt x="563" y="1849"/>
                    </a:lnTo>
                    <a:lnTo>
                      <a:pt x="557" y="1853"/>
                    </a:lnTo>
                    <a:lnTo>
                      <a:pt x="549" y="1855"/>
                    </a:lnTo>
                    <a:lnTo>
                      <a:pt x="542" y="1858"/>
                    </a:lnTo>
                    <a:lnTo>
                      <a:pt x="536" y="1858"/>
                    </a:lnTo>
                    <a:lnTo>
                      <a:pt x="528" y="1860"/>
                    </a:lnTo>
                    <a:lnTo>
                      <a:pt x="521" y="1862"/>
                    </a:lnTo>
                    <a:lnTo>
                      <a:pt x="513" y="1866"/>
                    </a:lnTo>
                    <a:lnTo>
                      <a:pt x="506" y="1868"/>
                    </a:lnTo>
                    <a:lnTo>
                      <a:pt x="500" y="1870"/>
                    </a:lnTo>
                    <a:lnTo>
                      <a:pt x="492" y="1872"/>
                    </a:lnTo>
                    <a:lnTo>
                      <a:pt x="485" y="1874"/>
                    </a:lnTo>
                    <a:lnTo>
                      <a:pt x="477" y="1875"/>
                    </a:lnTo>
                    <a:lnTo>
                      <a:pt x="471" y="1877"/>
                    </a:lnTo>
                    <a:lnTo>
                      <a:pt x="462" y="1879"/>
                    </a:lnTo>
                    <a:lnTo>
                      <a:pt x="456" y="1881"/>
                    </a:lnTo>
                    <a:lnTo>
                      <a:pt x="449" y="1881"/>
                    </a:lnTo>
                    <a:lnTo>
                      <a:pt x="441" y="1885"/>
                    </a:lnTo>
                    <a:lnTo>
                      <a:pt x="433" y="1885"/>
                    </a:lnTo>
                    <a:lnTo>
                      <a:pt x="428" y="1887"/>
                    </a:lnTo>
                    <a:lnTo>
                      <a:pt x="418" y="1889"/>
                    </a:lnTo>
                    <a:lnTo>
                      <a:pt x="411" y="1891"/>
                    </a:lnTo>
                    <a:lnTo>
                      <a:pt x="405" y="1891"/>
                    </a:lnTo>
                    <a:lnTo>
                      <a:pt x="397" y="1893"/>
                    </a:lnTo>
                    <a:lnTo>
                      <a:pt x="390" y="1893"/>
                    </a:lnTo>
                    <a:lnTo>
                      <a:pt x="382" y="1894"/>
                    </a:lnTo>
                    <a:lnTo>
                      <a:pt x="374" y="1896"/>
                    </a:lnTo>
                    <a:lnTo>
                      <a:pt x="367" y="1898"/>
                    </a:lnTo>
                    <a:lnTo>
                      <a:pt x="361" y="1898"/>
                    </a:lnTo>
                    <a:lnTo>
                      <a:pt x="353" y="1898"/>
                    </a:lnTo>
                    <a:lnTo>
                      <a:pt x="346" y="1898"/>
                    </a:lnTo>
                    <a:lnTo>
                      <a:pt x="338" y="1900"/>
                    </a:lnTo>
                    <a:lnTo>
                      <a:pt x="333" y="1900"/>
                    </a:lnTo>
                    <a:lnTo>
                      <a:pt x="325" y="1900"/>
                    </a:lnTo>
                    <a:lnTo>
                      <a:pt x="317" y="1900"/>
                    </a:lnTo>
                    <a:lnTo>
                      <a:pt x="310" y="1902"/>
                    </a:lnTo>
                    <a:lnTo>
                      <a:pt x="304" y="1902"/>
                    </a:lnTo>
                    <a:lnTo>
                      <a:pt x="296" y="1902"/>
                    </a:lnTo>
                    <a:lnTo>
                      <a:pt x="289" y="1902"/>
                    </a:lnTo>
                    <a:lnTo>
                      <a:pt x="283" y="1904"/>
                    </a:lnTo>
                    <a:lnTo>
                      <a:pt x="276" y="1904"/>
                    </a:lnTo>
                    <a:lnTo>
                      <a:pt x="270" y="1904"/>
                    </a:lnTo>
                    <a:lnTo>
                      <a:pt x="262" y="1904"/>
                    </a:lnTo>
                    <a:lnTo>
                      <a:pt x="255" y="1904"/>
                    </a:lnTo>
                    <a:lnTo>
                      <a:pt x="249" y="1904"/>
                    </a:lnTo>
                    <a:lnTo>
                      <a:pt x="241" y="1902"/>
                    </a:lnTo>
                    <a:lnTo>
                      <a:pt x="236" y="1902"/>
                    </a:lnTo>
                    <a:lnTo>
                      <a:pt x="230" y="1902"/>
                    </a:lnTo>
                    <a:lnTo>
                      <a:pt x="222" y="1900"/>
                    </a:lnTo>
                    <a:lnTo>
                      <a:pt x="217" y="1900"/>
                    </a:lnTo>
                    <a:lnTo>
                      <a:pt x="211" y="1900"/>
                    </a:lnTo>
                    <a:lnTo>
                      <a:pt x="205" y="1900"/>
                    </a:lnTo>
                    <a:lnTo>
                      <a:pt x="198" y="1898"/>
                    </a:lnTo>
                    <a:lnTo>
                      <a:pt x="192" y="1898"/>
                    </a:lnTo>
                    <a:lnTo>
                      <a:pt x="186" y="1898"/>
                    </a:lnTo>
                    <a:lnTo>
                      <a:pt x="182" y="1898"/>
                    </a:lnTo>
                    <a:lnTo>
                      <a:pt x="175" y="1896"/>
                    </a:lnTo>
                    <a:lnTo>
                      <a:pt x="171" y="1896"/>
                    </a:lnTo>
                    <a:lnTo>
                      <a:pt x="165" y="1894"/>
                    </a:lnTo>
                    <a:lnTo>
                      <a:pt x="160" y="1893"/>
                    </a:lnTo>
                    <a:lnTo>
                      <a:pt x="154" y="1893"/>
                    </a:lnTo>
                    <a:lnTo>
                      <a:pt x="150" y="1891"/>
                    </a:lnTo>
                    <a:lnTo>
                      <a:pt x="144" y="1889"/>
                    </a:lnTo>
                    <a:lnTo>
                      <a:pt x="139" y="1887"/>
                    </a:lnTo>
                    <a:lnTo>
                      <a:pt x="133" y="1887"/>
                    </a:lnTo>
                    <a:lnTo>
                      <a:pt x="127" y="1885"/>
                    </a:lnTo>
                    <a:lnTo>
                      <a:pt x="123" y="1883"/>
                    </a:lnTo>
                    <a:lnTo>
                      <a:pt x="120" y="1881"/>
                    </a:lnTo>
                    <a:lnTo>
                      <a:pt x="114" y="1879"/>
                    </a:lnTo>
                    <a:lnTo>
                      <a:pt x="110" y="1877"/>
                    </a:lnTo>
                    <a:lnTo>
                      <a:pt x="106" y="1875"/>
                    </a:lnTo>
                    <a:lnTo>
                      <a:pt x="103" y="1874"/>
                    </a:lnTo>
                    <a:lnTo>
                      <a:pt x="97" y="1872"/>
                    </a:lnTo>
                    <a:lnTo>
                      <a:pt x="93" y="1870"/>
                    </a:lnTo>
                    <a:lnTo>
                      <a:pt x="89" y="1868"/>
                    </a:lnTo>
                    <a:lnTo>
                      <a:pt x="87" y="1866"/>
                    </a:lnTo>
                    <a:lnTo>
                      <a:pt x="82" y="1864"/>
                    </a:lnTo>
                    <a:lnTo>
                      <a:pt x="78" y="1862"/>
                    </a:lnTo>
                    <a:lnTo>
                      <a:pt x="74" y="1860"/>
                    </a:lnTo>
                    <a:lnTo>
                      <a:pt x="70" y="1858"/>
                    </a:lnTo>
                    <a:lnTo>
                      <a:pt x="68" y="1856"/>
                    </a:lnTo>
                    <a:lnTo>
                      <a:pt x="65" y="1855"/>
                    </a:lnTo>
                    <a:lnTo>
                      <a:pt x="61" y="1853"/>
                    </a:lnTo>
                    <a:lnTo>
                      <a:pt x="59" y="1851"/>
                    </a:lnTo>
                    <a:lnTo>
                      <a:pt x="51" y="1845"/>
                    </a:lnTo>
                    <a:lnTo>
                      <a:pt x="46" y="1841"/>
                    </a:lnTo>
                    <a:lnTo>
                      <a:pt x="42" y="1837"/>
                    </a:lnTo>
                    <a:lnTo>
                      <a:pt x="38" y="1834"/>
                    </a:lnTo>
                    <a:lnTo>
                      <a:pt x="32" y="1830"/>
                    </a:lnTo>
                    <a:lnTo>
                      <a:pt x="27" y="1824"/>
                    </a:lnTo>
                    <a:lnTo>
                      <a:pt x="25" y="1822"/>
                    </a:lnTo>
                    <a:lnTo>
                      <a:pt x="21" y="1818"/>
                    </a:lnTo>
                    <a:lnTo>
                      <a:pt x="15" y="1815"/>
                    </a:lnTo>
                    <a:lnTo>
                      <a:pt x="13" y="1811"/>
                    </a:lnTo>
                    <a:lnTo>
                      <a:pt x="9" y="1809"/>
                    </a:lnTo>
                    <a:lnTo>
                      <a:pt x="9" y="1805"/>
                    </a:lnTo>
                    <a:lnTo>
                      <a:pt x="6" y="1799"/>
                    </a:lnTo>
                    <a:lnTo>
                      <a:pt x="2" y="1797"/>
                    </a:lnTo>
                    <a:lnTo>
                      <a:pt x="0" y="1796"/>
                    </a:lnTo>
                    <a:lnTo>
                      <a:pt x="0" y="1794"/>
                    </a:lnTo>
                    <a:lnTo>
                      <a:pt x="0" y="1792"/>
                    </a:lnTo>
                    <a:lnTo>
                      <a:pt x="2" y="1788"/>
                    </a:lnTo>
                    <a:lnTo>
                      <a:pt x="6" y="1784"/>
                    </a:lnTo>
                    <a:lnTo>
                      <a:pt x="7" y="1778"/>
                    </a:lnTo>
                    <a:lnTo>
                      <a:pt x="11" y="1773"/>
                    </a:lnTo>
                    <a:lnTo>
                      <a:pt x="13" y="1769"/>
                    </a:lnTo>
                    <a:lnTo>
                      <a:pt x="15" y="1765"/>
                    </a:lnTo>
                    <a:lnTo>
                      <a:pt x="17" y="1761"/>
                    </a:lnTo>
                    <a:lnTo>
                      <a:pt x="21" y="1759"/>
                    </a:lnTo>
                    <a:lnTo>
                      <a:pt x="25" y="1758"/>
                    </a:lnTo>
                    <a:lnTo>
                      <a:pt x="27" y="1752"/>
                    </a:lnTo>
                    <a:lnTo>
                      <a:pt x="30" y="1748"/>
                    </a:lnTo>
                    <a:lnTo>
                      <a:pt x="32" y="1746"/>
                    </a:lnTo>
                    <a:lnTo>
                      <a:pt x="38" y="1742"/>
                    </a:lnTo>
                    <a:lnTo>
                      <a:pt x="40" y="1739"/>
                    </a:lnTo>
                    <a:lnTo>
                      <a:pt x="44" y="1735"/>
                    </a:lnTo>
                    <a:lnTo>
                      <a:pt x="49" y="1733"/>
                    </a:lnTo>
                    <a:lnTo>
                      <a:pt x="53" y="1729"/>
                    </a:lnTo>
                    <a:lnTo>
                      <a:pt x="57" y="1727"/>
                    </a:lnTo>
                    <a:lnTo>
                      <a:pt x="63" y="1723"/>
                    </a:lnTo>
                    <a:lnTo>
                      <a:pt x="68" y="1721"/>
                    </a:lnTo>
                    <a:lnTo>
                      <a:pt x="72" y="1720"/>
                    </a:lnTo>
                    <a:lnTo>
                      <a:pt x="78" y="1718"/>
                    </a:lnTo>
                    <a:lnTo>
                      <a:pt x="84" y="1716"/>
                    </a:lnTo>
                    <a:lnTo>
                      <a:pt x="91" y="1716"/>
                    </a:lnTo>
                    <a:lnTo>
                      <a:pt x="95" y="1714"/>
                    </a:lnTo>
                    <a:lnTo>
                      <a:pt x="103" y="1712"/>
                    </a:lnTo>
                    <a:lnTo>
                      <a:pt x="106" y="1712"/>
                    </a:lnTo>
                    <a:lnTo>
                      <a:pt x="108" y="1710"/>
                    </a:lnTo>
                    <a:lnTo>
                      <a:pt x="112" y="1710"/>
                    </a:lnTo>
                    <a:lnTo>
                      <a:pt x="116" y="1710"/>
                    </a:lnTo>
                    <a:lnTo>
                      <a:pt x="120" y="1710"/>
                    </a:lnTo>
                    <a:lnTo>
                      <a:pt x="123" y="1710"/>
                    </a:lnTo>
                    <a:lnTo>
                      <a:pt x="127" y="1710"/>
                    </a:lnTo>
                    <a:lnTo>
                      <a:pt x="131" y="1710"/>
                    </a:lnTo>
                    <a:lnTo>
                      <a:pt x="133" y="1710"/>
                    </a:lnTo>
                    <a:lnTo>
                      <a:pt x="139" y="1710"/>
                    </a:lnTo>
                    <a:lnTo>
                      <a:pt x="141" y="1710"/>
                    </a:lnTo>
                    <a:lnTo>
                      <a:pt x="146" y="1710"/>
                    </a:lnTo>
                    <a:lnTo>
                      <a:pt x="150" y="1710"/>
                    </a:lnTo>
                    <a:lnTo>
                      <a:pt x="154" y="1710"/>
                    </a:lnTo>
                    <a:lnTo>
                      <a:pt x="158" y="1710"/>
                    </a:lnTo>
                    <a:lnTo>
                      <a:pt x="161" y="1710"/>
                    </a:lnTo>
                    <a:lnTo>
                      <a:pt x="165" y="1710"/>
                    </a:lnTo>
                    <a:lnTo>
                      <a:pt x="171" y="1710"/>
                    </a:lnTo>
                    <a:lnTo>
                      <a:pt x="173" y="1710"/>
                    </a:lnTo>
                    <a:lnTo>
                      <a:pt x="179" y="1710"/>
                    </a:lnTo>
                    <a:lnTo>
                      <a:pt x="182" y="1710"/>
                    </a:lnTo>
                    <a:lnTo>
                      <a:pt x="188" y="1710"/>
                    </a:lnTo>
                    <a:lnTo>
                      <a:pt x="192" y="1710"/>
                    </a:lnTo>
                    <a:lnTo>
                      <a:pt x="196" y="1710"/>
                    </a:lnTo>
                    <a:lnTo>
                      <a:pt x="201" y="1710"/>
                    </a:lnTo>
                    <a:lnTo>
                      <a:pt x="205" y="1710"/>
                    </a:lnTo>
                    <a:lnTo>
                      <a:pt x="211" y="1710"/>
                    </a:lnTo>
                    <a:lnTo>
                      <a:pt x="217" y="1710"/>
                    </a:lnTo>
                    <a:lnTo>
                      <a:pt x="220" y="1710"/>
                    </a:lnTo>
                    <a:lnTo>
                      <a:pt x="226" y="1710"/>
                    </a:lnTo>
                    <a:lnTo>
                      <a:pt x="230" y="1710"/>
                    </a:lnTo>
                    <a:lnTo>
                      <a:pt x="236" y="1710"/>
                    </a:lnTo>
                    <a:lnTo>
                      <a:pt x="239" y="1708"/>
                    </a:lnTo>
                    <a:lnTo>
                      <a:pt x="245" y="1708"/>
                    </a:lnTo>
                    <a:lnTo>
                      <a:pt x="251" y="1708"/>
                    </a:lnTo>
                    <a:lnTo>
                      <a:pt x="255" y="1708"/>
                    </a:lnTo>
                    <a:lnTo>
                      <a:pt x="260" y="1706"/>
                    </a:lnTo>
                    <a:lnTo>
                      <a:pt x="266" y="1706"/>
                    </a:lnTo>
                    <a:lnTo>
                      <a:pt x="272" y="1704"/>
                    </a:lnTo>
                    <a:lnTo>
                      <a:pt x="277" y="1704"/>
                    </a:lnTo>
                    <a:lnTo>
                      <a:pt x="283" y="1704"/>
                    </a:lnTo>
                    <a:lnTo>
                      <a:pt x="289" y="1704"/>
                    </a:lnTo>
                    <a:lnTo>
                      <a:pt x="295" y="1702"/>
                    </a:lnTo>
                    <a:lnTo>
                      <a:pt x="302" y="1702"/>
                    </a:lnTo>
                    <a:lnTo>
                      <a:pt x="308" y="1701"/>
                    </a:lnTo>
                    <a:lnTo>
                      <a:pt x="314" y="1699"/>
                    </a:lnTo>
                    <a:lnTo>
                      <a:pt x="317" y="1699"/>
                    </a:lnTo>
                    <a:lnTo>
                      <a:pt x="325" y="1697"/>
                    </a:lnTo>
                    <a:lnTo>
                      <a:pt x="331" y="1695"/>
                    </a:lnTo>
                    <a:lnTo>
                      <a:pt x="336" y="1693"/>
                    </a:lnTo>
                    <a:lnTo>
                      <a:pt x="342" y="1691"/>
                    </a:lnTo>
                    <a:lnTo>
                      <a:pt x="350" y="1689"/>
                    </a:lnTo>
                    <a:lnTo>
                      <a:pt x="355" y="1687"/>
                    </a:lnTo>
                    <a:lnTo>
                      <a:pt x="361" y="1685"/>
                    </a:lnTo>
                    <a:lnTo>
                      <a:pt x="367" y="1683"/>
                    </a:lnTo>
                    <a:lnTo>
                      <a:pt x="374" y="1680"/>
                    </a:lnTo>
                    <a:lnTo>
                      <a:pt x="380" y="1678"/>
                    </a:lnTo>
                    <a:lnTo>
                      <a:pt x="390" y="1676"/>
                    </a:lnTo>
                    <a:lnTo>
                      <a:pt x="395" y="1672"/>
                    </a:lnTo>
                    <a:lnTo>
                      <a:pt x="403" y="1670"/>
                    </a:lnTo>
                    <a:lnTo>
                      <a:pt x="409" y="1666"/>
                    </a:lnTo>
                    <a:lnTo>
                      <a:pt x="416" y="1664"/>
                    </a:lnTo>
                    <a:lnTo>
                      <a:pt x="422" y="1659"/>
                    </a:lnTo>
                    <a:lnTo>
                      <a:pt x="430" y="1657"/>
                    </a:lnTo>
                    <a:lnTo>
                      <a:pt x="435" y="1653"/>
                    </a:lnTo>
                    <a:lnTo>
                      <a:pt x="443" y="1647"/>
                    </a:lnTo>
                    <a:lnTo>
                      <a:pt x="449" y="1644"/>
                    </a:lnTo>
                    <a:lnTo>
                      <a:pt x="456" y="1640"/>
                    </a:lnTo>
                    <a:lnTo>
                      <a:pt x="462" y="1636"/>
                    </a:lnTo>
                    <a:lnTo>
                      <a:pt x="468" y="1632"/>
                    </a:lnTo>
                    <a:lnTo>
                      <a:pt x="475" y="1628"/>
                    </a:lnTo>
                    <a:lnTo>
                      <a:pt x="481" y="1623"/>
                    </a:lnTo>
                    <a:lnTo>
                      <a:pt x="488" y="1619"/>
                    </a:lnTo>
                    <a:lnTo>
                      <a:pt x="494" y="1615"/>
                    </a:lnTo>
                    <a:lnTo>
                      <a:pt x="500" y="1609"/>
                    </a:lnTo>
                    <a:lnTo>
                      <a:pt x="507" y="1606"/>
                    </a:lnTo>
                    <a:lnTo>
                      <a:pt x="513" y="1600"/>
                    </a:lnTo>
                    <a:lnTo>
                      <a:pt x="519" y="1596"/>
                    </a:lnTo>
                    <a:lnTo>
                      <a:pt x="525" y="1590"/>
                    </a:lnTo>
                    <a:lnTo>
                      <a:pt x="532" y="1587"/>
                    </a:lnTo>
                    <a:lnTo>
                      <a:pt x="538" y="1581"/>
                    </a:lnTo>
                    <a:lnTo>
                      <a:pt x="544" y="1577"/>
                    </a:lnTo>
                    <a:lnTo>
                      <a:pt x="549" y="1571"/>
                    </a:lnTo>
                    <a:lnTo>
                      <a:pt x="557" y="1568"/>
                    </a:lnTo>
                    <a:lnTo>
                      <a:pt x="561" y="1562"/>
                    </a:lnTo>
                    <a:lnTo>
                      <a:pt x="568" y="1558"/>
                    </a:lnTo>
                    <a:lnTo>
                      <a:pt x="574" y="1552"/>
                    </a:lnTo>
                    <a:lnTo>
                      <a:pt x="580" y="1547"/>
                    </a:lnTo>
                    <a:lnTo>
                      <a:pt x="585" y="1543"/>
                    </a:lnTo>
                    <a:lnTo>
                      <a:pt x="589" y="1537"/>
                    </a:lnTo>
                    <a:lnTo>
                      <a:pt x="595" y="1533"/>
                    </a:lnTo>
                    <a:lnTo>
                      <a:pt x="601" y="1530"/>
                    </a:lnTo>
                    <a:lnTo>
                      <a:pt x="604" y="1524"/>
                    </a:lnTo>
                    <a:lnTo>
                      <a:pt x="610" y="1520"/>
                    </a:lnTo>
                    <a:lnTo>
                      <a:pt x="614" y="1514"/>
                    </a:lnTo>
                    <a:lnTo>
                      <a:pt x="620" y="1511"/>
                    </a:lnTo>
                    <a:lnTo>
                      <a:pt x="623" y="1505"/>
                    </a:lnTo>
                    <a:lnTo>
                      <a:pt x="627" y="1501"/>
                    </a:lnTo>
                    <a:lnTo>
                      <a:pt x="631" y="1497"/>
                    </a:lnTo>
                    <a:lnTo>
                      <a:pt x="637" y="1493"/>
                    </a:lnTo>
                    <a:lnTo>
                      <a:pt x="639" y="1490"/>
                    </a:lnTo>
                    <a:lnTo>
                      <a:pt x="644" y="1484"/>
                    </a:lnTo>
                    <a:lnTo>
                      <a:pt x="648" y="1482"/>
                    </a:lnTo>
                    <a:lnTo>
                      <a:pt x="652" y="1478"/>
                    </a:lnTo>
                    <a:lnTo>
                      <a:pt x="654" y="1474"/>
                    </a:lnTo>
                    <a:lnTo>
                      <a:pt x="658" y="1471"/>
                    </a:lnTo>
                    <a:lnTo>
                      <a:pt x="661" y="1469"/>
                    </a:lnTo>
                    <a:lnTo>
                      <a:pt x="665" y="1465"/>
                    </a:lnTo>
                    <a:lnTo>
                      <a:pt x="667" y="1461"/>
                    </a:lnTo>
                    <a:lnTo>
                      <a:pt x="669" y="1457"/>
                    </a:lnTo>
                    <a:lnTo>
                      <a:pt x="673" y="1455"/>
                    </a:lnTo>
                    <a:lnTo>
                      <a:pt x="675" y="1453"/>
                    </a:lnTo>
                    <a:lnTo>
                      <a:pt x="679" y="1450"/>
                    </a:lnTo>
                    <a:lnTo>
                      <a:pt x="682" y="1444"/>
                    </a:lnTo>
                    <a:lnTo>
                      <a:pt x="690" y="1438"/>
                    </a:lnTo>
                    <a:lnTo>
                      <a:pt x="688" y="1438"/>
                    </a:lnTo>
                    <a:lnTo>
                      <a:pt x="684" y="1440"/>
                    </a:lnTo>
                    <a:lnTo>
                      <a:pt x="680" y="1444"/>
                    </a:lnTo>
                    <a:lnTo>
                      <a:pt x="679" y="1446"/>
                    </a:lnTo>
                    <a:lnTo>
                      <a:pt x="673" y="1448"/>
                    </a:lnTo>
                    <a:lnTo>
                      <a:pt x="669" y="1452"/>
                    </a:lnTo>
                    <a:lnTo>
                      <a:pt x="663" y="1455"/>
                    </a:lnTo>
                    <a:lnTo>
                      <a:pt x="658" y="1457"/>
                    </a:lnTo>
                    <a:lnTo>
                      <a:pt x="650" y="1463"/>
                    </a:lnTo>
                    <a:lnTo>
                      <a:pt x="644" y="1467"/>
                    </a:lnTo>
                    <a:lnTo>
                      <a:pt x="641" y="1469"/>
                    </a:lnTo>
                    <a:lnTo>
                      <a:pt x="637" y="1471"/>
                    </a:lnTo>
                    <a:lnTo>
                      <a:pt x="635" y="1472"/>
                    </a:lnTo>
                    <a:lnTo>
                      <a:pt x="631" y="1474"/>
                    </a:lnTo>
                    <a:lnTo>
                      <a:pt x="625" y="1478"/>
                    </a:lnTo>
                    <a:lnTo>
                      <a:pt x="623" y="1480"/>
                    </a:lnTo>
                    <a:lnTo>
                      <a:pt x="620" y="1482"/>
                    </a:lnTo>
                    <a:lnTo>
                      <a:pt x="616" y="1486"/>
                    </a:lnTo>
                    <a:lnTo>
                      <a:pt x="610" y="1488"/>
                    </a:lnTo>
                    <a:lnTo>
                      <a:pt x="606" y="1490"/>
                    </a:lnTo>
                    <a:lnTo>
                      <a:pt x="603" y="1493"/>
                    </a:lnTo>
                    <a:lnTo>
                      <a:pt x="599" y="1495"/>
                    </a:lnTo>
                    <a:lnTo>
                      <a:pt x="593" y="1497"/>
                    </a:lnTo>
                    <a:lnTo>
                      <a:pt x="589" y="1501"/>
                    </a:lnTo>
                    <a:lnTo>
                      <a:pt x="585" y="1503"/>
                    </a:lnTo>
                    <a:lnTo>
                      <a:pt x="582" y="1507"/>
                    </a:lnTo>
                    <a:lnTo>
                      <a:pt x="576" y="1509"/>
                    </a:lnTo>
                    <a:lnTo>
                      <a:pt x="572" y="1512"/>
                    </a:lnTo>
                    <a:lnTo>
                      <a:pt x="566" y="1514"/>
                    </a:lnTo>
                    <a:lnTo>
                      <a:pt x="563" y="1516"/>
                    </a:lnTo>
                    <a:lnTo>
                      <a:pt x="557" y="1518"/>
                    </a:lnTo>
                    <a:lnTo>
                      <a:pt x="553" y="1522"/>
                    </a:lnTo>
                    <a:lnTo>
                      <a:pt x="549" y="1526"/>
                    </a:lnTo>
                    <a:lnTo>
                      <a:pt x="544" y="1528"/>
                    </a:lnTo>
                    <a:lnTo>
                      <a:pt x="538" y="1530"/>
                    </a:lnTo>
                    <a:lnTo>
                      <a:pt x="534" y="1531"/>
                    </a:lnTo>
                    <a:lnTo>
                      <a:pt x="530" y="1533"/>
                    </a:lnTo>
                    <a:lnTo>
                      <a:pt x="525" y="1537"/>
                    </a:lnTo>
                    <a:lnTo>
                      <a:pt x="519" y="1539"/>
                    </a:lnTo>
                    <a:lnTo>
                      <a:pt x="515" y="1543"/>
                    </a:lnTo>
                    <a:lnTo>
                      <a:pt x="511" y="1545"/>
                    </a:lnTo>
                    <a:lnTo>
                      <a:pt x="506" y="1547"/>
                    </a:lnTo>
                    <a:lnTo>
                      <a:pt x="502" y="1550"/>
                    </a:lnTo>
                    <a:lnTo>
                      <a:pt x="496" y="1552"/>
                    </a:lnTo>
                    <a:lnTo>
                      <a:pt x="492" y="1554"/>
                    </a:lnTo>
                    <a:lnTo>
                      <a:pt x="487" y="1558"/>
                    </a:lnTo>
                    <a:lnTo>
                      <a:pt x="483" y="1558"/>
                    </a:lnTo>
                    <a:lnTo>
                      <a:pt x="479" y="1562"/>
                    </a:lnTo>
                    <a:lnTo>
                      <a:pt x="473" y="1564"/>
                    </a:lnTo>
                    <a:lnTo>
                      <a:pt x="471" y="1566"/>
                    </a:lnTo>
                    <a:lnTo>
                      <a:pt x="466" y="1568"/>
                    </a:lnTo>
                    <a:lnTo>
                      <a:pt x="460" y="1569"/>
                    </a:lnTo>
                    <a:lnTo>
                      <a:pt x="456" y="1571"/>
                    </a:lnTo>
                    <a:lnTo>
                      <a:pt x="452" y="1573"/>
                    </a:lnTo>
                    <a:lnTo>
                      <a:pt x="447" y="1575"/>
                    </a:lnTo>
                    <a:lnTo>
                      <a:pt x="443" y="1577"/>
                    </a:lnTo>
                    <a:lnTo>
                      <a:pt x="439" y="1579"/>
                    </a:lnTo>
                    <a:lnTo>
                      <a:pt x="435" y="1579"/>
                    </a:lnTo>
                    <a:lnTo>
                      <a:pt x="431" y="1581"/>
                    </a:lnTo>
                    <a:lnTo>
                      <a:pt x="428" y="1583"/>
                    </a:lnTo>
                    <a:lnTo>
                      <a:pt x="424" y="1583"/>
                    </a:lnTo>
                    <a:lnTo>
                      <a:pt x="418" y="1585"/>
                    </a:lnTo>
                    <a:lnTo>
                      <a:pt x="416" y="1587"/>
                    </a:lnTo>
                    <a:lnTo>
                      <a:pt x="412" y="1588"/>
                    </a:lnTo>
                    <a:lnTo>
                      <a:pt x="409" y="1590"/>
                    </a:lnTo>
                    <a:lnTo>
                      <a:pt x="405" y="1590"/>
                    </a:lnTo>
                    <a:lnTo>
                      <a:pt x="401" y="1592"/>
                    </a:lnTo>
                    <a:lnTo>
                      <a:pt x="397" y="1594"/>
                    </a:lnTo>
                    <a:lnTo>
                      <a:pt x="395" y="1594"/>
                    </a:lnTo>
                    <a:lnTo>
                      <a:pt x="391" y="1594"/>
                    </a:lnTo>
                    <a:lnTo>
                      <a:pt x="388" y="1596"/>
                    </a:lnTo>
                    <a:lnTo>
                      <a:pt x="384" y="1596"/>
                    </a:lnTo>
                    <a:lnTo>
                      <a:pt x="380" y="1596"/>
                    </a:lnTo>
                    <a:lnTo>
                      <a:pt x="378" y="1598"/>
                    </a:lnTo>
                    <a:lnTo>
                      <a:pt x="372" y="1598"/>
                    </a:lnTo>
                    <a:lnTo>
                      <a:pt x="365" y="1602"/>
                    </a:lnTo>
                    <a:lnTo>
                      <a:pt x="361" y="1602"/>
                    </a:lnTo>
                    <a:lnTo>
                      <a:pt x="355" y="1604"/>
                    </a:lnTo>
                    <a:lnTo>
                      <a:pt x="350" y="1604"/>
                    </a:lnTo>
                    <a:lnTo>
                      <a:pt x="346" y="1606"/>
                    </a:lnTo>
                    <a:lnTo>
                      <a:pt x="340" y="1606"/>
                    </a:lnTo>
                    <a:lnTo>
                      <a:pt x="336" y="1607"/>
                    </a:lnTo>
                    <a:lnTo>
                      <a:pt x="333" y="1607"/>
                    </a:lnTo>
                    <a:lnTo>
                      <a:pt x="329" y="1607"/>
                    </a:lnTo>
                    <a:lnTo>
                      <a:pt x="312" y="1609"/>
                    </a:lnTo>
                    <a:lnTo>
                      <a:pt x="317" y="1602"/>
                    </a:lnTo>
                    <a:lnTo>
                      <a:pt x="323" y="1598"/>
                    </a:lnTo>
                    <a:lnTo>
                      <a:pt x="327" y="1594"/>
                    </a:lnTo>
                    <a:lnTo>
                      <a:pt x="331" y="1590"/>
                    </a:lnTo>
                    <a:lnTo>
                      <a:pt x="334" y="1587"/>
                    </a:lnTo>
                    <a:lnTo>
                      <a:pt x="340" y="1581"/>
                    </a:lnTo>
                    <a:lnTo>
                      <a:pt x="346" y="1575"/>
                    </a:lnTo>
                    <a:lnTo>
                      <a:pt x="352" y="1569"/>
                    </a:lnTo>
                    <a:lnTo>
                      <a:pt x="353" y="1566"/>
                    </a:lnTo>
                    <a:lnTo>
                      <a:pt x="355" y="1564"/>
                    </a:lnTo>
                    <a:lnTo>
                      <a:pt x="359" y="1560"/>
                    </a:lnTo>
                    <a:lnTo>
                      <a:pt x="363" y="1558"/>
                    </a:lnTo>
                    <a:lnTo>
                      <a:pt x="367" y="1552"/>
                    </a:lnTo>
                    <a:lnTo>
                      <a:pt x="371" y="1550"/>
                    </a:lnTo>
                    <a:lnTo>
                      <a:pt x="372" y="1547"/>
                    </a:lnTo>
                    <a:lnTo>
                      <a:pt x="376" y="1543"/>
                    </a:lnTo>
                    <a:lnTo>
                      <a:pt x="380" y="1539"/>
                    </a:lnTo>
                    <a:lnTo>
                      <a:pt x="384" y="1535"/>
                    </a:lnTo>
                    <a:lnTo>
                      <a:pt x="386" y="1531"/>
                    </a:lnTo>
                    <a:lnTo>
                      <a:pt x="390" y="1528"/>
                    </a:lnTo>
                    <a:lnTo>
                      <a:pt x="393" y="1522"/>
                    </a:lnTo>
                    <a:lnTo>
                      <a:pt x="397" y="1520"/>
                    </a:lnTo>
                    <a:lnTo>
                      <a:pt x="399" y="1514"/>
                    </a:lnTo>
                    <a:lnTo>
                      <a:pt x="405" y="1512"/>
                    </a:lnTo>
                    <a:lnTo>
                      <a:pt x="409" y="1507"/>
                    </a:lnTo>
                    <a:lnTo>
                      <a:pt x="411" y="1503"/>
                    </a:lnTo>
                    <a:lnTo>
                      <a:pt x="414" y="1497"/>
                    </a:lnTo>
                    <a:lnTo>
                      <a:pt x="418" y="1493"/>
                    </a:lnTo>
                    <a:lnTo>
                      <a:pt x="422" y="1490"/>
                    </a:lnTo>
                    <a:lnTo>
                      <a:pt x="424" y="1484"/>
                    </a:lnTo>
                    <a:lnTo>
                      <a:pt x="428" y="1482"/>
                    </a:lnTo>
                    <a:lnTo>
                      <a:pt x="431" y="1476"/>
                    </a:lnTo>
                    <a:lnTo>
                      <a:pt x="435" y="1472"/>
                    </a:lnTo>
                    <a:lnTo>
                      <a:pt x="437" y="1469"/>
                    </a:lnTo>
                    <a:lnTo>
                      <a:pt x="441" y="1463"/>
                    </a:lnTo>
                    <a:lnTo>
                      <a:pt x="445" y="1459"/>
                    </a:lnTo>
                    <a:lnTo>
                      <a:pt x="447" y="1455"/>
                    </a:lnTo>
                    <a:lnTo>
                      <a:pt x="450" y="1450"/>
                    </a:lnTo>
                    <a:lnTo>
                      <a:pt x="454" y="1446"/>
                    </a:lnTo>
                    <a:lnTo>
                      <a:pt x="456" y="1440"/>
                    </a:lnTo>
                    <a:lnTo>
                      <a:pt x="460" y="1436"/>
                    </a:lnTo>
                    <a:lnTo>
                      <a:pt x="462" y="1433"/>
                    </a:lnTo>
                    <a:lnTo>
                      <a:pt x="466" y="1427"/>
                    </a:lnTo>
                    <a:lnTo>
                      <a:pt x="468" y="1423"/>
                    </a:lnTo>
                    <a:lnTo>
                      <a:pt x="471" y="1419"/>
                    </a:lnTo>
                    <a:lnTo>
                      <a:pt x="473" y="1414"/>
                    </a:lnTo>
                    <a:lnTo>
                      <a:pt x="475" y="1410"/>
                    </a:lnTo>
                    <a:lnTo>
                      <a:pt x="479" y="1406"/>
                    </a:lnTo>
                    <a:lnTo>
                      <a:pt x="479" y="1402"/>
                    </a:lnTo>
                    <a:lnTo>
                      <a:pt x="481" y="1396"/>
                    </a:lnTo>
                    <a:lnTo>
                      <a:pt x="485" y="1393"/>
                    </a:lnTo>
                    <a:lnTo>
                      <a:pt x="487" y="1389"/>
                    </a:lnTo>
                    <a:lnTo>
                      <a:pt x="487" y="1383"/>
                    </a:lnTo>
                    <a:lnTo>
                      <a:pt x="490" y="1379"/>
                    </a:lnTo>
                    <a:lnTo>
                      <a:pt x="490" y="1376"/>
                    </a:lnTo>
                    <a:lnTo>
                      <a:pt x="492" y="1372"/>
                    </a:lnTo>
                    <a:lnTo>
                      <a:pt x="494" y="1368"/>
                    </a:lnTo>
                    <a:lnTo>
                      <a:pt x="496" y="1362"/>
                    </a:lnTo>
                    <a:lnTo>
                      <a:pt x="496" y="1358"/>
                    </a:lnTo>
                    <a:lnTo>
                      <a:pt x="498" y="1357"/>
                    </a:lnTo>
                    <a:lnTo>
                      <a:pt x="498" y="1351"/>
                    </a:lnTo>
                    <a:lnTo>
                      <a:pt x="500" y="1347"/>
                    </a:lnTo>
                    <a:lnTo>
                      <a:pt x="500" y="1343"/>
                    </a:lnTo>
                    <a:lnTo>
                      <a:pt x="502" y="1339"/>
                    </a:lnTo>
                    <a:lnTo>
                      <a:pt x="504" y="1336"/>
                    </a:lnTo>
                    <a:lnTo>
                      <a:pt x="504" y="1332"/>
                    </a:lnTo>
                    <a:lnTo>
                      <a:pt x="504" y="1330"/>
                    </a:lnTo>
                    <a:lnTo>
                      <a:pt x="504" y="1326"/>
                    </a:lnTo>
                    <a:lnTo>
                      <a:pt x="506" y="1320"/>
                    </a:lnTo>
                    <a:lnTo>
                      <a:pt x="506" y="1319"/>
                    </a:lnTo>
                    <a:lnTo>
                      <a:pt x="506" y="1315"/>
                    </a:lnTo>
                    <a:lnTo>
                      <a:pt x="506" y="1311"/>
                    </a:lnTo>
                    <a:lnTo>
                      <a:pt x="506" y="1307"/>
                    </a:lnTo>
                    <a:lnTo>
                      <a:pt x="507" y="1305"/>
                    </a:lnTo>
                    <a:lnTo>
                      <a:pt x="507" y="1301"/>
                    </a:lnTo>
                    <a:lnTo>
                      <a:pt x="507" y="1300"/>
                    </a:lnTo>
                    <a:lnTo>
                      <a:pt x="507" y="1292"/>
                    </a:lnTo>
                    <a:lnTo>
                      <a:pt x="509" y="1286"/>
                    </a:lnTo>
                    <a:lnTo>
                      <a:pt x="507" y="1281"/>
                    </a:lnTo>
                    <a:lnTo>
                      <a:pt x="507" y="1277"/>
                    </a:lnTo>
                    <a:lnTo>
                      <a:pt x="506" y="1271"/>
                    </a:lnTo>
                    <a:lnTo>
                      <a:pt x="506" y="1267"/>
                    </a:lnTo>
                    <a:lnTo>
                      <a:pt x="506" y="1262"/>
                    </a:lnTo>
                    <a:lnTo>
                      <a:pt x="506" y="1258"/>
                    </a:lnTo>
                    <a:lnTo>
                      <a:pt x="506" y="1254"/>
                    </a:lnTo>
                    <a:lnTo>
                      <a:pt x="506" y="1250"/>
                    </a:lnTo>
                    <a:lnTo>
                      <a:pt x="504" y="1244"/>
                    </a:lnTo>
                    <a:lnTo>
                      <a:pt x="504" y="1241"/>
                    </a:lnTo>
                    <a:lnTo>
                      <a:pt x="502" y="1239"/>
                    </a:lnTo>
                    <a:lnTo>
                      <a:pt x="504" y="1237"/>
                    </a:lnTo>
                    <a:lnTo>
                      <a:pt x="509" y="1237"/>
                    </a:lnTo>
                    <a:lnTo>
                      <a:pt x="511" y="1235"/>
                    </a:lnTo>
                    <a:lnTo>
                      <a:pt x="517" y="1233"/>
                    </a:lnTo>
                    <a:lnTo>
                      <a:pt x="521" y="1231"/>
                    </a:lnTo>
                    <a:lnTo>
                      <a:pt x="528" y="1231"/>
                    </a:lnTo>
                    <a:lnTo>
                      <a:pt x="530" y="1227"/>
                    </a:lnTo>
                    <a:lnTo>
                      <a:pt x="534" y="1225"/>
                    </a:lnTo>
                    <a:lnTo>
                      <a:pt x="536" y="1224"/>
                    </a:lnTo>
                    <a:lnTo>
                      <a:pt x="540" y="1224"/>
                    </a:lnTo>
                    <a:lnTo>
                      <a:pt x="544" y="1220"/>
                    </a:lnTo>
                    <a:lnTo>
                      <a:pt x="547" y="1218"/>
                    </a:lnTo>
                    <a:lnTo>
                      <a:pt x="551" y="1214"/>
                    </a:lnTo>
                    <a:lnTo>
                      <a:pt x="555" y="1212"/>
                    </a:lnTo>
                    <a:lnTo>
                      <a:pt x="559" y="1210"/>
                    </a:lnTo>
                    <a:lnTo>
                      <a:pt x="563" y="1206"/>
                    </a:lnTo>
                    <a:lnTo>
                      <a:pt x="568" y="1201"/>
                    </a:lnTo>
                    <a:lnTo>
                      <a:pt x="572" y="1199"/>
                    </a:lnTo>
                    <a:lnTo>
                      <a:pt x="576" y="1193"/>
                    </a:lnTo>
                    <a:lnTo>
                      <a:pt x="582" y="1189"/>
                    </a:lnTo>
                    <a:lnTo>
                      <a:pt x="585" y="1186"/>
                    </a:lnTo>
                    <a:lnTo>
                      <a:pt x="591" y="1180"/>
                    </a:lnTo>
                    <a:lnTo>
                      <a:pt x="593" y="1174"/>
                    </a:lnTo>
                    <a:lnTo>
                      <a:pt x="599" y="1168"/>
                    </a:lnTo>
                    <a:lnTo>
                      <a:pt x="604" y="1161"/>
                    </a:lnTo>
                    <a:lnTo>
                      <a:pt x="608" y="1155"/>
                    </a:lnTo>
                    <a:lnTo>
                      <a:pt x="610" y="1151"/>
                    </a:lnTo>
                    <a:lnTo>
                      <a:pt x="612" y="1148"/>
                    </a:lnTo>
                    <a:lnTo>
                      <a:pt x="616" y="1144"/>
                    </a:lnTo>
                    <a:lnTo>
                      <a:pt x="618" y="1142"/>
                    </a:lnTo>
                    <a:lnTo>
                      <a:pt x="620" y="1138"/>
                    </a:lnTo>
                    <a:lnTo>
                      <a:pt x="622" y="1134"/>
                    </a:lnTo>
                    <a:lnTo>
                      <a:pt x="623" y="1130"/>
                    </a:lnTo>
                    <a:lnTo>
                      <a:pt x="627" y="1129"/>
                    </a:lnTo>
                    <a:lnTo>
                      <a:pt x="629" y="1125"/>
                    </a:lnTo>
                    <a:lnTo>
                      <a:pt x="631" y="1119"/>
                    </a:lnTo>
                    <a:lnTo>
                      <a:pt x="635" y="1117"/>
                    </a:lnTo>
                    <a:lnTo>
                      <a:pt x="637" y="1113"/>
                    </a:lnTo>
                    <a:lnTo>
                      <a:pt x="637" y="1110"/>
                    </a:lnTo>
                    <a:lnTo>
                      <a:pt x="641" y="1106"/>
                    </a:lnTo>
                    <a:lnTo>
                      <a:pt x="642" y="1102"/>
                    </a:lnTo>
                    <a:lnTo>
                      <a:pt x="644" y="1098"/>
                    </a:lnTo>
                    <a:lnTo>
                      <a:pt x="648" y="1094"/>
                    </a:lnTo>
                    <a:lnTo>
                      <a:pt x="650" y="1092"/>
                    </a:lnTo>
                    <a:lnTo>
                      <a:pt x="650" y="1089"/>
                    </a:lnTo>
                    <a:lnTo>
                      <a:pt x="654" y="1085"/>
                    </a:lnTo>
                    <a:lnTo>
                      <a:pt x="656" y="1081"/>
                    </a:lnTo>
                    <a:lnTo>
                      <a:pt x="658" y="1079"/>
                    </a:lnTo>
                    <a:lnTo>
                      <a:pt x="660" y="1075"/>
                    </a:lnTo>
                    <a:lnTo>
                      <a:pt x="661" y="1071"/>
                    </a:lnTo>
                    <a:lnTo>
                      <a:pt x="663" y="1068"/>
                    </a:lnTo>
                    <a:lnTo>
                      <a:pt x="665" y="1066"/>
                    </a:lnTo>
                    <a:lnTo>
                      <a:pt x="667" y="1062"/>
                    </a:lnTo>
                    <a:lnTo>
                      <a:pt x="669" y="1056"/>
                    </a:lnTo>
                    <a:lnTo>
                      <a:pt x="673" y="1051"/>
                    </a:lnTo>
                    <a:lnTo>
                      <a:pt x="677" y="1047"/>
                    </a:lnTo>
                    <a:lnTo>
                      <a:pt x="679" y="1041"/>
                    </a:lnTo>
                    <a:lnTo>
                      <a:pt x="682" y="1035"/>
                    </a:lnTo>
                    <a:lnTo>
                      <a:pt x="684" y="1030"/>
                    </a:lnTo>
                    <a:lnTo>
                      <a:pt x="688" y="1026"/>
                    </a:lnTo>
                    <a:lnTo>
                      <a:pt x="688" y="1022"/>
                    </a:lnTo>
                    <a:lnTo>
                      <a:pt x="692" y="1018"/>
                    </a:lnTo>
                    <a:lnTo>
                      <a:pt x="694" y="1014"/>
                    </a:lnTo>
                    <a:lnTo>
                      <a:pt x="696" y="1011"/>
                    </a:lnTo>
                    <a:lnTo>
                      <a:pt x="698" y="1009"/>
                    </a:lnTo>
                    <a:lnTo>
                      <a:pt x="698" y="1007"/>
                    </a:lnTo>
                    <a:lnTo>
                      <a:pt x="694" y="1009"/>
                    </a:lnTo>
                    <a:lnTo>
                      <a:pt x="692" y="1013"/>
                    </a:lnTo>
                    <a:lnTo>
                      <a:pt x="686" y="1016"/>
                    </a:lnTo>
                    <a:lnTo>
                      <a:pt x="682" y="1018"/>
                    </a:lnTo>
                    <a:lnTo>
                      <a:pt x="680" y="1022"/>
                    </a:lnTo>
                    <a:lnTo>
                      <a:pt x="677" y="1024"/>
                    </a:lnTo>
                    <a:lnTo>
                      <a:pt x="673" y="1026"/>
                    </a:lnTo>
                    <a:lnTo>
                      <a:pt x="669" y="1030"/>
                    </a:lnTo>
                    <a:lnTo>
                      <a:pt x="665" y="1032"/>
                    </a:lnTo>
                    <a:lnTo>
                      <a:pt x="661" y="1035"/>
                    </a:lnTo>
                    <a:lnTo>
                      <a:pt x="658" y="1041"/>
                    </a:lnTo>
                    <a:lnTo>
                      <a:pt x="652" y="1043"/>
                    </a:lnTo>
                    <a:lnTo>
                      <a:pt x="648" y="1047"/>
                    </a:lnTo>
                    <a:lnTo>
                      <a:pt x="642" y="1051"/>
                    </a:lnTo>
                    <a:lnTo>
                      <a:pt x="639" y="1054"/>
                    </a:lnTo>
                    <a:lnTo>
                      <a:pt x="633" y="1058"/>
                    </a:lnTo>
                    <a:lnTo>
                      <a:pt x="629" y="1062"/>
                    </a:lnTo>
                    <a:lnTo>
                      <a:pt x="623" y="1066"/>
                    </a:lnTo>
                    <a:lnTo>
                      <a:pt x="618" y="1070"/>
                    </a:lnTo>
                    <a:lnTo>
                      <a:pt x="614" y="1075"/>
                    </a:lnTo>
                    <a:lnTo>
                      <a:pt x="608" y="1079"/>
                    </a:lnTo>
                    <a:lnTo>
                      <a:pt x="603" y="1083"/>
                    </a:lnTo>
                    <a:lnTo>
                      <a:pt x="599" y="1087"/>
                    </a:lnTo>
                    <a:lnTo>
                      <a:pt x="593" y="1090"/>
                    </a:lnTo>
                    <a:lnTo>
                      <a:pt x="587" y="1094"/>
                    </a:lnTo>
                    <a:lnTo>
                      <a:pt x="582" y="1098"/>
                    </a:lnTo>
                    <a:lnTo>
                      <a:pt x="578" y="1104"/>
                    </a:lnTo>
                    <a:lnTo>
                      <a:pt x="572" y="1106"/>
                    </a:lnTo>
                    <a:lnTo>
                      <a:pt x="568" y="1110"/>
                    </a:lnTo>
                    <a:lnTo>
                      <a:pt x="563" y="1113"/>
                    </a:lnTo>
                    <a:lnTo>
                      <a:pt x="559" y="1117"/>
                    </a:lnTo>
                    <a:lnTo>
                      <a:pt x="555" y="1119"/>
                    </a:lnTo>
                    <a:lnTo>
                      <a:pt x="549" y="1123"/>
                    </a:lnTo>
                    <a:lnTo>
                      <a:pt x="547" y="1125"/>
                    </a:lnTo>
                    <a:lnTo>
                      <a:pt x="542" y="1129"/>
                    </a:lnTo>
                    <a:lnTo>
                      <a:pt x="538" y="1130"/>
                    </a:lnTo>
                    <a:lnTo>
                      <a:pt x="534" y="1132"/>
                    </a:lnTo>
                    <a:lnTo>
                      <a:pt x="530" y="1136"/>
                    </a:lnTo>
                    <a:lnTo>
                      <a:pt x="526" y="1138"/>
                    </a:lnTo>
                    <a:lnTo>
                      <a:pt x="523" y="1142"/>
                    </a:lnTo>
                    <a:lnTo>
                      <a:pt x="519" y="1144"/>
                    </a:lnTo>
                    <a:lnTo>
                      <a:pt x="517" y="1146"/>
                    </a:lnTo>
                    <a:lnTo>
                      <a:pt x="515" y="1148"/>
                    </a:lnTo>
                    <a:lnTo>
                      <a:pt x="509" y="1149"/>
                    </a:lnTo>
                    <a:lnTo>
                      <a:pt x="504" y="1155"/>
                    </a:lnTo>
                    <a:lnTo>
                      <a:pt x="500" y="1157"/>
                    </a:lnTo>
                    <a:lnTo>
                      <a:pt x="496" y="1159"/>
                    </a:lnTo>
                    <a:lnTo>
                      <a:pt x="492" y="1161"/>
                    </a:lnTo>
                    <a:lnTo>
                      <a:pt x="490" y="1163"/>
                    </a:lnTo>
                    <a:lnTo>
                      <a:pt x="490" y="1161"/>
                    </a:lnTo>
                    <a:lnTo>
                      <a:pt x="490" y="1159"/>
                    </a:lnTo>
                    <a:lnTo>
                      <a:pt x="488" y="1155"/>
                    </a:lnTo>
                    <a:lnTo>
                      <a:pt x="488" y="1153"/>
                    </a:lnTo>
                    <a:lnTo>
                      <a:pt x="487" y="1149"/>
                    </a:lnTo>
                    <a:lnTo>
                      <a:pt x="487" y="1146"/>
                    </a:lnTo>
                    <a:lnTo>
                      <a:pt x="487" y="1142"/>
                    </a:lnTo>
                    <a:lnTo>
                      <a:pt x="487" y="1138"/>
                    </a:lnTo>
                    <a:lnTo>
                      <a:pt x="487" y="1132"/>
                    </a:lnTo>
                    <a:lnTo>
                      <a:pt x="487" y="1129"/>
                    </a:lnTo>
                    <a:lnTo>
                      <a:pt x="485" y="1123"/>
                    </a:lnTo>
                    <a:lnTo>
                      <a:pt x="485" y="1115"/>
                    </a:lnTo>
                    <a:lnTo>
                      <a:pt x="485" y="1110"/>
                    </a:lnTo>
                    <a:lnTo>
                      <a:pt x="485" y="1104"/>
                    </a:lnTo>
                    <a:lnTo>
                      <a:pt x="485" y="1100"/>
                    </a:lnTo>
                    <a:lnTo>
                      <a:pt x="485" y="1098"/>
                    </a:lnTo>
                    <a:lnTo>
                      <a:pt x="485" y="1094"/>
                    </a:lnTo>
                    <a:lnTo>
                      <a:pt x="485" y="1090"/>
                    </a:lnTo>
                    <a:lnTo>
                      <a:pt x="485" y="1087"/>
                    </a:lnTo>
                    <a:lnTo>
                      <a:pt x="485" y="1085"/>
                    </a:lnTo>
                    <a:lnTo>
                      <a:pt x="485" y="1081"/>
                    </a:lnTo>
                    <a:lnTo>
                      <a:pt x="485" y="1077"/>
                    </a:lnTo>
                    <a:lnTo>
                      <a:pt x="485" y="1073"/>
                    </a:lnTo>
                    <a:lnTo>
                      <a:pt x="485" y="1070"/>
                    </a:lnTo>
                    <a:lnTo>
                      <a:pt x="485" y="1068"/>
                    </a:lnTo>
                    <a:lnTo>
                      <a:pt x="485" y="1064"/>
                    </a:lnTo>
                    <a:lnTo>
                      <a:pt x="485" y="1060"/>
                    </a:lnTo>
                    <a:lnTo>
                      <a:pt x="485" y="1056"/>
                    </a:lnTo>
                    <a:lnTo>
                      <a:pt x="485" y="1052"/>
                    </a:lnTo>
                    <a:lnTo>
                      <a:pt x="487" y="1049"/>
                    </a:lnTo>
                    <a:lnTo>
                      <a:pt x="487" y="1047"/>
                    </a:lnTo>
                    <a:lnTo>
                      <a:pt x="487" y="1041"/>
                    </a:lnTo>
                    <a:lnTo>
                      <a:pt x="487" y="1037"/>
                    </a:lnTo>
                    <a:lnTo>
                      <a:pt x="487" y="1035"/>
                    </a:lnTo>
                    <a:lnTo>
                      <a:pt x="487" y="1032"/>
                    </a:lnTo>
                    <a:lnTo>
                      <a:pt x="488" y="1028"/>
                    </a:lnTo>
                    <a:lnTo>
                      <a:pt x="490" y="1024"/>
                    </a:lnTo>
                    <a:lnTo>
                      <a:pt x="490" y="1022"/>
                    </a:lnTo>
                    <a:lnTo>
                      <a:pt x="490" y="1018"/>
                    </a:lnTo>
                    <a:lnTo>
                      <a:pt x="492" y="1014"/>
                    </a:lnTo>
                    <a:lnTo>
                      <a:pt x="492" y="1011"/>
                    </a:lnTo>
                    <a:lnTo>
                      <a:pt x="492" y="1009"/>
                    </a:lnTo>
                    <a:lnTo>
                      <a:pt x="496" y="1001"/>
                    </a:lnTo>
                    <a:lnTo>
                      <a:pt x="498" y="995"/>
                    </a:lnTo>
                    <a:lnTo>
                      <a:pt x="500" y="992"/>
                    </a:lnTo>
                    <a:lnTo>
                      <a:pt x="500" y="988"/>
                    </a:lnTo>
                    <a:lnTo>
                      <a:pt x="502" y="986"/>
                    </a:lnTo>
                    <a:lnTo>
                      <a:pt x="504" y="982"/>
                    </a:lnTo>
                    <a:lnTo>
                      <a:pt x="506" y="975"/>
                    </a:lnTo>
                    <a:lnTo>
                      <a:pt x="509" y="969"/>
                    </a:lnTo>
                    <a:lnTo>
                      <a:pt x="511" y="963"/>
                    </a:lnTo>
                    <a:lnTo>
                      <a:pt x="515" y="957"/>
                    </a:lnTo>
                    <a:lnTo>
                      <a:pt x="519" y="952"/>
                    </a:lnTo>
                    <a:lnTo>
                      <a:pt x="523" y="946"/>
                    </a:lnTo>
                    <a:lnTo>
                      <a:pt x="525" y="940"/>
                    </a:lnTo>
                    <a:lnTo>
                      <a:pt x="528" y="935"/>
                    </a:lnTo>
                    <a:lnTo>
                      <a:pt x="532" y="927"/>
                    </a:lnTo>
                    <a:lnTo>
                      <a:pt x="536" y="923"/>
                    </a:lnTo>
                    <a:lnTo>
                      <a:pt x="538" y="916"/>
                    </a:lnTo>
                    <a:lnTo>
                      <a:pt x="544" y="910"/>
                    </a:lnTo>
                    <a:lnTo>
                      <a:pt x="547" y="906"/>
                    </a:lnTo>
                    <a:lnTo>
                      <a:pt x="551" y="900"/>
                    </a:lnTo>
                    <a:lnTo>
                      <a:pt x="555" y="895"/>
                    </a:lnTo>
                    <a:lnTo>
                      <a:pt x="557" y="889"/>
                    </a:lnTo>
                    <a:lnTo>
                      <a:pt x="561" y="883"/>
                    </a:lnTo>
                    <a:lnTo>
                      <a:pt x="566" y="878"/>
                    </a:lnTo>
                    <a:lnTo>
                      <a:pt x="568" y="872"/>
                    </a:lnTo>
                    <a:lnTo>
                      <a:pt x="574" y="866"/>
                    </a:lnTo>
                    <a:lnTo>
                      <a:pt x="578" y="862"/>
                    </a:lnTo>
                    <a:lnTo>
                      <a:pt x="582" y="857"/>
                    </a:lnTo>
                    <a:lnTo>
                      <a:pt x="583" y="851"/>
                    </a:lnTo>
                    <a:lnTo>
                      <a:pt x="587" y="847"/>
                    </a:lnTo>
                    <a:lnTo>
                      <a:pt x="591" y="842"/>
                    </a:lnTo>
                    <a:lnTo>
                      <a:pt x="593" y="836"/>
                    </a:lnTo>
                    <a:lnTo>
                      <a:pt x="597" y="830"/>
                    </a:lnTo>
                    <a:lnTo>
                      <a:pt x="601" y="826"/>
                    </a:lnTo>
                    <a:lnTo>
                      <a:pt x="603" y="821"/>
                    </a:lnTo>
                    <a:lnTo>
                      <a:pt x="606" y="815"/>
                    </a:lnTo>
                    <a:lnTo>
                      <a:pt x="608" y="809"/>
                    </a:lnTo>
                    <a:lnTo>
                      <a:pt x="610" y="805"/>
                    </a:lnTo>
                    <a:lnTo>
                      <a:pt x="612" y="800"/>
                    </a:lnTo>
                    <a:lnTo>
                      <a:pt x="616" y="794"/>
                    </a:lnTo>
                    <a:lnTo>
                      <a:pt x="616" y="790"/>
                    </a:lnTo>
                    <a:lnTo>
                      <a:pt x="618" y="785"/>
                    </a:lnTo>
                    <a:lnTo>
                      <a:pt x="620" y="779"/>
                    </a:lnTo>
                    <a:lnTo>
                      <a:pt x="622" y="773"/>
                    </a:lnTo>
                    <a:lnTo>
                      <a:pt x="622" y="769"/>
                    </a:lnTo>
                    <a:lnTo>
                      <a:pt x="623" y="764"/>
                    </a:lnTo>
                    <a:lnTo>
                      <a:pt x="623" y="758"/>
                    </a:lnTo>
                    <a:lnTo>
                      <a:pt x="625" y="754"/>
                    </a:lnTo>
                    <a:lnTo>
                      <a:pt x="625" y="748"/>
                    </a:lnTo>
                    <a:lnTo>
                      <a:pt x="625" y="745"/>
                    </a:lnTo>
                    <a:lnTo>
                      <a:pt x="627" y="739"/>
                    </a:lnTo>
                    <a:lnTo>
                      <a:pt x="629" y="733"/>
                    </a:lnTo>
                    <a:lnTo>
                      <a:pt x="629" y="728"/>
                    </a:lnTo>
                    <a:lnTo>
                      <a:pt x="629" y="722"/>
                    </a:lnTo>
                    <a:lnTo>
                      <a:pt x="629" y="716"/>
                    </a:lnTo>
                    <a:lnTo>
                      <a:pt x="629" y="712"/>
                    </a:lnTo>
                    <a:lnTo>
                      <a:pt x="627" y="707"/>
                    </a:lnTo>
                    <a:lnTo>
                      <a:pt x="627" y="701"/>
                    </a:lnTo>
                    <a:lnTo>
                      <a:pt x="625" y="697"/>
                    </a:lnTo>
                    <a:lnTo>
                      <a:pt x="625" y="691"/>
                    </a:lnTo>
                    <a:lnTo>
                      <a:pt x="625" y="686"/>
                    </a:lnTo>
                    <a:lnTo>
                      <a:pt x="625" y="680"/>
                    </a:lnTo>
                    <a:lnTo>
                      <a:pt x="623" y="676"/>
                    </a:lnTo>
                    <a:lnTo>
                      <a:pt x="623" y="670"/>
                    </a:lnTo>
                    <a:lnTo>
                      <a:pt x="622" y="665"/>
                    </a:lnTo>
                    <a:lnTo>
                      <a:pt x="620" y="659"/>
                    </a:lnTo>
                    <a:lnTo>
                      <a:pt x="620" y="653"/>
                    </a:lnTo>
                    <a:lnTo>
                      <a:pt x="618" y="648"/>
                    </a:lnTo>
                    <a:lnTo>
                      <a:pt x="616" y="644"/>
                    </a:lnTo>
                    <a:lnTo>
                      <a:pt x="616" y="638"/>
                    </a:lnTo>
                    <a:lnTo>
                      <a:pt x="612" y="631"/>
                    </a:lnTo>
                    <a:lnTo>
                      <a:pt x="610" y="627"/>
                    </a:lnTo>
                    <a:lnTo>
                      <a:pt x="608" y="619"/>
                    </a:lnTo>
                    <a:lnTo>
                      <a:pt x="606" y="613"/>
                    </a:lnTo>
                    <a:lnTo>
                      <a:pt x="604" y="608"/>
                    </a:lnTo>
                    <a:lnTo>
                      <a:pt x="603" y="602"/>
                    </a:lnTo>
                    <a:lnTo>
                      <a:pt x="601" y="596"/>
                    </a:lnTo>
                    <a:lnTo>
                      <a:pt x="599" y="591"/>
                    </a:lnTo>
                    <a:lnTo>
                      <a:pt x="595" y="585"/>
                    </a:lnTo>
                    <a:lnTo>
                      <a:pt x="593" y="577"/>
                    </a:lnTo>
                    <a:lnTo>
                      <a:pt x="591" y="572"/>
                    </a:lnTo>
                    <a:lnTo>
                      <a:pt x="589" y="566"/>
                    </a:lnTo>
                    <a:lnTo>
                      <a:pt x="585" y="562"/>
                    </a:lnTo>
                    <a:lnTo>
                      <a:pt x="585" y="556"/>
                    </a:lnTo>
                    <a:lnTo>
                      <a:pt x="582" y="551"/>
                    </a:lnTo>
                    <a:lnTo>
                      <a:pt x="580" y="543"/>
                    </a:lnTo>
                    <a:lnTo>
                      <a:pt x="578" y="537"/>
                    </a:lnTo>
                    <a:lnTo>
                      <a:pt x="574" y="532"/>
                    </a:lnTo>
                    <a:lnTo>
                      <a:pt x="572" y="526"/>
                    </a:lnTo>
                    <a:lnTo>
                      <a:pt x="570" y="520"/>
                    </a:lnTo>
                    <a:lnTo>
                      <a:pt x="568" y="515"/>
                    </a:lnTo>
                    <a:lnTo>
                      <a:pt x="566" y="509"/>
                    </a:lnTo>
                    <a:lnTo>
                      <a:pt x="564" y="503"/>
                    </a:lnTo>
                    <a:lnTo>
                      <a:pt x="563" y="499"/>
                    </a:lnTo>
                    <a:lnTo>
                      <a:pt x="561" y="494"/>
                    </a:lnTo>
                    <a:lnTo>
                      <a:pt x="559" y="488"/>
                    </a:lnTo>
                    <a:lnTo>
                      <a:pt x="557" y="482"/>
                    </a:lnTo>
                    <a:lnTo>
                      <a:pt x="555" y="479"/>
                    </a:lnTo>
                    <a:lnTo>
                      <a:pt x="555" y="473"/>
                    </a:lnTo>
                    <a:lnTo>
                      <a:pt x="555" y="469"/>
                    </a:lnTo>
                    <a:lnTo>
                      <a:pt x="553" y="463"/>
                    </a:lnTo>
                    <a:lnTo>
                      <a:pt x="553" y="458"/>
                    </a:lnTo>
                    <a:lnTo>
                      <a:pt x="551" y="452"/>
                    </a:lnTo>
                    <a:lnTo>
                      <a:pt x="551" y="450"/>
                    </a:lnTo>
                    <a:lnTo>
                      <a:pt x="549" y="444"/>
                    </a:lnTo>
                    <a:lnTo>
                      <a:pt x="549" y="441"/>
                    </a:lnTo>
                    <a:lnTo>
                      <a:pt x="549" y="435"/>
                    </a:lnTo>
                    <a:lnTo>
                      <a:pt x="549" y="431"/>
                    </a:lnTo>
                    <a:lnTo>
                      <a:pt x="549" y="427"/>
                    </a:lnTo>
                    <a:lnTo>
                      <a:pt x="549" y="422"/>
                    </a:lnTo>
                    <a:lnTo>
                      <a:pt x="549" y="420"/>
                    </a:lnTo>
                    <a:lnTo>
                      <a:pt x="549" y="416"/>
                    </a:lnTo>
                    <a:lnTo>
                      <a:pt x="549" y="412"/>
                    </a:lnTo>
                    <a:lnTo>
                      <a:pt x="549" y="408"/>
                    </a:lnTo>
                    <a:lnTo>
                      <a:pt x="549" y="406"/>
                    </a:lnTo>
                    <a:lnTo>
                      <a:pt x="549" y="403"/>
                    </a:lnTo>
                    <a:lnTo>
                      <a:pt x="549" y="397"/>
                    </a:lnTo>
                    <a:lnTo>
                      <a:pt x="551" y="391"/>
                    </a:lnTo>
                    <a:lnTo>
                      <a:pt x="551" y="387"/>
                    </a:lnTo>
                    <a:lnTo>
                      <a:pt x="553" y="384"/>
                    </a:lnTo>
                    <a:lnTo>
                      <a:pt x="553" y="380"/>
                    </a:lnTo>
                    <a:lnTo>
                      <a:pt x="553" y="376"/>
                    </a:lnTo>
                    <a:lnTo>
                      <a:pt x="555" y="376"/>
                    </a:lnTo>
                    <a:lnTo>
                      <a:pt x="553" y="376"/>
                    </a:lnTo>
                    <a:lnTo>
                      <a:pt x="553" y="374"/>
                    </a:lnTo>
                    <a:lnTo>
                      <a:pt x="549" y="372"/>
                    </a:lnTo>
                    <a:lnTo>
                      <a:pt x="549" y="370"/>
                    </a:lnTo>
                    <a:lnTo>
                      <a:pt x="545" y="365"/>
                    </a:lnTo>
                    <a:lnTo>
                      <a:pt x="542" y="363"/>
                    </a:lnTo>
                    <a:lnTo>
                      <a:pt x="540" y="357"/>
                    </a:lnTo>
                    <a:lnTo>
                      <a:pt x="536" y="353"/>
                    </a:lnTo>
                    <a:lnTo>
                      <a:pt x="536" y="349"/>
                    </a:lnTo>
                    <a:lnTo>
                      <a:pt x="534" y="345"/>
                    </a:lnTo>
                    <a:lnTo>
                      <a:pt x="532" y="344"/>
                    </a:lnTo>
                    <a:lnTo>
                      <a:pt x="530" y="340"/>
                    </a:lnTo>
                    <a:lnTo>
                      <a:pt x="528" y="336"/>
                    </a:lnTo>
                    <a:lnTo>
                      <a:pt x="526" y="332"/>
                    </a:lnTo>
                    <a:lnTo>
                      <a:pt x="525" y="330"/>
                    </a:lnTo>
                    <a:lnTo>
                      <a:pt x="525" y="326"/>
                    </a:lnTo>
                    <a:lnTo>
                      <a:pt x="525" y="321"/>
                    </a:lnTo>
                    <a:lnTo>
                      <a:pt x="523" y="319"/>
                    </a:lnTo>
                    <a:lnTo>
                      <a:pt x="523" y="313"/>
                    </a:lnTo>
                    <a:lnTo>
                      <a:pt x="523" y="309"/>
                    </a:lnTo>
                    <a:lnTo>
                      <a:pt x="523" y="306"/>
                    </a:lnTo>
                    <a:lnTo>
                      <a:pt x="523" y="302"/>
                    </a:lnTo>
                    <a:lnTo>
                      <a:pt x="523" y="296"/>
                    </a:lnTo>
                    <a:lnTo>
                      <a:pt x="523" y="292"/>
                    </a:lnTo>
                    <a:lnTo>
                      <a:pt x="523" y="287"/>
                    </a:lnTo>
                    <a:lnTo>
                      <a:pt x="523" y="283"/>
                    </a:lnTo>
                    <a:lnTo>
                      <a:pt x="523" y="279"/>
                    </a:lnTo>
                    <a:lnTo>
                      <a:pt x="525" y="273"/>
                    </a:lnTo>
                    <a:lnTo>
                      <a:pt x="525" y="268"/>
                    </a:lnTo>
                    <a:lnTo>
                      <a:pt x="528" y="264"/>
                    </a:lnTo>
                    <a:lnTo>
                      <a:pt x="528" y="258"/>
                    </a:lnTo>
                    <a:lnTo>
                      <a:pt x="530" y="254"/>
                    </a:lnTo>
                    <a:lnTo>
                      <a:pt x="534" y="249"/>
                    </a:lnTo>
                    <a:lnTo>
                      <a:pt x="534" y="243"/>
                    </a:lnTo>
                    <a:lnTo>
                      <a:pt x="536" y="237"/>
                    </a:lnTo>
                    <a:lnTo>
                      <a:pt x="538" y="231"/>
                    </a:lnTo>
                    <a:lnTo>
                      <a:pt x="542" y="226"/>
                    </a:lnTo>
                    <a:lnTo>
                      <a:pt x="544" y="220"/>
                    </a:lnTo>
                    <a:lnTo>
                      <a:pt x="547" y="216"/>
                    </a:lnTo>
                    <a:lnTo>
                      <a:pt x="549" y="211"/>
                    </a:lnTo>
                    <a:lnTo>
                      <a:pt x="551" y="205"/>
                    </a:lnTo>
                    <a:lnTo>
                      <a:pt x="553" y="199"/>
                    </a:lnTo>
                    <a:lnTo>
                      <a:pt x="555" y="193"/>
                    </a:lnTo>
                    <a:lnTo>
                      <a:pt x="559" y="188"/>
                    </a:lnTo>
                    <a:lnTo>
                      <a:pt x="561" y="182"/>
                    </a:lnTo>
                    <a:lnTo>
                      <a:pt x="564" y="178"/>
                    </a:lnTo>
                    <a:lnTo>
                      <a:pt x="566" y="173"/>
                    </a:lnTo>
                    <a:lnTo>
                      <a:pt x="570" y="167"/>
                    </a:lnTo>
                    <a:lnTo>
                      <a:pt x="572" y="161"/>
                    </a:lnTo>
                    <a:lnTo>
                      <a:pt x="574" y="155"/>
                    </a:lnTo>
                    <a:lnTo>
                      <a:pt x="578" y="150"/>
                    </a:lnTo>
                    <a:lnTo>
                      <a:pt x="580" y="144"/>
                    </a:lnTo>
                    <a:lnTo>
                      <a:pt x="582" y="138"/>
                    </a:lnTo>
                    <a:lnTo>
                      <a:pt x="585" y="133"/>
                    </a:lnTo>
                    <a:lnTo>
                      <a:pt x="587" y="125"/>
                    </a:lnTo>
                    <a:lnTo>
                      <a:pt x="591" y="121"/>
                    </a:lnTo>
                    <a:lnTo>
                      <a:pt x="591" y="116"/>
                    </a:lnTo>
                    <a:lnTo>
                      <a:pt x="593" y="110"/>
                    </a:lnTo>
                    <a:lnTo>
                      <a:pt x="595" y="104"/>
                    </a:lnTo>
                    <a:lnTo>
                      <a:pt x="597" y="98"/>
                    </a:lnTo>
                    <a:lnTo>
                      <a:pt x="599" y="93"/>
                    </a:lnTo>
                    <a:lnTo>
                      <a:pt x="599" y="87"/>
                    </a:lnTo>
                    <a:lnTo>
                      <a:pt x="601" y="81"/>
                    </a:lnTo>
                    <a:lnTo>
                      <a:pt x="603" y="76"/>
                    </a:lnTo>
                    <a:lnTo>
                      <a:pt x="603" y="72"/>
                    </a:lnTo>
                    <a:lnTo>
                      <a:pt x="604" y="66"/>
                    </a:lnTo>
                    <a:lnTo>
                      <a:pt x="604" y="60"/>
                    </a:lnTo>
                    <a:lnTo>
                      <a:pt x="606" y="55"/>
                    </a:lnTo>
                    <a:lnTo>
                      <a:pt x="606" y="49"/>
                    </a:lnTo>
                    <a:lnTo>
                      <a:pt x="608" y="47"/>
                    </a:lnTo>
                    <a:lnTo>
                      <a:pt x="608" y="41"/>
                    </a:lnTo>
                    <a:lnTo>
                      <a:pt x="610" y="38"/>
                    </a:lnTo>
                    <a:lnTo>
                      <a:pt x="610" y="34"/>
                    </a:lnTo>
                    <a:lnTo>
                      <a:pt x="610" y="30"/>
                    </a:lnTo>
                    <a:lnTo>
                      <a:pt x="610" y="26"/>
                    </a:lnTo>
                    <a:lnTo>
                      <a:pt x="612" y="22"/>
                    </a:lnTo>
                    <a:lnTo>
                      <a:pt x="612" y="19"/>
                    </a:lnTo>
                    <a:lnTo>
                      <a:pt x="612" y="15"/>
                    </a:lnTo>
                    <a:lnTo>
                      <a:pt x="612" y="13"/>
                    </a:lnTo>
                    <a:lnTo>
                      <a:pt x="612" y="11"/>
                    </a:lnTo>
                    <a:lnTo>
                      <a:pt x="612" y="5"/>
                    </a:lnTo>
                    <a:lnTo>
                      <a:pt x="614" y="3"/>
                    </a:lnTo>
                    <a:lnTo>
                      <a:pt x="614" y="0"/>
                    </a:lnTo>
                    <a:lnTo>
                      <a:pt x="625" y="2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54" name="Freeform 128"/>
              <p:cNvSpPr>
                <a:spLocks/>
              </p:cNvSpPr>
              <p:nvPr/>
            </p:nvSpPr>
            <p:spPr bwMode="auto">
              <a:xfrm>
                <a:off x="946" y="2787"/>
                <a:ext cx="271" cy="575"/>
              </a:xfrm>
              <a:custGeom>
                <a:avLst/>
                <a:gdLst>
                  <a:gd name="T0" fmla="*/ 5 w 542"/>
                  <a:gd name="T1" fmla="*/ 1 h 1149"/>
                  <a:gd name="T2" fmla="*/ 6 w 542"/>
                  <a:gd name="T3" fmla="*/ 1 h 1149"/>
                  <a:gd name="T4" fmla="*/ 7 w 542"/>
                  <a:gd name="T5" fmla="*/ 0 h 1149"/>
                  <a:gd name="T6" fmla="*/ 8 w 542"/>
                  <a:gd name="T7" fmla="*/ 1 h 1149"/>
                  <a:gd name="T8" fmla="*/ 7 w 542"/>
                  <a:gd name="T9" fmla="*/ 1 h 1149"/>
                  <a:gd name="T10" fmla="*/ 6 w 542"/>
                  <a:gd name="T11" fmla="*/ 2 h 1149"/>
                  <a:gd name="T12" fmla="*/ 5 w 542"/>
                  <a:gd name="T13" fmla="*/ 3 h 1149"/>
                  <a:gd name="T14" fmla="*/ 4 w 542"/>
                  <a:gd name="T15" fmla="*/ 3 h 1149"/>
                  <a:gd name="T16" fmla="*/ 4 w 542"/>
                  <a:gd name="T17" fmla="*/ 4 h 1149"/>
                  <a:gd name="T18" fmla="*/ 3 w 542"/>
                  <a:gd name="T19" fmla="*/ 5 h 1149"/>
                  <a:gd name="T20" fmla="*/ 3 w 542"/>
                  <a:gd name="T21" fmla="*/ 6 h 1149"/>
                  <a:gd name="T22" fmla="*/ 4 w 542"/>
                  <a:gd name="T23" fmla="*/ 5 h 1149"/>
                  <a:gd name="T24" fmla="*/ 5 w 542"/>
                  <a:gd name="T25" fmla="*/ 5 h 1149"/>
                  <a:gd name="T26" fmla="*/ 6 w 542"/>
                  <a:gd name="T27" fmla="*/ 5 h 1149"/>
                  <a:gd name="T28" fmla="*/ 6 w 542"/>
                  <a:gd name="T29" fmla="*/ 5 h 1149"/>
                  <a:gd name="T30" fmla="*/ 7 w 542"/>
                  <a:gd name="T31" fmla="*/ 4 h 1149"/>
                  <a:gd name="T32" fmla="*/ 8 w 542"/>
                  <a:gd name="T33" fmla="*/ 4 h 1149"/>
                  <a:gd name="T34" fmla="*/ 7 w 542"/>
                  <a:gd name="T35" fmla="*/ 5 h 1149"/>
                  <a:gd name="T36" fmla="*/ 6 w 542"/>
                  <a:gd name="T37" fmla="*/ 6 h 1149"/>
                  <a:gd name="T38" fmla="*/ 5 w 542"/>
                  <a:gd name="T39" fmla="*/ 6 h 1149"/>
                  <a:gd name="T40" fmla="*/ 4 w 542"/>
                  <a:gd name="T41" fmla="*/ 7 h 1149"/>
                  <a:gd name="T42" fmla="*/ 4 w 542"/>
                  <a:gd name="T43" fmla="*/ 7 h 1149"/>
                  <a:gd name="T44" fmla="*/ 3 w 542"/>
                  <a:gd name="T45" fmla="*/ 8 h 1149"/>
                  <a:gd name="T46" fmla="*/ 2 w 542"/>
                  <a:gd name="T47" fmla="*/ 8 h 1149"/>
                  <a:gd name="T48" fmla="*/ 2 w 542"/>
                  <a:gd name="T49" fmla="*/ 9 h 1149"/>
                  <a:gd name="T50" fmla="*/ 1 w 542"/>
                  <a:gd name="T51" fmla="*/ 10 h 1149"/>
                  <a:gd name="T52" fmla="*/ 1 w 542"/>
                  <a:gd name="T53" fmla="*/ 11 h 1149"/>
                  <a:gd name="T54" fmla="*/ 1 w 542"/>
                  <a:gd name="T55" fmla="*/ 12 h 1149"/>
                  <a:gd name="T56" fmla="*/ 1 w 542"/>
                  <a:gd name="T57" fmla="*/ 12 h 1149"/>
                  <a:gd name="T58" fmla="*/ 2 w 542"/>
                  <a:gd name="T59" fmla="*/ 12 h 1149"/>
                  <a:gd name="T60" fmla="*/ 3 w 542"/>
                  <a:gd name="T61" fmla="*/ 12 h 1149"/>
                  <a:gd name="T62" fmla="*/ 4 w 542"/>
                  <a:gd name="T63" fmla="*/ 11 h 1149"/>
                  <a:gd name="T64" fmla="*/ 5 w 542"/>
                  <a:gd name="T65" fmla="*/ 11 h 1149"/>
                  <a:gd name="T66" fmla="*/ 6 w 542"/>
                  <a:gd name="T67" fmla="*/ 10 h 1149"/>
                  <a:gd name="T68" fmla="*/ 8 w 542"/>
                  <a:gd name="T69" fmla="*/ 11 h 1149"/>
                  <a:gd name="T70" fmla="*/ 7 w 542"/>
                  <a:gd name="T71" fmla="*/ 12 h 1149"/>
                  <a:gd name="T72" fmla="*/ 6 w 542"/>
                  <a:gd name="T73" fmla="*/ 13 h 1149"/>
                  <a:gd name="T74" fmla="*/ 5 w 542"/>
                  <a:gd name="T75" fmla="*/ 13 h 1149"/>
                  <a:gd name="T76" fmla="*/ 4 w 542"/>
                  <a:gd name="T77" fmla="*/ 14 h 1149"/>
                  <a:gd name="T78" fmla="*/ 2 w 542"/>
                  <a:gd name="T79" fmla="*/ 14 h 1149"/>
                  <a:gd name="T80" fmla="*/ 2 w 542"/>
                  <a:gd name="T81" fmla="*/ 14 h 1149"/>
                  <a:gd name="T82" fmla="*/ 1 w 542"/>
                  <a:gd name="T83" fmla="*/ 14 h 1149"/>
                  <a:gd name="T84" fmla="*/ 1 w 542"/>
                  <a:gd name="T85" fmla="*/ 15 h 1149"/>
                  <a:gd name="T86" fmla="*/ 1 w 542"/>
                  <a:gd name="T87" fmla="*/ 16 h 1149"/>
                  <a:gd name="T88" fmla="*/ 1 w 542"/>
                  <a:gd name="T89" fmla="*/ 17 h 1149"/>
                  <a:gd name="T90" fmla="*/ 2 w 542"/>
                  <a:gd name="T91" fmla="*/ 17 h 1149"/>
                  <a:gd name="T92" fmla="*/ 3 w 542"/>
                  <a:gd name="T93" fmla="*/ 17 h 1149"/>
                  <a:gd name="T94" fmla="*/ 4 w 542"/>
                  <a:gd name="T95" fmla="*/ 17 h 1149"/>
                  <a:gd name="T96" fmla="*/ 1 w 542"/>
                  <a:gd name="T97" fmla="*/ 18 h 1149"/>
                  <a:gd name="T98" fmla="*/ 1 w 542"/>
                  <a:gd name="T99" fmla="*/ 17 h 1149"/>
                  <a:gd name="T100" fmla="*/ 0 w 542"/>
                  <a:gd name="T101" fmla="*/ 16 h 1149"/>
                  <a:gd name="T102" fmla="*/ 1 w 542"/>
                  <a:gd name="T103" fmla="*/ 15 h 1149"/>
                  <a:gd name="T104" fmla="*/ 1 w 542"/>
                  <a:gd name="T105" fmla="*/ 13 h 1149"/>
                  <a:gd name="T106" fmla="*/ 1 w 542"/>
                  <a:gd name="T107" fmla="*/ 12 h 1149"/>
                  <a:gd name="T108" fmla="*/ 1 w 542"/>
                  <a:gd name="T109" fmla="*/ 10 h 1149"/>
                  <a:gd name="T110" fmla="*/ 1 w 542"/>
                  <a:gd name="T111" fmla="*/ 8 h 1149"/>
                  <a:gd name="T112" fmla="*/ 2 w 542"/>
                  <a:gd name="T113" fmla="*/ 6 h 1149"/>
                  <a:gd name="T114" fmla="*/ 3 w 542"/>
                  <a:gd name="T115" fmla="*/ 5 h 1149"/>
                  <a:gd name="T116" fmla="*/ 3 w 542"/>
                  <a:gd name="T117" fmla="*/ 3 h 1149"/>
                  <a:gd name="T118" fmla="*/ 4 w 542"/>
                  <a:gd name="T119" fmla="*/ 2 h 1149"/>
                  <a:gd name="T120" fmla="*/ 4 w 542"/>
                  <a:gd name="T121" fmla="*/ 2 h 114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42"/>
                  <a:gd name="T184" fmla="*/ 0 h 1149"/>
                  <a:gd name="T185" fmla="*/ 542 w 542"/>
                  <a:gd name="T186" fmla="*/ 1149 h 114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42" h="1149">
                    <a:moveTo>
                      <a:pt x="307" y="66"/>
                    </a:moveTo>
                    <a:lnTo>
                      <a:pt x="308" y="64"/>
                    </a:lnTo>
                    <a:lnTo>
                      <a:pt x="310" y="64"/>
                    </a:lnTo>
                    <a:lnTo>
                      <a:pt x="310" y="62"/>
                    </a:lnTo>
                    <a:lnTo>
                      <a:pt x="314" y="60"/>
                    </a:lnTo>
                    <a:lnTo>
                      <a:pt x="316" y="60"/>
                    </a:lnTo>
                    <a:lnTo>
                      <a:pt x="320" y="58"/>
                    </a:lnTo>
                    <a:lnTo>
                      <a:pt x="324" y="57"/>
                    </a:lnTo>
                    <a:lnTo>
                      <a:pt x="327" y="55"/>
                    </a:lnTo>
                    <a:lnTo>
                      <a:pt x="329" y="53"/>
                    </a:lnTo>
                    <a:lnTo>
                      <a:pt x="335" y="51"/>
                    </a:lnTo>
                    <a:lnTo>
                      <a:pt x="339" y="49"/>
                    </a:lnTo>
                    <a:lnTo>
                      <a:pt x="345" y="47"/>
                    </a:lnTo>
                    <a:lnTo>
                      <a:pt x="350" y="45"/>
                    </a:lnTo>
                    <a:lnTo>
                      <a:pt x="354" y="43"/>
                    </a:lnTo>
                    <a:lnTo>
                      <a:pt x="360" y="41"/>
                    </a:lnTo>
                    <a:lnTo>
                      <a:pt x="365" y="38"/>
                    </a:lnTo>
                    <a:lnTo>
                      <a:pt x="371" y="36"/>
                    </a:lnTo>
                    <a:lnTo>
                      <a:pt x="377" y="34"/>
                    </a:lnTo>
                    <a:lnTo>
                      <a:pt x="383" y="30"/>
                    </a:lnTo>
                    <a:lnTo>
                      <a:pt x="388" y="28"/>
                    </a:lnTo>
                    <a:lnTo>
                      <a:pt x="394" y="26"/>
                    </a:lnTo>
                    <a:lnTo>
                      <a:pt x="402" y="26"/>
                    </a:lnTo>
                    <a:lnTo>
                      <a:pt x="407" y="22"/>
                    </a:lnTo>
                    <a:lnTo>
                      <a:pt x="411" y="20"/>
                    </a:lnTo>
                    <a:lnTo>
                      <a:pt x="417" y="17"/>
                    </a:lnTo>
                    <a:lnTo>
                      <a:pt x="424" y="17"/>
                    </a:lnTo>
                    <a:lnTo>
                      <a:pt x="430" y="15"/>
                    </a:lnTo>
                    <a:lnTo>
                      <a:pt x="436" y="11"/>
                    </a:lnTo>
                    <a:lnTo>
                      <a:pt x="442" y="11"/>
                    </a:lnTo>
                    <a:lnTo>
                      <a:pt x="447" y="9"/>
                    </a:lnTo>
                    <a:lnTo>
                      <a:pt x="453" y="7"/>
                    </a:lnTo>
                    <a:lnTo>
                      <a:pt x="457" y="7"/>
                    </a:lnTo>
                    <a:lnTo>
                      <a:pt x="461" y="5"/>
                    </a:lnTo>
                    <a:lnTo>
                      <a:pt x="466" y="3"/>
                    </a:lnTo>
                    <a:lnTo>
                      <a:pt x="472" y="3"/>
                    </a:lnTo>
                    <a:lnTo>
                      <a:pt x="476" y="1"/>
                    </a:lnTo>
                    <a:lnTo>
                      <a:pt x="481" y="1"/>
                    </a:lnTo>
                    <a:lnTo>
                      <a:pt x="485" y="1"/>
                    </a:lnTo>
                    <a:lnTo>
                      <a:pt x="489" y="1"/>
                    </a:lnTo>
                    <a:lnTo>
                      <a:pt x="493" y="0"/>
                    </a:lnTo>
                    <a:lnTo>
                      <a:pt x="497" y="0"/>
                    </a:lnTo>
                    <a:lnTo>
                      <a:pt x="500" y="0"/>
                    </a:lnTo>
                    <a:lnTo>
                      <a:pt x="504" y="0"/>
                    </a:lnTo>
                    <a:lnTo>
                      <a:pt x="508" y="0"/>
                    </a:lnTo>
                    <a:lnTo>
                      <a:pt x="512" y="0"/>
                    </a:lnTo>
                    <a:lnTo>
                      <a:pt x="516" y="0"/>
                    </a:lnTo>
                    <a:lnTo>
                      <a:pt x="519" y="0"/>
                    </a:lnTo>
                    <a:lnTo>
                      <a:pt x="523" y="0"/>
                    </a:lnTo>
                    <a:lnTo>
                      <a:pt x="529" y="0"/>
                    </a:lnTo>
                    <a:lnTo>
                      <a:pt x="533" y="1"/>
                    </a:lnTo>
                    <a:lnTo>
                      <a:pt x="537" y="1"/>
                    </a:lnTo>
                    <a:lnTo>
                      <a:pt x="538" y="1"/>
                    </a:lnTo>
                    <a:lnTo>
                      <a:pt x="537" y="1"/>
                    </a:lnTo>
                    <a:lnTo>
                      <a:pt x="535" y="3"/>
                    </a:lnTo>
                    <a:lnTo>
                      <a:pt x="531" y="7"/>
                    </a:lnTo>
                    <a:lnTo>
                      <a:pt x="527" y="13"/>
                    </a:lnTo>
                    <a:lnTo>
                      <a:pt x="523" y="15"/>
                    </a:lnTo>
                    <a:lnTo>
                      <a:pt x="519" y="19"/>
                    </a:lnTo>
                    <a:lnTo>
                      <a:pt x="516" y="22"/>
                    </a:lnTo>
                    <a:lnTo>
                      <a:pt x="512" y="26"/>
                    </a:lnTo>
                    <a:lnTo>
                      <a:pt x="508" y="30"/>
                    </a:lnTo>
                    <a:lnTo>
                      <a:pt x="504" y="34"/>
                    </a:lnTo>
                    <a:lnTo>
                      <a:pt x="499" y="38"/>
                    </a:lnTo>
                    <a:lnTo>
                      <a:pt x="495" y="41"/>
                    </a:lnTo>
                    <a:lnTo>
                      <a:pt x="489" y="47"/>
                    </a:lnTo>
                    <a:lnTo>
                      <a:pt x="485" y="51"/>
                    </a:lnTo>
                    <a:lnTo>
                      <a:pt x="480" y="55"/>
                    </a:lnTo>
                    <a:lnTo>
                      <a:pt x="474" y="60"/>
                    </a:lnTo>
                    <a:lnTo>
                      <a:pt x="468" y="64"/>
                    </a:lnTo>
                    <a:lnTo>
                      <a:pt x="462" y="68"/>
                    </a:lnTo>
                    <a:lnTo>
                      <a:pt x="457" y="74"/>
                    </a:lnTo>
                    <a:lnTo>
                      <a:pt x="453" y="79"/>
                    </a:lnTo>
                    <a:lnTo>
                      <a:pt x="445" y="83"/>
                    </a:lnTo>
                    <a:lnTo>
                      <a:pt x="440" y="89"/>
                    </a:lnTo>
                    <a:lnTo>
                      <a:pt x="434" y="93"/>
                    </a:lnTo>
                    <a:lnTo>
                      <a:pt x="428" y="96"/>
                    </a:lnTo>
                    <a:lnTo>
                      <a:pt x="423" y="100"/>
                    </a:lnTo>
                    <a:lnTo>
                      <a:pt x="417" y="104"/>
                    </a:lnTo>
                    <a:lnTo>
                      <a:pt x="411" y="110"/>
                    </a:lnTo>
                    <a:lnTo>
                      <a:pt x="407" y="112"/>
                    </a:lnTo>
                    <a:lnTo>
                      <a:pt x="402" y="115"/>
                    </a:lnTo>
                    <a:lnTo>
                      <a:pt x="394" y="119"/>
                    </a:lnTo>
                    <a:lnTo>
                      <a:pt x="390" y="123"/>
                    </a:lnTo>
                    <a:lnTo>
                      <a:pt x="384" y="125"/>
                    </a:lnTo>
                    <a:lnTo>
                      <a:pt x="379" y="127"/>
                    </a:lnTo>
                    <a:lnTo>
                      <a:pt x="373" y="131"/>
                    </a:lnTo>
                    <a:lnTo>
                      <a:pt x="369" y="133"/>
                    </a:lnTo>
                    <a:lnTo>
                      <a:pt x="364" y="136"/>
                    </a:lnTo>
                    <a:lnTo>
                      <a:pt x="360" y="136"/>
                    </a:lnTo>
                    <a:lnTo>
                      <a:pt x="354" y="140"/>
                    </a:lnTo>
                    <a:lnTo>
                      <a:pt x="350" y="140"/>
                    </a:lnTo>
                    <a:lnTo>
                      <a:pt x="346" y="142"/>
                    </a:lnTo>
                    <a:lnTo>
                      <a:pt x="341" y="144"/>
                    </a:lnTo>
                    <a:lnTo>
                      <a:pt x="337" y="146"/>
                    </a:lnTo>
                    <a:lnTo>
                      <a:pt x="333" y="148"/>
                    </a:lnTo>
                    <a:lnTo>
                      <a:pt x="329" y="150"/>
                    </a:lnTo>
                    <a:lnTo>
                      <a:pt x="326" y="150"/>
                    </a:lnTo>
                    <a:lnTo>
                      <a:pt x="322" y="150"/>
                    </a:lnTo>
                    <a:lnTo>
                      <a:pt x="320" y="152"/>
                    </a:lnTo>
                    <a:lnTo>
                      <a:pt x="316" y="153"/>
                    </a:lnTo>
                    <a:lnTo>
                      <a:pt x="310" y="153"/>
                    </a:lnTo>
                    <a:lnTo>
                      <a:pt x="307" y="155"/>
                    </a:lnTo>
                    <a:lnTo>
                      <a:pt x="303" y="155"/>
                    </a:lnTo>
                    <a:lnTo>
                      <a:pt x="301" y="155"/>
                    </a:lnTo>
                    <a:lnTo>
                      <a:pt x="299" y="155"/>
                    </a:lnTo>
                    <a:lnTo>
                      <a:pt x="299" y="157"/>
                    </a:lnTo>
                    <a:lnTo>
                      <a:pt x="297" y="157"/>
                    </a:lnTo>
                    <a:lnTo>
                      <a:pt x="297" y="159"/>
                    </a:lnTo>
                    <a:lnTo>
                      <a:pt x="295" y="161"/>
                    </a:lnTo>
                    <a:lnTo>
                      <a:pt x="295" y="165"/>
                    </a:lnTo>
                    <a:lnTo>
                      <a:pt x="291" y="171"/>
                    </a:lnTo>
                    <a:lnTo>
                      <a:pt x="289" y="174"/>
                    </a:lnTo>
                    <a:lnTo>
                      <a:pt x="289" y="176"/>
                    </a:lnTo>
                    <a:lnTo>
                      <a:pt x="286" y="180"/>
                    </a:lnTo>
                    <a:lnTo>
                      <a:pt x="286" y="184"/>
                    </a:lnTo>
                    <a:lnTo>
                      <a:pt x="284" y="186"/>
                    </a:lnTo>
                    <a:lnTo>
                      <a:pt x="284" y="190"/>
                    </a:lnTo>
                    <a:lnTo>
                      <a:pt x="282" y="193"/>
                    </a:lnTo>
                    <a:lnTo>
                      <a:pt x="280" y="197"/>
                    </a:lnTo>
                    <a:lnTo>
                      <a:pt x="278" y="199"/>
                    </a:lnTo>
                    <a:lnTo>
                      <a:pt x="276" y="203"/>
                    </a:lnTo>
                    <a:lnTo>
                      <a:pt x="276" y="209"/>
                    </a:lnTo>
                    <a:lnTo>
                      <a:pt x="272" y="212"/>
                    </a:lnTo>
                    <a:lnTo>
                      <a:pt x="272" y="216"/>
                    </a:lnTo>
                    <a:lnTo>
                      <a:pt x="270" y="218"/>
                    </a:lnTo>
                    <a:lnTo>
                      <a:pt x="269" y="224"/>
                    </a:lnTo>
                    <a:lnTo>
                      <a:pt x="267" y="228"/>
                    </a:lnTo>
                    <a:lnTo>
                      <a:pt x="265" y="231"/>
                    </a:lnTo>
                    <a:lnTo>
                      <a:pt x="263" y="235"/>
                    </a:lnTo>
                    <a:lnTo>
                      <a:pt x="263" y="241"/>
                    </a:lnTo>
                    <a:lnTo>
                      <a:pt x="259" y="245"/>
                    </a:lnTo>
                    <a:lnTo>
                      <a:pt x="259" y="249"/>
                    </a:lnTo>
                    <a:lnTo>
                      <a:pt x="257" y="252"/>
                    </a:lnTo>
                    <a:lnTo>
                      <a:pt x="255" y="256"/>
                    </a:lnTo>
                    <a:lnTo>
                      <a:pt x="253" y="260"/>
                    </a:lnTo>
                    <a:lnTo>
                      <a:pt x="251" y="264"/>
                    </a:lnTo>
                    <a:lnTo>
                      <a:pt x="251" y="268"/>
                    </a:lnTo>
                    <a:lnTo>
                      <a:pt x="250" y="271"/>
                    </a:lnTo>
                    <a:lnTo>
                      <a:pt x="248" y="275"/>
                    </a:lnTo>
                    <a:lnTo>
                      <a:pt x="248" y="279"/>
                    </a:lnTo>
                    <a:lnTo>
                      <a:pt x="246" y="281"/>
                    </a:lnTo>
                    <a:lnTo>
                      <a:pt x="244" y="285"/>
                    </a:lnTo>
                    <a:lnTo>
                      <a:pt x="244" y="290"/>
                    </a:lnTo>
                    <a:lnTo>
                      <a:pt x="244" y="292"/>
                    </a:lnTo>
                    <a:lnTo>
                      <a:pt x="240" y="298"/>
                    </a:lnTo>
                    <a:lnTo>
                      <a:pt x="238" y="306"/>
                    </a:lnTo>
                    <a:lnTo>
                      <a:pt x="238" y="309"/>
                    </a:lnTo>
                    <a:lnTo>
                      <a:pt x="234" y="313"/>
                    </a:lnTo>
                    <a:lnTo>
                      <a:pt x="234" y="317"/>
                    </a:lnTo>
                    <a:lnTo>
                      <a:pt x="234" y="323"/>
                    </a:lnTo>
                    <a:lnTo>
                      <a:pt x="232" y="325"/>
                    </a:lnTo>
                    <a:lnTo>
                      <a:pt x="232" y="326"/>
                    </a:lnTo>
                    <a:lnTo>
                      <a:pt x="232" y="328"/>
                    </a:lnTo>
                    <a:lnTo>
                      <a:pt x="234" y="328"/>
                    </a:lnTo>
                    <a:lnTo>
                      <a:pt x="238" y="326"/>
                    </a:lnTo>
                    <a:lnTo>
                      <a:pt x="244" y="325"/>
                    </a:lnTo>
                    <a:lnTo>
                      <a:pt x="248" y="325"/>
                    </a:lnTo>
                    <a:lnTo>
                      <a:pt x="251" y="325"/>
                    </a:lnTo>
                    <a:lnTo>
                      <a:pt x="253" y="323"/>
                    </a:lnTo>
                    <a:lnTo>
                      <a:pt x="259" y="323"/>
                    </a:lnTo>
                    <a:lnTo>
                      <a:pt x="263" y="321"/>
                    </a:lnTo>
                    <a:lnTo>
                      <a:pt x="267" y="319"/>
                    </a:lnTo>
                    <a:lnTo>
                      <a:pt x="272" y="319"/>
                    </a:lnTo>
                    <a:lnTo>
                      <a:pt x="278" y="317"/>
                    </a:lnTo>
                    <a:lnTo>
                      <a:pt x="284" y="317"/>
                    </a:lnTo>
                    <a:lnTo>
                      <a:pt x="289" y="315"/>
                    </a:lnTo>
                    <a:lnTo>
                      <a:pt x="295" y="313"/>
                    </a:lnTo>
                    <a:lnTo>
                      <a:pt x="301" y="311"/>
                    </a:lnTo>
                    <a:lnTo>
                      <a:pt x="307" y="311"/>
                    </a:lnTo>
                    <a:lnTo>
                      <a:pt x="312" y="309"/>
                    </a:lnTo>
                    <a:lnTo>
                      <a:pt x="316" y="307"/>
                    </a:lnTo>
                    <a:lnTo>
                      <a:pt x="320" y="307"/>
                    </a:lnTo>
                    <a:lnTo>
                      <a:pt x="322" y="306"/>
                    </a:lnTo>
                    <a:lnTo>
                      <a:pt x="326" y="306"/>
                    </a:lnTo>
                    <a:lnTo>
                      <a:pt x="329" y="304"/>
                    </a:lnTo>
                    <a:lnTo>
                      <a:pt x="333" y="304"/>
                    </a:lnTo>
                    <a:lnTo>
                      <a:pt x="335" y="302"/>
                    </a:lnTo>
                    <a:lnTo>
                      <a:pt x="339" y="302"/>
                    </a:lnTo>
                    <a:lnTo>
                      <a:pt x="343" y="300"/>
                    </a:lnTo>
                    <a:lnTo>
                      <a:pt x="346" y="300"/>
                    </a:lnTo>
                    <a:lnTo>
                      <a:pt x="350" y="298"/>
                    </a:lnTo>
                    <a:lnTo>
                      <a:pt x="354" y="298"/>
                    </a:lnTo>
                    <a:lnTo>
                      <a:pt x="358" y="296"/>
                    </a:lnTo>
                    <a:lnTo>
                      <a:pt x="360" y="294"/>
                    </a:lnTo>
                    <a:lnTo>
                      <a:pt x="364" y="294"/>
                    </a:lnTo>
                    <a:lnTo>
                      <a:pt x="367" y="292"/>
                    </a:lnTo>
                    <a:lnTo>
                      <a:pt x="371" y="292"/>
                    </a:lnTo>
                    <a:lnTo>
                      <a:pt x="375" y="290"/>
                    </a:lnTo>
                    <a:lnTo>
                      <a:pt x="379" y="290"/>
                    </a:lnTo>
                    <a:lnTo>
                      <a:pt x="383" y="290"/>
                    </a:lnTo>
                    <a:lnTo>
                      <a:pt x="386" y="287"/>
                    </a:lnTo>
                    <a:lnTo>
                      <a:pt x="390" y="287"/>
                    </a:lnTo>
                    <a:lnTo>
                      <a:pt x="392" y="285"/>
                    </a:lnTo>
                    <a:lnTo>
                      <a:pt x="396" y="283"/>
                    </a:lnTo>
                    <a:lnTo>
                      <a:pt x="400" y="281"/>
                    </a:lnTo>
                    <a:lnTo>
                      <a:pt x="403" y="281"/>
                    </a:lnTo>
                    <a:lnTo>
                      <a:pt x="407" y="279"/>
                    </a:lnTo>
                    <a:lnTo>
                      <a:pt x="411" y="279"/>
                    </a:lnTo>
                    <a:lnTo>
                      <a:pt x="415" y="275"/>
                    </a:lnTo>
                    <a:lnTo>
                      <a:pt x="417" y="275"/>
                    </a:lnTo>
                    <a:lnTo>
                      <a:pt x="421" y="273"/>
                    </a:lnTo>
                    <a:lnTo>
                      <a:pt x="426" y="273"/>
                    </a:lnTo>
                    <a:lnTo>
                      <a:pt x="428" y="271"/>
                    </a:lnTo>
                    <a:lnTo>
                      <a:pt x="432" y="269"/>
                    </a:lnTo>
                    <a:lnTo>
                      <a:pt x="436" y="268"/>
                    </a:lnTo>
                    <a:lnTo>
                      <a:pt x="440" y="268"/>
                    </a:lnTo>
                    <a:lnTo>
                      <a:pt x="442" y="266"/>
                    </a:lnTo>
                    <a:lnTo>
                      <a:pt x="445" y="266"/>
                    </a:lnTo>
                    <a:lnTo>
                      <a:pt x="449" y="264"/>
                    </a:lnTo>
                    <a:lnTo>
                      <a:pt x="453" y="262"/>
                    </a:lnTo>
                    <a:lnTo>
                      <a:pt x="455" y="260"/>
                    </a:lnTo>
                    <a:lnTo>
                      <a:pt x="459" y="260"/>
                    </a:lnTo>
                    <a:lnTo>
                      <a:pt x="462" y="258"/>
                    </a:lnTo>
                    <a:lnTo>
                      <a:pt x="466" y="256"/>
                    </a:lnTo>
                    <a:lnTo>
                      <a:pt x="468" y="254"/>
                    </a:lnTo>
                    <a:lnTo>
                      <a:pt x="472" y="254"/>
                    </a:lnTo>
                    <a:lnTo>
                      <a:pt x="476" y="252"/>
                    </a:lnTo>
                    <a:lnTo>
                      <a:pt x="480" y="250"/>
                    </a:lnTo>
                    <a:lnTo>
                      <a:pt x="485" y="249"/>
                    </a:lnTo>
                    <a:lnTo>
                      <a:pt x="491" y="247"/>
                    </a:lnTo>
                    <a:lnTo>
                      <a:pt x="497" y="245"/>
                    </a:lnTo>
                    <a:lnTo>
                      <a:pt x="502" y="243"/>
                    </a:lnTo>
                    <a:lnTo>
                      <a:pt x="506" y="239"/>
                    </a:lnTo>
                    <a:lnTo>
                      <a:pt x="512" y="237"/>
                    </a:lnTo>
                    <a:lnTo>
                      <a:pt x="516" y="235"/>
                    </a:lnTo>
                    <a:lnTo>
                      <a:pt x="521" y="233"/>
                    </a:lnTo>
                    <a:lnTo>
                      <a:pt x="523" y="231"/>
                    </a:lnTo>
                    <a:lnTo>
                      <a:pt x="529" y="231"/>
                    </a:lnTo>
                    <a:lnTo>
                      <a:pt x="531" y="230"/>
                    </a:lnTo>
                    <a:lnTo>
                      <a:pt x="535" y="228"/>
                    </a:lnTo>
                    <a:lnTo>
                      <a:pt x="537" y="228"/>
                    </a:lnTo>
                    <a:lnTo>
                      <a:pt x="538" y="228"/>
                    </a:lnTo>
                    <a:lnTo>
                      <a:pt x="540" y="224"/>
                    </a:lnTo>
                    <a:lnTo>
                      <a:pt x="542" y="224"/>
                    </a:lnTo>
                    <a:lnTo>
                      <a:pt x="540" y="226"/>
                    </a:lnTo>
                    <a:lnTo>
                      <a:pt x="537" y="230"/>
                    </a:lnTo>
                    <a:lnTo>
                      <a:pt x="535" y="231"/>
                    </a:lnTo>
                    <a:lnTo>
                      <a:pt x="533" y="233"/>
                    </a:lnTo>
                    <a:lnTo>
                      <a:pt x="529" y="237"/>
                    </a:lnTo>
                    <a:lnTo>
                      <a:pt x="527" y="241"/>
                    </a:lnTo>
                    <a:lnTo>
                      <a:pt x="521" y="245"/>
                    </a:lnTo>
                    <a:lnTo>
                      <a:pt x="518" y="249"/>
                    </a:lnTo>
                    <a:lnTo>
                      <a:pt x="512" y="252"/>
                    </a:lnTo>
                    <a:lnTo>
                      <a:pt x="508" y="258"/>
                    </a:lnTo>
                    <a:lnTo>
                      <a:pt x="502" y="264"/>
                    </a:lnTo>
                    <a:lnTo>
                      <a:pt x="497" y="268"/>
                    </a:lnTo>
                    <a:lnTo>
                      <a:pt x="491" y="275"/>
                    </a:lnTo>
                    <a:lnTo>
                      <a:pt x="485" y="281"/>
                    </a:lnTo>
                    <a:lnTo>
                      <a:pt x="481" y="283"/>
                    </a:lnTo>
                    <a:lnTo>
                      <a:pt x="478" y="287"/>
                    </a:lnTo>
                    <a:lnTo>
                      <a:pt x="474" y="290"/>
                    </a:lnTo>
                    <a:lnTo>
                      <a:pt x="470" y="292"/>
                    </a:lnTo>
                    <a:lnTo>
                      <a:pt x="466" y="294"/>
                    </a:lnTo>
                    <a:lnTo>
                      <a:pt x="462" y="298"/>
                    </a:lnTo>
                    <a:lnTo>
                      <a:pt x="459" y="302"/>
                    </a:lnTo>
                    <a:lnTo>
                      <a:pt x="455" y="306"/>
                    </a:lnTo>
                    <a:lnTo>
                      <a:pt x="453" y="309"/>
                    </a:lnTo>
                    <a:lnTo>
                      <a:pt x="447" y="311"/>
                    </a:lnTo>
                    <a:lnTo>
                      <a:pt x="443" y="315"/>
                    </a:lnTo>
                    <a:lnTo>
                      <a:pt x="440" y="319"/>
                    </a:lnTo>
                    <a:lnTo>
                      <a:pt x="436" y="323"/>
                    </a:lnTo>
                    <a:lnTo>
                      <a:pt x="434" y="325"/>
                    </a:lnTo>
                    <a:lnTo>
                      <a:pt x="428" y="328"/>
                    </a:lnTo>
                    <a:lnTo>
                      <a:pt x="426" y="332"/>
                    </a:lnTo>
                    <a:lnTo>
                      <a:pt x="421" y="336"/>
                    </a:lnTo>
                    <a:lnTo>
                      <a:pt x="417" y="338"/>
                    </a:lnTo>
                    <a:lnTo>
                      <a:pt x="411" y="342"/>
                    </a:lnTo>
                    <a:lnTo>
                      <a:pt x="409" y="345"/>
                    </a:lnTo>
                    <a:lnTo>
                      <a:pt x="403" y="349"/>
                    </a:lnTo>
                    <a:lnTo>
                      <a:pt x="402" y="353"/>
                    </a:lnTo>
                    <a:lnTo>
                      <a:pt x="396" y="355"/>
                    </a:lnTo>
                    <a:lnTo>
                      <a:pt x="392" y="359"/>
                    </a:lnTo>
                    <a:lnTo>
                      <a:pt x="386" y="363"/>
                    </a:lnTo>
                    <a:lnTo>
                      <a:pt x="384" y="366"/>
                    </a:lnTo>
                    <a:lnTo>
                      <a:pt x="379" y="368"/>
                    </a:lnTo>
                    <a:lnTo>
                      <a:pt x="375" y="372"/>
                    </a:lnTo>
                    <a:lnTo>
                      <a:pt x="371" y="374"/>
                    </a:lnTo>
                    <a:lnTo>
                      <a:pt x="367" y="378"/>
                    </a:lnTo>
                    <a:lnTo>
                      <a:pt x="362" y="382"/>
                    </a:lnTo>
                    <a:lnTo>
                      <a:pt x="358" y="385"/>
                    </a:lnTo>
                    <a:lnTo>
                      <a:pt x="354" y="387"/>
                    </a:lnTo>
                    <a:lnTo>
                      <a:pt x="350" y="389"/>
                    </a:lnTo>
                    <a:lnTo>
                      <a:pt x="345" y="393"/>
                    </a:lnTo>
                    <a:lnTo>
                      <a:pt x="341" y="395"/>
                    </a:lnTo>
                    <a:lnTo>
                      <a:pt x="337" y="399"/>
                    </a:lnTo>
                    <a:lnTo>
                      <a:pt x="333" y="401"/>
                    </a:lnTo>
                    <a:lnTo>
                      <a:pt x="327" y="402"/>
                    </a:lnTo>
                    <a:lnTo>
                      <a:pt x="326" y="406"/>
                    </a:lnTo>
                    <a:lnTo>
                      <a:pt x="320" y="408"/>
                    </a:lnTo>
                    <a:lnTo>
                      <a:pt x="316" y="410"/>
                    </a:lnTo>
                    <a:lnTo>
                      <a:pt x="310" y="412"/>
                    </a:lnTo>
                    <a:lnTo>
                      <a:pt x="308" y="416"/>
                    </a:lnTo>
                    <a:lnTo>
                      <a:pt x="305" y="418"/>
                    </a:lnTo>
                    <a:lnTo>
                      <a:pt x="301" y="420"/>
                    </a:lnTo>
                    <a:lnTo>
                      <a:pt x="295" y="421"/>
                    </a:lnTo>
                    <a:lnTo>
                      <a:pt x="291" y="425"/>
                    </a:lnTo>
                    <a:lnTo>
                      <a:pt x="288" y="427"/>
                    </a:lnTo>
                    <a:lnTo>
                      <a:pt x="284" y="429"/>
                    </a:lnTo>
                    <a:lnTo>
                      <a:pt x="280" y="431"/>
                    </a:lnTo>
                    <a:lnTo>
                      <a:pt x="276" y="433"/>
                    </a:lnTo>
                    <a:lnTo>
                      <a:pt x="272" y="435"/>
                    </a:lnTo>
                    <a:lnTo>
                      <a:pt x="269" y="437"/>
                    </a:lnTo>
                    <a:lnTo>
                      <a:pt x="265" y="439"/>
                    </a:lnTo>
                    <a:lnTo>
                      <a:pt x="263" y="440"/>
                    </a:lnTo>
                    <a:lnTo>
                      <a:pt x="259" y="442"/>
                    </a:lnTo>
                    <a:lnTo>
                      <a:pt x="253" y="444"/>
                    </a:lnTo>
                    <a:lnTo>
                      <a:pt x="251" y="444"/>
                    </a:lnTo>
                    <a:lnTo>
                      <a:pt x="248" y="448"/>
                    </a:lnTo>
                    <a:lnTo>
                      <a:pt x="244" y="448"/>
                    </a:lnTo>
                    <a:lnTo>
                      <a:pt x="240" y="450"/>
                    </a:lnTo>
                    <a:lnTo>
                      <a:pt x="238" y="452"/>
                    </a:lnTo>
                    <a:lnTo>
                      <a:pt x="234" y="454"/>
                    </a:lnTo>
                    <a:lnTo>
                      <a:pt x="232" y="454"/>
                    </a:lnTo>
                    <a:lnTo>
                      <a:pt x="229" y="456"/>
                    </a:lnTo>
                    <a:lnTo>
                      <a:pt x="225" y="456"/>
                    </a:lnTo>
                    <a:lnTo>
                      <a:pt x="221" y="458"/>
                    </a:lnTo>
                    <a:lnTo>
                      <a:pt x="217" y="461"/>
                    </a:lnTo>
                    <a:lnTo>
                      <a:pt x="211" y="463"/>
                    </a:lnTo>
                    <a:lnTo>
                      <a:pt x="208" y="463"/>
                    </a:lnTo>
                    <a:lnTo>
                      <a:pt x="202" y="467"/>
                    </a:lnTo>
                    <a:lnTo>
                      <a:pt x="198" y="467"/>
                    </a:lnTo>
                    <a:lnTo>
                      <a:pt x="194" y="469"/>
                    </a:lnTo>
                    <a:lnTo>
                      <a:pt x="191" y="471"/>
                    </a:lnTo>
                    <a:lnTo>
                      <a:pt x="189" y="473"/>
                    </a:lnTo>
                    <a:lnTo>
                      <a:pt x="185" y="473"/>
                    </a:lnTo>
                    <a:lnTo>
                      <a:pt x="183" y="475"/>
                    </a:lnTo>
                    <a:lnTo>
                      <a:pt x="181" y="475"/>
                    </a:lnTo>
                    <a:lnTo>
                      <a:pt x="181" y="477"/>
                    </a:lnTo>
                    <a:lnTo>
                      <a:pt x="179" y="477"/>
                    </a:lnTo>
                    <a:lnTo>
                      <a:pt x="177" y="478"/>
                    </a:lnTo>
                    <a:lnTo>
                      <a:pt x="175" y="482"/>
                    </a:lnTo>
                    <a:lnTo>
                      <a:pt x="175" y="486"/>
                    </a:lnTo>
                    <a:lnTo>
                      <a:pt x="172" y="490"/>
                    </a:lnTo>
                    <a:lnTo>
                      <a:pt x="172" y="492"/>
                    </a:lnTo>
                    <a:lnTo>
                      <a:pt x="170" y="496"/>
                    </a:lnTo>
                    <a:lnTo>
                      <a:pt x="168" y="499"/>
                    </a:lnTo>
                    <a:lnTo>
                      <a:pt x="166" y="503"/>
                    </a:lnTo>
                    <a:lnTo>
                      <a:pt x="164" y="507"/>
                    </a:lnTo>
                    <a:lnTo>
                      <a:pt x="164" y="513"/>
                    </a:lnTo>
                    <a:lnTo>
                      <a:pt x="162" y="516"/>
                    </a:lnTo>
                    <a:lnTo>
                      <a:pt x="158" y="520"/>
                    </a:lnTo>
                    <a:lnTo>
                      <a:pt x="156" y="526"/>
                    </a:lnTo>
                    <a:lnTo>
                      <a:pt x="153" y="532"/>
                    </a:lnTo>
                    <a:lnTo>
                      <a:pt x="153" y="537"/>
                    </a:lnTo>
                    <a:lnTo>
                      <a:pt x="149" y="543"/>
                    </a:lnTo>
                    <a:lnTo>
                      <a:pt x="147" y="549"/>
                    </a:lnTo>
                    <a:lnTo>
                      <a:pt x="145" y="555"/>
                    </a:lnTo>
                    <a:lnTo>
                      <a:pt x="143" y="560"/>
                    </a:lnTo>
                    <a:lnTo>
                      <a:pt x="139" y="564"/>
                    </a:lnTo>
                    <a:lnTo>
                      <a:pt x="137" y="572"/>
                    </a:lnTo>
                    <a:lnTo>
                      <a:pt x="135" y="575"/>
                    </a:lnTo>
                    <a:lnTo>
                      <a:pt x="135" y="577"/>
                    </a:lnTo>
                    <a:lnTo>
                      <a:pt x="134" y="581"/>
                    </a:lnTo>
                    <a:lnTo>
                      <a:pt x="134" y="585"/>
                    </a:lnTo>
                    <a:lnTo>
                      <a:pt x="132" y="587"/>
                    </a:lnTo>
                    <a:lnTo>
                      <a:pt x="132" y="591"/>
                    </a:lnTo>
                    <a:lnTo>
                      <a:pt x="128" y="594"/>
                    </a:lnTo>
                    <a:lnTo>
                      <a:pt x="128" y="596"/>
                    </a:lnTo>
                    <a:lnTo>
                      <a:pt x="128" y="600"/>
                    </a:lnTo>
                    <a:lnTo>
                      <a:pt x="126" y="604"/>
                    </a:lnTo>
                    <a:lnTo>
                      <a:pt x="124" y="608"/>
                    </a:lnTo>
                    <a:lnTo>
                      <a:pt x="124" y="612"/>
                    </a:lnTo>
                    <a:lnTo>
                      <a:pt x="120" y="615"/>
                    </a:lnTo>
                    <a:lnTo>
                      <a:pt x="118" y="623"/>
                    </a:lnTo>
                    <a:lnTo>
                      <a:pt x="118" y="625"/>
                    </a:lnTo>
                    <a:lnTo>
                      <a:pt x="118" y="631"/>
                    </a:lnTo>
                    <a:lnTo>
                      <a:pt x="116" y="632"/>
                    </a:lnTo>
                    <a:lnTo>
                      <a:pt x="115" y="636"/>
                    </a:lnTo>
                    <a:lnTo>
                      <a:pt x="113" y="640"/>
                    </a:lnTo>
                    <a:lnTo>
                      <a:pt x="113" y="648"/>
                    </a:lnTo>
                    <a:lnTo>
                      <a:pt x="109" y="651"/>
                    </a:lnTo>
                    <a:lnTo>
                      <a:pt x="109" y="655"/>
                    </a:lnTo>
                    <a:lnTo>
                      <a:pt x="109" y="657"/>
                    </a:lnTo>
                    <a:lnTo>
                      <a:pt x="109" y="661"/>
                    </a:lnTo>
                    <a:lnTo>
                      <a:pt x="107" y="667"/>
                    </a:lnTo>
                    <a:lnTo>
                      <a:pt x="105" y="672"/>
                    </a:lnTo>
                    <a:lnTo>
                      <a:pt x="103" y="678"/>
                    </a:lnTo>
                    <a:lnTo>
                      <a:pt x="103" y="684"/>
                    </a:lnTo>
                    <a:lnTo>
                      <a:pt x="103" y="689"/>
                    </a:lnTo>
                    <a:lnTo>
                      <a:pt x="101" y="695"/>
                    </a:lnTo>
                    <a:lnTo>
                      <a:pt x="101" y="699"/>
                    </a:lnTo>
                    <a:lnTo>
                      <a:pt x="101" y="705"/>
                    </a:lnTo>
                    <a:lnTo>
                      <a:pt x="99" y="708"/>
                    </a:lnTo>
                    <a:lnTo>
                      <a:pt x="99" y="714"/>
                    </a:lnTo>
                    <a:lnTo>
                      <a:pt x="99" y="718"/>
                    </a:lnTo>
                    <a:lnTo>
                      <a:pt x="99" y="722"/>
                    </a:lnTo>
                    <a:lnTo>
                      <a:pt x="99" y="726"/>
                    </a:lnTo>
                    <a:lnTo>
                      <a:pt x="97" y="729"/>
                    </a:lnTo>
                    <a:lnTo>
                      <a:pt x="97" y="733"/>
                    </a:lnTo>
                    <a:lnTo>
                      <a:pt x="97" y="737"/>
                    </a:lnTo>
                    <a:lnTo>
                      <a:pt x="97" y="741"/>
                    </a:lnTo>
                    <a:lnTo>
                      <a:pt x="97" y="745"/>
                    </a:lnTo>
                    <a:lnTo>
                      <a:pt x="97" y="746"/>
                    </a:lnTo>
                    <a:lnTo>
                      <a:pt x="97" y="748"/>
                    </a:lnTo>
                    <a:lnTo>
                      <a:pt x="99" y="748"/>
                    </a:lnTo>
                    <a:lnTo>
                      <a:pt x="101" y="750"/>
                    </a:lnTo>
                    <a:lnTo>
                      <a:pt x="107" y="750"/>
                    </a:lnTo>
                    <a:lnTo>
                      <a:pt x="113" y="750"/>
                    </a:lnTo>
                    <a:lnTo>
                      <a:pt x="115" y="750"/>
                    </a:lnTo>
                    <a:lnTo>
                      <a:pt x="118" y="750"/>
                    </a:lnTo>
                    <a:lnTo>
                      <a:pt x="122" y="750"/>
                    </a:lnTo>
                    <a:lnTo>
                      <a:pt x="126" y="750"/>
                    </a:lnTo>
                    <a:lnTo>
                      <a:pt x="132" y="750"/>
                    </a:lnTo>
                    <a:lnTo>
                      <a:pt x="135" y="750"/>
                    </a:lnTo>
                    <a:lnTo>
                      <a:pt x="139" y="750"/>
                    </a:lnTo>
                    <a:lnTo>
                      <a:pt x="145" y="750"/>
                    </a:lnTo>
                    <a:lnTo>
                      <a:pt x="151" y="750"/>
                    </a:lnTo>
                    <a:lnTo>
                      <a:pt x="156" y="748"/>
                    </a:lnTo>
                    <a:lnTo>
                      <a:pt x="160" y="748"/>
                    </a:lnTo>
                    <a:lnTo>
                      <a:pt x="162" y="746"/>
                    </a:lnTo>
                    <a:lnTo>
                      <a:pt x="166" y="746"/>
                    </a:lnTo>
                    <a:lnTo>
                      <a:pt x="170" y="746"/>
                    </a:lnTo>
                    <a:lnTo>
                      <a:pt x="172" y="746"/>
                    </a:lnTo>
                    <a:lnTo>
                      <a:pt x="177" y="746"/>
                    </a:lnTo>
                    <a:lnTo>
                      <a:pt x="181" y="745"/>
                    </a:lnTo>
                    <a:lnTo>
                      <a:pt x="183" y="745"/>
                    </a:lnTo>
                    <a:lnTo>
                      <a:pt x="187" y="745"/>
                    </a:lnTo>
                    <a:lnTo>
                      <a:pt x="191" y="743"/>
                    </a:lnTo>
                    <a:lnTo>
                      <a:pt x="194" y="741"/>
                    </a:lnTo>
                    <a:lnTo>
                      <a:pt x="198" y="741"/>
                    </a:lnTo>
                    <a:lnTo>
                      <a:pt x="202" y="741"/>
                    </a:lnTo>
                    <a:lnTo>
                      <a:pt x="206" y="739"/>
                    </a:lnTo>
                    <a:lnTo>
                      <a:pt x="210" y="739"/>
                    </a:lnTo>
                    <a:lnTo>
                      <a:pt x="215" y="739"/>
                    </a:lnTo>
                    <a:lnTo>
                      <a:pt x="219" y="737"/>
                    </a:lnTo>
                    <a:lnTo>
                      <a:pt x="225" y="735"/>
                    </a:lnTo>
                    <a:lnTo>
                      <a:pt x="227" y="733"/>
                    </a:lnTo>
                    <a:lnTo>
                      <a:pt x="232" y="733"/>
                    </a:lnTo>
                    <a:lnTo>
                      <a:pt x="236" y="731"/>
                    </a:lnTo>
                    <a:lnTo>
                      <a:pt x="242" y="729"/>
                    </a:lnTo>
                    <a:lnTo>
                      <a:pt x="246" y="727"/>
                    </a:lnTo>
                    <a:lnTo>
                      <a:pt x="251" y="727"/>
                    </a:lnTo>
                    <a:lnTo>
                      <a:pt x="257" y="726"/>
                    </a:lnTo>
                    <a:lnTo>
                      <a:pt x="261" y="724"/>
                    </a:lnTo>
                    <a:lnTo>
                      <a:pt x="265" y="722"/>
                    </a:lnTo>
                    <a:lnTo>
                      <a:pt x="270" y="720"/>
                    </a:lnTo>
                    <a:lnTo>
                      <a:pt x="276" y="718"/>
                    </a:lnTo>
                    <a:lnTo>
                      <a:pt x="280" y="716"/>
                    </a:lnTo>
                    <a:lnTo>
                      <a:pt x="286" y="714"/>
                    </a:lnTo>
                    <a:lnTo>
                      <a:pt x="291" y="712"/>
                    </a:lnTo>
                    <a:lnTo>
                      <a:pt x="295" y="710"/>
                    </a:lnTo>
                    <a:lnTo>
                      <a:pt x="301" y="708"/>
                    </a:lnTo>
                    <a:lnTo>
                      <a:pt x="305" y="707"/>
                    </a:lnTo>
                    <a:lnTo>
                      <a:pt x="310" y="703"/>
                    </a:lnTo>
                    <a:lnTo>
                      <a:pt x="316" y="701"/>
                    </a:lnTo>
                    <a:lnTo>
                      <a:pt x="322" y="697"/>
                    </a:lnTo>
                    <a:lnTo>
                      <a:pt x="327" y="695"/>
                    </a:lnTo>
                    <a:lnTo>
                      <a:pt x="331" y="695"/>
                    </a:lnTo>
                    <a:lnTo>
                      <a:pt x="337" y="691"/>
                    </a:lnTo>
                    <a:lnTo>
                      <a:pt x="341" y="689"/>
                    </a:lnTo>
                    <a:lnTo>
                      <a:pt x="346" y="688"/>
                    </a:lnTo>
                    <a:lnTo>
                      <a:pt x="352" y="684"/>
                    </a:lnTo>
                    <a:lnTo>
                      <a:pt x="356" y="682"/>
                    </a:lnTo>
                    <a:lnTo>
                      <a:pt x="362" y="680"/>
                    </a:lnTo>
                    <a:lnTo>
                      <a:pt x="367" y="676"/>
                    </a:lnTo>
                    <a:lnTo>
                      <a:pt x="371" y="676"/>
                    </a:lnTo>
                    <a:lnTo>
                      <a:pt x="377" y="672"/>
                    </a:lnTo>
                    <a:lnTo>
                      <a:pt x="381" y="670"/>
                    </a:lnTo>
                    <a:lnTo>
                      <a:pt x="386" y="669"/>
                    </a:lnTo>
                    <a:lnTo>
                      <a:pt x="390" y="665"/>
                    </a:lnTo>
                    <a:lnTo>
                      <a:pt x="396" y="663"/>
                    </a:lnTo>
                    <a:lnTo>
                      <a:pt x="400" y="661"/>
                    </a:lnTo>
                    <a:lnTo>
                      <a:pt x="403" y="657"/>
                    </a:lnTo>
                    <a:lnTo>
                      <a:pt x="409" y="657"/>
                    </a:lnTo>
                    <a:lnTo>
                      <a:pt x="413" y="653"/>
                    </a:lnTo>
                    <a:lnTo>
                      <a:pt x="417" y="651"/>
                    </a:lnTo>
                    <a:lnTo>
                      <a:pt x="421" y="650"/>
                    </a:lnTo>
                    <a:lnTo>
                      <a:pt x="426" y="646"/>
                    </a:lnTo>
                    <a:lnTo>
                      <a:pt x="428" y="644"/>
                    </a:lnTo>
                    <a:lnTo>
                      <a:pt x="434" y="642"/>
                    </a:lnTo>
                    <a:lnTo>
                      <a:pt x="436" y="640"/>
                    </a:lnTo>
                    <a:lnTo>
                      <a:pt x="442" y="638"/>
                    </a:lnTo>
                    <a:lnTo>
                      <a:pt x="445" y="636"/>
                    </a:lnTo>
                    <a:lnTo>
                      <a:pt x="447" y="634"/>
                    </a:lnTo>
                    <a:lnTo>
                      <a:pt x="451" y="632"/>
                    </a:lnTo>
                    <a:lnTo>
                      <a:pt x="455" y="631"/>
                    </a:lnTo>
                    <a:lnTo>
                      <a:pt x="461" y="627"/>
                    </a:lnTo>
                    <a:lnTo>
                      <a:pt x="466" y="625"/>
                    </a:lnTo>
                    <a:lnTo>
                      <a:pt x="472" y="621"/>
                    </a:lnTo>
                    <a:lnTo>
                      <a:pt x="476" y="619"/>
                    </a:lnTo>
                    <a:lnTo>
                      <a:pt x="480" y="615"/>
                    </a:lnTo>
                    <a:lnTo>
                      <a:pt x="483" y="615"/>
                    </a:lnTo>
                    <a:lnTo>
                      <a:pt x="487" y="613"/>
                    </a:lnTo>
                    <a:lnTo>
                      <a:pt x="491" y="612"/>
                    </a:lnTo>
                    <a:lnTo>
                      <a:pt x="514" y="688"/>
                    </a:lnTo>
                    <a:lnTo>
                      <a:pt x="512" y="688"/>
                    </a:lnTo>
                    <a:lnTo>
                      <a:pt x="508" y="693"/>
                    </a:lnTo>
                    <a:lnTo>
                      <a:pt x="504" y="693"/>
                    </a:lnTo>
                    <a:lnTo>
                      <a:pt x="502" y="697"/>
                    </a:lnTo>
                    <a:lnTo>
                      <a:pt x="499" y="701"/>
                    </a:lnTo>
                    <a:lnTo>
                      <a:pt x="495" y="705"/>
                    </a:lnTo>
                    <a:lnTo>
                      <a:pt x="489" y="708"/>
                    </a:lnTo>
                    <a:lnTo>
                      <a:pt x="485" y="712"/>
                    </a:lnTo>
                    <a:lnTo>
                      <a:pt x="480" y="718"/>
                    </a:lnTo>
                    <a:lnTo>
                      <a:pt x="474" y="724"/>
                    </a:lnTo>
                    <a:lnTo>
                      <a:pt x="470" y="726"/>
                    </a:lnTo>
                    <a:lnTo>
                      <a:pt x="466" y="727"/>
                    </a:lnTo>
                    <a:lnTo>
                      <a:pt x="462" y="731"/>
                    </a:lnTo>
                    <a:lnTo>
                      <a:pt x="461" y="733"/>
                    </a:lnTo>
                    <a:lnTo>
                      <a:pt x="457" y="737"/>
                    </a:lnTo>
                    <a:lnTo>
                      <a:pt x="453" y="741"/>
                    </a:lnTo>
                    <a:lnTo>
                      <a:pt x="449" y="743"/>
                    </a:lnTo>
                    <a:lnTo>
                      <a:pt x="445" y="746"/>
                    </a:lnTo>
                    <a:lnTo>
                      <a:pt x="442" y="750"/>
                    </a:lnTo>
                    <a:lnTo>
                      <a:pt x="438" y="752"/>
                    </a:lnTo>
                    <a:lnTo>
                      <a:pt x="434" y="756"/>
                    </a:lnTo>
                    <a:lnTo>
                      <a:pt x="428" y="758"/>
                    </a:lnTo>
                    <a:lnTo>
                      <a:pt x="424" y="762"/>
                    </a:lnTo>
                    <a:lnTo>
                      <a:pt x="421" y="764"/>
                    </a:lnTo>
                    <a:lnTo>
                      <a:pt x="417" y="769"/>
                    </a:lnTo>
                    <a:lnTo>
                      <a:pt x="411" y="771"/>
                    </a:lnTo>
                    <a:lnTo>
                      <a:pt x="407" y="775"/>
                    </a:lnTo>
                    <a:lnTo>
                      <a:pt x="403" y="777"/>
                    </a:lnTo>
                    <a:lnTo>
                      <a:pt x="398" y="781"/>
                    </a:lnTo>
                    <a:lnTo>
                      <a:pt x="394" y="784"/>
                    </a:lnTo>
                    <a:lnTo>
                      <a:pt x="390" y="788"/>
                    </a:lnTo>
                    <a:lnTo>
                      <a:pt x="384" y="790"/>
                    </a:lnTo>
                    <a:lnTo>
                      <a:pt x="379" y="794"/>
                    </a:lnTo>
                    <a:lnTo>
                      <a:pt x="377" y="798"/>
                    </a:lnTo>
                    <a:lnTo>
                      <a:pt x="371" y="802"/>
                    </a:lnTo>
                    <a:lnTo>
                      <a:pt x="365" y="803"/>
                    </a:lnTo>
                    <a:lnTo>
                      <a:pt x="360" y="807"/>
                    </a:lnTo>
                    <a:lnTo>
                      <a:pt x="356" y="809"/>
                    </a:lnTo>
                    <a:lnTo>
                      <a:pt x="350" y="813"/>
                    </a:lnTo>
                    <a:lnTo>
                      <a:pt x="346" y="815"/>
                    </a:lnTo>
                    <a:lnTo>
                      <a:pt x="341" y="819"/>
                    </a:lnTo>
                    <a:lnTo>
                      <a:pt x="335" y="822"/>
                    </a:lnTo>
                    <a:lnTo>
                      <a:pt x="329" y="824"/>
                    </a:lnTo>
                    <a:lnTo>
                      <a:pt x="326" y="826"/>
                    </a:lnTo>
                    <a:lnTo>
                      <a:pt x="320" y="830"/>
                    </a:lnTo>
                    <a:lnTo>
                      <a:pt x="316" y="834"/>
                    </a:lnTo>
                    <a:lnTo>
                      <a:pt x="310" y="836"/>
                    </a:lnTo>
                    <a:lnTo>
                      <a:pt x="305" y="838"/>
                    </a:lnTo>
                    <a:lnTo>
                      <a:pt x="301" y="840"/>
                    </a:lnTo>
                    <a:lnTo>
                      <a:pt x="295" y="843"/>
                    </a:lnTo>
                    <a:lnTo>
                      <a:pt x="289" y="845"/>
                    </a:lnTo>
                    <a:lnTo>
                      <a:pt x="284" y="847"/>
                    </a:lnTo>
                    <a:lnTo>
                      <a:pt x="278" y="849"/>
                    </a:lnTo>
                    <a:lnTo>
                      <a:pt x="274" y="851"/>
                    </a:lnTo>
                    <a:lnTo>
                      <a:pt x="267" y="853"/>
                    </a:lnTo>
                    <a:lnTo>
                      <a:pt x="263" y="855"/>
                    </a:lnTo>
                    <a:lnTo>
                      <a:pt x="257" y="857"/>
                    </a:lnTo>
                    <a:lnTo>
                      <a:pt x="251" y="859"/>
                    </a:lnTo>
                    <a:lnTo>
                      <a:pt x="248" y="860"/>
                    </a:lnTo>
                    <a:lnTo>
                      <a:pt x="242" y="862"/>
                    </a:lnTo>
                    <a:lnTo>
                      <a:pt x="236" y="864"/>
                    </a:lnTo>
                    <a:lnTo>
                      <a:pt x="232" y="866"/>
                    </a:lnTo>
                    <a:lnTo>
                      <a:pt x="227" y="866"/>
                    </a:lnTo>
                    <a:lnTo>
                      <a:pt x="221" y="868"/>
                    </a:lnTo>
                    <a:lnTo>
                      <a:pt x="215" y="870"/>
                    </a:lnTo>
                    <a:lnTo>
                      <a:pt x="211" y="872"/>
                    </a:lnTo>
                    <a:lnTo>
                      <a:pt x="208" y="872"/>
                    </a:lnTo>
                    <a:lnTo>
                      <a:pt x="202" y="872"/>
                    </a:lnTo>
                    <a:lnTo>
                      <a:pt x="196" y="874"/>
                    </a:lnTo>
                    <a:lnTo>
                      <a:pt x="192" y="876"/>
                    </a:lnTo>
                    <a:lnTo>
                      <a:pt x="187" y="876"/>
                    </a:lnTo>
                    <a:lnTo>
                      <a:pt x="183" y="878"/>
                    </a:lnTo>
                    <a:lnTo>
                      <a:pt x="177" y="878"/>
                    </a:lnTo>
                    <a:lnTo>
                      <a:pt x="173" y="879"/>
                    </a:lnTo>
                    <a:lnTo>
                      <a:pt x="168" y="879"/>
                    </a:lnTo>
                    <a:lnTo>
                      <a:pt x="164" y="879"/>
                    </a:lnTo>
                    <a:lnTo>
                      <a:pt x="160" y="879"/>
                    </a:lnTo>
                    <a:lnTo>
                      <a:pt x="156" y="881"/>
                    </a:lnTo>
                    <a:lnTo>
                      <a:pt x="151" y="881"/>
                    </a:lnTo>
                    <a:lnTo>
                      <a:pt x="147" y="883"/>
                    </a:lnTo>
                    <a:lnTo>
                      <a:pt x="143" y="883"/>
                    </a:lnTo>
                    <a:lnTo>
                      <a:pt x="139" y="883"/>
                    </a:lnTo>
                    <a:lnTo>
                      <a:pt x="134" y="883"/>
                    </a:lnTo>
                    <a:lnTo>
                      <a:pt x="132" y="885"/>
                    </a:lnTo>
                    <a:lnTo>
                      <a:pt x="128" y="885"/>
                    </a:lnTo>
                    <a:lnTo>
                      <a:pt x="122" y="885"/>
                    </a:lnTo>
                    <a:lnTo>
                      <a:pt x="120" y="885"/>
                    </a:lnTo>
                    <a:lnTo>
                      <a:pt x="116" y="885"/>
                    </a:lnTo>
                    <a:lnTo>
                      <a:pt x="113" y="885"/>
                    </a:lnTo>
                    <a:lnTo>
                      <a:pt x="109" y="885"/>
                    </a:lnTo>
                    <a:lnTo>
                      <a:pt x="107" y="885"/>
                    </a:lnTo>
                    <a:lnTo>
                      <a:pt x="103" y="885"/>
                    </a:lnTo>
                    <a:lnTo>
                      <a:pt x="99" y="885"/>
                    </a:lnTo>
                    <a:lnTo>
                      <a:pt x="97" y="887"/>
                    </a:lnTo>
                    <a:lnTo>
                      <a:pt x="92" y="887"/>
                    </a:lnTo>
                    <a:lnTo>
                      <a:pt x="88" y="887"/>
                    </a:lnTo>
                    <a:lnTo>
                      <a:pt x="82" y="887"/>
                    </a:lnTo>
                    <a:lnTo>
                      <a:pt x="78" y="887"/>
                    </a:lnTo>
                    <a:lnTo>
                      <a:pt x="75" y="887"/>
                    </a:lnTo>
                    <a:lnTo>
                      <a:pt x="71" y="887"/>
                    </a:lnTo>
                    <a:lnTo>
                      <a:pt x="69" y="887"/>
                    </a:lnTo>
                    <a:lnTo>
                      <a:pt x="67" y="887"/>
                    </a:lnTo>
                    <a:lnTo>
                      <a:pt x="67" y="889"/>
                    </a:lnTo>
                    <a:lnTo>
                      <a:pt x="65" y="893"/>
                    </a:lnTo>
                    <a:lnTo>
                      <a:pt x="65" y="895"/>
                    </a:lnTo>
                    <a:lnTo>
                      <a:pt x="65" y="897"/>
                    </a:lnTo>
                    <a:lnTo>
                      <a:pt x="65" y="900"/>
                    </a:lnTo>
                    <a:lnTo>
                      <a:pt x="65" y="904"/>
                    </a:lnTo>
                    <a:lnTo>
                      <a:pt x="65" y="910"/>
                    </a:lnTo>
                    <a:lnTo>
                      <a:pt x="63" y="914"/>
                    </a:lnTo>
                    <a:lnTo>
                      <a:pt x="63" y="919"/>
                    </a:lnTo>
                    <a:lnTo>
                      <a:pt x="63" y="925"/>
                    </a:lnTo>
                    <a:lnTo>
                      <a:pt x="63" y="929"/>
                    </a:lnTo>
                    <a:lnTo>
                      <a:pt x="63" y="937"/>
                    </a:lnTo>
                    <a:lnTo>
                      <a:pt x="63" y="940"/>
                    </a:lnTo>
                    <a:lnTo>
                      <a:pt x="63" y="942"/>
                    </a:lnTo>
                    <a:lnTo>
                      <a:pt x="63" y="946"/>
                    </a:lnTo>
                    <a:lnTo>
                      <a:pt x="63" y="950"/>
                    </a:lnTo>
                    <a:lnTo>
                      <a:pt x="63" y="956"/>
                    </a:lnTo>
                    <a:lnTo>
                      <a:pt x="63" y="961"/>
                    </a:lnTo>
                    <a:lnTo>
                      <a:pt x="63" y="965"/>
                    </a:lnTo>
                    <a:lnTo>
                      <a:pt x="63" y="969"/>
                    </a:lnTo>
                    <a:lnTo>
                      <a:pt x="63" y="973"/>
                    </a:lnTo>
                    <a:lnTo>
                      <a:pt x="63" y="976"/>
                    </a:lnTo>
                    <a:lnTo>
                      <a:pt x="63" y="978"/>
                    </a:lnTo>
                    <a:lnTo>
                      <a:pt x="63" y="982"/>
                    </a:lnTo>
                    <a:lnTo>
                      <a:pt x="63" y="986"/>
                    </a:lnTo>
                    <a:lnTo>
                      <a:pt x="63" y="990"/>
                    </a:lnTo>
                    <a:lnTo>
                      <a:pt x="63" y="992"/>
                    </a:lnTo>
                    <a:lnTo>
                      <a:pt x="63" y="995"/>
                    </a:lnTo>
                    <a:lnTo>
                      <a:pt x="65" y="999"/>
                    </a:lnTo>
                    <a:lnTo>
                      <a:pt x="65" y="1003"/>
                    </a:lnTo>
                    <a:lnTo>
                      <a:pt x="65" y="1009"/>
                    </a:lnTo>
                    <a:lnTo>
                      <a:pt x="67" y="1014"/>
                    </a:lnTo>
                    <a:lnTo>
                      <a:pt x="67" y="1020"/>
                    </a:lnTo>
                    <a:lnTo>
                      <a:pt x="69" y="1028"/>
                    </a:lnTo>
                    <a:lnTo>
                      <a:pt x="71" y="1033"/>
                    </a:lnTo>
                    <a:lnTo>
                      <a:pt x="73" y="1039"/>
                    </a:lnTo>
                    <a:lnTo>
                      <a:pt x="75" y="1043"/>
                    </a:lnTo>
                    <a:lnTo>
                      <a:pt x="77" y="1049"/>
                    </a:lnTo>
                    <a:lnTo>
                      <a:pt x="78" y="1052"/>
                    </a:lnTo>
                    <a:lnTo>
                      <a:pt x="82" y="1056"/>
                    </a:lnTo>
                    <a:lnTo>
                      <a:pt x="86" y="1058"/>
                    </a:lnTo>
                    <a:lnTo>
                      <a:pt x="92" y="1062"/>
                    </a:lnTo>
                    <a:lnTo>
                      <a:pt x="94" y="1062"/>
                    </a:lnTo>
                    <a:lnTo>
                      <a:pt x="97" y="1064"/>
                    </a:lnTo>
                    <a:lnTo>
                      <a:pt x="101" y="1066"/>
                    </a:lnTo>
                    <a:lnTo>
                      <a:pt x="103" y="1066"/>
                    </a:lnTo>
                    <a:lnTo>
                      <a:pt x="107" y="1068"/>
                    </a:lnTo>
                    <a:lnTo>
                      <a:pt x="111" y="1068"/>
                    </a:lnTo>
                    <a:lnTo>
                      <a:pt x="115" y="1068"/>
                    </a:lnTo>
                    <a:lnTo>
                      <a:pt x="120" y="1070"/>
                    </a:lnTo>
                    <a:lnTo>
                      <a:pt x="122" y="1070"/>
                    </a:lnTo>
                    <a:lnTo>
                      <a:pt x="128" y="1071"/>
                    </a:lnTo>
                    <a:lnTo>
                      <a:pt x="132" y="1071"/>
                    </a:lnTo>
                    <a:lnTo>
                      <a:pt x="137" y="1071"/>
                    </a:lnTo>
                    <a:lnTo>
                      <a:pt x="139" y="1071"/>
                    </a:lnTo>
                    <a:lnTo>
                      <a:pt x="145" y="1071"/>
                    </a:lnTo>
                    <a:lnTo>
                      <a:pt x="151" y="1071"/>
                    </a:lnTo>
                    <a:lnTo>
                      <a:pt x="154" y="1073"/>
                    </a:lnTo>
                    <a:lnTo>
                      <a:pt x="158" y="1073"/>
                    </a:lnTo>
                    <a:lnTo>
                      <a:pt x="164" y="1073"/>
                    </a:lnTo>
                    <a:lnTo>
                      <a:pt x="168" y="1073"/>
                    </a:lnTo>
                    <a:lnTo>
                      <a:pt x="173" y="1073"/>
                    </a:lnTo>
                    <a:lnTo>
                      <a:pt x="177" y="1073"/>
                    </a:lnTo>
                    <a:lnTo>
                      <a:pt x="183" y="1073"/>
                    </a:lnTo>
                    <a:lnTo>
                      <a:pt x="189" y="1073"/>
                    </a:lnTo>
                    <a:lnTo>
                      <a:pt x="194" y="1073"/>
                    </a:lnTo>
                    <a:lnTo>
                      <a:pt x="198" y="1073"/>
                    </a:lnTo>
                    <a:lnTo>
                      <a:pt x="202" y="1071"/>
                    </a:lnTo>
                    <a:lnTo>
                      <a:pt x="208" y="1071"/>
                    </a:lnTo>
                    <a:lnTo>
                      <a:pt x="213" y="1071"/>
                    </a:lnTo>
                    <a:lnTo>
                      <a:pt x="217" y="1071"/>
                    </a:lnTo>
                    <a:lnTo>
                      <a:pt x="221" y="1071"/>
                    </a:lnTo>
                    <a:lnTo>
                      <a:pt x="227" y="1071"/>
                    </a:lnTo>
                    <a:lnTo>
                      <a:pt x="232" y="1071"/>
                    </a:lnTo>
                    <a:lnTo>
                      <a:pt x="234" y="1070"/>
                    </a:lnTo>
                    <a:lnTo>
                      <a:pt x="240" y="1070"/>
                    </a:lnTo>
                    <a:lnTo>
                      <a:pt x="244" y="1068"/>
                    </a:lnTo>
                    <a:lnTo>
                      <a:pt x="248" y="1068"/>
                    </a:lnTo>
                    <a:lnTo>
                      <a:pt x="251" y="1068"/>
                    </a:lnTo>
                    <a:lnTo>
                      <a:pt x="257" y="1068"/>
                    </a:lnTo>
                    <a:lnTo>
                      <a:pt x="259" y="1068"/>
                    </a:lnTo>
                    <a:lnTo>
                      <a:pt x="265" y="1068"/>
                    </a:lnTo>
                    <a:lnTo>
                      <a:pt x="267" y="1068"/>
                    </a:lnTo>
                    <a:lnTo>
                      <a:pt x="270" y="1066"/>
                    </a:lnTo>
                    <a:lnTo>
                      <a:pt x="272" y="1066"/>
                    </a:lnTo>
                    <a:lnTo>
                      <a:pt x="276" y="1066"/>
                    </a:lnTo>
                    <a:lnTo>
                      <a:pt x="282" y="1066"/>
                    </a:lnTo>
                    <a:lnTo>
                      <a:pt x="286" y="1066"/>
                    </a:lnTo>
                    <a:lnTo>
                      <a:pt x="289" y="1064"/>
                    </a:lnTo>
                    <a:lnTo>
                      <a:pt x="291" y="1064"/>
                    </a:lnTo>
                    <a:lnTo>
                      <a:pt x="295" y="1064"/>
                    </a:lnTo>
                    <a:lnTo>
                      <a:pt x="118" y="1149"/>
                    </a:lnTo>
                    <a:lnTo>
                      <a:pt x="12" y="1130"/>
                    </a:lnTo>
                    <a:lnTo>
                      <a:pt x="12" y="1125"/>
                    </a:lnTo>
                    <a:lnTo>
                      <a:pt x="10" y="1121"/>
                    </a:lnTo>
                    <a:lnTo>
                      <a:pt x="8" y="1117"/>
                    </a:lnTo>
                    <a:lnTo>
                      <a:pt x="8" y="1113"/>
                    </a:lnTo>
                    <a:lnTo>
                      <a:pt x="8" y="1109"/>
                    </a:lnTo>
                    <a:lnTo>
                      <a:pt x="8" y="1104"/>
                    </a:lnTo>
                    <a:lnTo>
                      <a:pt x="6" y="1102"/>
                    </a:lnTo>
                    <a:lnTo>
                      <a:pt x="6" y="1098"/>
                    </a:lnTo>
                    <a:lnTo>
                      <a:pt x="6" y="1096"/>
                    </a:lnTo>
                    <a:lnTo>
                      <a:pt x="6" y="1090"/>
                    </a:lnTo>
                    <a:lnTo>
                      <a:pt x="6" y="1087"/>
                    </a:lnTo>
                    <a:lnTo>
                      <a:pt x="6" y="1085"/>
                    </a:lnTo>
                    <a:lnTo>
                      <a:pt x="6" y="1081"/>
                    </a:lnTo>
                    <a:lnTo>
                      <a:pt x="4" y="1077"/>
                    </a:lnTo>
                    <a:lnTo>
                      <a:pt x="4" y="1071"/>
                    </a:lnTo>
                    <a:lnTo>
                      <a:pt x="2" y="1068"/>
                    </a:lnTo>
                    <a:lnTo>
                      <a:pt x="2" y="1064"/>
                    </a:lnTo>
                    <a:lnTo>
                      <a:pt x="2" y="1058"/>
                    </a:lnTo>
                    <a:lnTo>
                      <a:pt x="2" y="1054"/>
                    </a:lnTo>
                    <a:lnTo>
                      <a:pt x="2" y="1049"/>
                    </a:lnTo>
                    <a:lnTo>
                      <a:pt x="2" y="1045"/>
                    </a:lnTo>
                    <a:lnTo>
                      <a:pt x="2" y="1041"/>
                    </a:lnTo>
                    <a:lnTo>
                      <a:pt x="2" y="1035"/>
                    </a:lnTo>
                    <a:lnTo>
                      <a:pt x="0" y="1030"/>
                    </a:lnTo>
                    <a:lnTo>
                      <a:pt x="0" y="1024"/>
                    </a:lnTo>
                    <a:lnTo>
                      <a:pt x="0" y="1020"/>
                    </a:lnTo>
                    <a:lnTo>
                      <a:pt x="0" y="1013"/>
                    </a:lnTo>
                    <a:lnTo>
                      <a:pt x="0" y="1007"/>
                    </a:lnTo>
                    <a:lnTo>
                      <a:pt x="0" y="1003"/>
                    </a:lnTo>
                    <a:lnTo>
                      <a:pt x="0" y="995"/>
                    </a:lnTo>
                    <a:lnTo>
                      <a:pt x="0" y="990"/>
                    </a:lnTo>
                    <a:lnTo>
                      <a:pt x="0" y="984"/>
                    </a:lnTo>
                    <a:lnTo>
                      <a:pt x="0" y="978"/>
                    </a:lnTo>
                    <a:lnTo>
                      <a:pt x="0" y="971"/>
                    </a:lnTo>
                    <a:lnTo>
                      <a:pt x="0" y="965"/>
                    </a:lnTo>
                    <a:lnTo>
                      <a:pt x="0" y="959"/>
                    </a:lnTo>
                    <a:lnTo>
                      <a:pt x="2" y="952"/>
                    </a:lnTo>
                    <a:lnTo>
                      <a:pt x="2" y="946"/>
                    </a:lnTo>
                    <a:lnTo>
                      <a:pt x="2" y="938"/>
                    </a:lnTo>
                    <a:lnTo>
                      <a:pt x="2" y="933"/>
                    </a:lnTo>
                    <a:lnTo>
                      <a:pt x="2" y="925"/>
                    </a:lnTo>
                    <a:lnTo>
                      <a:pt x="2" y="919"/>
                    </a:lnTo>
                    <a:lnTo>
                      <a:pt x="2" y="912"/>
                    </a:lnTo>
                    <a:lnTo>
                      <a:pt x="2" y="904"/>
                    </a:lnTo>
                    <a:lnTo>
                      <a:pt x="4" y="898"/>
                    </a:lnTo>
                    <a:lnTo>
                      <a:pt x="4" y="891"/>
                    </a:lnTo>
                    <a:lnTo>
                      <a:pt x="6" y="883"/>
                    </a:lnTo>
                    <a:lnTo>
                      <a:pt x="6" y="876"/>
                    </a:lnTo>
                    <a:lnTo>
                      <a:pt x="8" y="870"/>
                    </a:lnTo>
                    <a:lnTo>
                      <a:pt x="8" y="860"/>
                    </a:lnTo>
                    <a:lnTo>
                      <a:pt x="8" y="855"/>
                    </a:lnTo>
                    <a:lnTo>
                      <a:pt x="10" y="847"/>
                    </a:lnTo>
                    <a:lnTo>
                      <a:pt x="12" y="840"/>
                    </a:lnTo>
                    <a:lnTo>
                      <a:pt x="12" y="832"/>
                    </a:lnTo>
                    <a:lnTo>
                      <a:pt x="14" y="824"/>
                    </a:lnTo>
                    <a:lnTo>
                      <a:pt x="16" y="817"/>
                    </a:lnTo>
                    <a:lnTo>
                      <a:pt x="18" y="809"/>
                    </a:lnTo>
                    <a:lnTo>
                      <a:pt x="18" y="802"/>
                    </a:lnTo>
                    <a:lnTo>
                      <a:pt x="19" y="794"/>
                    </a:lnTo>
                    <a:lnTo>
                      <a:pt x="21" y="786"/>
                    </a:lnTo>
                    <a:lnTo>
                      <a:pt x="21" y="779"/>
                    </a:lnTo>
                    <a:lnTo>
                      <a:pt x="23" y="771"/>
                    </a:lnTo>
                    <a:lnTo>
                      <a:pt x="25" y="764"/>
                    </a:lnTo>
                    <a:lnTo>
                      <a:pt x="27" y="756"/>
                    </a:lnTo>
                    <a:lnTo>
                      <a:pt x="29" y="746"/>
                    </a:lnTo>
                    <a:lnTo>
                      <a:pt x="31" y="739"/>
                    </a:lnTo>
                    <a:lnTo>
                      <a:pt x="33" y="731"/>
                    </a:lnTo>
                    <a:lnTo>
                      <a:pt x="35" y="724"/>
                    </a:lnTo>
                    <a:lnTo>
                      <a:pt x="37" y="716"/>
                    </a:lnTo>
                    <a:lnTo>
                      <a:pt x="39" y="707"/>
                    </a:lnTo>
                    <a:lnTo>
                      <a:pt x="40" y="699"/>
                    </a:lnTo>
                    <a:lnTo>
                      <a:pt x="42" y="691"/>
                    </a:lnTo>
                    <a:lnTo>
                      <a:pt x="44" y="684"/>
                    </a:lnTo>
                    <a:lnTo>
                      <a:pt x="46" y="676"/>
                    </a:lnTo>
                    <a:lnTo>
                      <a:pt x="50" y="669"/>
                    </a:lnTo>
                    <a:lnTo>
                      <a:pt x="52" y="659"/>
                    </a:lnTo>
                    <a:lnTo>
                      <a:pt x="56" y="651"/>
                    </a:lnTo>
                    <a:lnTo>
                      <a:pt x="56" y="644"/>
                    </a:lnTo>
                    <a:lnTo>
                      <a:pt x="59" y="636"/>
                    </a:lnTo>
                    <a:lnTo>
                      <a:pt x="61" y="627"/>
                    </a:lnTo>
                    <a:lnTo>
                      <a:pt x="65" y="619"/>
                    </a:lnTo>
                    <a:lnTo>
                      <a:pt x="67" y="612"/>
                    </a:lnTo>
                    <a:lnTo>
                      <a:pt x="69" y="604"/>
                    </a:lnTo>
                    <a:lnTo>
                      <a:pt x="71" y="594"/>
                    </a:lnTo>
                    <a:lnTo>
                      <a:pt x="75" y="589"/>
                    </a:lnTo>
                    <a:lnTo>
                      <a:pt x="77" y="579"/>
                    </a:lnTo>
                    <a:lnTo>
                      <a:pt x="80" y="572"/>
                    </a:lnTo>
                    <a:lnTo>
                      <a:pt x="82" y="562"/>
                    </a:lnTo>
                    <a:lnTo>
                      <a:pt x="86" y="556"/>
                    </a:lnTo>
                    <a:lnTo>
                      <a:pt x="88" y="547"/>
                    </a:lnTo>
                    <a:lnTo>
                      <a:pt x="90" y="539"/>
                    </a:lnTo>
                    <a:lnTo>
                      <a:pt x="94" y="532"/>
                    </a:lnTo>
                    <a:lnTo>
                      <a:pt x="97" y="524"/>
                    </a:lnTo>
                    <a:lnTo>
                      <a:pt x="99" y="515"/>
                    </a:lnTo>
                    <a:lnTo>
                      <a:pt x="103" y="507"/>
                    </a:lnTo>
                    <a:lnTo>
                      <a:pt x="105" y="499"/>
                    </a:lnTo>
                    <a:lnTo>
                      <a:pt x="109" y="492"/>
                    </a:lnTo>
                    <a:lnTo>
                      <a:pt x="113" y="484"/>
                    </a:lnTo>
                    <a:lnTo>
                      <a:pt x="115" y="477"/>
                    </a:lnTo>
                    <a:lnTo>
                      <a:pt x="118" y="469"/>
                    </a:lnTo>
                    <a:lnTo>
                      <a:pt x="120" y="461"/>
                    </a:lnTo>
                    <a:lnTo>
                      <a:pt x="124" y="454"/>
                    </a:lnTo>
                    <a:lnTo>
                      <a:pt x="128" y="444"/>
                    </a:lnTo>
                    <a:lnTo>
                      <a:pt x="130" y="437"/>
                    </a:lnTo>
                    <a:lnTo>
                      <a:pt x="134" y="429"/>
                    </a:lnTo>
                    <a:lnTo>
                      <a:pt x="137" y="421"/>
                    </a:lnTo>
                    <a:lnTo>
                      <a:pt x="139" y="414"/>
                    </a:lnTo>
                    <a:lnTo>
                      <a:pt x="143" y="406"/>
                    </a:lnTo>
                    <a:lnTo>
                      <a:pt x="145" y="399"/>
                    </a:lnTo>
                    <a:lnTo>
                      <a:pt x="149" y="391"/>
                    </a:lnTo>
                    <a:lnTo>
                      <a:pt x="153" y="385"/>
                    </a:lnTo>
                    <a:lnTo>
                      <a:pt x="154" y="376"/>
                    </a:lnTo>
                    <a:lnTo>
                      <a:pt x="158" y="370"/>
                    </a:lnTo>
                    <a:lnTo>
                      <a:pt x="162" y="363"/>
                    </a:lnTo>
                    <a:lnTo>
                      <a:pt x="164" y="355"/>
                    </a:lnTo>
                    <a:lnTo>
                      <a:pt x="168" y="347"/>
                    </a:lnTo>
                    <a:lnTo>
                      <a:pt x="172" y="342"/>
                    </a:lnTo>
                    <a:lnTo>
                      <a:pt x="175" y="332"/>
                    </a:lnTo>
                    <a:lnTo>
                      <a:pt x="177" y="325"/>
                    </a:lnTo>
                    <a:lnTo>
                      <a:pt x="181" y="319"/>
                    </a:lnTo>
                    <a:lnTo>
                      <a:pt x="183" y="311"/>
                    </a:lnTo>
                    <a:lnTo>
                      <a:pt x="187" y="306"/>
                    </a:lnTo>
                    <a:lnTo>
                      <a:pt x="191" y="298"/>
                    </a:lnTo>
                    <a:lnTo>
                      <a:pt x="192" y="290"/>
                    </a:lnTo>
                    <a:lnTo>
                      <a:pt x="196" y="285"/>
                    </a:lnTo>
                    <a:lnTo>
                      <a:pt x="200" y="277"/>
                    </a:lnTo>
                    <a:lnTo>
                      <a:pt x="202" y="269"/>
                    </a:lnTo>
                    <a:lnTo>
                      <a:pt x="204" y="264"/>
                    </a:lnTo>
                    <a:lnTo>
                      <a:pt x="208" y="256"/>
                    </a:lnTo>
                    <a:lnTo>
                      <a:pt x="211" y="250"/>
                    </a:lnTo>
                    <a:lnTo>
                      <a:pt x="213" y="245"/>
                    </a:lnTo>
                    <a:lnTo>
                      <a:pt x="217" y="237"/>
                    </a:lnTo>
                    <a:lnTo>
                      <a:pt x="221" y="231"/>
                    </a:lnTo>
                    <a:lnTo>
                      <a:pt x="223" y="224"/>
                    </a:lnTo>
                    <a:lnTo>
                      <a:pt x="227" y="218"/>
                    </a:lnTo>
                    <a:lnTo>
                      <a:pt x="229" y="212"/>
                    </a:lnTo>
                    <a:lnTo>
                      <a:pt x="232" y="209"/>
                    </a:lnTo>
                    <a:lnTo>
                      <a:pt x="234" y="201"/>
                    </a:lnTo>
                    <a:lnTo>
                      <a:pt x="238" y="195"/>
                    </a:lnTo>
                    <a:lnTo>
                      <a:pt x="240" y="190"/>
                    </a:lnTo>
                    <a:lnTo>
                      <a:pt x="244" y="186"/>
                    </a:lnTo>
                    <a:lnTo>
                      <a:pt x="246" y="180"/>
                    </a:lnTo>
                    <a:lnTo>
                      <a:pt x="248" y="174"/>
                    </a:lnTo>
                    <a:lnTo>
                      <a:pt x="251" y="169"/>
                    </a:lnTo>
                    <a:lnTo>
                      <a:pt x="253" y="165"/>
                    </a:lnTo>
                    <a:lnTo>
                      <a:pt x="257" y="159"/>
                    </a:lnTo>
                    <a:lnTo>
                      <a:pt x="259" y="153"/>
                    </a:lnTo>
                    <a:lnTo>
                      <a:pt x="261" y="148"/>
                    </a:lnTo>
                    <a:lnTo>
                      <a:pt x="265" y="144"/>
                    </a:lnTo>
                    <a:lnTo>
                      <a:pt x="265" y="140"/>
                    </a:lnTo>
                    <a:lnTo>
                      <a:pt x="267" y="134"/>
                    </a:lnTo>
                    <a:lnTo>
                      <a:pt x="270" y="129"/>
                    </a:lnTo>
                    <a:lnTo>
                      <a:pt x="272" y="127"/>
                    </a:lnTo>
                    <a:lnTo>
                      <a:pt x="274" y="121"/>
                    </a:lnTo>
                    <a:lnTo>
                      <a:pt x="276" y="117"/>
                    </a:lnTo>
                    <a:lnTo>
                      <a:pt x="278" y="114"/>
                    </a:lnTo>
                    <a:lnTo>
                      <a:pt x="282" y="110"/>
                    </a:lnTo>
                    <a:lnTo>
                      <a:pt x="282" y="108"/>
                    </a:lnTo>
                    <a:lnTo>
                      <a:pt x="284" y="104"/>
                    </a:lnTo>
                    <a:lnTo>
                      <a:pt x="286" y="98"/>
                    </a:lnTo>
                    <a:lnTo>
                      <a:pt x="288" y="96"/>
                    </a:lnTo>
                    <a:lnTo>
                      <a:pt x="291" y="91"/>
                    </a:lnTo>
                    <a:lnTo>
                      <a:pt x="295" y="87"/>
                    </a:lnTo>
                    <a:lnTo>
                      <a:pt x="297" y="81"/>
                    </a:lnTo>
                    <a:lnTo>
                      <a:pt x="299" y="77"/>
                    </a:lnTo>
                    <a:lnTo>
                      <a:pt x="301" y="74"/>
                    </a:lnTo>
                    <a:lnTo>
                      <a:pt x="303" y="72"/>
                    </a:lnTo>
                    <a:lnTo>
                      <a:pt x="305" y="66"/>
                    </a:lnTo>
                    <a:lnTo>
                      <a:pt x="307" y="6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55" name="Freeform 129"/>
              <p:cNvSpPr>
                <a:spLocks/>
              </p:cNvSpPr>
              <p:nvPr/>
            </p:nvSpPr>
            <p:spPr bwMode="auto">
              <a:xfrm>
                <a:off x="862" y="3399"/>
                <a:ext cx="115" cy="224"/>
              </a:xfrm>
              <a:custGeom>
                <a:avLst/>
                <a:gdLst>
                  <a:gd name="T0" fmla="*/ 3 w 230"/>
                  <a:gd name="T1" fmla="*/ 0 h 449"/>
                  <a:gd name="T2" fmla="*/ 3 w 230"/>
                  <a:gd name="T3" fmla="*/ 0 h 449"/>
                  <a:gd name="T4" fmla="*/ 3 w 230"/>
                  <a:gd name="T5" fmla="*/ 0 h 449"/>
                  <a:gd name="T6" fmla="*/ 3 w 230"/>
                  <a:gd name="T7" fmla="*/ 0 h 449"/>
                  <a:gd name="T8" fmla="*/ 3 w 230"/>
                  <a:gd name="T9" fmla="*/ 1 h 449"/>
                  <a:gd name="T10" fmla="*/ 3 w 230"/>
                  <a:gd name="T11" fmla="*/ 1 h 449"/>
                  <a:gd name="T12" fmla="*/ 3 w 230"/>
                  <a:gd name="T13" fmla="*/ 1 h 449"/>
                  <a:gd name="T14" fmla="*/ 3 w 230"/>
                  <a:gd name="T15" fmla="*/ 1 h 449"/>
                  <a:gd name="T16" fmla="*/ 3 w 230"/>
                  <a:gd name="T17" fmla="*/ 2 h 449"/>
                  <a:gd name="T18" fmla="*/ 3 w 230"/>
                  <a:gd name="T19" fmla="*/ 2 h 449"/>
                  <a:gd name="T20" fmla="*/ 3 w 230"/>
                  <a:gd name="T21" fmla="*/ 2 h 449"/>
                  <a:gd name="T22" fmla="*/ 3 w 230"/>
                  <a:gd name="T23" fmla="*/ 2 h 449"/>
                  <a:gd name="T24" fmla="*/ 3 w 230"/>
                  <a:gd name="T25" fmla="*/ 3 h 449"/>
                  <a:gd name="T26" fmla="*/ 3 w 230"/>
                  <a:gd name="T27" fmla="*/ 3 h 449"/>
                  <a:gd name="T28" fmla="*/ 3 w 230"/>
                  <a:gd name="T29" fmla="*/ 3 h 449"/>
                  <a:gd name="T30" fmla="*/ 3 w 230"/>
                  <a:gd name="T31" fmla="*/ 4 h 449"/>
                  <a:gd name="T32" fmla="*/ 2 w 230"/>
                  <a:gd name="T33" fmla="*/ 4 h 449"/>
                  <a:gd name="T34" fmla="*/ 2 w 230"/>
                  <a:gd name="T35" fmla="*/ 4 h 449"/>
                  <a:gd name="T36" fmla="*/ 2 w 230"/>
                  <a:gd name="T37" fmla="*/ 4 h 449"/>
                  <a:gd name="T38" fmla="*/ 2 w 230"/>
                  <a:gd name="T39" fmla="*/ 5 h 449"/>
                  <a:gd name="T40" fmla="*/ 2 w 230"/>
                  <a:gd name="T41" fmla="*/ 5 h 449"/>
                  <a:gd name="T42" fmla="*/ 1 w 230"/>
                  <a:gd name="T43" fmla="*/ 5 h 449"/>
                  <a:gd name="T44" fmla="*/ 1 w 230"/>
                  <a:gd name="T45" fmla="*/ 5 h 449"/>
                  <a:gd name="T46" fmla="*/ 1 w 230"/>
                  <a:gd name="T47" fmla="*/ 5 h 449"/>
                  <a:gd name="T48" fmla="*/ 1 w 230"/>
                  <a:gd name="T49" fmla="*/ 6 h 449"/>
                  <a:gd name="T50" fmla="*/ 3 w 230"/>
                  <a:gd name="T51" fmla="*/ 6 h 449"/>
                  <a:gd name="T52" fmla="*/ 3 w 230"/>
                  <a:gd name="T53" fmla="*/ 6 h 449"/>
                  <a:gd name="T54" fmla="*/ 3 w 230"/>
                  <a:gd name="T55" fmla="*/ 6 h 449"/>
                  <a:gd name="T56" fmla="*/ 3 w 230"/>
                  <a:gd name="T57" fmla="*/ 6 h 449"/>
                  <a:gd name="T58" fmla="*/ 3 w 230"/>
                  <a:gd name="T59" fmla="*/ 6 h 449"/>
                  <a:gd name="T60" fmla="*/ 4 w 230"/>
                  <a:gd name="T61" fmla="*/ 5 h 449"/>
                  <a:gd name="T62" fmla="*/ 4 w 230"/>
                  <a:gd name="T63" fmla="*/ 5 h 449"/>
                  <a:gd name="T64" fmla="*/ 4 w 230"/>
                  <a:gd name="T65" fmla="*/ 5 h 449"/>
                  <a:gd name="T66" fmla="*/ 4 w 230"/>
                  <a:gd name="T67" fmla="*/ 5 h 449"/>
                  <a:gd name="T68" fmla="*/ 4 w 230"/>
                  <a:gd name="T69" fmla="*/ 4 h 449"/>
                  <a:gd name="T70" fmla="*/ 4 w 230"/>
                  <a:gd name="T71" fmla="*/ 4 h 449"/>
                  <a:gd name="T72" fmla="*/ 4 w 230"/>
                  <a:gd name="T73" fmla="*/ 4 h 449"/>
                  <a:gd name="T74" fmla="*/ 4 w 230"/>
                  <a:gd name="T75" fmla="*/ 3 h 449"/>
                  <a:gd name="T76" fmla="*/ 4 w 230"/>
                  <a:gd name="T77" fmla="*/ 3 h 449"/>
                  <a:gd name="T78" fmla="*/ 4 w 230"/>
                  <a:gd name="T79" fmla="*/ 3 h 449"/>
                  <a:gd name="T80" fmla="*/ 4 w 230"/>
                  <a:gd name="T81" fmla="*/ 2 h 449"/>
                  <a:gd name="T82" fmla="*/ 4 w 230"/>
                  <a:gd name="T83" fmla="*/ 2 h 449"/>
                  <a:gd name="T84" fmla="*/ 4 w 230"/>
                  <a:gd name="T85" fmla="*/ 2 h 449"/>
                  <a:gd name="T86" fmla="*/ 4 w 230"/>
                  <a:gd name="T87" fmla="*/ 1 h 449"/>
                  <a:gd name="T88" fmla="*/ 4 w 230"/>
                  <a:gd name="T89" fmla="*/ 1 h 449"/>
                  <a:gd name="T90" fmla="*/ 4 w 230"/>
                  <a:gd name="T91" fmla="*/ 1 h 449"/>
                  <a:gd name="T92" fmla="*/ 4 w 230"/>
                  <a:gd name="T93" fmla="*/ 1 h 449"/>
                  <a:gd name="T94" fmla="*/ 4 w 230"/>
                  <a:gd name="T95" fmla="*/ 1 h 44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0"/>
                  <a:gd name="T145" fmla="*/ 0 h 449"/>
                  <a:gd name="T146" fmla="*/ 230 w 230"/>
                  <a:gd name="T147" fmla="*/ 449 h 44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0" h="449">
                    <a:moveTo>
                      <a:pt x="171" y="0"/>
                    </a:moveTo>
                    <a:lnTo>
                      <a:pt x="171" y="0"/>
                    </a:lnTo>
                    <a:lnTo>
                      <a:pt x="173" y="4"/>
                    </a:lnTo>
                    <a:lnTo>
                      <a:pt x="173" y="6"/>
                    </a:lnTo>
                    <a:lnTo>
                      <a:pt x="173" y="10"/>
                    </a:lnTo>
                    <a:lnTo>
                      <a:pt x="175" y="14"/>
                    </a:lnTo>
                    <a:lnTo>
                      <a:pt x="175" y="18"/>
                    </a:lnTo>
                    <a:lnTo>
                      <a:pt x="175" y="21"/>
                    </a:lnTo>
                    <a:lnTo>
                      <a:pt x="177" y="27"/>
                    </a:lnTo>
                    <a:lnTo>
                      <a:pt x="179" y="31"/>
                    </a:lnTo>
                    <a:lnTo>
                      <a:pt x="179" y="37"/>
                    </a:lnTo>
                    <a:lnTo>
                      <a:pt x="179" y="40"/>
                    </a:lnTo>
                    <a:lnTo>
                      <a:pt x="181" y="42"/>
                    </a:lnTo>
                    <a:lnTo>
                      <a:pt x="181" y="46"/>
                    </a:lnTo>
                    <a:lnTo>
                      <a:pt x="183" y="50"/>
                    </a:lnTo>
                    <a:lnTo>
                      <a:pt x="183" y="52"/>
                    </a:lnTo>
                    <a:lnTo>
                      <a:pt x="185" y="56"/>
                    </a:lnTo>
                    <a:lnTo>
                      <a:pt x="185" y="59"/>
                    </a:lnTo>
                    <a:lnTo>
                      <a:pt x="185" y="63"/>
                    </a:lnTo>
                    <a:lnTo>
                      <a:pt x="185" y="67"/>
                    </a:lnTo>
                    <a:lnTo>
                      <a:pt x="185" y="71"/>
                    </a:lnTo>
                    <a:lnTo>
                      <a:pt x="185" y="75"/>
                    </a:lnTo>
                    <a:lnTo>
                      <a:pt x="186" y="77"/>
                    </a:lnTo>
                    <a:lnTo>
                      <a:pt x="186" y="80"/>
                    </a:lnTo>
                    <a:lnTo>
                      <a:pt x="186" y="84"/>
                    </a:lnTo>
                    <a:lnTo>
                      <a:pt x="186" y="90"/>
                    </a:lnTo>
                    <a:lnTo>
                      <a:pt x="186" y="94"/>
                    </a:lnTo>
                    <a:lnTo>
                      <a:pt x="186" y="97"/>
                    </a:lnTo>
                    <a:lnTo>
                      <a:pt x="186" y="101"/>
                    </a:lnTo>
                    <a:lnTo>
                      <a:pt x="186" y="105"/>
                    </a:lnTo>
                    <a:lnTo>
                      <a:pt x="186" y="109"/>
                    </a:lnTo>
                    <a:lnTo>
                      <a:pt x="185" y="115"/>
                    </a:lnTo>
                    <a:lnTo>
                      <a:pt x="185" y="118"/>
                    </a:lnTo>
                    <a:lnTo>
                      <a:pt x="185" y="122"/>
                    </a:lnTo>
                    <a:lnTo>
                      <a:pt x="185" y="128"/>
                    </a:lnTo>
                    <a:lnTo>
                      <a:pt x="185" y="132"/>
                    </a:lnTo>
                    <a:lnTo>
                      <a:pt x="185" y="137"/>
                    </a:lnTo>
                    <a:lnTo>
                      <a:pt x="183" y="139"/>
                    </a:lnTo>
                    <a:lnTo>
                      <a:pt x="183" y="145"/>
                    </a:lnTo>
                    <a:lnTo>
                      <a:pt x="181" y="149"/>
                    </a:lnTo>
                    <a:lnTo>
                      <a:pt x="181" y="153"/>
                    </a:lnTo>
                    <a:lnTo>
                      <a:pt x="179" y="158"/>
                    </a:lnTo>
                    <a:lnTo>
                      <a:pt x="179" y="162"/>
                    </a:lnTo>
                    <a:lnTo>
                      <a:pt x="177" y="166"/>
                    </a:lnTo>
                    <a:lnTo>
                      <a:pt x="175" y="172"/>
                    </a:lnTo>
                    <a:lnTo>
                      <a:pt x="175" y="175"/>
                    </a:lnTo>
                    <a:lnTo>
                      <a:pt x="173" y="181"/>
                    </a:lnTo>
                    <a:lnTo>
                      <a:pt x="171" y="185"/>
                    </a:lnTo>
                    <a:lnTo>
                      <a:pt x="169" y="191"/>
                    </a:lnTo>
                    <a:lnTo>
                      <a:pt x="167" y="194"/>
                    </a:lnTo>
                    <a:lnTo>
                      <a:pt x="167" y="200"/>
                    </a:lnTo>
                    <a:lnTo>
                      <a:pt x="164" y="204"/>
                    </a:lnTo>
                    <a:lnTo>
                      <a:pt x="162" y="208"/>
                    </a:lnTo>
                    <a:lnTo>
                      <a:pt x="160" y="213"/>
                    </a:lnTo>
                    <a:lnTo>
                      <a:pt x="156" y="217"/>
                    </a:lnTo>
                    <a:lnTo>
                      <a:pt x="154" y="221"/>
                    </a:lnTo>
                    <a:lnTo>
                      <a:pt x="152" y="227"/>
                    </a:lnTo>
                    <a:lnTo>
                      <a:pt x="148" y="230"/>
                    </a:lnTo>
                    <a:lnTo>
                      <a:pt x="147" y="234"/>
                    </a:lnTo>
                    <a:lnTo>
                      <a:pt x="143" y="240"/>
                    </a:lnTo>
                    <a:lnTo>
                      <a:pt x="141" y="244"/>
                    </a:lnTo>
                    <a:lnTo>
                      <a:pt x="137" y="248"/>
                    </a:lnTo>
                    <a:lnTo>
                      <a:pt x="135" y="251"/>
                    </a:lnTo>
                    <a:lnTo>
                      <a:pt x="131" y="257"/>
                    </a:lnTo>
                    <a:lnTo>
                      <a:pt x="129" y="261"/>
                    </a:lnTo>
                    <a:lnTo>
                      <a:pt x="126" y="265"/>
                    </a:lnTo>
                    <a:lnTo>
                      <a:pt x="122" y="270"/>
                    </a:lnTo>
                    <a:lnTo>
                      <a:pt x="118" y="272"/>
                    </a:lnTo>
                    <a:lnTo>
                      <a:pt x="116" y="278"/>
                    </a:lnTo>
                    <a:lnTo>
                      <a:pt x="112" y="282"/>
                    </a:lnTo>
                    <a:lnTo>
                      <a:pt x="109" y="286"/>
                    </a:lnTo>
                    <a:lnTo>
                      <a:pt x="105" y="289"/>
                    </a:lnTo>
                    <a:lnTo>
                      <a:pt x="101" y="293"/>
                    </a:lnTo>
                    <a:lnTo>
                      <a:pt x="97" y="297"/>
                    </a:lnTo>
                    <a:lnTo>
                      <a:pt x="93" y="301"/>
                    </a:lnTo>
                    <a:lnTo>
                      <a:pt x="91" y="305"/>
                    </a:lnTo>
                    <a:lnTo>
                      <a:pt x="88" y="308"/>
                    </a:lnTo>
                    <a:lnTo>
                      <a:pt x="84" y="310"/>
                    </a:lnTo>
                    <a:lnTo>
                      <a:pt x="80" y="316"/>
                    </a:lnTo>
                    <a:lnTo>
                      <a:pt x="78" y="320"/>
                    </a:lnTo>
                    <a:lnTo>
                      <a:pt x="74" y="322"/>
                    </a:lnTo>
                    <a:lnTo>
                      <a:pt x="69" y="325"/>
                    </a:lnTo>
                    <a:lnTo>
                      <a:pt x="67" y="329"/>
                    </a:lnTo>
                    <a:lnTo>
                      <a:pt x="65" y="333"/>
                    </a:lnTo>
                    <a:lnTo>
                      <a:pt x="61" y="335"/>
                    </a:lnTo>
                    <a:lnTo>
                      <a:pt x="57" y="339"/>
                    </a:lnTo>
                    <a:lnTo>
                      <a:pt x="53" y="341"/>
                    </a:lnTo>
                    <a:lnTo>
                      <a:pt x="50" y="344"/>
                    </a:lnTo>
                    <a:lnTo>
                      <a:pt x="46" y="346"/>
                    </a:lnTo>
                    <a:lnTo>
                      <a:pt x="44" y="350"/>
                    </a:lnTo>
                    <a:lnTo>
                      <a:pt x="40" y="352"/>
                    </a:lnTo>
                    <a:lnTo>
                      <a:pt x="34" y="358"/>
                    </a:lnTo>
                    <a:lnTo>
                      <a:pt x="29" y="363"/>
                    </a:lnTo>
                    <a:lnTo>
                      <a:pt x="23" y="367"/>
                    </a:lnTo>
                    <a:lnTo>
                      <a:pt x="19" y="371"/>
                    </a:lnTo>
                    <a:lnTo>
                      <a:pt x="15" y="373"/>
                    </a:lnTo>
                    <a:lnTo>
                      <a:pt x="12" y="377"/>
                    </a:lnTo>
                    <a:lnTo>
                      <a:pt x="8" y="379"/>
                    </a:lnTo>
                    <a:lnTo>
                      <a:pt x="6" y="382"/>
                    </a:lnTo>
                    <a:lnTo>
                      <a:pt x="2" y="384"/>
                    </a:lnTo>
                    <a:lnTo>
                      <a:pt x="0" y="386"/>
                    </a:lnTo>
                    <a:lnTo>
                      <a:pt x="0" y="449"/>
                    </a:lnTo>
                    <a:lnTo>
                      <a:pt x="139" y="447"/>
                    </a:lnTo>
                    <a:lnTo>
                      <a:pt x="139" y="445"/>
                    </a:lnTo>
                    <a:lnTo>
                      <a:pt x="141" y="445"/>
                    </a:lnTo>
                    <a:lnTo>
                      <a:pt x="145" y="441"/>
                    </a:lnTo>
                    <a:lnTo>
                      <a:pt x="148" y="438"/>
                    </a:lnTo>
                    <a:lnTo>
                      <a:pt x="150" y="436"/>
                    </a:lnTo>
                    <a:lnTo>
                      <a:pt x="152" y="434"/>
                    </a:lnTo>
                    <a:lnTo>
                      <a:pt x="154" y="430"/>
                    </a:lnTo>
                    <a:lnTo>
                      <a:pt x="158" y="428"/>
                    </a:lnTo>
                    <a:lnTo>
                      <a:pt x="160" y="422"/>
                    </a:lnTo>
                    <a:lnTo>
                      <a:pt x="164" y="420"/>
                    </a:lnTo>
                    <a:lnTo>
                      <a:pt x="167" y="417"/>
                    </a:lnTo>
                    <a:lnTo>
                      <a:pt x="169" y="413"/>
                    </a:lnTo>
                    <a:lnTo>
                      <a:pt x="173" y="407"/>
                    </a:lnTo>
                    <a:lnTo>
                      <a:pt x="177" y="403"/>
                    </a:lnTo>
                    <a:lnTo>
                      <a:pt x="179" y="398"/>
                    </a:lnTo>
                    <a:lnTo>
                      <a:pt x="185" y="392"/>
                    </a:lnTo>
                    <a:lnTo>
                      <a:pt x="186" y="386"/>
                    </a:lnTo>
                    <a:lnTo>
                      <a:pt x="188" y="382"/>
                    </a:lnTo>
                    <a:lnTo>
                      <a:pt x="192" y="375"/>
                    </a:lnTo>
                    <a:lnTo>
                      <a:pt x="196" y="369"/>
                    </a:lnTo>
                    <a:lnTo>
                      <a:pt x="198" y="365"/>
                    </a:lnTo>
                    <a:lnTo>
                      <a:pt x="200" y="362"/>
                    </a:lnTo>
                    <a:lnTo>
                      <a:pt x="200" y="358"/>
                    </a:lnTo>
                    <a:lnTo>
                      <a:pt x="204" y="354"/>
                    </a:lnTo>
                    <a:lnTo>
                      <a:pt x="204" y="352"/>
                    </a:lnTo>
                    <a:lnTo>
                      <a:pt x="206" y="346"/>
                    </a:lnTo>
                    <a:lnTo>
                      <a:pt x="206" y="344"/>
                    </a:lnTo>
                    <a:lnTo>
                      <a:pt x="209" y="341"/>
                    </a:lnTo>
                    <a:lnTo>
                      <a:pt x="209" y="335"/>
                    </a:lnTo>
                    <a:lnTo>
                      <a:pt x="211" y="333"/>
                    </a:lnTo>
                    <a:lnTo>
                      <a:pt x="211" y="327"/>
                    </a:lnTo>
                    <a:lnTo>
                      <a:pt x="213" y="325"/>
                    </a:lnTo>
                    <a:lnTo>
                      <a:pt x="215" y="320"/>
                    </a:lnTo>
                    <a:lnTo>
                      <a:pt x="217" y="316"/>
                    </a:lnTo>
                    <a:lnTo>
                      <a:pt x="217" y="310"/>
                    </a:lnTo>
                    <a:lnTo>
                      <a:pt x="219" y="308"/>
                    </a:lnTo>
                    <a:lnTo>
                      <a:pt x="219" y="303"/>
                    </a:lnTo>
                    <a:lnTo>
                      <a:pt x="219" y="297"/>
                    </a:lnTo>
                    <a:lnTo>
                      <a:pt x="221" y="293"/>
                    </a:lnTo>
                    <a:lnTo>
                      <a:pt x="223" y="289"/>
                    </a:lnTo>
                    <a:lnTo>
                      <a:pt x="223" y="284"/>
                    </a:lnTo>
                    <a:lnTo>
                      <a:pt x="223" y="278"/>
                    </a:lnTo>
                    <a:lnTo>
                      <a:pt x="225" y="272"/>
                    </a:lnTo>
                    <a:lnTo>
                      <a:pt x="225" y="268"/>
                    </a:lnTo>
                    <a:lnTo>
                      <a:pt x="225" y="263"/>
                    </a:lnTo>
                    <a:lnTo>
                      <a:pt x="225" y="259"/>
                    </a:lnTo>
                    <a:lnTo>
                      <a:pt x="226" y="253"/>
                    </a:lnTo>
                    <a:lnTo>
                      <a:pt x="226" y="248"/>
                    </a:lnTo>
                    <a:lnTo>
                      <a:pt x="228" y="244"/>
                    </a:lnTo>
                    <a:lnTo>
                      <a:pt x="228" y="238"/>
                    </a:lnTo>
                    <a:lnTo>
                      <a:pt x="228" y="232"/>
                    </a:lnTo>
                    <a:lnTo>
                      <a:pt x="228" y="229"/>
                    </a:lnTo>
                    <a:lnTo>
                      <a:pt x="228" y="223"/>
                    </a:lnTo>
                    <a:lnTo>
                      <a:pt x="228" y="219"/>
                    </a:lnTo>
                    <a:lnTo>
                      <a:pt x="228" y="213"/>
                    </a:lnTo>
                    <a:lnTo>
                      <a:pt x="230" y="208"/>
                    </a:lnTo>
                    <a:lnTo>
                      <a:pt x="230" y="202"/>
                    </a:lnTo>
                    <a:lnTo>
                      <a:pt x="230" y="196"/>
                    </a:lnTo>
                    <a:lnTo>
                      <a:pt x="230" y="191"/>
                    </a:lnTo>
                    <a:lnTo>
                      <a:pt x="230" y="187"/>
                    </a:lnTo>
                    <a:lnTo>
                      <a:pt x="230" y="183"/>
                    </a:lnTo>
                    <a:lnTo>
                      <a:pt x="230" y="177"/>
                    </a:lnTo>
                    <a:lnTo>
                      <a:pt x="230" y="172"/>
                    </a:lnTo>
                    <a:lnTo>
                      <a:pt x="230" y="168"/>
                    </a:lnTo>
                    <a:lnTo>
                      <a:pt x="230" y="162"/>
                    </a:lnTo>
                    <a:lnTo>
                      <a:pt x="230" y="158"/>
                    </a:lnTo>
                    <a:lnTo>
                      <a:pt x="230" y="153"/>
                    </a:lnTo>
                    <a:lnTo>
                      <a:pt x="230" y="149"/>
                    </a:lnTo>
                    <a:lnTo>
                      <a:pt x="230" y="143"/>
                    </a:lnTo>
                    <a:lnTo>
                      <a:pt x="230" y="139"/>
                    </a:lnTo>
                    <a:lnTo>
                      <a:pt x="230" y="135"/>
                    </a:lnTo>
                    <a:lnTo>
                      <a:pt x="230" y="132"/>
                    </a:lnTo>
                    <a:lnTo>
                      <a:pt x="230" y="126"/>
                    </a:lnTo>
                    <a:lnTo>
                      <a:pt x="230" y="122"/>
                    </a:lnTo>
                    <a:lnTo>
                      <a:pt x="230" y="118"/>
                    </a:lnTo>
                    <a:lnTo>
                      <a:pt x="230" y="115"/>
                    </a:lnTo>
                    <a:lnTo>
                      <a:pt x="228" y="111"/>
                    </a:lnTo>
                    <a:lnTo>
                      <a:pt x="228" y="107"/>
                    </a:lnTo>
                    <a:lnTo>
                      <a:pt x="228" y="103"/>
                    </a:lnTo>
                    <a:lnTo>
                      <a:pt x="228" y="99"/>
                    </a:lnTo>
                    <a:lnTo>
                      <a:pt x="228" y="96"/>
                    </a:lnTo>
                    <a:lnTo>
                      <a:pt x="228" y="94"/>
                    </a:lnTo>
                    <a:lnTo>
                      <a:pt x="228" y="90"/>
                    </a:lnTo>
                    <a:lnTo>
                      <a:pt x="228" y="88"/>
                    </a:lnTo>
                    <a:lnTo>
                      <a:pt x="228" y="82"/>
                    </a:lnTo>
                    <a:lnTo>
                      <a:pt x="228" y="77"/>
                    </a:lnTo>
                    <a:lnTo>
                      <a:pt x="226" y="73"/>
                    </a:lnTo>
                    <a:lnTo>
                      <a:pt x="226" y="69"/>
                    </a:lnTo>
                    <a:lnTo>
                      <a:pt x="226" y="65"/>
                    </a:lnTo>
                    <a:lnTo>
                      <a:pt x="226" y="6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</p:grpSp>
        <p:sp>
          <p:nvSpPr>
            <p:cNvPr id="62504" name="Text Box 130"/>
            <p:cNvSpPr txBox="1">
              <a:spLocks noChangeArrowheads="1"/>
            </p:cNvSpPr>
            <p:nvPr/>
          </p:nvSpPr>
          <p:spPr bwMode="auto">
            <a:xfrm>
              <a:off x="3751263" y="5033963"/>
              <a:ext cx="515937" cy="336550"/>
            </a:xfrm>
            <a:prstGeom prst="rect">
              <a:avLst/>
            </a:prstGeom>
            <a:solidFill>
              <a:srgbClr val="C0C0C0"/>
            </a:solidFill>
            <a:ln w="28575">
              <a:noFill/>
              <a:miter lim="800000"/>
              <a:headEnd/>
              <a:tailEnd type="none" w="med" len="lg"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DDDDDD"/>
                  </a:solidFill>
                  <a:latin typeface="Arial Narrow" pitchFamily="34" charset="0"/>
                </a:rPr>
                <a:t>55%</a:t>
              </a:r>
            </a:p>
          </p:txBody>
        </p:sp>
        <p:grpSp>
          <p:nvGrpSpPr>
            <p:cNvPr id="11" name="Group 131"/>
            <p:cNvGrpSpPr>
              <a:grpSpLocks/>
            </p:cNvGrpSpPr>
            <p:nvPr/>
          </p:nvGrpSpPr>
          <p:grpSpPr bwMode="auto">
            <a:xfrm>
              <a:off x="3352800" y="4652963"/>
              <a:ext cx="533400" cy="609600"/>
              <a:chOff x="576" y="2496"/>
              <a:chExt cx="864" cy="1127"/>
            </a:xfrm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</p:grpSpPr>
          <p:sp>
            <p:nvSpPr>
              <p:cNvPr id="62538" name="Freeform 132"/>
              <p:cNvSpPr>
                <a:spLocks/>
              </p:cNvSpPr>
              <p:nvPr/>
            </p:nvSpPr>
            <p:spPr bwMode="auto">
              <a:xfrm>
                <a:off x="600" y="2503"/>
                <a:ext cx="748" cy="1109"/>
              </a:xfrm>
              <a:custGeom>
                <a:avLst/>
                <a:gdLst>
                  <a:gd name="T0" fmla="*/ 21 w 1496"/>
                  <a:gd name="T1" fmla="*/ 0 h 2218"/>
                  <a:gd name="T2" fmla="*/ 21 w 1496"/>
                  <a:gd name="T3" fmla="*/ 1 h 2218"/>
                  <a:gd name="T4" fmla="*/ 20 w 1496"/>
                  <a:gd name="T5" fmla="*/ 4 h 2218"/>
                  <a:gd name="T6" fmla="*/ 21 w 1496"/>
                  <a:gd name="T7" fmla="*/ 9 h 2218"/>
                  <a:gd name="T8" fmla="*/ 23 w 1496"/>
                  <a:gd name="T9" fmla="*/ 15 h 2218"/>
                  <a:gd name="T10" fmla="*/ 23 w 1496"/>
                  <a:gd name="T11" fmla="*/ 20 h 2218"/>
                  <a:gd name="T12" fmla="*/ 22 w 1496"/>
                  <a:gd name="T13" fmla="*/ 26 h 2218"/>
                  <a:gd name="T14" fmla="*/ 12 w 1496"/>
                  <a:gd name="T15" fmla="*/ 27 h 2218"/>
                  <a:gd name="T16" fmla="*/ 12 w 1496"/>
                  <a:gd name="T17" fmla="*/ 30 h 2218"/>
                  <a:gd name="T18" fmla="*/ 10 w 1496"/>
                  <a:gd name="T19" fmla="*/ 35 h 2218"/>
                  <a:gd name="T20" fmla="*/ 9 w 1496"/>
                  <a:gd name="T21" fmla="*/ 35 h 2218"/>
                  <a:gd name="T22" fmla="*/ 9 w 1496"/>
                  <a:gd name="T23" fmla="*/ 34 h 2218"/>
                  <a:gd name="T24" fmla="*/ 10 w 1496"/>
                  <a:gd name="T25" fmla="*/ 31 h 2218"/>
                  <a:gd name="T26" fmla="*/ 11 w 1496"/>
                  <a:gd name="T27" fmla="*/ 29 h 2218"/>
                  <a:gd name="T28" fmla="*/ 10 w 1496"/>
                  <a:gd name="T29" fmla="*/ 27 h 2218"/>
                  <a:gd name="T30" fmla="*/ 5 w 1496"/>
                  <a:gd name="T31" fmla="*/ 27 h 2218"/>
                  <a:gd name="T32" fmla="*/ 0 w 1496"/>
                  <a:gd name="T33" fmla="*/ 20 h 2218"/>
                  <a:gd name="T34" fmla="*/ 1 w 1496"/>
                  <a:gd name="T35" fmla="*/ 14 h 2218"/>
                  <a:gd name="T36" fmla="*/ 1 w 1496"/>
                  <a:gd name="T37" fmla="*/ 14 h 2218"/>
                  <a:gd name="T38" fmla="*/ 6 w 1496"/>
                  <a:gd name="T39" fmla="*/ 9 h 2218"/>
                  <a:gd name="T40" fmla="*/ 6 w 1496"/>
                  <a:gd name="T41" fmla="*/ 9 h 2218"/>
                  <a:gd name="T42" fmla="*/ 11 w 1496"/>
                  <a:gd name="T43" fmla="*/ 5 h 2218"/>
                  <a:gd name="T44" fmla="*/ 12 w 1496"/>
                  <a:gd name="T45" fmla="*/ 5 h 2218"/>
                  <a:gd name="T46" fmla="*/ 14 w 1496"/>
                  <a:gd name="T47" fmla="*/ 3 h 2218"/>
                  <a:gd name="T48" fmla="*/ 18 w 1496"/>
                  <a:gd name="T49" fmla="*/ 3 h 2218"/>
                  <a:gd name="T50" fmla="*/ 21 w 1496"/>
                  <a:gd name="T51" fmla="*/ 0 h 2218"/>
                  <a:gd name="T52" fmla="*/ 21 w 1496"/>
                  <a:gd name="T53" fmla="*/ 0 h 22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496"/>
                  <a:gd name="T82" fmla="*/ 0 h 2218"/>
                  <a:gd name="T83" fmla="*/ 1496 w 1496"/>
                  <a:gd name="T84" fmla="*/ 2218 h 221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496" h="2218">
                    <a:moveTo>
                      <a:pt x="1304" y="0"/>
                    </a:moveTo>
                    <a:lnTo>
                      <a:pt x="1338" y="78"/>
                    </a:lnTo>
                    <a:lnTo>
                      <a:pt x="1279" y="291"/>
                    </a:lnTo>
                    <a:lnTo>
                      <a:pt x="1309" y="521"/>
                    </a:lnTo>
                    <a:lnTo>
                      <a:pt x="1433" y="1002"/>
                    </a:lnTo>
                    <a:lnTo>
                      <a:pt x="1496" y="1298"/>
                    </a:lnTo>
                    <a:lnTo>
                      <a:pt x="1395" y="1692"/>
                    </a:lnTo>
                    <a:lnTo>
                      <a:pt x="752" y="1787"/>
                    </a:lnTo>
                    <a:lnTo>
                      <a:pt x="733" y="1981"/>
                    </a:lnTo>
                    <a:lnTo>
                      <a:pt x="610" y="2218"/>
                    </a:lnTo>
                    <a:lnTo>
                      <a:pt x="547" y="2205"/>
                    </a:lnTo>
                    <a:lnTo>
                      <a:pt x="534" y="2121"/>
                    </a:lnTo>
                    <a:lnTo>
                      <a:pt x="636" y="1986"/>
                    </a:lnTo>
                    <a:lnTo>
                      <a:pt x="642" y="1889"/>
                    </a:lnTo>
                    <a:lnTo>
                      <a:pt x="604" y="1749"/>
                    </a:lnTo>
                    <a:lnTo>
                      <a:pt x="277" y="1730"/>
                    </a:lnTo>
                    <a:lnTo>
                      <a:pt x="0" y="1338"/>
                    </a:lnTo>
                    <a:lnTo>
                      <a:pt x="32" y="920"/>
                    </a:lnTo>
                    <a:lnTo>
                      <a:pt x="89" y="920"/>
                    </a:lnTo>
                    <a:lnTo>
                      <a:pt x="321" y="578"/>
                    </a:lnTo>
                    <a:lnTo>
                      <a:pt x="444" y="572"/>
                    </a:lnTo>
                    <a:lnTo>
                      <a:pt x="693" y="361"/>
                    </a:lnTo>
                    <a:lnTo>
                      <a:pt x="764" y="380"/>
                    </a:lnTo>
                    <a:lnTo>
                      <a:pt x="950" y="253"/>
                    </a:lnTo>
                    <a:lnTo>
                      <a:pt x="1093" y="226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39" name="Freeform 133"/>
              <p:cNvSpPr>
                <a:spLocks/>
              </p:cNvSpPr>
              <p:nvPr/>
            </p:nvSpPr>
            <p:spPr bwMode="auto">
              <a:xfrm>
                <a:off x="1072" y="2646"/>
                <a:ext cx="110" cy="174"/>
              </a:xfrm>
              <a:custGeom>
                <a:avLst/>
                <a:gdLst>
                  <a:gd name="T0" fmla="*/ 3 w 221"/>
                  <a:gd name="T1" fmla="*/ 1 h 348"/>
                  <a:gd name="T2" fmla="*/ 2 w 221"/>
                  <a:gd name="T3" fmla="*/ 1 h 348"/>
                  <a:gd name="T4" fmla="*/ 2 w 221"/>
                  <a:gd name="T5" fmla="*/ 1 h 348"/>
                  <a:gd name="T6" fmla="*/ 2 w 221"/>
                  <a:gd name="T7" fmla="*/ 1 h 348"/>
                  <a:gd name="T8" fmla="*/ 2 w 221"/>
                  <a:gd name="T9" fmla="*/ 1 h 348"/>
                  <a:gd name="T10" fmla="*/ 2 w 221"/>
                  <a:gd name="T11" fmla="*/ 3 h 348"/>
                  <a:gd name="T12" fmla="*/ 2 w 221"/>
                  <a:gd name="T13" fmla="*/ 3 h 348"/>
                  <a:gd name="T14" fmla="*/ 2 w 221"/>
                  <a:gd name="T15" fmla="*/ 3 h 348"/>
                  <a:gd name="T16" fmla="*/ 2 w 221"/>
                  <a:gd name="T17" fmla="*/ 3 h 348"/>
                  <a:gd name="T18" fmla="*/ 1 w 221"/>
                  <a:gd name="T19" fmla="*/ 3 h 348"/>
                  <a:gd name="T20" fmla="*/ 1 w 221"/>
                  <a:gd name="T21" fmla="*/ 3 h 348"/>
                  <a:gd name="T22" fmla="*/ 1 w 221"/>
                  <a:gd name="T23" fmla="*/ 3 h 348"/>
                  <a:gd name="T24" fmla="*/ 1 w 221"/>
                  <a:gd name="T25" fmla="*/ 3 h 348"/>
                  <a:gd name="T26" fmla="*/ 1 w 221"/>
                  <a:gd name="T27" fmla="*/ 3 h 348"/>
                  <a:gd name="T28" fmla="*/ 1 w 221"/>
                  <a:gd name="T29" fmla="*/ 3 h 348"/>
                  <a:gd name="T30" fmla="*/ 1 w 221"/>
                  <a:gd name="T31" fmla="*/ 3 h 348"/>
                  <a:gd name="T32" fmla="*/ 1 w 221"/>
                  <a:gd name="T33" fmla="*/ 5 h 348"/>
                  <a:gd name="T34" fmla="*/ 0 w 221"/>
                  <a:gd name="T35" fmla="*/ 5 h 348"/>
                  <a:gd name="T36" fmla="*/ 0 w 221"/>
                  <a:gd name="T37" fmla="*/ 5 h 348"/>
                  <a:gd name="T38" fmla="*/ 0 w 221"/>
                  <a:gd name="T39" fmla="*/ 5 h 348"/>
                  <a:gd name="T40" fmla="*/ 0 w 221"/>
                  <a:gd name="T41" fmla="*/ 5 h 348"/>
                  <a:gd name="T42" fmla="*/ 0 w 221"/>
                  <a:gd name="T43" fmla="*/ 5 h 348"/>
                  <a:gd name="T44" fmla="*/ 0 w 221"/>
                  <a:gd name="T45" fmla="*/ 5 h 348"/>
                  <a:gd name="T46" fmla="*/ 0 w 221"/>
                  <a:gd name="T47" fmla="*/ 5 h 348"/>
                  <a:gd name="T48" fmla="*/ 0 w 221"/>
                  <a:gd name="T49" fmla="*/ 5 h 348"/>
                  <a:gd name="T50" fmla="*/ 0 w 221"/>
                  <a:gd name="T51" fmla="*/ 5 h 348"/>
                  <a:gd name="T52" fmla="*/ 0 w 221"/>
                  <a:gd name="T53" fmla="*/ 5 h 348"/>
                  <a:gd name="T54" fmla="*/ 0 w 221"/>
                  <a:gd name="T55" fmla="*/ 5 h 348"/>
                  <a:gd name="T56" fmla="*/ 0 w 221"/>
                  <a:gd name="T57" fmla="*/ 5 h 348"/>
                  <a:gd name="T58" fmla="*/ 0 w 221"/>
                  <a:gd name="T59" fmla="*/ 5 h 348"/>
                  <a:gd name="T60" fmla="*/ 0 w 221"/>
                  <a:gd name="T61" fmla="*/ 5 h 348"/>
                  <a:gd name="T62" fmla="*/ 0 w 221"/>
                  <a:gd name="T63" fmla="*/ 5 h 348"/>
                  <a:gd name="T64" fmla="*/ 0 w 221"/>
                  <a:gd name="T65" fmla="*/ 3 h 348"/>
                  <a:gd name="T66" fmla="*/ 0 w 221"/>
                  <a:gd name="T67" fmla="*/ 3 h 348"/>
                  <a:gd name="T68" fmla="*/ 0 w 221"/>
                  <a:gd name="T69" fmla="*/ 3 h 348"/>
                  <a:gd name="T70" fmla="*/ 0 w 221"/>
                  <a:gd name="T71" fmla="*/ 3 h 348"/>
                  <a:gd name="T72" fmla="*/ 0 w 221"/>
                  <a:gd name="T73" fmla="*/ 3 h 348"/>
                  <a:gd name="T74" fmla="*/ 0 w 221"/>
                  <a:gd name="T75" fmla="*/ 3 h 348"/>
                  <a:gd name="T76" fmla="*/ 0 w 221"/>
                  <a:gd name="T77" fmla="*/ 3 h 348"/>
                  <a:gd name="T78" fmla="*/ 0 w 221"/>
                  <a:gd name="T79" fmla="*/ 3 h 348"/>
                  <a:gd name="T80" fmla="*/ 0 w 221"/>
                  <a:gd name="T81" fmla="*/ 3 h 348"/>
                  <a:gd name="T82" fmla="*/ 0 w 221"/>
                  <a:gd name="T83" fmla="*/ 1 h 348"/>
                  <a:gd name="T84" fmla="*/ 0 w 221"/>
                  <a:gd name="T85" fmla="*/ 1 h 348"/>
                  <a:gd name="T86" fmla="*/ 0 w 221"/>
                  <a:gd name="T87" fmla="*/ 1 h 348"/>
                  <a:gd name="T88" fmla="*/ 0 w 221"/>
                  <a:gd name="T89" fmla="*/ 1 h 348"/>
                  <a:gd name="T90" fmla="*/ 0 w 221"/>
                  <a:gd name="T91" fmla="*/ 1 h 348"/>
                  <a:gd name="T92" fmla="*/ 0 w 221"/>
                  <a:gd name="T93" fmla="*/ 1 h 348"/>
                  <a:gd name="T94" fmla="*/ 1 w 221"/>
                  <a:gd name="T95" fmla="*/ 1 h 348"/>
                  <a:gd name="T96" fmla="*/ 1 w 221"/>
                  <a:gd name="T97" fmla="*/ 1 h 348"/>
                  <a:gd name="T98" fmla="*/ 1 w 221"/>
                  <a:gd name="T99" fmla="*/ 1 h 348"/>
                  <a:gd name="T100" fmla="*/ 1 w 221"/>
                  <a:gd name="T101" fmla="*/ 1 h 348"/>
                  <a:gd name="T102" fmla="*/ 1 w 221"/>
                  <a:gd name="T103" fmla="*/ 1 h 348"/>
                  <a:gd name="T104" fmla="*/ 2 w 221"/>
                  <a:gd name="T105" fmla="*/ 1 h 348"/>
                  <a:gd name="T106" fmla="*/ 2 w 221"/>
                  <a:gd name="T107" fmla="*/ 1 h 348"/>
                  <a:gd name="T108" fmla="*/ 2 w 221"/>
                  <a:gd name="T109" fmla="*/ 1 h 348"/>
                  <a:gd name="T110" fmla="*/ 2 w 221"/>
                  <a:gd name="T111" fmla="*/ 1 h 348"/>
                  <a:gd name="T112" fmla="*/ 2 w 221"/>
                  <a:gd name="T113" fmla="*/ 1 h 348"/>
                  <a:gd name="T114" fmla="*/ 3 w 221"/>
                  <a:gd name="T115" fmla="*/ 1 h 348"/>
                  <a:gd name="T116" fmla="*/ 3 w 221"/>
                  <a:gd name="T117" fmla="*/ 1 h 348"/>
                  <a:gd name="T118" fmla="*/ 3 w 221"/>
                  <a:gd name="T119" fmla="*/ 0 h 348"/>
                  <a:gd name="T120" fmla="*/ 3 w 221"/>
                  <a:gd name="T121" fmla="*/ 1 h 34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21"/>
                  <a:gd name="T184" fmla="*/ 0 h 348"/>
                  <a:gd name="T185" fmla="*/ 221 w 221"/>
                  <a:gd name="T186" fmla="*/ 348 h 34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21" h="348">
                    <a:moveTo>
                      <a:pt x="198" y="63"/>
                    </a:moveTo>
                    <a:lnTo>
                      <a:pt x="196" y="65"/>
                    </a:lnTo>
                    <a:lnTo>
                      <a:pt x="194" y="69"/>
                    </a:lnTo>
                    <a:lnTo>
                      <a:pt x="192" y="71"/>
                    </a:lnTo>
                    <a:lnTo>
                      <a:pt x="189" y="76"/>
                    </a:lnTo>
                    <a:lnTo>
                      <a:pt x="187" y="82"/>
                    </a:lnTo>
                    <a:lnTo>
                      <a:pt x="183" y="88"/>
                    </a:lnTo>
                    <a:lnTo>
                      <a:pt x="181" y="90"/>
                    </a:lnTo>
                    <a:lnTo>
                      <a:pt x="177" y="92"/>
                    </a:lnTo>
                    <a:lnTo>
                      <a:pt x="175" y="95"/>
                    </a:lnTo>
                    <a:lnTo>
                      <a:pt x="173" y="101"/>
                    </a:lnTo>
                    <a:lnTo>
                      <a:pt x="171" y="103"/>
                    </a:lnTo>
                    <a:lnTo>
                      <a:pt x="170" y="109"/>
                    </a:lnTo>
                    <a:lnTo>
                      <a:pt x="166" y="112"/>
                    </a:lnTo>
                    <a:lnTo>
                      <a:pt x="164" y="116"/>
                    </a:lnTo>
                    <a:lnTo>
                      <a:pt x="160" y="122"/>
                    </a:lnTo>
                    <a:lnTo>
                      <a:pt x="156" y="128"/>
                    </a:lnTo>
                    <a:lnTo>
                      <a:pt x="154" y="133"/>
                    </a:lnTo>
                    <a:lnTo>
                      <a:pt x="150" y="139"/>
                    </a:lnTo>
                    <a:lnTo>
                      <a:pt x="145" y="145"/>
                    </a:lnTo>
                    <a:lnTo>
                      <a:pt x="143" y="149"/>
                    </a:lnTo>
                    <a:lnTo>
                      <a:pt x="139" y="152"/>
                    </a:lnTo>
                    <a:lnTo>
                      <a:pt x="137" y="156"/>
                    </a:lnTo>
                    <a:lnTo>
                      <a:pt x="135" y="160"/>
                    </a:lnTo>
                    <a:lnTo>
                      <a:pt x="133" y="164"/>
                    </a:lnTo>
                    <a:lnTo>
                      <a:pt x="131" y="166"/>
                    </a:lnTo>
                    <a:lnTo>
                      <a:pt x="130" y="169"/>
                    </a:lnTo>
                    <a:lnTo>
                      <a:pt x="126" y="173"/>
                    </a:lnTo>
                    <a:lnTo>
                      <a:pt x="124" y="177"/>
                    </a:lnTo>
                    <a:lnTo>
                      <a:pt x="120" y="179"/>
                    </a:lnTo>
                    <a:lnTo>
                      <a:pt x="118" y="185"/>
                    </a:lnTo>
                    <a:lnTo>
                      <a:pt x="116" y="188"/>
                    </a:lnTo>
                    <a:lnTo>
                      <a:pt x="114" y="190"/>
                    </a:lnTo>
                    <a:lnTo>
                      <a:pt x="111" y="194"/>
                    </a:lnTo>
                    <a:lnTo>
                      <a:pt x="109" y="198"/>
                    </a:lnTo>
                    <a:lnTo>
                      <a:pt x="107" y="202"/>
                    </a:lnTo>
                    <a:lnTo>
                      <a:pt x="105" y="206"/>
                    </a:lnTo>
                    <a:lnTo>
                      <a:pt x="101" y="209"/>
                    </a:lnTo>
                    <a:lnTo>
                      <a:pt x="99" y="213"/>
                    </a:lnTo>
                    <a:lnTo>
                      <a:pt x="95" y="217"/>
                    </a:lnTo>
                    <a:lnTo>
                      <a:pt x="93" y="221"/>
                    </a:lnTo>
                    <a:lnTo>
                      <a:pt x="90" y="225"/>
                    </a:lnTo>
                    <a:lnTo>
                      <a:pt x="88" y="228"/>
                    </a:lnTo>
                    <a:lnTo>
                      <a:pt x="86" y="232"/>
                    </a:lnTo>
                    <a:lnTo>
                      <a:pt x="82" y="236"/>
                    </a:lnTo>
                    <a:lnTo>
                      <a:pt x="78" y="240"/>
                    </a:lnTo>
                    <a:lnTo>
                      <a:pt x="76" y="244"/>
                    </a:lnTo>
                    <a:lnTo>
                      <a:pt x="74" y="247"/>
                    </a:lnTo>
                    <a:lnTo>
                      <a:pt x="73" y="251"/>
                    </a:lnTo>
                    <a:lnTo>
                      <a:pt x="69" y="255"/>
                    </a:lnTo>
                    <a:lnTo>
                      <a:pt x="67" y="259"/>
                    </a:lnTo>
                    <a:lnTo>
                      <a:pt x="63" y="263"/>
                    </a:lnTo>
                    <a:lnTo>
                      <a:pt x="61" y="266"/>
                    </a:lnTo>
                    <a:lnTo>
                      <a:pt x="57" y="270"/>
                    </a:lnTo>
                    <a:lnTo>
                      <a:pt x="55" y="274"/>
                    </a:lnTo>
                    <a:lnTo>
                      <a:pt x="54" y="278"/>
                    </a:lnTo>
                    <a:lnTo>
                      <a:pt x="52" y="282"/>
                    </a:lnTo>
                    <a:lnTo>
                      <a:pt x="48" y="283"/>
                    </a:lnTo>
                    <a:lnTo>
                      <a:pt x="46" y="287"/>
                    </a:lnTo>
                    <a:lnTo>
                      <a:pt x="44" y="291"/>
                    </a:lnTo>
                    <a:lnTo>
                      <a:pt x="42" y="295"/>
                    </a:lnTo>
                    <a:lnTo>
                      <a:pt x="38" y="297"/>
                    </a:lnTo>
                    <a:lnTo>
                      <a:pt x="36" y="301"/>
                    </a:lnTo>
                    <a:lnTo>
                      <a:pt x="35" y="304"/>
                    </a:lnTo>
                    <a:lnTo>
                      <a:pt x="33" y="308"/>
                    </a:lnTo>
                    <a:lnTo>
                      <a:pt x="29" y="312"/>
                    </a:lnTo>
                    <a:lnTo>
                      <a:pt x="25" y="318"/>
                    </a:lnTo>
                    <a:lnTo>
                      <a:pt x="21" y="323"/>
                    </a:lnTo>
                    <a:lnTo>
                      <a:pt x="17" y="329"/>
                    </a:lnTo>
                    <a:lnTo>
                      <a:pt x="14" y="331"/>
                    </a:lnTo>
                    <a:lnTo>
                      <a:pt x="12" y="335"/>
                    </a:lnTo>
                    <a:lnTo>
                      <a:pt x="10" y="339"/>
                    </a:lnTo>
                    <a:lnTo>
                      <a:pt x="10" y="342"/>
                    </a:lnTo>
                    <a:lnTo>
                      <a:pt x="6" y="346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2"/>
                    </a:lnTo>
                    <a:lnTo>
                      <a:pt x="4" y="340"/>
                    </a:lnTo>
                    <a:lnTo>
                      <a:pt x="4" y="335"/>
                    </a:lnTo>
                    <a:lnTo>
                      <a:pt x="2" y="331"/>
                    </a:lnTo>
                    <a:lnTo>
                      <a:pt x="0" y="327"/>
                    </a:lnTo>
                    <a:lnTo>
                      <a:pt x="0" y="320"/>
                    </a:lnTo>
                    <a:lnTo>
                      <a:pt x="0" y="31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4"/>
                    </a:lnTo>
                    <a:lnTo>
                      <a:pt x="0" y="301"/>
                    </a:lnTo>
                    <a:lnTo>
                      <a:pt x="0" y="297"/>
                    </a:lnTo>
                    <a:lnTo>
                      <a:pt x="0" y="293"/>
                    </a:lnTo>
                    <a:lnTo>
                      <a:pt x="0" y="289"/>
                    </a:lnTo>
                    <a:lnTo>
                      <a:pt x="0" y="283"/>
                    </a:lnTo>
                    <a:lnTo>
                      <a:pt x="0" y="278"/>
                    </a:lnTo>
                    <a:lnTo>
                      <a:pt x="0" y="272"/>
                    </a:lnTo>
                    <a:lnTo>
                      <a:pt x="2" y="268"/>
                    </a:lnTo>
                    <a:lnTo>
                      <a:pt x="2" y="264"/>
                    </a:lnTo>
                    <a:lnTo>
                      <a:pt x="4" y="259"/>
                    </a:lnTo>
                    <a:lnTo>
                      <a:pt x="4" y="253"/>
                    </a:lnTo>
                    <a:lnTo>
                      <a:pt x="6" y="247"/>
                    </a:lnTo>
                    <a:lnTo>
                      <a:pt x="6" y="245"/>
                    </a:lnTo>
                    <a:lnTo>
                      <a:pt x="6" y="242"/>
                    </a:lnTo>
                    <a:lnTo>
                      <a:pt x="6" y="238"/>
                    </a:lnTo>
                    <a:lnTo>
                      <a:pt x="8" y="234"/>
                    </a:lnTo>
                    <a:lnTo>
                      <a:pt x="10" y="228"/>
                    </a:lnTo>
                    <a:lnTo>
                      <a:pt x="10" y="223"/>
                    </a:lnTo>
                    <a:lnTo>
                      <a:pt x="12" y="219"/>
                    </a:lnTo>
                    <a:lnTo>
                      <a:pt x="12" y="217"/>
                    </a:lnTo>
                    <a:lnTo>
                      <a:pt x="12" y="211"/>
                    </a:lnTo>
                    <a:lnTo>
                      <a:pt x="14" y="209"/>
                    </a:lnTo>
                    <a:lnTo>
                      <a:pt x="16" y="204"/>
                    </a:lnTo>
                    <a:lnTo>
                      <a:pt x="17" y="198"/>
                    </a:lnTo>
                    <a:lnTo>
                      <a:pt x="17" y="194"/>
                    </a:lnTo>
                    <a:lnTo>
                      <a:pt x="19" y="190"/>
                    </a:lnTo>
                    <a:lnTo>
                      <a:pt x="19" y="188"/>
                    </a:lnTo>
                    <a:lnTo>
                      <a:pt x="21" y="185"/>
                    </a:lnTo>
                    <a:lnTo>
                      <a:pt x="23" y="179"/>
                    </a:lnTo>
                    <a:lnTo>
                      <a:pt x="25" y="173"/>
                    </a:lnTo>
                    <a:lnTo>
                      <a:pt x="25" y="166"/>
                    </a:lnTo>
                    <a:lnTo>
                      <a:pt x="29" y="160"/>
                    </a:lnTo>
                    <a:lnTo>
                      <a:pt x="31" y="154"/>
                    </a:lnTo>
                    <a:lnTo>
                      <a:pt x="33" y="149"/>
                    </a:lnTo>
                    <a:lnTo>
                      <a:pt x="33" y="145"/>
                    </a:lnTo>
                    <a:lnTo>
                      <a:pt x="36" y="139"/>
                    </a:lnTo>
                    <a:lnTo>
                      <a:pt x="36" y="133"/>
                    </a:lnTo>
                    <a:lnTo>
                      <a:pt x="38" y="130"/>
                    </a:lnTo>
                    <a:lnTo>
                      <a:pt x="40" y="126"/>
                    </a:lnTo>
                    <a:lnTo>
                      <a:pt x="42" y="122"/>
                    </a:lnTo>
                    <a:lnTo>
                      <a:pt x="42" y="116"/>
                    </a:lnTo>
                    <a:lnTo>
                      <a:pt x="44" y="114"/>
                    </a:lnTo>
                    <a:lnTo>
                      <a:pt x="44" y="111"/>
                    </a:lnTo>
                    <a:lnTo>
                      <a:pt x="46" y="109"/>
                    </a:lnTo>
                    <a:lnTo>
                      <a:pt x="48" y="107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2" y="99"/>
                    </a:lnTo>
                    <a:lnTo>
                      <a:pt x="54" y="97"/>
                    </a:lnTo>
                    <a:lnTo>
                      <a:pt x="55" y="95"/>
                    </a:lnTo>
                    <a:lnTo>
                      <a:pt x="57" y="93"/>
                    </a:lnTo>
                    <a:lnTo>
                      <a:pt x="61" y="92"/>
                    </a:lnTo>
                    <a:lnTo>
                      <a:pt x="63" y="90"/>
                    </a:lnTo>
                    <a:lnTo>
                      <a:pt x="67" y="86"/>
                    </a:lnTo>
                    <a:lnTo>
                      <a:pt x="73" y="84"/>
                    </a:lnTo>
                    <a:lnTo>
                      <a:pt x="76" y="80"/>
                    </a:lnTo>
                    <a:lnTo>
                      <a:pt x="82" y="76"/>
                    </a:lnTo>
                    <a:lnTo>
                      <a:pt x="86" y="74"/>
                    </a:lnTo>
                    <a:lnTo>
                      <a:pt x="88" y="72"/>
                    </a:lnTo>
                    <a:lnTo>
                      <a:pt x="92" y="71"/>
                    </a:lnTo>
                    <a:lnTo>
                      <a:pt x="93" y="69"/>
                    </a:lnTo>
                    <a:lnTo>
                      <a:pt x="99" y="67"/>
                    </a:lnTo>
                    <a:lnTo>
                      <a:pt x="101" y="65"/>
                    </a:lnTo>
                    <a:lnTo>
                      <a:pt x="105" y="63"/>
                    </a:lnTo>
                    <a:lnTo>
                      <a:pt x="111" y="61"/>
                    </a:lnTo>
                    <a:lnTo>
                      <a:pt x="114" y="57"/>
                    </a:lnTo>
                    <a:lnTo>
                      <a:pt x="118" y="55"/>
                    </a:lnTo>
                    <a:lnTo>
                      <a:pt x="122" y="52"/>
                    </a:lnTo>
                    <a:lnTo>
                      <a:pt x="126" y="50"/>
                    </a:lnTo>
                    <a:lnTo>
                      <a:pt x="131" y="48"/>
                    </a:lnTo>
                    <a:lnTo>
                      <a:pt x="135" y="46"/>
                    </a:lnTo>
                    <a:lnTo>
                      <a:pt x="139" y="42"/>
                    </a:lnTo>
                    <a:lnTo>
                      <a:pt x="145" y="40"/>
                    </a:lnTo>
                    <a:lnTo>
                      <a:pt x="150" y="38"/>
                    </a:lnTo>
                    <a:lnTo>
                      <a:pt x="154" y="34"/>
                    </a:lnTo>
                    <a:lnTo>
                      <a:pt x="158" y="33"/>
                    </a:lnTo>
                    <a:lnTo>
                      <a:pt x="164" y="29"/>
                    </a:lnTo>
                    <a:lnTo>
                      <a:pt x="168" y="27"/>
                    </a:lnTo>
                    <a:lnTo>
                      <a:pt x="173" y="25"/>
                    </a:lnTo>
                    <a:lnTo>
                      <a:pt x="177" y="21"/>
                    </a:lnTo>
                    <a:lnTo>
                      <a:pt x="181" y="21"/>
                    </a:lnTo>
                    <a:lnTo>
                      <a:pt x="185" y="19"/>
                    </a:lnTo>
                    <a:lnTo>
                      <a:pt x="189" y="15"/>
                    </a:lnTo>
                    <a:lnTo>
                      <a:pt x="192" y="14"/>
                    </a:lnTo>
                    <a:lnTo>
                      <a:pt x="196" y="14"/>
                    </a:lnTo>
                    <a:lnTo>
                      <a:pt x="200" y="10"/>
                    </a:lnTo>
                    <a:lnTo>
                      <a:pt x="204" y="8"/>
                    </a:lnTo>
                    <a:lnTo>
                      <a:pt x="206" y="8"/>
                    </a:lnTo>
                    <a:lnTo>
                      <a:pt x="209" y="6"/>
                    </a:lnTo>
                    <a:lnTo>
                      <a:pt x="215" y="2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198" y="6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40" name="Freeform 134"/>
              <p:cNvSpPr>
                <a:spLocks/>
              </p:cNvSpPr>
              <p:nvPr/>
            </p:nvSpPr>
            <p:spPr bwMode="auto">
              <a:xfrm>
                <a:off x="951" y="2704"/>
                <a:ext cx="130" cy="307"/>
              </a:xfrm>
              <a:custGeom>
                <a:avLst/>
                <a:gdLst>
                  <a:gd name="T0" fmla="*/ 4 w 258"/>
                  <a:gd name="T1" fmla="*/ 1 h 614"/>
                  <a:gd name="T2" fmla="*/ 4 w 258"/>
                  <a:gd name="T3" fmla="*/ 1 h 614"/>
                  <a:gd name="T4" fmla="*/ 3 w 258"/>
                  <a:gd name="T5" fmla="*/ 1 h 614"/>
                  <a:gd name="T6" fmla="*/ 3 w 258"/>
                  <a:gd name="T7" fmla="*/ 1 h 614"/>
                  <a:gd name="T8" fmla="*/ 3 w 258"/>
                  <a:gd name="T9" fmla="*/ 1 h 614"/>
                  <a:gd name="T10" fmla="*/ 2 w 258"/>
                  <a:gd name="T11" fmla="*/ 1 h 614"/>
                  <a:gd name="T12" fmla="*/ 2 w 258"/>
                  <a:gd name="T13" fmla="*/ 1 h 614"/>
                  <a:gd name="T14" fmla="*/ 2 w 258"/>
                  <a:gd name="T15" fmla="*/ 2 h 614"/>
                  <a:gd name="T16" fmla="*/ 1 w 258"/>
                  <a:gd name="T17" fmla="*/ 2 h 614"/>
                  <a:gd name="T18" fmla="*/ 1 w 258"/>
                  <a:gd name="T19" fmla="*/ 2 h 614"/>
                  <a:gd name="T20" fmla="*/ 1 w 258"/>
                  <a:gd name="T21" fmla="*/ 2 h 614"/>
                  <a:gd name="T22" fmla="*/ 1 w 258"/>
                  <a:gd name="T23" fmla="*/ 3 h 614"/>
                  <a:gd name="T24" fmla="*/ 1 w 258"/>
                  <a:gd name="T25" fmla="*/ 3 h 614"/>
                  <a:gd name="T26" fmla="*/ 1 w 258"/>
                  <a:gd name="T27" fmla="*/ 3 h 614"/>
                  <a:gd name="T28" fmla="*/ 1 w 258"/>
                  <a:gd name="T29" fmla="*/ 5 h 614"/>
                  <a:gd name="T30" fmla="*/ 0 w 258"/>
                  <a:gd name="T31" fmla="*/ 5 h 614"/>
                  <a:gd name="T32" fmla="*/ 0 w 258"/>
                  <a:gd name="T33" fmla="*/ 5 h 614"/>
                  <a:gd name="T34" fmla="*/ 0 w 258"/>
                  <a:gd name="T35" fmla="*/ 5 h 614"/>
                  <a:gd name="T36" fmla="*/ 0 w 258"/>
                  <a:gd name="T37" fmla="*/ 5 h 614"/>
                  <a:gd name="T38" fmla="*/ 1 w 258"/>
                  <a:gd name="T39" fmla="*/ 5 h 614"/>
                  <a:gd name="T40" fmla="*/ 1 w 258"/>
                  <a:gd name="T41" fmla="*/ 6 h 614"/>
                  <a:gd name="T42" fmla="*/ 1 w 258"/>
                  <a:gd name="T43" fmla="*/ 6 h 614"/>
                  <a:gd name="T44" fmla="*/ 1 w 258"/>
                  <a:gd name="T45" fmla="*/ 6 h 614"/>
                  <a:gd name="T46" fmla="*/ 1 w 258"/>
                  <a:gd name="T47" fmla="*/ 7 h 614"/>
                  <a:gd name="T48" fmla="*/ 1 w 258"/>
                  <a:gd name="T49" fmla="*/ 7 h 614"/>
                  <a:gd name="T50" fmla="*/ 1 w 258"/>
                  <a:gd name="T51" fmla="*/ 9 h 614"/>
                  <a:gd name="T52" fmla="*/ 1 w 258"/>
                  <a:gd name="T53" fmla="*/ 9 h 614"/>
                  <a:gd name="T54" fmla="*/ 2 w 258"/>
                  <a:gd name="T55" fmla="*/ 10 h 614"/>
                  <a:gd name="T56" fmla="*/ 2 w 258"/>
                  <a:gd name="T57" fmla="*/ 10 h 614"/>
                  <a:gd name="T58" fmla="*/ 2 w 258"/>
                  <a:gd name="T59" fmla="*/ 10 h 614"/>
                  <a:gd name="T60" fmla="*/ 2 w 258"/>
                  <a:gd name="T61" fmla="*/ 10 h 614"/>
                  <a:gd name="T62" fmla="*/ 2 w 258"/>
                  <a:gd name="T63" fmla="*/ 9 h 614"/>
                  <a:gd name="T64" fmla="*/ 2 w 258"/>
                  <a:gd name="T65" fmla="*/ 9 h 614"/>
                  <a:gd name="T66" fmla="*/ 2 w 258"/>
                  <a:gd name="T67" fmla="*/ 7 h 614"/>
                  <a:gd name="T68" fmla="*/ 2 w 258"/>
                  <a:gd name="T69" fmla="*/ 7 h 614"/>
                  <a:gd name="T70" fmla="*/ 3 w 258"/>
                  <a:gd name="T71" fmla="*/ 7 h 614"/>
                  <a:gd name="T72" fmla="*/ 3 w 258"/>
                  <a:gd name="T73" fmla="*/ 6 h 614"/>
                  <a:gd name="T74" fmla="*/ 3 w 258"/>
                  <a:gd name="T75" fmla="*/ 6 h 614"/>
                  <a:gd name="T76" fmla="*/ 3 w 258"/>
                  <a:gd name="T77" fmla="*/ 6 h 614"/>
                  <a:gd name="T78" fmla="*/ 3 w 258"/>
                  <a:gd name="T79" fmla="*/ 5 h 614"/>
                  <a:gd name="T80" fmla="*/ 3 w 258"/>
                  <a:gd name="T81" fmla="*/ 5 h 614"/>
                  <a:gd name="T82" fmla="*/ 3 w 258"/>
                  <a:gd name="T83" fmla="*/ 5 h 614"/>
                  <a:gd name="T84" fmla="*/ 3 w 258"/>
                  <a:gd name="T85" fmla="*/ 5 h 614"/>
                  <a:gd name="T86" fmla="*/ 3 w 258"/>
                  <a:gd name="T87" fmla="*/ 5 h 614"/>
                  <a:gd name="T88" fmla="*/ 3 w 258"/>
                  <a:gd name="T89" fmla="*/ 3 h 614"/>
                  <a:gd name="T90" fmla="*/ 3 w 258"/>
                  <a:gd name="T91" fmla="*/ 3 h 614"/>
                  <a:gd name="T92" fmla="*/ 3 w 258"/>
                  <a:gd name="T93" fmla="*/ 3 h 614"/>
                  <a:gd name="T94" fmla="*/ 3 w 258"/>
                  <a:gd name="T95" fmla="*/ 2 h 614"/>
                  <a:gd name="T96" fmla="*/ 3 w 258"/>
                  <a:gd name="T97" fmla="*/ 2 h 614"/>
                  <a:gd name="T98" fmla="*/ 3 w 258"/>
                  <a:gd name="T99" fmla="*/ 2 h 614"/>
                  <a:gd name="T100" fmla="*/ 3 w 258"/>
                  <a:gd name="T101" fmla="*/ 1 h 614"/>
                  <a:gd name="T102" fmla="*/ 4 w 258"/>
                  <a:gd name="T103" fmla="*/ 1 h 614"/>
                  <a:gd name="T104" fmla="*/ 4 w 258"/>
                  <a:gd name="T105" fmla="*/ 1 h 614"/>
                  <a:gd name="T106" fmla="*/ 4 w 258"/>
                  <a:gd name="T107" fmla="*/ 1 h 614"/>
                  <a:gd name="T108" fmla="*/ 4 w 258"/>
                  <a:gd name="T109" fmla="*/ 1 h 614"/>
                  <a:gd name="T110" fmla="*/ 5 w 258"/>
                  <a:gd name="T111" fmla="*/ 0 h 61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58"/>
                  <a:gd name="T169" fmla="*/ 0 h 614"/>
                  <a:gd name="T170" fmla="*/ 258 w 258"/>
                  <a:gd name="T171" fmla="*/ 614 h 61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58" h="614">
                    <a:moveTo>
                      <a:pt x="258" y="0"/>
                    </a:moveTo>
                    <a:lnTo>
                      <a:pt x="258" y="0"/>
                    </a:lnTo>
                    <a:lnTo>
                      <a:pt x="255" y="0"/>
                    </a:lnTo>
                    <a:lnTo>
                      <a:pt x="251" y="0"/>
                    </a:lnTo>
                    <a:lnTo>
                      <a:pt x="249" y="2"/>
                    </a:lnTo>
                    <a:lnTo>
                      <a:pt x="245" y="4"/>
                    </a:lnTo>
                    <a:lnTo>
                      <a:pt x="241" y="6"/>
                    </a:lnTo>
                    <a:lnTo>
                      <a:pt x="238" y="6"/>
                    </a:lnTo>
                    <a:lnTo>
                      <a:pt x="234" y="8"/>
                    </a:lnTo>
                    <a:lnTo>
                      <a:pt x="228" y="10"/>
                    </a:lnTo>
                    <a:lnTo>
                      <a:pt x="224" y="12"/>
                    </a:lnTo>
                    <a:lnTo>
                      <a:pt x="219" y="12"/>
                    </a:lnTo>
                    <a:lnTo>
                      <a:pt x="213" y="14"/>
                    </a:lnTo>
                    <a:lnTo>
                      <a:pt x="207" y="17"/>
                    </a:lnTo>
                    <a:lnTo>
                      <a:pt x="203" y="19"/>
                    </a:lnTo>
                    <a:lnTo>
                      <a:pt x="196" y="21"/>
                    </a:lnTo>
                    <a:lnTo>
                      <a:pt x="190" y="23"/>
                    </a:lnTo>
                    <a:lnTo>
                      <a:pt x="184" y="25"/>
                    </a:lnTo>
                    <a:lnTo>
                      <a:pt x="179" y="29"/>
                    </a:lnTo>
                    <a:lnTo>
                      <a:pt x="173" y="31"/>
                    </a:lnTo>
                    <a:lnTo>
                      <a:pt x="169" y="33"/>
                    </a:lnTo>
                    <a:lnTo>
                      <a:pt x="163" y="36"/>
                    </a:lnTo>
                    <a:lnTo>
                      <a:pt x="158" y="38"/>
                    </a:lnTo>
                    <a:lnTo>
                      <a:pt x="154" y="40"/>
                    </a:lnTo>
                    <a:lnTo>
                      <a:pt x="148" y="44"/>
                    </a:lnTo>
                    <a:lnTo>
                      <a:pt x="144" y="46"/>
                    </a:lnTo>
                    <a:lnTo>
                      <a:pt x="141" y="48"/>
                    </a:lnTo>
                    <a:lnTo>
                      <a:pt x="135" y="52"/>
                    </a:lnTo>
                    <a:lnTo>
                      <a:pt x="133" y="55"/>
                    </a:lnTo>
                    <a:lnTo>
                      <a:pt x="129" y="57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20" y="69"/>
                    </a:lnTo>
                    <a:lnTo>
                      <a:pt x="116" y="74"/>
                    </a:lnTo>
                    <a:lnTo>
                      <a:pt x="114" y="80"/>
                    </a:lnTo>
                    <a:lnTo>
                      <a:pt x="110" y="84"/>
                    </a:lnTo>
                    <a:lnTo>
                      <a:pt x="108" y="88"/>
                    </a:lnTo>
                    <a:lnTo>
                      <a:pt x="106" y="91"/>
                    </a:lnTo>
                    <a:lnTo>
                      <a:pt x="106" y="95"/>
                    </a:lnTo>
                    <a:lnTo>
                      <a:pt x="104" y="101"/>
                    </a:lnTo>
                    <a:lnTo>
                      <a:pt x="103" y="105"/>
                    </a:lnTo>
                    <a:lnTo>
                      <a:pt x="101" y="109"/>
                    </a:lnTo>
                    <a:lnTo>
                      <a:pt x="99" y="112"/>
                    </a:lnTo>
                    <a:lnTo>
                      <a:pt x="95" y="116"/>
                    </a:lnTo>
                    <a:lnTo>
                      <a:pt x="93" y="120"/>
                    </a:lnTo>
                    <a:lnTo>
                      <a:pt x="89" y="124"/>
                    </a:lnTo>
                    <a:lnTo>
                      <a:pt x="87" y="126"/>
                    </a:lnTo>
                    <a:lnTo>
                      <a:pt x="82" y="129"/>
                    </a:lnTo>
                    <a:lnTo>
                      <a:pt x="78" y="133"/>
                    </a:lnTo>
                    <a:lnTo>
                      <a:pt x="72" y="135"/>
                    </a:lnTo>
                    <a:lnTo>
                      <a:pt x="66" y="139"/>
                    </a:lnTo>
                    <a:lnTo>
                      <a:pt x="59" y="141"/>
                    </a:lnTo>
                    <a:lnTo>
                      <a:pt x="55" y="145"/>
                    </a:lnTo>
                    <a:lnTo>
                      <a:pt x="49" y="148"/>
                    </a:lnTo>
                    <a:lnTo>
                      <a:pt x="44" y="150"/>
                    </a:lnTo>
                    <a:lnTo>
                      <a:pt x="38" y="152"/>
                    </a:lnTo>
                    <a:lnTo>
                      <a:pt x="32" y="154"/>
                    </a:lnTo>
                    <a:lnTo>
                      <a:pt x="27" y="156"/>
                    </a:lnTo>
                    <a:lnTo>
                      <a:pt x="25" y="156"/>
                    </a:lnTo>
                    <a:lnTo>
                      <a:pt x="21" y="158"/>
                    </a:lnTo>
                    <a:lnTo>
                      <a:pt x="17" y="158"/>
                    </a:lnTo>
                    <a:lnTo>
                      <a:pt x="15" y="160"/>
                    </a:lnTo>
                    <a:lnTo>
                      <a:pt x="15" y="162"/>
                    </a:lnTo>
                    <a:lnTo>
                      <a:pt x="15" y="164"/>
                    </a:lnTo>
                    <a:lnTo>
                      <a:pt x="13" y="167"/>
                    </a:lnTo>
                    <a:lnTo>
                      <a:pt x="13" y="169"/>
                    </a:lnTo>
                    <a:lnTo>
                      <a:pt x="13" y="173"/>
                    </a:lnTo>
                    <a:lnTo>
                      <a:pt x="13" y="179"/>
                    </a:lnTo>
                    <a:lnTo>
                      <a:pt x="11" y="183"/>
                    </a:lnTo>
                    <a:lnTo>
                      <a:pt x="9" y="188"/>
                    </a:lnTo>
                    <a:lnTo>
                      <a:pt x="9" y="194"/>
                    </a:lnTo>
                    <a:lnTo>
                      <a:pt x="9" y="200"/>
                    </a:lnTo>
                    <a:lnTo>
                      <a:pt x="9" y="202"/>
                    </a:lnTo>
                    <a:lnTo>
                      <a:pt x="7" y="205"/>
                    </a:lnTo>
                    <a:lnTo>
                      <a:pt x="7" y="207"/>
                    </a:lnTo>
                    <a:lnTo>
                      <a:pt x="7" y="211"/>
                    </a:lnTo>
                    <a:lnTo>
                      <a:pt x="7" y="215"/>
                    </a:lnTo>
                    <a:lnTo>
                      <a:pt x="7" y="219"/>
                    </a:lnTo>
                    <a:lnTo>
                      <a:pt x="7" y="223"/>
                    </a:lnTo>
                    <a:lnTo>
                      <a:pt x="7" y="226"/>
                    </a:lnTo>
                    <a:lnTo>
                      <a:pt x="6" y="228"/>
                    </a:lnTo>
                    <a:lnTo>
                      <a:pt x="6" y="232"/>
                    </a:lnTo>
                    <a:lnTo>
                      <a:pt x="6" y="234"/>
                    </a:lnTo>
                    <a:lnTo>
                      <a:pt x="6" y="240"/>
                    </a:lnTo>
                    <a:lnTo>
                      <a:pt x="6" y="243"/>
                    </a:lnTo>
                    <a:lnTo>
                      <a:pt x="4" y="245"/>
                    </a:lnTo>
                    <a:lnTo>
                      <a:pt x="4" y="249"/>
                    </a:lnTo>
                    <a:lnTo>
                      <a:pt x="4" y="255"/>
                    </a:lnTo>
                    <a:lnTo>
                      <a:pt x="2" y="257"/>
                    </a:lnTo>
                    <a:lnTo>
                      <a:pt x="2" y="261"/>
                    </a:lnTo>
                    <a:lnTo>
                      <a:pt x="2" y="264"/>
                    </a:lnTo>
                    <a:lnTo>
                      <a:pt x="2" y="268"/>
                    </a:lnTo>
                    <a:lnTo>
                      <a:pt x="0" y="272"/>
                    </a:lnTo>
                    <a:lnTo>
                      <a:pt x="0" y="276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7"/>
                    </a:lnTo>
                    <a:lnTo>
                      <a:pt x="0" y="291"/>
                    </a:lnTo>
                    <a:lnTo>
                      <a:pt x="0" y="295"/>
                    </a:lnTo>
                    <a:lnTo>
                      <a:pt x="0" y="297"/>
                    </a:lnTo>
                    <a:lnTo>
                      <a:pt x="0" y="300"/>
                    </a:lnTo>
                    <a:lnTo>
                      <a:pt x="0" y="304"/>
                    </a:lnTo>
                    <a:lnTo>
                      <a:pt x="0" y="308"/>
                    </a:lnTo>
                    <a:lnTo>
                      <a:pt x="0" y="312"/>
                    </a:lnTo>
                    <a:lnTo>
                      <a:pt x="0" y="316"/>
                    </a:lnTo>
                    <a:lnTo>
                      <a:pt x="0" y="319"/>
                    </a:lnTo>
                    <a:lnTo>
                      <a:pt x="0" y="321"/>
                    </a:lnTo>
                    <a:lnTo>
                      <a:pt x="0" y="325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7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2" y="359"/>
                    </a:lnTo>
                    <a:lnTo>
                      <a:pt x="2" y="365"/>
                    </a:lnTo>
                    <a:lnTo>
                      <a:pt x="4" y="369"/>
                    </a:lnTo>
                    <a:lnTo>
                      <a:pt x="6" y="373"/>
                    </a:lnTo>
                    <a:lnTo>
                      <a:pt x="6" y="378"/>
                    </a:lnTo>
                    <a:lnTo>
                      <a:pt x="7" y="382"/>
                    </a:lnTo>
                    <a:lnTo>
                      <a:pt x="7" y="384"/>
                    </a:lnTo>
                    <a:lnTo>
                      <a:pt x="9" y="388"/>
                    </a:lnTo>
                    <a:lnTo>
                      <a:pt x="9" y="394"/>
                    </a:lnTo>
                    <a:lnTo>
                      <a:pt x="11" y="396"/>
                    </a:lnTo>
                    <a:lnTo>
                      <a:pt x="13" y="399"/>
                    </a:lnTo>
                    <a:lnTo>
                      <a:pt x="15" y="403"/>
                    </a:lnTo>
                    <a:lnTo>
                      <a:pt x="17" y="407"/>
                    </a:lnTo>
                    <a:lnTo>
                      <a:pt x="19" y="409"/>
                    </a:lnTo>
                    <a:lnTo>
                      <a:pt x="21" y="413"/>
                    </a:lnTo>
                    <a:lnTo>
                      <a:pt x="21" y="416"/>
                    </a:lnTo>
                    <a:lnTo>
                      <a:pt x="25" y="420"/>
                    </a:lnTo>
                    <a:lnTo>
                      <a:pt x="25" y="422"/>
                    </a:lnTo>
                    <a:lnTo>
                      <a:pt x="27" y="426"/>
                    </a:lnTo>
                    <a:lnTo>
                      <a:pt x="28" y="430"/>
                    </a:lnTo>
                    <a:lnTo>
                      <a:pt x="30" y="434"/>
                    </a:lnTo>
                    <a:lnTo>
                      <a:pt x="32" y="437"/>
                    </a:lnTo>
                    <a:lnTo>
                      <a:pt x="34" y="441"/>
                    </a:lnTo>
                    <a:lnTo>
                      <a:pt x="36" y="445"/>
                    </a:lnTo>
                    <a:lnTo>
                      <a:pt x="38" y="449"/>
                    </a:lnTo>
                    <a:lnTo>
                      <a:pt x="40" y="453"/>
                    </a:lnTo>
                    <a:lnTo>
                      <a:pt x="40" y="458"/>
                    </a:lnTo>
                    <a:lnTo>
                      <a:pt x="44" y="462"/>
                    </a:lnTo>
                    <a:lnTo>
                      <a:pt x="44" y="466"/>
                    </a:lnTo>
                    <a:lnTo>
                      <a:pt x="46" y="472"/>
                    </a:lnTo>
                    <a:lnTo>
                      <a:pt x="46" y="477"/>
                    </a:lnTo>
                    <a:lnTo>
                      <a:pt x="47" y="483"/>
                    </a:lnTo>
                    <a:lnTo>
                      <a:pt x="49" y="489"/>
                    </a:lnTo>
                    <a:lnTo>
                      <a:pt x="49" y="494"/>
                    </a:lnTo>
                    <a:lnTo>
                      <a:pt x="51" y="500"/>
                    </a:lnTo>
                    <a:lnTo>
                      <a:pt x="53" y="506"/>
                    </a:lnTo>
                    <a:lnTo>
                      <a:pt x="53" y="511"/>
                    </a:lnTo>
                    <a:lnTo>
                      <a:pt x="55" y="519"/>
                    </a:lnTo>
                    <a:lnTo>
                      <a:pt x="57" y="523"/>
                    </a:lnTo>
                    <a:lnTo>
                      <a:pt x="57" y="529"/>
                    </a:lnTo>
                    <a:lnTo>
                      <a:pt x="57" y="536"/>
                    </a:lnTo>
                    <a:lnTo>
                      <a:pt x="59" y="542"/>
                    </a:lnTo>
                    <a:lnTo>
                      <a:pt x="59" y="548"/>
                    </a:lnTo>
                    <a:lnTo>
                      <a:pt x="61" y="553"/>
                    </a:lnTo>
                    <a:lnTo>
                      <a:pt x="63" y="559"/>
                    </a:lnTo>
                    <a:lnTo>
                      <a:pt x="63" y="565"/>
                    </a:lnTo>
                    <a:lnTo>
                      <a:pt x="63" y="570"/>
                    </a:lnTo>
                    <a:lnTo>
                      <a:pt x="63" y="576"/>
                    </a:lnTo>
                    <a:lnTo>
                      <a:pt x="65" y="580"/>
                    </a:lnTo>
                    <a:lnTo>
                      <a:pt x="65" y="586"/>
                    </a:lnTo>
                    <a:lnTo>
                      <a:pt x="65" y="589"/>
                    </a:lnTo>
                    <a:lnTo>
                      <a:pt x="65" y="595"/>
                    </a:lnTo>
                    <a:lnTo>
                      <a:pt x="66" y="599"/>
                    </a:lnTo>
                    <a:lnTo>
                      <a:pt x="66" y="601"/>
                    </a:lnTo>
                    <a:lnTo>
                      <a:pt x="66" y="605"/>
                    </a:lnTo>
                    <a:lnTo>
                      <a:pt x="66" y="606"/>
                    </a:lnTo>
                    <a:lnTo>
                      <a:pt x="68" y="610"/>
                    </a:lnTo>
                    <a:lnTo>
                      <a:pt x="68" y="614"/>
                    </a:lnTo>
                    <a:lnTo>
                      <a:pt x="70" y="612"/>
                    </a:lnTo>
                    <a:lnTo>
                      <a:pt x="70" y="608"/>
                    </a:lnTo>
                    <a:lnTo>
                      <a:pt x="72" y="605"/>
                    </a:lnTo>
                    <a:lnTo>
                      <a:pt x="72" y="601"/>
                    </a:lnTo>
                    <a:lnTo>
                      <a:pt x="74" y="599"/>
                    </a:lnTo>
                    <a:lnTo>
                      <a:pt x="76" y="595"/>
                    </a:lnTo>
                    <a:lnTo>
                      <a:pt x="78" y="591"/>
                    </a:lnTo>
                    <a:lnTo>
                      <a:pt x="80" y="587"/>
                    </a:lnTo>
                    <a:lnTo>
                      <a:pt x="82" y="584"/>
                    </a:lnTo>
                    <a:lnTo>
                      <a:pt x="84" y="580"/>
                    </a:lnTo>
                    <a:lnTo>
                      <a:pt x="85" y="576"/>
                    </a:lnTo>
                    <a:lnTo>
                      <a:pt x="87" y="570"/>
                    </a:lnTo>
                    <a:lnTo>
                      <a:pt x="89" y="567"/>
                    </a:lnTo>
                    <a:lnTo>
                      <a:pt x="91" y="561"/>
                    </a:lnTo>
                    <a:lnTo>
                      <a:pt x="93" y="557"/>
                    </a:lnTo>
                    <a:lnTo>
                      <a:pt x="95" y="551"/>
                    </a:lnTo>
                    <a:lnTo>
                      <a:pt x="97" y="546"/>
                    </a:lnTo>
                    <a:lnTo>
                      <a:pt x="101" y="540"/>
                    </a:lnTo>
                    <a:lnTo>
                      <a:pt x="103" y="534"/>
                    </a:lnTo>
                    <a:lnTo>
                      <a:pt x="104" y="532"/>
                    </a:lnTo>
                    <a:lnTo>
                      <a:pt x="106" y="529"/>
                    </a:lnTo>
                    <a:lnTo>
                      <a:pt x="106" y="525"/>
                    </a:lnTo>
                    <a:lnTo>
                      <a:pt x="108" y="521"/>
                    </a:lnTo>
                    <a:lnTo>
                      <a:pt x="110" y="515"/>
                    </a:lnTo>
                    <a:lnTo>
                      <a:pt x="114" y="510"/>
                    </a:lnTo>
                    <a:lnTo>
                      <a:pt x="114" y="506"/>
                    </a:lnTo>
                    <a:lnTo>
                      <a:pt x="116" y="502"/>
                    </a:lnTo>
                    <a:lnTo>
                      <a:pt x="116" y="498"/>
                    </a:lnTo>
                    <a:lnTo>
                      <a:pt x="120" y="496"/>
                    </a:lnTo>
                    <a:lnTo>
                      <a:pt x="120" y="492"/>
                    </a:lnTo>
                    <a:lnTo>
                      <a:pt x="122" y="489"/>
                    </a:lnTo>
                    <a:lnTo>
                      <a:pt x="122" y="485"/>
                    </a:lnTo>
                    <a:lnTo>
                      <a:pt x="123" y="483"/>
                    </a:lnTo>
                    <a:lnTo>
                      <a:pt x="125" y="479"/>
                    </a:lnTo>
                    <a:lnTo>
                      <a:pt x="125" y="475"/>
                    </a:lnTo>
                    <a:lnTo>
                      <a:pt x="127" y="472"/>
                    </a:lnTo>
                    <a:lnTo>
                      <a:pt x="127" y="468"/>
                    </a:lnTo>
                    <a:lnTo>
                      <a:pt x="129" y="464"/>
                    </a:lnTo>
                    <a:lnTo>
                      <a:pt x="131" y="460"/>
                    </a:lnTo>
                    <a:lnTo>
                      <a:pt x="131" y="458"/>
                    </a:lnTo>
                    <a:lnTo>
                      <a:pt x="133" y="454"/>
                    </a:lnTo>
                    <a:lnTo>
                      <a:pt x="133" y="451"/>
                    </a:lnTo>
                    <a:lnTo>
                      <a:pt x="135" y="447"/>
                    </a:lnTo>
                    <a:lnTo>
                      <a:pt x="135" y="441"/>
                    </a:lnTo>
                    <a:lnTo>
                      <a:pt x="139" y="439"/>
                    </a:lnTo>
                    <a:lnTo>
                      <a:pt x="139" y="435"/>
                    </a:lnTo>
                    <a:lnTo>
                      <a:pt x="141" y="432"/>
                    </a:lnTo>
                    <a:lnTo>
                      <a:pt x="141" y="428"/>
                    </a:lnTo>
                    <a:lnTo>
                      <a:pt x="142" y="426"/>
                    </a:lnTo>
                    <a:lnTo>
                      <a:pt x="144" y="420"/>
                    </a:lnTo>
                    <a:lnTo>
                      <a:pt x="144" y="416"/>
                    </a:lnTo>
                    <a:lnTo>
                      <a:pt x="146" y="415"/>
                    </a:lnTo>
                    <a:lnTo>
                      <a:pt x="146" y="411"/>
                    </a:lnTo>
                    <a:lnTo>
                      <a:pt x="148" y="407"/>
                    </a:lnTo>
                    <a:lnTo>
                      <a:pt x="150" y="403"/>
                    </a:lnTo>
                    <a:lnTo>
                      <a:pt x="150" y="399"/>
                    </a:lnTo>
                    <a:lnTo>
                      <a:pt x="152" y="396"/>
                    </a:lnTo>
                    <a:lnTo>
                      <a:pt x="152" y="394"/>
                    </a:lnTo>
                    <a:lnTo>
                      <a:pt x="152" y="390"/>
                    </a:lnTo>
                    <a:lnTo>
                      <a:pt x="154" y="386"/>
                    </a:lnTo>
                    <a:lnTo>
                      <a:pt x="154" y="382"/>
                    </a:lnTo>
                    <a:lnTo>
                      <a:pt x="158" y="377"/>
                    </a:lnTo>
                    <a:lnTo>
                      <a:pt x="160" y="371"/>
                    </a:lnTo>
                    <a:lnTo>
                      <a:pt x="160" y="365"/>
                    </a:lnTo>
                    <a:lnTo>
                      <a:pt x="163" y="358"/>
                    </a:lnTo>
                    <a:lnTo>
                      <a:pt x="163" y="354"/>
                    </a:lnTo>
                    <a:lnTo>
                      <a:pt x="165" y="348"/>
                    </a:lnTo>
                    <a:lnTo>
                      <a:pt x="167" y="342"/>
                    </a:lnTo>
                    <a:lnTo>
                      <a:pt x="169" y="339"/>
                    </a:lnTo>
                    <a:lnTo>
                      <a:pt x="169" y="335"/>
                    </a:lnTo>
                    <a:lnTo>
                      <a:pt x="171" y="331"/>
                    </a:lnTo>
                    <a:lnTo>
                      <a:pt x="171" y="327"/>
                    </a:lnTo>
                    <a:lnTo>
                      <a:pt x="171" y="323"/>
                    </a:lnTo>
                    <a:lnTo>
                      <a:pt x="173" y="321"/>
                    </a:lnTo>
                    <a:lnTo>
                      <a:pt x="173" y="319"/>
                    </a:lnTo>
                    <a:lnTo>
                      <a:pt x="175" y="316"/>
                    </a:lnTo>
                    <a:lnTo>
                      <a:pt x="175" y="314"/>
                    </a:lnTo>
                    <a:lnTo>
                      <a:pt x="173" y="312"/>
                    </a:lnTo>
                    <a:lnTo>
                      <a:pt x="173" y="306"/>
                    </a:lnTo>
                    <a:lnTo>
                      <a:pt x="173" y="302"/>
                    </a:lnTo>
                    <a:lnTo>
                      <a:pt x="171" y="297"/>
                    </a:lnTo>
                    <a:lnTo>
                      <a:pt x="171" y="295"/>
                    </a:lnTo>
                    <a:lnTo>
                      <a:pt x="171" y="291"/>
                    </a:lnTo>
                    <a:lnTo>
                      <a:pt x="171" y="287"/>
                    </a:lnTo>
                    <a:lnTo>
                      <a:pt x="171" y="281"/>
                    </a:lnTo>
                    <a:lnTo>
                      <a:pt x="169" y="278"/>
                    </a:lnTo>
                    <a:lnTo>
                      <a:pt x="169" y="274"/>
                    </a:lnTo>
                    <a:lnTo>
                      <a:pt x="169" y="268"/>
                    </a:lnTo>
                    <a:lnTo>
                      <a:pt x="169" y="262"/>
                    </a:lnTo>
                    <a:lnTo>
                      <a:pt x="169" y="257"/>
                    </a:lnTo>
                    <a:lnTo>
                      <a:pt x="167" y="251"/>
                    </a:lnTo>
                    <a:lnTo>
                      <a:pt x="167" y="245"/>
                    </a:lnTo>
                    <a:lnTo>
                      <a:pt x="167" y="242"/>
                    </a:lnTo>
                    <a:lnTo>
                      <a:pt x="167" y="238"/>
                    </a:lnTo>
                    <a:lnTo>
                      <a:pt x="167" y="234"/>
                    </a:lnTo>
                    <a:lnTo>
                      <a:pt x="167" y="232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7" y="223"/>
                    </a:lnTo>
                    <a:lnTo>
                      <a:pt x="167" y="219"/>
                    </a:lnTo>
                    <a:lnTo>
                      <a:pt x="167" y="215"/>
                    </a:lnTo>
                    <a:lnTo>
                      <a:pt x="167" y="213"/>
                    </a:lnTo>
                    <a:lnTo>
                      <a:pt x="167" y="209"/>
                    </a:lnTo>
                    <a:lnTo>
                      <a:pt x="167" y="205"/>
                    </a:lnTo>
                    <a:lnTo>
                      <a:pt x="167" y="202"/>
                    </a:lnTo>
                    <a:lnTo>
                      <a:pt x="167" y="198"/>
                    </a:lnTo>
                    <a:lnTo>
                      <a:pt x="167" y="194"/>
                    </a:lnTo>
                    <a:lnTo>
                      <a:pt x="169" y="192"/>
                    </a:lnTo>
                    <a:lnTo>
                      <a:pt x="169" y="188"/>
                    </a:lnTo>
                    <a:lnTo>
                      <a:pt x="169" y="185"/>
                    </a:lnTo>
                    <a:lnTo>
                      <a:pt x="169" y="181"/>
                    </a:lnTo>
                    <a:lnTo>
                      <a:pt x="169" y="177"/>
                    </a:lnTo>
                    <a:lnTo>
                      <a:pt x="169" y="173"/>
                    </a:lnTo>
                    <a:lnTo>
                      <a:pt x="169" y="169"/>
                    </a:lnTo>
                    <a:lnTo>
                      <a:pt x="171" y="167"/>
                    </a:lnTo>
                    <a:lnTo>
                      <a:pt x="171" y="164"/>
                    </a:lnTo>
                    <a:lnTo>
                      <a:pt x="171" y="160"/>
                    </a:lnTo>
                    <a:lnTo>
                      <a:pt x="171" y="156"/>
                    </a:lnTo>
                    <a:lnTo>
                      <a:pt x="173" y="152"/>
                    </a:lnTo>
                    <a:lnTo>
                      <a:pt x="173" y="148"/>
                    </a:lnTo>
                    <a:lnTo>
                      <a:pt x="173" y="145"/>
                    </a:lnTo>
                    <a:lnTo>
                      <a:pt x="175" y="141"/>
                    </a:lnTo>
                    <a:lnTo>
                      <a:pt x="177" y="137"/>
                    </a:lnTo>
                    <a:lnTo>
                      <a:pt x="179" y="133"/>
                    </a:lnTo>
                    <a:lnTo>
                      <a:pt x="179" y="129"/>
                    </a:lnTo>
                    <a:lnTo>
                      <a:pt x="179" y="126"/>
                    </a:lnTo>
                    <a:lnTo>
                      <a:pt x="180" y="122"/>
                    </a:lnTo>
                    <a:lnTo>
                      <a:pt x="182" y="118"/>
                    </a:lnTo>
                    <a:lnTo>
                      <a:pt x="184" y="114"/>
                    </a:lnTo>
                    <a:lnTo>
                      <a:pt x="186" y="112"/>
                    </a:lnTo>
                    <a:lnTo>
                      <a:pt x="188" y="109"/>
                    </a:lnTo>
                    <a:lnTo>
                      <a:pt x="190" y="105"/>
                    </a:lnTo>
                    <a:lnTo>
                      <a:pt x="190" y="101"/>
                    </a:lnTo>
                    <a:lnTo>
                      <a:pt x="192" y="99"/>
                    </a:lnTo>
                    <a:lnTo>
                      <a:pt x="194" y="93"/>
                    </a:lnTo>
                    <a:lnTo>
                      <a:pt x="196" y="91"/>
                    </a:lnTo>
                    <a:lnTo>
                      <a:pt x="198" y="88"/>
                    </a:lnTo>
                    <a:lnTo>
                      <a:pt x="199" y="84"/>
                    </a:lnTo>
                    <a:lnTo>
                      <a:pt x="201" y="80"/>
                    </a:lnTo>
                    <a:lnTo>
                      <a:pt x="203" y="76"/>
                    </a:lnTo>
                    <a:lnTo>
                      <a:pt x="205" y="74"/>
                    </a:lnTo>
                    <a:lnTo>
                      <a:pt x="207" y="71"/>
                    </a:lnTo>
                    <a:lnTo>
                      <a:pt x="209" y="67"/>
                    </a:lnTo>
                    <a:lnTo>
                      <a:pt x="213" y="63"/>
                    </a:lnTo>
                    <a:lnTo>
                      <a:pt x="215" y="57"/>
                    </a:lnTo>
                    <a:lnTo>
                      <a:pt x="220" y="52"/>
                    </a:lnTo>
                    <a:lnTo>
                      <a:pt x="222" y="46"/>
                    </a:lnTo>
                    <a:lnTo>
                      <a:pt x="226" y="42"/>
                    </a:lnTo>
                    <a:lnTo>
                      <a:pt x="230" y="36"/>
                    </a:lnTo>
                    <a:lnTo>
                      <a:pt x="234" y="31"/>
                    </a:lnTo>
                    <a:lnTo>
                      <a:pt x="236" y="25"/>
                    </a:lnTo>
                    <a:lnTo>
                      <a:pt x="239" y="21"/>
                    </a:lnTo>
                    <a:lnTo>
                      <a:pt x="243" y="17"/>
                    </a:lnTo>
                    <a:lnTo>
                      <a:pt x="247" y="14"/>
                    </a:lnTo>
                    <a:lnTo>
                      <a:pt x="249" y="12"/>
                    </a:lnTo>
                    <a:lnTo>
                      <a:pt x="251" y="8"/>
                    </a:lnTo>
                    <a:lnTo>
                      <a:pt x="253" y="6"/>
                    </a:lnTo>
                    <a:lnTo>
                      <a:pt x="255" y="4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41" name="Freeform 135"/>
              <p:cNvSpPr>
                <a:spLocks/>
              </p:cNvSpPr>
              <p:nvPr/>
            </p:nvSpPr>
            <p:spPr bwMode="auto">
              <a:xfrm>
                <a:off x="800" y="2788"/>
                <a:ext cx="148" cy="359"/>
              </a:xfrm>
              <a:custGeom>
                <a:avLst/>
                <a:gdLst>
                  <a:gd name="T0" fmla="*/ 4 w 294"/>
                  <a:gd name="T1" fmla="*/ 0 h 719"/>
                  <a:gd name="T2" fmla="*/ 4 w 294"/>
                  <a:gd name="T3" fmla="*/ 0 h 719"/>
                  <a:gd name="T4" fmla="*/ 4 w 294"/>
                  <a:gd name="T5" fmla="*/ 0 h 719"/>
                  <a:gd name="T6" fmla="*/ 3 w 294"/>
                  <a:gd name="T7" fmla="*/ 0 h 719"/>
                  <a:gd name="T8" fmla="*/ 3 w 294"/>
                  <a:gd name="T9" fmla="*/ 0 h 719"/>
                  <a:gd name="T10" fmla="*/ 3 w 294"/>
                  <a:gd name="T11" fmla="*/ 0 h 719"/>
                  <a:gd name="T12" fmla="*/ 2 w 294"/>
                  <a:gd name="T13" fmla="*/ 0 h 719"/>
                  <a:gd name="T14" fmla="*/ 2 w 294"/>
                  <a:gd name="T15" fmla="*/ 1 h 719"/>
                  <a:gd name="T16" fmla="*/ 2 w 294"/>
                  <a:gd name="T17" fmla="*/ 1 h 719"/>
                  <a:gd name="T18" fmla="*/ 1 w 294"/>
                  <a:gd name="T19" fmla="*/ 1 h 719"/>
                  <a:gd name="T20" fmla="*/ 1 w 294"/>
                  <a:gd name="T21" fmla="*/ 1 h 719"/>
                  <a:gd name="T22" fmla="*/ 1 w 294"/>
                  <a:gd name="T23" fmla="*/ 2 h 719"/>
                  <a:gd name="T24" fmla="*/ 1 w 294"/>
                  <a:gd name="T25" fmla="*/ 2 h 719"/>
                  <a:gd name="T26" fmla="*/ 1 w 294"/>
                  <a:gd name="T27" fmla="*/ 2 h 719"/>
                  <a:gd name="T28" fmla="*/ 1 w 294"/>
                  <a:gd name="T29" fmla="*/ 2 h 719"/>
                  <a:gd name="T30" fmla="*/ 1 w 294"/>
                  <a:gd name="T31" fmla="*/ 2 h 719"/>
                  <a:gd name="T32" fmla="*/ 1 w 294"/>
                  <a:gd name="T33" fmla="*/ 3 h 719"/>
                  <a:gd name="T34" fmla="*/ 1 w 294"/>
                  <a:gd name="T35" fmla="*/ 3 h 719"/>
                  <a:gd name="T36" fmla="*/ 0 w 294"/>
                  <a:gd name="T37" fmla="*/ 4 h 719"/>
                  <a:gd name="T38" fmla="*/ 0 w 294"/>
                  <a:gd name="T39" fmla="*/ 4 h 719"/>
                  <a:gd name="T40" fmla="*/ 0 w 294"/>
                  <a:gd name="T41" fmla="*/ 5 h 719"/>
                  <a:gd name="T42" fmla="*/ 0 w 294"/>
                  <a:gd name="T43" fmla="*/ 5 h 719"/>
                  <a:gd name="T44" fmla="*/ 1 w 294"/>
                  <a:gd name="T45" fmla="*/ 5 h 719"/>
                  <a:gd name="T46" fmla="*/ 1 w 294"/>
                  <a:gd name="T47" fmla="*/ 6 h 719"/>
                  <a:gd name="T48" fmla="*/ 1 w 294"/>
                  <a:gd name="T49" fmla="*/ 6 h 719"/>
                  <a:gd name="T50" fmla="*/ 1 w 294"/>
                  <a:gd name="T51" fmla="*/ 6 h 719"/>
                  <a:gd name="T52" fmla="*/ 1 w 294"/>
                  <a:gd name="T53" fmla="*/ 7 h 719"/>
                  <a:gd name="T54" fmla="*/ 1 w 294"/>
                  <a:gd name="T55" fmla="*/ 7 h 719"/>
                  <a:gd name="T56" fmla="*/ 1 w 294"/>
                  <a:gd name="T57" fmla="*/ 7 h 719"/>
                  <a:gd name="T58" fmla="*/ 1 w 294"/>
                  <a:gd name="T59" fmla="*/ 8 h 719"/>
                  <a:gd name="T60" fmla="*/ 2 w 294"/>
                  <a:gd name="T61" fmla="*/ 8 h 719"/>
                  <a:gd name="T62" fmla="*/ 2 w 294"/>
                  <a:gd name="T63" fmla="*/ 8 h 719"/>
                  <a:gd name="T64" fmla="*/ 3 w 294"/>
                  <a:gd name="T65" fmla="*/ 9 h 719"/>
                  <a:gd name="T66" fmla="*/ 3 w 294"/>
                  <a:gd name="T67" fmla="*/ 9 h 719"/>
                  <a:gd name="T68" fmla="*/ 3 w 294"/>
                  <a:gd name="T69" fmla="*/ 10 h 719"/>
                  <a:gd name="T70" fmla="*/ 4 w 294"/>
                  <a:gd name="T71" fmla="*/ 10 h 719"/>
                  <a:gd name="T72" fmla="*/ 4 w 294"/>
                  <a:gd name="T73" fmla="*/ 10 h 719"/>
                  <a:gd name="T74" fmla="*/ 4 w 294"/>
                  <a:gd name="T75" fmla="*/ 11 h 719"/>
                  <a:gd name="T76" fmla="*/ 5 w 294"/>
                  <a:gd name="T77" fmla="*/ 7 h 719"/>
                  <a:gd name="T78" fmla="*/ 5 w 294"/>
                  <a:gd name="T79" fmla="*/ 7 h 719"/>
                  <a:gd name="T80" fmla="*/ 5 w 294"/>
                  <a:gd name="T81" fmla="*/ 6 h 719"/>
                  <a:gd name="T82" fmla="*/ 5 w 294"/>
                  <a:gd name="T83" fmla="*/ 6 h 719"/>
                  <a:gd name="T84" fmla="*/ 5 w 294"/>
                  <a:gd name="T85" fmla="*/ 6 h 719"/>
                  <a:gd name="T86" fmla="*/ 5 w 294"/>
                  <a:gd name="T87" fmla="*/ 5 h 719"/>
                  <a:gd name="T88" fmla="*/ 5 w 294"/>
                  <a:gd name="T89" fmla="*/ 5 h 719"/>
                  <a:gd name="T90" fmla="*/ 5 w 294"/>
                  <a:gd name="T91" fmla="*/ 4 h 719"/>
                  <a:gd name="T92" fmla="*/ 5 w 294"/>
                  <a:gd name="T93" fmla="*/ 4 h 719"/>
                  <a:gd name="T94" fmla="*/ 5 w 294"/>
                  <a:gd name="T95" fmla="*/ 4 h 719"/>
                  <a:gd name="T96" fmla="*/ 5 w 294"/>
                  <a:gd name="T97" fmla="*/ 3 h 719"/>
                  <a:gd name="T98" fmla="*/ 5 w 294"/>
                  <a:gd name="T99" fmla="*/ 3 h 719"/>
                  <a:gd name="T100" fmla="*/ 5 w 294"/>
                  <a:gd name="T101" fmla="*/ 3 h 719"/>
                  <a:gd name="T102" fmla="*/ 5 w 294"/>
                  <a:gd name="T103" fmla="*/ 2 h 719"/>
                  <a:gd name="T104" fmla="*/ 5 w 294"/>
                  <a:gd name="T105" fmla="*/ 2 h 719"/>
                  <a:gd name="T106" fmla="*/ 5 w 294"/>
                  <a:gd name="T107" fmla="*/ 2 h 719"/>
                  <a:gd name="T108" fmla="*/ 5 w 294"/>
                  <a:gd name="T109" fmla="*/ 2 h 719"/>
                  <a:gd name="T110" fmla="*/ 5 w 294"/>
                  <a:gd name="T111" fmla="*/ 1 h 719"/>
                  <a:gd name="T112" fmla="*/ 5 w 294"/>
                  <a:gd name="T113" fmla="*/ 1 h 719"/>
                  <a:gd name="T114" fmla="*/ 5 w 294"/>
                  <a:gd name="T115" fmla="*/ 1 h 719"/>
                  <a:gd name="T116" fmla="*/ 5 w 294"/>
                  <a:gd name="T117" fmla="*/ 0 h 719"/>
                  <a:gd name="T118" fmla="*/ 5 w 294"/>
                  <a:gd name="T119" fmla="*/ 0 h 719"/>
                  <a:gd name="T120" fmla="*/ 5 w 294"/>
                  <a:gd name="T121" fmla="*/ 0 h 71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4"/>
                  <a:gd name="T184" fmla="*/ 0 h 719"/>
                  <a:gd name="T185" fmla="*/ 294 w 294"/>
                  <a:gd name="T186" fmla="*/ 719 h 71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4" h="719">
                    <a:moveTo>
                      <a:pt x="258" y="4"/>
                    </a:moveTo>
                    <a:lnTo>
                      <a:pt x="258" y="2"/>
                    </a:lnTo>
                    <a:lnTo>
                      <a:pt x="254" y="2"/>
                    </a:lnTo>
                    <a:lnTo>
                      <a:pt x="252" y="2"/>
                    </a:lnTo>
                    <a:lnTo>
                      <a:pt x="249" y="2"/>
                    </a:lnTo>
                    <a:lnTo>
                      <a:pt x="245" y="0"/>
                    </a:lnTo>
                    <a:lnTo>
                      <a:pt x="239" y="0"/>
                    </a:lnTo>
                    <a:lnTo>
                      <a:pt x="233" y="0"/>
                    </a:lnTo>
                    <a:lnTo>
                      <a:pt x="228" y="0"/>
                    </a:lnTo>
                    <a:lnTo>
                      <a:pt x="224" y="0"/>
                    </a:lnTo>
                    <a:lnTo>
                      <a:pt x="220" y="0"/>
                    </a:lnTo>
                    <a:lnTo>
                      <a:pt x="216" y="0"/>
                    </a:lnTo>
                    <a:lnTo>
                      <a:pt x="214" y="0"/>
                    </a:lnTo>
                    <a:lnTo>
                      <a:pt x="209" y="0"/>
                    </a:lnTo>
                    <a:lnTo>
                      <a:pt x="207" y="0"/>
                    </a:lnTo>
                    <a:lnTo>
                      <a:pt x="203" y="0"/>
                    </a:lnTo>
                    <a:lnTo>
                      <a:pt x="199" y="0"/>
                    </a:lnTo>
                    <a:lnTo>
                      <a:pt x="195" y="0"/>
                    </a:lnTo>
                    <a:lnTo>
                      <a:pt x="192" y="2"/>
                    </a:lnTo>
                    <a:lnTo>
                      <a:pt x="188" y="2"/>
                    </a:lnTo>
                    <a:lnTo>
                      <a:pt x="184" y="2"/>
                    </a:lnTo>
                    <a:lnTo>
                      <a:pt x="180" y="4"/>
                    </a:lnTo>
                    <a:lnTo>
                      <a:pt x="176" y="6"/>
                    </a:lnTo>
                    <a:lnTo>
                      <a:pt x="173" y="6"/>
                    </a:lnTo>
                    <a:lnTo>
                      <a:pt x="171" y="8"/>
                    </a:lnTo>
                    <a:lnTo>
                      <a:pt x="167" y="10"/>
                    </a:lnTo>
                    <a:lnTo>
                      <a:pt x="163" y="10"/>
                    </a:lnTo>
                    <a:lnTo>
                      <a:pt x="159" y="14"/>
                    </a:lnTo>
                    <a:lnTo>
                      <a:pt x="157" y="16"/>
                    </a:lnTo>
                    <a:lnTo>
                      <a:pt x="152" y="19"/>
                    </a:lnTo>
                    <a:lnTo>
                      <a:pt x="146" y="23"/>
                    </a:lnTo>
                    <a:lnTo>
                      <a:pt x="140" y="27"/>
                    </a:lnTo>
                    <a:lnTo>
                      <a:pt x="137" y="33"/>
                    </a:lnTo>
                    <a:lnTo>
                      <a:pt x="133" y="38"/>
                    </a:lnTo>
                    <a:lnTo>
                      <a:pt x="127" y="46"/>
                    </a:lnTo>
                    <a:lnTo>
                      <a:pt x="121" y="50"/>
                    </a:lnTo>
                    <a:lnTo>
                      <a:pt x="117" y="57"/>
                    </a:lnTo>
                    <a:lnTo>
                      <a:pt x="114" y="63"/>
                    </a:lnTo>
                    <a:lnTo>
                      <a:pt x="108" y="69"/>
                    </a:lnTo>
                    <a:lnTo>
                      <a:pt x="102" y="75"/>
                    </a:lnTo>
                    <a:lnTo>
                      <a:pt x="97" y="80"/>
                    </a:lnTo>
                    <a:lnTo>
                      <a:pt x="91" y="88"/>
                    </a:lnTo>
                    <a:lnTo>
                      <a:pt x="87" y="92"/>
                    </a:lnTo>
                    <a:lnTo>
                      <a:pt x="83" y="95"/>
                    </a:lnTo>
                    <a:lnTo>
                      <a:pt x="81" y="97"/>
                    </a:lnTo>
                    <a:lnTo>
                      <a:pt x="76" y="99"/>
                    </a:lnTo>
                    <a:lnTo>
                      <a:pt x="74" y="103"/>
                    </a:lnTo>
                    <a:lnTo>
                      <a:pt x="70" y="103"/>
                    </a:lnTo>
                    <a:lnTo>
                      <a:pt x="68" y="107"/>
                    </a:lnTo>
                    <a:lnTo>
                      <a:pt x="62" y="109"/>
                    </a:lnTo>
                    <a:lnTo>
                      <a:pt x="60" y="111"/>
                    </a:lnTo>
                    <a:lnTo>
                      <a:pt x="57" y="113"/>
                    </a:lnTo>
                    <a:lnTo>
                      <a:pt x="53" y="114"/>
                    </a:lnTo>
                    <a:lnTo>
                      <a:pt x="51" y="116"/>
                    </a:lnTo>
                    <a:lnTo>
                      <a:pt x="45" y="118"/>
                    </a:lnTo>
                    <a:lnTo>
                      <a:pt x="40" y="122"/>
                    </a:lnTo>
                    <a:lnTo>
                      <a:pt x="34" y="126"/>
                    </a:lnTo>
                    <a:lnTo>
                      <a:pt x="28" y="126"/>
                    </a:lnTo>
                    <a:lnTo>
                      <a:pt x="24" y="128"/>
                    </a:lnTo>
                    <a:lnTo>
                      <a:pt x="19" y="130"/>
                    </a:lnTo>
                    <a:lnTo>
                      <a:pt x="15" y="133"/>
                    </a:lnTo>
                    <a:lnTo>
                      <a:pt x="11" y="133"/>
                    </a:lnTo>
                    <a:lnTo>
                      <a:pt x="9" y="135"/>
                    </a:lnTo>
                    <a:lnTo>
                      <a:pt x="7" y="135"/>
                    </a:lnTo>
                    <a:lnTo>
                      <a:pt x="7" y="137"/>
                    </a:lnTo>
                    <a:lnTo>
                      <a:pt x="7" y="139"/>
                    </a:lnTo>
                    <a:lnTo>
                      <a:pt x="7" y="143"/>
                    </a:lnTo>
                    <a:lnTo>
                      <a:pt x="5" y="147"/>
                    </a:lnTo>
                    <a:lnTo>
                      <a:pt x="5" y="152"/>
                    </a:lnTo>
                    <a:lnTo>
                      <a:pt x="5" y="154"/>
                    </a:lnTo>
                    <a:lnTo>
                      <a:pt x="5" y="158"/>
                    </a:lnTo>
                    <a:lnTo>
                      <a:pt x="5" y="162"/>
                    </a:lnTo>
                    <a:lnTo>
                      <a:pt x="5" y="166"/>
                    </a:lnTo>
                    <a:lnTo>
                      <a:pt x="5" y="170"/>
                    </a:lnTo>
                    <a:lnTo>
                      <a:pt x="5" y="173"/>
                    </a:lnTo>
                    <a:lnTo>
                      <a:pt x="3" y="177"/>
                    </a:lnTo>
                    <a:lnTo>
                      <a:pt x="3" y="181"/>
                    </a:lnTo>
                    <a:lnTo>
                      <a:pt x="3" y="185"/>
                    </a:lnTo>
                    <a:lnTo>
                      <a:pt x="3" y="189"/>
                    </a:lnTo>
                    <a:lnTo>
                      <a:pt x="3" y="192"/>
                    </a:lnTo>
                    <a:lnTo>
                      <a:pt x="3" y="198"/>
                    </a:lnTo>
                    <a:lnTo>
                      <a:pt x="2" y="204"/>
                    </a:lnTo>
                    <a:lnTo>
                      <a:pt x="2" y="208"/>
                    </a:lnTo>
                    <a:lnTo>
                      <a:pt x="2" y="213"/>
                    </a:lnTo>
                    <a:lnTo>
                      <a:pt x="2" y="217"/>
                    </a:lnTo>
                    <a:lnTo>
                      <a:pt x="2" y="223"/>
                    </a:lnTo>
                    <a:lnTo>
                      <a:pt x="2" y="229"/>
                    </a:lnTo>
                    <a:lnTo>
                      <a:pt x="2" y="234"/>
                    </a:lnTo>
                    <a:lnTo>
                      <a:pt x="2" y="240"/>
                    </a:lnTo>
                    <a:lnTo>
                      <a:pt x="0" y="246"/>
                    </a:lnTo>
                    <a:lnTo>
                      <a:pt x="0" y="249"/>
                    </a:lnTo>
                    <a:lnTo>
                      <a:pt x="0" y="257"/>
                    </a:lnTo>
                    <a:lnTo>
                      <a:pt x="0" y="263"/>
                    </a:lnTo>
                    <a:lnTo>
                      <a:pt x="0" y="267"/>
                    </a:lnTo>
                    <a:lnTo>
                      <a:pt x="0" y="274"/>
                    </a:lnTo>
                    <a:lnTo>
                      <a:pt x="0" y="280"/>
                    </a:lnTo>
                    <a:lnTo>
                      <a:pt x="0" y="286"/>
                    </a:lnTo>
                    <a:lnTo>
                      <a:pt x="0" y="291"/>
                    </a:lnTo>
                    <a:lnTo>
                      <a:pt x="0" y="297"/>
                    </a:lnTo>
                    <a:lnTo>
                      <a:pt x="0" y="303"/>
                    </a:lnTo>
                    <a:lnTo>
                      <a:pt x="0" y="310"/>
                    </a:lnTo>
                    <a:lnTo>
                      <a:pt x="0" y="314"/>
                    </a:lnTo>
                    <a:lnTo>
                      <a:pt x="0" y="322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0" y="360"/>
                    </a:lnTo>
                    <a:lnTo>
                      <a:pt x="2" y="367"/>
                    </a:lnTo>
                    <a:lnTo>
                      <a:pt x="2" y="373"/>
                    </a:lnTo>
                    <a:lnTo>
                      <a:pt x="2" y="379"/>
                    </a:lnTo>
                    <a:lnTo>
                      <a:pt x="2" y="384"/>
                    </a:lnTo>
                    <a:lnTo>
                      <a:pt x="3" y="388"/>
                    </a:lnTo>
                    <a:lnTo>
                      <a:pt x="3" y="394"/>
                    </a:lnTo>
                    <a:lnTo>
                      <a:pt x="5" y="400"/>
                    </a:lnTo>
                    <a:lnTo>
                      <a:pt x="5" y="403"/>
                    </a:lnTo>
                    <a:lnTo>
                      <a:pt x="5" y="409"/>
                    </a:lnTo>
                    <a:lnTo>
                      <a:pt x="7" y="413"/>
                    </a:lnTo>
                    <a:lnTo>
                      <a:pt x="7" y="419"/>
                    </a:lnTo>
                    <a:lnTo>
                      <a:pt x="7" y="422"/>
                    </a:lnTo>
                    <a:lnTo>
                      <a:pt x="9" y="428"/>
                    </a:lnTo>
                    <a:lnTo>
                      <a:pt x="9" y="432"/>
                    </a:lnTo>
                    <a:lnTo>
                      <a:pt x="9" y="436"/>
                    </a:lnTo>
                    <a:lnTo>
                      <a:pt x="11" y="439"/>
                    </a:lnTo>
                    <a:lnTo>
                      <a:pt x="13" y="443"/>
                    </a:lnTo>
                    <a:lnTo>
                      <a:pt x="13" y="447"/>
                    </a:lnTo>
                    <a:lnTo>
                      <a:pt x="13" y="453"/>
                    </a:lnTo>
                    <a:lnTo>
                      <a:pt x="15" y="455"/>
                    </a:lnTo>
                    <a:lnTo>
                      <a:pt x="15" y="458"/>
                    </a:lnTo>
                    <a:lnTo>
                      <a:pt x="17" y="462"/>
                    </a:lnTo>
                    <a:lnTo>
                      <a:pt x="19" y="466"/>
                    </a:lnTo>
                    <a:lnTo>
                      <a:pt x="21" y="468"/>
                    </a:lnTo>
                    <a:lnTo>
                      <a:pt x="21" y="472"/>
                    </a:lnTo>
                    <a:lnTo>
                      <a:pt x="22" y="476"/>
                    </a:lnTo>
                    <a:lnTo>
                      <a:pt x="24" y="479"/>
                    </a:lnTo>
                    <a:lnTo>
                      <a:pt x="26" y="483"/>
                    </a:lnTo>
                    <a:lnTo>
                      <a:pt x="28" y="489"/>
                    </a:lnTo>
                    <a:lnTo>
                      <a:pt x="34" y="495"/>
                    </a:lnTo>
                    <a:lnTo>
                      <a:pt x="38" y="498"/>
                    </a:lnTo>
                    <a:lnTo>
                      <a:pt x="40" y="504"/>
                    </a:lnTo>
                    <a:lnTo>
                      <a:pt x="43" y="508"/>
                    </a:lnTo>
                    <a:lnTo>
                      <a:pt x="47" y="512"/>
                    </a:lnTo>
                    <a:lnTo>
                      <a:pt x="51" y="517"/>
                    </a:lnTo>
                    <a:lnTo>
                      <a:pt x="55" y="519"/>
                    </a:lnTo>
                    <a:lnTo>
                      <a:pt x="59" y="523"/>
                    </a:lnTo>
                    <a:lnTo>
                      <a:pt x="62" y="527"/>
                    </a:lnTo>
                    <a:lnTo>
                      <a:pt x="68" y="531"/>
                    </a:lnTo>
                    <a:lnTo>
                      <a:pt x="72" y="534"/>
                    </a:lnTo>
                    <a:lnTo>
                      <a:pt x="76" y="538"/>
                    </a:lnTo>
                    <a:lnTo>
                      <a:pt x="81" y="542"/>
                    </a:lnTo>
                    <a:lnTo>
                      <a:pt x="87" y="546"/>
                    </a:lnTo>
                    <a:lnTo>
                      <a:pt x="91" y="550"/>
                    </a:lnTo>
                    <a:lnTo>
                      <a:pt x="95" y="554"/>
                    </a:lnTo>
                    <a:lnTo>
                      <a:pt x="100" y="557"/>
                    </a:lnTo>
                    <a:lnTo>
                      <a:pt x="106" y="561"/>
                    </a:lnTo>
                    <a:lnTo>
                      <a:pt x="110" y="565"/>
                    </a:lnTo>
                    <a:lnTo>
                      <a:pt x="116" y="569"/>
                    </a:lnTo>
                    <a:lnTo>
                      <a:pt x="121" y="574"/>
                    </a:lnTo>
                    <a:lnTo>
                      <a:pt x="127" y="578"/>
                    </a:lnTo>
                    <a:lnTo>
                      <a:pt x="133" y="584"/>
                    </a:lnTo>
                    <a:lnTo>
                      <a:pt x="137" y="588"/>
                    </a:lnTo>
                    <a:lnTo>
                      <a:pt x="142" y="593"/>
                    </a:lnTo>
                    <a:lnTo>
                      <a:pt x="148" y="599"/>
                    </a:lnTo>
                    <a:lnTo>
                      <a:pt x="154" y="605"/>
                    </a:lnTo>
                    <a:lnTo>
                      <a:pt x="159" y="611"/>
                    </a:lnTo>
                    <a:lnTo>
                      <a:pt x="165" y="616"/>
                    </a:lnTo>
                    <a:lnTo>
                      <a:pt x="171" y="622"/>
                    </a:lnTo>
                    <a:lnTo>
                      <a:pt x="175" y="628"/>
                    </a:lnTo>
                    <a:lnTo>
                      <a:pt x="180" y="633"/>
                    </a:lnTo>
                    <a:lnTo>
                      <a:pt x="186" y="639"/>
                    </a:lnTo>
                    <a:lnTo>
                      <a:pt x="190" y="645"/>
                    </a:lnTo>
                    <a:lnTo>
                      <a:pt x="195" y="650"/>
                    </a:lnTo>
                    <a:lnTo>
                      <a:pt x="201" y="656"/>
                    </a:lnTo>
                    <a:lnTo>
                      <a:pt x="205" y="662"/>
                    </a:lnTo>
                    <a:lnTo>
                      <a:pt x="211" y="668"/>
                    </a:lnTo>
                    <a:lnTo>
                      <a:pt x="214" y="673"/>
                    </a:lnTo>
                    <a:lnTo>
                      <a:pt x="218" y="677"/>
                    </a:lnTo>
                    <a:lnTo>
                      <a:pt x="222" y="683"/>
                    </a:lnTo>
                    <a:lnTo>
                      <a:pt x="226" y="687"/>
                    </a:lnTo>
                    <a:lnTo>
                      <a:pt x="228" y="692"/>
                    </a:lnTo>
                    <a:lnTo>
                      <a:pt x="232" y="696"/>
                    </a:lnTo>
                    <a:lnTo>
                      <a:pt x="235" y="700"/>
                    </a:lnTo>
                    <a:lnTo>
                      <a:pt x="239" y="704"/>
                    </a:lnTo>
                    <a:lnTo>
                      <a:pt x="241" y="707"/>
                    </a:lnTo>
                    <a:lnTo>
                      <a:pt x="243" y="709"/>
                    </a:lnTo>
                    <a:lnTo>
                      <a:pt x="245" y="711"/>
                    </a:lnTo>
                    <a:lnTo>
                      <a:pt x="247" y="715"/>
                    </a:lnTo>
                    <a:lnTo>
                      <a:pt x="249" y="717"/>
                    </a:lnTo>
                    <a:lnTo>
                      <a:pt x="251" y="719"/>
                    </a:lnTo>
                    <a:lnTo>
                      <a:pt x="273" y="582"/>
                    </a:lnTo>
                    <a:lnTo>
                      <a:pt x="294" y="481"/>
                    </a:lnTo>
                    <a:lnTo>
                      <a:pt x="294" y="479"/>
                    </a:lnTo>
                    <a:lnTo>
                      <a:pt x="294" y="474"/>
                    </a:lnTo>
                    <a:lnTo>
                      <a:pt x="294" y="468"/>
                    </a:lnTo>
                    <a:lnTo>
                      <a:pt x="294" y="466"/>
                    </a:lnTo>
                    <a:lnTo>
                      <a:pt x="294" y="462"/>
                    </a:lnTo>
                    <a:lnTo>
                      <a:pt x="294" y="457"/>
                    </a:lnTo>
                    <a:lnTo>
                      <a:pt x="294" y="453"/>
                    </a:lnTo>
                    <a:lnTo>
                      <a:pt x="294" y="449"/>
                    </a:lnTo>
                    <a:lnTo>
                      <a:pt x="294" y="445"/>
                    </a:lnTo>
                    <a:lnTo>
                      <a:pt x="294" y="439"/>
                    </a:lnTo>
                    <a:lnTo>
                      <a:pt x="294" y="436"/>
                    </a:lnTo>
                    <a:lnTo>
                      <a:pt x="294" y="430"/>
                    </a:lnTo>
                    <a:lnTo>
                      <a:pt x="294" y="424"/>
                    </a:lnTo>
                    <a:lnTo>
                      <a:pt x="294" y="419"/>
                    </a:lnTo>
                    <a:lnTo>
                      <a:pt x="294" y="413"/>
                    </a:lnTo>
                    <a:lnTo>
                      <a:pt x="292" y="409"/>
                    </a:lnTo>
                    <a:lnTo>
                      <a:pt x="292" y="403"/>
                    </a:lnTo>
                    <a:lnTo>
                      <a:pt x="292" y="398"/>
                    </a:lnTo>
                    <a:lnTo>
                      <a:pt x="292" y="392"/>
                    </a:lnTo>
                    <a:lnTo>
                      <a:pt x="292" y="386"/>
                    </a:lnTo>
                    <a:lnTo>
                      <a:pt x="292" y="381"/>
                    </a:lnTo>
                    <a:lnTo>
                      <a:pt x="292" y="373"/>
                    </a:lnTo>
                    <a:lnTo>
                      <a:pt x="290" y="369"/>
                    </a:lnTo>
                    <a:lnTo>
                      <a:pt x="290" y="362"/>
                    </a:lnTo>
                    <a:lnTo>
                      <a:pt x="290" y="358"/>
                    </a:lnTo>
                    <a:lnTo>
                      <a:pt x="290" y="352"/>
                    </a:lnTo>
                    <a:lnTo>
                      <a:pt x="290" y="348"/>
                    </a:lnTo>
                    <a:lnTo>
                      <a:pt x="289" y="343"/>
                    </a:lnTo>
                    <a:lnTo>
                      <a:pt x="289" y="337"/>
                    </a:lnTo>
                    <a:lnTo>
                      <a:pt x="287" y="333"/>
                    </a:lnTo>
                    <a:lnTo>
                      <a:pt x="285" y="327"/>
                    </a:lnTo>
                    <a:lnTo>
                      <a:pt x="285" y="324"/>
                    </a:lnTo>
                    <a:lnTo>
                      <a:pt x="283" y="320"/>
                    </a:lnTo>
                    <a:lnTo>
                      <a:pt x="283" y="314"/>
                    </a:lnTo>
                    <a:lnTo>
                      <a:pt x="283" y="310"/>
                    </a:lnTo>
                    <a:lnTo>
                      <a:pt x="281" y="306"/>
                    </a:lnTo>
                    <a:lnTo>
                      <a:pt x="279" y="303"/>
                    </a:lnTo>
                    <a:lnTo>
                      <a:pt x="279" y="297"/>
                    </a:lnTo>
                    <a:lnTo>
                      <a:pt x="277" y="293"/>
                    </a:lnTo>
                    <a:lnTo>
                      <a:pt x="277" y="289"/>
                    </a:lnTo>
                    <a:lnTo>
                      <a:pt x="275" y="286"/>
                    </a:lnTo>
                    <a:lnTo>
                      <a:pt x="273" y="280"/>
                    </a:lnTo>
                    <a:lnTo>
                      <a:pt x="273" y="278"/>
                    </a:lnTo>
                    <a:lnTo>
                      <a:pt x="271" y="272"/>
                    </a:lnTo>
                    <a:lnTo>
                      <a:pt x="270" y="268"/>
                    </a:lnTo>
                    <a:lnTo>
                      <a:pt x="270" y="265"/>
                    </a:lnTo>
                    <a:lnTo>
                      <a:pt x="268" y="259"/>
                    </a:lnTo>
                    <a:lnTo>
                      <a:pt x="266" y="253"/>
                    </a:lnTo>
                    <a:lnTo>
                      <a:pt x="266" y="249"/>
                    </a:lnTo>
                    <a:lnTo>
                      <a:pt x="264" y="246"/>
                    </a:lnTo>
                    <a:lnTo>
                      <a:pt x="264" y="240"/>
                    </a:lnTo>
                    <a:lnTo>
                      <a:pt x="262" y="234"/>
                    </a:lnTo>
                    <a:lnTo>
                      <a:pt x="262" y="229"/>
                    </a:lnTo>
                    <a:lnTo>
                      <a:pt x="260" y="223"/>
                    </a:lnTo>
                    <a:lnTo>
                      <a:pt x="260" y="217"/>
                    </a:lnTo>
                    <a:lnTo>
                      <a:pt x="260" y="215"/>
                    </a:lnTo>
                    <a:lnTo>
                      <a:pt x="260" y="211"/>
                    </a:lnTo>
                    <a:lnTo>
                      <a:pt x="258" y="208"/>
                    </a:lnTo>
                    <a:lnTo>
                      <a:pt x="258" y="204"/>
                    </a:lnTo>
                    <a:lnTo>
                      <a:pt x="258" y="202"/>
                    </a:lnTo>
                    <a:lnTo>
                      <a:pt x="258" y="198"/>
                    </a:lnTo>
                    <a:lnTo>
                      <a:pt x="258" y="196"/>
                    </a:lnTo>
                    <a:lnTo>
                      <a:pt x="258" y="192"/>
                    </a:lnTo>
                    <a:lnTo>
                      <a:pt x="258" y="189"/>
                    </a:lnTo>
                    <a:lnTo>
                      <a:pt x="258" y="185"/>
                    </a:lnTo>
                    <a:lnTo>
                      <a:pt x="258" y="181"/>
                    </a:lnTo>
                    <a:lnTo>
                      <a:pt x="258" y="177"/>
                    </a:lnTo>
                    <a:lnTo>
                      <a:pt x="256" y="173"/>
                    </a:lnTo>
                    <a:lnTo>
                      <a:pt x="256" y="170"/>
                    </a:lnTo>
                    <a:lnTo>
                      <a:pt x="256" y="166"/>
                    </a:lnTo>
                    <a:lnTo>
                      <a:pt x="256" y="162"/>
                    </a:lnTo>
                    <a:lnTo>
                      <a:pt x="256" y="158"/>
                    </a:lnTo>
                    <a:lnTo>
                      <a:pt x="256" y="154"/>
                    </a:lnTo>
                    <a:lnTo>
                      <a:pt x="256" y="149"/>
                    </a:lnTo>
                    <a:lnTo>
                      <a:pt x="256" y="147"/>
                    </a:lnTo>
                    <a:lnTo>
                      <a:pt x="256" y="141"/>
                    </a:lnTo>
                    <a:lnTo>
                      <a:pt x="256" y="139"/>
                    </a:lnTo>
                    <a:lnTo>
                      <a:pt x="256" y="133"/>
                    </a:lnTo>
                    <a:lnTo>
                      <a:pt x="256" y="130"/>
                    </a:lnTo>
                    <a:lnTo>
                      <a:pt x="256" y="126"/>
                    </a:lnTo>
                    <a:lnTo>
                      <a:pt x="256" y="122"/>
                    </a:lnTo>
                    <a:lnTo>
                      <a:pt x="256" y="118"/>
                    </a:lnTo>
                    <a:lnTo>
                      <a:pt x="256" y="114"/>
                    </a:lnTo>
                    <a:lnTo>
                      <a:pt x="256" y="111"/>
                    </a:lnTo>
                    <a:lnTo>
                      <a:pt x="256" y="107"/>
                    </a:lnTo>
                    <a:lnTo>
                      <a:pt x="256" y="103"/>
                    </a:lnTo>
                    <a:lnTo>
                      <a:pt x="256" y="99"/>
                    </a:lnTo>
                    <a:lnTo>
                      <a:pt x="256" y="95"/>
                    </a:lnTo>
                    <a:lnTo>
                      <a:pt x="256" y="92"/>
                    </a:lnTo>
                    <a:lnTo>
                      <a:pt x="256" y="88"/>
                    </a:lnTo>
                    <a:lnTo>
                      <a:pt x="256" y="84"/>
                    </a:lnTo>
                    <a:lnTo>
                      <a:pt x="256" y="80"/>
                    </a:lnTo>
                    <a:lnTo>
                      <a:pt x="256" y="76"/>
                    </a:lnTo>
                    <a:lnTo>
                      <a:pt x="256" y="73"/>
                    </a:lnTo>
                    <a:lnTo>
                      <a:pt x="256" y="71"/>
                    </a:lnTo>
                    <a:lnTo>
                      <a:pt x="256" y="65"/>
                    </a:lnTo>
                    <a:lnTo>
                      <a:pt x="256" y="63"/>
                    </a:lnTo>
                    <a:lnTo>
                      <a:pt x="256" y="59"/>
                    </a:lnTo>
                    <a:lnTo>
                      <a:pt x="256" y="56"/>
                    </a:lnTo>
                    <a:lnTo>
                      <a:pt x="256" y="48"/>
                    </a:lnTo>
                    <a:lnTo>
                      <a:pt x="256" y="44"/>
                    </a:lnTo>
                    <a:lnTo>
                      <a:pt x="256" y="37"/>
                    </a:lnTo>
                    <a:lnTo>
                      <a:pt x="256" y="33"/>
                    </a:lnTo>
                    <a:lnTo>
                      <a:pt x="256" y="27"/>
                    </a:lnTo>
                    <a:lnTo>
                      <a:pt x="258" y="21"/>
                    </a:lnTo>
                    <a:lnTo>
                      <a:pt x="258" y="18"/>
                    </a:lnTo>
                    <a:lnTo>
                      <a:pt x="258" y="14"/>
                    </a:lnTo>
                    <a:lnTo>
                      <a:pt x="258" y="10"/>
                    </a:lnTo>
                    <a:lnTo>
                      <a:pt x="258" y="8"/>
                    </a:lnTo>
                    <a:lnTo>
                      <a:pt x="258" y="6"/>
                    </a:lnTo>
                    <a:lnTo>
                      <a:pt x="258" y="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42" name="Freeform 136"/>
              <p:cNvSpPr>
                <a:spLocks/>
              </p:cNvSpPr>
              <p:nvPr/>
            </p:nvSpPr>
            <p:spPr bwMode="auto">
              <a:xfrm>
                <a:off x="699" y="2873"/>
                <a:ext cx="225" cy="479"/>
              </a:xfrm>
              <a:custGeom>
                <a:avLst/>
                <a:gdLst>
                  <a:gd name="T0" fmla="*/ 2 w 451"/>
                  <a:gd name="T1" fmla="*/ 1 h 957"/>
                  <a:gd name="T2" fmla="*/ 1 w 451"/>
                  <a:gd name="T3" fmla="*/ 1 h 957"/>
                  <a:gd name="T4" fmla="*/ 1 w 451"/>
                  <a:gd name="T5" fmla="*/ 2 h 957"/>
                  <a:gd name="T6" fmla="*/ 1 w 451"/>
                  <a:gd name="T7" fmla="*/ 2 h 957"/>
                  <a:gd name="T8" fmla="*/ 0 w 451"/>
                  <a:gd name="T9" fmla="*/ 3 h 957"/>
                  <a:gd name="T10" fmla="*/ 0 w 451"/>
                  <a:gd name="T11" fmla="*/ 3 h 957"/>
                  <a:gd name="T12" fmla="*/ 0 w 451"/>
                  <a:gd name="T13" fmla="*/ 4 h 957"/>
                  <a:gd name="T14" fmla="*/ 0 w 451"/>
                  <a:gd name="T15" fmla="*/ 4 h 957"/>
                  <a:gd name="T16" fmla="*/ 0 w 451"/>
                  <a:gd name="T17" fmla="*/ 5 h 957"/>
                  <a:gd name="T18" fmla="*/ 0 w 451"/>
                  <a:gd name="T19" fmla="*/ 5 h 957"/>
                  <a:gd name="T20" fmla="*/ 0 w 451"/>
                  <a:gd name="T21" fmla="*/ 6 h 957"/>
                  <a:gd name="T22" fmla="*/ 0 w 451"/>
                  <a:gd name="T23" fmla="*/ 6 h 957"/>
                  <a:gd name="T24" fmla="*/ 0 w 451"/>
                  <a:gd name="T25" fmla="*/ 7 h 957"/>
                  <a:gd name="T26" fmla="*/ 0 w 451"/>
                  <a:gd name="T27" fmla="*/ 8 h 957"/>
                  <a:gd name="T28" fmla="*/ 0 w 451"/>
                  <a:gd name="T29" fmla="*/ 9 h 957"/>
                  <a:gd name="T30" fmla="*/ 0 w 451"/>
                  <a:gd name="T31" fmla="*/ 10 h 957"/>
                  <a:gd name="T32" fmla="*/ 0 w 451"/>
                  <a:gd name="T33" fmla="*/ 11 h 957"/>
                  <a:gd name="T34" fmla="*/ 0 w 451"/>
                  <a:gd name="T35" fmla="*/ 11 h 957"/>
                  <a:gd name="T36" fmla="*/ 1 w 451"/>
                  <a:gd name="T37" fmla="*/ 12 h 957"/>
                  <a:gd name="T38" fmla="*/ 1 w 451"/>
                  <a:gd name="T39" fmla="*/ 12 h 957"/>
                  <a:gd name="T40" fmla="*/ 2 w 451"/>
                  <a:gd name="T41" fmla="*/ 13 h 957"/>
                  <a:gd name="T42" fmla="*/ 2 w 451"/>
                  <a:gd name="T43" fmla="*/ 13 h 957"/>
                  <a:gd name="T44" fmla="*/ 3 w 451"/>
                  <a:gd name="T45" fmla="*/ 13 h 957"/>
                  <a:gd name="T46" fmla="*/ 4 w 451"/>
                  <a:gd name="T47" fmla="*/ 14 h 957"/>
                  <a:gd name="T48" fmla="*/ 4 w 451"/>
                  <a:gd name="T49" fmla="*/ 14 h 957"/>
                  <a:gd name="T50" fmla="*/ 5 w 451"/>
                  <a:gd name="T51" fmla="*/ 14 h 957"/>
                  <a:gd name="T52" fmla="*/ 6 w 451"/>
                  <a:gd name="T53" fmla="*/ 15 h 957"/>
                  <a:gd name="T54" fmla="*/ 6 w 451"/>
                  <a:gd name="T55" fmla="*/ 15 h 957"/>
                  <a:gd name="T56" fmla="*/ 7 w 451"/>
                  <a:gd name="T57" fmla="*/ 15 h 957"/>
                  <a:gd name="T58" fmla="*/ 6 w 451"/>
                  <a:gd name="T59" fmla="*/ 15 h 957"/>
                  <a:gd name="T60" fmla="*/ 6 w 451"/>
                  <a:gd name="T61" fmla="*/ 15 h 957"/>
                  <a:gd name="T62" fmla="*/ 6 w 451"/>
                  <a:gd name="T63" fmla="*/ 14 h 957"/>
                  <a:gd name="T64" fmla="*/ 6 w 451"/>
                  <a:gd name="T65" fmla="*/ 14 h 957"/>
                  <a:gd name="T66" fmla="*/ 6 w 451"/>
                  <a:gd name="T67" fmla="*/ 13 h 957"/>
                  <a:gd name="T68" fmla="*/ 6 w 451"/>
                  <a:gd name="T69" fmla="*/ 13 h 957"/>
                  <a:gd name="T70" fmla="*/ 6 w 451"/>
                  <a:gd name="T71" fmla="*/ 12 h 957"/>
                  <a:gd name="T72" fmla="*/ 6 w 451"/>
                  <a:gd name="T73" fmla="*/ 12 h 957"/>
                  <a:gd name="T74" fmla="*/ 6 w 451"/>
                  <a:gd name="T75" fmla="*/ 11 h 957"/>
                  <a:gd name="T76" fmla="*/ 6 w 451"/>
                  <a:gd name="T77" fmla="*/ 11 h 957"/>
                  <a:gd name="T78" fmla="*/ 6 w 451"/>
                  <a:gd name="T79" fmla="*/ 10 h 957"/>
                  <a:gd name="T80" fmla="*/ 6 w 451"/>
                  <a:gd name="T81" fmla="*/ 10 h 957"/>
                  <a:gd name="T82" fmla="*/ 5 w 451"/>
                  <a:gd name="T83" fmla="*/ 9 h 957"/>
                  <a:gd name="T84" fmla="*/ 5 w 451"/>
                  <a:gd name="T85" fmla="*/ 9 h 957"/>
                  <a:gd name="T86" fmla="*/ 5 w 451"/>
                  <a:gd name="T87" fmla="*/ 9 h 957"/>
                  <a:gd name="T88" fmla="*/ 4 w 451"/>
                  <a:gd name="T89" fmla="*/ 8 h 957"/>
                  <a:gd name="T90" fmla="*/ 4 w 451"/>
                  <a:gd name="T91" fmla="*/ 8 h 957"/>
                  <a:gd name="T92" fmla="*/ 4 w 451"/>
                  <a:gd name="T93" fmla="*/ 7 h 957"/>
                  <a:gd name="T94" fmla="*/ 3 w 451"/>
                  <a:gd name="T95" fmla="*/ 7 h 957"/>
                  <a:gd name="T96" fmla="*/ 3 w 451"/>
                  <a:gd name="T97" fmla="*/ 6 h 957"/>
                  <a:gd name="T98" fmla="*/ 2 w 451"/>
                  <a:gd name="T99" fmla="*/ 6 h 957"/>
                  <a:gd name="T100" fmla="*/ 2 w 451"/>
                  <a:gd name="T101" fmla="*/ 5 h 957"/>
                  <a:gd name="T102" fmla="*/ 2 w 451"/>
                  <a:gd name="T103" fmla="*/ 5 h 957"/>
                  <a:gd name="T104" fmla="*/ 2 w 451"/>
                  <a:gd name="T105" fmla="*/ 4 h 957"/>
                  <a:gd name="T106" fmla="*/ 2 w 451"/>
                  <a:gd name="T107" fmla="*/ 4 h 957"/>
                  <a:gd name="T108" fmla="*/ 2 w 451"/>
                  <a:gd name="T109" fmla="*/ 3 h 957"/>
                  <a:gd name="T110" fmla="*/ 2 w 451"/>
                  <a:gd name="T111" fmla="*/ 2 h 957"/>
                  <a:gd name="T112" fmla="*/ 2 w 451"/>
                  <a:gd name="T113" fmla="*/ 1 h 957"/>
                  <a:gd name="T114" fmla="*/ 2 w 451"/>
                  <a:gd name="T115" fmla="*/ 1 h 957"/>
                  <a:gd name="T116" fmla="*/ 2 w 451"/>
                  <a:gd name="T117" fmla="*/ 1 h 9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1"/>
                  <a:gd name="T178" fmla="*/ 0 h 957"/>
                  <a:gd name="T179" fmla="*/ 451 w 451"/>
                  <a:gd name="T180" fmla="*/ 957 h 95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1" h="957">
                    <a:moveTo>
                      <a:pt x="179" y="0"/>
                    </a:moveTo>
                    <a:lnTo>
                      <a:pt x="177" y="0"/>
                    </a:lnTo>
                    <a:lnTo>
                      <a:pt x="175" y="1"/>
                    </a:lnTo>
                    <a:lnTo>
                      <a:pt x="171" y="1"/>
                    </a:lnTo>
                    <a:lnTo>
                      <a:pt x="168" y="5"/>
                    </a:lnTo>
                    <a:lnTo>
                      <a:pt x="164" y="9"/>
                    </a:lnTo>
                    <a:lnTo>
                      <a:pt x="158" y="13"/>
                    </a:lnTo>
                    <a:lnTo>
                      <a:pt x="154" y="15"/>
                    </a:lnTo>
                    <a:lnTo>
                      <a:pt x="150" y="19"/>
                    </a:lnTo>
                    <a:lnTo>
                      <a:pt x="149" y="20"/>
                    </a:lnTo>
                    <a:lnTo>
                      <a:pt x="147" y="24"/>
                    </a:lnTo>
                    <a:lnTo>
                      <a:pt x="141" y="26"/>
                    </a:lnTo>
                    <a:lnTo>
                      <a:pt x="137" y="30"/>
                    </a:lnTo>
                    <a:lnTo>
                      <a:pt x="133" y="34"/>
                    </a:lnTo>
                    <a:lnTo>
                      <a:pt x="129" y="39"/>
                    </a:lnTo>
                    <a:lnTo>
                      <a:pt x="126" y="43"/>
                    </a:lnTo>
                    <a:lnTo>
                      <a:pt x="122" y="47"/>
                    </a:lnTo>
                    <a:lnTo>
                      <a:pt x="116" y="51"/>
                    </a:lnTo>
                    <a:lnTo>
                      <a:pt x="112" y="57"/>
                    </a:lnTo>
                    <a:lnTo>
                      <a:pt x="109" y="62"/>
                    </a:lnTo>
                    <a:lnTo>
                      <a:pt x="105" y="66"/>
                    </a:lnTo>
                    <a:lnTo>
                      <a:pt x="99" y="72"/>
                    </a:lnTo>
                    <a:lnTo>
                      <a:pt x="95" y="77"/>
                    </a:lnTo>
                    <a:lnTo>
                      <a:pt x="91" y="83"/>
                    </a:lnTo>
                    <a:lnTo>
                      <a:pt x="86" y="89"/>
                    </a:lnTo>
                    <a:lnTo>
                      <a:pt x="84" y="93"/>
                    </a:lnTo>
                    <a:lnTo>
                      <a:pt x="82" y="96"/>
                    </a:lnTo>
                    <a:lnTo>
                      <a:pt x="80" y="100"/>
                    </a:lnTo>
                    <a:lnTo>
                      <a:pt x="78" y="102"/>
                    </a:lnTo>
                    <a:lnTo>
                      <a:pt x="76" y="106"/>
                    </a:lnTo>
                    <a:lnTo>
                      <a:pt x="74" y="110"/>
                    </a:lnTo>
                    <a:lnTo>
                      <a:pt x="72" y="114"/>
                    </a:lnTo>
                    <a:lnTo>
                      <a:pt x="69" y="117"/>
                    </a:lnTo>
                    <a:lnTo>
                      <a:pt x="67" y="119"/>
                    </a:lnTo>
                    <a:lnTo>
                      <a:pt x="67" y="125"/>
                    </a:lnTo>
                    <a:lnTo>
                      <a:pt x="65" y="127"/>
                    </a:lnTo>
                    <a:lnTo>
                      <a:pt x="63" y="133"/>
                    </a:lnTo>
                    <a:lnTo>
                      <a:pt x="59" y="136"/>
                    </a:lnTo>
                    <a:lnTo>
                      <a:pt x="59" y="138"/>
                    </a:lnTo>
                    <a:lnTo>
                      <a:pt x="55" y="142"/>
                    </a:lnTo>
                    <a:lnTo>
                      <a:pt x="53" y="146"/>
                    </a:lnTo>
                    <a:lnTo>
                      <a:pt x="53" y="150"/>
                    </a:lnTo>
                    <a:lnTo>
                      <a:pt x="50" y="153"/>
                    </a:lnTo>
                    <a:lnTo>
                      <a:pt x="50" y="157"/>
                    </a:lnTo>
                    <a:lnTo>
                      <a:pt x="48" y="163"/>
                    </a:lnTo>
                    <a:lnTo>
                      <a:pt x="46" y="165"/>
                    </a:lnTo>
                    <a:lnTo>
                      <a:pt x="44" y="169"/>
                    </a:lnTo>
                    <a:lnTo>
                      <a:pt x="42" y="172"/>
                    </a:lnTo>
                    <a:lnTo>
                      <a:pt x="40" y="176"/>
                    </a:lnTo>
                    <a:lnTo>
                      <a:pt x="38" y="180"/>
                    </a:lnTo>
                    <a:lnTo>
                      <a:pt x="36" y="184"/>
                    </a:lnTo>
                    <a:lnTo>
                      <a:pt x="34" y="188"/>
                    </a:lnTo>
                    <a:lnTo>
                      <a:pt x="34" y="193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3"/>
                    </a:lnTo>
                    <a:lnTo>
                      <a:pt x="27" y="207"/>
                    </a:lnTo>
                    <a:lnTo>
                      <a:pt x="27" y="210"/>
                    </a:lnTo>
                    <a:lnTo>
                      <a:pt x="25" y="214"/>
                    </a:lnTo>
                    <a:lnTo>
                      <a:pt x="23" y="218"/>
                    </a:lnTo>
                    <a:lnTo>
                      <a:pt x="23" y="222"/>
                    </a:lnTo>
                    <a:lnTo>
                      <a:pt x="21" y="226"/>
                    </a:lnTo>
                    <a:lnTo>
                      <a:pt x="19" y="228"/>
                    </a:lnTo>
                    <a:lnTo>
                      <a:pt x="17" y="231"/>
                    </a:lnTo>
                    <a:lnTo>
                      <a:pt x="17" y="235"/>
                    </a:lnTo>
                    <a:lnTo>
                      <a:pt x="15" y="241"/>
                    </a:lnTo>
                    <a:lnTo>
                      <a:pt x="12" y="247"/>
                    </a:lnTo>
                    <a:lnTo>
                      <a:pt x="10" y="252"/>
                    </a:lnTo>
                    <a:lnTo>
                      <a:pt x="8" y="258"/>
                    </a:lnTo>
                    <a:lnTo>
                      <a:pt x="8" y="264"/>
                    </a:lnTo>
                    <a:lnTo>
                      <a:pt x="6" y="267"/>
                    </a:lnTo>
                    <a:lnTo>
                      <a:pt x="4" y="271"/>
                    </a:lnTo>
                    <a:lnTo>
                      <a:pt x="2" y="275"/>
                    </a:lnTo>
                    <a:lnTo>
                      <a:pt x="2" y="279"/>
                    </a:lnTo>
                    <a:lnTo>
                      <a:pt x="2" y="281"/>
                    </a:lnTo>
                    <a:lnTo>
                      <a:pt x="0" y="285"/>
                    </a:lnTo>
                    <a:lnTo>
                      <a:pt x="0" y="286"/>
                    </a:lnTo>
                    <a:lnTo>
                      <a:pt x="0" y="288"/>
                    </a:lnTo>
                    <a:lnTo>
                      <a:pt x="0" y="290"/>
                    </a:lnTo>
                    <a:lnTo>
                      <a:pt x="0" y="296"/>
                    </a:lnTo>
                    <a:lnTo>
                      <a:pt x="0" y="302"/>
                    </a:lnTo>
                    <a:lnTo>
                      <a:pt x="0" y="307"/>
                    </a:lnTo>
                    <a:lnTo>
                      <a:pt x="0" y="309"/>
                    </a:lnTo>
                    <a:lnTo>
                      <a:pt x="0" y="313"/>
                    </a:lnTo>
                    <a:lnTo>
                      <a:pt x="0" y="319"/>
                    </a:lnTo>
                    <a:lnTo>
                      <a:pt x="0" y="323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2" y="340"/>
                    </a:lnTo>
                    <a:lnTo>
                      <a:pt x="2" y="345"/>
                    </a:lnTo>
                    <a:lnTo>
                      <a:pt x="2" y="351"/>
                    </a:lnTo>
                    <a:lnTo>
                      <a:pt x="2" y="357"/>
                    </a:lnTo>
                    <a:lnTo>
                      <a:pt x="2" y="362"/>
                    </a:lnTo>
                    <a:lnTo>
                      <a:pt x="2" y="368"/>
                    </a:lnTo>
                    <a:lnTo>
                      <a:pt x="2" y="374"/>
                    </a:lnTo>
                    <a:lnTo>
                      <a:pt x="4" y="380"/>
                    </a:lnTo>
                    <a:lnTo>
                      <a:pt x="4" y="385"/>
                    </a:lnTo>
                    <a:lnTo>
                      <a:pt x="4" y="391"/>
                    </a:lnTo>
                    <a:lnTo>
                      <a:pt x="4" y="399"/>
                    </a:lnTo>
                    <a:lnTo>
                      <a:pt x="4" y="404"/>
                    </a:lnTo>
                    <a:lnTo>
                      <a:pt x="6" y="414"/>
                    </a:lnTo>
                    <a:lnTo>
                      <a:pt x="6" y="420"/>
                    </a:lnTo>
                    <a:lnTo>
                      <a:pt x="8" y="425"/>
                    </a:lnTo>
                    <a:lnTo>
                      <a:pt x="8" y="433"/>
                    </a:lnTo>
                    <a:lnTo>
                      <a:pt x="8" y="440"/>
                    </a:lnTo>
                    <a:lnTo>
                      <a:pt x="8" y="446"/>
                    </a:lnTo>
                    <a:lnTo>
                      <a:pt x="10" y="454"/>
                    </a:lnTo>
                    <a:lnTo>
                      <a:pt x="10" y="459"/>
                    </a:lnTo>
                    <a:lnTo>
                      <a:pt x="10" y="467"/>
                    </a:lnTo>
                    <a:lnTo>
                      <a:pt x="10" y="475"/>
                    </a:lnTo>
                    <a:lnTo>
                      <a:pt x="12" y="482"/>
                    </a:lnTo>
                    <a:lnTo>
                      <a:pt x="12" y="490"/>
                    </a:lnTo>
                    <a:lnTo>
                      <a:pt x="14" y="497"/>
                    </a:lnTo>
                    <a:lnTo>
                      <a:pt x="15" y="503"/>
                    </a:lnTo>
                    <a:lnTo>
                      <a:pt x="15" y="511"/>
                    </a:lnTo>
                    <a:lnTo>
                      <a:pt x="15" y="520"/>
                    </a:lnTo>
                    <a:lnTo>
                      <a:pt x="17" y="526"/>
                    </a:lnTo>
                    <a:lnTo>
                      <a:pt x="17" y="534"/>
                    </a:lnTo>
                    <a:lnTo>
                      <a:pt x="19" y="541"/>
                    </a:lnTo>
                    <a:lnTo>
                      <a:pt x="21" y="547"/>
                    </a:lnTo>
                    <a:lnTo>
                      <a:pt x="21" y="554"/>
                    </a:lnTo>
                    <a:lnTo>
                      <a:pt x="23" y="562"/>
                    </a:lnTo>
                    <a:lnTo>
                      <a:pt x="23" y="568"/>
                    </a:lnTo>
                    <a:lnTo>
                      <a:pt x="25" y="575"/>
                    </a:lnTo>
                    <a:lnTo>
                      <a:pt x="27" y="583"/>
                    </a:lnTo>
                    <a:lnTo>
                      <a:pt x="27" y="591"/>
                    </a:lnTo>
                    <a:lnTo>
                      <a:pt x="29" y="596"/>
                    </a:lnTo>
                    <a:lnTo>
                      <a:pt x="31" y="602"/>
                    </a:lnTo>
                    <a:lnTo>
                      <a:pt x="33" y="610"/>
                    </a:lnTo>
                    <a:lnTo>
                      <a:pt x="34" y="615"/>
                    </a:lnTo>
                    <a:lnTo>
                      <a:pt x="36" y="623"/>
                    </a:lnTo>
                    <a:lnTo>
                      <a:pt x="36" y="629"/>
                    </a:lnTo>
                    <a:lnTo>
                      <a:pt x="40" y="634"/>
                    </a:lnTo>
                    <a:lnTo>
                      <a:pt x="40" y="640"/>
                    </a:lnTo>
                    <a:lnTo>
                      <a:pt x="42" y="646"/>
                    </a:lnTo>
                    <a:lnTo>
                      <a:pt x="44" y="651"/>
                    </a:lnTo>
                    <a:lnTo>
                      <a:pt x="46" y="657"/>
                    </a:lnTo>
                    <a:lnTo>
                      <a:pt x="48" y="661"/>
                    </a:lnTo>
                    <a:lnTo>
                      <a:pt x="50" y="667"/>
                    </a:lnTo>
                    <a:lnTo>
                      <a:pt x="50" y="672"/>
                    </a:lnTo>
                    <a:lnTo>
                      <a:pt x="53" y="678"/>
                    </a:lnTo>
                    <a:lnTo>
                      <a:pt x="55" y="682"/>
                    </a:lnTo>
                    <a:lnTo>
                      <a:pt x="55" y="686"/>
                    </a:lnTo>
                    <a:lnTo>
                      <a:pt x="59" y="691"/>
                    </a:lnTo>
                    <a:lnTo>
                      <a:pt x="61" y="697"/>
                    </a:lnTo>
                    <a:lnTo>
                      <a:pt x="63" y="699"/>
                    </a:lnTo>
                    <a:lnTo>
                      <a:pt x="65" y="705"/>
                    </a:lnTo>
                    <a:lnTo>
                      <a:pt x="67" y="708"/>
                    </a:lnTo>
                    <a:lnTo>
                      <a:pt x="69" y="712"/>
                    </a:lnTo>
                    <a:lnTo>
                      <a:pt x="72" y="716"/>
                    </a:lnTo>
                    <a:lnTo>
                      <a:pt x="74" y="720"/>
                    </a:lnTo>
                    <a:lnTo>
                      <a:pt x="76" y="724"/>
                    </a:lnTo>
                    <a:lnTo>
                      <a:pt x="78" y="727"/>
                    </a:lnTo>
                    <a:lnTo>
                      <a:pt x="80" y="729"/>
                    </a:lnTo>
                    <a:lnTo>
                      <a:pt x="84" y="735"/>
                    </a:lnTo>
                    <a:lnTo>
                      <a:pt x="86" y="737"/>
                    </a:lnTo>
                    <a:lnTo>
                      <a:pt x="90" y="741"/>
                    </a:lnTo>
                    <a:lnTo>
                      <a:pt x="93" y="746"/>
                    </a:lnTo>
                    <a:lnTo>
                      <a:pt x="99" y="752"/>
                    </a:lnTo>
                    <a:lnTo>
                      <a:pt x="105" y="758"/>
                    </a:lnTo>
                    <a:lnTo>
                      <a:pt x="110" y="764"/>
                    </a:lnTo>
                    <a:lnTo>
                      <a:pt x="114" y="767"/>
                    </a:lnTo>
                    <a:lnTo>
                      <a:pt x="120" y="773"/>
                    </a:lnTo>
                    <a:lnTo>
                      <a:pt x="126" y="775"/>
                    </a:lnTo>
                    <a:lnTo>
                      <a:pt x="131" y="781"/>
                    </a:lnTo>
                    <a:lnTo>
                      <a:pt x="135" y="784"/>
                    </a:lnTo>
                    <a:lnTo>
                      <a:pt x="141" y="786"/>
                    </a:lnTo>
                    <a:lnTo>
                      <a:pt x="147" y="790"/>
                    </a:lnTo>
                    <a:lnTo>
                      <a:pt x="152" y="794"/>
                    </a:lnTo>
                    <a:lnTo>
                      <a:pt x="158" y="798"/>
                    </a:lnTo>
                    <a:lnTo>
                      <a:pt x="164" y="800"/>
                    </a:lnTo>
                    <a:lnTo>
                      <a:pt x="169" y="803"/>
                    </a:lnTo>
                    <a:lnTo>
                      <a:pt x="175" y="805"/>
                    </a:lnTo>
                    <a:lnTo>
                      <a:pt x="181" y="807"/>
                    </a:lnTo>
                    <a:lnTo>
                      <a:pt x="187" y="809"/>
                    </a:lnTo>
                    <a:lnTo>
                      <a:pt x="192" y="811"/>
                    </a:lnTo>
                    <a:lnTo>
                      <a:pt x="198" y="815"/>
                    </a:lnTo>
                    <a:lnTo>
                      <a:pt x="204" y="817"/>
                    </a:lnTo>
                    <a:lnTo>
                      <a:pt x="209" y="819"/>
                    </a:lnTo>
                    <a:lnTo>
                      <a:pt x="215" y="819"/>
                    </a:lnTo>
                    <a:lnTo>
                      <a:pt x="221" y="822"/>
                    </a:lnTo>
                    <a:lnTo>
                      <a:pt x="226" y="824"/>
                    </a:lnTo>
                    <a:lnTo>
                      <a:pt x="232" y="824"/>
                    </a:lnTo>
                    <a:lnTo>
                      <a:pt x="238" y="828"/>
                    </a:lnTo>
                    <a:lnTo>
                      <a:pt x="244" y="830"/>
                    </a:lnTo>
                    <a:lnTo>
                      <a:pt x="247" y="832"/>
                    </a:lnTo>
                    <a:lnTo>
                      <a:pt x="253" y="832"/>
                    </a:lnTo>
                    <a:lnTo>
                      <a:pt x="259" y="836"/>
                    </a:lnTo>
                    <a:lnTo>
                      <a:pt x="263" y="838"/>
                    </a:lnTo>
                    <a:lnTo>
                      <a:pt x="268" y="838"/>
                    </a:lnTo>
                    <a:lnTo>
                      <a:pt x="274" y="841"/>
                    </a:lnTo>
                    <a:lnTo>
                      <a:pt x="280" y="843"/>
                    </a:lnTo>
                    <a:lnTo>
                      <a:pt x="285" y="845"/>
                    </a:lnTo>
                    <a:lnTo>
                      <a:pt x="291" y="847"/>
                    </a:lnTo>
                    <a:lnTo>
                      <a:pt x="295" y="849"/>
                    </a:lnTo>
                    <a:lnTo>
                      <a:pt x="301" y="851"/>
                    </a:lnTo>
                    <a:lnTo>
                      <a:pt x="304" y="853"/>
                    </a:lnTo>
                    <a:lnTo>
                      <a:pt x="310" y="855"/>
                    </a:lnTo>
                    <a:lnTo>
                      <a:pt x="314" y="857"/>
                    </a:lnTo>
                    <a:lnTo>
                      <a:pt x="320" y="860"/>
                    </a:lnTo>
                    <a:lnTo>
                      <a:pt x="325" y="862"/>
                    </a:lnTo>
                    <a:lnTo>
                      <a:pt x="329" y="862"/>
                    </a:lnTo>
                    <a:lnTo>
                      <a:pt x="333" y="866"/>
                    </a:lnTo>
                    <a:lnTo>
                      <a:pt x="339" y="868"/>
                    </a:lnTo>
                    <a:lnTo>
                      <a:pt x="344" y="870"/>
                    </a:lnTo>
                    <a:lnTo>
                      <a:pt x="348" y="874"/>
                    </a:lnTo>
                    <a:lnTo>
                      <a:pt x="354" y="876"/>
                    </a:lnTo>
                    <a:lnTo>
                      <a:pt x="358" y="879"/>
                    </a:lnTo>
                    <a:lnTo>
                      <a:pt x="361" y="881"/>
                    </a:lnTo>
                    <a:lnTo>
                      <a:pt x="367" y="885"/>
                    </a:lnTo>
                    <a:lnTo>
                      <a:pt x="371" y="887"/>
                    </a:lnTo>
                    <a:lnTo>
                      <a:pt x="375" y="889"/>
                    </a:lnTo>
                    <a:lnTo>
                      <a:pt x="379" y="893"/>
                    </a:lnTo>
                    <a:lnTo>
                      <a:pt x="382" y="897"/>
                    </a:lnTo>
                    <a:lnTo>
                      <a:pt x="388" y="900"/>
                    </a:lnTo>
                    <a:lnTo>
                      <a:pt x="392" y="902"/>
                    </a:lnTo>
                    <a:lnTo>
                      <a:pt x="396" y="906"/>
                    </a:lnTo>
                    <a:lnTo>
                      <a:pt x="399" y="910"/>
                    </a:lnTo>
                    <a:lnTo>
                      <a:pt x="403" y="912"/>
                    </a:lnTo>
                    <a:lnTo>
                      <a:pt x="407" y="916"/>
                    </a:lnTo>
                    <a:lnTo>
                      <a:pt x="411" y="919"/>
                    </a:lnTo>
                    <a:lnTo>
                      <a:pt x="413" y="923"/>
                    </a:lnTo>
                    <a:lnTo>
                      <a:pt x="417" y="925"/>
                    </a:lnTo>
                    <a:lnTo>
                      <a:pt x="420" y="929"/>
                    </a:lnTo>
                    <a:lnTo>
                      <a:pt x="424" y="931"/>
                    </a:lnTo>
                    <a:lnTo>
                      <a:pt x="430" y="936"/>
                    </a:lnTo>
                    <a:lnTo>
                      <a:pt x="434" y="942"/>
                    </a:lnTo>
                    <a:lnTo>
                      <a:pt x="439" y="946"/>
                    </a:lnTo>
                    <a:lnTo>
                      <a:pt x="443" y="950"/>
                    </a:lnTo>
                    <a:lnTo>
                      <a:pt x="445" y="954"/>
                    </a:lnTo>
                    <a:lnTo>
                      <a:pt x="449" y="955"/>
                    </a:lnTo>
                    <a:lnTo>
                      <a:pt x="449" y="957"/>
                    </a:lnTo>
                    <a:lnTo>
                      <a:pt x="451" y="957"/>
                    </a:lnTo>
                    <a:lnTo>
                      <a:pt x="449" y="955"/>
                    </a:lnTo>
                    <a:lnTo>
                      <a:pt x="449" y="952"/>
                    </a:lnTo>
                    <a:lnTo>
                      <a:pt x="447" y="948"/>
                    </a:lnTo>
                    <a:lnTo>
                      <a:pt x="445" y="944"/>
                    </a:lnTo>
                    <a:lnTo>
                      <a:pt x="445" y="942"/>
                    </a:lnTo>
                    <a:lnTo>
                      <a:pt x="443" y="938"/>
                    </a:lnTo>
                    <a:lnTo>
                      <a:pt x="443" y="936"/>
                    </a:lnTo>
                    <a:lnTo>
                      <a:pt x="443" y="931"/>
                    </a:lnTo>
                    <a:lnTo>
                      <a:pt x="441" y="929"/>
                    </a:lnTo>
                    <a:lnTo>
                      <a:pt x="441" y="923"/>
                    </a:lnTo>
                    <a:lnTo>
                      <a:pt x="439" y="919"/>
                    </a:lnTo>
                    <a:lnTo>
                      <a:pt x="439" y="914"/>
                    </a:lnTo>
                    <a:lnTo>
                      <a:pt x="437" y="910"/>
                    </a:lnTo>
                    <a:lnTo>
                      <a:pt x="437" y="904"/>
                    </a:lnTo>
                    <a:lnTo>
                      <a:pt x="436" y="900"/>
                    </a:lnTo>
                    <a:lnTo>
                      <a:pt x="434" y="895"/>
                    </a:lnTo>
                    <a:lnTo>
                      <a:pt x="434" y="889"/>
                    </a:lnTo>
                    <a:lnTo>
                      <a:pt x="434" y="883"/>
                    </a:lnTo>
                    <a:lnTo>
                      <a:pt x="432" y="878"/>
                    </a:lnTo>
                    <a:lnTo>
                      <a:pt x="432" y="874"/>
                    </a:lnTo>
                    <a:lnTo>
                      <a:pt x="432" y="870"/>
                    </a:lnTo>
                    <a:lnTo>
                      <a:pt x="432" y="868"/>
                    </a:lnTo>
                    <a:lnTo>
                      <a:pt x="432" y="864"/>
                    </a:lnTo>
                    <a:lnTo>
                      <a:pt x="430" y="859"/>
                    </a:lnTo>
                    <a:lnTo>
                      <a:pt x="430" y="851"/>
                    </a:lnTo>
                    <a:lnTo>
                      <a:pt x="428" y="849"/>
                    </a:lnTo>
                    <a:lnTo>
                      <a:pt x="428" y="845"/>
                    </a:lnTo>
                    <a:lnTo>
                      <a:pt x="426" y="841"/>
                    </a:lnTo>
                    <a:lnTo>
                      <a:pt x="426" y="838"/>
                    </a:lnTo>
                    <a:lnTo>
                      <a:pt x="426" y="836"/>
                    </a:lnTo>
                    <a:lnTo>
                      <a:pt x="426" y="832"/>
                    </a:lnTo>
                    <a:lnTo>
                      <a:pt x="426" y="828"/>
                    </a:lnTo>
                    <a:lnTo>
                      <a:pt x="426" y="824"/>
                    </a:lnTo>
                    <a:lnTo>
                      <a:pt x="426" y="822"/>
                    </a:lnTo>
                    <a:lnTo>
                      <a:pt x="426" y="819"/>
                    </a:lnTo>
                    <a:lnTo>
                      <a:pt x="424" y="815"/>
                    </a:lnTo>
                    <a:lnTo>
                      <a:pt x="424" y="811"/>
                    </a:lnTo>
                    <a:lnTo>
                      <a:pt x="424" y="807"/>
                    </a:lnTo>
                    <a:lnTo>
                      <a:pt x="424" y="803"/>
                    </a:lnTo>
                    <a:lnTo>
                      <a:pt x="424" y="800"/>
                    </a:lnTo>
                    <a:lnTo>
                      <a:pt x="424" y="798"/>
                    </a:lnTo>
                    <a:lnTo>
                      <a:pt x="424" y="792"/>
                    </a:lnTo>
                    <a:lnTo>
                      <a:pt x="424" y="788"/>
                    </a:lnTo>
                    <a:lnTo>
                      <a:pt x="424" y="786"/>
                    </a:lnTo>
                    <a:lnTo>
                      <a:pt x="424" y="783"/>
                    </a:lnTo>
                    <a:lnTo>
                      <a:pt x="424" y="779"/>
                    </a:lnTo>
                    <a:lnTo>
                      <a:pt x="424" y="775"/>
                    </a:lnTo>
                    <a:lnTo>
                      <a:pt x="424" y="773"/>
                    </a:lnTo>
                    <a:lnTo>
                      <a:pt x="424" y="769"/>
                    </a:lnTo>
                    <a:lnTo>
                      <a:pt x="424" y="765"/>
                    </a:lnTo>
                    <a:lnTo>
                      <a:pt x="424" y="762"/>
                    </a:lnTo>
                    <a:lnTo>
                      <a:pt x="424" y="758"/>
                    </a:lnTo>
                    <a:lnTo>
                      <a:pt x="424" y="754"/>
                    </a:lnTo>
                    <a:lnTo>
                      <a:pt x="424" y="750"/>
                    </a:lnTo>
                    <a:lnTo>
                      <a:pt x="424" y="746"/>
                    </a:lnTo>
                    <a:lnTo>
                      <a:pt x="424" y="743"/>
                    </a:lnTo>
                    <a:lnTo>
                      <a:pt x="424" y="741"/>
                    </a:lnTo>
                    <a:lnTo>
                      <a:pt x="424" y="737"/>
                    </a:lnTo>
                    <a:lnTo>
                      <a:pt x="424" y="735"/>
                    </a:lnTo>
                    <a:lnTo>
                      <a:pt x="424" y="729"/>
                    </a:lnTo>
                    <a:lnTo>
                      <a:pt x="424" y="727"/>
                    </a:lnTo>
                    <a:lnTo>
                      <a:pt x="424" y="722"/>
                    </a:lnTo>
                    <a:lnTo>
                      <a:pt x="424" y="716"/>
                    </a:lnTo>
                    <a:lnTo>
                      <a:pt x="424" y="710"/>
                    </a:lnTo>
                    <a:lnTo>
                      <a:pt x="424" y="705"/>
                    </a:lnTo>
                    <a:lnTo>
                      <a:pt x="424" y="699"/>
                    </a:lnTo>
                    <a:lnTo>
                      <a:pt x="424" y="693"/>
                    </a:lnTo>
                    <a:lnTo>
                      <a:pt x="424" y="687"/>
                    </a:lnTo>
                    <a:lnTo>
                      <a:pt x="424" y="684"/>
                    </a:lnTo>
                    <a:lnTo>
                      <a:pt x="424" y="680"/>
                    </a:lnTo>
                    <a:lnTo>
                      <a:pt x="426" y="678"/>
                    </a:lnTo>
                    <a:lnTo>
                      <a:pt x="426" y="674"/>
                    </a:lnTo>
                    <a:lnTo>
                      <a:pt x="426" y="670"/>
                    </a:lnTo>
                    <a:lnTo>
                      <a:pt x="426" y="667"/>
                    </a:lnTo>
                    <a:lnTo>
                      <a:pt x="426" y="663"/>
                    </a:lnTo>
                    <a:lnTo>
                      <a:pt x="426" y="661"/>
                    </a:lnTo>
                    <a:lnTo>
                      <a:pt x="424" y="659"/>
                    </a:lnTo>
                    <a:lnTo>
                      <a:pt x="424" y="655"/>
                    </a:lnTo>
                    <a:lnTo>
                      <a:pt x="422" y="653"/>
                    </a:lnTo>
                    <a:lnTo>
                      <a:pt x="420" y="649"/>
                    </a:lnTo>
                    <a:lnTo>
                      <a:pt x="420" y="648"/>
                    </a:lnTo>
                    <a:lnTo>
                      <a:pt x="418" y="644"/>
                    </a:lnTo>
                    <a:lnTo>
                      <a:pt x="417" y="640"/>
                    </a:lnTo>
                    <a:lnTo>
                      <a:pt x="415" y="636"/>
                    </a:lnTo>
                    <a:lnTo>
                      <a:pt x="413" y="632"/>
                    </a:lnTo>
                    <a:lnTo>
                      <a:pt x="409" y="627"/>
                    </a:lnTo>
                    <a:lnTo>
                      <a:pt x="407" y="623"/>
                    </a:lnTo>
                    <a:lnTo>
                      <a:pt x="405" y="617"/>
                    </a:lnTo>
                    <a:lnTo>
                      <a:pt x="401" y="611"/>
                    </a:lnTo>
                    <a:lnTo>
                      <a:pt x="399" y="606"/>
                    </a:lnTo>
                    <a:lnTo>
                      <a:pt x="394" y="602"/>
                    </a:lnTo>
                    <a:lnTo>
                      <a:pt x="392" y="594"/>
                    </a:lnTo>
                    <a:lnTo>
                      <a:pt x="388" y="589"/>
                    </a:lnTo>
                    <a:lnTo>
                      <a:pt x="386" y="585"/>
                    </a:lnTo>
                    <a:lnTo>
                      <a:pt x="382" y="583"/>
                    </a:lnTo>
                    <a:lnTo>
                      <a:pt x="380" y="579"/>
                    </a:lnTo>
                    <a:lnTo>
                      <a:pt x="379" y="575"/>
                    </a:lnTo>
                    <a:lnTo>
                      <a:pt x="377" y="572"/>
                    </a:lnTo>
                    <a:lnTo>
                      <a:pt x="375" y="570"/>
                    </a:lnTo>
                    <a:lnTo>
                      <a:pt x="373" y="566"/>
                    </a:lnTo>
                    <a:lnTo>
                      <a:pt x="371" y="564"/>
                    </a:lnTo>
                    <a:lnTo>
                      <a:pt x="369" y="560"/>
                    </a:lnTo>
                    <a:lnTo>
                      <a:pt x="367" y="556"/>
                    </a:lnTo>
                    <a:lnTo>
                      <a:pt x="363" y="553"/>
                    </a:lnTo>
                    <a:lnTo>
                      <a:pt x="361" y="549"/>
                    </a:lnTo>
                    <a:lnTo>
                      <a:pt x="358" y="547"/>
                    </a:lnTo>
                    <a:lnTo>
                      <a:pt x="356" y="543"/>
                    </a:lnTo>
                    <a:lnTo>
                      <a:pt x="354" y="539"/>
                    </a:lnTo>
                    <a:lnTo>
                      <a:pt x="352" y="535"/>
                    </a:lnTo>
                    <a:lnTo>
                      <a:pt x="350" y="534"/>
                    </a:lnTo>
                    <a:lnTo>
                      <a:pt x="346" y="530"/>
                    </a:lnTo>
                    <a:lnTo>
                      <a:pt x="342" y="526"/>
                    </a:lnTo>
                    <a:lnTo>
                      <a:pt x="341" y="522"/>
                    </a:lnTo>
                    <a:lnTo>
                      <a:pt x="339" y="520"/>
                    </a:lnTo>
                    <a:lnTo>
                      <a:pt x="337" y="516"/>
                    </a:lnTo>
                    <a:lnTo>
                      <a:pt x="333" y="513"/>
                    </a:lnTo>
                    <a:lnTo>
                      <a:pt x="331" y="511"/>
                    </a:lnTo>
                    <a:lnTo>
                      <a:pt x="327" y="507"/>
                    </a:lnTo>
                    <a:lnTo>
                      <a:pt x="323" y="503"/>
                    </a:lnTo>
                    <a:lnTo>
                      <a:pt x="320" y="499"/>
                    </a:lnTo>
                    <a:lnTo>
                      <a:pt x="318" y="496"/>
                    </a:lnTo>
                    <a:lnTo>
                      <a:pt x="314" y="492"/>
                    </a:lnTo>
                    <a:lnTo>
                      <a:pt x="312" y="490"/>
                    </a:lnTo>
                    <a:lnTo>
                      <a:pt x="308" y="486"/>
                    </a:lnTo>
                    <a:lnTo>
                      <a:pt x="306" y="484"/>
                    </a:lnTo>
                    <a:lnTo>
                      <a:pt x="302" y="480"/>
                    </a:lnTo>
                    <a:lnTo>
                      <a:pt x="299" y="477"/>
                    </a:lnTo>
                    <a:lnTo>
                      <a:pt x="295" y="473"/>
                    </a:lnTo>
                    <a:lnTo>
                      <a:pt x="293" y="471"/>
                    </a:lnTo>
                    <a:lnTo>
                      <a:pt x="289" y="467"/>
                    </a:lnTo>
                    <a:lnTo>
                      <a:pt x="285" y="465"/>
                    </a:lnTo>
                    <a:lnTo>
                      <a:pt x="282" y="461"/>
                    </a:lnTo>
                    <a:lnTo>
                      <a:pt x="280" y="459"/>
                    </a:lnTo>
                    <a:lnTo>
                      <a:pt x="276" y="456"/>
                    </a:lnTo>
                    <a:lnTo>
                      <a:pt x="272" y="452"/>
                    </a:lnTo>
                    <a:lnTo>
                      <a:pt x="268" y="448"/>
                    </a:lnTo>
                    <a:lnTo>
                      <a:pt x="266" y="446"/>
                    </a:lnTo>
                    <a:lnTo>
                      <a:pt x="263" y="442"/>
                    </a:lnTo>
                    <a:lnTo>
                      <a:pt x="259" y="439"/>
                    </a:lnTo>
                    <a:lnTo>
                      <a:pt x="255" y="435"/>
                    </a:lnTo>
                    <a:lnTo>
                      <a:pt x="253" y="433"/>
                    </a:lnTo>
                    <a:lnTo>
                      <a:pt x="249" y="429"/>
                    </a:lnTo>
                    <a:lnTo>
                      <a:pt x="245" y="425"/>
                    </a:lnTo>
                    <a:lnTo>
                      <a:pt x="244" y="421"/>
                    </a:lnTo>
                    <a:lnTo>
                      <a:pt x="240" y="420"/>
                    </a:lnTo>
                    <a:lnTo>
                      <a:pt x="236" y="416"/>
                    </a:lnTo>
                    <a:lnTo>
                      <a:pt x="232" y="414"/>
                    </a:lnTo>
                    <a:lnTo>
                      <a:pt x="230" y="410"/>
                    </a:lnTo>
                    <a:lnTo>
                      <a:pt x="228" y="406"/>
                    </a:lnTo>
                    <a:lnTo>
                      <a:pt x="225" y="402"/>
                    </a:lnTo>
                    <a:lnTo>
                      <a:pt x="221" y="399"/>
                    </a:lnTo>
                    <a:lnTo>
                      <a:pt x="217" y="395"/>
                    </a:lnTo>
                    <a:lnTo>
                      <a:pt x="215" y="391"/>
                    </a:lnTo>
                    <a:lnTo>
                      <a:pt x="211" y="387"/>
                    </a:lnTo>
                    <a:lnTo>
                      <a:pt x="209" y="383"/>
                    </a:lnTo>
                    <a:lnTo>
                      <a:pt x="206" y="382"/>
                    </a:lnTo>
                    <a:lnTo>
                      <a:pt x="204" y="376"/>
                    </a:lnTo>
                    <a:lnTo>
                      <a:pt x="200" y="372"/>
                    </a:lnTo>
                    <a:lnTo>
                      <a:pt x="198" y="368"/>
                    </a:lnTo>
                    <a:lnTo>
                      <a:pt x="194" y="364"/>
                    </a:lnTo>
                    <a:lnTo>
                      <a:pt x="192" y="361"/>
                    </a:lnTo>
                    <a:lnTo>
                      <a:pt x="190" y="357"/>
                    </a:lnTo>
                    <a:lnTo>
                      <a:pt x="187" y="353"/>
                    </a:lnTo>
                    <a:lnTo>
                      <a:pt x="185" y="349"/>
                    </a:lnTo>
                    <a:lnTo>
                      <a:pt x="183" y="345"/>
                    </a:lnTo>
                    <a:lnTo>
                      <a:pt x="179" y="340"/>
                    </a:lnTo>
                    <a:lnTo>
                      <a:pt x="177" y="338"/>
                    </a:lnTo>
                    <a:lnTo>
                      <a:pt x="175" y="332"/>
                    </a:lnTo>
                    <a:lnTo>
                      <a:pt x="173" y="328"/>
                    </a:lnTo>
                    <a:lnTo>
                      <a:pt x="171" y="323"/>
                    </a:lnTo>
                    <a:lnTo>
                      <a:pt x="169" y="319"/>
                    </a:lnTo>
                    <a:lnTo>
                      <a:pt x="168" y="313"/>
                    </a:lnTo>
                    <a:lnTo>
                      <a:pt x="166" y="309"/>
                    </a:lnTo>
                    <a:lnTo>
                      <a:pt x="164" y="304"/>
                    </a:lnTo>
                    <a:lnTo>
                      <a:pt x="162" y="300"/>
                    </a:lnTo>
                    <a:lnTo>
                      <a:pt x="160" y="296"/>
                    </a:lnTo>
                    <a:lnTo>
                      <a:pt x="160" y="290"/>
                    </a:lnTo>
                    <a:lnTo>
                      <a:pt x="158" y="285"/>
                    </a:lnTo>
                    <a:lnTo>
                      <a:pt x="156" y="281"/>
                    </a:lnTo>
                    <a:lnTo>
                      <a:pt x="154" y="275"/>
                    </a:lnTo>
                    <a:lnTo>
                      <a:pt x="154" y="271"/>
                    </a:lnTo>
                    <a:lnTo>
                      <a:pt x="152" y="266"/>
                    </a:lnTo>
                    <a:lnTo>
                      <a:pt x="152" y="260"/>
                    </a:lnTo>
                    <a:lnTo>
                      <a:pt x="150" y="254"/>
                    </a:lnTo>
                    <a:lnTo>
                      <a:pt x="150" y="248"/>
                    </a:lnTo>
                    <a:lnTo>
                      <a:pt x="149" y="243"/>
                    </a:lnTo>
                    <a:lnTo>
                      <a:pt x="149" y="237"/>
                    </a:lnTo>
                    <a:lnTo>
                      <a:pt x="149" y="231"/>
                    </a:lnTo>
                    <a:lnTo>
                      <a:pt x="149" y="228"/>
                    </a:lnTo>
                    <a:lnTo>
                      <a:pt x="149" y="220"/>
                    </a:lnTo>
                    <a:lnTo>
                      <a:pt x="149" y="214"/>
                    </a:lnTo>
                    <a:lnTo>
                      <a:pt x="149" y="209"/>
                    </a:lnTo>
                    <a:lnTo>
                      <a:pt x="149" y="203"/>
                    </a:lnTo>
                    <a:lnTo>
                      <a:pt x="149" y="199"/>
                    </a:lnTo>
                    <a:lnTo>
                      <a:pt x="149" y="193"/>
                    </a:lnTo>
                    <a:lnTo>
                      <a:pt x="149" y="186"/>
                    </a:lnTo>
                    <a:lnTo>
                      <a:pt x="149" y="182"/>
                    </a:lnTo>
                    <a:lnTo>
                      <a:pt x="149" y="174"/>
                    </a:lnTo>
                    <a:lnTo>
                      <a:pt x="149" y="169"/>
                    </a:lnTo>
                    <a:lnTo>
                      <a:pt x="149" y="163"/>
                    </a:lnTo>
                    <a:lnTo>
                      <a:pt x="149" y="157"/>
                    </a:lnTo>
                    <a:lnTo>
                      <a:pt x="149" y="152"/>
                    </a:lnTo>
                    <a:lnTo>
                      <a:pt x="150" y="146"/>
                    </a:lnTo>
                    <a:lnTo>
                      <a:pt x="150" y="140"/>
                    </a:lnTo>
                    <a:lnTo>
                      <a:pt x="150" y="136"/>
                    </a:lnTo>
                    <a:lnTo>
                      <a:pt x="150" y="131"/>
                    </a:lnTo>
                    <a:lnTo>
                      <a:pt x="152" y="125"/>
                    </a:lnTo>
                    <a:lnTo>
                      <a:pt x="152" y="119"/>
                    </a:lnTo>
                    <a:lnTo>
                      <a:pt x="154" y="114"/>
                    </a:lnTo>
                    <a:lnTo>
                      <a:pt x="154" y="108"/>
                    </a:lnTo>
                    <a:lnTo>
                      <a:pt x="156" y="102"/>
                    </a:lnTo>
                    <a:lnTo>
                      <a:pt x="156" y="98"/>
                    </a:lnTo>
                    <a:lnTo>
                      <a:pt x="158" y="93"/>
                    </a:lnTo>
                    <a:lnTo>
                      <a:pt x="158" y="89"/>
                    </a:lnTo>
                    <a:lnTo>
                      <a:pt x="160" y="83"/>
                    </a:lnTo>
                    <a:lnTo>
                      <a:pt x="160" y="77"/>
                    </a:lnTo>
                    <a:lnTo>
                      <a:pt x="162" y="74"/>
                    </a:lnTo>
                    <a:lnTo>
                      <a:pt x="162" y="68"/>
                    </a:lnTo>
                    <a:lnTo>
                      <a:pt x="162" y="64"/>
                    </a:lnTo>
                    <a:lnTo>
                      <a:pt x="164" y="58"/>
                    </a:lnTo>
                    <a:lnTo>
                      <a:pt x="166" y="57"/>
                    </a:lnTo>
                    <a:lnTo>
                      <a:pt x="166" y="51"/>
                    </a:lnTo>
                    <a:lnTo>
                      <a:pt x="166" y="47"/>
                    </a:lnTo>
                    <a:lnTo>
                      <a:pt x="168" y="43"/>
                    </a:lnTo>
                    <a:lnTo>
                      <a:pt x="168" y="39"/>
                    </a:lnTo>
                    <a:lnTo>
                      <a:pt x="168" y="36"/>
                    </a:lnTo>
                    <a:lnTo>
                      <a:pt x="169" y="32"/>
                    </a:lnTo>
                    <a:lnTo>
                      <a:pt x="171" y="30"/>
                    </a:lnTo>
                    <a:lnTo>
                      <a:pt x="171" y="26"/>
                    </a:lnTo>
                    <a:lnTo>
                      <a:pt x="171" y="24"/>
                    </a:lnTo>
                    <a:lnTo>
                      <a:pt x="173" y="20"/>
                    </a:lnTo>
                    <a:lnTo>
                      <a:pt x="173" y="17"/>
                    </a:lnTo>
                    <a:lnTo>
                      <a:pt x="173" y="15"/>
                    </a:lnTo>
                    <a:lnTo>
                      <a:pt x="175" y="11"/>
                    </a:lnTo>
                    <a:lnTo>
                      <a:pt x="175" y="7"/>
                    </a:lnTo>
                    <a:lnTo>
                      <a:pt x="177" y="3"/>
                    </a:lnTo>
                    <a:lnTo>
                      <a:pt x="177" y="1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43" name="Freeform 137"/>
              <p:cNvSpPr>
                <a:spLocks/>
              </p:cNvSpPr>
              <p:nvPr/>
            </p:nvSpPr>
            <p:spPr bwMode="auto">
              <a:xfrm>
                <a:off x="576" y="2496"/>
                <a:ext cx="675" cy="934"/>
              </a:xfrm>
              <a:custGeom>
                <a:avLst/>
                <a:gdLst>
                  <a:gd name="T0" fmla="*/ 20 w 1350"/>
                  <a:gd name="T1" fmla="*/ 2 h 1868"/>
                  <a:gd name="T2" fmla="*/ 19 w 1350"/>
                  <a:gd name="T3" fmla="*/ 3 h 1868"/>
                  <a:gd name="T4" fmla="*/ 18 w 1350"/>
                  <a:gd name="T5" fmla="*/ 4 h 1868"/>
                  <a:gd name="T6" fmla="*/ 17 w 1350"/>
                  <a:gd name="T7" fmla="*/ 4 h 1868"/>
                  <a:gd name="T8" fmla="*/ 15 w 1350"/>
                  <a:gd name="T9" fmla="*/ 4 h 1868"/>
                  <a:gd name="T10" fmla="*/ 13 w 1350"/>
                  <a:gd name="T11" fmla="*/ 6 h 1868"/>
                  <a:gd name="T12" fmla="*/ 12 w 1350"/>
                  <a:gd name="T13" fmla="*/ 6 h 1868"/>
                  <a:gd name="T14" fmla="*/ 11 w 1350"/>
                  <a:gd name="T15" fmla="*/ 6 h 1868"/>
                  <a:gd name="T16" fmla="*/ 11 w 1350"/>
                  <a:gd name="T17" fmla="*/ 7 h 1868"/>
                  <a:gd name="T18" fmla="*/ 9 w 1350"/>
                  <a:gd name="T19" fmla="*/ 7 h 1868"/>
                  <a:gd name="T20" fmla="*/ 7 w 1350"/>
                  <a:gd name="T21" fmla="*/ 9 h 1868"/>
                  <a:gd name="T22" fmla="*/ 6 w 1350"/>
                  <a:gd name="T23" fmla="*/ 9 h 1868"/>
                  <a:gd name="T24" fmla="*/ 5 w 1350"/>
                  <a:gd name="T25" fmla="*/ 10 h 1868"/>
                  <a:gd name="T26" fmla="*/ 3 w 1350"/>
                  <a:gd name="T27" fmla="*/ 12 h 1868"/>
                  <a:gd name="T28" fmla="*/ 3 w 1350"/>
                  <a:gd name="T29" fmla="*/ 13 h 1868"/>
                  <a:gd name="T30" fmla="*/ 3 w 1350"/>
                  <a:gd name="T31" fmla="*/ 14 h 1868"/>
                  <a:gd name="T32" fmla="*/ 1 w 1350"/>
                  <a:gd name="T33" fmla="*/ 15 h 1868"/>
                  <a:gd name="T34" fmla="*/ 1 w 1350"/>
                  <a:gd name="T35" fmla="*/ 15 h 1868"/>
                  <a:gd name="T36" fmla="*/ 1 w 1350"/>
                  <a:gd name="T37" fmla="*/ 17 h 1868"/>
                  <a:gd name="T38" fmla="*/ 1 w 1350"/>
                  <a:gd name="T39" fmla="*/ 19 h 1868"/>
                  <a:gd name="T40" fmla="*/ 1 w 1350"/>
                  <a:gd name="T41" fmla="*/ 20 h 1868"/>
                  <a:gd name="T42" fmla="*/ 0 w 1350"/>
                  <a:gd name="T43" fmla="*/ 21 h 1868"/>
                  <a:gd name="T44" fmla="*/ 1 w 1350"/>
                  <a:gd name="T45" fmla="*/ 23 h 1868"/>
                  <a:gd name="T46" fmla="*/ 1 w 1350"/>
                  <a:gd name="T47" fmla="*/ 24 h 1868"/>
                  <a:gd name="T48" fmla="*/ 1 w 1350"/>
                  <a:gd name="T49" fmla="*/ 25 h 1868"/>
                  <a:gd name="T50" fmla="*/ 3 w 1350"/>
                  <a:gd name="T51" fmla="*/ 27 h 1868"/>
                  <a:gd name="T52" fmla="*/ 3 w 1350"/>
                  <a:gd name="T53" fmla="*/ 28 h 1868"/>
                  <a:gd name="T54" fmla="*/ 3 w 1350"/>
                  <a:gd name="T55" fmla="*/ 29 h 1868"/>
                  <a:gd name="T56" fmla="*/ 5 w 1350"/>
                  <a:gd name="T57" fmla="*/ 29 h 1868"/>
                  <a:gd name="T58" fmla="*/ 7 w 1350"/>
                  <a:gd name="T59" fmla="*/ 29 h 1868"/>
                  <a:gd name="T60" fmla="*/ 9 w 1350"/>
                  <a:gd name="T61" fmla="*/ 29 h 1868"/>
                  <a:gd name="T62" fmla="*/ 11 w 1350"/>
                  <a:gd name="T63" fmla="*/ 29 h 1868"/>
                  <a:gd name="T64" fmla="*/ 11 w 1350"/>
                  <a:gd name="T65" fmla="*/ 28 h 1868"/>
                  <a:gd name="T66" fmla="*/ 9 w 1350"/>
                  <a:gd name="T67" fmla="*/ 28 h 1868"/>
                  <a:gd name="T68" fmla="*/ 7 w 1350"/>
                  <a:gd name="T69" fmla="*/ 27 h 1868"/>
                  <a:gd name="T70" fmla="*/ 6 w 1350"/>
                  <a:gd name="T71" fmla="*/ 27 h 1868"/>
                  <a:gd name="T72" fmla="*/ 5 w 1350"/>
                  <a:gd name="T73" fmla="*/ 26 h 1868"/>
                  <a:gd name="T74" fmla="*/ 5 w 1350"/>
                  <a:gd name="T75" fmla="*/ 25 h 1868"/>
                  <a:gd name="T76" fmla="*/ 3 w 1350"/>
                  <a:gd name="T77" fmla="*/ 23 h 1868"/>
                  <a:gd name="T78" fmla="*/ 3 w 1350"/>
                  <a:gd name="T79" fmla="*/ 21 h 1868"/>
                  <a:gd name="T80" fmla="*/ 3 w 1350"/>
                  <a:gd name="T81" fmla="*/ 20 h 1868"/>
                  <a:gd name="T82" fmla="*/ 3 w 1350"/>
                  <a:gd name="T83" fmla="*/ 19 h 1868"/>
                  <a:gd name="T84" fmla="*/ 1 w 1350"/>
                  <a:gd name="T85" fmla="*/ 20 h 1868"/>
                  <a:gd name="T86" fmla="*/ 1 w 1350"/>
                  <a:gd name="T87" fmla="*/ 19 h 1868"/>
                  <a:gd name="T88" fmla="*/ 1 w 1350"/>
                  <a:gd name="T89" fmla="*/ 18 h 1868"/>
                  <a:gd name="T90" fmla="*/ 1 w 1350"/>
                  <a:gd name="T91" fmla="*/ 17 h 1868"/>
                  <a:gd name="T92" fmla="*/ 3 w 1350"/>
                  <a:gd name="T93" fmla="*/ 15 h 1868"/>
                  <a:gd name="T94" fmla="*/ 3 w 1350"/>
                  <a:gd name="T95" fmla="*/ 15 h 1868"/>
                  <a:gd name="T96" fmla="*/ 3 w 1350"/>
                  <a:gd name="T97" fmla="*/ 13 h 1868"/>
                  <a:gd name="T98" fmla="*/ 5 w 1350"/>
                  <a:gd name="T99" fmla="*/ 12 h 1868"/>
                  <a:gd name="T100" fmla="*/ 5 w 1350"/>
                  <a:gd name="T101" fmla="*/ 10 h 1868"/>
                  <a:gd name="T102" fmla="*/ 6 w 1350"/>
                  <a:gd name="T103" fmla="*/ 10 h 1868"/>
                  <a:gd name="T104" fmla="*/ 7 w 1350"/>
                  <a:gd name="T105" fmla="*/ 10 h 1868"/>
                  <a:gd name="T106" fmla="*/ 10 w 1350"/>
                  <a:gd name="T107" fmla="*/ 9 h 1868"/>
                  <a:gd name="T108" fmla="*/ 11 w 1350"/>
                  <a:gd name="T109" fmla="*/ 7 h 1868"/>
                  <a:gd name="T110" fmla="*/ 13 w 1350"/>
                  <a:gd name="T111" fmla="*/ 7 h 1868"/>
                  <a:gd name="T112" fmla="*/ 14 w 1350"/>
                  <a:gd name="T113" fmla="*/ 6 h 1868"/>
                  <a:gd name="T114" fmla="*/ 15 w 1350"/>
                  <a:gd name="T115" fmla="*/ 5 h 1868"/>
                  <a:gd name="T116" fmla="*/ 17 w 1350"/>
                  <a:gd name="T117" fmla="*/ 5 h 1868"/>
                  <a:gd name="T118" fmla="*/ 19 w 1350"/>
                  <a:gd name="T119" fmla="*/ 4 h 1868"/>
                  <a:gd name="T120" fmla="*/ 20 w 1350"/>
                  <a:gd name="T121" fmla="*/ 3 h 1868"/>
                  <a:gd name="T122" fmla="*/ 21 w 1350"/>
                  <a:gd name="T123" fmla="*/ 2 h 186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50"/>
                  <a:gd name="T187" fmla="*/ 0 h 1868"/>
                  <a:gd name="T188" fmla="*/ 1350 w 1350"/>
                  <a:gd name="T189" fmla="*/ 1868 h 186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50" h="1868">
                    <a:moveTo>
                      <a:pt x="1325" y="0"/>
                    </a:moveTo>
                    <a:lnTo>
                      <a:pt x="1323" y="2"/>
                    </a:lnTo>
                    <a:lnTo>
                      <a:pt x="1319" y="6"/>
                    </a:lnTo>
                    <a:lnTo>
                      <a:pt x="1317" y="8"/>
                    </a:lnTo>
                    <a:lnTo>
                      <a:pt x="1314" y="13"/>
                    </a:lnTo>
                    <a:lnTo>
                      <a:pt x="1312" y="17"/>
                    </a:lnTo>
                    <a:lnTo>
                      <a:pt x="1308" y="23"/>
                    </a:lnTo>
                    <a:lnTo>
                      <a:pt x="1302" y="27"/>
                    </a:lnTo>
                    <a:lnTo>
                      <a:pt x="1298" y="32"/>
                    </a:lnTo>
                    <a:lnTo>
                      <a:pt x="1295" y="36"/>
                    </a:lnTo>
                    <a:lnTo>
                      <a:pt x="1293" y="38"/>
                    </a:lnTo>
                    <a:lnTo>
                      <a:pt x="1289" y="42"/>
                    </a:lnTo>
                    <a:lnTo>
                      <a:pt x="1287" y="46"/>
                    </a:lnTo>
                    <a:lnTo>
                      <a:pt x="1285" y="49"/>
                    </a:lnTo>
                    <a:lnTo>
                      <a:pt x="1281" y="53"/>
                    </a:lnTo>
                    <a:lnTo>
                      <a:pt x="1277" y="57"/>
                    </a:lnTo>
                    <a:lnTo>
                      <a:pt x="1276" y="61"/>
                    </a:lnTo>
                    <a:lnTo>
                      <a:pt x="1272" y="63"/>
                    </a:lnTo>
                    <a:lnTo>
                      <a:pt x="1268" y="68"/>
                    </a:lnTo>
                    <a:lnTo>
                      <a:pt x="1266" y="70"/>
                    </a:lnTo>
                    <a:lnTo>
                      <a:pt x="1262" y="76"/>
                    </a:lnTo>
                    <a:lnTo>
                      <a:pt x="1258" y="80"/>
                    </a:lnTo>
                    <a:lnTo>
                      <a:pt x="1255" y="82"/>
                    </a:lnTo>
                    <a:lnTo>
                      <a:pt x="1251" y="87"/>
                    </a:lnTo>
                    <a:lnTo>
                      <a:pt x="1247" y="89"/>
                    </a:lnTo>
                    <a:lnTo>
                      <a:pt x="1243" y="93"/>
                    </a:lnTo>
                    <a:lnTo>
                      <a:pt x="1241" y="99"/>
                    </a:lnTo>
                    <a:lnTo>
                      <a:pt x="1236" y="103"/>
                    </a:lnTo>
                    <a:lnTo>
                      <a:pt x="1232" y="106"/>
                    </a:lnTo>
                    <a:lnTo>
                      <a:pt x="1228" y="110"/>
                    </a:lnTo>
                    <a:lnTo>
                      <a:pt x="1224" y="114"/>
                    </a:lnTo>
                    <a:lnTo>
                      <a:pt x="1220" y="118"/>
                    </a:lnTo>
                    <a:lnTo>
                      <a:pt x="1217" y="124"/>
                    </a:lnTo>
                    <a:lnTo>
                      <a:pt x="1213" y="127"/>
                    </a:lnTo>
                    <a:lnTo>
                      <a:pt x="1209" y="131"/>
                    </a:lnTo>
                    <a:lnTo>
                      <a:pt x="1205" y="135"/>
                    </a:lnTo>
                    <a:lnTo>
                      <a:pt x="1201" y="139"/>
                    </a:lnTo>
                    <a:lnTo>
                      <a:pt x="1198" y="143"/>
                    </a:lnTo>
                    <a:lnTo>
                      <a:pt x="1192" y="146"/>
                    </a:lnTo>
                    <a:lnTo>
                      <a:pt x="1188" y="150"/>
                    </a:lnTo>
                    <a:lnTo>
                      <a:pt x="1184" y="154"/>
                    </a:lnTo>
                    <a:lnTo>
                      <a:pt x="1181" y="158"/>
                    </a:lnTo>
                    <a:lnTo>
                      <a:pt x="1177" y="162"/>
                    </a:lnTo>
                    <a:lnTo>
                      <a:pt x="1173" y="163"/>
                    </a:lnTo>
                    <a:lnTo>
                      <a:pt x="1169" y="169"/>
                    </a:lnTo>
                    <a:lnTo>
                      <a:pt x="1165" y="171"/>
                    </a:lnTo>
                    <a:lnTo>
                      <a:pt x="1160" y="175"/>
                    </a:lnTo>
                    <a:lnTo>
                      <a:pt x="1156" y="177"/>
                    </a:lnTo>
                    <a:lnTo>
                      <a:pt x="1152" y="181"/>
                    </a:lnTo>
                    <a:lnTo>
                      <a:pt x="1148" y="184"/>
                    </a:lnTo>
                    <a:lnTo>
                      <a:pt x="1144" y="186"/>
                    </a:lnTo>
                    <a:lnTo>
                      <a:pt x="1141" y="190"/>
                    </a:lnTo>
                    <a:lnTo>
                      <a:pt x="1137" y="194"/>
                    </a:lnTo>
                    <a:lnTo>
                      <a:pt x="1133" y="194"/>
                    </a:lnTo>
                    <a:lnTo>
                      <a:pt x="1129" y="196"/>
                    </a:lnTo>
                    <a:lnTo>
                      <a:pt x="1125" y="200"/>
                    </a:lnTo>
                    <a:lnTo>
                      <a:pt x="1122" y="201"/>
                    </a:lnTo>
                    <a:lnTo>
                      <a:pt x="1118" y="203"/>
                    </a:lnTo>
                    <a:lnTo>
                      <a:pt x="1114" y="205"/>
                    </a:lnTo>
                    <a:lnTo>
                      <a:pt x="1110" y="207"/>
                    </a:lnTo>
                    <a:lnTo>
                      <a:pt x="1106" y="209"/>
                    </a:lnTo>
                    <a:lnTo>
                      <a:pt x="1104" y="209"/>
                    </a:lnTo>
                    <a:lnTo>
                      <a:pt x="1101" y="211"/>
                    </a:lnTo>
                    <a:lnTo>
                      <a:pt x="1097" y="213"/>
                    </a:lnTo>
                    <a:lnTo>
                      <a:pt x="1093" y="215"/>
                    </a:lnTo>
                    <a:lnTo>
                      <a:pt x="1091" y="215"/>
                    </a:lnTo>
                    <a:lnTo>
                      <a:pt x="1085" y="217"/>
                    </a:lnTo>
                    <a:lnTo>
                      <a:pt x="1084" y="219"/>
                    </a:lnTo>
                    <a:lnTo>
                      <a:pt x="1080" y="220"/>
                    </a:lnTo>
                    <a:lnTo>
                      <a:pt x="1078" y="220"/>
                    </a:lnTo>
                    <a:lnTo>
                      <a:pt x="1074" y="220"/>
                    </a:lnTo>
                    <a:lnTo>
                      <a:pt x="1070" y="220"/>
                    </a:lnTo>
                    <a:lnTo>
                      <a:pt x="1068" y="222"/>
                    </a:lnTo>
                    <a:lnTo>
                      <a:pt x="1063" y="224"/>
                    </a:lnTo>
                    <a:lnTo>
                      <a:pt x="1057" y="224"/>
                    </a:lnTo>
                    <a:lnTo>
                      <a:pt x="1051" y="224"/>
                    </a:lnTo>
                    <a:lnTo>
                      <a:pt x="1046" y="226"/>
                    </a:lnTo>
                    <a:lnTo>
                      <a:pt x="1040" y="226"/>
                    </a:lnTo>
                    <a:lnTo>
                      <a:pt x="1036" y="226"/>
                    </a:lnTo>
                    <a:lnTo>
                      <a:pt x="1030" y="226"/>
                    </a:lnTo>
                    <a:lnTo>
                      <a:pt x="1028" y="226"/>
                    </a:lnTo>
                    <a:lnTo>
                      <a:pt x="1023" y="224"/>
                    </a:lnTo>
                    <a:lnTo>
                      <a:pt x="1021" y="224"/>
                    </a:lnTo>
                    <a:lnTo>
                      <a:pt x="1017" y="224"/>
                    </a:lnTo>
                    <a:lnTo>
                      <a:pt x="1013" y="224"/>
                    </a:lnTo>
                    <a:lnTo>
                      <a:pt x="1009" y="222"/>
                    </a:lnTo>
                    <a:lnTo>
                      <a:pt x="1008" y="222"/>
                    </a:lnTo>
                    <a:lnTo>
                      <a:pt x="1004" y="220"/>
                    </a:lnTo>
                    <a:lnTo>
                      <a:pt x="1000" y="220"/>
                    </a:lnTo>
                    <a:lnTo>
                      <a:pt x="998" y="220"/>
                    </a:lnTo>
                    <a:lnTo>
                      <a:pt x="996" y="220"/>
                    </a:lnTo>
                    <a:lnTo>
                      <a:pt x="992" y="224"/>
                    </a:lnTo>
                    <a:lnTo>
                      <a:pt x="990" y="226"/>
                    </a:lnTo>
                    <a:lnTo>
                      <a:pt x="989" y="228"/>
                    </a:lnTo>
                    <a:lnTo>
                      <a:pt x="985" y="232"/>
                    </a:lnTo>
                    <a:lnTo>
                      <a:pt x="983" y="236"/>
                    </a:lnTo>
                    <a:lnTo>
                      <a:pt x="979" y="239"/>
                    </a:lnTo>
                    <a:lnTo>
                      <a:pt x="975" y="243"/>
                    </a:lnTo>
                    <a:lnTo>
                      <a:pt x="971" y="247"/>
                    </a:lnTo>
                    <a:lnTo>
                      <a:pt x="966" y="253"/>
                    </a:lnTo>
                    <a:lnTo>
                      <a:pt x="960" y="258"/>
                    </a:lnTo>
                    <a:lnTo>
                      <a:pt x="956" y="262"/>
                    </a:lnTo>
                    <a:lnTo>
                      <a:pt x="952" y="270"/>
                    </a:lnTo>
                    <a:lnTo>
                      <a:pt x="947" y="276"/>
                    </a:lnTo>
                    <a:lnTo>
                      <a:pt x="941" y="279"/>
                    </a:lnTo>
                    <a:lnTo>
                      <a:pt x="935" y="285"/>
                    </a:lnTo>
                    <a:lnTo>
                      <a:pt x="930" y="291"/>
                    </a:lnTo>
                    <a:lnTo>
                      <a:pt x="922" y="296"/>
                    </a:lnTo>
                    <a:lnTo>
                      <a:pt x="920" y="298"/>
                    </a:lnTo>
                    <a:lnTo>
                      <a:pt x="916" y="302"/>
                    </a:lnTo>
                    <a:lnTo>
                      <a:pt x="914" y="304"/>
                    </a:lnTo>
                    <a:lnTo>
                      <a:pt x="911" y="308"/>
                    </a:lnTo>
                    <a:lnTo>
                      <a:pt x="907" y="310"/>
                    </a:lnTo>
                    <a:lnTo>
                      <a:pt x="903" y="314"/>
                    </a:lnTo>
                    <a:lnTo>
                      <a:pt x="901" y="315"/>
                    </a:lnTo>
                    <a:lnTo>
                      <a:pt x="897" y="319"/>
                    </a:lnTo>
                    <a:lnTo>
                      <a:pt x="893" y="321"/>
                    </a:lnTo>
                    <a:lnTo>
                      <a:pt x="890" y="323"/>
                    </a:lnTo>
                    <a:lnTo>
                      <a:pt x="886" y="325"/>
                    </a:lnTo>
                    <a:lnTo>
                      <a:pt x="884" y="329"/>
                    </a:lnTo>
                    <a:lnTo>
                      <a:pt x="880" y="329"/>
                    </a:lnTo>
                    <a:lnTo>
                      <a:pt x="878" y="333"/>
                    </a:lnTo>
                    <a:lnTo>
                      <a:pt x="874" y="334"/>
                    </a:lnTo>
                    <a:lnTo>
                      <a:pt x="871" y="336"/>
                    </a:lnTo>
                    <a:lnTo>
                      <a:pt x="867" y="338"/>
                    </a:lnTo>
                    <a:lnTo>
                      <a:pt x="865" y="340"/>
                    </a:lnTo>
                    <a:lnTo>
                      <a:pt x="861" y="342"/>
                    </a:lnTo>
                    <a:lnTo>
                      <a:pt x="859" y="344"/>
                    </a:lnTo>
                    <a:lnTo>
                      <a:pt x="852" y="348"/>
                    </a:lnTo>
                    <a:lnTo>
                      <a:pt x="846" y="352"/>
                    </a:lnTo>
                    <a:lnTo>
                      <a:pt x="842" y="352"/>
                    </a:lnTo>
                    <a:lnTo>
                      <a:pt x="840" y="353"/>
                    </a:lnTo>
                    <a:lnTo>
                      <a:pt x="836" y="353"/>
                    </a:lnTo>
                    <a:lnTo>
                      <a:pt x="833" y="355"/>
                    </a:lnTo>
                    <a:lnTo>
                      <a:pt x="827" y="357"/>
                    </a:lnTo>
                    <a:lnTo>
                      <a:pt x="821" y="359"/>
                    </a:lnTo>
                    <a:lnTo>
                      <a:pt x="816" y="359"/>
                    </a:lnTo>
                    <a:lnTo>
                      <a:pt x="810" y="359"/>
                    </a:lnTo>
                    <a:lnTo>
                      <a:pt x="804" y="359"/>
                    </a:lnTo>
                    <a:lnTo>
                      <a:pt x="800" y="361"/>
                    </a:lnTo>
                    <a:lnTo>
                      <a:pt x="795" y="359"/>
                    </a:lnTo>
                    <a:lnTo>
                      <a:pt x="789" y="359"/>
                    </a:lnTo>
                    <a:lnTo>
                      <a:pt x="783" y="359"/>
                    </a:lnTo>
                    <a:lnTo>
                      <a:pt x="781" y="359"/>
                    </a:lnTo>
                    <a:lnTo>
                      <a:pt x="776" y="357"/>
                    </a:lnTo>
                    <a:lnTo>
                      <a:pt x="772" y="355"/>
                    </a:lnTo>
                    <a:lnTo>
                      <a:pt x="766" y="353"/>
                    </a:lnTo>
                    <a:lnTo>
                      <a:pt x="764" y="353"/>
                    </a:lnTo>
                    <a:lnTo>
                      <a:pt x="758" y="352"/>
                    </a:lnTo>
                    <a:lnTo>
                      <a:pt x="757" y="352"/>
                    </a:lnTo>
                    <a:lnTo>
                      <a:pt x="753" y="348"/>
                    </a:lnTo>
                    <a:lnTo>
                      <a:pt x="749" y="348"/>
                    </a:lnTo>
                    <a:lnTo>
                      <a:pt x="743" y="344"/>
                    </a:lnTo>
                    <a:lnTo>
                      <a:pt x="739" y="342"/>
                    </a:lnTo>
                    <a:lnTo>
                      <a:pt x="734" y="338"/>
                    </a:lnTo>
                    <a:lnTo>
                      <a:pt x="732" y="336"/>
                    </a:lnTo>
                    <a:lnTo>
                      <a:pt x="732" y="334"/>
                    </a:lnTo>
                    <a:lnTo>
                      <a:pt x="728" y="336"/>
                    </a:lnTo>
                    <a:lnTo>
                      <a:pt x="726" y="340"/>
                    </a:lnTo>
                    <a:lnTo>
                      <a:pt x="722" y="344"/>
                    </a:lnTo>
                    <a:lnTo>
                      <a:pt x="719" y="348"/>
                    </a:lnTo>
                    <a:lnTo>
                      <a:pt x="715" y="352"/>
                    </a:lnTo>
                    <a:lnTo>
                      <a:pt x="709" y="357"/>
                    </a:lnTo>
                    <a:lnTo>
                      <a:pt x="703" y="363"/>
                    </a:lnTo>
                    <a:lnTo>
                      <a:pt x="700" y="367"/>
                    </a:lnTo>
                    <a:lnTo>
                      <a:pt x="696" y="371"/>
                    </a:lnTo>
                    <a:lnTo>
                      <a:pt x="694" y="374"/>
                    </a:lnTo>
                    <a:lnTo>
                      <a:pt x="688" y="378"/>
                    </a:lnTo>
                    <a:lnTo>
                      <a:pt x="686" y="382"/>
                    </a:lnTo>
                    <a:lnTo>
                      <a:pt x="682" y="384"/>
                    </a:lnTo>
                    <a:lnTo>
                      <a:pt x="679" y="388"/>
                    </a:lnTo>
                    <a:lnTo>
                      <a:pt x="677" y="392"/>
                    </a:lnTo>
                    <a:lnTo>
                      <a:pt x="671" y="395"/>
                    </a:lnTo>
                    <a:lnTo>
                      <a:pt x="669" y="397"/>
                    </a:lnTo>
                    <a:lnTo>
                      <a:pt x="665" y="401"/>
                    </a:lnTo>
                    <a:lnTo>
                      <a:pt x="662" y="407"/>
                    </a:lnTo>
                    <a:lnTo>
                      <a:pt x="658" y="411"/>
                    </a:lnTo>
                    <a:lnTo>
                      <a:pt x="652" y="414"/>
                    </a:lnTo>
                    <a:lnTo>
                      <a:pt x="650" y="416"/>
                    </a:lnTo>
                    <a:lnTo>
                      <a:pt x="644" y="422"/>
                    </a:lnTo>
                    <a:lnTo>
                      <a:pt x="641" y="426"/>
                    </a:lnTo>
                    <a:lnTo>
                      <a:pt x="637" y="428"/>
                    </a:lnTo>
                    <a:lnTo>
                      <a:pt x="633" y="433"/>
                    </a:lnTo>
                    <a:lnTo>
                      <a:pt x="629" y="437"/>
                    </a:lnTo>
                    <a:lnTo>
                      <a:pt x="625" y="441"/>
                    </a:lnTo>
                    <a:lnTo>
                      <a:pt x="620" y="445"/>
                    </a:lnTo>
                    <a:lnTo>
                      <a:pt x="616" y="449"/>
                    </a:lnTo>
                    <a:lnTo>
                      <a:pt x="612" y="452"/>
                    </a:lnTo>
                    <a:lnTo>
                      <a:pt x="606" y="456"/>
                    </a:lnTo>
                    <a:lnTo>
                      <a:pt x="603" y="460"/>
                    </a:lnTo>
                    <a:lnTo>
                      <a:pt x="599" y="464"/>
                    </a:lnTo>
                    <a:lnTo>
                      <a:pt x="595" y="468"/>
                    </a:lnTo>
                    <a:lnTo>
                      <a:pt x="589" y="471"/>
                    </a:lnTo>
                    <a:lnTo>
                      <a:pt x="586" y="475"/>
                    </a:lnTo>
                    <a:lnTo>
                      <a:pt x="582" y="479"/>
                    </a:lnTo>
                    <a:lnTo>
                      <a:pt x="576" y="483"/>
                    </a:lnTo>
                    <a:lnTo>
                      <a:pt x="572" y="487"/>
                    </a:lnTo>
                    <a:lnTo>
                      <a:pt x="568" y="490"/>
                    </a:lnTo>
                    <a:lnTo>
                      <a:pt x="565" y="492"/>
                    </a:lnTo>
                    <a:lnTo>
                      <a:pt x="559" y="496"/>
                    </a:lnTo>
                    <a:lnTo>
                      <a:pt x="555" y="502"/>
                    </a:lnTo>
                    <a:lnTo>
                      <a:pt x="551" y="504"/>
                    </a:lnTo>
                    <a:lnTo>
                      <a:pt x="546" y="507"/>
                    </a:lnTo>
                    <a:lnTo>
                      <a:pt x="542" y="509"/>
                    </a:lnTo>
                    <a:lnTo>
                      <a:pt x="538" y="511"/>
                    </a:lnTo>
                    <a:lnTo>
                      <a:pt x="534" y="515"/>
                    </a:lnTo>
                    <a:lnTo>
                      <a:pt x="530" y="517"/>
                    </a:lnTo>
                    <a:lnTo>
                      <a:pt x="527" y="521"/>
                    </a:lnTo>
                    <a:lnTo>
                      <a:pt x="523" y="523"/>
                    </a:lnTo>
                    <a:lnTo>
                      <a:pt x="519" y="526"/>
                    </a:lnTo>
                    <a:lnTo>
                      <a:pt x="515" y="528"/>
                    </a:lnTo>
                    <a:lnTo>
                      <a:pt x="511" y="530"/>
                    </a:lnTo>
                    <a:lnTo>
                      <a:pt x="508" y="532"/>
                    </a:lnTo>
                    <a:lnTo>
                      <a:pt x="504" y="534"/>
                    </a:lnTo>
                    <a:lnTo>
                      <a:pt x="500" y="536"/>
                    </a:lnTo>
                    <a:lnTo>
                      <a:pt x="496" y="536"/>
                    </a:lnTo>
                    <a:lnTo>
                      <a:pt x="494" y="540"/>
                    </a:lnTo>
                    <a:lnTo>
                      <a:pt x="490" y="540"/>
                    </a:lnTo>
                    <a:lnTo>
                      <a:pt x="487" y="542"/>
                    </a:lnTo>
                    <a:lnTo>
                      <a:pt x="483" y="542"/>
                    </a:lnTo>
                    <a:lnTo>
                      <a:pt x="481" y="545"/>
                    </a:lnTo>
                    <a:lnTo>
                      <a:pt x="473" y="547"/>
                    </a:lnTo>
                    <a:lnTo>
                      <a:pt x="470" y="549"/>
                    </a:lnTo>
                    <a:lnTo>
                      <a:pt x="462" y="549"/>
                    </a:lnTo>
                    <a:lnTo>
                      <a:pt x="456" y="549"/>
                    </a:lnTo>
                    <a:lnTo>
                      <a:pt x="452" y="551"/>
                    </a:lnTo>
                    <a:lnTo>
                      <a:pt x="447" y="553"/>
                    </a:lnTo>
                    <a:lnTo>
                      <a:pt x="443" y="553"/>
                    </a:lnTo>
                    <a:lnTo>
                      <a:pt x="437" y="553"/>
                    </a:lnTo>
                    <a:lnTo>
                      <a:pt x="435" y="553"/>
                    </a:lnTo>
                    <a:lnTo>
                      <a:pt x="430" y="553"/>
                    </a:lnTo>
                    <a:lnTo>
                      <a:pt x="426" y="551"/>
                    </a:lnTo>
                    <a:lnTo>
                      <a:pt x="424" y="551"/>
                    </a:lnTo>
                    <a:lnTo>
                      <a:pt x="420" y="549"/>
                    </a:lnTo>
                    <a:lnTo>
                      <a:pt x="416" y="549"/>
                    </a:lnTo>
                    <a:lnTo>
                      <a:pt x="411" y="547"/>
                    </a:lnTo>
                    <a:lnTo>
                      <a:pt x="407" y="547"/>
                    </a:lnTo>
                    <a:lnTo>
                      <a:pt x="403" y="545"/>
                    </a:lnTo>
                    <a:lnTo>
                      <a:pt x="401" y="545"/>
                    </a:lnTo>
                    <a:lnTo>
                      <a:pt x="399" y="542"/>
                    </a:lnTo>
                    <a:lnTo>
                      <a:pt x="397" y="545"/>
                    </a:lnTo>
                    <a:lnTo>
                      <a:pt x="394" y="547"/>
                    </a:lnTo>
                    <a:lnTo>
                      <a:pt x="392" y="549"/>
                    </a:lnTo>
                    <a:lnTo>
                      <a:pt x="388" y="553"/>
                    </a:lnTo>
                    <a:lnTo>
                      <a:pt x="382" y="557"/>
                    </a:lnTo>
                    <a:lnTo>
                      <a:pt x="380" y="561"/>
                    </a:lnTo>
                    <a:lnTo>
                      <a:pt x="374" y="566"/>
                    </a:lnTo>
                    <a:lnTo>
                      <a:pt x="369" y="572"/>
                    </a:lnTo>
                    <a:lnTo>
                      <a:pt x="363" y="578"/>
                    </a:lnTo>
                    <a:lnTo>
                      <a:pt x="357" y="583"/>
                    </a:lnTo>
                    <a:lnTo>
                      <a:pt x="354" y="585"/>
                    </a:lnTo>
                    <a:lnTo>
                      <a:pt x="350" y="589"/>
                    </a:lnTo>
                    <a:lnTo>
                      <a:pt x="346" y="593"/>
                    </a:lnTo>
                    <a:lnTo>
                      <a:pt x="344" y="597"/>
                    </a:lnTo>
                    <a:lnTo>
                      <a:pt x="340" y="599"/>
                    </a:lnTo>
                    <a:lnTo>
                      <a:pt x="336" y="602"/>
                    </a:lnTo>
                    <a:lnTo>
                      <a:pt x="333" y="608"/>
                    </a:lnTo>
                    <a:lnTo>
                      <a:pt x="331" y="610"/>
                    </a:lnTo>
                    <a:lnTo>
                      <a:pt x="325" y="614"/>
                    </a:lnTo>
                    <a:lnTo>
                      <a:pt x="323" y="618"/>
                    </a:lnTo>
                    <a:lnTo>
                      <a:pt x="317" y="621"/>
                    </a:lnTo>
                    <a:lnTo>
                      <a:pt x="314" y="627"/>
                    </a:lnTo>
                    <a:lnTo>
                      <a:pt x="310" y="629"/>
                    </a:lnTo>
                    <a:lnTo>
                      <a:pt x="306" y="633"/>
                    </a:lnTo>
                    <a:lnTo>
                      <a:pt x="302" y="637"/>
                    </a:lnTo>
                    <a:lnTo>
                      <a:pt x="298" y="642"/>
                    </a:lnTo>
                    <a:lnTo>
                      <a:pt x="295" y="646"/>
                    </a:lnTo>
                    <a:lnTo>
                      <a:pt x="291" y="650"/>
                    </a:lnTo>
                    <a:lnTo>
                      <a:pt x="287" y="656"/>
                    </a:lnTo>
                    <a:lnTo>
                      <a:pt x="283" y="659"/>
                    </a:lnTo>
                    <a:lnTo>
                      <a:pt x="279" y="663"/>
                    </a:lnTo>
                    <a:lnTo>
                      <a:pt x="276" y="669"/>
                    </a:lnTo>
                    <a:lnTo>
                      <a:pt x="272" y="673"/>
                    </a:lnTo>
                    <a:lnTo>
                      <a:pt x="268" y="678"/>
                    </a:lnTo>
                    <a:lnTo>
                      <a:pt x="262" y="680"/>
                    </a:lnTo>
                    <a:lnTo>
                      <a:pt x="259" y="686"/>
                    </a:lnTo>
                    <a:lnTo>
                      <a:pt x="255" y="690"/>
                    </a:lnTo>
                    <a:lnTo>
                      <a:pt x="251" y="694"/>
                    </a:lnTo>
                    <a:lnTo>
                      <a:pt x="247" y="699"/>
                    </a:lnTo>
                    <a:lnTo>
                      <a:pt x="243" y="705"/>
                    </a:lnTo>
                    <a:lnTo>
                      <a:pt x="240" y="709"/>
                    </a:lnTo>
                    <a:lnTo>
                      <a:pt x="236" y="713"/>
                    </a:lnTo>
                    <a:lnTo>
                      <a:pt x="232" y="718"/>
                    </a:lnTo>
                    <a:lnTo>
                      <a:pt x="228" y="722"/>
                    </a:lnTo>
                    <a:lnTo>
                      <a:pt x="224" y="728"/>
                    </a:lnTo>
                    <a:lnTo>
                      <a:pt x="222" y="732"/>
                    </a:lnTo>
                    <a:lnTo>
                      <a:pt x="219" y="735"/>
                    </a:lnTo>
                    <a:lnTo>
                      <a:pt x="215" y="741"/>
                    </a:lnTo>
                    <a:lnTo>
                      <a:pt x="211" y="745"/>
                    </a:lnTo>
                    <a:lnTo>
                      <a:pt x="209" y="751"/>
                    </a:lnTo>
                    <a:lnTo>
                      <a:pt x="205" y="755"/>
                    </a:lnTo>
                    <a:lnTo>
                      <a:pt x="202" y="758"/>
                    </a:lnTo>
                    <a:lnTo>
                      <a:pt x="198" y="762"/>
                    </a:lnTo>
                    <a:lnTo>
                      <a:pt x="196" y="768"/>
                    </a:lnTo>
                    <a:lnTo>
                      <a:pt x="192" y="772"/>
                    </a:lnTo>
                    <a:lnTo>
                      <a:pt x="190" y="775"/>
                    </a:lnTo>
                    <a:lnTo>
                      <a:pt x="186" y="779"/>
                    </a:lnTo>
                    <a:lnTo>
                      <a:pt x="184" y="785"/>
                    </a:lnTo>
                    <a:lnTo>
                      <a:pt x="181" y="789"/>
                    </a:lnTo>
                    <a:lnTo>
                      <a:pt x="179" y="793"/>
                    </a:lnTo>
                    <a:lnTo>
                      <a:pt x="175" y="796"/>
                    </a:lnTo>
                    <a:lnTo>
                      <a:pt x="173" y="800"/>
                    </a:lnTo>
                    <a:lnTo>
                      <a:pt x="171" y="804"/>
                    </a:lnTo>
                    <a:lnTo>
                      <a:pt x="169" y="810"/>
                    </a:lnTo>
                    <a:lnTo>
                      <a:pt x="167" y="813"/>
                    </a:lnTo>
                    <a:lnTo>
                      <a:pt x="165" y="817"/>
                    </a:lnTo>
                    <a:lnTo>
                      <a:pt x="163" y="819"/>
                    </a:lnTo>
                    <a:lnTo>
                      <a:pt x="162" y="825"/>
                    </a:lnTo>
                    <a:lnTo>
                      <a:pt x="158" y="829"/>
                    </a:lnTo>
                    <a:lnTo>
                      <a:pt x="156" y="832"/>
                    </a:lnTo>
                    <a:lnTo>
                      <a:pt x="154" y="836"/>
                    </a:lnTo>
                    <a:lnTo>
                      <a:pt x="154" y="838"/>
                    </a:lnTo>
                    <a:lnTo>
                      <a:pt x="152" y="842"/>
                    </a:lnTo>
                    <a:lnTo>
                      <a:pt x="150" y="846"/>
                    </a:lnTo>
                    <a:lnTo>
                      <a:pt x="148" y="850"/>
                    </a:lnTo>
                    <a:lnTo>
                      <a:pt x="146" y="853"/>
                    </a:lnTo>
                    <a:lnTo>
                      <a:pt x="144" y="855"/>
                    </a:lnTo>
                    <a:lnTo>
                      <a:pt x="143" y="859"/>
                    </a:lnTo>
                    <a:lnTo>
                      <a:pt x="141" y="863"/>
                    </a:lnTo>
                    <a:lnTo>
                      <a:pt x="141" y="867"/>
                    </a:lnTo>
                    <a:lnTo>
                      <a:pt x="139" y="869"/>
                    </a:lnTo>
                    <a:lnTo>
                      <a:pt x="139" y="872"/>
                    </a:lnTo>
                    <a:lnTo>
                      <a:pt x="135" y="876"/>
                    </a:lnTo>
                    <a:lnTo>
                      <a:pt x="133" y="882"/>
                    </a:lnTo>
                    <a:lnTo>
                      <a:pt x="131" y="888"/>
                    </a:lnTo>
                    <a:lnTo>
                      <a:pt x="129" y="893"/>
                    </a:lnTo>
                    <a:lnTo>
                      <a:pt x="127" y="897"/>
                    </a:lnTo>
                    <a:lnTo>
                      <a:pt x="127" y="901"/>
                    </a:lnTo>
                    <a:lnTo>
                      <a:pt x="125" y="905"/>
                    </a:lnTo>
                    <a:lnTo>
                      <a:pt x="124" y="908"/>
                    </a:lnTo>
                    <a:lnTo>
                      <a:pt x="122" y="914"/>
                    </a:lnTo>
                    <a:lnTo>
                      <a:pt x="122" y="918"/>
                    </a:lnTo>
                    <a:lnTo>
                      <a:pt x="122" y="922"/>
                    </a:lnTo>
                    <a:lnTo>
                      <a:pt x="122" y="924"/>
                    </a:lnTo>
                    <a:lnTo>
                      <a:pt x="67" y="899"/>
                    </a:lnTo>
                    <a:lnTo>
                      <a:pt x="65" y="899"/>
                    </a:lnTo>
                    <a:lnTo>
                      <a:pt x="65" y="903"/>
                    </a:lnTo>
                    <a:lnTo>
                      <a:pt x="63" y="905"/>
                    </a:lnTo>
                    <a:lnTo>
                      <a:pt x="61" y="907"/>
                    </a:lnTo>
                    <a:lnTo>
                      <a:pt x="61" y="910"/>
                    </a:lnTo>
                    <a:lnTo>
                      <a:pt x="61" y="912"/>
                    </a:lnTo>
                    <a:lnTo>
                      <a:pt x="59" y="916"/>
                    </a:lnTo>
                    <a:lnTo>
                      <a:pt x="57" y="920"/>
                    </a:lnTo>
                    <a:lnTo>
                      <a:pt x="55" y="924"/>
                    </a:lnTo>
                    <a:lnTo>
                      <a:pt x="55" y="929"/>
                    </a:lnTo>
                    <a:lnTo>
                      <a:pt x="53" y="935"/>
                    </a:lnTo>
                    <a:lnTo>
                      <a:pt x="53" y="939"/>
                    </a:lnTo>
                    <a:lnTo>
                      <a:pt x="51" y="943"/>
                    </a:lnTo>
                    <a:lnTo>
                      <a:pt x="51" y="945"/>
                    </a:lnTo>
                    <a:lnTo>
                      <a:pt x="49" y="950"/>
                    </a:lnTo>
                    <a:lnTo>
                      <a:pt x="49" y="954"/>
                    </a:lnTo>
                    <a:lnTo>
                      <a:pt x="48" y="956"/>
                    </a:lnTo>
                    <a:lnTo>
                      <a:pt x="48" y="958"/>
                    </a:lnTo>
                    <a:lnTo>
                      <a:pt x="46" y="962"/>
                    </a:lnTo>
                    <a:lnTo>
                      <a:pt x="46" y="965"/>
                    </a:lnTo>
                    <a:lnTo>
                      <a:pt x="46" y="969"/>
                    </a:lnTo>
                    <a:lnTo>
                      <a:pt x="44" y="973"/>
                    </a:lnTo>
                    <a:lnTo>
                      <a:pt x="42" y="975"/>
                    </a:lnTo>
                    <a:lnTo>
                      <a:pt x="42" y="981"/>
                    </a:lnTo>
                    <a:lnTo>
                      <a:pt x="42" y="983"/>
                    </a:lnTo>
                    <a:lnTo>
                      <a:pt x="42" y="986"/>
                    </a:lnTo>
                    <a:lnTo>
                      <a:pt x="40" y="992"/>
                    </a:lnTo>
                    <a:lnTo>
                      <a:pt x="40" y="996"/>
                    </a:lnTo>
                    <a:lnTo>
                      <a:pt x="38" y="1000"/>
                    </a:lnTo>
                    <a:lnTo>
                      <a:pt x="38" y="1003"/>
                    </a:lnTo>
                    <a:lnTo>
                      <a:pt x="36" y="1007"/>
                    </a:lnTo>
                    <a:lnTo>
                      <a:pt x="36" y="1013"/>
                    </a:lnTo>
                    <a:lnTo>
                      <a:pt x="36" y="1015"/>
                    </a:lnTo>
                    <a:lnTo>
                      <a:pt x="36" y="1021"/>
                    </a:lnTo>
                    <a:lnTo>
                      <a:pt x="34" y="1024"/>
                    </a:lnTo>
                    <a:lnTo>
                      <a:pt x="34" y="1030"/>
                    </a:lnTo>
                    <a:lnTo>
                      <a:pt x="34" y="1032"/>
                    </a:lnTo>
                    <a:lnTo>
                      <a:pt x="34" y="1038"/>
                    </a:lnTo>
                    <a:lnTo>
                      <a:pt x="32" y="1043"/>
                    </a:lnTo>
                    <a:lnTo>
                      <a:pt x="32" y="1047"/>
                    </a:lnTo>
                    <a:lnTo>
                      <a:pt x="30" y="1051"/>
                    </a:lnTo>
                    <a:lnTo>
                      <a:pt x="30" y="1057"/>
                    </a:lnTo>
                    <a:lnTo>
                      <a:pt x="30" y="1060"/>
                    </a:lnTo>
                    <a:lnTo>
                      <a:pt x="30" y="1066"/>
                    </a:lnTo>
                    <a:lnTo>
                      <a:pt x="29" y="1070"/>
                    </a:lnTo>
                    <a:lnTo>
                      <a:pt x="29" y="1076"/>
                    </a:lnTo>
                    <a:lnTo>
                      <a:pt x="29" y="1081"/>
                    </a:lnTo>
                    <a:lnTo>
                      <a:pt x="29" y="1087"/>
                    </a:lnTo>
                    <a:lnTo>
                      <a:pt x="29" y="1091"/>
                    </a:lnTo>
                    <a:lnTo>
                      <a:pt x="29" y="1095"/>
                    </a:lnTo>
                    <a:lnTo>
                      <a:pt x="29" y="1100"/>
                    </a:lnTo>
                    <a:lnTo>
                      <a:pt x="29" y="1106"/>
                    </a:lnTo>
                    <a:lnTo>
                      <a:pt x="29" y="1112"/>
                    </a:lnTo>
                    <a:lnTo>
                      <a:pt x="29" y="1116"/>
                    </a:lnTo>
                    <a:lnTo>
                      <a:pt x="29" y="1121"/>
                    </a:lnTo>
                    <a:lnTo>
                      <a:pt x="29" y="1127"/>
                    </a:lnTo>
                    <a:lnTo>
                      <a:pt x="29" y="1131"/>
                    </a:lnTo>
                    <a:lnTo>
                      <a:pt x="29" y="1137"/>
                    </a:lnTo>
                    <a:lnTo>
                      <a:pt x="29" y="1140"/>
                    </a:lnTo>
                    <a:lnTo>
                      <a:pt x="29" y="1146"/>
                    </a:lnTo>
                    <a:lnTo>
                      <a:pt x="29" y="1152"/>
                    </a:lnTo>
                    <a:lnTo>
                      <a:pt x="29" y="1157"/>
                    </a:lnTo>
                    <a:lnTo>
                      <a:pt x="29" y="1161"/>
                    </a:lnTo>
                    <a:lnTo>
                      <a:pt x="29" y="1167"/>
                    </a:lnTo>
                    <a:lnTo>
                      <a:pt x="29" y="1171"/>
                    </a:lnTo>
                    <a:lnTo>
                      <a:pt x="29" y="1176"/>
                    </a:lnTo>
                    <a:lnTo>
                      <a:pt x="29" y="1182"/>
                    </a:lnTo>
                    <a:lnTo>
                      <a:pt x="29" y="1188"/>
                    </a:lnTo>
                    <a:lnTo>
                      <a:pt x="29" y="1192"/>
                    </a:lnTo>
                    <a:lnTo>
                      <a:pt x="29" y="1197"/>
                    </a:lnTo>
                    <a:lnTo>
                      <a:pt x="29" y="1201"/>
                    </a:lnTo>
                    <a:lnTo>
                      <a:pt x="30" y="1207"/>
                    </a:lnTo>
                    <a:lnTo>
                      <a:pt x="30" y="1211"/>
                    </a:lnTo>
                    <a:lnTo>
                      <a:pt x="30" y="1216"/>
                    </a:lnTo>
                    <a:lnTo>
                      <a:pt x="30" y="1220"/>
                    </a:lnTo>
                    <a:lnTo>
                      <a:pt x="30" y="1226"/>
                    </a:lnTo>
                    <a:lnTo>
                      <a:pt x="30" y="1230"/>
                    </a:lnTo>
                    <a:lnTo>
                      <a:pt x="30" y="1233"/>
                    </a:lnTo>
                    <a:lnTo>
                      <a:pt x="32" y="1239"/>
                    </a:lnTo>
                    <a:lnTo>
                      <a:pt x="34" y="1243"/>
                    </a:lnTo>
                    <a:lnTo>
                      <a:pt x="34" y="1247"/>
                    </a:lnTo>
                    <a:lnTo>
                      <a:pt x="34" y="1251"/>
                    </a:lnTo>
                    <a:lnTo>
                      <a:pt x="34" y="1254"/>
                    </a:lnTo>
                    <a:lnTo>
                      <a:pt x="34" y="1258"/>
                    </a:lnTo>
                    <a:lnTo>
                      <a:pt x="34" y="1262"/>
                    </a:lnTo>
                    <a:lnTo>
                      <a:pt x="34" y="1266"/>
                    </a:lnTo>
                    <a:lnTo>
                      <a:pt x="36" y="1270"/>
                    </a:lnTo>
                    <a:lnTo>
                      <a:pt x="36" y="1275"/>
                    </a:lnTo>
                    <a:lnTo>
                      <a:pt x="36" y="1277"/>
                    </a:lnTo>
                    <a:lnTo>
                      <a:pt x="36" y="1281"/>
                    </a:lnTo>
                    <a:lnTo>
                      <a:pt x="36" y="1285"/>
                    </a:lnTo>
                    <a:lnTo>
                      <a:pt x="36" y="1289"/>
                    </a:lnTo>
                    <a:lnTo>
                      <a:pt x="38" y="1294"/>
                    </a:lnTo>
                    <a:lnTo>
                      <a:pt x="40" y="1300"/>
                    </a:lnTo>
                    <a:lnTo>
                      <a:pt x="40" y="1304"/>
                    </a:lnTo>
                    <a:lnTo>
                      <a:pt x="40" y="1308"/>
                    </a:lnTo>
                    <a:lnTo>
                      <a:pt x="40" y="1311"/>
                    </a:lnTo>
                    <a:lnTo>
                      <a:pt x="40" y="1315"/>
                    </a:lnTo>
                    <a:lnTo>
                      <a:pt x="42" y="1321"/>
                    </a:lnTo>
                    <a:lnTo>
                      <a:pt x="42" y="1323"/>
                    </a:lnTo>
                    <a:lnTo>
                      <a:pt x="0" y="1323"/>
                    </a:lnTo>
                    <a:lnTo>
                      <a:pt x="0" y="1327"/>
                    </a:lnTo>
                    <a:lnTo>
                      <a:pt x="0" y="1330"/>
                    </a:lnTo>
                    <a:lnTo>
                      <a:pt x="0" y="1334"/>
                    </a:lnTo>
                    <a:lnTo>
                      <a:pt x="0" y="1338"/>
                    </a:lnTo>
                    <a:lnTo>
                      <a:pt x="0" y="1344"/>
                    </a:lnTo>
                    <a:lnTo>
                      <a:pt x="0" y="1347"/>
                    </a:lnTo>
                    <a:lnTo>
                      <a:pt x="0" y="1353"/>
                    </a:lnTo>
                    <a:lnTo>
                      <a:pt x="0" y="1357"/>
                    </a:lnTo>
                    <a:lnTo>
                      <a:pt x="0" y="1361"/>
                    </a:lnTo>
                    <a:lnTo>
                      <a:pt x="0" y="1365"/>
                    </a:lnTo>
                    <a:lnTo>
                      <a:pt x="0" y="1366"/>
                    </a:lnTo>
                    <a:lnTo>
                      <a:pt x="0" y="1370"/>
                    </a:lnTo>
                    <a:lnTo>
                      <a:pt x="0" y="1374"/>
                    </a:lnTo>
                    <a:lnTo>
                      <a:pt x="0" y="1378"/>
                    </a:lnTo>
                    <a:lnTo>
                      <a:pt x="2" y="1382"/>
                    </a:lnTo>
                    <a:lnTo>
                      <a:pt x="2" y="1385"/>
                    </a:lnTo>
                    <a:lnTo>
                      <a:pt x="2" y="1389"/>
                    </a:lnTo>
                    <a:lnTo>
                      <a:pt x="4" y="1393"/>
                    </a:lnTo>
                    <a:lnTo>
                      <a:pt x="4" y="1399"/>
                    </a:lnTo>
                    <a:lnTo>
                      <a:pt x="6" y="1403"/>
                    </a:lnTo>
                    <a:lnTo>
                      <a:pt x="8" y="1406"/>
                    </a:lnTo>
                    <a:lnTo>
                      <a:pt x="8" y="1410"/>
                    </a:lnTo>
                    <a:lnTo>
                      <a:pt x="8" y="1416"/>
                    </a:lnTo>
                    <a:lnTo>
                      <a:pt x="10" y="1420"/>
                    </a:lnTo>
                    <a:lnTo>
                      <a:pt x="10" y="1423"/>
                    </a:lnTo>
                    <a:lnTo>
                      <a:pt x="11" y="1427"/>
                    </a:lnTo>
                    <a:lnTo>
                      <a:pt x="13" y="1433"/>
                    </a:lnTo>
                    <a:lnTo>
                      <a:pt x="15" y="1437"/>
                    </a:lnTo>
                    <a:lnTo>
                      <a:pt x="15" y="1441"/>
                    </a:lnTo>
                    <a:lnTo>
                      <a:pt x="17" y="1446"/>
                    </a:lnTo>
                    <a:lnTo>
                      <a:pt x="19" y="1452"/>
                    </a:lnTo>
                    <a:lnTo>
                      <a:pt x="21" y="1456"/>
                    </a:lnTo>
                    <a:lnTo>
                      <a:pt x="23" y="1461"/>
                    </a:lnTo>
                    <a:lnTo>
                      <a:pt x="23" y="1465"/>
                    </a:lnTo>
                    <a:lnTo>
                      <a:pt x="27" y="1471"/>
                    </a:lnTo>
                    <a:lnTo>
                      <a:pt x="27" y="1477"/>
                    </a:lnTo>
                    <a:lnTo>
                      <a:pt x="29" y="1480"/>
                    </a:lnTo>
                    <a:lnTo>
                      <a:pt x="30" y="1484"/>
                    </a:lnTo>
                    <a:lnTo>
                      <a:pt x="30" y="1490"/>
                    </a:lnTo>
                    <a:lnTo>
                      <a:pt x="34" y="1494"/>
                    </a:lnTo>
                    <a:lnTo>
                      <a:pt x="36" y="1498"/>
                    </a:lnTo>
                    <a:lnTo>
                      <a:pt x="36" y="1503"/>
                    </a:lnTo>
                    <a:lnTo>
                      <a:pt x="40" y="1509"/>
                    </a:lnTo>
                    <a:lnTo>
                      <a:pt x="42" y="1513"/>
                    </a:lnTo>
                    <a:lnTo>
                      <a:pt x="44" y="1517"/>
                    </a:lnTo>
                    <a:lnTo>
                      <a:pt x="46" y="1522"/>
                    </a:lnTo>
                    <a:lnTo>
                      <a:pt x="48" y="1528"/>
                    </a:lnTo>
                    <a:lnTo>
                      <a:pt x="51" y="1530"/>
                    </a:lnTo>
                    <a:lnTo>
                      <a:pt x="53" y="1536"/>
                    </a:lnTo>
                    <a:lnTo>
                      <a:pt x="55" y="1541"/>
                    </a:lnTo>
                    <a:lnTo>
                      <a:pt x="57" y="1545"/>
                    </a:lnTo>
                    <a:lnTo>
                      <a:pt x="59" y="1549"/>
                    </a:lnTo>
                    <a:lnTo>
                      <a:pt x="61" y="1555"/>
                    </a:lnTo>
                    <a:lnTo>
                      <a:pt x="65" y="1558"/>
                    </a:lnTo>
                    <a:lnTo>
                      <a:pt x="67" y="1562"/>
                    </a:lnTo>
                    <a:lnTo>
                      <a:pt x="68" y="1566"/>
                    </a:lnTo>
                    <a:lnTo>
                      <a:pt x="72" y="1572"/>
                    </a:lnTo>
                    <a:lnTo>
                      <a:pt x="74" y="1574"/>
                    </a:lnTo>
                    <a:lnTo>
                      <a:pt x="76" y="1579"/>
                    </a:lnTo>
                    <a:lnTo>
                      <a:pt x="78" y="1583"/>
                    </a:lnTo>
                    <a:lnTo>
                      <a:pt x="82" y="1587"/>
                    </a:lnTo>
                    <a:lnTo>
                      <a:pt x="84" y="1591"/>
                    </a:lnTo>
                    <a:lnTo>
                      <a:pt x="87" y="1593"/>
                    </a:lnTo>
                    <a:lnTo>
                      <a:pt x="89" y="1598"/>
                    </a:lnTo>
                    <a:lnTo>
                      <a:pt x="91" y="1602"/>
                    </a:lnTo>
                    <a:lnTo>
                      <a:pt x="93" y="1604"/>
                    </a:lnTo>
                    <a:lnTo>
                      <a:pt x="97" y="1608"/>
                    </a:lnTo>
                    <a:lnTo>
                      <a:pt x="99" y="1612"/>
                    </a:lnTo>
                    <a:lnTo>
                      <a:pt x="103" y="1615"/>
                    </a:lnTo>
                    <a:lnTo>
                      <a:pt x="105" y="1617"/>
                    </a:lnTo>
                    <a:lnTo>
                      <a:pt x="108" y="1621"/>
                    </a:lnTo>
                    <a:lnTo>
                      <a:pt x="110" y="1623"/>
                    </a:lnTo>
                    <a:lnTo>
                      <a:pt x="112" y="1627"/>
                    </a:lnTo>
                    <a:lnTo>
                      <a:pt x="116" y="1631"/>
                    </a:lnTo>
                    <a:lnTo>
                      <a:pt x="118" y="1634"/>
                    </a:lnTo>
                    <a:lnTo>
                      <a:pt x="124" y="1640"/>
                    </a:lnTo>
                    <a:lnTo>
                      <a:pt x="129" y="1644"/>
                    </a:lnTo>
                    <a:lnTo>
                      <a:pt x="135" y="1650"/>
                    </a:lnTo>
                    <a:lnTo>
                      <a:pt x="139" y="1655"/>
                    </a:lnTo>
                    <a:lnTo>
                      <a:pt x="143" y="1661"/>
                    </a:lnTo>
                    <a:lnTo>
                      <a:pt x="148" y="1665"/>
                    </a:lnTo>
                    <a:lnTo>
                      <a:pt x="152" y="1669"/>
                    </a:lnTo>
                    <a:lnTo>
                      <a:pt x="156" y="1672"/>
                    </a:lnTo>
                    <a:lnTo>
                      <a:pt x="160" y="1676"/>
                    </a:lnTo>
                    <a:lnTo>
                      <a:pt x="165" y="1680"/>
                    </a:lnTo>
                    <a:lnTo>
                      <a:pt x="167" y="1684"/>
                    </a:lnTo>
                    <a:lnTo>
                      <a:pt x="171" y="1686"/>
                    </a:lnTo>
                    <a:lnTo>
                      <a:pt x="177" y="1691"/>
                    </a:lnTo>
                    <a:lnTo>
                      <a:pt x="181" y="1693"/>
                    </a:lnTo>
                    <a:lnTo>
                      <a:pt x="184" y="1697"/>
                    </a:lnTo>
                    <a:lnTo>
                      <a:pt x="137" y="1722"/>
                    </a:lnTo>
                    <a:lnTo>
                      <a:pt x="141" y="1726"/>
                    </a:lnTo>
                    <a:lnTo>
                      <a:pt x="143" y="1726"/>
                    </a:lnTo>
                    <a:lnTo>
                      <a:pt x="146" y="1729"/>
                    </a:lnTo>
                    <a:lnTo>
                      <a:pt x="148" y="1731"/>
                    </a:lnTo>
                    <a:lnTo>
                      <a:pt x="152" y="1735"/>
                    </a:lnTo>
                    <a:lnTo>
                      <a:pt x="156" y="1741"/>
                    </a:lnTo>
                    <a:lnTo>
                      <a:pt x="160" y="1743"/>
                    </a:lnTo>
                    <a:lnTo>
                      <a:pt x="165" y="1748"/>
                    </a:lnTo>
                    <a:lnTo>
                      <a:pt x="171" y="1754"/>
                    </a:lnTo>
                    <a:lnTo>
                      <a:pt x="175" y="1756"/>
                    </a:lnTo>
                    <a:lnTo>
                      <a:pt x="181" y="1762"/>
                    </a:lnTo>
                    <a:lnTo>
                      <a:pt x="184" y="1766"/>
                    </a:lnTo>
                    <a:lnTo>
                      <a:pt x="188" y="1767"/>
                    </a:lnTo>
                    <a:lnTo>
                      <a:pt x="192" y="1769"/>
                    </a:lnTo>
                    <a:lnTo>
                      <a:pt x="194" y="1773"/>
                    </a:lnTo>
                    <a:lnTo>
                      <a:pt x="198" y="1775"/>
                    </a:lnTo>
                    <a:lnTo>
                      <a:pt x="202" y="1779"/>
                    </a:lnTo>
                    <a:lnTo>
                      <a:pt x="205" y="1781"/>
                    </a:lnTo>
                    <a:lnTo>
                      <a:pt x="209" y="1785"/>
                    </a:lnTo>
                    <a:lnTo>
                      <a:pt x="213" y="1786"/>
                    </a:lnTo>
                    <a:lnTo>
                      <a:pt x="217" y="1788"/>
                    </a:lnTo>
                    <a:lnTo>
                      <a:pt x="219" y="1792"/>
                    </a:lnTo>
                    <a:lnTo>
                      <a:pt x="224" y="1794"/>
                    </a:lnTo>
                    <a:lnTo>
                      <a:pt x="228" y="1798"/>
                    </a:lnTo>
                    <a:lnTo>
                      <a:pt x="234" y="1800"/>
                    </a:lnTo>
                    <a:lnTo>
                      <a:pt x="236" y="1804"/>
                    </a:lnTo>
                    <a:lnTo>
                      <a:pt x="241" y="1805"/>
                    </a:lnTo>
                    <a:lnTo>
                      <a:pt x="245" y="1807"/>
                    </a:lnTo>
                    <a:lnTo>
                      <a:pt x="249" y="1811"/>
                    </a:lnTo>
                    <a:lnTo>
                      <a:pt x="255" y="1813"/>
                    </a:lnTo>
                    <a:lnTo>
                      <a:pt x="260" y="1817"/>
                    </a:lnTo>
                    <a:lnTo>
                      <a:pt x="262" y="1819"/>
                    </a:lnTo>
                    <a:lnTo>
                      <a:pt x="268" y="1823"/>
                    </a:lnTo>
                    <a:lnTo>
                      <a:pt x="272" y="1824"/>
                    </a:lnTo>
                    <a:lnTo>
                      <a:pt x="278" y="1826"/>
                    </a:lnTo>
                    <a:lnTo>
                      <a:pt x="281" y="1828"/>
                    </a:lnTo>
                    <a:lnTo>
                      <a:pt x="287" y="1832"/>
                    </a:lnTo>
                    <a:lnTo>
                      <a:pt x="293" y="1834"/>
                    </a:lnTo>
                    <a:lnTo>
                      <a:pt x="298" y="1836"/>
                    </a:lnTo>
                    <a:lnTo>
                      <a:pt x="302" y="1838"/>
                    </a:lnTo>
                    <a:lnTo>
                      <a:pt x="308" y="1842"/>
                    </a:lnTo>
                    <a:lnTo>
                      <a:pt x="312" y="1842"/>
                    </a:lnTo>
                    <a:lnTo>
                      <a:pt x="317" y="1845"/>
                    </a:lnTo>
                    <a:lnTo>
                      <a:pt x="323" y="1847"/>
                    </a:lnTo>
                    <a:lnTo>
                      <a:pt x="329" y="1849"/>
                    </a:lnTo>
                    <a:lnTo>
                      <a:pt x="335" y="1851"/>
                    </a:lnTo>
                    <a:lnTo>
                      <a:pt x="340" y="1853"/>
                    </a:lnTo>
                    <a:lnTo>
                      <a:pt x="344" y="1855"/>
                    </a:lnTo>
                    <a:lnTo>
                      <a:pt x="350" y="1855"/>
                    </a:lnTo>
                    <a:lnTo>
                      <a:pt x="355" y="1857"/>
                    </a:lnTo>
                    <a:lnTo>
                      <a:pt x="361" y="1857"/>
                    </a:lnTo>
                    <a:lnTo>
                      <a:pt x="367" y="1859"/>
                    </a:lnTo>
                    <a:lnTo>
                      <a:pt x="373" y="1861"/>
                    </a:lnTo>
                    <a:lnTo>
                      <a:pt x="376" y="1862"/>
                    </a:lnTo>
                    <a:lnTo>
                      <a:pt x="382" y="1862"/>
                    </a:lnTo>
                    <a:lnTo>
                      <a:pt x="388" y="1862"/>
                    </a:lnTo>
                    <a:lnTo>
                      <a:pt x="394" y="1864"/>
                    </a:lnTo>
                    <a:lnTo>
                      <a:pt x="399" y="1864"/>
                    </a:lnTo>
                    <a:lnTo>
                      <a:pt x="407" y="1866"/>
                    </a:lnTo>
                    <a:lnTo>
                      <a:pt x="411" y="1866"/>
                    </a:lnTo>
                    <a:lnTo>
                      <a:pt x="416" y="1866"/>
                    </a:lnTo>
                    <a:lnTo>
                      <a:pt x="424" y="1866"/>
                    </a:lnTo>
                    <a:lnTo>
                      <a:pt x="430" y="1868"/>
                    </a:lnTo>
                    <a:lnTo>
                      <a:pt x="435" y="1868"/>
                    </a:lnTo>
                    <a:lnTo>
                      <a:pt x="439" y="1868"/>
                    </a:lnTo>
                    <a:lnTo>
                      <a:pt x="445" y="1868"/>
                    </a:lnTo>
                    <a:lnTo>
                      <a:pt x="451" y="1868"/>
                    </a:lnTo>
                    <a:lnTo>
                      <a:pt x="456" y="1868"/>
                    </a:lnTo>
                    <a:lnTo>
                      <a:pt x="462" y="1868"/>
                    </a:lnTo>
                    <a:lnTo>
                      <a:pt x="468" y="1868"/>
                    </a:lnTo>
                    <a:lnTo>
                      <a:pt x="473" y="1868"/>
                    </a:lnTo>
                    <a:lnTo>
                      <a:pt x="477" y="1868"/>
                    </a:lnTo>
                    <a:lnTo>
                      <a:pt x="483" y="1868"/>
                    </a:lnTo>
                    <a:lnTo>
                      <a:pt x="489" y="1866"/>
                    </a:lnTo>
                    <a:lnTo>
                      <a:pt x="494" y="1866"/>
                    </a:lnTo>
                    <a:lnTo>
                      <a:pt x="500" y="1866"/>
                    </a:lnTo>
                    <a:lnTo>
                      <a:pt x="506" y="1866"/>
                    </a:lnTo>
                    <a:lnTo>
                      <a:pt x="509" y="1866"/>
                    </a:lnTo>
                    <a:lnTo>
                      <a:pt x="517" y="1866"/>
                    </a:lnTo>
                    <a:lnTo>
                      <a:pt x="521" y="1864"/>
                    </a:lnTo>
                    <a:lnTo>
                      <a:pt x="525" y="1864"/>
                    </a:lnTo>
                    <a:lnTo>
                      <a:pt x="530" y="1862"/>
                    </a:lnTo>
                    <a:lnTo>
                      <a:pt x="536" y="1862"/>
                    </a:lnTo>
                    <a:lnTo>
                      <a:pt x="540" y="1861"/>
                    </a:lnTo>
                    <a:lnTo>
                      <a:pt x="546" y="1861"/>
                    </a:lnTo>
                    <a:lnTo>
                      <a:pt x="549" y="1859"/>
                    </a:lnTo>
                    <a:lnTo>
                      <a:pt x="555" y="1859"/>
                    </a:lnTo>
                    <a:lnTo>
                      <a:pt x="559" y="1857"/>
                    </a:lnTo>
                    <a:lnTo>
                      <a:pt x="565" y="1857"/>
                    </a:lnTo>
                    <a:lnTo>
                      <a:pt x="568" y="1855"/>
                    </a:lnTo>
                    <a:lnTo>
                      <a:pt x="574" y="1855"/>
                    </a:lnTo>
                    <a:lnTo>
                      <a:pt x="578" y="1853"/>
                    </a:lnTo>
                    <a:lnTo>
                      <a:pt x="582" y="1851"/>
                    </a:lnTo>
                    <a:lnTo>
                      <a:pt x="587" y="1851"/>
                    </a:lnTo>
                    <a:lnTo>
                      <a:pt x="591" y="1851"/>
                    </a:lnTo>
                    <a:lnTo>
                      <a:pt x="595" y="1849"/>
                    </a:lnTo>
                    <a:lnTo>
                      <a:pt x="599" y="1847"/>
                    </a:lnTo>
                    <a:lnTo>
                      <a:pt x="603" y="1847"/>
                    </a:lnTo>
                    <a:lnTo>
                      <a:pt x="606" y="1845"/>
                    </a:lnTo>
                    <a:lnTo>
                      <a:pt x="612" y="1843"/>
                    </a:lnTo>
                    <a:lnTo>
                      <a:pt x="614" y="1842"/>
                    </a:lnTo>
                    <a:lnTo>
                      <a:pt x="618" y="1842"/>
                    </a:lnTo>
                    <a:lnTo>
                      <a:pt x="622" y="1840"/>
                    </a:lnTo>
                    <a:lnTo>
                      <a:pt x="625" y="1838"/>
                    </a:lnTo>
                    <a:lnTo>
                      <a:pt x="629" y="1838"/>
                    </a:lnTo>
                    <a:lnTo>
                      <a:pt x="631" y="1836"/>
                    </a:lnTo>
                    <a:lnTo>
                      <a:pt x="635" y="1834"/>
                    </a:lnTo>
                    <a:lnTo>
                      <a:pt x="641" y="1832"/>
                    </a:lnTo>
                    <a:lnTo>
                      <a:pt x="646" y="1828"/>
                    </a:lnTo>
                    <a:lnTo>
                      <a:pt x="652" y="1824"/>
                    </a:lnTo>
                    <a:lnTo>
                      <a:pt x="656" y="1823"/>
                    </a:lnTo>
                    <a:lnTo>
                      <a:pt x="660" y="1819"/>
                    </a:lnTo>
                    <a:lnTo>
                      <a:pt x="663" y="1817"/>
                    </a:lnTo>
                    <a:lnTo>
                      <a:pt x="669" y="1809"/>
                    </a:lnTo>
                    <a:lnTo>
                      <a:pt x="673" y="1805"/>
                    </a:lnTo>
                    <a:lnTo>
                      <a:pt x="677" y="1798"/>
                    </a:lnTo>
                    <a:lnTo>
                      <a:pt x="679" y="1792"/>
                    </a:lnTo>
                    <a:lnTo>
                      <a:pt x="679" y="1786"/>
                    </a:lnTo>
                    <a:lnTo>
                      <a:pt x="679" y="1783"/>
                    </a:lnTo>
                    <a:lnTo>
                      <a:pt x="679" y="1777"/>
                    </a:lnTo>
                    <a:lnTo>
                      <a:pt x="679" y="1773"/>
                    </a:lnTo>
                    <a:lnTo>
                      <a:pt x="677" y="1769"/>
                    </a:lnTo>
                    <a:lnTo>
                      <a:pt x="675" y="1767"/>
                    </a:lnTo>
                    <a:lnTo>
                      <a:pt x="671" y="1762"/>
                    </a:lnTo>
                    <a:lnTo>
                      <a:pt x="669" y="1762"/>
                    </a:lnTo>
                    <a:lnTo>
                      <a:pt x="665" y="1762"/>
                    </a:lnTo>
                    <a:lnTo>
                      <a:pt x="660" y="1762"/>
                    </a:lnTo>
                    <a:lnTo>
                      <a:pt x="656" y="1760"/>
                    </a:lnTo>
                    <a:lnTo>
                      <a:pt x="654" y="1760"/>
                    </a:lnTo>
                    <a:lnTo>
                      <a:pt x="650" y="1760"/>
                    </a:lnTo>
                    <a:lnTo>
                      <a:pt x="646" y="1760"/>
                    </a:lnTo>
                    <a:lnTo>
                      <a:pt x="643" y="1760"/>
                    </a:lnTo>
                    <a:lnTo>
                      <a:pt x="639" y="1760"/>
                    </a:lnTo>
                    <a:lnTo>
                      <a:pt x="633" y="1760"/>
                    </a:lnTo>
                    <a:lnTo>
                      <a:pt x="631" y="1760"/>
                    </a:lnTo>
                    <a:lnTo>
                      <a:pt x="624" y="1758"/>
                    </a:lnTo>
                    <a:lnTo>
                      <a:pt x="620" y="1758"/>
                    </a:lnTo>
                    <a:lnTo>
                      <a:pt x="614" y="1756"/>
                    </a:lnTo>
                    <a:lnTo>
                      <a:pt x="608" y="1756"/>
                    </a:lnTo>
                    <a:lnTo>
                      <a:pt x="601" y="1756"/>
                    </a:lnTo>
                    <a:lnTo>
                      <a:pt x="595" y="1754"/>
                    </a:lnTo>
                    <a:lnTo>
                      <a:pt x="593" y="1754"/>
                    </a:lnTo>
                    <a:lnTo>
                      <a:pt x="589" y="1754"/>
                    </a:lnTo>
                    <a:lnTo>
                      <a:pt x="586" y="1752"/>
                    </a:lnTo>
                    <a:lnTo>
                      <a:pt x="584" y="1752"/>
                    </a:lnTo>
                    <a:lnTo>
                      <a:pt x="578" y="1750"/>
                    </a:lnTo>
                    <a:lnTo>
                      <a:pt x="576" y="1750"/>
                    </a:lnTo>
                    <a:lnTo>
                      <a:pt x="572" y="1748"/>
                    </a:lnTo>
                    <a:lnTo>
                      <a:pt x="568" y="1748"/>
                    </a:lnTo>
                    <a:lnTo>
                      <a:pt x="565" y="1748"/>
                    </a:lnTo>
                    <a:lnTo>
                      <a:pt x="561" y="1747"/>
                    </a:lnTo>
                    <a:lnTo>
                      <a:pt x="557" y="1747"/>
                    </a:lnTo>
                    <a:lnTo>
                      <a:pt x="555" y="1745"/>
                    </a:lnTo>
                    <a:lnTo>
                      <a:pt x="549" y="1745"/>
                    </a:lnTo>
                    <a:lnTo>
                      <a:pt x="546" y="1743"/>
                    </a:lnTo>
                    <a:lnTo>
                      <a:pt x="542" y="1743"/>
                    </a:lnTo>
                    <a:lnTo>
                      <a:pt x="538" y="1743"/>
                    </a:lnTo>
                    <a:lnTo>
                      <a:pt x="534" y="1741"/>
                    </a:lnTo>
                    <a:lnTo>
                      <a:pt x="530" y="1741"/>
                    </a:lnTo>
                    <a:lnTo>
                      <a:pt x="527" y="1737"/>
                    </a:lnTo>
                    <a:lnTo>
                      <a:pt x="523" y="1737"/>
                    </a:lnTo>
                    <a:lnTo>
                      <a:pt x="519" y="1735"/>
                    </a:lnTo>
                    <a:lnTo>
                      <a:pt x="515" y="1733"/>
                    </a:lnTo>
                    <a:lnTo>
                      <a:pt x="511" y="1731"/>
                    </a:lnTo>
                    <a:lnTo>
                      <a:pt x="506" y="1731"/>
                    </a:lnTo>
                    <a:lnTo>
                      <a:pt x="502" y="1729"/>
                    </a:lnTo>
                    <a:lnTo>
                      <a:pt x="498" y="1728"/>
                    </a:lnTo>
                    <a:lnTo>
                      <a:pt x="494" y="1726"/>
                    </a:lnTo>
                    <a:lnTo>
                      <a:pt x="489" y="1724"/>
                    </a:lnTo>
                    <a:lnTo>
                      <a:pt x="485" y="1722"/>
                    </a:lnTo>
                    <a:lnTo>
                      <a:pt x="481" y="1720"/>
                    </a:lnTo>
                    <a:lnTo>
                      <a:pt x="475" y="1718"/>
                    </a:lnTo>
                    <a:lnTo>
                      <a:pt x="473" y="1716"/>
                    </a:lnTo>
                    <a:lnTo>
                      <a:pt x="468" y="1714"/>
                    </a:lnTo>
                    <a:lnTo>
                      <a:pt x="464" y="1712"/>
                    </a:lnTo>
                    <a:lnTo>
                      <a:pt x="458" y="1710"/>
                    </a:lnTo>
                    <a:lnTo>
                      <a:pt x="454" y="1709"/>
                    </a:lnTo>
                    <a:lnTo>
                      <a:pt x="449" y="1707"/>
                    </a:lnTo>
                    <a:lnTo>
                      <a:pt x="445" y="1705"/>
                    </a:lnTo>
                    <a:lnTo>
                      <a:pt x="439" y="1701"/>
                    </a:lnTo>
                    <a:lnTo>
                      <a:pt x="437" y="1699"/>
                    </a:lnTo>
                    <a:lnTo>
                      <a:pt x="432" y="1697"/>
                    </a:lnTo>
                    <a:lnTo>
                      <a:pt x="428" y="1693"/>
                    </a:lnTo>
                    <a:lnTo>
                      <a:pt x="424" y="1691"/>
                    </a:lnTo>
                    <a:lnTo>
                      <a:pt x="418" y="1690"/>
                    </a:lnTo>
                    <a:lnTo>
                      <a:pt x="413" y="1686"/>
                    </a:lnTo>
                    <a:lnTo>
                      <a:pt x="411" y="1684"/>
                    </a:lnTo>
                    <a:lnTo>
                      <a:pt x="405" y="1682"/>
                    </a:lnTo>
                    <a:lnTo>
                      <a:pt x="401" y="1680"/>
                    </a:lnTo>
                    <a:lnTo>
                      <a:pt x="395" y="1676"/>
                    </a:lnTo>
                    <a:lnTo>
                      <a:pt x="392" y="1674"/>
                    </a:lnTo>
                    <a:lnTo>
                      <a:pt x="388" y="1671"/>
                    </a:lnTo>
                    <a:lnTo>
                      <a:pt x="382" y="1669"/>
                    </a:lnTo>
                    <a:lnTo>
                      <a:pt x="378" y="1665"/>
                    </a:lnTo>
                    <a:lnTo>
                      <a:pt x="374" y="1663"/>
                    </a:lnTo>
                    <a:lnTo>
                      <a:pt x="371" y="1659"/>
                    </a:lnTo>
                    <a:lnTo>
                      <a:pt x="367" y="1655"/>
                    </a:lnTo>
                    <a:lnTo>
                      <a:pt x="361" y="1653"/>
                    </a:lnTo>
                    <a:lnTo>
                      <a:pt x="357" y="1650"/>
                    </a:lnTo>
                    <a:lnTo>
                      <a:pt x="354" y="1648"/>
                    </a:lnTo>
                    <a:lnTo>
                      <a:pt x="350" y="1644"/>
                    </a:lnTo>
                    <a:lnTo>
                      <a:pt x="344" y="1640"/>
                    </a:lnTo>
                    <a:lnTo>
                      <a:pt x="340" y="1636"/>
                    </a:lnTo>
                    <a:lnTo>
                      <a:pt x="336" y="1634"/>
                    </a:lnTo>
                    <a:lnTo>
                      <a:pt x="333" y="1631"/>
                    </a:lnTo>
                    <a:lnTo>
                      <a:pt x="329" y="1625"/>
                    </a:lnTo>
                    <a:lnTo>
                      <a:pt x="325" y="1623"/>
                    </a:lnTo>
                    <a:lnTo>
                      <a:pt x="319" y="1619"/>
                    </a:lnTo>
                    <a:lnTo>
                      <a:pt x="317" y="1617"/>
                    </a:lnTo>
                    <a:lnTo>
                      <a:pt x="314" y="1612"/>
                    </a:lnTo>
                    <a:lnTo>
                      <a:pt x="310" y="1610"/>
                    </a:lnTo>
                    <a:lnTo>
                      <a:pt x="306" y="1604"/>
                    </a:lnTo>
                    <a:lnTo>
                      <a:pt x="302" y="1602"/>
                    </a:lnTo>
                    <a:lnTo>
                      <a:pt x="298" y="1598"/>
                    </a:lnTo>
                    <a:lnTo>
                      <a:pt x="295" y="1593"/>
                    </a:lnTo>
                    <a:lnTo>
                      <a:pt x="293" y="1591"/>
                    </a:lnTo>
                    <a:lnTo>
                      <a:pt x="289" y="1587"/>
                    </a:lnTo>
                    <a:lnTo>
                      <a:pt x="285" y="1583"/>
                    </a:lnTo>
                    <a:lnTo>
                      <a:pt x="281" y="1577"/>
                    </a:lnTo>
                    <a:lnTo>
                      <a:pt x="279" y="1574"/>
                    </a:lnTo>
                    <a:lnTo>
                      <a:pt x="276" y="1570"/>
                    </a:lnTo>
                    <a:lnTo>
                      <a:pt x="272" y="1566"/>
                    </a:lnTo>
                    <a:lnTo>
                      <a:pt x="270" y="1560"/>
                    </a:lnTo>
                    <a:lnTo>
                      <a:pt x="268" y="1558"/>
                    </a:lnTo>
                    <a:lnTo>
                      <a:pt x="266" y="1553"/>
                    </a:lnTo>
                    <a:lnTo>
                      <a:pt x="262" y="1549"/>
                    </a:lnTo>
                    <a:lnTo>
                      <a:pt x="260" y="1543"/>
                    </a:lnTo>
                    <a:lnTo>
                      <a:pt x="257" y="1539"/>
                    </a:lnTo>
                    <a:lnTo>
                      <a:pt x="255" y="1536"/>
                    </a:lnTo>
                    <a:lnTo>
                      <a:pt x="251" y="1530"/>
                    </a:lnTo>
                    <a:lnTo>
                      <a:pt x="249" y="1526"/>
                    </a:lnTo>
                    <a:lnTo>
                      <a:pt x="247" y="1520"/>
                    </a:lnTo>
                    <a:lnTo>
                      <a:pt x="243" y="1517"/>
                    </a:lnTo>
                    <a:lnTo>
                      <a:pt x="241" y="1511"/>
                    </a:lnTo>
                    <a:lnTo>
                      <a:pt x="240" y="1507"/>
                    </a:lnTo>
                    <a:lnTo>
                      <a:pt x="238" y="1501"/>
                    </a:lnTo>
                    <a:lnTo>
                      <a:pt x="236" y="1498"/>
                    </a:lnTo>
                    <a:lnTo>
                      <a:pt x="234" y="1492"/>
                    </a:lnTo>
                    <a:lnTo>
                      <a:pt x="232" y="1486"/>
                    </a:lnTo>
                    <a:lnTo>
                      <a:pt x="230" y="1482"/>
                    </a:lnTo>
                    <a:lnTo>
                      <a:pt x="230" y="1479"/>
                    </a:lnTo>
                    <a:lnTo>
                      <a:pt x="228" y="1473"/>
                    </a:lnTo>
                    <a:lnTo>
                      <a:pt x="226" y="1467"/>
                    </a:lnTo>
                    <a:lnTo>
                      <a:pt x="224" y="1461"/>
                    </a:lnTo>
                    <a:lnTo>
                      <a:pt x="222" y="1458"/>
                    </a:lnTo>
                    <a:lnTo>
                      <a:pt x="221" y="1452"/>
                    </a:lnTo>
                    <a:lnTo>
                      <a:pt x="219" y="1448"/>
                    </a:lnTo>
                    <a:lnTo>
                      <a:pt x="219" y="1442"/>
                    </a:lnTo>
                    <a:lnTo>
                      <a:pt x="217" y="1439"/>
                    </a:lnTo>
                    <a:lnTo>
                      <a:pt x="215" y="1433"/>
                    </a:lnTo>
                    <a:lnTo>
                      <a:pt x="215" y="1427"/>
                    </a:lnTo>
                    <a:lnTo>
                      <a:pt x="213" y="1422"/>
                    </a:lnTo>
                    <a:lnTo>
                      <a:pt x="213" y="1418"/>
                    </a:lnTo>
                    <a:lnTo>
                      <a:pt x="211" y="1414"/>
                    </a:lnTo>
                    <a:lnTo>
                      <a:pt x="211" y="1408"/>
                    </a:lnTo>
                    <a:lnTo>
                      <a:pt x="209" y="1403"/>
                    </a:lnTo>
                    <a:lnTo>
                      <a:pt x="209" y="1397"/>
                    </a:lnTo>
                    <a:lnTo>
                      <a:pt x="209" y="1391"/>
                    </a:lnTo>
                    <a:lnTo>
                      <a:pt x="207" y="1387"/>
                    </a:lnTo>
                    <a:lnTo>
                      <a:pt x="205" y="1382"/>
                    </a:lnTo>
                    <a:lnTo>
                      <a:pt x="205" y="1376"/>
                    </a:lnTo>
                    <a:lnTo>
                      <a:pt x="205" y="1372"/>
                    </a:lnTo>
                    <a:lnTo>
                      <a:pt x="203" y="1366"/>
                    </a:lnTo>
                    <a:lnTo>
                      <a:pt x="203" y="1361"/>
                    </a:lnTo>
                    <a:lnTo>
                      <a:pt x="203" y="1357"/>
                    </a:lnTo>
                    <a:lnTo>
                      <a:pt x="203" y="1351"/>
                    </a:lnTo>
                    <a:lnTo>
                      <a:pt x="202" y="1346"/>
                    </a:lnTo>
                    <a:lnTo>
                      <a:pt x="202" y="1340"/>
                    </a:lnTo>
                    <a:lnTo>
                      <a:pt x="202" y="1336"/>
                    </a:lnTo>
                    <a:lnTo>
                      <a:pt x="200" y="1330"/>
                    </a:lnTo>
                    <a:lnTo>
                      <a:pt x="200" y="1327"/>
                    </a:lnTo>
                    <a:lnTo>
                      <a:pt x="200" y="1321"/>
                    </a:lnTo>
                    <a:lnTo>
                      <a:pt x="200" y="1315"/>
                    </a:lnTo>
                    <a:lnTo>
                      <a:pt x="200" y="1311"/>
                    </a:lnTo>
                    <a:lnTo>
                      <a:pt x="200" y="1306"/>
                    </a:lnTo>
                    <a:lnTo>
                      <a:pt x="198" y="1302"/>
                    </a:lnTo>
                    <a:lnTo>
                      <a:pt x="198" y="1296"/>
                    </a:lnTo>
                    <a:lnTo>
                      <a:pt x="198" y="1290"/>
                    </a:lnTo>
                    <a:lnTo>
                      <a:pt x="198" y="1287"/>
                    </a:lnTo>
                    <a:lnTo>
                      <a:pt x="198" y="1283"/>
                    </a:lnTo>
                    <a:lnTo>
                      <a:pt x="198" y="1277"/>
                    </a:lnTo>
                    <a:lnTo>
                      <a:pt x="198" y="1271"/>
                    </a:lnTo>
                    <a:lnTo>
                      <a:pt x="198" y="1268"/>
                    </a:lnTo>
                    <a:lnTo>
                      <a:pt x="198" y="1264"/>
                    </a:lnTo>
                    <a:lnTo>
                      <a:pt x="198" y="1258"/>
                    </a:lnTo>
                    <a:lnTo>
                      <a:pt x="198" y="1254"/>
                    </a:lnTo>
                    <a:lnTo>
                      <a:pt x="198" y="1251"/>
                    </a:lnTo>
                    <a:lnTo>
                      <a:pt x="198" y="1245"/>
                    </a:lnTo>
                    <a:lnTo>
                      <a:pt x="198" y="1241"/>
                    </a:lnTo>
                    <a:lnTo>
                      <a:pt x="198" y="1237"/>
                    </a:lnTo>
                    <a:lnTo>
                      <a:pt x="198" y="1233"/>
                    </a:lnTo>
                    <a:lnTo>
                      <a:pt x="198" y="1228"/>
                    </a:lnTo>
                    <a:lnTo>
                      <a:pt x="198" y="1224"/>
                    </a:lnTo>
                    <a:lnTo>
                      <a:pt x="196" y="1220"/>
                    </a:lnTo>
                    <a:lnTo>
                      <a:pt x="196" y="1214"/>
                    </a:lnTo>
                    <a:lnTo>
                      <a:pt x="196" y="1213"/>
                    </a:lnTo>
                    <a:lnTo>
                      <a:pt x="196" y="1207"/>
                    </a:lnTo>
                    <a:lnTo>
                      <a:pt x="196" y="1203"/>
                    </a:lnTo>
                    <a:lnTo>
                      <a:pt x="196" y="1199"/>
                    </a:lnTo>
                    <a:lnTo>
                      <a:pt x="196" y="1195"/>
                    </a:lnTo>
                    <a:lnTo>
                      <a:pt x="196" y="1192"/>
                    </a:lnTo>
                    <a:lnTo>
                      <a:pt x="196" y="1188"/>
                    </a:lnTo>
                    <a:lnTo>
                      <a:pt x="196" y="1184"/>
                    </a:lnTo>
                    <a:lnTo>
                      <a:pt x="196" y="1182"/>
                    </a:lnTo>
                    <a:lnTo>
                      <a:pt x="196" y="1176"/>
                    </a:lnTo>
                    <a:lnTo>
                      <a:pt x="196" y="1175"/>
                    </a:lnTo>
                    <a:lnTo>
                      <a:pt x="196" y="1171"/>
                    </a:lnTo>
                    <a:lnTo>
                      <a:pt x="196" y="1167"/>
                    </a:lnTo>
                    <a:lnTo>
                      <a:pt x="196" y="1163"/>
                    </a:lnTo>
                    <a:lnTo>
                      <a:pt x="196" y="1159"/>
                    </a:lnTo>
                    <a:lnTo>
                      <a:pt x="196" y="1157"/>
                    </a:lnTo>
                    <a:lnTo>
                      <a:pt x="196" y="1154"/>
                    </a:lnTo>
                    <a:lnTo>
                      <a:pt x="196" y="1152"/>
                    </a:lnTo>
                    <a:lnTo>
                      <a:pt x="196" y="1144"/>
                    </a:lnTo>
                    <a:lnTo>
                      <a:pt x="196" y="1138"/>
                    </a:lnTo>
                    <a:lnTo>
                      <a:pt x="196" y="1133"/>
                    </a:lnTo>
                    <a:lnTo>
                      <a:pt x="196" y="1129"/>
                    </a:lnTo>
                    <a:lnTo>
                      <a:pt x="196" y="1123"/>
                    </a:lnTo>
                    <a:lnTo>
                      <a:pt x="196" y="1119"/>
                    </a:lnTo>
                    <a:lnTo>
                      <a:pt x="196" y="1114"/>
                    </a:lnTo>
                    <a:lnTo>
                      <a:pt x="196" y="1110"/>
                    </a:lnTo>
                    <a:lnTo>
                      <a:pt x="196" y="1106"/>
                    </a:lnTo>
                    <a:lnTo>
                      <a:pt x="196" y="1102"/>
                    </a:lnTo>
                    <a:lnTo>
                      <a:pt x="196" y="1098"/>
                    </a:lnTo>
                    <a:lnTo>
                      <a:pt x="198" y="1097"/>
                    </a:lnTo>
                    <a:lnTo>
                      <a:pt x="198" y="1087"/>
                    </a:lnTo>
                    <a:lnTo>
                      <a:pt x="97" y="1262"/>
                    </a:lnTo>
                    <a:lnTo>
                      <a:pt x="97" y="1260"/>
                    </a:lnTo>
                    <a:lnTo>
                      <a:pt x="97" y="1258"/>
                    </a:lnTo>
                    <a:lnTo>
                      <a:pt x="97" y="1252"/>
                    </a:lnTo>
                    <a:lnTo>
                      <a:pt x="97" y="1249"/>
                    </a:lnTo>
                    <a:lnTo>
                      <a:pt x="95" y="1245"/>
                    </a:lnTo>
                    <a:lnTo>
                      <a:pt x="95" y="1241"/>
                    </a:lnTo>
                    <a:lnTo>
                      <a:pt x="95" y="1237"/>
                    </a:lnTo>
                    <a:lnTo>
                      <a:pt x="95" y="1233"/>
                    </a:lnTo>
                    <a:lnTo>
                      <a:pt x="95" y="1228"/>
                    </a:lnTo>
                    <a:lnTo>
                      <a:pt x="95" y="1224"/>
                    </a:lnTo>
                    <a:lnTo>
                      <a:pt x="95" y="1218"/>
                    </a:lnTo>
                    <a:lnTo>
                      <a:pt x="95" y="1214"/>
                    </a:lnTo>
                    <a:lnTo>
                      <a:pt x="93" y="1209"/>
                    </a:lnTo>
                    <a:lnTo>
                      <a:pt x="93" y="1203"/>
                    </a:lnTo>
                    <a:lnTo>
                      <a:pt x="93" y="1197"/>
                    </a:lnTo>
                    <a:lnTo>
                      <a:pt x="93" y="1190"/>
                    </a:lnTo>
                    <a:lnTo>
                      <a:pt x="93" y="1188"/>
                    </a:lnTo>
                    <a:lnTo>
                      <a:pt x="93" y="1184"/>
                    </a:lnTo>
                    <a:lnTo>
                      <a:pt x="93" y="1182"/>
                    </a:lnTo>
                    <a:lnTo>
                      <a:pt x="93" y="1178"/>
                    </a:lnTo>
                    <a:lnTo>
                      <a:pt x="93" y="1175"/>
                    </a:lnTo>
                    <a:lnTo>
                      <a:pt x="93" y="1171"/>
                    </a:lnTo>
                    <a:lnTo>
                      <a:pt x="93" y="1169"/>
                    </a:lnTo>
                    <a:lnTo>
                      <a:pt x="93" y="1165"/>
                    </a:lnTo>
                    <a:lnTo>
                      <a:pt x="93" y="1161"/>
                    </a:lnTo>
                    <a:lnTo>
                      <a:pt x="93" y="1157"/>
                    </a:lnTo>
                    <a:lnTo>
                      <a:pt x="93" y="1156"/>
                    </a:lnTo>
                    <a:lnTo>
                      <a:pt x="93" y="1152"/>
                    </a:lnTo>
                    <a:lnTo>
                      <a:pt x="93" y="1148"/>
                    </a:lnTo>
                    <a:lnTo>
                      <a:pt x="93" y="1144"/>
                    </a:lnTo>
                    <a:lnTo>
                      <a:pt x="93" y="1140"/>
                    </a:lnTo>
                    <a:lnTo>
                      <a:pt x="93" y="1138"/>
                    </a:lnTo>
                    <a:lnTo>
                      <a:pt x="93" y="1135"/>
                    </a:lnTo>
                    <a:lnTo>
                      <a:pt x="93" y="1131"/>
                    </a:lnTo>
                    <a:lnTo>
                      <a:pt x="93" y="1127"/>
                    </a:lnTo>
                    <a:lnTo>
                      <a:pt x="93" y="1125"/>
                    </a:lnTo>
                    <a:lnTo>
                      <a:pt x="93" y="1121"/>
                    </a:lnTo>
                    <a:lnTo>
                      <a:pt x="93" y="1117"/>
                    </a:lnTo>
                    <a:lnTo>
                      <a:pt x="93" y="1114"/>
                    </a:lnTo>
                    <a:lnTo>
                      <a:pt x="93" y="1110"/>
                    </a:lnTo>
                    <a:lnTo>
                      <a:pt x="91" y="1106"/>
                    </a:lnTo>
                    <a:lnTo>
                      <a:pt x="91" y="1102"/>
                    </a:lnTo>
                    <a:lnTo>
                      <a:pt x="91" y="1098"/>
                    </a:lnTo>
                    <a:lnTo>
                      <a:pt x="91" y="1095"/>
                    </a:lnTo>
                    <a:lnTo>
                      <a:pt x="91" y="1093"/>
                    </a:lnTo>
                    <a:lnTo>
                      <a:pt x="91" y="1089"/>
                    </a:lnTo>
                    <a:lnTo>
                      <a:pt x="91" y="1083"/>
                    </a:lnTo>
                    <a:lnTo>
                      <a:pt x="91" y="1081"/>
                    </a:lnTo>
                    <a:lnTo>
                      <a:pt x="91" y="1078"/>
                    </a:lnTo>
                    <a:lnTo>
                      <a:pt x="91" y="1074"/>
                    </a:lnTo>
                    <a:lnTo>
                      <a:pt x="91" y="1070"/>
                    </a:lnTo>
                    <a:lnTo>
                      <a:pt x="91" y="1068"/>
                    </a:lnTo>
                    <a:lnTo>
                      <a:pt x="91" y="1064"/>
                    </a:lnTo>
                    <a:lnTo>
                      <a:pt x="91" y="1060"/>
                    </a:lnTo>
                    <a:lnTo>
                      <a:pt x="91" y="1057"/>
                    </a:lnTo>
                    <a:lnTo>
                      <a:pt x="91" y="1055"/>
                    </a:lnTo>
                    <a:lnTo>
                      <a:pt x="91" y="1051"/>
                    </a:lnTo>
                    <a:lnTo>
                      <a:pt x="91" y="1047"/>
                    </a:lnTo>
                    <a:lnTo>
                      <a:pt x="91" y="1043"/>
                    </a:lnTo>
                    <a:lnTo>
                      <a:pt x="91" y="1040"/>
                    </a:lnTo>
                    <a:lnTo>
                      <a:pt x="91" y="1034"/>
                    </a:lnTo>
                    <a:lnTo>
                      <a:pt x="91" y="1028"/>
                    </a:lnTo>
                    <a:lnTo>
                      <a:pt x="91" y="1021"/>
                    </a:lnTo>
                    <a:lnTo>
                      <a:pt x="91" y="1015"/>
                    </a:lnTo>
                    <a:lnTo>
                      <a:pt x="91" y="1011"/>
                    </a:lnTo>
                    <a:lnTo>
                      <a:pt x="91" y="1005"/>
                    </a:lnTo>
                    <a:lnTo>
                      <a:pt x="91" y="1000"/>
                    </a:lnTo>
                    <a:lnTo>
                      <a:pt x="91" y="994"/>
                    </a:lnTo>
                    <a:lnTo>
                      <a:pt x="91" y="988"/>
                    </a:lnTo>
                    <a:lnTo>
                      <a:pt x="91" y="986"/>
                    </a:lnTo>
                    <a:lnTo>
                      <a:pt x="91" y="981"/>
                    </a:lnTo>
                    <a:lnTo>
                      <a:pt x="91" y="977"/>
                    </a:lnTo>
                    <a:lnTo>
                      <a:pt x="91" y="973"/>
                    </a:lnTo>
                    <a:lnTo>
                      <a:pt x="91" y="971"/>
                    </a:lnTo>
                    <a:lnTo>
                      <a:pt x="91" y="965"/>
                    </a:lnTo>
                    <a:lnTo>
                      <a:pt x="91" y="962"/>
                    </a:lnTo>
                    <a:lnTo>
                      <a:pt x="91" y="958"/>
                    </a:lnTo>
                    <a:lnTo>
                      <a:pt x="93" y="958"/>
                    </a:lnTo>
                    <a:lnTo>
                      <a:pt x="152" y="994"/>
                    </a:lnTo>
                    <a:lnTo>
                      <a:pt x="154" y="992"/>
                    </a:lnTo>
                    <a:lnTo>
                      <a:pt x="154" y="990"/>
                    </a:lnTo>
                    <a:lnTo>
                      <a:pt x="156" y="986"/>
                    </a:lnTo>
                    <a:lnTo>
                      <a:pt x="156" y="983"/>
                    </a:lnTo>
                    <a:lnTo>
                      <a:pt x="158" y="979"/>
                    </a:lnTo>
                    <a:lnTo>
                      <a:pt x="162" y="973"/>
                    </a:lnTo>
                    <a:lnTo>
                      <a:pt x="163" y="969"/>
                    </a:lnTo>
                    <a:lnTo>
                      <a:pt x="165" y="965"/>
                    </a:lnTo>
                    <a:lnTo>
                      <a:pt x="165" y="962"/>
                    </a:lnTo>
                    <a:lnTo>
                      <a:pt x="167" y="958"/>
                    </a:lnTo>
                    <a:lnTo>
                      <a:pt x="169" y="956"/>
                    </a:lnTo>
                    <a:lnTo>
                      <a:pt x="171" y="952"/>
                    </a:lnTo>
                    <a:lnTo>
                      <a:pt x="173" y="948"/>
                    </a:lnTo>
                    <a:lnTo>
                      <a:pt x="173" y="945"/>
                    </a:lnTo>
                    <a:lnTo>
                      <a:pt x="177" y="941"/>
                    </a:lnTo>
                    <a:lnTo>
                      <a:pt x="179" y="937"/>
                    </a:lnTo>
                    <a:lnTo>
                      <a:pt x="181" y="933"/>
                    </a:lnTo>
                    <a:lnTo>
                      <a:pt x="181" y="929"/>
                    </a:lnTo>
                    <a:lnTo>
                      <a:pt x="184" y="926"/>
                    </a:lnTo>
                    <a:lnTo>
                      <a:pt x="186" y="920"/>
                    </a:lnTo>
                    <a:lnTo>
                      <a:pt x="188" y="916"/>
                    </a:lnTo>
                    <a:lnTo>
                      <a:pt x="190" y="912"/>
                    </a:lnTo>
                    <a:lnTo>
                      <a:pt x="194" y="907"/>
                    </a:lnTo>
                    <a:lnTo>
                      <a:pt x="194" y="903"/>
                    </a:lnTo>
                    <a:lnTo>
                      <a:pt x="198" y="897"/>
                    </a:lnTo>
                    <a:lnTo>
                      <a:pt x="200" y="893"/>
                    </a:lnTo>
                    <a:lnTo>
                      <a:pt x="202" y="888"/>
                    </a:lnTo>
                    <a:lnTo>
                      <a:pt x="203" y="882"/>
                    </a:lnTo>
                    <a:lnTo>
                      <a:pt x="207" y="878"/>
                    </a:lnTo>
                    <a:lnTo>
                      <a:pt x="209" y="872"/>
                    </a:lnTo>
                    <a:lnTo>
                      <a:pt x="213" y="869"/>
                    </a:lnTo>
                    <a:lnTo>
                      <a:pt x="215" y="863"/>
                    </a:lnTo>
                    <a:lnTo>
                      <a:pt x="217" y="857"/>
                    </a:lnTo>
                    <a:lnTo>
                      <a:pt x="219" y="853"/>
                    </a:lnTo>
                    <a:lnTo>
                      <a:pt x="222" y="848"/>
                    </a:lnTo>
                    <a:lnTo>
                      <a:pt x="224" y="842"/>
                    </a:lnTo>
                    <a:lnTo>
                      <a:pt x="228" y="836"/>
                    </a:lnTo>
                    <a:lnTo>
                      <a:pt x="230" y="832"/>
                    </a:lnTo>
                    <a:lnTo>
                      <a:pt x="234" y="829"/>
                    </a:lnTo>
                    <a:lnTo>
                      <a:pt x="236" y="823"/>
                    </a:lnTo>
                    <a:lnTo>
                      <a:pt x="240" y="817"/>
                    </a:lnTo>
                    <a:lnTo>
                      <a:pt x="241" y="812"/>
                    </a:lnTo>
                    <a:lnTo>
                      <a:pt x="245" y="806"/>
                    </a:lnTo>
                    <a:lnTo>
                      <a:pt x="247" y="800"/>
                    </a:lnTo>
                    <a:lnTo>
                      <a:pt x="251" y="796"/>
                    </a:lnTo>
                    <a:lnTo>
                      <a:pt x="253" y="791"/>
                    </a:lnTo>
                    <a:lnTo>
                      <a:pt x="257" y="785"/>
                    </a:lnTo>
                    <a:lnTo>
                      <a:pt x="260" y="781"/>
                    </a:lnTo>
                    <a:lnTo>
                      <a:pt x="262" y="775"/>
                    </a:lnTo>
                    <a:lnTo>
                      <a:pt x="266" y="772"/>
                    </a:lnTo>
                    <a:lnTo>
                      <a:pt x="268" y="766"/>
                    </a:lnTo>
                    <a:lnTo>
                      <a:pt x="272" y="760"/>
                    </a:lnTo>
                    <a:lnTo>
                      <a:pt x="274" y="756"/>
                    </a:lnTo>
                    <a:lnTo>
                      <a:pt x="278" y="753"/>
                    </a:lnTo>
                    <a:lnTo>
                      <a:pt x="281" y="747"/>
                    </a:lnTo>
                    <a:lnTo>
                      <a:pt x="283" y="741"/>
                    </a:lnTo>
                    <a:lnTo>
                      <a:pt x="285" y="737"/>
                    </a:lnTo>
                    <a:lnTo>
                      <a:pt x="289" y="732"/>
                    </a:lnTo>
                    <a:lnTo>
                      <a:pt x="293" y="728"/>
                    </a:lnTo>
                    <a:lnTo>
                      <a:pt x="295" y="724"/>
                    </a:lnTo>
                    <a:lnTo>
                      <a:pt x="297" y="720"/>
                    </a:lnTo>
                    <a:lnTo>
                      <a:pt x="300" y="716"/>
                    </a:lnTo>
                    <a:lnTo>
                      <a:pt x="302" y="711"/>
                    </a:lnTo>
                    <a:lnTo>
                      <a:pt x="304" y="709"/>
                    </a:lnTo>
                    <a:lnTo>
                      <a:pt x="308" y="703"/>
                    </a:lnTo>
                    <a:lnTo>
                      <a:pt x="312" y="699"/>
                    </a:lnTo>
                    <a:lnTo>
                      <a:pt x="314" y="696"/>
                    </a:lnTo>
                    <a:lnTo>
                      <a:pt x="316" y="692"/>
                    </a:lnTo>
                    <a:lnTo>
                      <a:pt x="319" y="690"/>
                    </a:lnTo>
                    <a:lnTo>
                      <a:pt x="323" y="686"/>
                    </a:lnTo>
                    <a:lnTo>
                      <a:pt x="325" y="682"/>
                    </a:lnTo>
                    <a:lnTo>
                      <a:pt x="327" y="678"/>
                    </a:lnTo>
                    <a:lnTo>
                      <a:pt x="329" y="675"/>
                    </a:lnTo>
                    <a:lnTo>
                      <a:pt x="331" y="673"/>
                    </a:lnTo>
                    <a:lnTo>
                      <a:pt x="335" y="669"/>
                    </a:lnTo>
                    <a:lnTo>
                      <a:pt x="338" y="661"/>
                    </a:lnTo>
                    <a:lnTo>
                      <a:pt x="344" y="656"/>
                    </a:lnTo>
                    <a:lnTo>
                      <a:pt x="350" y="650"/>
                    </a:lnTo>
                    <a:lnTo>
                      <a:pt x="354" y="646"/>
                    </a:lnTo>
                    <a:lnTo>
                      <a:pt x="357" y="640"/>
                    </a:lnTo>
                    <a:lnTo>
                      <a:pt x="363" y="637"/>
                    </a:lnTo>
                    <a:lnTo>
                      <a:pt x="367" y="631"/>
                    </a:lnTo>
                    <a:lnTo>
                      <a:pt x="371" y="627"/>
                    </a:lnTo>
                    <a:lnTo>
                      <a:pt x="374" y="623"/>
                    </a:lnTo>
                    <a:lnTo>
                      <a:pt x="376" y="620"/>
                    </a:lnTo>
                    <a:lnTo>
                      <a:pt x="380" y="616"/>
                    </a:lnTo>
                    <a:lnTo>
                      <a:pt x="382" y="612"/>
                    </a:lnTo>
                    <a:lnTo>
                      <a:pt x="386" y="610"/>
                    </a:lnTo>
                    <a:lnTo>
                      <a:pt x="390" y="608"/>
                    </a:lnTo>
                    <a:lnTo>
                      <a:pt x="394" y="604"/>
                    </a:lnTo>
                    <a:lnTo>
                      <a:pt x="395" y="602"/>
                    </a:lnTo>
                    <a:lnTo>
                      <a:pt x="399" y="599"/>
                    </a:lnTo>
                    <a:lnTo>
                      <a:pt x="401" y="602"/>
                    </a:lnTo>
                    <a:lnTo>
                      <a:pt x="403" y="602"/>
                    </a:lnTo>
                    <a:lnTo>
                      <a:pt x="407" y="606"/>
                    </a:lnTo>
                    <a:lnTo>
                      <a:pt x="411" y="608"/>
                    </a:lnTo>
                    <a:lnTo>
                      <a:pt x="416" y="612"/>
                    </a:lnTo>
                    <a:lnTo>
                      <a:pt x="418" y="612"/>
                    </a:lnTo>
                    <a:lnTo>
                      <a:pt x="422" y="614"/>
                    </a:lnTo>
                    <a:lnTo>
                      <a:pt x="426" y="616"/>
                    </a:lnTo>
                    <a:lnTo>
                      <a:pt x="430" y="618"/>
                    </a:lnTo>
                    <a:lnTo>
                      <a:pt x="433" y="618"/>
                    </a:lnTo>
                    <a:lnTo>
                      <a:pt x="437" y="618"/>
                    </a:lnTo>
                    <a:lnTo>
                      <a:pt x="441" y="618"/>
                    </a:lnTo>
                    <a:lnTo>
                      <a:pt x="447" y="620"/>
                    </a:lnTo>
                    <a:lnTo>
                      <a:pt x="451" y="620"/>
                    </a:lnTo>
                    <a:lnTo>
                      <a:pt x="456" y="620"/>
                    </a:lnTo>
                    <a:lnTo>
                      <a:pt x="462" y="620"/>
                    </a:lnTo>
                    <a:lnTo>
                      <a:pt x="468" y="620"/>
                    </a:lnTo>
                    <a:lnTo>
                      <a:pt x="473" y="618"/>
                    </a:lnTo>
                    <a:lnTo>
                      <a:pt x="479" y="616"/>
                    </a:lnTo>
                    <a:lnTo>
                      <a:pt x="483" y="616"/>
                    </a:lnTo>
                    <a:lnTo>
                      <a:pt x="487" y="616"/>
                    </a:lnTo>
                    <a:lnTo>
                      <a:pt x="490" y="614"/>
                    </a:lnTo>
                    <a:lnTo>
                      <a:pt x="494" y="612"/>
                    </a:lnTo>
                    <a:lnTo>
                      <a:pt x="496" y="612"/>
                    </a:lnTo>
                    <a:lnTo>
                      <a:pt x="500" y="610"/>
                    </a:lnTo>
                    <a:lnTo>
                      <a:pt x="504" y="608"/>
                    </a:lnTo>
                    <a:lnTo>
                      <a:pt x="508" y="608"/>
                    </a:lnTo>
                    <a:lnTo>
                      <a:pt x="511" y="604"/>
                    </a:lnTo>
                    <a:lnTo>
                      <a:pt x="515" y="602"/>
                    </a:lnTo>
                    <a:lnTo>
                      <a:pt x="519" y="602"/>
                    </a:lnTo>
                    <a:lnTo>
                      <a:pt x="523" y="599"/>
                    </a:lnTo>
                    <a:lnTo>
                      <a:pt x="527" y="597"/>
                    </a:lnTo>
                    <a:lnTo>
                      <a:pt x="530" y="595"/>
                    </a:lnTo>
                    <a:lnTo>
                      <a:pt x="536" y="591"/>
                    </a:lnTo>
                    <a:lnTo>
                      <a:pt x="538" y="589"/>
                    </a:lnTo>
                    <a:lnTo>
                      <a:pt x="544" y="585"/>
                    </a:lnTo>
                    <a:lnTo>
                      <a:pt x="547" y="583"/>
                    </a:lnTo>
                    <a:lnTo>
                      <a:pt x="551" y="580"/>
                    </a:lnTo>
                    <a:lnTo>
                      <a:pt x="555" y="578"/>
                    </a:lnTo>
                    <a:lnTo>
                      <a:pt x="559" y="574"/>
                    </a:lnTo>
                    <a:lnTo>
                      <a:pt x="565" y="570"/>
                    </a:lnTo>
                    <a:lnTo>
                      <a:pt x="568" y="566"/>
                    </a:lnTo>
                    <a:lnTo>
                      <a:pt x="574" y="564"/>
                    </a:lnTo>
                    <a:lnTo>
                      <a:pt x="578" y="559"/>
                    </a:lnTo>
                    <a:lnTo>
                      <a:pt x="582" y="555"/>
                    </a:lnTo>
                    <a:lnTo>
                      <a:pt x="586" y="553"/>
                    </a:lnTo>
                    <a:lnTo>
                      <a:pt x="591" y="549"/>
                    </a:lnTo>
                    <a:lnTo>
                      <a:pt x="595" y="545"/>
                    </a:lnTo>
                    <a:lnTo>
                      <a:pt x="601" y="540"/>
                    </a:lnTo>
                    <a:lnTo>
                      <a:pt x="603" y="536"/>
                    </a:lnTo>
                    <a:lnTo>
                      <a:pt x="608" y="532"/>
                    </a:lnTo>
                    <a:lnTo>
                      <a:pt x="612" y="528"/>
                    </a:lnTo>
                    <a:lnTo>
                      <a:pt x="618" y="525"/>
                    </a:lnTo>
                    <a:lnTo>
                      <a:pt x="622" y="521"/>
                    </a:lnTo>
                    <a:lnTo>
                      <a:pt x="627" y="517"/>
                    </a:lnTo>
                    <a:lnTo>
                      <a:pt x="631" y="511"/>
                    </a:lnTo>
                    <a:lnTo>
                      <a:pt x="635" y="509"/>
                    </a:lnTo>
                    <a:lnTo>
                      <a:pt x="639" y="504"/>
                    </a:lnTo>
                    <a:lnTo>
                      <a:pt x="644" y="502"/>
                    </a:lnTo>
                    <a:lnTo>
                      <a:pt x="646" y="496"/>
                    </a:lnTo>
                    <a:lnTo>
                      <a:pt x="652" y="492"/>
                    </a:lnTo>
                    <a:lnTo>
                      <a:pt x="656" y="488"/>
                    </a:lnTo>
                    <a:lnTo>
                      <a:pt x="660" y="485"/>
                    </a:lnTo>
                    <a:lnTo>
                      <a:pt x="663" y="481"/>
                    </a:lnTo>
                    <a:lnTo>
                      <a:pt x="667" y="477"/>
                    </a:lnTo>
                    <a:lnTo>
                      <a:pt x="671" y="473"/>
                    </a:lnTo>
                    <a:lnTo>
                      <a:pt x="675" y="469"/>
                    </a:lnTo>
                    <a:lnTo>
                      <a:pt x="679" y="466"/>
                    </a:lnTo>
                    <a:lnTo>
                      <a:pt x="682" y="462"/>
                    </a:lnTo>
                    <a:lnTo>
                      <a:pt x="684" y="458"/>
                    </a:lnTo>
                    <a:lnTo>
                      <a:pt x="690" y="454"/>
                    </a:lnTo>
                    <a:lnTo>
                      <a:pt x="694" y="452"/>
                    </a:lnTo>
                    <a:lnTo>
                      <a:pt x="696" y="449"/>
                    </a:lnTo>
                    <a:lnTo>
                      <a:pt x="700" y="445"/>
                    </a:lnTo>
                    <a:lnTo>
                      <a:pt x="701" y="441"/>
                    </a:lnTo>
                    <a:lnTo>
                      <a:pt x="707" y="435"/>
                    </a:lnTo>
                    <a:lnTo>
                      <a:pt x="713" y="430"/>
                    </a:lnTo>
                    <a:lnTo>
                      <a:pt x="719" y="426"/>
                    </a:lnTo>
                    <a:lnTo>
                      <a:pt x="722" y="422"/>
                    </a:lnTo>
                    <a:lnTo>
                      <a:pt x="726" y="416"/>
                    </a:lnTo>
                    <a:lnTo>
                      <a:pt x="728" y="414"/>
                    </a:lnTo>
                    <a:lnTo>
                      <a:pt x="734" y="409"/>
                    </a:lnTo>
                    <a:lnTo>
                      <a:pt x="827" y="428"/>
                    </a:lnTo>
                    <a:lnTo>
                      <a:pt x="829" y="426"/>
                    </a:lnTo>
                    <a:lnTo>
                      <a:pt x="833" y="424"/>
                    </a:lnTo>
                    <a:lnTo>
                      <a:pt x="836" y="422"/>
                    </a:lnTo>
                    <a:lnTo>
                      <a:pt x="840" y="420"/>
                    </a:lnTo>
                    <a:lnTo>
                      <a:pt x="848" y="416"/>
                    </a:lnTo>
                    <a:lnTo>
                      <a:pt x="852" y="416"/>
                    </a:lnTo>
                    <a:lnTo>
                      <a:pt x="854" y="414"/>
                    </a:lnTo>
                    <a:lnTo>
                      <a:pt x="857" y="412"/>
                    </a:lnTo>
                    <a:lnTo>
                      <a:pt x="861" y="411"/>
                    </a:lnTo>
                    <a:lnTo>
                      <a:pt x="865" y="409"/>
                    </a:lnTo>
                    <a:lnTo>
                      <a:pt x="871" y="407"/>
                    </a:lnTo>
                    <a:lnTo>
                      <a:pt x="873" y="403"/>
                    </a:lnTo>
                    <a:lnTo>
                      <a:pt x="878" y="403"/>
                    </a:lnTo>
                    <a:lnTo>
                      <a:pt x="882" y="399"/>
                    </a:lnTo>
                    <a:lnTo>
                      <a:pt x="886" y="397"/>
                    </a:lnTo>
                    <a:lnTo>
                      <a:pt x="892" y="395"/>
                    </a:lnTo>
                    <a:lnTo>
                      <a:pt x="895" y="392"/>
                    </a:lnTo>
                    <a:lnTo>
                      <a:pt x="901" y="390"/>
                    </a:lnTo>
                    <a:lnTo>
                      <a:pt x="905" y="386"/>
                    </a:lnTo>
                    <a:lnTo>
                      <a:pt x="911" y="384"/>
                    </a:lnTo>
                    <a:lnTo>
                      <a:pt x="916" y="380"/>
                    </a:lnTo>
                    <a:lnTo>
                      <a:pt x="920" y="376"/>
                    </a:lnTo>
                    <a:lnTo>
                      <a:pt x="924" y="374"/>
                    </a:lnTo>
                    <a:lnTo>
                      <a:pt x="930" y="371"/>
                    </a:lnTo>
                    <a:lnTo>
                      <a:pt x="935" y="367"/>
                    </a:lnTo>
                    <a:lnTo>
                      <a:pt x="939" y="365"/>
                    </a:lnTo>
                    <a:lnTo>
                      <a:pt x="943" y="361"/>
                    </a:lnTo>
                    <a:lnTo>
                      <a:pt x="949" y="357"/>
                    </a:lnTo>
                    <a:lnTo>
                      <a:pt x="952" y="353"/>
                    </a:lnTo>
                    <a:lnTo>
                      <a:pt x="956" y="348"/>
                    </a:lnTo>
                    <a:lnTo>
                      <a:pt x="960" y="346"/>
                    </a:lnTo>
                    <a:lnTo>
                      <a:pt x="966" y="342"/>
                    </a:lnTo>
                    <a:lnTo>
                      <a:pt x="970" y="338"/>
                    </a:lnTo>
                    <a:lnTo>
                      <a:pt x="973" y="334"/>
                    </a:lnTo>
                    <a:lnTo>
                      <a:pt x="977" y="331"/>
                    </a:lnTo>
                    <a:lnTo>
                      <a:pt x="981" y="327"/>
                    </a:lnTo>
                    <a:lnTo>
                      <a:pt x="985" y="323"/>
                    </a:lnTo>
                    <a:lnTo>
                      <a:pt x="989" y="319"/>
                    </a:lnTo>
                    <a:lnTo>
                      <a:pt x="992" y="315"/>
                    </a:lnTo>
                    <a:lnTo>
                      <a:pt x="996" y="314"/>
                    </a:lnTo>
                    <a:lnTo>
                      <a:pt x="998" y="310"/>
                    </a:lnTo>
                    <a:lnTo>
                      <a:pt x="1002" y="306"/>
                    </a:lnTo>
                    <a:lnTo>
                      <a:pt x="1004" y="302"/>
                    </a:lnTo>
                    <a:lnTo>
                      <a:pt x="1006" y="300"/>
                    </a:lnTo>
                    <a:lnTo>
                      <a:pt x="1009" y="298"/>
                    </a:lnTo>
                    <a:lnTo>
                      <a:pt x="1015" y="291"/>
                    </a:lnTo>
                    <a:lnTo>
                      <a:pt x="1019" y="289"/>
                    </a:lnTo>
                    <a:lnTo>
                      <a:pt x="1021" y="283"/>
                    </a:lnTo>
                    <a:lnTo>
                      <a:pt x="1023" y="281"/>
                    </a:lnTo>
                    <a:lnTo>
                      <a:pt x="1025" y="279"/>
                    </a:lnTo>
                    <a:lnTo>
                      <a:pt x="1028" y="281"/>
                    </a:lnTo>
                    <a:lnTo>
                      <a:pt x="1030" y="281"/>
                    </a:lnTo>
                    <a:lnTo>
                      <a:pt x="1034" y="283"/>
                    </a:lnTo>
                    <a:lnTo>
                      <a:pt x="1040" y="283"/>
                    </a:lnTo>
                    <a:lnTo>
                      <a:pt x="1046" y="285"/>
                    </a:lnTo>
                    <a:lnTo>
                      <a:pt x="1047" y="285"/>
                    </a:lnTo>
                    <a:lnTo>
                      <a:pt x="1051" y="285"/>
                    </a:lnTo>
                    <a:lnTo>
                      <a:pt x="1055" y="285"/>
                    </a:lnTo>
                    <a:lnTo>
                      <a:pt x="1061" y="285"/>
                    </a:lnTo>
                    <a:lnTo>
                      <a:pt x="1065" y="285"/>
                    </a:lnTo>
                    <a:lnTo>
                      <a:pt x="1068" y="285"/>
                    </a:lnTo>
                    <a:lnTo>
                      <a:pt x="1072" y="285"/>
                    </a:lnTo>
                    <a:lnTo>
                      <a:pt x="1078" y="283"/>
                    </a:lnTo>
                    <a:lnTo>
                      <a:pt x="1084" y="283"/>
                    </a:lnTo>
                    <a:lnTo>
                      <a:pt x="1087" y="281"/>
                    </a:lnTo>
                    <a:lnTo>
                      <a:pt x="1093" y="281"/>
                    </a:lnTo>
                    <a:lnTo>
                      <a:pt x="1099" y="279"/>
                    </a:lnTo>
                    <a:lnTo>
                      <a:pt x="1104" y="277"/>
                    </a:lnTo>
                    <a:lnTo>
                      <a:pt x="1110" y="276"/>
                    </a:lnTo>
                    <a:lnTo>
                      <a:pt x="1116" y="272"/>
                    </a:lnTo>
                    <a:lnTo>
                      <a:pt x="1123" y="270"/>
                    </a:lnTo>
                    <a:lnTo>
                      <a:pt x="1125" y="268"/>
                    </a:lnTo>
                    <a:lnTo>
                      <a:pt x="1129" y="266"/>
                    </a:lnTo>
                    <a:lnTo>
                      <a:pt x="1131" y="264"/>
                    </a:lnTo>
                    <a:lnTo>
                      <a:pt x="1135" y="264"/>
                    </a:lnTo>
                    <a:lnTo>
                      <a:pt x="1141" y="262"/>
                    </a:lnTo>
                    <a:lnTo>
                      <a:pt x="1142" y="258"/>
                    </a:lnTo>
                    <a:lnTo>
                      <a:pt x="1146" y="258"/>
                    </a:lnTo>
                    <a:lnTo>
                      <a:pt x="1150" y="257"/>
                    </a:lnTo>
                    <a:lnTo>
                      <a:pt x="1152" y="253"/>
                    </a:lnTo>
                    <a:lnTo>
                      <a:pt x="1156" y="251"/>
                    </a:lnTo>
                    <a:lnTo>
                      <a:pt x="1160" y="247"/>
                    </a:lnTo>
                    <a:lnTo>
                      <a:pt x="1163" y="245"/>
                    </a:lnTo>
                    <a:lnTo>
                      <a:pt x="1167" y="243"/>
                    </a:lnTo>
                    <a:lnTo>
                      <a:pt x="1169" y="239"/>
                    </a:lnTo>
                    <a:lnTo>
                      <a:pt x="1173" y="238"/>
                    </a:lnTo>
                    <a:lnTo>
                      <a:pt x="1179" y="234"/>
                    </a:lnTo>
                    <a:lnTo>
                      <a:pt x="1181" y="232"/>
                    </a:lnTo>
                    <a:lnTo>
                      <a:pt x="1184" y="228"/>
                    </a:lnTo>
                    <a:lnTo>
                      <a:pt x="1188" y="226"/>
                    </a:lnTo>
                    <a:lnTo>
                      <a:pt x="1192" y="222"/>
                    </a:lnTo>
                    <a:lnTo>
                      <a:pt x="1196" y="219"/>
                    </a:lnTo>
                    <a:lnTo>
                      <a:pt x="1200" y="215"/>
                    </a:lnTo>
                    <a:lnTo>
                      <a:pt x="1203" y="213"/>
                    </a:lnTo>
                    <a:lnTo>
                      <a:pt x="1207" y="209"/>
                    </a:lnTo>
                    <a:lnTo>
                      <a:pt x="1211" y="205"/>
                    </a:lnTo>
                    <a:lnTo>
                      <a:pt x="1213" y="201"/>
                    </a:lnTo>
                    <a:lnTo>
                      <a:pt x="1217" y="200"/>
                    </a:lnTo>
                    <a:lnTo>
                      <a:pt x="1222" y="196"/>
                    </a:lnTo>
                    <a:lnTo>
                      <a:pt x="1224" y="192"/>
                    </a:lnTo>
                    <a:lnTo>
                      <a:pt x="1228" y="188"/>
                    </a:lnTo>
                    <a:lnTo>
                      <a:pt x="1232" y="184"/>
                    </a:lnTo>
                    <a:lnTo>
                      <a:pt x="1236" y="181"/>
                    </a:lnTo>
                    <a:lnTo>
                      <a:pt x="1239" y="177"/>
                    </a:lnTo>
                    <a:lnTo>
                      <a:pt x="1243" y="175"/>
                    </a:lnTo>
                    <a:lnTo>
                      <a:pt x="1247" y="171"/>
                    </a:lnTo>
                    <a:lnTo>
                      <a:pt x="1249" y="167"/>
                    </a:lnTo>
                    <a:lnTo>
                      <a:pt x="1253" y="163"/>
                    </a:lnTo>
                    <a:lnTo>
                      <a:pt x="1257" y="162"/>
                    </a:lnTo>
                    <a:lnTo>
                      <a:pt x="1260" y="156"/>
                    </a:lnTo>
                    <a:lnTo>
                      <a:pt x="1262" y="154"/>
                    </a:lnTo>
                    <a:lnTo>
                      <a:pt x="1266" y="150"/>
                    </a:lnTo>
                    <a:lnTo>
                      <a:pt x="1268" y="146"/>
                    </a:lnTo>
                    <a:lnTo>
                      <a:pt x="1272" y="144"/>
                    </a:lnTo>
                    <a:lnTo>
                      <a:pt x="1274" y="139"/>
                    </a:lnTo>
                    <a:lnTo>
                      <a:pt x="1279" y="133"/>
                    </a:lnTo>
                    <a:lnTo>
                      <a:pt x="1287" y="127"/>
                    </a:lnTo>
                    <a:lnTo>
                      <a:pt x="1291" y="122"/>
                    </a:lnTo>
                    <a:lnTo>
                      <a:pt x="1295" y="118"/>
                    </a:lnTo>
                    <a:lnTo>
                      <a:pt x="1300" y="112"/>
                    </a:lnTo>
                    <a:lnTo>
                      <a:pt x="1304" y="106"/>
                    </a:lnTo>
                    <a:lnTo>
                      <a:pt x="1308" y="103"/>
                    </a:lnTo>
                    <a:lnTo>
                      <a:pt x="1312" y="99"/>
                    </a:lnTo>
                    <a:lnTo>
                      <a:pt x="1314" y="95"/>
                    </a:lnTo>
                    <a:lnTo>
                      <a:pt x="1317" y="93"/>
                    </a:lnTo>
                    <a:lnTo>
                      <a:pt x="1319" y="89"/>
                    </a:lnTo>
                    <a:lnTo>
                      <a:pt x="1321" y="87"/>
                    </a:lnTo>
                    <a:lnTo>
                      <a:pt x="1350" y="36"/>
                    </a:lnTo>
                    <a:lnTo>
                      <a:pt x="1325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44" name="Freeform 138"/>
              <p:cNvSpPr>
                <a:spLocks/>
              </p:cNvSpPr>
              <p:nvPr/>
            </p:nvSpPr>
            <p:spPr bwMode="auto">
              <a:xfrm>
                <a:off x="951" y="2509"/>
                <a:ext cx="489" cy="952"/>
              </a:xfrm>
              <a:custGeom>
                <a:avLst/>
                <a:gdLst>
                  <a:gd name="T0" fmla="*/ 11 w 977"/>
                  <a:gd name="T1" fmla="*/ 2 h 1904"/>
                  <a:gd name="T2" fmla="*/ 10 w 977"/>
                  <a:gd name="T3" fmla="*/ 4 h 1904"/>
                  <a:gd name="T4" fmla="*/ 10 w 977"/>
                  <a:gd name="T5" fmla="*/ 5 h 1904"/>
                  <a:gd name="T6" fmla="*/ 11 w 977"/>
                  <a:gd name="T7" fmla="*/ 6 h 1904"/>
                  <a:gd name="T8" fmla="*/ 11 w 977"/>
                  <a:gd name="T9" fmla="*/ 7 h 1904"/>
                  <a:gd name="T10" fmla="*/ 11 w 977"/>
                  <a:gd name="T11" fmla="*/ 9 h 1904"/>
                  <a:gd name="T12" fmla="*/ 11 w 977"/>
                  <a:gd name="T13" fmla="*/ 10 h 1904"/>
                  <a:gd name="T14" fmla="*/ 12 w 977"/>
                  <a:gd name="T15" fmla="*/ 11 h 1904"/>
                  <a:gd name="T16" fmla="*/ 12 w 977"/>
                  <a:gd name="T17" fmla="*/ 12 h 1904"/>
                  <a:gd name="T18" fmla="*/ 12 w 977"/>
                  <a:gd name="T19" fmla="*/ 13 h 1904"/>
                  <a:gd name="T20" fmla="*/ 13 w 977"/>
                  <a:gd name="T21" fmla="*/ 14 h 1904"/>
                  <a:gd name="T22" fmla="*/ 14 w 977"/>
                  <a:gd name="T23" fmla="*/ 15 h 1904"/>
                  <a:gd name="T24" fmla="*/ 15 w 977"/>
                  <a:gd name="T25" fmla="*/ 17 h 1904"/>
                  <a:gd name="T26" fmla="*/ 15 w 977"/>
                  <a:gd name="T27" fmla="*/ 18 h 1904"/>
                  <a:gd name="T28" fmla="*/ 15 w 977"/>
                  <a:gd name="T29" fmla="*/ 19 h 1904"/>
                  <a:gd name="T30" fmla="*/ 15 w 977"/>
                  <a:gd name="T31" fmla="*/ 20 h 1904"/>
                  <a:gd name="T32" fmla="*/ 16 w 977"/>
                  <a:gd name="T33" fmla="*/ 21 h 1904"/>
                  <a:gd name="T34" fmla="*/ 15 w 977"/>
                  <a:gd name="T35" fmla="*/ 23 h 1904"/>
                  <a:gd name="T36" fmla="*/ 15 w 977"/>
                  <a:gd name="T37" fmla="*/ 24 h 1904"/>
                  <a:gd name="T38" fmla="*/ 14 w 977"/>
                  <a:gd name="T39" fmla="*/ 25 h 1904"/>
                  <a:gd name="T40" fmla="*/ 14 w 977"/>
                  <a:gd name="T41" fmla="*/ 27 h 1904"/>
                  <a:gd name="T42" fmla="*/ 12 w 977"/>
                  <a:gd name="T43" fmla="*/ 28 h 1904"/>
                  <a:gd name="T44" fmla="*/ 11 w 977"/>
                  <a:gd name="T45" fmla="*/ 29 h 1904"/>
                  <a:gd name="T46" fmla="*/ 9 w 977"/>
                  <a:gd name="T47" fmla="*/ 30 h 1904"/>
                  <a:gd name="T48" fmla="*/ 6 w 977"/>
                  <a:gd name="T49" fmla="*/ 30 h 1904"/>
                  <a:gd name="T50" fmla="*/ 4 w 977"/>
                  <a:gd name="T51" fmla="*/ 30 h 1904"/>
                  <a:gd name="T52" fmla="*/ 2 w 977"/>
                  <a:gd name="T53" fmla="*/ 30 h 1904"/>
                  <a:gd name="T54" fmla="*/ 1 w 977"/>
                  <a:gd name="T55" fmla="*/ 29 h 1904"/>
                  <a:gd name="T56" fmla="*/ 1 w 977"/>
                  <a:gd name="T57" fmla="*/ 28 h 1904"/>
                  <a:gd name="T58" fmla="*/ 2 w 977"/>
                  <a:gd name="T59" fmla="*/ 27 h 1904"/>
                  <a:gd name="T60" fmla="*/ 3 w 977"/>
                  <a:gd name="T61" fmla="*/ 27 h 1904"/>
                  <a:gd name="T62" fmla="*/ 5 w 977"/>
                  <a:gd name="T63" fmla="*/ 27 h 1904"/>
                  <a:gd name="T64" fmla="*/ 7 w 977"/>
                  <a:gd name="T65" fmla="*/ 27 h 1904"/>
                  <a:gd name="T66" fmla="*/ 9 w 977"/>
                  <a:gd name="T67" fmla="*/ 25 h 1904"/>
                  <a:gd name="T68" fmla="*/ 10 w 977"/>
                  <a:gd name="T69" fmla="*/ 24 h 1904"/>
                  <a:gd name="T70" fmla="*/ 11 w 977"/>
                  <a:gd name="T71" fmla="*/ 23 h 1904"/>
                  <a:gd name="T72" fmla="*/ 10 w 977"/>
                  <a:gd name="T73" fmla="*/ 24 h 1904"/>
                  <a:gd name="T74" fmla="*/ 8 w 977"/>
                  <a:gd name="T75" fmla="*/ 25 h 1904"/>
                  <a:gd name="T76" fmla="*/ 7 w 977"/>
                  <a:gd name="T77" fmla="*/ 25 h 1904"/>
                  <a:gd name="T78" fmla="*/ 6 w 977"/>
                  <a:gd name="T79" fmla="*/ 26 h 1904"/>
                  <a:gd name="T80" fmla="*/ 7 w 977"/>
                  <a:gd name="T81" fmla="*/ 24 h 1904"/>
                  <a:gd name="T82" fmla="*/ 8 w 977"/>
                  <a:gd name="T83" fmla="*/ 23 h 1904"/>
                  <a:gd name="T84" fmla="*/ 8 w 977"/>
                  <a:gd name="T85" fmla="*/ 22 h 1904"/>
                  <a:gd name="T86" fmla="*/ 8 w 977"/>
                  <a:gd name="T87" fmla="*/ 21 h 1904"/>
                  <a:gd name="T88" fmla="*/ 9 w 977"/>
                  <a:gd name="T89" fmla="*/ 20 h 1904"/>
                  <a:gd name="T90" fmla="*/ 10 w 977"/>
                  <a:gd name="T91" fmla="*/ 18 h 1904"/>
                  <a:gd name="T92" fmla="*/ 11 w 977"/>
                  <a:gd name="T93" fmla="*/ 17 h 1904"/>
                  <a:gd name="T94" fmla="*/ 11 w 977"/>
                  <a:gd name="T95" fmla="*/ 15 h 1904"/>
                  <a:gd name="T96" fmla="*/ 10 w 977"/>
                  <a:gd name="T97" fmla="*/ 17 h 1904"/>
                  <a:gd name="T98" fmla="*/ 9 w 977"/>
                  <a:gd name="T99" fmla="*/ 18 h 1904"/>
                  <a:gd name="T100" fmla="*/ 8 w 977"/>
                  <a:gd name="T101" fmla="*/ 18 h 1904"/>
                  <a:gd name="T102" fmla="*/ 8 w 977"/>
                  <a:gd name="T103" fmla="*/ 17 h 1904"/>
                  <a:gd name="T104" fmla="*/ 9 w 977"/>
                  <a:gd name="T105" fmla="*/ 15 h 1904"/>
                  <a:gd name="T106" fmla="*/ 10 w 977"/>
                  <a:gd name="T107" fmla="*/ 14 h 1904"/>
                  <a:gd name="T108" fmla="*/ 10 w 977"/>
                  <a:gd name="T109" fmla="*/ 12 h 1904"/>
                  <a:gd name="T110" fmla="*/ 10 w 977"/>
                  <a:gd name="T111" fmla="*/ 10 h 1904"/>
                  <a:gd name="T112" fmla="*/ 9 w 977"/>
                  <a:gd name="T113" fmla="*/ 9 h 1904"/>
                  <a:gd name="T114" fmla="*/ 9 w 977"/>
                  <a:gd name="T115" fmla="*/ 7 h 1904"/>
                  <a:gd name="T116" fmla="*/ 9 w 977"/>
                  <a:gd name="T117" fmla="*/ 6 h 1904"/>
                  <a:gd name="T118" fmla="*/ 9 w 977"/>
                  <a:gd name="T119" fmla="*/ 5 h 1904"/>
                  <a:gd name="T120" fmla="*/ 9 w 977"/>
                  <a:gd name="T121" fmla="*/ 3 h 1904"/>
                  <a:gd name="T122" fmla="*/ 10 w 977"/>
                  <a:gd name="T123" fmla="*/ 1 h 190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977"/>
                  <a:gd name="T187" fmla="*/ 0 h 1904"/>
                  <a:gd name="T188" fmla="*/ 977 w 977"/>
                  <a:gd name="T189" fmla="*/ 1904 h 190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977" h="1904">
                    <a:moveTo>
                      <a:pt x="625" y="26"/>
                    </a:moveTo>
                    <a:lnTo>
                      <a:pt x="627" y="28"/>
                    </a:lnTo>
                    <a:lnTo>
                      <a:pt x="629" y="30"/>
                    </a:lnTo>
                    <a:lnTo>
                      <a:pt x="631" y="34"/>
                    </a:lnTo>
                    <a:lnTo>
                      <a:pt x="635" y="36"/>
                    </a:lnTo>
                    <a:lnTo>
                      <a:pt x="637" y="41"/>
                    </a:lnTo>
                    <a:lnTo>
                      <a:pt x="639" y="43"/>
                    </a:lnTo>
                    <a:lnTo>
                      <a:pt x="639" y="47"/>
                    </a:lnTo>
                    <a:lnTo>
                      <a:pt x="642" y="49"/>
                    </a:lnTo>
                    <a:lnTo>
                      <a:pt x="642" y="53"/>
                    </a:lnTo>
                    <a:lnTo>
                      <a:pt x="644" y="57"/>
                    </a:lnTo>
                    <a:lnTo>
                      <a:pt x="646" y="60"/>
                    </a:lnTo>
                    <a:lnTo>
                      <a:pt x="648" y="62"/>
                    </a:lnTo>
                    <a:lnTo>
                      <a:pt x="648" y="66"/>
                    </a:lnTo>
                    <a:lnTo>
                      <a:pt x="650" y="72"/>
                    </a:lnTo>
                    <a:lnTo>
                      <a:pt x="650" y="76"/>
                    </a:lnTo>
                    <a:lnTo>
                      <a:pt x="652" y="79"/>
                    </a:lnTo>
                    <a:lnTo>
                      <a:pt x="654" y="85"/>
                    </a:lnTo>
                    <a:lnTo>
                      <a:pt x="654" y="89"/>
                    </a:lnTo>
                    <a:lnTo>
                      <a:pt x="654" y="93"/>
                    </a:lnTo>
                    <a:lnTo>
                      <a:pt x="654" y="98"/>
                    </a:lnTo>
                    <a:lnTo>
                      <a:pt x="654" y="104"/>
                    </a:lnTo>
                    <a:lnTo>
                      <a:pt x="654" y="110"/>
                    </a:lnTo>
                    <a:lnTo>
                      <a:pt x="654" y="114"/>
                    </a:lnTo>
                    <a:lnTo>
                      <a:pt x="654" y="119"/>
                    </a:lnTo>
                    <a:lnTo>
                      <a:pt x="654" y="125"/>
                    </a:lnTo>
                    <a:lnTo>
                      <a:pt x="654" y="131"/>
                    </a:lnTo>
                    <a:lnTo>
                      <a:pt x="652" y="136"/>
                    </a:lnTo>
                    <a:lnTo>
                      <a:pt x="650" y="142"/>
                    </a:lnTo>
                    <a:lnTo>
                      <a:pt x="648" y="148"/>
                    </a:lnTo>
                    <a:lnTo>
                      <a:pt x="646" y="154"/>
                    </a:lnTo>
                    <a:lnTo>
                      <a:pt x="644" y="159"/>
                    </a:lnTo>
                    <a:lnTo>
                      <a:pt x="642" y="167"/>
                    </a:lnTo>
                    <a:lnTo>
                      <a:pt x="641" y="173"/>
                    </a:lnTo>
                    <a:lnTo>
                      <a:pt x="637" y="178"/>
                    </a:lnTo>
                    <a:lnTo>
                      <a:pt x="635" y="184"/>
                    </a:lnTo>
                    <a:lnTo>
                      <a:pt x="633" y="190"/>
                    </a:lnTo>
                    <a:lnTo>
                      <a:pt x="631" y="197"/>
                    </a:lnTo>
                    <a:lnTo>
                      <a:pt x="627" y="201"/>
                    </a:lnTo>
                    <a:lnTo>
                      <a:pt x="625" y="209"/>
                    </a:lnTo>
                    <a:lnTo>
                      <a:pt x="623" y="212"/>
                    </a:lnTo>
                    <a:lnTo>
                      <a:pt x="623" y="216"/>
                    </a:lnTo>
                    <a:lnTo>
                      <a:pt x="622" y="218"/>
                    </a:lnTo>
                    <a:lnTo>
                      <a:pt x="620" y="220"/>
                    </a:lnTo>
                    <a:lnTo>
                      <a:pt x="618" y="226"/>
                    </a:lnTo>
                    <a:lnTo>
                      <a:pt x="616" y="233"/>
                    </a:lnTo>
                    <a:lnTo>
                      <a:pt x="612" y="239"/>
                    </a:lnTo>
                    <a:lnTo>
                      <a:pt x="610" y="245"/>
                    </a:lnTo>
                    <a:lnTo>
                      <a:pt x="606" y="250"/>
                    </a:lnTo>
                    <a:lnTo>
                      <a:pt x="606" y="256"/>
                    </a:lnTo>
                    <a:lnTo>
                      <a:pt x="604" y="262"/>
                    </a:lnTo>
                    <a:lnTo>
                      <a:pt x="603" y="268"/>
                    </a:lnTo>
                    <a:lnTo>
                      <a:pt x="601" y="273"/>
                    </a:lnTo>
                    <a:lnTo>
                      <a:pt x="599" y="279"/>
                    </a:lnTo>
                    <a:lnTo>
                      <a:pt x="599" y="283"/>
                    </a:lnTo>
                    <a:lnTo>
                      <a:pt x="599" y="288"/>
                    </a:lnTo>
                    <a:lnTo>
                      <a:pt x="597" y="294"/>
                    </a:lnTo>
                    <a:lnTo>
                      <a:pt x="597" y="298"/>
                    </a:lnTo>
                    <a:lnTo>
                      <a:pt x="597" y="304"/>
                    </a:lnTo>
                    <a:lnTo>
                      <a:pt x="599" y="307"/>
                    </a:lnTo>
                    <a:lnTo>
                      <a:pt x="599" y="313"/>
                    </a:lnTo>
                    <a:lnTo>
                      <a:pt x="599" y="317"/>
                    </a:lnTo>
                    <a:lnTo>
                      <a:pt x="601" y="321"/>
                    </a:lnTo>
                    <a:lnTo>
                      <a:pt x="603" y="325"/>
                    </a:lnTo>
                    <a:lnTo>
                      <a:pt x="604" y="328"/>
                    </a:lnTo>
                    <a:lnTo>
                      <a:pt x="606" y="332"/>
                    </a:lnTo>
                    <a:lnTo>
                      <a:pt x="608" y="336"/>
                    </a:lnTo>
                    <a:lnTo>
                      <a:pt x="612" y="340"/>
                    </a:lnTo>
                    <a:lnTo>
                      <a:pt x="618" y="345"/>
                    </a:lnTo>
                    <a:lnTo>
                      <a:pt x="623" y="351"/>
                    </a:lnTo>
                    <a:lnTo>
                      <a:pt x="625" y="353"/>
                    </a:lnTo>
                    <a:lnTo>
                      <a:pt x="629" y="355"/>
                    </a:lnTo>
                    <a:lnTo>
                      <a:pt x="633" y="357"/>
                    </a:lnTo>
                    <a:lnTo>
                      <a:pt x="637" y="361"/>
                    </a:lnTo>
                    <a:lnTo>
                      <a:pt x="642" y="365"/>
                    </a:lnTo>
                    <a:lnTo>
                      <a:pt x="648" y="368"/>
                    </a:lnTo>
                    <a:lnTo>
                      <a:pt x="654" y="370"/>
                    </a:lnTo>
                    <a:lnTo>
                      <a:pt x="658" y="372"/>
                    </a:lnTo>
                    <a:lnTo>
                      <a:pt x="663" y="374"/>
                    </a:lnTo>
                    <a:lnTo>
                      <a:pt x="667" y="376"/>
                    </a:lnTo>
                    <a:lnTo>
                      <a:pt x="669" y="376"/>
                    </a:lnTo>
                    <a:lnTo>
                      <a:pt x="669" y="378"/>
                    </a:lnTo>
                    <a:lnTo>
                      <a:pt x="667" y="382"/>
                    </a:lnTo>
                    <a:lnTo>
                      <a:pt x="667" y="384"/>
                    </a:lnTo>
                    <a:lnTo>
                      <a:pt x="667" y="387"/>
                    </a:lnTo>
                    <a:lnTo>
                      <a:pt x="665" y="389"/>
                    </a:lnTo>
                    <a:lnTo>
                      <a:pt x="665" y="395"/>
                    </a:lnTo>
                    <a:lnTo>
                      <a:pt x="663" y="399"/>
                    </a:lnTo>
                    <a:lnTo>
                      <a:pt x="663" y="403"/>
                    </a:lnTo>
                    <a:lnTo>
                      <a:pt x="661" y="408"/>
                    </a:lnTo>
                    <a:lnTo>
                      <a:pt x="661" y="414"/>
                    </a:lnTo>
                    <a:lnTo>
                      <a:pt x="660" y="420"/>
                    </a:lnTo>
                    <a:lnTo>
                      <a:pt x="660" y="427"/>
                    </a:lnTo>
                    <a:lnTo>
                      <a:pt x="658" y="431"/>
                    </a:lnTo>
                    <a:lnTo>
                      <a:pt x="658" y="433"/>
                    </a:lnTo>
                    <a:lnTo>
                      <a:pt x="658" y="437"/>
                    </a:lnTo>
                    <a:lnTo>
                      <a:pt x="658" y="441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4"/>
                    </a:lnTo>
                    <a:lnTo>
                      <a:pt x="656" y="458"/>
                    </a:lnTo>
                    <a:lnTo>
                      <a:pt x="654" y="461"/>
                    </a:lnTo>
                    <a:lnTo>
                      <a:pt x="654" y="465"/>
                    </a:lnTo>
                    <a:lnTo>
                      <a:pt x="654" y="469"/>
                    </a:lnTo>
                    <a:lnTo>
                      <a:pt x="654" y="473"/>
                    </a:lnTo>
                    <a:lnTo>
                      <a:pt x="654" y="477"/>
                    </a:lnTo>
                    <a:lnTo>
                      <a:pt x="654" y="480"/>
                    </a:lnTo>
                    <a:lnTo>
                      <a:pt x="654" y="484"/>
                    </a:lnTo>
                    <a:lnTo>
                      <a:pt x="654" y="488"/>
                    </a:lnTo>
                    <a:lnTo>
                      <a:pt x="654" y="492"/>
                    </a:lnTo>
                    <a:lnTo>
                      <a:pt x="654" y="496"/>
                    </a:lnTo>
                    <a:lnTo>
                      <a:pt x="654" y="499"/>
                    </a:lnTo>
                    <a:lnTo>
                      <a:pt x="654" y="503"/>
                    </a:lnTo>
                    <a:lnTo>
                      <a:pt x="654" y="507"/>
                    </a:lnTo>
                    <a:lnTo>
                      <a:pt x="654" y="509"/>
                    </a:lnTo>
                    <a:lnTo>
                      <a:pt x="654" y="515"/>
                    </a:lnTo>
                    <a:lnTo>
                      <a:pt x="654" y="518"/>
                    </a:lnTo>
                    <a:lnTo>
                      <a:pt x="654" y="520"/>
                    </a:lnTo>
                    <a:lnTo>
                      <a:pt x="656" y="524"/>
                    </a:lnTo>
                    <a:lnTo>
                      <a:pt x="656" y="528"/>
                    </a:lnTo>
                    <a:lnTo>
                      <a:pt x="656" y="532"/>
                    </a:lnTo>
                    <a:lnTo>
                      <a:pt x="656" y="536"/>
                    </a:lnTo>
                    <a:lnTo>
                      <a:pt x="656" y="539"/>
                    </a:lnTo>
                    <a:lnTo>
                      <a:pt x="658" y="543"/>
                    </a:lnTo>
                    <a:lnTo>
                      <a:pt x="658" y="545"/>
                    </a:lnTo>
                    <a:lnTo>
                      <a:pt x="660" y="551"/>
                    </a:lnTo>
                    <a:lnTo>
                      <a:pt x="660" y="553"/>
                    </a:lnTo>
                    <a:lnTo>
                      <a:pt x="661" y="556"/>
                    </a:lnTo>
                    <a:lnTo>
                      <a:pt x="663" y="562"/>
                    </a:lnTo>
                    <a:lnTo>
                      <a:pt x="665" y="568"/>
                    </a:lnTo>
                    <a:lnTo>
                      <a:pt x="667" y="574"/>
                    </a:lnTo>
                    <a:lnTo>
                      <a:pt x="671" y="579"/>
                    </a:lnTo>
                    <a:lnTo>
                      <a:pt x="673" y="585"/>
                    </a:lnTo>
                    <a:lnTo>
                      <a:pt x="679" y="589"/>
                    </a:lnTo>
                    <a:lnTo>
                      <a:pt x="680" y="594"/>
                    </a:lnTo>
                    <a:lnTo>
                      <a:pt x="684" y="600"/>
                    </a:lnTo>
                    <a:lnTo>
                      <a:pt x="688" y="602"/>
                    </a:lnTo>
                    <a:lnTo>
                      <a:pt x="692" y="608"/>
                    </a:lnTo>
                    <a:lnTo>
                      <a:pt x="696" y="610"/>
                    </a:lnTo>
                    <a:lnTo>
                      <a:pt x="699" y="615"/>
                    </a:lnTo>
                    <a:lnTo>
                      <a:pt x="701" y="619"/>
                    </a:lnTo>
                    <a:lnTo>
                      <a:pt x="707" y="621"/>
                    </a:lnTo>
                    <a:lnTo>
                      <a:pt x="711" y="623"/>
                    </a:lnTo>
                    <a:lnTo>
                      <a:pt x="717" y="629"/>
                    </a:lnTo>
                    <a:lnTo>
                      <a:pt x="718" y="631"/>
                    </a:lnTo>
                    <a:lnTo>
                      <a:pt x="722" y="632"/>
                    </a:lnTo>
                    <a:lnTo>
                      <a:pt x="726" y="634"/>
                    </a:lnTo>
                    <a:lnTo>
                      <a:pt x="730" y="636"/>
                    </a:lnTo>
                    <a:lnTo>
                      <a:pt x="732" y="638"/>
                    </a:lnTo>
                    <a:lnTo>
                      <a:pt x="736" y="640"/>
                    </a:lnTo>
                    <a:lnTo>
                      <a:pt x="739" y="642"/>
                    </a:lnTo>
                    <a:lnTo>
                      <a:pt x="743" y="644"/>
                    </a:lnTo>
                    <a:lnTo>
                      <a:pt x="747" y="646"/>
                    </a:lnTo>
                    <a:lnTo>
                      <a:pt x="751" y="648"/>
                    </a:lnTo>
                    <a:lnTo>
                      <a:pt x="753" y="648"/>
                    </a:lnTo>
                    <a:lnTo>
                      <a:pt x="755" y="648"/>
                    </a:lnTo>
                    <a:lnTo>
                      <a:pt x="753" y="650"/>
                    </a:lnTo>
                    <a:lnTo>
                      <a:pt x="753" y="653"/>
                    </a:lnTo>
                    <a:lnTo>
                      <a:pt x="753" y="655"/>
                    </a:lnTo>
                    <a:lnTo>
                      <a:pt x="753" y="659"/>
                    </a:lnTo>
                    <a:lnTo>
                      <a:pt x="753" y="663"/>
                    </a:lnTo>
                    <a:lnTo>
                      <a:pt x="753" y="667"/>
                    </a:lnTo>
                    <a:lnTo>
                      <a:pt x="751" y="670"/>
                    </a:lnTo>
                    <a:lnTo>
                      <a:pt x="751" y="676"/>
                    </a:lnTo>
                    <a:lnTo>
                      <a:pt x="751" y="680"/>
                    </a:lnTo>
                    <a:lnTo>
                      <a:pt x="751" y="686"/>
                    </a:lnTo>
                    <a:lnTo>
                      <a:pt x="751" y="691"/>
                    </a:lnTo>
                    <a:lnTo>
                      <a:pt x="751" y="697"/>
                    </a:lnTo>
                    <a:lnTo>
                      <a:pt x="751" y="701"/>
                    </a:lnTo>
                    <a:lnTo>
                      <a:pt x="751" y="705"/>
                    </a:lnTo>
                    <a:lnTo>
                      <a:pt x="751" y="708"/>
                    </a:lnTo>
                    <a:lnTo>
                      <a:pt x="753" y="712"/>
                    </a:lnTo>
                    <a:lnTo>
                      <a:pt x="753" y="716"/>
                    </a:lnTo>
                    <a:lnTo>
                      <a:pt x="753" y="720"/>
                    </a:lnTo>
                    <a:lnTo>
                      <a:pt x="753" y="722"/>
                    </a:lnTo>
                    <a:lnTo>
                      <a:pt x="753" y="726"/>
                    </a:lnTo>
                    <a:lnTo>
                      <a:pt x="753" y="729"/>
                    </a:lnTo>
                    <a:lnTo>
                      <a:pt x="753" y="733"/>
                    </a:lnTo>
                    <a:lnTo>
                      <a:pt x="753" y="737"/>
                    </a:lnTo>
                    <a:lnTo>
                      <a:pt x="755" y="741"/>
                    </a:lnTo>
                    <a:lnTo>
                      <a:pt x="755" y="745"/>
                    </a:lnTo>
                    <a:lnTo>
                      <a:pt x="755" y="748"/>
                    </a:lnTo>
                    <a:lnTo>
                      <a:pt x="755" y="752"/>
                    </a:lnTo>
                    <a:lnTo>
                      <a:pt x="755" y="758"/>
                    </a:lnTo>
                    <a:lnTo>
                      <a:pt x="755" y="760"/>
                    </a:lnTo>
                    <a:lnTo>
                      <a:pt x="756" y="764"/>
                    </a:lnTo>
                    <a:lnTo>
                      <a:pt x="756" y="767"/>
                    </a:lnTo>
                    <a:lnTo>
                      <a:pt x="756" y="773"/>
                    </a:lnTo>
                    <a:lnTo>
                      <a:pt x="756" y="777"/>
                    </a:lnTo>
                    <a:lnTo>
                      <a:pt x="756" y="779"/>
                    </a:lnTo>
                    <a:lnTo>
                      <a:pt x="758" y="785"/>
                    </a:lnTo>
                    <a:lnTo>
                      <a:pt x="758" y="788"/>
                    </a:lnTo>
                    <a:lnTo>
                      <a:pt x="760" y="792"/>
                    </a:lnTo>
                    <a:lnTo>
                      <a:pt x="760" y="796"/>
                    </a:lnTo>
                    <a:lnTo>
                      <a:pt x="760" y="800"/>
                    </a:lnTo>
                    <a:lnTo>
                      <a:pt x="762" y="804"/>
                    </a:lnTo>
                    <a:lnTo>
                      <a:pt x="762" y="807"/>
                    </a:lnTo>
                    <a:lnTo>
                      <a:pt x="762" y="811"/>
                    </a:lnTo>
                    <a:lnTo>
                      <a:pt x="764" y="817"/>
                    </a:lnTo>
                    <a:lnTo>
                      <a:pt x="764" y="821"/>
                    </a:lnTo>
                    <a:lnTo>
                      <a:pt x="764" y="823"/>
                    </a:lnTo>
                    <a:lnTo>
                      <a:pt x="768" y="828"/>
                    </a:lnTo>
                    <a:lnTo>
                      <a:pt x="768" y="832"/>
                    </a:lnTo>
                    <a:lnTo>
                      <a:pt x="770" y="836"/>
                    </a:lnTo>
                    <a:lnTo>
                      <a:pt x="770" y="840"/>
                    </a:lnTo>
                    <a:lnTo>
                      <a:pt x="770" y="842"/>
                    </a:lnTo>
                    <a:lnTo>
                      <a:pt x="772" y="845"/>
                    </a:lnTo>
                    <a:lnTo>
                      <a:pt x="774" y="849"/>
                    </a:lnTo>
                    <a:lnTo>
                      <a:pt x="775" y="853"/>
                    </a:lnTo>
                    <a:lnTo>
                      <a:pt x="775" y="855"/>
                    </a:lnTo>
                    <a:lnTo>
                      <a:pt x="777" y="861"/>
                    </a:lnTo>
                    <a:lnTo>
                      <a:pt x="779" y="864"/>
                    </a:lnTo>
                    <a:lnTo>
                      <a:pt x="779" y="866"/>
                    </a:lnTo>
                    <a:lnTo>
                      <a:pt x="781" y="868"/>
                    </a:lnTo>
                    <a:lnTo>
                      <a:pt x="781" y="872"/>
                    </a:lnTo>
                    <a:lnTo>
                      <a:pt x="783" y="876"/>
                    </a:lnTo>
                    <a:lnTo>
                      <a:pt x="785" y="880"/>
                    </a:lnTo>
                    <a:lnTo>
                      <a:pt x="787" y="883"/>
                    </a:lnTo>
                    <a:lnTo>
                      <a:pt x="789" y="885"/>
                    </a:lnTo>
                    <a:lnTo>
                      <a:pt x="791" y="889"/>
                    </a:lnTo>
                    <a:lnTo>
                      <a:pt x="793" y="893"/>
                    </a:lnTo>
                    <a:lnTo>
                      <a:pt x="796" y="899"/>
                    </a:lnTo>
                    <a:lnTo>
                      <a:pt x="800" y="904"/>
                    </a:lnTo>
                    <a:lnTo>
                      <a:pt x="802" y="910"/>
                    </a:lnTo>
                    <a:lnTo>
                      <a:pt x="806" y="916"/>
                    </a:lnTo>
                    <a:lnTo>
                      <a:pt x="810" y="921"/>
                    </a:lnTo>
                    <a:lnTo>
                      <a:pt x="812" y="925"/>
                    </a:lnTo>
                    <a:lnTo>
                      <a:pt x="815" y="929"/>
                    </a:lnTo>
                    <a:lnTo>
                      <a:pt x="817" y="933"/>
                    </a:lnTo>
                    <a:lnTo>
                      <a:pt x="821" y="937"/>
                    </a:lnTo>
                    <a:lnTo>
                      <a:pt x="825" y="940"/>
                    </a:lnTo>
                    <a:lnTo>
                      <a:pt x="827" y="944"/>
                    </a:lnTo>
                    <a:lnTo>
                      <a:pt x="831" y="950"/>
                    </a:lnTo>
                    <a:lnTo>
                      <a:pt x="836" y="956"/>
                    </a:lnTo>
                    <a:lnTo>
                      <a:pt x="840" y="959"/>
                    </a:lnTo>
                    <a:lnTo>
                      <a:pt x="842" y="961"/>
                    </a:lnTo>
                    <a:lnTo>
                      <a:pt x="844" y="963"/>
                    </a:lnTo>
                    <a:lnTo>
                      <a:pt x="846" y="965"/>
                    </a:lnTo>
                    <a:lnTo>
                      <a:pt x="901" y="952"/>
                    </a:lnTo>
                    <a:lnTo>
                      <a:pt x="901" y="956"/>
                    </a:lnTo>
                    <a:lnTo>
                      <a:pt x="903" y="959"/>
                    </a:lnTo>
                    <a:lnTo>
                      <a:pt x="903" y="961"/>
                    </a:lnTo>
                    <a:lnTo>
                      <a:pt x="905" y="965"/>
                    </a:lnTo>
                    <a:lnTo>
                      <a:pt x="905" y="969"/>
                    </a:lnTo>
                    <a:lnTo>
                      <a:pt x="907" y="973"/>
                    </a:lnTo>
                    <a:lnTo>
                      <a:pt x="907" y="978"/>
                    </a:lnTo>
                    <a:lnTo>
                      <a:pt x="909" y="984"/>
                    </a:lnTo>
                    <a:lnTo>
                      <a:pt x="909" y="988"/>
                    </a:lnTo>
                    <a:lnTo>
                      <a:pt x="910" y="994"/>
                    </a:lnTo>
                    <a:lnTo>
                      <a:pt x="912" y="999"/>
                    </a:lnTo>
                    <a:lnTo>
                      <a:pt x="914" y="1005"/>
                    </a:lnTo>
                    <a:lnTo>
                      <a:pt x="916" y="1011"/>
                    </a:lnTo>
                    <a:lnTo>
                      <a:pt x="918" y="1018"/>
                    </a:lnTo>
                    <a:lnTo>
                      <a:pt x="918" y="1020"/>
                    </a:lnTo>
                    <a:lnTo>
                      <a:pt x="918" y="1024"/>
                    </a:lnTo>
                    <a:lnTo>
                      <a:pt x="918" y="1028"/>
                    </a:lnTo>
                    <a:lnTo>
                      <a:pt x="920" y="1032"/>
                    </a:lnTo>
                    <a:lnTo>
                      <a:pt x="920" y="1035"/>
                    </a:lnTo>
                    <a:lnTo>
                      <a:pt x="920" y="1037"/>
                    </a:lnTo>
                    <a:lnTo>
                      <a:pt x="920" y="1041"/>
                    </a:lnTo>
                    <a:lnTo>
                      <a:pt x="922" y="1045"/>
                    </a:lnTo>
                    <a:lnTo>
                      <a:pt x="922" y="1049"/>
                    </a:lnTo>
                    <a:lnTo>
                      <a:pt x="922" y="1052"/>
                    </a:lnTo>
                    <a:lnTo>
                      <a:pt x="924" y="1056"/>
                    </a:lnTo>
                    <a:lnTo>
                      <a:pt x="926" y="1060"/>
                    </a:lnTo>
                    <a:lnTo>
                      <a:pt x="926" y="1064"/>
                    </a:lnTo>
                    <a:lnTo>
                      <a:pt x="926" y="1068"/>
                    </a:lnTo>
                    <a:lnTo>
                      <a:pt x="926" y="1070"/>
                    </a:lnTo>
                    <a:lnTo>
                      <a:pt x="928" y="1075"/>
                    </a:lnTo>
                    <a:lnTo>
                      <a:pt x="928" y="1079"/>
                    </a:lnTo>
                    <a:lnTo>
                      <a:pt x="928" y="1083"/>
                    </a:lnTo>
                    <a:lnTo>
                      <a:pt x="928" y="1087"/>
                    </a:lnTo>
                    <a:lnTo>
                      <a:pt x="929" y="1090"/>
                    </a:lnTo>
                    <a:lnTo>
                      <a:pt x="929" y="1094"/>
                    </a:lnTo>
                    <a:lnTo>
                      <a:pt x="929" y="1098"/>
                    </a:lnTo>
                    <a:lnTo>
                      <a:pt x="931" y="1102"/>
                    </a:lnTo>
                    <a:lnTo>
                      <a:pt x="931" y="1106"/>
                    </a:lnTo>
                    <a:lnTo>
                      <a:pt x="931" y="1110"/>
                    </a:lnTo>
                    <a:lnTo>
                      <a:pt x="933" y="1113"/>
                    </a:lnTo>
                    <a:lnTo>
                      <a:pt x="933" y="1117"/>
                    </a:lnTo>
                    <a:lnTo>
                      <a:pt x="933" y="1123"/>
                    </a:lnTo>
                    <a:lnTo>
                      <a:pt x="933" y="1127"/>
                    </a:lnTo>
                    <a:lnTo>
                      <a:pt x="933" y="1130"/>
                    </a:lnTo>
                    <a:lnTo>
                      <a:pt x="933" y="1132"/>
                    </a:lnTo>
                    <a:lnTo>
                      <a:pt x="933" y="1138"/>
                    </a:lnTo>
                    <a:lnTo>
                      <a:pt x="933" y="1142"/>
                    </a:lnTo>
                    <a:lnTo>
                      <a:pt x="933" y="1144"/>
                    </a:lnTo>
                    <a:lnTo>
                      <a:pt x="933" y="1149"/>
                    </a:lnTo>
                    <a:lnTo>
                      <a:pt x="933" y="1153"/>
                    </a:lnTo>
                    <a:lnTo>
                      <a:pt x="933" y="1157"/>
                    </a:lnTo>
                    <a:lnTo>
                      <a:pt x="933" y="1161"/>
                    </a:lnTo>
                    <a:lnTo>
                      <a:pt x="933" y="1163"/>
                    </a:lnTo>
                    <a:lnTo>
                      <a:pt x="933" y="1168"/>
                    </a:lnTo>
                    <a:lnTo>
                      <a:pt x="933" y="1170"/>
                    </a:lnTo>
                    <a:lnTo>
                      <a:pt x="933" y="1174"/>
                    </a:lnTo>
                    <a:lnTo>
                      <a:pt x="933" y="1178"/>
                    </a:lnTo>
                    <a:lnTo>
                      <a:pt x="933" y="1182"/>
                    </a:lnTo>
                    <a:lnTo>
                      <a:pt x="933" y="1186"/>
                    </a:lnTo>
                    <a:lnTo>
                      <a:pt x="933" y="1189"/>
                    </a:lnTo>
                    <a:lnTo>
                      <a:pt x="933" y="1193"/>
                    </a:lnTo>
                    <a:lnTo>
                      <a:pt x="933" y="1195"/>
                    </a:lnTo>
                    <a:lnTo>
                      <a:pt x="933" y="1199"/>
                    </a:lnTo>
                    <a:lnTo>
                      <a:pt x="933" y="1203"/>
                    </a:lnTo>
                    <a:lnTo>
                      <a:pt x="933" y="1206"/>
                    </a:lnTo>
                    <a:lnTo>
                      <a:pt x="933" y="1210"/>
                    </a:lnTo>
                    <a:lnTo>
                      <a:pt x="931" y="1214"/>
                    </a:lnTo>
                    <a:lnTo>
                      <a:pt x="931" y="1222"/>
                    </a:lnTo>
                    <a:lnTo>
                      <a:pt x="931" y="1227"/>
                    </a:lnTo>
                    <a:lnTo>
                      <a:pt x="931" y="1233"/>
                    </a:lnTo>
                    <a:lnTo>
                      <a:pt x="929" y="1239"/>
                    </a:lnTo>
                    <a:lnTo>
                      <a:pt x="928" y="1243"/>
                    </a:lnTo>
                    <a:lnTo>
                      <a:pt x="928" y="1248"/>
                    </a:lnTo>
                    <a:lnTo>
                      <a:pt x="928" y="1252"/>
                    </a:lnTo>
                    <a:lnTo>
                      <a:pt x="928" y="1258"/>
                    </a:lnTo>
                    <a:lnTo>
                      <a:pt x="926" y="1262"/>
                    </a:lnTo>
                    <a:lnTo>
                      <a:pt x="926" y="1265"/>
                    </a:lnTo>
                    <a:lnTo>
                      <a:pt x="926" y="1269"/>
                    </a:lnTo>
                    <a:lnTo>
                      <a:pt x="926" y="1275"/>
                    </a:lnTo>
                    <a:lnTo>
                      <a:pt x="924" y="1279"/>
                    </a:lnTo>
                    <a:lnTo>
                      <a:pt x="924" y="1281"/>
                    </a:lnTo>
                    <a:lnTo>
                      <a:pt x="924" y="1282"/>
                    </a:lnTo>
                    <a:lnTo>
                      <a:pt x="977" y="1282"/>
                    </a:lnTo>
                    <a:lnTo>
                      <a:pt x="975" y="1282"/>
                    </a:lnTo>
                    <a:lnTo>
                      <a:pt x="975" y="1286"/>
                    </a:lnTo>
                    <a:lnTo>
                      <a:pt x="975" y="1288"/>
                    </a:lnTo>
                    <a:lnTo>
                      <a:pt x="975" y="1294"/>
                    </a:lnTo>
                    <a:lnTo>
                      <a:pt x="975" y="1296"/>
                    </a:lnTo>
                    <a:lnTo>
                      <a:pt x="975" y="1301"/>
                    </a:lnTo>
                    <a:lnTo>
                      <a:pt x="975" y="1305"/>
                    </a:lnTo>
                    <a:lnTo>
                      <a:pt x="975" y="1311"/>
                    </a:lnTo>
                    <a:lnTo>
                      <a:pt x="973" y="1315"/>
                    </a:lnTo>
                    <a:lnTo>
                      <a:pt x="973" y="1322"/>
                    </a:lnTo>
                    <a:lnTo>
                      <a:pt x="971" y="1326"/>
                    </a:lnTo>
                    <a:lnTo>
                      <a:pt x="971" y="1330"/>
                    </a:lnTo>
                    <a:lnTo>
                      <a:pt x="971" y="1332"/>
                    </a:lnTo>
                    <a:lnTo>
                      <a:pt x="971" y="1336"/>
                    </a:lnTo>
                    <a:lnTo>
                      <a:pt x="969" y="1339"/>
                    </a:lnTo>
                    <a:lnTo>
                      <a:pt x="969" y="1343"/>
                    </a:lnTo>
                    <a:lnTo>
                      <a:pt x="969" y="1345"/>
                    </a:lnTo>
                    <a:lnTo>
                      <a:pt x="969" y="1351"/>
                    </a:lnTo>
                    <a:lnTo>
                      <a:pt x="967" y="1353"/>
                    </a:lnTo>
                    <a:lnTo>
                      <a:pt x="967" y="1357"/>
                    </a:lnTo>
                    <a:lnTo>
                      <a:pt x="966" y="1362"/>
                    </a:lnTo>
                    <a:lnTo>
                      <a:pt x="966" y="1364"/>
                    </a:lnTo>
                    <a:lnTo>
                      <a:pt x="964" y="1370"/>
                    </a:lnTo>
                    <a:lnTo>
                      <a:pt x="964" y="1374"/>
                    </a:lnTo>
                    <a:lnTo>
                      <a:pt x="962" y="1377"/>
                    </a:lnTo>
                    <a:lnTo>
                      <a:pt x="962" y="1381"/>
                    </a:lnTo>
                    <a:lnTo>
                      <a:pt x="962" y="1385"/>
                    </a:lnTo>
                    <a:lnTo>
                      <a:pt x="960" y="1389"/>
                    </a:lnTo>
                    <a:lnTo>
                      <a:pt x="958" y="1395"/>
                    </a:lnTo>
                    <a:lnTo>
                      <a:pt x="958" y="1398"/>
                    </a:lnTo>
                    <a:lnTo>
                      <a:pt x="956" y="1402"/>
                    </a:lnTo>
                    <a:lnTo>
                      <a:pt x="956" y="1408"/>
                    </a:lnTo>
                    <a:lnTo>
                      <a:pt x="954" y="1412"/>
                    </a:lnTo>
                    <a:lnTo>
                      <a:pt x="952" y="1415"/>
                    </a:lnTo>
                    <a:lnTo>
                      <a:pt x="952" y="1421"/>
                    </a:lnTo>
                    <a:lnTo>
                      <a:pt x="950" y="1425"/>
                    </a:lnTo>
                    <a:lnTo>
                      <a:pt x="948" y="1429"/>
                    </a:lnTo>
                    <a:lnTo>
                      <a:pt x="947" y="1434"/>
                    </a:lnTo>
                    <a:lnTo>
                      <a:pt x="945" y="1438"/>
                    </a:lnTo>
                    <a:lnTo>
                      <a:pt x="943" y="1442"/>
                    </a:lnTo>
                    <a:lnTo>
                      <a:pt x="943" y="1446"/>
                    </a:lnTo>
                    <a:lnTo>
                      <a:pt x="941" y="1452"/>
                    </a:lnTo>
                    <a:lnTo>
                      <a:pt x="939" y="1455"/>
                    </a:lnTo>
                    <a:lnTo>
                      <a:pt x="937" y="1459"/>
                    </a:lnTo>
                    <a:lnTo>
                      <a:pt x="933" y="1465"/>
                    </a:lnTo>
                    <a:lnTo>
                      <a:pt x="933" y="1469"/>
                    </a:lnTo>
                    <a:lnTo>
                      <a:pt x="929" y="1472"/>
                    </a:lnTo>
                    <a:lnTo>
                      <a:pt x="928" y="1478"/>
                    </a:lnTo>
                    <a:lnTo>
                      <a:pt x="926" y="1482"/>
                    </a:lnTo>
                    <a:lnTo>
                      <a:pt x="924" y="1488"/>
                    </a:lnTo>
                    <a:lnTo>
                      <a:pt x="922" y="1490"/>
                    </a:lnTo>
                    <a:lnTo>
                      <a:pt x="920" y="1495"/>
                    </a:lnTo>
                    <a:lnTo>
                      <a:pt x="916" y="1497"/>
                    </a:lnTo>
                    <a:lnTo>
                      <a:pt x="914" y="1503"/>
                    </a:lnTo>
                    <a:lnTo>
                      <a:pt x="910" y="1507"/>
                    </a:lnTo>
                    <a:lnTo>
                      <a:pt x="909" y="1511"/>
                    </a:lnTo>
                    <a:lnTo>
                      <a:pt x="907" y="1514"/>
                    </a:lnTo>
                    <a:lnTo>
                      <a:pt x="903" y="1518"/>
                    </a:lnTo>
                    <a:lnTo>
                      <a:pt x="901" y="1522"/>
                    </a:lnTo>
                    <a:lnTo>
                      <a:pt x="897" y="1526"/>
                    </a:lnTo>
                    <a:lnTo>
                      <a:pt x="893" y="1530"/>
                    </a:lnTo>
                    <a:lnTo>
                      <a:pt x="891" y="1533"/>
                    </a:lnTo>
                    <a:lnTo>
                      <a:pt x="888" y="1537"/>
                    </a:lnTo>
                    <a:lnTo>
                      <a:pt x="886" y="1541"/>
                    </a:lnTo>
                    <a:lnTo>
                      <a:pt x="882" y="1545"/>
                    </a:lnTo>
                    <a:lnTo>
                      <a:pt x="880" y="1549"/>
                    </a:lnTo>
                    <a:lnTo>
                      <a:pt x="876" y="1550"/>
                    </a:lnTo>
                    <a:lnTo>
                      <a:pt x="874" y="1556"/>
                    </a:lnTo>
                    <a:lnTo>
                      <a:pt x="871" y="1558"/>
                    </a:lnTo>
                    <a:lnTo>
                      <a:pt x="869" y="1562"/>
                    </a:lnTo>
                    <a:lnTo>
                      <a:pt x="865" y="1564"/>
                    </a:lnTo>
                    <a:lnTo>
                      <a:pt x="861" y="1568"/>
                    </a:lnTo>
                    <a:lnTo>
                      <a:pt x="859" y="1571"/>
                    </a:lnTo>
                    <a:lnTo>
                      <a:pt x="855" y="1575"/>
                    </a:lnTo>
                    <a:lnTo>
                      <a:pt x="850" y="1579"/>
                    </a:lnTo>
                    <a:lnTo>
                      <a:pt x="844" y="1587"/>
                    </a:lnTo>
                    <a:lnTo>
                      <a:pt x="838" y="1592"/>
                    </a:lnTo>
                    <a:lnTo>
                      <a:pt x="833" y="1598"/>
                    </a:lnTo>
                    <a:lnTo>
                      <a:pt x="827" y="1602"/>
                    </a:lnTo>
                    <a:lnTo>
                      <a:pt x="821" y="1607"/>
                    </a:lnTo>
                    <a:lnTo>
                      <a:pt x="815" y="1611"/>
                    </a:lnTo>
                    <a:lnTo>
                      <a:pt x="812" y="1615"/>
                    </a:lnTo>
                    <a:lnTo>
                      <a:pt x="806" y="1621"/>
                    </a:lnTo>
                    <a:lnTo>
                      <a:pt x="800" y="1623"/>
                    </a:lnTo>
                    <a:lnTo>
                      <a:pt x="796" y="1626"/>
                    </a:lnTo>
                    <a:lnTo>
                      <a:pt x="793" y="1630"/>
                    </a:lnTo>
                    <a:lnTo>
                      <a:pt x="789" y="1632"/>
                    </a:lnTo>
                    <a:lnTo>
                      <a:pt x="787" y="1634"/>
                    </a:lnTo>
                    <a:lnTo>
                      <a:pt x="783" y="1638"/>
                    </a:lnTo>
                    <a:lnTo>
                      <a:pt x="781" y="1640"/>
                    </a:lnTo>
                    <a:lnTo>
                      <a:pt x="779" y="1642"/>
                    </a:lnTo>
                    <a:lnTo>
                      <a:pt x="777" y="1642"/>
                    </a:lnTo>
                    <a:lnTo>
                      <a:pt x="842" y="1682"/>
                    </a:lnTo>
                    <a:lnTo>
                      <a:pt x="840" y="1683"/>
                    </a:lnTo>
                    <a:lnTo>
                      <a:pt x="836" y="1685"/>
                    </a:lnTo>
                    <a:lnTo>
                      <a:pt x="833" y="1687"/>
                    </a:lnTo>
                    <a:lnTo>
                      <a:pt x="831" y="1691"/>
                    </a:lnTo>
                    <a:lnTo>
                      <a:pt x="827" y="1693"/>
                    </a:lnTo>
                    <a:lnTo>
                      <a:pt x="823" y="1697"/>
                    </a:lnTo>
                    <a:lnTo>
                      <a:pt x="817" y="1701"/>
                    </a:lnTo>
                    <a:lnTo>
                      <a:pt x="814" y="1704"/>
                    </a:lnTo>
                    <a:lnTo>
                      <a:pt x="808" y="1710"/>
                    </a:lnTo>
                    <a:lnTo>
                      <a:pt x="802" y="1716"/>
                    </a:lnTo>
                    <a:lnTo>
                      <a:pt x="798" y="1716"/>
                    </a:lnTo>
                    <a:lnTo>
                      <a:pt x="795" y="1720"/>
                    </a:lnTo>
                    <a:lnTo>
                      <a:pt x="793" y="1721"/>
                    </a:lnTo>
                    <a:lnTo>
                      <a:pt x="789" y="1725"/>
                    </a:lnTo>
                    <a:lnTo>
                      <a:pt x="783" y="1727"/>
                    </a:lnTo>
                    <a:lnTo>
                      <a:pt x="781" y="1731"/>
                    </a:lnTo>
                    <a:lnTo>
                      <a:pt x="777" y="1733"/>
                    </a:lnTo>
                    <a:lnTo>
                      <a:pt x="774" y="1737"/>
                    </a:lnTo>
                    <a:lnTo>
                      <a:pt x="768" y="1739"/>
                    </a:lnTo>
                    <a:lnTo>
                      <a:pt x="764" y="1742"/>
                    </a:lnTo>
                    <a:lnTo>
                      <a:pt x="760" y="1746"/>
                    </a:lnTo>
                    <a:lnTo>
                      <a:pt x="756" y="1748"/>
                    </a:lnTo>
                    <a:lnTo>
                      <a:pt x="751" y="1752"/>
                    </a:lnTo>
                    <a:lnTo>
                      <a:pt x="747" y="1754"/>
                    </a:lnTo>
                    <a:lnTo>
                      <a:pt x="743" y="1758"/>
                    </a:lnTo>
                    <a:lnTo>
                      <a:pt x="737" y="1761"/>
                    </a:lnTo>
                    <a:lnTo>
                      <a:pt x="732" y="1765"/>
                    </a:lnTo>
                    <a:lnTo>
                      <a:pt x="726" y="1767"/>
                    </a:lnTo>
                    <a:lnTo>
                      <a:pt x="720" y="1771"/>
                    </a:lnTo>
                    <a:lnTo>
                      <a:pt x="717" y="1775"/>
                    </a:lnTo>
                    <a:lnTo>
                      <a:pt x="713" y="1777"/>
                    </a:lnTo>
                    <a:lnTo>
                      <a:pt x="707" y="1780"/>
                    </a:lnTo>
                    <a:lnTo>
                      <a:pt x="701" y="1784"/>
                    </a:lnTo>
                    <a:lnTo>
                      <a:pt x="698" y="1788"/>
                    </a:lnTo>
                    <a:lnTo>
                      <a:pt x="690" y="1790"/>
                    </a:lnTo>
                    <a:lnTo>
                      <a:pt x="684" y="1794"/>
                    </a:lnTo>
                    <a:lnTo>
                      <a:pt x="679" y="1797"/>
                    </a:lnTo>
                    <a:lnTo>
                      <a:pt x="673" y="1799"/>
                    </a:lnTo>
                    <a:lnTo>
                      <a:pt x="667" y="1803"/>
                    </a:lnTo>
                    <a:lnTo>
                      <a:pt x="661" y="1805"/>
                    </a:lnTo>
                    <a:lnTo>
                      <a:pt x="656" y="1809"/>
                    </a:lnTo>
                    <a:lnTo>
                      <a:pt x="650" y="1813"/>
                    </a:lnTo>
                    <a:lnTo>
                      <a:pt x="642" y="1816"/>
                    </a:lnTo>
                    <a:lnTo>
                      <a:pt x="637" y="1820"/>
                    </a:lnTo>
                    <a:lnTo>
                      <a:pt x="631" y="1822"/>
                    </a:lnTo>
                    <a:lnTo>
                      <a:pt x="623" y="1824"/>
                    </a:lnTo>
                    <a:lnTo>
                      <a:pt x="618" y="1828"/>
                    </a:lnTo>
                    <a:lnTo>
                      <a:pt x="610" y="1830"/>
                    </a:lnTo>
                    <a:lnTo>
                      <a:pt x="604" y="1834"/>
                    </a:lnTo>
                    <a:lnTo>
                      <a:pt x="599" y="1837"/>
                    </a:lnTo>
                    <a:lnTo>
                      <a:pt x="591" y="1839"/>
                    </a:lnTo>
                    <a:lnTo>
                      <a:pt x="585" y="1841"/>
                    </a:lnTo>
                    <a:lnTo>
                      <a:pt x="578" y="1843"/>
                    </a:lnTo>
                    <a:lnTo>
                      <a:pt x="570" y="1847"/>
                    </a:lnTo>
                    <a:lnTo>
                      <a:pt x="563" y="1849"/>
                    </a:lnTo>
                    <a:lnTo>
                      <a:pt x="557" y="1853"/>
                    </a:lnTo>
                    <a:lnTo>
                      <a:pt x="549" y="1855"/>
                    </a:lnTo>
                    <a:lnTo>
                      <a:pt x="542" y="1858"/>
                    </a:lnTo>
                    <a:lnTo>
                      <a:pt x="536" y="1858"/>
                    </a:lnTo>
                    <a:lnTo>
                      <a:pt x="528" y="1860"/>
                    </a:lnTo>
                    <a:lnTo>
                      <a:pt x="521" y="1862"/>
                    </a:lnTo>
                    <a:lnTo>
                      <a:pt x="513" y="1866"/>
                    </a:lnTo>
                    <a:lnTo>
                      <a:pt x="506" y="1868"/>
                    </a:lnTo>
                    <a:lnTo>
                      <a:pt x="500" y="1870"/>
                    </a:lnTo>
                    <a:lnTo>
                      <a:pt x="492" y="1872"/>
                    </a:lnTo>
                    <a:lnTo>
                      <a:pt x="485" y="1874"/>
                    </a:lnTo>
                    <a:lnTo>
                      <a:pt x="477" y="1875"/>
                    </a:lnTo>
                    <a:lnTo>
                      <a:pt x="471" y="1877"/>
                    </a:lnTo>
                    <a:lnTo>
                      <a:pt x="462" y="1879"/>
                    </a:lnTo>
                    <a:lnTo>
                      <a:pt x="456" y="1881"/>
                    </a:lnTo>
                    <a:lnTo>
                      <a:pt x="449" y="1881"/>
                    </a:lnTo>
                    <a:lnTo>
                      <a:pt x="441" y="1885"/>
                    </a:lnTo>
                    <a:lnTo>
                      <a:pt x="433" y="1885"/>
                    </a:lnTo>
                    <a:lnTo>
                      <a:pt x="428" y="1887"/>
                    </a:lnTo>
                    <a:lnTo>
                      <a:pt x="418" y="1889"/>
                    </a:lnTo>
                    <a:lnTo>
                      <a:pt x="411" y="1891"/>
                    </a:lnTo>
                    <a:lnTo>
                      <a:pt x="405" y="1891"/>
                    </a:lnTo>
                    <a:lnTo>
                      <a:pt x="397" y="1893"/>
                    </a:lnTo>
                    <a:lnTo>
                      <a:pt x="390" y="1893"/>
                    </a:lnTo>
                    <a:lnTo>
                      <a:pt x="382" y="1894"/>
                    </a:lnTo>
                    <a:lnTo>
                      <a:pt x="374" y="1896"/>
                    </a:lnTo>
                    <a:lnTo>
                      <a:pt x="367" y="1898"/>
                    </a:lnTo>
                    <a:lnTo>
                      <a:pt x="361" y="1898"/>
                    </a:lnTo>
                    <a:lnTo>
                      <a:pt x="353" y="1898"/>
                    </a:lnTo>
                    <a:lnTo>
                      <a:pt x="346" y="1898"/>
                    </a:lnTo>
                    <a:lnTo>
                      <a:pt x="338" y="1900"/>
                    </a:lnTo>
                    <a:lnTo>
                      <a:pt x="333" y="1900"/>
                    </a:lnTo>
                    <a:lnTo>
                      <a:pt x="325" y="1900"/>
                    </a:lnTo>
                    <a:lnTo>
                      <a:pt x="317" y="1900"/>
                    </a:lnTo>
                    <a:lnTo>
                      <a:pt x="310" y="1902"/>
                    </a:lnTo>
                    <a:lnTo>
                      <a:pt x="304" y="1902"/>
                    </a:lnTo>
                    <a:lnTo>
                      <a:pt x="296" y="1902"/>
                    </a:lnTo>
                    <a:lnTo>
                      <a:pt x="289" y="1902"/>
                    </a:lnTo>
                    <a:lnTo>
                      <a:pt x="283" y="1904"/>
                    </a:lnTo>
                    <a:lnTo>
                      <a:pt x="276" y="1904"/>
                    </a:lnTo>
                    <a:lnTo>
                      <a:pt x="270" y="1904"/>
                    </a:lnTo>
                    <a:lnTo>
                      <a:pt x="262" y="1904"/>
                    </a:lnTo>
                    <a:lnTo>
                      <a:pt x="255" y="1904"/>
                    </a:lnTo>
                    <a:lnTo>
                      <a:pt x="249" y="1904"/>
                    </a:lnTo>
                    <a:lnTo>
                      <a:pt x="241" y="1902"/>
                    </a:lnTo>
                    <a:lnTo>
                      <a:pt x="236" y="1902"/>
                    </a:lnTo>
                    <a:lnTo>
                      <a:pt x="230" y="1902"/>
                    </a:lnTo>
                    <a:lnTo>
                      <a:pt x="222" y="1900"/>
                    </a:lnTo>
                    <a:lnTo>
                      <a:pt x="217" y="1900"/>
                    </a:lnTo>
                    <a:lnTo>
                      <a:pt x="211" y="1900"/>
                    </a:lnTo>
                    <a:lnTo>
                      <a:pt x="205" y="1900"/>
                    </a:lnTo>
                    <a:lnTo>
                      <a:pt x="198" y="1898"/>
                    </a:lnTo>
                    <a:lnTo>
                      <a:pt x="192" y="1898"/>
                    </a:lnTo>
                    <a:lnTo>
                      <a:pt x="186" y="1898"/>
                    </a:lnTo>
                    <a:lnTo>
                      <a:pt x="182" y="1898"/>
                    </a:lnTo>
                    <a:lnTo>
                      <a:pt x="175" y="1896"/>
                    </a:lnTo>
                    <a:lnTo>
                      <a:pt x="171" y="1896"/>
                    </a:lnTo>
                    <a:lnTo>
                      <a:pt x="165" y="1894"/>
                    </a:lnTo>
                    <a:lnTo>
                      <a:pt x="160" y="1893"/>
                    </a:lnTo>
                    <a:lnTo>
                      <a:pt x="154" y="1893"/>
                    </a:lnTo>
                    <a:lnTo>
                      <a:pt x="150" y="1891"/>
                    </a:lnTo>
                    <a:lnTo>
                      <a:pt x="144" y="1889"/>
                    </a:lnTo>
                    <a:lnTo>
                      <a:pt x="139" y="1887"/>
                    </a:lnTo>
                    <a:lnTo>
                      <a:pt x="133" y="1887"/>
                    </a:lnTo>
                    <a:lnTo>
                      <a:pt x="127" y="1885"/>
                    </a:lnTo>
                    <a:lnTo>
                      <a:pt x="123" y="1883"/>
                    </a:lnTo>
                    <a:lnTo>
                      <a:pt x="120" y="1881"/>
                    </a:lnTo>
                    <a:lnTo>
                      <a:pt x="114" y="1879"/>
                    </a:lnTo>
                    <a:lnTo>
                      <a:pt x="110" y="1877"/>
                    </a:lnTo>
                    <a:lnTo>
                      <a:pt x="106" y="1875"/>
                    </a:lnTo>
                    <a:lnTo>
                      <a:pt x="103" y="1874"/>
                    </a:lnTo>
                    <a:lnTo>
                      <a:pt x="97" y="1872"/>
                    </a:lnTo>
                    <a:lnTo>
                      <a:pt x="93" y="1870"/>
                    </a:lnTo>
                    <a:lnTo>
                      <a:pt x="89" y="1868"/>
                    </a:lnTo>
                    <a:lnTo>
                      <a:pt x="87" y="1866"/>
                    </a:lnTo>
                    <a:lnTo>
                      <a:pt x="82" y="1864"/>
                    </a:lnTo>
                    <a:lnTo>
                      <a:pt x="78" y="1862"/>
                    </a:lnTo>
                    <a:lnTo>
                      <a:pt x="74" y="1860"/>
                    </a:lnTo>
                    <a:lnTo>
                      <a:pt x="70" y="1858"/>
                    </a:lnTo>
                    <a:lnTo>
                      <a:pt x="68" y="1856"/>
                    </a:lnTo>
                    <a:lnTo>
                      <a:pt x="65" y="1855"/>
                    </a:lnTo>
                    <a:lnTo>
                      <a:pt x="61" y="1853"/>
                    </a:lnTo>
                    <a:lnTo>
                      <a:pt x="59" y="1851"/>
                    </a:lnTo>
                    <a:lnTo>
                      <a:pt x="51" y="1845"/>
                    </a:lnTo>
                    <a:lnTo>
                      <a:pt x="46" y="1841"/>
                    </a:lnTo>
                    <a:lnTo>
                      <a:pt x="42" y="1837"/>
                    </a:lnTo>
                    <a:lnTo>
                      <a:pt x="38" y="1834"/>
                    </a:lnTo>
                    <a:lnTo>
                      <a:pt x="32" y="1830"/>
                    </a:lnTo>
                    <a:lnTo>
                      <a:pt x="27" y="1824"/>
                    </a:lnTo>
                    <a:lnTo>
                      <a:pt x="25" y="1822"/>
                    </a:lnTo>
                    <a:lnTo>
                      <a:pt x="21" y="1818"/>
                    </a:lnTo>
                    <a:lnTo>
                      <a:pt x="15" y="1815"/>
                    </a:lnTo>
                    <a:lnTo>
                      <a:pt x="13" y="1811"/>
                    </a:lnTo>
                    <a:lnTo>
                      <a:pt x="9" y="1809"/>
                    </a:lnTo>
                    <a:lnTo>
                      <a:pt x="9" y="1805"/>
                    </a:lnTo>
                    <a:lnTo>
                      <a:pt x="6" y="1799"/>
                    </a:lnTo>
                    <a:lnTo>
                      <a:pt x="2" y="1797"/>
                    </a:lnTo>
                    <a:lnTo>
                      <a:pt x="0" y="1796"/>
                    </a:lnTo>
                    <a:lnTo>
                      <a:pt x="0" y="1794"/>
                    </a:lnTo>
                    <a:lnTo>
                      <a:pt x="0" y="1792"/>
                    </a:lnTo>
                    <a:lnTo>
                      <a:pt x="2" y="1788"/>
                    </a:lnTo>
                    <a:lnTo>
                      <a:pt x="6" y="1784"/>
                    </a:lnTo>
                    <a:lnTo>
                      <a:pt x="7" y="1778"/>
                    </a:lnTo>
                    <a:lnTo>
                      <a:pt x="11" y="1773"/>
                    </a:lnTo>
                    <a:lnTo>
                      <a:pt x="13" y="1769"/>
                    </a:lnTo>
                    <a:lnTo>
                      <a:pt x="15" y="1765"/>
                    </a:lnTo>
                    <a:lnTo>
                      <a:pt x="17" y="1761"/>
                    </a:lnTo>
                    <a:lnTo>
                      <a:pt x="21" y="1759"/>
                    </a:lnTo>
                    <a:lnTo>
                      <a:pt x="25" y="1758"/>
                    </a:lnTo>
                    <a:lnTo>
                      <a:pt x="27" y="1752"/>
                    </a:lnTo>
                    <a:lnTo>
                      <a:pt x="30" y="1748"/>
                    </a:lnTo>
                    <a:lnTo>
                      <a:pt x="32" y="1746"/>
                    </a:lnTo>
                    <a:lnTo>
                      <a:pt x="38" y="1742"/>
                    </a:lnTo>
                    <a:lnTo>
                      <a:pt x="40" y="1739"/>
                    </a:lnTo>
                    <a:lnTo>
                      <a:pt x="44" y="1735"/>
                    </a:lnTo>
                    <a:lnTo>
                      <a:pt x="49" y="1733"/>
                    </a:lnTo>
                    <a:lnTo>
                      <a:pt x="53" y="1729"/>
                    </a:lnTo>
                    <a:lnTo>
                      <a:pt x="57" y="1727"/>
                    </a:lnTo>
                    <a:lnTo>
                      <a:pt x="63" y="1723"/>
                    </a:lnTo>
                    <a:lnTo>
                      <a:pt x="68" y="1721"/>
                    </a:lnTo>
                    <a:lnTo>
                      <a:pt x="72" y="1720"/>
                    </a:lnTo>
                    <a:lnTo>
                      <a:pt x="78" y="1718"/>
                    </a:lnTo>
                    <a:lnTo>
                      <a:pt x="84" y="1716"/>
                    </a:lnTo>
                    <a:lnTo>
                      <a:pt x="91" y="1716"/>
                    </a:lnTo>
                    <a:lnTo>
                      <a:pt x="95" y="1714"/>
                    </a:lnTo>
                    <a:lnTo>
                      <a:pt x="103" y="1712"/>
                    </a:lnTo>
                    <a:lnTo>
                      <a:pt x="106" y="1712"/>
                    </a:lnTo>
                    <a:lnTo>
                      <a:pt x="108" y="1710"/>
                    </a:lnTo>
                    <a:lnTo>
                      <a:pt x="112" y="1710"/>
                    </a:lnTo>
                    <a:lnTo>
                      <a:pt x="116" y="1710"/>
                    </a:lnTo>
                    <a:lnTo>
                      <a:pt x="120" y="1710"/>
                    </a:lnTo>
                    <a:lnTo>
                      <a:pt x="123" y="1710"/>
                    </a:lnTo>
                    <a:lnTo>
                      <a:pt x="127" y="1710"/>
                    </a:lnTo>
                    <a:lnTo>
                      <a:pt x="131" y="1710"/>
                    </a:lnTo>
                    <a:lnTo>
                      <a:pt x="133" y="1710"/>
                    </a:lnTo>
                    <a:lnTo>
                      <a:pt x="139" y="1710"/>
                    </a:lnTo>
                    <a:lnTo>
                      <a:pt x="141" y="1710"/>
                    </a:lnTo>
                    <a:lnTo>
                      <a:pt x="146" y="1710"/>
                    </a:lnTo>
                    <a:lnTo>
                      <a:pt x="150" y="1710"/>
                    </a:lnTo>
                    <a:lnTo>
                      <a:pt x="154" y="1710"/>
                    </a:lnTo>
                    <a:lnTo>
                      <a:pt x="158" y="1710"/>
                    </a:lnTo>
                    <a:lnTo>
                      <a:pt x="161" y="1710"/>
                    </a:lnTo>
                    <a:lnTo>
                      <a:pt x="165" y="1710"/>
                    </a:lnTo>
                    <a:lnTo>
                      <a:pt x="171" y="1710"/>
                    </a:lnTo>
                    <a:lnTo>
                      <a:pt x="173" y="1710"/>
                    </a:lnTo>
                    <a:lnTo>
                      <a:pt x="179" y="1710"/>
                    </a:lnTo>
                    <a:lnTo>
                      <a:pt x="182" y="1710"/>
                    </a:lnTo>
                    <a:lnTo>
                      <a:pt x="188" y="1710"/>
                    </a:lnTo>
                    <a:lnTo>
                      <a:pt x="192" y="1710"/>
                    </a:lnTo>
                    <a:lnTo>
                      <a:pt x="196" y="1710"/>
                    </a:lnTo>
                    <a:lnTo>
                      <a:pt x="201" y="1710"/>
                    </a:lnTo>
                    <a:lnTo>
                      <a:pt x="205" y="1710"/>
                    </a:lnTo>
                    <a:lnTo>
                      <a:pt x="211" y="1710"/>
                    </a:lnTo>
                    <a:lnTo>
                      <a:pt x="217" y="1710"/>
                    </a:lnTo>
                    <a:lnTo>
                      <a:pt x="220" y="1710"/>
                    </a:lnTo>
                    <a:lnTo>
                      <a:pt x="226" y="1710"/>
                    </a:lnTo>
                    <a:lnTo>
                      <a:pt x="230" y="1710"/>
                    </a:lnTo>
                    <a:lnTo>
                      <a:pt x="236" y="1710"/>
                    </a:lnTo>
                    <a:lnTo>
                      <a:pt x="239" y="1708"/>
                    </a:lnTo>
                    <a:lnTo>
                      <a:pt x="245" y="1708"/>
                    </a:lnTo>
                    <a:lnTo>
                      <a:pt x="251" y="1708"/>
                    </a:lnTo>
                    <a:lnTo>
                      <a:pt x="255" y="1708"/>
                    </a:lnTo>
                    <a:lnTo>
                      <a:pt x="260" y="1706"/>
                    </a:lnTo>
                    <a:lnTo>
                      <a:pt x="266" y="1706"/>
                    </a:lnTo>
                    <a:lnTo>
                      <a:pt x="272" y="1704"/>
                    </a:lnTo>
                    <a:lnTo>
                      <a:pt x="277" y="1704"/>
                    </a:lnTo>
                    <a:lnTo>
                      <a:pt x="283" y="1704"/>
                    </a:lnTo>
                    <a:lnTo>
                      <a:pt x="289" y="1704"/>
                    </a:lnTo>
                    <a:lnTo>
                      <a:pt x="295" y="1702"/>
                    </a:lnTo>
                    <a:lnTo>
                      <a:pt x="302" y="1702"/>
                    </a:lnTo>
                    <a:lnTo>
                      <a:pt x="308" y="1701"/>
                    </a:lnTo>
                    <a:lnTo>
                      <a:pt x="314" y="1699"/>
                    </a:lnTo>
                    <a:lnTo>
                      <a:pt x="317" y="1699"/>
                    </a:lnTo>
                    <a:lnTo>
                      <a:pt x="325" y="1697"/>
                    </a:lnTo>
                    <a:lnTo>
                      <a:pt x="331" y="1695"/>
                    </a:lnTo>
                    <a:lnTo>
                      <a:pt x="336" y="1693"/>
                    </a:lnTo>
                    <a:lnTo>
                      <a:pt x="342" y="1691"/>
                    </a:lnTo>
                    <a:lnTo>
                      <a:pt x="350" y="1689"/>
                    </a:lnTo>
                    <a:lnTo>
                      <a:pt x="355" y="1687"/>
                    </a:lnTo>
                    <a:lnTo>
                      <a:pt x="361" y="1685"/>
                    </a:lnTo>
                    <a:lnTo>
                      <a:pt x="367" y="1683"/>
                    </a:lnTo>
                    <a:lnTo>
                      <a:pt x="374" y="1680"/>
                    </a:lnTo>
                    <a:lnTo>
                      <a:pt x="380" y="1678"/>
                    </a:lnTo>
                    <a:lnTo>
                      <a:pt x="390" y="1676"/>
                    </a:lnTo>
                    <a:lnTo>
                      <a:pt x="395" y="1672"/>
                    </a:lnTo>
                    <a:lnTo>
                      <a:pt x="403" y="1670"/>
                    </a:lnTo>
                    <a:lnTo>
                      <a:pt x="409" y="1666"/>
                    </a:lnTo>
                    <a:lnTo>
                      <a:pt x="416" y="1664"/>
                    </a:lnTo>
                    <a:lnTo>
                      <a:pt x="422" y="1659"/>
                    </a:lnTo>
                    <a:lnTo>
                      <a:pt x="430" y="1657"/>
                    </a:lnTo>
                    <a:lnTo>
                      <a:pt x="435" y="1653"/>
                    </a:lnTo>
                    <a:lnTo>
                      <a:pt x="443" y="1647"/>
                    </a:lnTo>
                    <a:lnTo>
                      <a:pt x="449" y="1644"/>
                    </a:lnTo>
                    <a:lnTo>
                      <a:pt x="456" y="1640"/>
                    </a:lnTo>
                    <a:lnTo>
                      <a:pt x="462" y="1636"/>
                    </a:lnTo>
                    <a:lnTo>
                      <a:pt x="468" y="1632"/>
                    </a:lnTo>
                    <a:lnTo>
                      <a:pt x="475" y="1628"/>
                    </a:lnTo>
                    <a:lnTo>
                      <a:pt x="481" y="1623"/>
                    </a:lnTo>
                    <a:lnTo>
                      <a:pt x="488" y="1619"/>
                    </a:lnTo>
                    <a:lnTo>
                      <a:pt x="494" y="1615"/>
                    </a:lnTo>
                    <a:lnTo>
                      <a:pt x="500" y="1609"/>
                    </a:lnTo>
                    <a:lnTo>
                      <a:pt x="507" y="1606"/>
                    </a:lnTo>
                    <a:lnTo>
                      <a:pt x="513" y="1600"/>
                    </a:lnTo>
                    <a:lnTo>
                      <a:pt x="519" y="1596"/>
                    </a:lnTo>
                    <a:lnTo>
                      <a:pt x="525" y="1590"/>
                    </a:lnTo>
                    <a:lnTo>
                      <a:pt x="532" y="1587"/>
                    </a:lnTo>
                    <a:lnTo>
                      <a:pt x="538" y="1581"/>
                    </a:lnTo>
                    <a:lnTo>
                      <a:pt x="544" y="1577"/>
                    </a:lnTo>
                    <a:lnTo>
                      <a:pt x="549" y="1571"/>
                    </a:lnTo>
                    <a:lnTo>
                      <a:pt x="557" y="1568"/>
                    </a:lnTo>
                    <a:lnTo>
                      <a:pt x="561" y="1562"/>
                    </a:lnTo>
                    <a:lnTo>
                      <a:pt x="568" y="1558"/>
                    </a:lnTo>
                    <a:lnTo>
                      <a:pt x="574" y="1552"/>
                    </a:lnTo>
                    <a:lnTo>
                      <a:pt x="580" y="1547"/>
                    </a:lnTo>
                    <a:lnTo>
                      <a:pt x="585" y="1543"/>
                    </a:lnTo>
                    <a:lnTo>
                      <a:pt x="589" y="1537"/>
                    </a:lnTo>
                    <a:lnTo>
                      <a:pt x="595" y="1533"/>
                    </a:lnTo>
                    <a:lnTo>
                      <a:pt x="601" y="1530"/>
                    </a:lnTo>
                    <a:lnTo>
                      <a:pt x="604" y="1524"/>
                    </a:lnTo>
                    <a:lnTo>
                      <a:pt x="610" y="1520"/>
                    </a:lnTo>
                    <a:lnTo>
                      <a:pt x="614" y="1514"/>
                    </a:lnTo>
                    <a:lnTo>
                      <a:pt x="620" y="1511"/>
                    </a:lnTo>
                    <a:lnTo>
                      <a:pt x="623" y="1505"/>
                    </a:lnTo>
                    <a:lnTo>
                      <a:pt x="627" y="1501"/>
                    </a:lnTo>
                    <a:lnTo>
                      <a:pt x="631" y="1497"/>
                    </a:lnTo>
                    <a:lnTo>
                      <a:pt x="637" y="1493"/>
                    </a:lnTo>
                    <a:lnTo>
                      <a:pt x="639" y="1490"/>
                    </a:lnTo>
                    <a:lnTo>
                      <a:pt x="644" y="1484"/>
                    </a:lnTo>
                    <a:lnTo>
                      <a:pt x="648" y="1482"/>
                    </a:lnTo>
                    <a:lnTo>
                      <a:pt x="652" y="1478"/>
                    </a:lnTo>
                    <a:lnTo>
                      <a:pt x="654" y="1474"/>
                    </a:lnTo>
                    <a:lnTo>
                      <a:pt x="658" y="1471"/>
                    </a:lnTo>
                    <a:lnTo>
                      <a:pt x="661" y="1469"/>
                    </a:lnTo>
                    <a:lnTo>
                      <a:pt x="665" y="1465"/>
                    </a:lnTo>
                    <a:lnTo>
                      <a:pt x="667" y="1461"/>
                    </a:lnTo>
                    <a:lnTo>
                      <a:pt x="669" y="1457"/>
                    </a:lnTo>
                    <a:lnTo>
                      <a:pt x="673" y="1455"/>
                    </a:lnTo>
                    <a:lnTo>
                      <a:pt x="675" y="1453"/>
                    </a:lnTo>
                    <a:lnTo>
                      <a:pt x="679" y="1450"/>
                    </a:lnTo>
                    <a:lnTo>
                      <a:pt x="682" y="1444"/>
                    </a:lnTo>
                    <a:lnTo>
                      <a:pt x="690" y="1438"/>
                    </a:lnTo>
                    <a:lnTo>
                      <a:pt x="688" y="1438"/>
                    </a:lnTo>
                    <a:lnTo>
                      <a:pt x="684" y="1440"/>
                    </a:lnTo>
                    <a:lnTo>
                      <a:pt x="680" y="1444"/>
                    </a:lnTo>
                    <a:lnTo>
                      <a:pt x="679" y="1446"/>
                    </a:lnTo>
                    <a:lnTo>
                      <a:pt x="673" y="1448"/>
                    </a:lnTo>
                    <a:lnTo>
                      <a:pt x="669" y="1452"/>
                    </a:lnTo>
                    <a:lnTo>
                      <a:pt x="663" y="1455"/>
                    </a:lnTo>
                    <a:lnTo>
                      <a:pt x="658" y="1457"/>
                    </a:lnTo>
                    <a:lnTo>
                      <a:pt x="650" y="1463"/>
                    </a:lnTo>
                    <a:lnTo>
                      <a:pt x="644" y="1467"/>
                    </a:lnTo>
                    <a:lnTo>
                      <a:pt x="641" y="1469"/>
                    </a:lnTo>
                    <a:lnTo>
                      <a:pt x="637" y="1471"/>
                    </a:lnTo>
                    <a:lnTo>
                      <a:pt x="635" y="1472"/>
                    </a:lnTo>
                    <a:lnTo>
                      <a:pt x="631" y="1474"/>
                    </a:lnTo>
                    <a:lnTo>
                      <a:pt x="625" y="1478"/>
                    </a:lnTo>
                    <a:lnTo>
                      <a:pt x="623" y="1480"/>
                    </a:lnTo>
                    <a:lnTo>
                      <a:pt x="620" y="1482"/>
                    </a:lnTo>
                    <a:lnTo>
                      <a:pt x="616" y="1486"/>
                    </a:lnTo>
                    <a:lnTo>
                      <a:pt x="610" y="1488"/>
                    </a:lnTo>
                    <a:lnTo>
                      <a:pt x="606" y="1490"/>
                    </a:lnTo>
                    <a:lnTo>
                      <a:pt x="603" y="1493"/>
                    </a:lnTo>
                    <a:lnTo>
                      <a:pt x="599" y="1495"/>
                    </a:lnTo>
                    <a:lnTo>
                      <a:pt x="593" y="1497"/>
                    </a:lnTo>
                    <a:lnTo>
                      <a:pt x="589" y="1501"/>
                    </a:lnTo>
                    <a:lnTo>
                      <a:pt x="585" y="1503"/>
                    </a:lnTo>
                    <a:lnTo>
                      <a:pt x="582" y="1507"/>
                    </a:lnTo>
                    <a:lnTo>
                      <a:pt x="576" y="1509"/>
                    </a:lnTo>
                    <a:lnTo>
                      <a:pt x="572" y="1512"/>
                    </a:lnTo>
                    <a:lnTo>
                      <a:pt x="566" y="1514"/>
                    </a:lnTo>
                    <a:lnTo>
                      <a:pt x="563" y="1516"/>
                    </a:lnTo>
                    <a:lnTo>
                      <a:pt x="557" y="1518"/>
                    </a:lnTo>
                    <a:lnTo>
                      <a:pt x="553" y="1522"/>
                    </a:lnTo>
                    <a:lnTo>
                      <a:pt x="549" y="1526"/>
                    </a:lnTo>
                    <a:lnTo>
                      <a:pt x="544" y="1528"/>
                    </a:lnTo>
                    <a:lnTo>
                      <a:pt x="538" y="1530"/>
                    </a:lnTo>
                    <a:lnTo>
                      <a:pt x="534" y="1531"/>
                    </a:lnTo>
                    <a:lnTo>
                      <a:pt x="530" y="1533"/>
                    </a:lnTo>
                    <a:lnTo>
                      <a:pt x="525" y="1537"/>
                    </a:lnTo>
                    <a:lnTo>
                      <a:pt x="519" y="1539"/>
                    </a:lnTo>
                    <a:lnTo>
                      <a:pt x="515" y="1543"/>
                    </a:lnTo>
                    <a:lnTo>
                      <a:pt x="511" y="1545"/>
                    </a:lnTo>
                    <a:lnTo>
                      <a:pt x="506" y="1547"/>
                    </a:lnTo>
                    <a:lnTo>
                      <a:pt x="502" y="1550"/>
                    </a:lnTo>
                    <a:lnTo>
                      <a:pt x="496" y="1552"/>
                    </a:lnTo>
                    <a:lnTo>
                      <a:pt x="492" y="1554"/>
                    </a:lnTo>
                    <a:lnTo>
                      <a:pt x="487" y="1558"/>
                    </a:lnTo>
                    <a:lnTo>
                      <a:pt x="483" y="1558"/>
                    </a:lnTo>
                    <a:lnTo>
                      <a:pt x="479" y="1562"/>
                    </a:lnTo>
                    <a:lnTo>
                      <a:pt x="473" y="1564"/>
                    </a:lnTo>
                    <a:lnTo>
                      <a:pt x="471" y="1566"/>
                    </a:lnTo>
                    <a:lnTo>
                      <a:pt x="466" y="1568"/>
                    </a:lnTo>
                    <a:lnTo>
                      <a:pt x="460" y="1569"/>
                    </a:lnTo>
                    <a:lnTo>
                      <a:pt x="456" y="1571"/>
                    </a:lnTo>
                    <a:lnTo>
                      <a:pt x="452" y="1573"/>
                    </a:lnTo>
                    <a:lnTo>
                      <a:pt x="447" y="1575"/>
                    </a:lnTo>
                    <a:lnTo>
                      <a:pt x="443" y="1577"/>
                    </a:lnTo>
                    <a:lnTo>
                      <a:pt x="439" y="1579"/>
                    </a:lnTo>
                    <a:lnTo>
                      <a:pt x="435" y="1579"/>
                    </a:lnTo>
                    <a:lnTo>
                      <a:pt x="431" y="1581"/>
                    </a:lnTo>
                    <a:lnTo>
                      <a:pt x="428" y="1583"/>
                    </a:lnTo>
                    <a:lnTo>
                      <a:pt x="424" y="1583"/>
                    </a:lnTo>
                    <a:lnTo>
                      <a:pt x="418" y="1585"/>
                    </a:lnTo>
                    <a:lnTo>
                      <a:pt x="416" y="1587"/>
                    </a:lnTo>
                    <a:lnTo>
                      <a:pt x="412" y="1588"/>
                    </a:lnTo>
                    <a:lnTo>
                      <a:pt x="409" y="1590"/>
                    </a:lnTo>
                    <a:lnTo>
                      <a:pt x="405" y="1590"/>
                    </a:lnTo>
                    <a:lnTo>
                      <a:pt x="401" y="1592"/>
                    </a:lnTo>
                    <a:lnTo>
                      <a:pt x="397" y="1594"/>
                    </a:lnTo>
                    <a:lnTo>
                      <a:pt x="395" y="1594"/>
                    </a:lnTo>
                    <a:lnTo>
                      <a:pt x="391" y="1594"/>
                    </a:lnTo>
                    <a:lnTo>
                      <a:pt x="388" y="1596"/>
                    </a:lnTo>
                    <a:lnTo>
                      <a:pt x="384" y="1596"/>
                    </a:lnTo>
                    <a:lnTo>
                      <a:pt x="380" y="1596"/>
                    </a:lnTo>
                    <a:lnTo>
                      <a:pt x="378" y="1598"/>
                    </a:lnTo>
                    <a:lnTo>
                      <a:pt x="372" y="1598"/>
                    </a:lnTo>
                    <a:lnTo>
                      <a:pt x="365" y="1602"/>
                    </a:lnTo>
                    <a:lnTo>
                      <a:pt x="361" y="1602"/>
                    </a:lnTo>
                    <a:lnTo>
                      <a:pt x="355" y="1604"/>
                    </a:lnTo>
                    <a:lnTo>
                      <a:pt x="350" y="1604"/>
                    </a:lnTo>
                    <a:lnTo>
                      <a:pt x="346" y="1606"/>
                    </a:lnTo>
                    <a:lnTo>
                      <a:pt x="340" y="1606"/>
                    </a:lnTo>
                    <a:lnTo>
                      <a:pt x="336" y="1607"/>
                    </a:lnTo>
                    <a:lnTo>
                      <a:pt x="333" y="1607"/>
                    </a:lnTo>
                    <a:lnTo>
                      <a:pt x="329" y="1607"/>
                    </a:lnTo>
                    <a:lnTo>
                      <a:pt x="312" y="1609"/>
                    </a:lnTo>
                    <a:lnTo>
                      <a:pt x="317" y="1602"/>
                    </a:lnTo>
                    <a:lnTo>
                      <a:pt x="323" y="1598"/>
                    </a:lnTo>
                    <a:lnTo>
                      <a:pt x="327" y="1594"/>
                    </a:lnTo>
                    <a:lnTo>
                      <a:pt x="331" y="1590"/>
                    </a:lnTo>
                    <a:lnTo>
                      <a:pt x="334" y="1587"/>
                    </a:lnTo>
                    <a:lnTo>
                      <a:pt x="340" y="1581"/>
                    </a:lnTo>
                    <a:lnTo>
                      <a:pt x="346" y="1575"/>
                    </a:lnTo>
                    <a:lnTo>
                      <a:pt x="352" y="1569"/>
                    </a:lnTo>
                    <a:lnTo>
                      <a:pt x="353" y="1566"/>
                    </a:lnTo>
                    <a:lnTo>
                      <a:pt x="355" y="1564"/>
                    </a:lnTo>
                    <a:lnTo>
                      <a:pt x="359" y="1560"/>
                    </a:lnTo>
                    <a:lnTo>
                      <a:pt x="363" y="1558"/>
                    </a:lnTo>
                    <a:lnTo>
                      <a:pt x="367" y="1552"/>
                    </a:lnTo>
                    <a:lnTo>
                      <a:pt x="371" y="1550"/>
                    </a:lnTo>
                    <a:lnTo>
                      <a:pt x="372" y="1547"/>
                    </a:lnTo>
                    <a:lnTo>
                      <a:pt x="376" y="1543"/>
                    </a:lnTo>
                    <a:lnTo>
                      <a:pt x="380" y="1539"/>
                    </a:lnTo>
                    <a:lnTo>
                      <a:pt x="384" y="1535"/>
                    </a:lnTo>
                    <a:lnTo>
                      <a:pt x="386" y="1531"/>
                    </a:lnTo>
                    <a:lnTo>
                      <a:pt x="390" y="1528"/>
                    </a:lnTo>
                    <a:lnTo>
                      <a:pt x="393" y="1522"/>
                    </a:lnTo>
                    <a:lnTo>
                      <a:pt x="397" y="1520"/>
                    </a:lnTo>
                    <a:lnTo>
                      <a:pt x="399" y="1514"/>
                    </a:lnTo>
                    <a:lnTo>
                      <a:pt x="405" y="1512"/>
                    </a:lnTo>
                    <a:lnTo>
                      <a:pt x="409" y="1507"/>
                    </a:lnTo>
                    <a:lnTo>
                      <a:pt x="411" y="1503"/>
                    </a:lnTo>
                    <a:lnTo>
                      <a:pt x="414" y="1497"/>
                    </a:lnTo>
                    <a:lnTo>
                      <a:pt x="418" y="1493"/>
                    </a:lnTo>
                    <a:lnTo>
                      <a:pt x="422" y="1490"/>
                    </a:lnTo>
                    <a:lnTo>
                      <a:pt x="424" y="1484"/>
                    </a:lnTo>
                    <a:lnTo>
                      <a:pt x="428" y="1482"/>
                    </a:lnTo>
                    <a:lnTo>
                      <a:pt x="431" y="1476"/>
                    </a:lnTo>
                    <a:lnTo>
                      <a:pt x="435" y="1472"/>
                    </a:lnTo>
                    <a:lnTo>
                      <a:pt x="437" y="1469"/>
                    </a:lnTo>
                    <a:lnTo>
                      <a:pt x="441" y="1463"/>
                    </a:lnTo>
                    <a:lnTo>
                      <a:pt x="445" y="1459"/>
                    </a:lnTo>
                    <a:lnTo>
                      <a:pt x="447" y="1455"/>
                    </a:lnTo>
                    <a:lnTo>
                      <a:pt x="450" y="1450"/>
                    </a:lnTo>
                    <a:lnTo>
                      <a:pt x="454" y="1446"/>
                    </a:lnTo>
                    <a:lnTo>
                      <a:pt x="456" y="1440"/>
                    </a:lnTo>
                    <a:lnTo>
                      <a:pt x="460" y="1436"/>
                    </a:lnTo>
                    <a:lnTo>
                      <a:pt x="462" y="1433"/>
                    </a:lnTo>
                    <a:lnTo>
                      <a:pt x="466" y="1427"/>
                    </a:lnTo>
                    <a:lnTo>
                      <a:pt x="468" y="1423"/>
                    </a:lnTo>
                    <a:lnTo>
                      <a:pt x="471" y="1419"/>
                    </a:lnTo>
                    <a:lnTo>
                      <a:pt x="473" y="1414"/>
                    </a:lnTo>
                    <a:lnTo>
                      <a:pt x="475" y="1410"/>
                    </a:lnTo>
                    <a:lnTo>
                      <a:pt x="479" y="1406"/>
                    </a:lnTo>
                    <a:lnTo>
                      <a:pt x="479" y="1402"/>
                    </a:lnTo>
                    <a:lnTo>
                      <a:pt x="481" y="1396"/>
                    </a:lnTo>
                    <a:lnTo>
                      <a:pt x="485" y="1393"/>
                    </a:lnTo>
                    <a:lnTo>
                      <a:pt x="487" y="1389"/>
                    </a:lnTo>
                    <a:lnTo>
                      <a:pt x="487" y="1383"/>
                    </a:lnTo>
                    <a:lnTo>
                      <a:pt x="490" y="1379"/>
                    </a:lnTo>
                    <a:lnTo>
                      <a:pt x="490" y="1376"/>
                    </a:lnTo>
                    <a:lnTo>
                      <a:pt x="492" y="1372"/>
                    </a:lnTo>
                    <a:lnTo>
                      <a:pt x="494" y="1368"/>
                    </a:lnTo>
                    <a:lnTo>
                      <a:pt x="496" y="1362"/>
                    </a:lnTo>
                    <a:lnTo>
                      <a:pt x="496" y="1358"/>
                    </a:lnTo>
                    <a:lnTo>
                      <a:pt x="498" y="1357"/>
                    </a:lnTo>
                    <a:lnTo>
                      <a:pt x="498" y="1351"/>
                    </a:lnTo>
                    <a:lnTo>
                      <a:pt x="500" y="1347"/>
                    </a:lnTo>
                    <a:lnTo>
                      <a:pt x="500" y="1343"/>
                    </a:lnTo>
                    <a:lnTo>
                      <a:pt x="502" y="1339"/>
                    </a:lnTo>
                    <a:lnTo>
                      <a:pt x="504" y="1336"/>
                    </a:lnTo>
                    <a:lnTo>
                      <a:pt x="504" y="1332"/>
                    </a:lnTo>
                    <a:lnTo>
                      <a:pt x="504" y="1330"/>
                    </a:lnTo>
                    <a:lnTo>
                      <a:pt x="504" y="1326"/>
                    </a:lnTo>
                    <a:lnTo>
                      <a:pt x="506" y="1320"/>
                    </a:lnTo>
                    <a:lnTo>
                      <a:pt x="506" y="1319"/>
                    </a:lnTo>
                    <a:lnTo>
                      <a:pt x="506" y="1315"/>
                    </a:lnTo>
                    <a:lnTo>
                      <a:pt x="506" y="1311"/>
                    </a:lnTo>
                    <a:lnTo>
                      <a:pt x="506" y="1307"/>
                    </a:lnTo>
                    <a:lnTo>
                      <a:pt x="507" y="1305"/>
                    </a:lnTo>
                    <a:lnTo>
                      <a:pt x="507" y="1301"/>
                    </a:lnTo>
                    <a:lnTo>
                      <a:pt x="507" y="1300"/>
                    </a:lnTo>
                    <a:lnTo>
                      <a:pt x="507" y="1292"/>
                    </a:lnTo>
                    <a:lnTo>
                      <a:pt x="509" y="1286"/>
                    </a:lnTo>
                    <a:lnTo>
                      <a:pt x="507" y="1281"/>
                    </a:lnTo>
                    <a:lnTo>
                      <a:pt x="507" y="1277"/>
                    </a:lnTo>
                    <a:lnTo>
                      <a:pt x="506" y="1271"/>
                    </a:lnTo>
                    <a:lnTo>
                      <a:pt x="506" y="1267"/>
                    </a:lnTo>
                    <a:lnTo>
                      <a:pt x="506" y="1262"/>
                    </a:lnTo>
                    <a:lnTo>
                      <a:pt x="506" y="1258"/>
                    </a:lnTo>
                    <a:lnTo>
                      <a:pt x="506" y="1254"/>
                    </a:lnTo>
                    <a:lnTo>
                      <a:pt x="506" y="1250"/>
                    </a:lnTo>
                    <a:lnTo>
                      <a:pt x="504" y="1244"/>
                    </a:lnTo>
                    <a:lnTo>
                      <a:pt x="504" y="1241"/>
                    </a:lnTo>
                    <a:lnTo>
                      <a:pt x="502" y="1239"/>
                    </a:lnTo>
                    <a:lnTo>
                      <a:pt x="504" y="1237"/>
                    </a:lnTo>
                    <a:lnTo>
                      <a:pt x="509" y="1237"/>
                    </a:lnTo>
                    <a:lnTo>
                      <a:pt x="511" y="1235"/>
                    </a:lnTo>
                    <a:lnTo>
                      <a:pt x="517" y="1233"/>
                    </a:lnTo>
                    <a:lnTo>
                      <a:pt x="521" y="1231"/>
                    </a:lnTo>
                    <a:lnTo>
                      <a:pt x="528" y="1231"/>
                    </a:lnTo>
                    <a:lnTo>
                      <a:pt x="530" y="1227"/>
                    </a:lnTo>
                    <a:lnTo>
                      <a:pt x="534" y="1225"/>
                    </a:lnTo>
                    <a:lnTo>
                      <a:pt x="536" y="1224"/>
                    </a:lnTo>
                    <a:lnTo>
                      <a:pt x="540" y="1224"/>
                    </a:lnTo>
                    <a:lnTo>
                      <a:pt x="544" y="1220"/>
                    </a:lnTo>
                    <a:lnTo>
                      <a:pt x="547" y="1218"/>
                    </a:lnTo>
                    <a:lnTo>
                      <a:pt x="551" y="1214"/>
                    </a:lnTo>
                    <a:lnTo>
                      <a:pt x="555" y="1212"/>
                    </a:lnTo>
                    <a:lnTo>
                      <a:pt x="559" y="1210"/>
                    </a:lnTo>
                    <a:lnTo>
                      <a:pt x="563" y="1206"/>
                    </a:lnTo>
                    <a:lnTo>
                      <a:pt x="568" y="1201"/>
                    </a:lnTo>
                    <a:lnTo>
                      <a:pt x="572" y="1199"/>
                    </a:lnTo>
                    <a:lnTo>
                      <a:pt x="576" y="1193"/>
                    </a:lnTo>
                    <a:lnTo>
                      <a:pt x="582" y="1189"/>
                    </a:lnTo>
                    <a:lnTo>
                      <a:pt x="585" y="1186"/>
                    </a:lnTo>
                    <a:lnTo>
                      <a:pt x="591" y="1180"/>
                    </a:lnTo>
                    <a:lnTo>
                      <a:pt x="593" y="1174"/>
                    </a:lnTo>
                    <a:lnTo>
                      <a:pt x="599" y="1168"/>
                    </a:lnTo>
                    <a:lnTo>
                      <a:pt x="604" y="1161"/>
                    </a:lnTo>
                    <a:lnTo>
                      <a:pt x="608" y="1155"/>
                    </a:lnTo>
                    <a:lnTo>
                      <a:pt x="610" y="1151"/>
                    </a:lnTo>
                    <a:lnTo>
                      <a:pt x="612" y="1148"/>
                    </a:lnTo>
                    <a:lnTo>
                      <a:pt x="616" y="1144"/>
                    </a:lnTo>
                    <a:lnTo>
                      <a:pt x="618" y="1142"/>
                    </a:lnTo>
                    <a:lnTo>
                      <a:pt x="620" y="1138"/>
                    </a:lnTo>
                    <a:lnTo>
                      <a:pt x="622" y="1134"/>
                    </a:lnTo>
                    <a:lnTo>
                      <a:pt x="623" y="1130"/>
                    </a:lnTo>
                    <a:lnTo>
                      <a:pt x="627" y="1129"/>
                    </a:lnTo>
                    <a:lnTo>
                      <a:pt x="629" y="1125"/>
                    </a:lnTo>
                    <a:lnTo>
                      <a:pt x="631" y="1119"/>
                    </a:lnTo>
                    <a:lnTo>
                      <a:pt x="635" y="1117"/>
                    </a:lnTo>
                    <a:lnTo>
                      <a:pt x="637" y="1113"/>
                    </a:lnTo>
                    <a:lnTo>
                      <a:pt x="637" y="1110"/>
                    </a:lnTo>
                    <a:lnTo>
                      <a:pt x="641" y="1106"/>
                    </a:lnTo>
                    <a:lnTo>
                      <a:pt x="642" y="1102"/>
                    </a:lnTo>
                    <a:lnTo>
                      <a:pt x="644" y="1098"/>
                    </a:lnTo>
                    <a:lnTo>
                      <a:pt x="648" y="1094"/>
                    </a:lnTo>
                    <a:lnTo>
                      <a:pt x="650" y="1092"/>
                    </a:lnTo>
                    <a:lnTo>
                      <a:pt x="650" y="1089"/>
                    </a:lnTo>
                    <a:lnTo>
                      <a:pt x="654" y="1085"/>
                    </a:lnTo>
                    <a:lnTo>
                      <a:pt x="656" y="1081"/>
                    </a:lnTo>
                    <a:lnTo>
                      <a:pt x="658" y="1079"/>
                    </a:lnTo>
                    <a:lnTo>
                      <a:pt x="660" y="1075"/>
                    </a:lnTo>
                    <a:lnTo>
                      <a:pt x="661" y="1071"/>
                    </a:lnTo>
                    <a:lnTo>
                      <a:pt x="663" y="1068"/>
                    </a:lnTo>
                    <a:lnTo>
                      <a:pt x="665" y="1066"/>
                    </a:lnTo>
                    <a:lnTo>
                      <a:pt x="667" y="1062"/>
                    </a:lnTo>
                    <a:lnTo>
                      <a:pt x="669" y="1056"/>
                    </a:lnTo>
                    <a:lnTo>
                      <a:pt x="673" y="1051"/>
                    </a:lnTo>
                    <a:lnTo>
                      <a:pt x="677" y="1047"/>
                    </a:lnTo>
                    <a:lnTo>
                      <a:pt x="679" y="1041"/>
                    </a:lnTo>
                    <a:lnTo>
                      <a:pt x="682" y="1035"/>
                    </a:lnTo>
                    <a:lnTo>
                      <a:pt x="684" y="1030"/>
                    </a:lnTo>
                    <a:lnTo>
                      <a:pt x="688" y="1026"/>
                    </a:lnTo>
                    <a:lnTo>
                      <a:pt x="688" y="1022"/>
                    </a:lnTo>
                    <a:lnTo>
                      <a:pt x="692" y="1018"/>
                    </a:lnTo>
                    <a:lnTo>
                      <a:pt x="694" y="1014"/>
                    </a:lnTo>
                    <a:lnTo>
                      <a:pt x="696" y="1011"/>
                    </a:lnTo>
                    <a:lnTo>
                      <a:pt x="698" y="1009"/>
                    </a:lnTo>
                    <a:lnTo>
                      <a:pt x="698" y="1007"/>
                    </a:lnTo>
                    <a:lnTo>
                      <a:pt x="694" y="1009"/>
                    </a:lnTo>
                    <a:lnTo>
                      <a:pt x="692" y="1013"/>
                    </a:lnTo>
                    <a:lnTo>
                      <a:pt x="686" y="1016"/>
                    </a:lnTo>
                    <a:lnTo>
                      <a:pt x="682" y="1018"/>
                    </a:lnTo>
                    <a:lnTo>
                      <a:pt x="680" y="1022"/>
                    </a:lnTo>
                    <a:lnTo>
                      <a:pt x="677" y="1024"/>
                    </a:lnTo>
                    <a:lnTo>
                      <a:pt x="673" y="1026"/>
                    </a:lnTo>
                    <a:lnTo>
                      <a:pt x="669" y="1030"/>
                    </a:lnTo>
                    <a:lnTo>
                      <a:pt x="665" y="1032"/>
                    </a:lnTo>
                    <a:lnTo>
                      <a:pt x="661" y="1035"/>
                    </a:lnTo>
                    <a:lnTo>
                      <a:pt x="658" y="1041"/>
                    </a:lnTo>
                    <a:lnTo>
                      <a:pt x="652" y="1043"/>
                    </a:lnTo>
                    <a:lnTo>
                      <a:pt x="648" y="1047"/>
                    </a:lnTo>
                    <a:lnTo>
                      <a:pt x="642" y="1051"/>
                    </a:lnTo>
                    <a:lnTo>
                      <a:pt x="639" y="1054"/>
                    </a:lnTo>
                    <a:lnTo>
                      <a:pt x="633" y="1058"/>
                    </a:lnTo>
                    <a:lnTo>
                      <a:pt x="629" y="1062"/>
                    </a:lnTo>
                    <a:lnTo>
                      <a:pt x="623" y="1066"/>
                    </a:lnTo>
                    <a:lnTo>
                      <a:pt x="618" y="1070"/>
                    </a:lnTo>
                    <a:lnTo>
                      <a:pt x="614" y="1075"/>
                    </a:lnTo>
                    <a:lnTo>
                      <a:pt x="608" y="1079"/>
                    </a:lnTo>
                    <a:lnTo>
                      <a:pt x="603" y="1083"/>
                    </a:lnTo>
                    <a:lnTo>
                      <a:pt x="599" y="1087"/>
                    </a:lnTo>
                    <a:lnTo>
                      <a:pt x="593" y="1090"/>
                    </a:lnTo>
                    <a:lnTo>
                      <a:pt x="587" y="1094"/>
                    </a:lnTo>
                    <a:lnTo>
                      <a:pt x="582" y="1098"/>
                    </a:lnTo>
                    <a:lnTo>
                      <a:pt x="578" y="1104"/>
                    </a:lnTo>
                    <a:lnTo>
                      <a:pt x="572" y="1106"/>
                    </a:lnTo>
                    <a:lnTo>
                      <a:pt x="568" y="1110"/>
                    </a:lnTo>
                    <a:lnTo>
                      <a:pt x="563" y="1113"/>
                    </a:lnTo>
                    <a:lnTo>
                      <a:pt x="559" y="1117"/>
                    </a:lnTo>
                    <a:lnTo>
                      <a:pt x="555" y="1119"/>
                    </a:lnTo>
                    <a:lnTo>
                      <a:pt x="549" y="1123"/>
                    </a:lnTo>
                    <a:lnTo>
                      <a:pt x="547" y="1125"/>
                    </a:lnTo>
                    <a:lnTo>
                      <a:pt x="542" y="1129"/>
                    </a:lnTo>
                    <a:lnTo>
                      <a:pt x="538" y="1130"/>
                    </a:lnTo>
                    <a:lnTo>
                      <a:pt x="534" y="1132"/>
                    </a:lnTo>
                    <a:lnTo>
                      <a:pt x="530" y="1136"/>
                    </a:lnTo>
                    <a:lnTo>
                      <a:pt x="526" y="1138"/>
                    </a:lnTo>
                    <a:lnTo>
                      <a:pt x="523" y="1142"/>
                    </a:lnTo>
                    <a:lnTo>
                      <a:pt x="519" y="1144"/>
                    </a:lnTo>
                    <a:lnTo>
                      <a:pt x="517" y="1146"/>
                    </a:lnTo>
                    <a:lnTo>
                      <a:pt x="515" y="1148"/>
                    </a:lnTo>
                    <a:lnTo>
                      <a:pt x="509" y="1149"/>
                    </a:lnTo>
                    <a:lnTo>
                      <a:pt x="504" y="1155"/>
                    </a:lnTo>
                    <a:lnTo>
                      <a:pt x="500" y="1157"/>
                    </a:lnTo>
                    <a:lnTo>
                      <a:pt x="496" y="1159"/>
                    </a:lnTo>
                    <a:lnTo>
                      <a:pt x="492" y="1161"/>
                    </a:lnTo>
                    <a:lnTo>
                      <a:pt x="490" y="1163"/>
                    </a:lnTo>
                    <a:lnTo>
                      <a:pt x="490" y="1161"/>
                    </a:lnTo>
                    <a:lnTo>
                      <a:pt x="490" y="1159"/>
                    </a:lnTo>
                    <a:lnTo>
                      <a:pt x="488" y="1155"/>
                    </a:lnTo>
                    <a:lnTo>
                      <a:pt x="488" y="1153"/>
                    </a:lnTo>
                    <a:lnTo>
                      <a:pt x="487" y="1149"/>
                    </a:lnTo>
                    <a:lnTo>
                      <a:pt x="487" y="1146"/>
                    </a:lnTo>
                    <a:lnTo>
                      <a:pt x="487" y="1142"/>
                    </a:lnTo>
                    <a:lnTo>
                      <a:pt x="487" y="1138"/>
                    </a:lnTo>
                    <a:lnTo>
                      <a:pt x="487" y="1132"/>
                    </a:lnTo>
                    <a:lnTo>
                      <a:pt x="487" y="1129"/>
                    </a:lnTo>
                    <a:lnTo>
                      <a:pt x="485" y="1123"/>
                    </a:lnTo>
                    <a:lnTo>
                      <a:pt x="485" y="1115"/>
                    </a:lnTo>
                    <a:lnTo>
                      <a:pt x="485" y="1110"/>
                    </a:lnTo>
                    <a:lnTo>
                      <a:pt x="485" y="1104"/>
                    </a:lnTo>
                    <a:lnTo>
                      <a:pt x="485" y="1100"/>
                    </a:lnTo>
                    <a:lnTo>
                      <a:pt x="485" y="1098"/>
                    </a:lnTo>
                    <a:lnTo>
                      <a:pt x="485" y="1094"/>
                    </a:lnTo>
                    <a:lnTo>
                      <a:pt x="485" y="1090"/>
                    </a:lnTo>
                    <a:lnTo>
                      <a:pt x="485" y="1087"/>
                    </a:lnTo>
                    <a:lnTo>
                      <a:pt x="485" y="1085"/>
                    </a:lnTo>
                    <a:lnTo>
                      <a:pt x="485" y="1081"/>
                    </a:lnTo>
                    <a:lnTo>
                      <a:pt x="485" y="1077"/>
                    </a:lnTo>
                    <a:lnTo>
                      <a:pt x="485" y="1073"/>
                    </a:lnTo>
                    <a:lnTo>
                      <a:pt x="485" y="1070"/>
                    </a:lnTo>
                    <a:lnTo>
                      <a:pt x="485" y="1068"/>
                    </a:lnTo>
                    <a:lnTo>
                      <a:pt x="485" y="1064"/>
                    </a:lnTo>
                    <a:lnTo>
                      <a:pt x="485" y="1060"/>
                    </a:lnTo>
                    <a:lnTo>
                      <a:pt x="485" y="1056"/>
                    </a:lnTo>
                    <a:lnTo>
                      <a:pt x="485" y="1052"/>
                    </a:lnTo>
                    <a:lnTo>
                      <a:pt x="487" y="1049"/>
                    </a:lnTo>
                    <a:lnTo>
                      <a:pt x="487" y="1047"/>
                    </a:lnTo>
                    <a:lnTo>
                      <a:pt x="487" y="1041"/>
                    </a:lnTo>
                    <a:lnTo>
                      <a:pt x="487" y="1037"/>
                    </a:lnTo>
                    <a:lnTo>
                      <a:pt x="487" y="1035"/>
                    </a:lnTo>
                    <a:lnTo>
                      <a:pt x="487" y="1032"/>
                    </a:lnTo>
                    <a:lnTo>
                      <a:pt x="488" y="1028"/>
                    </a:lnTo>
                    <a:lnTo>
                      <a:pt x="490" y="1024"/>
                    </a:lnTo>
                    <a:lnTo>
                      <a:pt x="490" y="1022"/>
                    </a:lnTo>
                    <a:lnTo>
                      <a:pt x="490" y="1018"/>
                    </a:lnTo>
                    <a:lnTo>
                      <a:pt x="492" y="1014"/>
                    </a:lnTo>
                    <a:lnTo>
                      <a:pt x="492" y="1011"/>
                    </a:lnTo>
                    <a:lnTo>
                      <a:pt x="492" y="1009"/>
                    </a:lnTo>
                    <a:lnTo>
                      <a:pt x="496" y="1001"/>
                    </a:lnTo>
                    <a:lnTo>
                      <a:pt x="498" y="995"/>
                    </a:lnTo>
                    <a:lnTo>
                      <a:pt x="500" y="992"/>
                    </a:lnTo>
                    <a:lnTo>
                      <a:pt x="500" y="988"/>
                    </a:lnTo>
                    <a:lnTo>
                      <a:pt x="502" y="986"/>
                    </a:lnTo>
                    <a:lnTo>
                      <a:pt x="504" y="982"/>
                    </a:lnTo>
                    <a:lnTo>
                      <a:pt x="506" y="975"/>
                    </a:lnTo>
                    <a:lnTo>
                      <a:pt x="509" y="969"/>
                    </a:lnTo>
                    <a:lnTo>
                      <a:pt x="511" y="963"/>
                    </a:lnTo>
                    <a:lnTo>
                      <a:pt x="515" y="957"/>
                    </a:lnTo>
                    <a:lnTo>
                      <a:pt x="519" y="952"/>
                    </a:lnTo>
                    <a:lnTo>
                      <a:pt x="523" y="946"/>
                    </a:lnTo>
                    <a:lnTo>
                      <a:pt x="525" y="940"/>
                    </a:lnTo>
                    <a:lnTo>
                      <a:pt x="528" y="935"/>
                    </a:lnTo>
                    <a:lnTo>
                      <a:pt x="532" y="927"/>
                    </a:lnTo>
                    <a:lnTo>
                      <a:pt x="536" y="923"/>
                    </a:lnTo>
                    <a:lnTo>
                      <a:pt x="538" y="916"/>
                    </a:lnTo>
                    <a:lnTo>
                      <a:pt x="544" y="910"/>
                    </a:lnTo>
                    <a:lnTo>
                      <a:pt x="547" y="906"/>
                    </a:lnTo>
                    <a:lnTo>
                      <a:pt x="551" y="900"/>
                    </a:lnTo>
                    <a:lnTo>
                      <a:pt x="555" y="895"/>
                    </a:lnTo>
                    <a:lnTo>
                      <a:pt x="557" y="889"/>
                    </a:lnTo>
                    <a:lnTo>
                      <a:pt x="561" y="883"/>
                    </a:lnTo>
                    <a:lnTo>
                      <a:pt x="566" y="878"/>
                    </a:lnTo>
                    <a:lnTo>
                      <a:pt x="568" y="872"/>
                    </a:lnTo>
                    <a:lnTo>
                      <a:pt x="574" y="866"/>
                    </a:lnTo>
                    <a:lnTo>
                      <a:pt x="578" y="862"/>
                    </a:lnTo>
                    <a:lnTo>
                      <a:pt x="582" y="857"/>
                    </a:lnTo>
                    <a:lnTo>
                      <a:pt x="583" y="851"/>
                    </a:lnTo>
                    <a:lnTo>
                      <a:pt x="587" y="847"/>
                    </a:lnTo>
                    <a:lnTo>
                      <a:pt x="591" y="842"/>
                    </a:lnTo>
                    <a:lnTo>
                      <a:pt x="593" y="836"/>
                    </a:lnTo>
                    <a:lnTo>
                      <a:pt x="597" y="830"/>
                    </a:lnTo>
                    <a:lnTo>
                      <a:pt x="601" y="826"/>
                    </a:lnTo>
                    <a:lnTo>
                      <a:pt x="603" y="821"/>
                    </a:lnTo>
                    <a:lnTo>
                      <a:pt x="606" y="815"/>
                    </a:lnTo>
                    <a:lnTo>
                      <a:pt x="608" y="809"/>
                    </a:lnTo>
                    <a:lnTo>
                      <a:pt x="610" y="805"/>
                    </a:lnTo>
                    <a:lnTo>
                      <a:pt x="612" y="800"/>
                    </a:lnTo>
                    <a:lnTo>
                      <a:pt x="616" y="794"/>
                    </a:lnTo>
                    <a:lnTo>
                      <a:pt x="616" y="790"/>
                    </a:lnTo>
                    <a:lnTo>
                      <a:pt x="618" y="785"/>
                    </a:lnTo>
                    <a:lnTo>
                      <a:pt x="620" y="779"/>
                    </a:lnTo>
                    <a:lnTo>
                      <a:pt x="622" y="773"/>
                    </a:lnTo>
                    <a:lnTo>
                      <a:pt x="622" y="769"/>
                    </a:lnTo>
                    <a:lnTo>
                      <a:pt x="623" y="764"/>
                    </a:lnTo>
                    <a:lnTo>
                      <a:pt x="623" y="758"/>
                    </a:lnTo>
                    <a:lnTo>
                      <a:pt x="625" y="754"/>
                    </a:lnTo>
                    <a:lnTo>
                      <a:pt x="625" y="748"/>
                    </a:lnTo>
                    <a:lnTo>
                      <a:pt x="625" y="745"/>
                    </a:lnTo>
                    <a:lnTo>
                      <a:pt x="627" y="739"/>
                    </a:lnTo>
                    <a:lnTo>
                      <a:pt x="629" y="733"/>
                    </a:lnTo>
                    <a:lnTo>
                      <a:pt x="629" y="728"/>
                    </a:lnTo>
                    <a:lnTo>
                      <a:pt x="629" y="722"/>
                    </a:lnTo>
                    <a:lnTo>
                      <a:pt x="629" y="716"/>
                    </a:lnTo>
                    <a:lnTo>
                      <a:pt x="629" y="712"/>
                    </a:lnTo>
                    <a:lnTo>
                      <a:pt x="627" y="707"/>
                    </a:lnTo>
                    <a:lnTo>
                      <a:pt x="627" y="701"/>
                    </a:lnTo>
                    <a:lnTo>
                      <a:pt x="625" y="697"/>
                    </a:lnTo>
                    <a:lnTo>
                      <a:pt x="625" y="691"/>
                    </a:lnTo>
                    <a:lnTo>
                      <a:pt x="625" y="686"/>
                    </a:lnTo>
                    <a:lnTo>
                      <a:pt x="625" y="680"/>
                    </a:lnTo>
                    <a:lnTo>
                      <a:pt x="623" y="676"/>
                    </a:lnTo>
                    <a:lnTo>
                      <a:pt x="623" y="670"/>
                    </a:lnTo>
                    <a:lnTo>
                      <a:pt x="622" y="665"/>
                    </a:lnTo>
                    <a:lnTo>
                      <a:pt x="620" y="659"/>
                    </a:lnTo>
                    <a:lnTo>
                      <a:pt x="620" y="653"/>
                    </a:lnTo>
                    <a:lnTo>
                      <a:pt x="618" y="648"/>
                    </a:lnTo>
                    <a:lnTo>
                      <a:pt x="616" y="644"/>
                    </a:lnTo>
                    <a:lnTo>
                      <a:pt x="616" y="638"/>
                    </a:lnTo>
                    <a:lnTo>
                      <a:pt x="612" y="631"/>
                    </a:lnTo>
                    <a:lnTo>
                      <a:pt x="610" y="627"/>
                    </a:lnTo>
                    <a:lnTo>
                      <a:pt x="608" y="619"/>
                    </a:lnTo>
                    <a:lnTo>
                      <a:pt x="606" y="613"/>
                    </a:lnTo>
                    <a:lnTo>
                      <a:pt x="604" y="608"/>
                    </a:lnTo>
                    <a:lnTo>
                      <a:pt x="603" y="602"/>
                    </a:lnTo>
                    <a:lnTo>
                      <a:pt x="601" y="596"/>
                    </a:lnTo>
                    <a:lnTo>
                      <a:pt x="599" y="591"/>
                    </a:lnTo>
                    <a:lnTo>
                      <a:pt x="595" y="585"/>
                    </a:lnTo>
                    <a:lnTo>
                      <a:pt x="593" y="577"/>
                    </a:lnTo>
                    <a:lnTo>
                      <a:pt x="591" y="572"/>
                    </a:lnTo>
                    <a:lnTo>
                      <a:pt x="589" y="566"/>
                    </a:lnTo>
                    <a:lnTo>
                      <a:pt x="585" y="562"/>
                    </a:lnTo>
                    <a:lnTo>
                      <a:pt x="585" y="556"/>
                    </a:lnTo>
                    <a:lnTo>
                      <a:pt x="582" y="551"/>
                    </a:lnTo>
                    <a:lnTo>
                      <a:pt x="580" y="543"/>
                    </a:lnTo>
                    <a:lnTo>
                      <a:pt x="578" y="537"/>
                    </a:lnTo>
                    <a:lnTo>
                      <a:pt x="574" y="532"/>
                    </a:lnTo>
                    <a:lnTo>
                      <a:pt x="572" y="526"/>
                    </a:lnTo>
                    <a:lnTo>
                      <a:pt x="570" y="520"/>
                    </a:lnTo>
                    <a:lnTo>
                      <a:pt x="568" y="515"/>
                    </a:lnTo>
                    <a:lnTo>
                      <a:pt x="566" y="509"/>
                    </a:lnTo>
                    <a:lnTo>
                      <a:pt x="564" y="503"/>
                    </a:lnTo>
                    <a:lnTo>
                      <a:pt x="563" y="499"/>
                    </a:lnTo>
                    <a:lnTo>
                      <a:pt x="561" y="494"/>
                    </a:lnTo>
                    <a:lnTo>
                      <a:pt x="559" y="488"/>
                    </a:lnTo>
                    <a:lnTo>
                      <a:pt x="557" y="482"/>
                    </a:lnTo>
                    <a:lnTo>
                      <a:pt x="555" y="479"/>
                    </a:lnTo>
                    <a:lnTo>
                      <a:pt x="555" y="473"/>
                    </a:lnTo>
                    <a:lnTo>
                      <a:pt x="555" y="469"/>
                    </a:lnTo>
                    <a:lnTo>
                      <a:pt x="553" y="463"/>
                    </a:lnTo>
                    <a:lnTo>
                      <a:pt x="553" y="458"/>
                    </a:lnTo>
                    <a:lnTo>
                      <a:pt x="551" y="452"/>
                    </a:lnTo>
                    <a:lnTo>
                      <a:pt x="551" y="450"/>
                    </a:lnTo>
                    <a:lnTo>
                      <a:pt x="549" y="444"/>
                    </a:lnTo>
                    <a:lnTo>
                      <a:pt x="549" y="441"/>
                    </a:lnTo>
                    <a:lnTo>
                      <a:pt x="549" y="435"/>
                    </a:lnTo>
                    <a:lnTo>
                      <a:pt x="549" y="431"/>
                    </a:lnTo>
                    <a:lnTo>
                      <a:pt x="549" y="427"/>
                    </a:lnTo>
                    <a:lnTo>
                      <a:pt x="549" y="422"/>
                    </a:lnTo>
                    <a:lnTo>
                      <a:pt x="549" y="420"/>
                    </a:lnTo>
                    <a:lnTo>
                      <a:pt x="549" y="416"/>
                    </a:lnTo>
                    <a:lnTo>
                      <a:pt x="549" y="412"/>
                    </a:lnTo>
                    <a:lnTo>
                      <a:pt x="549" y="408"/>
                    </a:lnTo>
                    <a:lnTo>
                      <a:pt x="549" y="406"/>
                    </a:lnTo>
                    <a:lnTo>
                      <a:pt x="549" y="403"/>
                    </a:lnTo>
                    <a:lnTo>
                      <a:pt x="549" y="397"/>
                    </a:lnTo>
                    <a:lnTo>
                      <a:pt x="551" y="391"/>
                    </a:lnTo>
                    <a:lnTo>
                      <a:pt x="551" y="387"/>
                    </a:lnTo>
                    <a:lnTo>
                      <a:pt x="553" y="384"/>
                    </a:lnTo>
                    <a:lnTo>
                      <a:pt x="553" y="380"/>
                    </a:lnTo>
                    <a:lnTo>
                      <a:pt x="553" y="376"/>
                    </a:lnTo>
                    <a:lnTo>
                      <a:pt x="555" y="376"/>
                    </a:lnTo>
                    <a:lnTo>
                      <a:pt x="553" y="376"/>
                    </a:lnTo>
                    <a:lnTo>
                      <a:pt x="553" y="374"/>
                    </a:lnTo>
                    <a:lnTo>
                      <a:pt x="549" y="372"/>
                    </a:lnTo>
                    <a:lnTo>
                      <a:pt x="549" y="370"/>
                    </a:lnTo>
                    <a:lnTo>
                      <a:pt x="545" y="365"/>
                    </a:lnTo>
                    <a:lnTo>
                      <a:pt x="542" y="363"/>
                    </a:lnTo>
                    <a:lnTo>
                      <a:pt x="540" y="357"/>
                    </a:lnTo>
                    <a:lnTo>
                      <a:pt x="536" y="353"/>
                    </a:lnTo>
                    <a:lnTo>
                      <a:pt x="536" y="349"/>
                    </a:lnTo>
                    <a:lnTo>
                      <a:pt x="534" y="345"/>
                    </a:lnTo>
                    <a:lnTo>
                      <a:pt x="532" y="344"/>
                    </a:lnTo>
                    <a:lnTo>
                      <a:pt x="530" y="340"/>
                    </a:lnTo>
                    <a:lnTo>
                      <a:pt x="528" y="336"/>
                    </a:lnTo>
                    <a:lnTo>
                      <a:pt x="526" y="332"/>
                    </a:lnTo>
                    <a:lnTo>
                      <a:pt x="525" y="330"/>
                    </a:lnTo>
                    <a:lnTo>
                      <a:pt x="525" y="326"/>
                    </a:lnTo>
                    <a:lnTo>
                      <a:pt x="525" y="321"/>
                    </a:lnTo>
                    <a:lnTo>
                      <a:pt x="523" y="319"/>
                    </a:lnTo>
                    <a:lnTo>
                      <a:pt x="523" y="313"/>
                    </a:lnTo>
                    <a:lnTo>
                      <a:pt x="523" y="309"/>
                    </a:lnTo>
                    <a:lnTo>
                      <a:pt x="523" y="306"/>
                    </a:lnTo>
                    <a:lnTo>
                      <a:pt x="523" y="302"/>
                    </a:lnTo>
                    <a:lnTo>
                      <a:pt x="523" y="296"/>
                    </a:lnTo>
                    <a:lnTo>
                      <a:pt x="523" y="292"/>
                    </a:lnTo>
                    <a:lnTo>
                      <a:pt x="523" y="287"/>
                    </a:lnTo>
                    <a:lnTo>
                      <a:pt x="523" y="283"/>
                    </a:lnTo>
                    <a:lnTo>
                      <a:pt x="523" y="279"/>
                    </a:lnTo>
                    <a:lnTo>
                      <a:pt x="525" y="273"/>
                    </a:lnTo>
                    <a:lnTo>
                      <a:pt x="525" y="268"/>
                    </a:lnTo>
                    <a:lnTo>
                      <a:pt x="528" y="264"/>
                    </a:lnTo>
                    <a:lnTo>
                      <a:pt x="528" y="258"/>
                    </a:lnTo>
                    <a:lnTo>
                      <a:pt x="530" y="254"/>
                    </a:lnTo>
                    <a:lnTo>
                      <a:pt x="534" y="249"/>
                    </a:lnTo>
                    <a:lnTo>
                      <a:pt x="534" y="243"/>
                    </a:lnTo>
                    <a:lnTo>
                      <a:pt x="536" y="237"/>
                    </a:lnTo>
                    <a:lnTo>
                      <a:pt x="538" y="231"/>
                    </a:lnTo>
                    <a:lnTo>
                      <a:pt x="542" y="226"/>
                    </a:lnTo>
                    <a:lnTo>
                      <a:pt x="544" y="220"/>
                    </a:lnTo>
                    <a:lnTo>
                      <a:pt x="547" y="216"/>
                    </a:lnTo>
                    <a:lnTo>
                      <a:pt x="549" y="211"/>
                    </a:lnTo>
                    <a:lnTo>
                      <a:pt x="551" y="205"/>
                    </a:lnTo>
                    <a:lnTo>
                      <a:pt x="553" y="199"/>
                    </a:lnTo>
                    <a:lnTo>
                      <a:pt x="555" y="193"/>
                    </a:lnTo>
                    <a:lnTo>
                      <a:pt x="559" y="188"/>
                    </a:lnTo>
                    <a:lnTo>
                      <a:pt x="561" y="182"/>
                    </a:lnTo>
                    <a:lnTo>
                      <a:pt x="564" y="178"/>
                    </a:lnTo>
                    <a:lnTo>
                      <a:pt x="566" y="173"/>
                    </a:lnTo>
                    <a:lnTo>
                      <a:pt x="570" y="167"/>
                    </a:lnTo>
                    <a:lnTo>
                      <a:pt x="572" y="161"/>
                    </a:lnTo>
                    <a:lnTo>
                      <a:pt x="574" y="155"/>
                    </a:lnTo>
                    <a:lnTo>
                      <a:pt x="578" y="150"/>
                    </a:lnTo>
                    <a:lnTo>
                      <a:pt x="580" y="144"/>
                    </a:lnTo>
                    <a:lnTo>
                      <a:pt x="582" y="138"/>
                    </a:lnTo>
                    <a:lnTo>
                      <a:pt x="585" y="133"/>
                    </a:lnTo>
                    <a:lnTo>
                      <a:pt x="587" y="125"/>
                    </a:lnTo>
                    <a:lnTo>
                      <a:pt x="591" y="121"/>
                    </a:lnTo>
                    <a:lnTo>
                      <a:pt x="591" y="116"/>
                    </a:lnTo>
                    <a:lnTo>
                      <a:pt x="593" y="110"/>
                    </a:lnTo>
                    <a:lnTo>
                      <a:pt x="595" y="104"/>
                    </a:lnTo>
                    <a:lnTo>
                      <a:pt x="597" y="98"/>
                    </a:lnTo>
                    <a:lnTo>
                      <a:pt x="599" y="93"/>
                    </a:lnTo>
                    <a:lnTo>
                      <a:pt x="599" y="87"/>
                    </a:lnTo>
                    <a:lnTo>
                      <a:pt x="601" y="81"/>
                    </a:lnTo>
                    <a:lnTo>
                      <a:pt x="603" y="76"/>
                    </a:lnTo>
                    <a:lnTo>
                      <a:pt x="603" y="72"/>
                    </a:lnTo>
                    <a:lnTo>
                      <a:pt x="604" y="66"/>
                    </a:lnTo>
                    <a:lnTo>
                      <a:pt x="604" y="60"/>
                    </a:lnTo>
                    <a:lnTo>
                      <a:pt x="606" y="55"/>
                    </a:lnTo>
                    <a:lnTo>
                      <a:pt x="606" y="49"/>
                    </a:lnTo>
                    <a:lnTo>
                      <a:pt x="608" y="47"/>
                    </a:lnTo>
                    <a:lnTo>
                      <a:pt x="608" y="41"/>
                    </a:lnTo>
                    <a:lnTo>
                      <a:pt x="610" y="38"/>
                    </a:lnTo>
                    <a:lnTo>
                      <a:pt x="610" y="34"/>
                    </a:lnTo>
                    <a:lnTo>
                      <a:pt x="610" y="30"/>
                    </a:lnTo>
                    <a:lnTo>
                      <a:pt x="610" y="26"/>
                    </a:lnTo>
                    <a:lnTo>
                      <a:pt x="612" y="22"/>
                    </a:lnTo>
                    <a:lnTo>
                      <a:pt x="612" y="19"/>
                    </a:lnTo>
                    <a:lnTo>
                      <a:pt x="612" y="15"/>
                    </a:lnTo>
                    <a:lnTo>
                      <a:pt x="612" y="13"/>
                    </a:lnTo>
                    <a:lnTo>
                      <a:pt x="612" y="11"/>
                    </a:lnTo>
                    <a:lnTo>
                      <a:pt x="612" y="5"/>
                    </a:lnTo>
                    <a:lnTo>
                      <a:pt x="614" y="3"/>
                    </a:lnTo>
                    <a:lnTo>
                      <a:pt x="614" y="0"/>
                    </a:lnTo>
                    <a:lnTo>
                      <a:pt x="625" y="2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45" name="Freeform 139"/>
              <p:cNvSpPr>
                <a:spLocks/>
              </p:cNvSpPr>
              <p:nvPr/>
            </p:nvSpPr>
            <p:spPr bwMode="auto">
              <a:xfrm>
                <a:off x="946" y="2787"/>
                <a:ext cx="271" cy="575"/>
              </a:xfrm>
              <a:custGeom>
                <a:avLst/>
                <a:gdLst>
                  <a:gd name="T0" fmla="*/ 5 w 542"/>
                  <a:gd name="T1" fmla="*/ 1 h 1149"/>
                  <a:gd name="T2" fmla="*/ 6 w 542"/>
                  <a:gd name="T3" fmla="*/ 1 h 1149"/>
                  <a:gd name="T4" fmla="*/ 7 w 542"/>
                  <a:gd name="T5" fmla="*/ 0 h 1149"/>
                  <a:gd name="T6" fmla="*/ 8 w 542"/>
                  <a:gd name="T7" fmla="*/ 1 h 1149"/>
                  <a:gd name="T8" fmla="*/ 7 w 542"/>
                  <a:gd name="T9" fmla="*/ 1 h 1149"/>
                  <a:gd name="T10" fmla="*/ 6 w 542"/>
                  <a:gd name="T11" fmla="*/ 2 h 1149"/>
                  <a:gd name="T12" fmla="*/ 5 w 542"/>
                  <a:gd name="T13" fmla="*/ 3 h 1149"/>
                  <a:gd name="T14" fmla="*/ 4 w 542"/>
                  <a:gd name="T15" fmla="*/ 3 h 1149"/>
                  <a:gd name="T16" fmla="*/ 4 w 542"/>
                  <a:gd name="T17" fmla="*/ 4 h 1149"/>
                  <a:gd name="T18" fmla="*/ 3 w 542"/>
                  <a:gd name="T19" fmla="*/ 5 h 1149"/>
                  <a:gd name="T20" fmla="*/ 3 w 542"/>
                  <a:gd name="T21" fmla="*/ 6 h 1149"/>
                  <a:gd name="T22" fmla="*/ 4 w 542"/>
                  <a:gd name="T23" fmla="*/ 5 h 1149"/>
                  <a:gd name="T24" fmla="*/ 5 w 542"/>
                  <a:gd name="T25" fmla="*/ 5 h 1149"/>
                  <a:gd name="T26" fmla="*/ 6 w 542"/>
                  <a:gd name="T27" fmla="*/ 5 h 1149"/>
                  <a:gd name="T28" fmla="*/ 6 w 542"/>
                  <a:gd name="T29" fmla="*/ 5 h 1149"/>
                  <a:gd name="T30" fmla="*/ 7 w 542"/>
                  <a:gd name="T31" fmla="*/ 4 h 1149"/>
                  <a:gd name="T32" fmla="*/ 8 w 542"/>
                  <a:gd name="T33" fmla="*/ 4 h 1149"/>
                  <a:gd name="T34" fmla="*/ 7 w 542"/>
                  <a:gd name="T35" fmla="*/ 5 h 1149"/>
                  <a:gd name="T36" fmla="*/ 6 w 542"/>
                  <a:gd name="T37" fmla="*/ 6 h 1149"/>
                  <a:gd name="T38" fmla="*/ 5 w 542"/>
                  <a:gd name="T39" fmla="*/ 6 h 1149"/>
                  <a:gd name="T40" fmla="*/ 4 w 542"/>
                  <a:gd name="T41" fmla="*/ 7 h 1149"/>
                  <a:gd name="T42" fmla="*/ 4 w 542"/>
                  <a:gd name="T43" fmla="*/ 7 h 1149"/>
                  <a:gd name="T44" fmla="*/ 3 w 542"/>
                  <a:gd name="T45" fmla="*/ 8 h 1149"/>
                  <a:gd name="T46" fmla="*/ 2 w 542"/>
                  <a:gd name="T47" fmla="*/ 8 h 1149"/>
                  <a:gd name="T48" fmla="*/ 2 w 542"/>
                  <a:gd name="T49" fmla="*/ 9 h 1149"/>
                  <a:gd name="T50" fmla="*/ 1 w 542"/>
                  <a:gd name="T51" fmla="*/ 10 h 1149"/>
                  <a:gd name="T52" fmla="*/ 1 w 542"/>
                  <a:gd name="T53" fmla="*/ 11 h 1149"/>
                  <a:gd name="T54" fmla="*/ 1 w 542"/>
                  <a:gd name="T55" fmla="*/ 12 h 1149"/>
                  <a:gd name="T56" fmla="*/ 1 w 542"/>
                  <a:gd name="T57" fmla="*/ 12 h 1149"/>
                  <a:gd name="T58" fmla="*/ 2 w 542"/>
                  <a:gd name="T59" fmla="*/ 12 h 1149"/>
                  <a:gd name="T60" fmla="*/ 3 w 542"/>
                  <a:gd name="T61" fmla="*/ 12 h 1149"/>
                  <a:gd name="T62" fmla="*/ 4 w 542"/>
                  <a:gd name="T63" fmla="*/ 11 h 1149"/>
                  <a:gd name="T64" fmla="*/ 5 w 542"/>
                  <a:gd name="T65" fmla="*/ 11 h 1149"/>
                  <a:gd name="T66" fmla="*/ 6 w 542"/>
                  <a:gd name="T67" fmla="*/ 10 h 1149"/>
                  <a:gd name="T68" fmla="*/ 8 w 542"/>
                  <a:gd name="T69" fmla="*/ 11 h 1149"/>
                  <a:gd name="T70" fmla="*/ 7 w 542"/>
                  <a:gd name="T71" fmla="*/ 12 h 1149"/>
                  <a:gd name="T72" fmla="*/ 6 w 542"/>
                  <a:gd name="T73" fmla="*/ 13 h 1149"/>
                  <a:gd name="T74" fmla="*/ 5 w 542"/>
                  <a:gd name="T75" fmla="*/ 13 h 1149"/>
                  <a:gd name="T76" fmla="*/ 4 w 542"/>
                  <a:gd name="T77" fmla="*/ 14 h 1149"/>
                  <a:gd name="T78" fmla="*/ 2 w 542"/>
                  <a:gd name="T79" fmla="*/ 14 h 1149"/>
                  <a:gd name="T80" fmla="*/ 2 w 542"/>
                  <a:gd name="T81" fmla="*/ 14 h 1149"/>
                  <a:gd name="T82" fmla="*/ 1 w 542"/>
                  <a:gd name="T83" fmla="*/ 14 h 1149"/>
                  <a:gd name="T84" fmla="*/ 1 w 542"/>
                  <a:gd name="T85" fmla="*/ 15 h 1149"/>
                  <a:gd name="T86" fmla="*/ 1 w 542"/>
                  <a:gd name="T87" fmla="*/ 16 h 1149"/>
                  <a:gd name="T88" fmla="*/ 1 w 542"/>
                  <a:gd name="T89" fmla="*/ 17 h 1149"/>
                  <a:gd name="T90" fmla="*/ 2 w 542"/>
                  <a:gd name="T91" fmla="*/ 17 h 1149"/>
                  <a:gd name="T92" fmla="*/ 3 w 542"/>
                  <a:gd name="T93" fmla="*/ 17 h 1149"/>
                  <a:gd name="T94" fmla="*/ 4 w 542"/>
                  <a:gd name="T95" fmla="*/ 17 h 1149"/>
                  <a:gd name="T96" fmla="*/ 1 w 542"/>
                  <a:gd name="T97" fmla="*/ 18 h 1149"/>
                  <a:gd name="T98" fmla="*/ 1 w 542"/>
                  <a:gd name="T99" fmla="*/ 17 h 1149"/>
                  <a:gd name="T100" fmla="*/ 0 w 542"/>
                  <a:gd name="T101" fmla="*/ 16 h 1149"/>
                  <a:gd name="T102" fmla="*/ 1 w 542"/>
                  <a:gd name="T103" fmla="*/ 15 h 1149"/>
                  <a:gd name="T104" fmla="*/ 1 w 542"/>
                  <a:gd name="T105" fmla="*/ 13 h 1149"/>
                  <a:gd name="T106" fmla="*/ 1 w 542"/>
                  <a:gd name="T107" fmla="*/ 12 h 1149"/>
                  <a:gd name="T108" fmla="*/ 1 w 542"/>
                  <a:gd name="T109" fmla="*/ 10 h 1149"/>
                  <a:gd name="T110" fmla="*/ 1 w 542"/>
                  <a:gd name="T111" fmla="*/ 8 h 1149"/>
                  <a:gd name="T112" fmla="*/ 2 w 542"/>
                  <a:gd name="T113" fmla="*/ 6 h 1149"/>
                  <a:gd name="T114" fmla="*/ 3 w 542"/>
                  <a:gd name="T115" fmla="*/ 5 h 1149"/>
                  <a:gd name="T116" fmla="*/ 3 w 542"/>
                  <a:gd name="T117" fmla="*/ 3 h 1149"/>
                  <a:gd name="T118" fmla="*/ 4 w 542"/>
                  <a:gd name="T119" fmla="*/ 2 h 1149"/>
                  <a:gd name="T120" fmla="*/ 4 w 542"/>
                  <a:gd name="T121" fmla="*/ 2 h 114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42"/>
                  <a:gd name="T184" fmla="*/ 0 h 1149"/>
                  <a:gd name="T185" fmla="*/ 542 w 542"/>
                  <a:gd name="T186" fmla="*/ 1149 h 114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42" h="1149">
                    <a:moveTo>
                      <a:pt x="307" y="66"/>
                    </a:moveTo>
                    <a:lnTo>
                      <a:pt x="308" y="64"/>
                    </a:lnTo>
                    <a:lnTo>
                      <a:pt x="310" y="64"/>
                    </a:lnTo>
                    <a:lnTo>
                      <a:pt x="310" y="62"/>
                    </a:lnTo>
                    <a:lnTo>
                      <a:pt x="314" y="60"/>
                    </a:lnTo>
                    <a:lnTo>
                      <a:pt x="316" y="60"/>
                    </a:lnTo>
                    <a:lnTo>
                      <a:pt x="320" y="58"/>
                    </a:lnTo>
                    <a:lnTo>
                      <a:pt x="324" y="57"/>
                    </a:lnTo>
                    <a:lnTo>
                      <a:pt x="327" y="55"/>
                    </a:lnTo>
                    <a:lnTo>
                      <a:pt x="329" y="53"/>
                    </a:lnTo>
                    <a:lnTo>
                      <a:pt x="335" y="51"/>
                    </a:lnTo>
                    <a:lnTo>
                      <a:pt x="339" y="49"/>
                    </a:lnTo>
                    <a:lnTo>
                      <a:pt x="345" y="47"/>
                    </a:lnTo>
                    <a:lnTo>
                      <a:pt x="350" y="45"/>
                    </a:lnTo>
                    <a:lnTo>
                      <a:pt x="354" y="43"/>
                    </a:lnTo>
                    <a:lnTo>
                      <a:pt x="360" y="41"/>
                    </a:lnTo>
                    <a:lnTo>
                      <a:pt x="365" y="38"/>
                    </a:lnTo>
                    <a:lnTo>
                      <a:pt x="371" y="36"/>
                    </a:lnTo>
                    <a:lnTo>
                      <a:pt x="377" y="34"/>
                    </a:lnTo>
                    <a:lnTo>
                      <a:pt x="383" y="30"/>
                    </a:lnTo>
                    <a:lnTo>
                      <a:pt x="388" y="28"/>
                    </a:lnTo>
                    <a:lnTo>
                      <a:pt x="394" y="26"/>
                    </a:lnTo>
                    <a:lnTo>
                      <a:pt x="402" y="26"/>
                    </a:lnTo>
                    <a:lnTo>
                      <a:pt x="407" y="22"/>
                    </a:lnTo>
                    <a:lnTo>
                      <a:pt x="411" y="20"/>
                    </a:lnTo>
                    <a:lnTo>
                      <a:pt x="417" y="17"/>
                    </a:lnTo>
                    <a:lnTo>
                      <a:pt x="424" y="17"/>
                    </a:lnTo>
                    <a:lnTo>
                      <a:pt x="430" y="15"/>
                    </a:lnTo>
                    <a:lnTo>
                      <a:pt x="436" y="11"/>
                    </a:lnTo>
                    <a:lnTo>
                      <a:pt x="442" y="11"/>
                    </a:lnTo>
                    <a:lnTo>
                      <a:pt x="447" y="9"/>
                    </a:lnTo>
                    <a:lnTo>
                      <a:pt x="453" y="7"/>
                    </a:lnTo>
                    <a:lnTo>
                      <a:pt x="457" y="7"/>
                    </a:lnTo>
                    <a:lnTo>
                      <a:pt x="461" y="5"/>
                    </a:lnTo>
                    <a:lnTo>
                      <a:pt x="466" y="3"/>
                    </a:lnTo>
                    <a:lnTo>
                      <a:pt x="472" y="3"/>
                    </a:lnTo>
                    <a:lnTo>
                      <a:pt x="476" y="1"/>
                    </a:lnTo>
                    <a:lnTo>
                      <a:pt x="481" y="1"/>
                    </a:lnTo>
                    <a:lnTo>
                      <a:pt x="485" y="1"/>
                    </a:lnTo>
                    <a:lnTo>
                      <a:pt x="489" y="1"/>
                    </a:lnTo>
                    <a:lnTo>
                      <a:pt x="493" y="0"/>
                    </a:lnTo>
                    <a:lnTo>
                      <a:pt x="497" y="0"/>
                    </a:lnTo>
                    <a:lnTo>
                      <a:pt x="500" y="0"/>
                    </a:lnTo>
                    <a:lnTo>
                      <a:pt x="504" y="0"/>
                    </a:lnTo>
                    <a:lnTo>
                      <a:pt x="508" y="0"/>
                    </a:lnTo>
                    <a:lnTo>
                      <a:pt x="512" y="0"/>
                    </a:lnTo>
                    <a:lnTo>
                      <a:pt x="516" y="0"/>
                    </a:lnTo>
                    <a:lnTo>
                      <a:pt x="519" y="0"/>
                    </a:lnTo>
                    <a:lnTo>
                      <a:pt x="523" y="0"/>
                    </a:lnTo>
                    <a:lnTo>
                      <a:pt x="529" y="0"/>
                    </a:lnTo>
                    <a:lnTo>
                      <a:pt x="533" y="1"/>
                    </a:lnTo>
                    <a:lnTo>
                      <a:pt x="537" y="1"/>
                    </a:lnTo>
                    <a:lnTo>
                      <a:pt x="538" y="1"/>
                    </a:lnTo>
                    <a:lnTo>
                      <a:pt x="537" y="1"/>
                    </a:lnTo>
                    <a:lnTo>
                      <a:pt x="535" y="3"/>
                    </a:lnTo>
                    <a:lnTo>
                      <a:pt x="531" y="7"/>
                    </a:lnTo>
                    <a:lnTo>
                      <a:pt x="527" y="13"/>
                    </a:lnTo>
                    <a:lnTo>
                      <a:pt x="523" y="15"/>
                    </a:lnTo>
                    <a:lnTo>
                      <a:pt x="519" y="19"/>
                    </a:lnTo>
                    <a:lnTo>
                      <a:pt x="516" y="22"/>
                    </a:lnTo>
                    <a:lnTo>
                      <a:pt x="512" y="26"/>
                    </a:lnTo>
                    <a:lnTo>
                      <a:pt x="508" y="30"/>
                    </a:lnTo>
                    <a:lnTo>
                      <a:pt x="504" y="34"/>
                    </a:lnTo>
                    <a:lnTo>
                      <a:pt x="499" y="38"/>
                    </a:lnTo>
                    <a:lnTo>
                      <a:pt x="495" y="41"/>
                    </a:lnTo>
                    <a:lnTo>
                      <a:pt x="489" y="47"/>
                    </a:lnTo>
                    <a:lnTo>
                      <a:pt x="485" y="51"/>
                    </a:lnTo>
                    <a:lnTo>
                      <a:pt x="480" y="55"/>
                    </a:lnTo>
                    <a:lnTo>
                      <a:pt x="474" y="60"/>
                    </a:lnTo>
                    <a:lnTo>
                      <a:pt x="468" y="64"/>
                    </a:lnTo>
                    <a:lnTo>
                      <a:pt x="462" y="68"/>
                    </a:lnTo>
                    <a:lnTo>
                      <a:pt x="457" y="74"/>
                    </a:lnTo>
                    <a:lnTo>
                      <a:pt x="453" y="79"/>
                    </a:lnTo>
                    <a:lnTo>
                      <a:pt x="445" y="83"/>
                    </a:lnTo>
                    <a:lnTo>
                      <a:pt x="440" y="89"/>
                    </a:lnTo>
                    <a:lnTo>
                      <a:pt x="434" y="93"/>
                    </a:lnTo>
                    <a:lnTo>
                      <a:pt x="428" y="96"/>
                    </a:lnTo>
                    <a:lnTo>
                      <a:pt x="423" y="100"/>
                    </a:lnTo>
                    <a:lnTo>
                      <a:pt x="417" y="104"/>
                    </a:lnTo>
                    <a:lnTo>
                      <a:pt x="411" y="110"/>
                    </a:lnTo>
                    <a:lnTo>
                      <a:pt x="407" y="112"/>
                    </a:lnTo>
                    <a:lnTo>
                      <a:pt x="402" y="115"/>
                    </a:lnTo>
                    <a:lnTo>
                      <a:pt x="394" y="119"/>
                    </a:lnTo>
                    <a:lnTo>
                      <a:pt x="390" y="123"/>
                    </a:lnTo>
                    <a:lnTo>
                      <a:pt x="384" y="125"/>
                    </a:lnTo>
                    <a:lnTo>
                      <a:pt x="379" y="127"/>
                    </a:lnTo>
                    <a:lnTo>
                      <a:pt x="373" y="131"/>
                    </a:lnTo>
                    <a:lnTo>
                      <a:pt x="369" y="133"/>
                    </a:lnTo>
                    <a:lnTo>
                      <a:pt x="364" y="136"/>
                    </a:lnTo>
                    <a:lnTo>
                      <a:pt x="360" y="136"/>
                    </a:lnTo>
                    <a:lnTo>
                      <a:pt x="354" y="140"/>
                    </a:lnTo>
                    <a:lnTo>
                      <a:pt x="350" y="140"/>
                    </a:lnTo>
                    <a:lnTo>
                      <a:pt x="346" y="142"/>
                    </a:lnTo>
                    <a:lnTo>
                      <a:pt x="341" y="144"/>
                    </a:lnTo>
                    <a:lnTo>
                      <a:pt x="337" y="146"/>
                    </a:lnTo>
                    <a:lnTo>
                      <a:pt x="333" y="148"/>
                    </a:lnTo>
                    <a:lnTo>
                      <a:pt x="329" y="150"/>
                    </a:lnTo>
                    <a:lnTo>
                      <a:pt x="326" y="150"/>
                    </a:lnTo>
                    <a:lnTo>
                      <a:pt x="322" y="150"/>
                    </a:lnTo>
                    <a:lnTo>
                      <a:pt x="320" y="152"/>
                    </a:lnTo>
                    <a:lnTo>
                      <a:pt x="316" y="153"/>
                    </a:lnTo>
                    <a:lnTo>
                      <a:pt x="310" y="153"/>
                    </a:lnTo>
                    <a:lnTo>
                      <a:pt x="307" y="155"/>
                    </a:lnTo>
                    <a:lnTo>
                      <a:pt x="303" y="155"/>
                    </a:lnTo>
                    <a:lnTo>
                      <a:pt x="301" y="155"/>
                    </a:lnTo>
                    <a:lnTo>
                      <a:pt x="299" y="155"/>
                    </a:lnTo>
                    <a:lnTo>
                      <a:pt x="299" y="157"/>
                    </a:lnTo>
                    <a:lnTo>
                      <a:pt x="297" y="157"/>
                    </a:lnTo>
                    <a:lnTo>
                      <a:pt x="297" y="159"/>
                    </a:lnTo>
                    <a:lnTo>
                      <a:pt x="295" y="161"/>
                    </a:lnTo>
                    <a:lnTo>
                      <a:pt x="295" y="165"/>
                    </a:lnTo>
                    <a:lnTo>
                      <a:pt x="291" y="171"/>
                    </a:lnTo>
                    <a:lnTo>
                      <a:pt x="289" y="174"/>
                    </a:lnTo>
                    <a:lnTo>
                      <a:pt x="289" y="176"/>
                    </a:lnTo>
                    <a:lnTo>
                      <a:pt x="286" y="180"/>
                    </a:lnTo>
                    <a:lnTo>
                      <a:pt x="286" y="184"/>
                    </a:lnTo>
                    <a:lnTo>
                      <a:pt x="284" y="186"/>
                    </a:lnTo>
                    <a:lnTo>
                      <a:pt x="284" y="190"/>
                    </a:lnTo>
                    <a:lnTo>
                      <a:pt x="282" y="193"/>
                    </a:lnTo>
                    <a:lnTo>
                      <a:pt x="280" y="197"/>
                    </a:lnTo>
                    <a:lnTo>
                      <a:pt x="278" y="199"/>
                    </a:lnTo>
                    <a:lnTo>
                      <a:pt x="276" y="203"/>
                    </a:lnTo>
                    <a:lnTo>
                      <a:pt x="276" y="209"/>
                    </a:lnTo>
                    <a:lnTo>
                      <a:pt x="272" y="212"/>
                    </a:lnTo>
                    <a:lnTo>
                      <a:pt x="272" y="216"/>
                    </a:lnTo>
                    <a:lnTo>
                      <a:pt x="270" y="218"/>
                    </a:lnTo>
                    <a:lnTo>
                      <a:pt x="269" y="224"/>
                    </a:lnTo>
                    <a:lnTo>
                      <a:pt x="267" y="228"/>
                    </a:lnTo>
                    <a:lnTo>
                      <a:pt x="265" y="231"/>
                    </a:lnTo>
                    <a:lnTo>
                      <a:pt x="263" y="235"/>
                    </a:lnTo>
                    <a:lnTo>
                      <a:pt x="263" y="241"/>
                    </a:lnTo>
                    <a:lnTo>
                      <a:pt x="259" y="245"/>
                    </a:lnTo>
                    <a:lnTo>
                      <a:pt x="259" y="249"/>
                    </a:lnTo>
                    <a:lnTo>
                      <a:pt x="257" y="252"/>
                    </a:lnTo>
                    <a:lnTo>
                      <a:pt x="255" y="256"/>
                    </a:lnTo>
                    <a:lnTo>
                      <a:pt x="253" y="260"/>
                    </a:lnTo>
                    <a:lnTo>
                      <a:pt x="251" y="264"/>
                    </a:lnTo>
                    <a:lnTo>
                      <a:pt x="251" y="268"/>
                    </a:lnTo>
                    <a:lnTo>
                      <a:pt x="250" y="271"/>
                    </a:lnTo>
                    <a:lnTo>
                      <a:pt x="248" y="275"/>
                    </a:lnTo>
                    <a:lnTo>
                      <a:pt x="248" y="279"/>
                    </a:lnTo>
                    <a:lnTo>
                      <a:pt x="246" y="281"/>
                    </a:lnTo>
                    <a:lnTo>
                      <a:pt x="244" y="285"/>
                    </a:lnTo>
                    <a:lnTo>
                      <a:pt x="244" y="290"/>
                    </a:lnTo>
                    <a:lnTo>
                      <a:pt x="244" y="292"/>
                    </a:lnTo>
                    <a:lnTo>
                      <a:pt x="240" y="298"/>
                    </a:lnTo>
                    <a:lnTo>
                      <a:pt x="238" y="306"/>
                    </a:lnTo>
                    <a:lnTo>
                      <a:pt x="238" y="309"/>
                    </a:lnTo>
                    <a:lnTo>
                      <a:pt x="234" y="313"/>
                    </a:lnTo>
                    <a:lnTo>
                      <a:pt x="234" y="317"/>
                    </a:lnTo>
                    <a:lnTo>
                      <a:pt x="234" y="323"/>
                    </a:lnTo>
                    <a:lnTo>
                      <a:pt x="232" y="325"/>
                    </a:lnTo>
                    <a:lnTo>
                      <a:pt x="232" y="326"/>
                    </a:lnTo>
                    <a:lnTo>
                      <a:pt x="232" y="328"/>
                    </a:lnTo>
                    <a:lnTo>
                      <a:pt x="234" y="328"/>
                    </a:lnTo>
                    <a:lnTo>
                      <a:pt x="238" y="326"/>
                    </a:lnTo>
                    <a:lnTo>
                      <a:pt x="244" y="325"/>
                    </a:lnTo>
                    <a:lnTo>
                      <a:pt x="248" y="325"/>
                    </a:lnTo>
                    <a:lnTo>
                      <a:pt x="251" y="325"/>
                    </a:lnTo>
                    <a:lnTo>
                      <a:pt x="253" y="323"/>
                    </a:lnTo>
                    <a:lnTo>
                      <a:pt x="259" y="323"/>
                    </a:lnTo>
                    <a:lnTo>
                      <a:pt x="263" y="321"/>
                    </a:lnTo>
                    <a:lnTo>
                      <a:pt x="267" y="319"/>
                    </a:lnTo>
                    <a:lnTo>
                      <a:pt x="272" y="319"/>
                    </a:lnTo>
                    <a:lnTo>
                      <a:pt x="278" y="317"/>
                    </a:lnTo>
                    <a:lnTo>
                      <a:pt x="284" y="317"/>
                    </a:lnTo>
                    <a:lnTo>
                      <a:pt x="289" y="315"/>
                    </a:lnTo>
                    <a:lnTo>
                      <a:pt x="295" y="313"/>
                    </a:lnTo>
                    <a:lnTo>
                      <a:pt x="301" y="311"/>
                    </a:lnTo>
                    <a:lnTo>
                      <a:pt x="307" y="311"/>
                    </a:lnTo>
                    <a:lnTo>
                      <a:pt x="312" y="309"/>
                    </a:lnTo>
                    <a:lnTo>
                      <a:pt x="316" y="307"/>
                    </a:lnTo>
                    <a:lnTo>
                      <a:pt x="320" y="307"/>
                    </a:lnTo>
                    <a:lnTo>
                      <a:pt x="322" y="306"/>
                    </a:lnTo>
                    <a:lnTo>
                      <a:pt x="326" y="306"/>
                    </a:lnTo>
                    <a:lnTo>
                      <a:pt x="329" y="304"/>
                    </a:lnTo>
                    <a:lnTo>
                      <a:pt x="333" y="304"/>
                    </a:lnTo>
                    <a:lnTo>
                      <a:pt x="335" y="302"/>
                    </a:lnTo>
                    <a:lnTo>
                      <a:pt x="339" y="302"/>
                    </a:lnTo>
                    <a:lnTo>
                      <a:pt x="343" y="300"/>
                    </a:lnTo>
                    <a:lnTo>
                      <a:pt x="346" y="300"/>
                    </a:lnTo>
                    <a:lnTo>
                      <a:pt x="350" y="298"/>
                    </a:lnTo>
                    <a:lnTo>
                      <a:pt x="354" y="298"/>
                    </a:lnTo>
                    <a:lnTo>
                      <a:pt x="358" y="296"/>
                    </a:lnTo>
                    <a:lnTo>
                      <a:pt x="360" y="294"/>
                    </a:lnTo>
                    <a:lnTo>
                      <a:pt x="364" y="294"/>
                    </a:lnTo>
                    <a:lnTo>
                      <a:pt x="367" y="292"/>
                    </a:lnTo>
                    <a:lnTo>
                      <a:pt x="371" y="292"/>
                    </a:lnTo>
                    <a:lnTo>
                      <a:pt x="375" y="290"/>
                    </a:lnTo>
                    <a:lnTo>
                      <a:pt x="379" y="290"/>
                    </a:lnTo>
                    <a:lnTo>
                      <a:pt x="383" y="290"/>
                    </a:lnTo>
                    <a:lnTo>
                      <a:pt x="386" y="287"/>
                    </a:lnTo>
                    <a:lnTo>
                      <a:pt x="390" y="287"/>
                    </a:lnTo>
                    <a:lnTo>
                      <a:pt x="392" y="285"/>
                    </a:lnTo>
                    <a:lnTo>
                      <a:pt x="396" y="283"/>
                    </a:lnTo>
                    <a:lnTo>
                      <a:pt x="400" y="281"/>
                    </a:lnTo>
                    <a:lnTo>
                      <a:pt x="403" y="281"/>
                    </a:lnTo>
                    <a:lnTo>
                      <a:pt x="407" y="279"/>
                    </a:lnTo>
                    <a:lnTo>
                      <a:pt x="411" y="279"/>
                    </a:lnTo>
                    <a:lnTo>
                      <a:pt x="415" y="275"/>
                    </a:lnTo>
                    <a:lnTo>
                      <a:pt x="417" y="275"/>
                    </a:lnTo>
                    <a:lnTo>
                      <a:pt x="421" y="273"/>
                    </a:lnTo>
                    <a:lnTo>
                      <a:pt x="426" y="273"/>
                    </a:lnTo>
                    <a:lnTo>
                      <a:pt x="428" y="271"/>
                    </a:lnTo>
                    <a:lnTo>
                      <a:pt x="432" y="269"/>
                    </a:lnTo>
                    <a:lnTo>
                      <a:pt x="436" y="268"/>
                    </a:lnTo>
                    <a:lnTo>
                      <a:pt x="440" y="268"/>
                    </a:lnTo>
                    <a:lnTo>
                      <a:pt x="442" y="266"/>
                    </a:lnTo>
                    <a:lnTo>
                      <a:pt x="445" y="266"/>
                    </a:lnTo>
                    <a:lnTo>
                      <a:pt x="449" y="264"/>
                    </a:lnTo>
                    <a:lnTo>
                      <a:pt x="453" y="262"/>
                    </a:lnTo>
                    <a:lnTo>
                      <a:pt x="455" y="260"/>
                    </a:lnTo>
                    <a:lnTo>
                      <a:pt x="459" y="260"/>
                    </a:lnTo>
                    <a:lnTo>
                      <a:pt x="462" y="258"/>
                    </a:lnTo>
                    <a:lnTo>
                      <a:pt x="466" y="256"/>
                    </a:lnTo>
                    <a:lnTo>
                      <a:pt x="468" y="254"/>
                    </a:lnTo>
                    <a:lnTo>
                      <a:pt x="472" y="254"/>
                    </a:lnTo>
                    <a:lnTo>
                      <a:pt x="476" y="252"/>
                    </a:lnTo>
                    <a:lnTo>
                      <a:pt x="480" y="250"/>
                    </a:lnTo>
                    <a:lnTo>
                      <a:pt x="485" y="249"/>
                    </a:lnTo>
                    <a:lnTo>
                      <a:pt x="491" y="247"/>
                    </a:lnTo>
                    <a:lnTo>
                      <a:pt x="497" y="245"/>
                    </a:lnTo>
                    <a:lnTo>
                      <a:pt x="502" y="243"/>
                    </a:lnTo>
                    <a:lnTo>
                      <a:pt x="506" y="239"/>
                    </a:lnTo>
                    <a:lnTo>
                      <a:pt x="512" y="237"/>
                    </a:lnTo>
                    <a:lnTo>
                      <a:pt x="516" y="235"/>
                    </a:lnTo>
                    <a:lnTo>
                      <a:pt x="521" y="233"/>
                    </a:lnTo>
                    <a:lnTo>
                      <a:pt x="523" y="231"/>
                    </a:lnTo>
                    <a:lnTo>
                      <a:pt x="529" y="231"/>
                    </a:lnTo>
                    <a:lnTo>
                      <a:pt x="531" y="230"/>
                    </a:lnTo>
                    <a:lnTo>
                      <a:pt x="535" y="228"/>
                    </a:lnTo>
                    <a:lnTo>
                      <a:pt x="537" y="228"/>
                    </a:lnTo>
                    <a:lnTo>
                      <a:pt x="538" y="228"/>
                    </a:lnTo>
                    <a:lnTo>
                      <a:pt x="540" y="224"/>
                    </a:lnTo>
                    <a:lnTo>
                      <a:pt x="542" y="224"/>
                    </a:lnTo>
                    <a:lnTo>
                      <a:pt x="540" y="226"/>
                    </a:lnTo>
                    <a:lnTo>
                      <a:pt x="537" y="230"/>
                    </a:lnTo>
                    <a:lnTo>
                      <a:pt x="535" y="231"/>
                    </a:lnTo>
                    <a:lnTo>
                      <a:pt x="533" y="233"/>
                    </a:lnTo>
                    <a:lnTo>
                      <a:pt x="529" y="237"/>
                    </a:lnTo>
                    <a:lnTo>
                      <a:pt x="527" y="241"/>
                    </a:lnTo>
                    <a:lnTo>
                      <a:pt x="521" y="245"/>
                    </a:lnTo>
                    <a:lnTo>
                      <a:pt x="518" y="249"/>
                    </a:lnTo>
                    <a:lnTo>
                      <a:pt x="512" y="252"/>
                    </a:lnTo>
                    <a:lnTo>
                      <a:pt x="508" y="258"/>
                    </a:lnTo>
                    <a:lnTo>
                      <a:pt x="502" y="264"/>
                    </a:lnTo>
                    <a:lnTo>
                      <a:pt x="497" y="268"/>
                    </a:lnTo>
                    <a:lnTo>
                      <a:pt x="491" y="275"/>
                    </a:lnTo>
                    <a:lnTo>
                      <a:pt x="485" y="281"/>
                    </a:lnTo>
                    <a:lnTo>
                      <a:pt x="481" y="283"/>
                    </a:lnTo>
                    <a:lnTo>
                      <a:pt x="478" y="287"/>
                    </a:lnTo>
                    <a:lnTo>
                      <a:pt x="474" y="290"/>
                    </a:lnTo>
                    <a:lnTo>
                      <a:pt x="470" y="292"/>
                    </a:lnTo>
                    <a:lnTo>
                      <a:pt x="466" y="294"/>
                    </a:lnTo>
                    <a:lnTo>
                      <a:pt x="462" y="298"/>
                    </a:lnTo>
                    <a:lnTo>
                      <a:pt x="459" y="302"/>
                    </a:lnTo>
                    <a:lnTo>
                      <a:pt x="455" y="306"/>
                    </a:lnTo>
                    <a:lnTo>
                      <a:pt x="453" y="309"/>
                    </a:lnTo>
                    <a:lnTo>
                      <a:pt x="447" y="311"/>
                    </a:lnTo>
                    <a:lnTo>
                      <a:pt x="443" y="315"/>
                    </a:lnTo>
                    <a:lnTo>
                      <a:pt x="440" y="319"/>
                    </a:lnTo>
                    <a:lnTo>
                      <a:pt x="436" y="323"/>
                    </a:lnTo>
                    <a:lnTo>
                      <a:pt x="434" y="325"/>
                    </a:lnTo>
                    <a:lnTo>
                      <a:pt x="428" y="328"/>
                    </a:lnTo>
                    <a:lnTo>
                      <a:pt x="426" y="332"/>
                    </a:lnTo>
                    <a:lnTo>
                      <a:pt x="421" y="336"/>
                    </a:lnTo>
                    <a:lnTo>
                      <a:pt x="417" y="338"/>
                    </a:lnTo>
                    <a:lnTo>
                      <a:pt x="411" y="342"/>
                    </a:lnTo>
                    <a:lnTo>
                      <a:pt x="409" y="345"/>
                    </a:lnTo>
                    <a:lnTo>
                      <a:pt x="403" y="349"/>
                    </a:lnTo>
                    <a:lnTo>
                      <a:pt x="402" y="353"/>
                    </a:lnTo>
                    <a:lnTo>
                      <a:pt x="396" y="355"/>
                    </a:lnTo>
                    <a:lnTo>
                      <a:pt x="392" y="359"/>
                    </a:lnTo>
                    <a:lnTo>
                      <a:pt x="386" y="363"/>
                    </a:lnTo>
                    <a:lnTo>
                      <a:pt x="384" y="366"/>
                    </a:lnTo>
                    <a:lnTo>
                      <a:pt x="379" y="368"/>
                    </a:lnTo>
                    <a:lnTo>
                      <a:pt x="375" y="372"/>
                    </a:lnTo>
                    <a:lnTo>
                      <a:pt x="371" y="374"/>
                    </a:lnTo>
                    <a:lnTo>
                      <a:pt x="367" y="378"/>
                    </a:lnTo>
                    <a:lnTo>
                      <a:pt x="362" y="382"/>
                    </a:lnTo>
                    <a:lnTo>
                      <a:pt x="358" y="385"/>
                    </a:lnTo>
                    <a:lnTo>
                      <a:pt x="354" y="387"/>
                    </a:lnTo>
                    <a:lnTo>
                      <a:pt x="350" y="389"/>
                    </a:lnTo>
                    <a:lnTo>
                      <a:pt x="345" y="393"/>
                    </a:lnTo>
                    <a:lnTo>
                      <a:pt x="341" y="395"/>
                    </a:lnTo>
                    <a:lnTo>
                      <a:pt x="337" y="399"/>
                    </a:lnTo>
                    <a:lnTo>
                      <a:pt x="333" y="401"/>
                    </a:lnTo>
                    <a:lnTo>
                      <a:pt x="327" y="402"/>
                    </a:lnTo>
                    <a:lnTo>
                      <a:pt x="326" y="406"/>
                    </a:lnTo>
                    <a:lnTo>
                      <a:pt x="320" y="408"/>
                    </a:lnTo>
                    <a:lnTo>
                      <a:pt x="316" y="410"/>
                    </a:lnTo>
                    <a:lnTo>
                      <a:pt x="310" y="412"/>
                    </a:lnTo>
                    <a:lnTo>
                      <a:pt x="308" y="416"/>
                    </a:lnTo>
                    <a:lnTo>
                      <a:pt x="305" y="418"/>
                    </a:lnTo>
                    <a:lnTo>
                      <a:pt x="301" y="420"/>
                    </a:lnTo>
                    <a:lnTo>
                      <a:pt x="295" y="421"/>
                    </a:lnTo>
                    <a:lnTo>
                      <a:pt x="291" y="425"/>
                    </a:lnTo>
                    <a:lnTo>
                      <a:pt x="288" y="427"/>
                    </a:lnTo>
                    <a:lnTo>
                      <a:pt x="284" y="429"/>
                    </a:lnTo>
                    <a:lnTo>
                      <a:pt x="280" y="431"/>
                    </a:lnTo>
                    <a:lnTo>
                      <a:pt x="276" y="433"/>
                    </a:lnTo>
                    <a:lnTo>
                      <a:pt x="272" y="435"/>
                    </a:lnTo>
                    <a:lnTo>
                      <a:pt x="269" y="437"/>
                    </a:lnTo>
                    <a:lnTo>
                      <a:pt x="265" y="439"/>
                    </a:lnTo>
                    <a:lnTo>
                      <a:pt x="263" y="440"/>
                    </a:lnTo>
                    <a:lnTo>
                      <a:pt x="259" y="442"/>
                    </a:lnTo>
                    <a:lnTo>
                      <a:pt x="253" y="444"/>
                    </a:lnTo>
                    <a:lnTo>
                      <a:pt x="251" y="444"/>
                    </a:lnTo>
                    <a:lnTo>
                      <a:pt x="248" y="448"/>
                    </a:lnTo>
                    <a:lnTo>
                      <a:pt x="244" y="448"/>
                    </a:lnTo>
                    <a:lnTo>
                      <a:pt x="240" y="450"/>
                    </a:lnTo>
                    <a:lnTo>
                      <a:pt x="238" y="452"/>
                    </a:lnTo>
                    <a:lnTo>
                      <a:pt x="234" y="454"/>
                    </a:lnTo>
                    <a:lnTo>
                      <a:pt x="232" y="454"/>
                    </a:lnTo>
                    <a:lnTo>
                      <a:pt x="229" y="456"/>
                    </a:lnTo>
                    <a:lnTo>
                      <a:pt x="225" y="456"/>
                    </a:lnTo>
                    <a:lnTo>
                      <a:pt x="221" y="458"/>
                    </a:lnTo>
                    <a:lnTo>
                      <a:pt x="217" y="461"/>
                    </a:lnTo>
                    <a:lnTo>
                      <a:pt x="211" y="463"/>
                    </a:lnTo>
                    <a:lnTo>
                      <a:pt x="208" y="463"/>
                    </a:lnTo>
                    <a:lnTo>
                      <a:pt x="202" y="467"/>
                    </a:lnTo>
                    <a:lnTo>
                      <a:pt x="198" y="467"/>
                    </a:lnTo>
                    <a:lnTo>
                      <a:pt x="194" y="469"/>
                    </a:lnTo>
                    <a:lnTo>
                      <a:pt x="191" y="471"/>
                    </a:lnTo>
                    <a:lnTo>
                      <a:pt x="189" y="473"/>
                    </a:lnTo>
                    <a:lnTo>
                      <a:pt x="185" y="473"/>
                    </a:lnTo>
                    <a:lnTo>
                      <a:pt x="183" y="475"/>
                    </a:lnTo>
                    <a:lnTo>
                      <a:pt x="181" y="475"/>
                    </a:lnTo>
                    <a:lnTo>
                      <a:pt x="181" y="477"/>
                    </a:lnTo>
                    <a:lnTo>
                      <a:pt x="179" y="477"/>
                    </a:lnTo>
                    <a:lnTo>
                      <a:pt x="177" y="478"/>
                    </a:lnTo>
                    <a:lnTo>
                      <a:pt x="175" y="482"/>
                    </a:lnTo>
                    <a:lnTo>
                      <a:pt x="175" y="486"/>
                    </a:lnTo>
                    <a:lnTo>
                      <a:pt x="172" y="490"/>
                    </a:lnTo>
                    <a:lnTo>
                      <a:pt x="172" y="492"/>
                    </a:lnTo>
                    <a:lnTo>
                      <a:pt x="170" y="496"/>
                    </a:lnTo>
                    <a:lnTo>
                      <a:pt x="168" y="499"/>
                    </a:lnTo>
                    <a:lnTo>
                      <a:pt x="166" y="503"/>
                    </a:lnTo>
                    <a:lnTo>
                      <a:pt x="164" y="507"/>
                    </a:lnTo>
                    <a:lnTo>
                      <a:pt x="164" y="513"/>
                    </a:lnTo>
                    <a:lnTo>
                      <a:pt x="162" y="516"/>
                    </a:lnTo>
                    <a:lnTo>
                      <a:pt x="158" y="520"/>
                    </a:lnTo>
                    <a:lnTo>
                      <a:pt x="156" y="526"/>
                    </a:lnTo>
                    <a:lnTo>
                      <a:pt x="153" y="532"/>
                    </a:lnTo>
                    <a:lnTo>
                      <a:pt x="153" y="537"/>
                    </a:lnTo>
                    <a:lnTo>
                      <a:pt x="149" y="543"/>
                    </a:lnTo>
                    <a:lnTo>
                      <a:pt x="147" y="549"/>
                    </a:lnTo>
                    <a:lnTo>
                      <a:pt x="145" y="555"/>
                    </a:lnTo>
                    <a:lnTo>
                      <a:pt x="143" y="560"/>
                    </a:lnTo>
                    <a:lnTo>
                      <a:pt x="139" y="564"/>
                    </a:lnTo>
                    <a:lnTo>
                      <a:pt x="137" y="572"/>
                    </a:lnTo>
                    <a:lnTo>
                      <a:pt x="135" y="575"/>
                    </a:lnTo>
                    <a:lnTo>
                      <a:pt x="135" y="577"/>
                    </a:lnTo>
                    <a:lnTo>
                      <a:pt x="134" y="581"/>
                    </a:lnTo>
                    <a:lnTo>
                      <a:pt x="134" y="585"/>
                    </a:lnTo>
                    <a:lnTo>
                      <a:pt x="132" y="587"/>
                    </a:lnTo>
                    <a:lnTo>
                      <a:pt x="132" y="591"/>
                    </a:lnTo>
                    <a:lnTo>
                      <a:pt x="128" y="594"/>
                    </a:lnTo>
                    <a:lnTo>
                      <a:pt x="128" y="596"/>
                    </a:lnTo>
                    <a:lnTo>
                      <a:pt x="128" y="600"/>
                    </a:lnTo>
                    <a:lnTo>
                      <a:pt x="126" y="604"/>
                    </a:lnTo>
                    <a:lnTo>
                      <a:pt x="124" y="608"/>
                    </a:lnTo>
                    <a:lnTo>
                      <a:pt x="124" y="612"/>
                    </a:lnTo>
                    <a:lnTo>
                      <a:pt x="120" y="615"/>
                    </a:lnTo>
                    <a:lnTo>
                      <a:pt x="118" y="623"/>
                    </a:lnTo>
                    <a:lnTo>
                      <a:pt x="118" y="625"/>
                    </a:lnTo>
                    <a:lnTo>
                      <a:pt x="118" y="631"/>
                    </a:lnTo>
                    <a:lnTo>
                      <a:pt x="116" y="632"/>
                    </a:lnTo>
                    <a:lnTo>
                      <a:pt x="115" y="636"/>
                    </a:lnTo>
                    <a:lnTo>
                      <a:pt x="113" y="640"/>
                    </a:lnTo>
                    <a:lnTo>
                      <a:pt x="113" y="648"/>
                    </a:lnTo>
                    <a:lnTo>
                      <a:pt x="109" y="651"/>
                    </a:lnTo>
                    <a:lnTo>
                      <a:pt x="109" y="655"/>
                    </a:lnTo>
                    <a:lnTo>
                      <a:pt x="109" y="657"/>
                    </a:lnTo>
                    <a:lnTo>
                      <a:pt x="109" y="661"/>
                    </a:lnTo>
                    <a:lnTo>
                      <a:pt x="107" y="667"/>
                    </a:lnTo>
                    <a:lnTo>
                      <a:pt x="105" y="672"/>
                    </a:lnTo>
                    <a:lnTo>
                      <a:pt x="103" y="678"/>
                    </a:lnTo>
                    <a:lnTo>
                      <a:pt x="103" y="684"/>
                    </a:lnTo>
                    <a:lnTo>
                      <a:pt x="103" y="689"/>
                    </a:lnTo>
                    <a:lnTo>
                      <a:pt x="101" y="695"/>
                    </a:lnTo>
                    <a:lnTo>
                      <a:pt x="101" y="699"/>
                    </a:lnTo>
                    <a:lnTo>
                      <a:pt x="101" y="705"/>
                    </a:lnTo>
                    <a:lnTo>
                      <a:pt x="99" y="708"/>
                    </a:lnTo>
                    <a:lnTo>
                      <a:pt x="99" y="714"/>
                    </a:lnTo>
                    <a:lnTo>
                      <a:pt x="99" y="718"/>
                    </a:lnTo>
                    <a:lnTo>
                      <a:pt x="99" y="722"/>
                    </a:lnTo>
                    <a:lnTo>
                      <a:pt x="99" y="726"/>
                    </a:lnTo>
                    <a:lnTo>
                      <a:pt x="97" y="729"/>
                    </a:lnTo>
                    <a:lnTo>
                      <a:pt x="97" y="733"/>
                    </a:lnTo>
                    <a:lnTo>
                      <a:pt x="97" y="737"/>
                    </a:lnTo>
                    <a:lnTo>
                      <a:pt x="97" y="741"/>
                    </a:lnTo>
                    <a:lnTo>
                      <a:pt x="97" y="745"/>
                    </a:lnTo>
                    <a:lnTo>
                      <a:pt x="97" y="746"/>
                    </a:lnTo>
                    <a:lnTo>
                      <a:pt x="97" y="748"/>
                    </a:lnTo>
                    <a:lnTo>
                      <a:pt x="99" y="748"/>
                    </a:lnTo>
                    <a:lnTo>
                      <a:pt x="101" y="750"/>
                    </a:lnTo>
                    <a:lnTo>
                      <a:pt x="107" y="750"/>
                    </a:lnTo>
                    <a:lnTo>
                      <a:pt x="113" y="750"/>
                    </a:lnTo>
                    <a:lnTo>
                      <a:pt x="115" y="750"/>
                    </a:lnTo>
                    <a:lnTo>
                      <a:pt x="118" y="750"/>
                    </a:lnTo>
                    <a:lnTo>
                      <a:pt x="122" y="750"/>
                    </a:lnTo>
                    <a:lnTo>
                      <a:pt x="126" y="750"/>
                    </a:lnTo>
                    <a:lnTo>
                      <a:pt x="132" y="750"/>
                    </a:lnTo>
                    <a:lnTo>
                      <a:pt x="135" y="750"/>
                    </a:lnTo>
                    <a:lnTo>
                      <a:pt x="139" y="750"/>
                    </a:lnTo>
                    <a:lnTo>
                      <a:pt x="145" y="750"/>
                    </a:lnTo>
                    <a:lnTo>
                      <a:pt x="151" y="750"/>
                    </a:lnTo>
                    <a:lnTo>
                      <a:pt x="156" y="748"/>
                    </a:lnTo>
                    <a:lnTo>
                      <a:pt x="160" y="748"/>
                    </a:lnTo>
                    <a:lnTo>
                      <a:pt x="162" y="746"/>
                    </a:lnTo>
                    <a:lnTo>
                      <a:pt x="166" y="746"/>
                    </a:lnTo>
                    <a:lnTo>
                      <a:pt x="170" y="746"/>
                    </a:lnTo>
                    <a:lnTo>
                      <a:pt x="172" y="746"/>
                    </a:lnTo>
                    <a:lnTo>
                      <a:pt x="177" y="746"/>
                    </a:lnTo>
                    <a:lnTo>
                      <a:pt x="181" y="745"/>
                    </a:lnTo>
                    <a:lnTo>
                      <a:pt x="183" y="745"/>
                    </a:lnTo>
                    <a:lnTo>
                      <a:pt x="187" y="745"/>
                    </a:lnTo>
                    <a:lnTo>
                      <a:pt x="191" y="743"/>
                    </a:lnTo>
                    <a:lnTo>
                      <a:pt x="194" y="741"/>
                    </a:lnTo>
                    <a:lnTo>
                      <a:pt x="198" y="741"/>
                    </a:lnTo>
                    <a:lnTo>
                      <a:pt x="202" y="741"/>
                    </a:lnTo>
                    <a:lnTo>
                      <a:pt x="206" y="739"/>
                    </a:lnTo>
                    <a:lnTo>
                      <a:pt x="210" y="739"/>
                    </a:lnTo>
                    <a:lnTo>
                      <a:pt x="215" y="739"/>
                    </a:lnTo>
                    <a:lnTo>
                      <a:pt x="219" y="737"/>
                    </a:lnTo>
                    <a:lnTo>
                      <a:pt x="225" y="735"/>
                    </a:lnTo>
                    <a:lnTo>
                      <a:pt x="227" y="733"/>
                    </a:lnTo>
                    <a:lnTo>
                      <a:pt x="232" y="733"/>
                    </a:lnTo>
                    <a:lnTo>
                      <a:pt x="236" y="731"/>
                    </a:lnTo>
                    <a:lnTo>
                      <a:pt x="242" y="729"/>
                    </a:lnTo>
                    <a:lnTo>
                      <a:pt x="246" y="727"/>
                    </a:lnTo>
                    <a:lnTo>
                      <a:pt x="251" y="727"/>
                    </a:lnTo>
                    <a:lnTo>
                      <a:pt x="257" y="726"/>
                    </a:lnTo>
                    <a:lnTo>
                      <a:pt x="261" y="724"/>
                    </a:lnTo>
                    <a:lnTo>
                      <a:pt x="265" y="722"/>
                    </a:lnTo>
                    <a:lnTo>
                      <a:pt x="270" y="720"/>
                    </a:lnTo>
                    <a:lnTo>
                      <a:pt x="276" y="718"/>
                    </a:lnTo>
                    <a:lnTo>
                      <a:pt x="280" y="716"/>
                    </a:lnTo>
                    <a:lnTo>
                      <a:pt x="286" y="714"/>
                    </a:lnTo>
                    <a:lnTo>
                      <a:pt x="291" y="712"/>
                    </a:lnTo>
                    <a:lnTo>
                      <a:pt x="295" y="710"/>
                    </a:lnTo>
                    <a:lnTo>
                      <a:pt x="301" y="708"/>
                    </a:lnTo>
                    <a:lnTo>
                      <a:pt x="305" y="707"/>
                    </a:lnTo>
                    <a:lnTo>
                      <a:pt x="310" y="703"/>
                    </a:lnTo>
                    <a:lnTo>
                      <a:pt x="316" y="701"/>
                    </a:lnTo>
                    <a:lnTo>
                      <a:pt x="322" y="697"/>
                    </a:lnTo>
                    <a:lnTo>
                      <a:pt x="327" y="695"/>
                    </a:lnTo>
                    <a:lnTo>
                      <a:pt x="331" y="695"/>
                    </a:lnTo>
                    <a:lnTo>
                      <a:pt x="337" y="691"/>
                    </a:lnTo>
                    <a:lnTo>
                      <a:pt x="341" y="689"/>
                    </a:lnTo>
                    <a:lnTo>
                      <a:pt x="346" y="688"/>
                    </a:lnTo>
                    <a:lnTo>
                      <a:pt x="352" y="684"/>
                    </a:lnTo>
                    <a:lnTo>
                      <a:pt x="356" y="682"/>
                    </a:lnTo>
                    <a:lnTo>
                      <a:pt x="362" y="680"/>
                    </a:lnTo>
                    <a:lnTo>
                      <a:pt x="367" y="676"/>
                    </a:lnTo>
                    <a:lnTo>
                      <a:pt x="371" y="676"/>
                    </a:lnTo>
                    <a:lnTo>
                      <a:pt x="377" y="672"/>
                    </a:lnTo>
                    <a:lnTo>
                      <a:pt x="381" y="670"/>
                    </a:lnTo>
                    <a:lnTo>
                      <a:pt x="386" y="669"/>
                    </a:lnTo>
                    <a:lnTo>
                      <a:pt x="390" y="665"/>
                    </a:lnTo>
                    <a:lnTo>
                      <a:pt x="396" y="663"/>
                    </a:lnTo>
                    <a:lnTo>
                      <a:pt x="400" y="661"/>
                    </a:lnTo>
                    <a:lnTo>
                      <a:pt x="403" y="657"/>
                    </a:lnTo>
                    <a:lnTo>
                      <a:pt x="409" y="657"/>
                    </a:lnTo>
                    <a:lnTo>
                      <a:pt x="413" y="653"/>
                    </a:lnTo>
                    <a:lnTo>
                      <a:pt x="417" y="651"/>
                    </a:lnTo>
                    <a:lnTo>
                      <a:pt x="421" y="650"/>
                    </a:lnTo>
                    <a:lnTo>
                      <a:pt x="426" y="646"/>
                    </a:lnTo>
                    <a:lnTo>
                      <a:pt x="428" y="644"/>
                    </a:lnTo>
                    <a:lnTo>
                      <a:pt x="434" y="642"/>
                    </a:lnTo>
                    <a:lnTo>
                      <a:pt x="436" y="640"/>
                    </a:lnTo>
                    <a:lnTo>
                      <a:pt x="442" y="638"/>
                    </a:lnTo>
                    <a:lnTo>
                      <a:pt x="445" y="636"/>
                    </a:lnTo>
                    <a:lnTo>
                      <a:pt x="447" y="634"/>
                    </a:lnTo>
                    <a:lnTo>
                      <a:pt x="451" y="632"/>
                    </a:lnTo>
                    <a:lnTo>
                      <a:pt x="455" y="631"/>
                    </a:lnTo>
                    <a:lnTo>
                      <a:pt x="461" y="627"/>
                    </a:lnTo>
                    <a:lnTo>
                      <a:pt x="466" y="625"/>
                    </a:lnTo>
                    <a:lnTo>
                      <a:pt x="472" y="621"/>
                    </a:lnTo>
                    <a:lnTo>
                      <a:pt x="476" y="619"/>
                    </a:lnTo>
                    <a:lnTo>
                      <a:pt x="480" y="615"/>
                    </a:lnTo>
                    <a:lnTo>
                      <a:pt x="483" y="615"/>
                    </a:lnTo>
                    <a:lnTo>
                      <a:pt x="487" y="613"/>
                    </a:lnTo>
                    <a:lnTo>
                      <a:pt x="491" y="612"/>
                    </a:lnTo>
                    <a:lnTo>
                      <a:pt x="514" y="688"/>
                    </a:lnTo>
                    <a:lnTo>
                      <a:pt x="512" y="688"/>
                    </a:lnTo>
                    <a:lnTo>
                      <a:pt x="508" y="693"/>
                    </a:lnTo>
                    <a:lnTo>
                      <a:pt x="504" y="693"/>
                    </a:lnTo>
                    <a:lnTo>
                      <a:pt x="502" y="697"/>
                    </a:lnTo>
                    <a:lnTo>
                      <a:pt x="499" y="701"/>
                    </a:lnTo>
                    <a:lnTo>
                      <a:pt x="495" y="705"/>
                    </a:lnTo>
                    <a:lnTo>
                      <a:pt x="489" y="708"/>
                    </a:lnTo>
                    <a:lnTo>
                      <a:pt x="485" y="712"/>
                    </a:lnTo>
                    <a:lnTo>
                      <a:pt x="480" y="718"/>
                    </a:lnTo>
                    <a:lnTo>
                      <a:pt x="474" y="724"/>
                    </a:lnTo>
                    <a:lnTo>
                      <a:pt x="470" y="726"/>
                    </a:lnTo>
                    <a:lnTo>
                      <a:pt x="466" y="727"/>
                    </a:lnTo>
                    <a:lnTo>
                      <a:pt x="462" y="731"/>
                    </a:lnTo>
                    <a:lnTo>
                      <a:pt x="461" y="733"/>
                    </a:lnTo>
                    <a:lnTo>
                      <a:pt x="457" y="737"/>
                    </a:lnTo>
                    <a:lnTo>
                      <a:pt x="453" y="741"/>
                    </a:lnTo>
                    <a:lnTo>
                      <a:pt x="449" y="743"/>
                    </a:lnTo>
                    <a:lnTo>
                      <a:pt x="445" y="746"/>
                    </a:lnTo>
                    <a:lnTo>
                      <a:pt x="442" y="750"/>
                    </a:lnTo>
                    <a:lnTo>
                      <a:pt x="438" y="752"/>
                    </a:lnTo>
                    <a:lnTo>
                      <a:pt x="434" y="756"/>
                    </a:lnTo>
                    <a:lnTo>
                      <a:pt x="428" y="758"/>
                    </a:lnTo>
                    <a:lnTo>
                      <a:pt x="424" y="762"/>
                    </a:lnTo>
                    <a:lnTo>
                      <a:pt x="421" y="764"/>
                    </a:lnTo>
                    <a:lnTo>
                      <a:pt x="417" y="769"/>
                    </a:lnTo>
                    <a:lnTo>
                      <a:pt x="411" y="771"/>
                    </a:lnTo>
                    <a:lnTo>
                      <a:pt x="407" y="775"/>
                    </a:lnTo>
                    <a:lnTo>
                      <a:pt x="403" y="777"/>
                    </a:lnTo>
                    <a:lnTo>
                      <a:pt x="398" y="781"/>
                    </a:lnTo>
                    <a:lnTo>
                      <a:pt x="394" y="784"/>
                    </a:lnTo>
                    <a:lnTo>
                      <a:pt x="390" y="788"/>
                    </a:lnTo>
                    <a:lnTo>
                      <a:pt x="384" y="790"/>
                    </a:lnTo>
                    <a:lnTo>
                      <a:pt x="379" y="794"/>
                    </a:lnTo>
                    <a:lnTo>
                      <a:pt x="377" y="798"/>
                    </a:lnTo>
                    <a:lnTo>
                      <a:pt x="371" y="802"/>
                    </a:lnTo>
                    <a:lnTo>
                      <a:pt x="365" y="803"/>
                    </a:lnTo>
                    <a:lnTo>
                      <a:pt x="360" y="807"/>
                    </a:lnTo>
                    <a:lnTo>
                      <a:pt x="356" y="809"/>
                    </a:lnTo>
                    <a:lnTo>
                      <a:pt x="350" y="813"/>
                    </a:lnTo>
                    <a:lnTo>
                      <a:pt x="346" y="815"/>
                    </a:lnTo>
                    <a:lnTo>
                      <a:pt x="341" y="819"/>
                    </a:lnTo>
                    <a:lnTo>
                      <a:pt x="335" y="822"/>
                    </a:lnTo>
                    <a:lnTo>
                      <a:pt x="329" y="824"/>
                    </a:lnTo>
                    <a:lnTo>
                      <a:pt x="326" y="826"/>
                    </a:lnTo>
                    <a:lnTo>
                      <a:pt x="320" y="830"/>
                    </a:lnTo>
                    <a:lnTo>
                      <a:pt x="316" y="834"/>
                    </a:lnTo>
                    <a:lnTo>
                      <a:pt x="310" y="836"/>
                    </a:lnTo>
                    <a:lnTo>
                      <a:pt x="305" y="838"/>
                    </a:lnTo>
                    <a:lnTo>
                      <a:pt x="301" y="840"/>
                    </a:lnTo>
                    <a:lnTo>
                      <a:pt x="295" y="843"/>
                    </a:lnTo>
                    <a:lnTo>
                      <a:pt x="289" y="845"/>
                    </a:lnTo>
                    <a:lnTo>
                      <a:pt x="284" y="847"/>
                    </a:lnTo>
                    <a:lnTo>
                      <a:pt x="278" y="849"/>
                    </a:lnTo>
                    <a:lnTo>
                      <a:pt x="274" y="851"/>
                    </a:lnTo>
                    <a:lnTo>
                      <a:pt x="267" y="853"/>
                    </a:lnTo>
                    <a:lnTo>
                      <a:pt x="263" y="855"/>
                    </a:lnTo>
                    <a:lnTo>
                      <a:pt x="257" y="857"/>
                    </a:lnTo>
                    <a:lnTo>
                      <a:pt x="251" y="859"/>
                    </a:lnTo>
                    <a:lnTo>
                      <a:pt x="248" y="860"/>
                    </a:lnTo>
                    <a:lnTo>
                      <a:pt x="242" y="862"/>
                    </a:lnTo>
                    <a:lnTo>
                      <a:pt x="236" y="864"/>
                    </a:lnTo>
                    <a:lnTo>
                      <a:pt x="232" y="866"/>
                    </a:lnTo>
                    <a:lnTo>
                      <a:pt x="227" y="866"/>
                    </a:lnTo>
                    <a:lnTo>
                      <a:pt x="221" y="868"/>
                    </a:lnTo>
                    <a:lnTo>
                      <a:pt x="215" y="870"/>
                    </a:lnTo>
                    <a:lnTo>
                      <a:pt x="211" y="872"/>
                    </a:lnTo>
                    <a:lnTo>
                      <a:pt x="208" y="872"/>
                    </a:lnTo>
                    <a:lnTo>
                      <a:pt x="202" y="872"/>
                    </a:lnTo>
                    <a:lnTo>
                      <a:pt x="196" y="874"/>
                    </a:lnTo>
                    <a:lnTo>
                      <a:pt x="192" y="876"/>
                    </a:lnTo>
                    <a:lnTo>
                      <a:pt x="187" y="876"/>
                    </a:lnTo>
                    <a:lnTo>
                      <a:pt x="183" y="878"/>
                    </a:lnTo>
                    <a:lnTo>
                      <a:pt x="177" y="878"/>
                    </a:lnTo>
                    <a:lnTo>
                      <a:pt x="173" y="879"/>
                    </a:lnTo>
                    <a:lnTo>
                      <a:pt x="168" y="879"/>
                    </a:lnTo>
                    <a:lnTo>
                      <a:pt x="164" y="879"/>
                    </a:lnTo>
                    <a:lnTo>
                      <a:pt x="160" y="879"/>
                    </a:lnTo>
                    <a:lnTo>
                      <a:pt x="156" y="881"/>
                    </a:lnTo>
                    <a:lnTo>
                      <a:pt x="151" y="881"/>
                    </a:lnTo>
                    <a:lnTo>
                      <a:pt x="147" y="883"/>
                    </a:lnTo>
                    <a:lnTo>
                      <a:pt x="143" y="883"/>
                    </a:lnTo>
                    <a:lnTo>
                      <a:pt x="139" y="883"/>
                    </a:lnTo>
                    <a:lnTo>
                      <a:pt x="134" y="883"/>
                    </a:lnTo>
                    <a:lnTo>
                      <a:pt x="132" y="885"/>
                    </a:lnTo>
                    <a:lnTo>
                      <a:pt x="128" y="885"/>
                    </a:lnTo>
                    <a:lnTo>
                      <a:pt x="122" y="885"/>
                    </a:lnTo>
                    <a:lnTo>
                      <a:pt x="120" y="885"/>
                    </a:lnTo>
                    <a:lnTo>
                      <a:pt x="116" y="885"/>
                    </a:lnTo>
                    <a:lnTo>
                      <a:pt x="113" y="885"/>
                    </a:lnTo>
                    <a:lnTo>
                      <a:pt x="109" y="885"/>
                    </a:lnTo>
                    <a:lnTo>
                      <a:pt x="107" y="885"/>
                    </a:lnTo>
                    <a:lnTo>
                      <a:pt x="103" y="885"/>
                    </a:lnTo>
                    <a:lnTo>
                      <a:pt x="99" y="885"/>
                    </a:lnTo>
                    <a:lnTo>
                      <a:pt x="97" y="887"/>
                    </a:lnTo>
                    <a:lnTo>
                      <a:pt x="92" y="887"/>
                    </a:lnTo>
                    <a:lnTo>
                      <a:pt x="88" y="887"/>
                    </a:lnTo>
                    <a:lnTo>
                      <a:pt x="82" y="887"/>
                    </a:lnTo>
                    <a:lnTo>
                      <a:pt x="78" y="887"/>
                    </a:lnTo>
                    <a:lnTo>
                      <a:pt x="75" y="887"/>
                    </a:lnTo>
                    <a:lnTo>
                      <a:pt x="71" y="887"/>
                    </a:lnTo>
                    <a:lnTo>
                      <a:pt x="69" y="887"/>
                    </a:lnTo>
                    <a:lnTo>
                      <a:pt x="67" y="887"/>
                    </a:lnTo>
                    <a:lnTo>
                      <a:pt x="67" y="889"/>
                    </a:lnTo>
                    <a:lnTo>
                      <a:pt x="65" y="893"/>
                    </a:lnTo>
                    <a:lnTo>
                      <a:pt x="65" y="895"/>
                    </a:lnTo>
                    <a:lnTo>
                      <a:pt x="65" y="897"/>
                    </a:lnTo>
                    <a:lnTo>
                      <a:pt x="65" y="900"/>
                    </a:lnTo>
                    <a:lnTo>
                      <a:pt x="65" y="904"/>
                    </a:lnTo>
                    <a:lnTo>
                      <a:pt x="65" y="910"/>
                    </a:lnTo>
                    <a:lnTo>
                      <a:pt x="63" y="914"/>
                    </a:lnTo>
                    <a:lnTo>
                      <a:pt x="63" y="919"/>
                    </a:lnTo>
                    <a:lnTo>
                      <a:pt x="63" y="925"/>
                    </a:lnTo>
                    <a:lnTo>
                      <a:pt x="63" y="929"/>
                    </a:lnTo>
                    <a:lnTo>
                      <a:pt x="63" y="937"/>
                    </a:lnTo>
                    <a:lnTo>
                      <a:pt x="63" y="940"/>
                    </a:lnTo>
                    <a:lnTo>
                      <a:pt x="63" y="942"/>
                    </a:lnTo>
                    <a:lnTo>
                      <a:pt x="63" y="946"/>
                    </a:lnTo>
                    <a:lnTo>
                      <a:pt x="63" y="950"/>
                    </a:lnTo>
                    <a:lnTo>
                      <a:pt x="63" y="956"/>
                    </a:lnTo>
                    <a:lnTo>
                      <a:pt x="63" y="961"/>
                    </a:lnTo>
                    <a:lnTo>
                      <a:pt x="63" y="965"/>
                    </a:lnTo>
                    <a:lnTo>
                      <a:pt x="63" y="969"/>
                    </a:lnTo>
                    <a:lnTo>
                      <a:pt x="63" y="973"/>
                    </a:lnTo>
                    <a:lnTo>
                      <a:pt x="63" y="976"/>
                    </a:lnTo>
                    <a:lnTo>
                      <a:pt x="63" y="978"/>
                    </a:lnTo>
                    <a:lnTo>
                      <a:pt x="63" y="982"/>
                    </a:lnTo>
                    <a:lnTo>
                      <a:pt x="63" y="986"/>
                    </a:lnTo>
                    <a:lnTo>
                      <a:pt x="63" y="990"/>
                    </a:lnTo>
                    <a:lnTo>
                      <a:pt x="63" y="992"/>
                    </a:lnTo>
                    <a:lnTo>
                      <a:pt x="63" y="995"/>
                    </a:lnTo>
                    <a:lnTo>
                      <a:pt x="65" y="999"/>
                    </a:lnTo>
                    <a:lnTo>
                      <a:pt x="65" y="1003"/>
                    </a:lnTo>
                    <a:lnTo>
                      <a:pt x="65" y="1009"/>
                    </a:lnTo>
                    <a:lnTo>
                      <a:pt x="67" y="1014"/>
                    </a:lnTo>
                    <a:lnTo>
                      <a:pt x="67" y="1020"/>
                    </a:lnTo>
                    <a:lnTo>
                      <a:pt x="69" y="1028"/>
                    </a:lnTo>
                    <a:lnTo>
                      <a:pt x="71" y="1033"/>
                    </a:lnTo>
                    <a:lnTo>
                      <a:pt x="73" y="1039"/>
                    </a:lnTo>
                    <a:lnTo>
                      <a:pt x="75" y="1043"/>
                    </a:lnTo>
                    <a:lnTo>
                      <a:pt x="77" y="1049"/>
                    </a:lnTo>
                    <a:lnTo>
                      <a:pt x="78" y="1052"/>
                    </a:lnTo>
                    <a:lnTo>
                      <a:pt x="82" y="1056"/>
                    </a:lnTo>
                    <a:lnTo>
                      <a:pt x="86" y="1058"/>
                    </a:lnTo>
                    <a:lnTo>
                      <a:pt x="92" y="1062"/>
                    </a:lnTo>
                    <a:lnTo>
                      <a:pt x="94" y="1062"/>
                    </a:lnTo>
                    <a:lnTo>
                      <a:pt x="97" y="1064"/>
                    </a:lnTo>
                    <a:lnTo>
                      <a:pt x="101" y="1066"/>
                    </a:lnTo>
                    <a:lnTo>
                      <a:pt x="103" y="1066"/>
                    </a:lnTo>
                    <a:lnTo>
                      <a:pt x="107" y="1068"/>
                    </a:lnTo>
                    <a:lnTo>
                      <a:pt x="111" y="1068"/>
                    </a:lnTo>
                    <a:lnTo>
                      <a:pt x="115" y="1068"/>
                    </a:lnTo>
                    <a:lnTo>
                      <a:pt x="120" y="1070"/>
                    </a:lnTo>
                    <a:lnTo>
                      <a:pt x="122" y="1070"/>
                    </a:lnTo>
                    <a:lnTo>
                      <a:pt x="128" y="1071"/>
                    </a:lnTo>
                    <a:lnTo>
                      <a:pt x="132" y="1071"/>
                    </a:lnTo>
                    <a:lnTo>
                      <a:pt x="137" y="1071"/>
                    </a:lnTo>
                    <a:lnTo>
                      <a:pt x="139" y="1071"/>
                    </a:lnTo>
                    <a:lnTo>
                      <a:pt x="145" y="1071"/>
                    </a:lnTo>
                    <a:lnTo>
                      <a:pt x="151" y="1071"/>
                    </a:lnTo>
                    <a:lnTo>
                      <a:pt x="154" y="1073"/>
                    </a:lnTo>
                    <a:lnTo>
                      <a:pt x="158" y="1073"/>
                    </a:lnTo>
                    <a:lnTo>
                      <a:pt x="164" y="1073"/>
                    </a:lnTo>
                    <a:lnTo>
                      <a:pt x="168" y="1073"/>
                    </a:lnTo>
                    <a:lnTo>
                      <a:pt x="173" y="1073"/>
                    </a:lnTo>
                    <a:lnTo>
                      <a:pt x="177" y="1073"/>
                    </a:lnTo>
                    <a:lnTo>
                      <a:pt x="183" y="1073"/>
                    </a:lnTo>
                    <a:lnTo>
                      <a:pt x="189" y="1073"/>
                    </a:lnTo>
                    <a:lnTo>
                      <a:pt x="194" y="1073"/>
                    </a:lnTo>
                    <a:lnTo>
                      <a:pt x="198" y="1073"/>
                    </a:lnTo>
                    <a:lnTo>
                      <a:pt x="202" y="1071"/>
                    </a:lnTo>
                    <a:lnTo>
                      <a:pt x="208" y="1071"/>
                    </a:lnTo>
                    <a:lnTo>
                      <a:pt x="213" y="1071"/>
                    </a:lnTo>
                    <a:lnTo>
                      <a:pt x="217" y="1071"/>
                    </a:lnTo>
                    <a:lnTo>
                      <a:pt x="221" y="1071"/>
                    </a:lnTo>
                    <a:lnTo>
                      <a:pt x="227" y="1071"/>
                    </a:lnTo>
                    <a:lnTo>
                      <a:pt x="232" y="1071"/>
                    </a:lnTo>
                    <a:lnTo>
                      <a:pt x="234" y="1070"/>
                    </a:lnTo>
                    <a:lnTo>
                      <a:pt x="240" y="1070"/>
                    </a:lnTo>
                    <a:lnTo>
                      <a:pt x="244" y="1068"/>
                    </a:lnTo>
                    <a:lnTo>
                      <a:pt x="248" y="1068"/>
                    </a:lnTo>
                    <a:lnTo>
                      <a:pt x="251" y="1068"/>
                    </a:lnTo>
                    <a:lnTo>
                      <a:pt x="257" y="1068"/>
                    </a:lnTo>
                    <a:lnTo>
                      <a:pt x="259" y="1068"/>
                    </a:lnTo>
                    <a:lnTo>
                      <a:pt x="265" y="1068"/>
                    </a:lnTo>
                    <a:lnTo>
                      <a:pt x="267" y="1068"/>
                    </a:lnTo>
                    <a:lnTo>
                      <a:pt x="270" y="1066"/>
                    </a:lnTo>
                    <a:lnTo>
                      <a:pt x="272" y="1066"/>
                    </a:lnTo>
                    <a:lnTo>
                      <a:pt x="276" y="1066"/>
                    </a:lnTo>
                    <a:lnTo>
                      <a:pt x="282" y="1066"/>
                    </a:lnTo>
                    <a:lnTo>
                      <a:pt x="286" y="1066"/>
                    </a:lnTo>
                    <a:lnTo>
                      <a:pt x="289" y="1064"/>
                    </a:lnTo>
                    <a:lnTo>
                      <a:pt x="291" y="1064"/>
                    </a:lnTo>
                    <a:lnTo>
                      <a:pt x="295" y="1064"/>
                    </a:lnTo>
                    <a:lnTo>
                      <a:pt x="118" y="1149"/>
                    </a:lnTo>
                    <a:lnTo>
                      <a:pt x="12" y="1130"/>
                    </a:lnTo>
                    <a:lnTo>
                      <a:pt x="12" y="1125"/>
                    </a:lnTo>
                    <a:lnTo>
                      <a:pt x="10" y="1121"/>
                    </a:lnTo>
                    <a:lnTo>
                      <a:pt x="8" y="1117"/>
                    </a:lnTo>
                    <a:lnTo>
                      <a:pt x="8" y="1113"/>
                    </a:lnTo>
                    <a:lnTo>
                      <a:pt x="8" y="1109"/>
                    </a:lnTo>
                    <a:lnTo>
                      <a:pt x="8" y="1104"/>
                    </a:lnTo>
                    <a:lnTo>
                      <a:pt x="6" y="1102"/>
                    </a:lnTo>
                    <a:lnTo>
                      <a:pt x="6" y="1098"/>
                    </a:lnTo>
                    <a:lnTo>
                      <a:pt x="6" y="1096"/>
                    </a:lnTo>
                    <a:lnTo>
                      <a:pt x="6" y="1090"/>
                    </a:lnTo>
                    <a:lnTo>
                      <a:pt x="6" y="1087"/>
                    </a:lnTo>
                    <a:lnTo>
                      <a:pt x="6" y="1085"/>
                    </a:lnTo>
                    <a:lnTo>
                      <a:pt x="6" y="1081"/>
                    </a:lnTo>
                    <a:lnTo>
                      <a:pt x="4" y="1077"/>
                    </a:lnTo>
                    <a:lnTo>
                      <a:pt x="4" y="1071"/>
                    </a:lnTo>
                    <a:lnTo>
                      <a:pt x="2" y="1068"/>
                    </a:lnTo>
                    <a:lnTo>
                      <a:pt x="2" y="1064"/>
                    </a:lnTo>
                    <a:lnTo>
                      <a:pt x="2" y="1058"/>
                    </a:lnTo>
                    <a:lnTo>
                      <a:pt x="2" y="1054"/>
                    </a:lnTo>
                    <a:lnTo>
                      <a:pt x="2" y="1049"/>
                    </a:lnTo>
                    <a:lnTo>
                      <a:pt x="2" y="1045"/>
                    </a:lnTo>
                    <a:lnTo>
                      <a:pt x="2" y="1041"/>
                    </a:lnTo>
                    <a:lnTo>
                      <a:pt x="2" y="1035"/>
                    </a:lnTo>
                    <a:lnTo>
                      <a:pt x="0" y="1030"/>
                    </a:lnTo>
                    <a:lnTo>
                      <a:pt x="0" y="1024"/>
                    </a:lnTo>
                    <a:lnTo>
                      <a:pt x="0" y="1020"/>
                    </a:lnTo>
                    <a:lnTo>
                      <a:pt x="0" y="1013"/>
                    </a:lnTo>
                    <a:lnTo>
                      <a:pt x="0" y="1007"/>
                    </a:lnTo>
                    <a:lnTo>
                      <a:pt x="0" y="1003"/>
                    </a:lnTo>
                    <a:lnTo>
                      <a:pt x="0" y="995"/>
                    </a:lnTo>
                    <a:lnTo>
                      <a:pt x="0" y="990"/>
                    </a:lnTo>
                    <a:lnTo>
                      <a:pt x="0" y="984"/>
                    </a:lnTo>
                    <a:lnTo>
                      <a:pt x="0" y="978"/>
                    </a:lnTo>
                    <a:lnTo>
                      <a:pt x="0" y="971"/>
                    </a:lnTo>
                    <a:lnTo>
                      <a:pt x="0" y="965"/>
                    </a:lnTo>
                    <a:lnTo>
                      <a:pt x="0" y="959"/>
                    </a:lnTo>
                    <a:lnTo>
                      <a:pt x="2" y="952"/>
                    </a:lnTo>
                    <a:lnTo>
                      <a:pt x="2" y="946"/>
                    </a:lnTo>
                    <a:lnTo>
                      <a:pt x="2" y="938"/>
                    </a:lnTo>
                    <a:lnTo>
                      <a:pt x="2" y="933"/>
                    </a:lnTo>
                    <a:lnTo>
                      <a:pt x="2" y="925"/>
                    </a:lnTo>
                    <a:lnTo>
                      <a:pt x="2" y="919"/>
                    </a:lnTo>
                    <a:lnTo>
                      <a:pt x="2" y="912"/>
                    </a:lnTo>
                    <a:lnTo>
                      <a:pt x="2" y="904"/>
                    </a:lnTo>
                    <a:lnTo>
                      <a:pt x="4" y="898"/>
                    </a:lnTo>
                    <a:lnTo>
                      <a:pt x="4" y="891"/>
                    </a:lnTo>
                    <a:lnTo>
                      <a:pt x="6" y="883"/>
                    </a:lnTo>
                    <a:lnTo>
                      <a:pt x="6" y="876"/>
                    </a:lnTo>
                    <a:lnTo>
                      <a:pt x="8" y="870"/>
                    </a:lnTo>
                    <a:lnTo>
                      <a:pt x="8" y="860"/>
                    </a:lnTo>
                    <a:lnTo>
                      <a:pt x="8" y="855"/>
                    </a:lnTo>
                    <a:lnTo>
                      <a:pt x="10" y="847"/>
                    </a:lnTo>
                    <a:lnTo>
                      <a:pt x="12" y="840"/>
                    </a:lnTo>
                    <a:lnTo>
                      <a:pt x="12" y="832"/>
                    </a:lnTo>
                    <a:lnTo>
                      <a:pt x="14" y="824"/>
                    </a:lnTo>
                    <a:lnTo>
                      <a:pt x="16" y="817"/>
                    </a:lnTo>
                    <a:lnTo>
                      <a:pt x="18" y="809"/>
                    </a:lnTo>
                    <a:lnTo>
                      <a:pt x="18" y="802"/>
                    </a:lnTo>
                    <a:lnTo>
                      <a:pt x="19" y="794"/>
                    </a:lnTo>
                    <a:lnTo>
                      <a:pt x="21" y="786"/>
                    </a:lnTo>
                    <a:lnTo>
                      <a:pt x="21" y="779"/>
                    </a:lnTo>
                    <a:lnTo>
                      <a:pt x="23" y="771"/>
                    </a:lnTo>
                    <a:lnTo>
                      <a:pt x="25" y="764"/>
                    </a:lnTo>
                    <a:lnTo>
                      <a:pt x="27" y="756"/>
                    </a:lnTo>
                    <a:lnTo>
                      <a:pt x="29" y="746"/>
                    </a:lnTo>
                    <a:lnTo>
                      <a:pt x="31" y="739"/>
                    </a:lnTo>
                    <a:lnTo>
                      <a:pt x="33" y="731"/>
                    </a:lnTo>
                    <a:lnTo>
                      <a:pt x="35" y="724"/>
                    </a:lnTo>
                    <a:lnTo>
                      <a:pt x="37" y="716"/>
                    </a:lnTo>
                    <a:lnTo>
                      <a:pt x="39" y="707"/>
                    </a:lnTo>
                    <a:lnTo>
                      <a:pt x="40" y="699"/>
                    </a:lnTo>
                    <a:lnTo>
                      <a:pt x="42" y="691"/>
                    </a:lnTo>
                    <a:lnTo>
                      <a:pt x="44" y="684"/>
                    </a:lnTo>
                    <a:lnTo>
                      <a:pt x="46" y="676"/>
                    </a:lnTo>
                    <a:lnTo>
                      <a:pt x="50" y="669"/>
                    </a:lnTo>
                    <a:lnTo>
                      <a:pt x="52" y="659"/>
                    </a:lnTo>
                    <a:lnTo>
                      <a:pt x="56" y="651"/>
                    </a:lnTo>
                    <a:lnTo>
                      <a:pt x="56" y="644"/>
                    </a:lnTo>
                    <a:lnTo>
                      <a:pt x="59" y="636"/>
                    </a:lnTo>
                    <a:lnTo>
                      <a:pt x="61" y="627"/>
                    </a:lnTo>
                    <a:lnTo>
                      <a:pt x="65" y="619"/>
                    </a:lnTo>
                    <a:lnTo>
                      <a:pt x="67" y="612"/>
                    </a:lnTo>
                    <a:lnTo>
                      <a:pt x="69" y="604"/>
                    </a:lnTo>
                    <a:lnTo>
                      <a:pt x="71" y="594"/>
                    </a:lnTo>
                    <a:lnTo>
                      <a:pt x="75" y="589"/>
                    </a:lnTo>
                    <a:lnTo>
                      <a:pt x="77" y="579"/>
                    </a:lnTo>
                    <a:lnTo>
                      <a:pt x="80" y="572"/>
                    </a:lnTo>
                    <a:lnTo>
                      <a:pt x="82" y="562"/>
                    </a:lnTo>
                    <a:lnTo>
                      <a:pt x="86" y="556"/>
                    </a:lnTo>
                    <a:lnTo>
                      <a:pt x="88" y="547"/>
                    </a:lnTo>
                    <a:lnTo>
                      <a:pt x="90" y="539"/>
                    </a:lnTo>
                    <a:lnTo>
                      <a:pt x="94" y="532"/>
                    </a:lnTo>
                    <a:lnTo>
                      <a:pt x="97" y="524"/>
                    </a:lnTo>
                    <a:lnTo>
                      <a:pt x="99" y="515"/>
                    </a:lnTo>
                    <a:lnTo>
                      <a:pt x="103" y="507"/>
                    </a:lnTo>
                    <a:lnTo>
                      <a:pt x="105" y="499"/>
                    </a:lnTo>
                    <a:lnTo>
                      <a:pt x="109" y="492"/>
                    </a:lnTo>
                    <a:lnTo>
                      <a:pt x="113" y="484"/>
                    </a:lnTo>
                    <a:lnTo>
                      <a:pt x="115" y="477"/>
                    </a:lnTo>
                    <a:lnTo>
                      <a:pt x="118" y="469"/>
                    </a:lnTo>
                    <a:lnTo>
                      <a:pt x="120" y="461"/>
                    </a:lnTo>
                    <a:lnTo>
                      <a:pt x="124" y="454"/>
                    </a:lnTo>
                    <a:lnTo>
                      <a:pt x="128" y="444"/>
                    </a:lnTo>
                    <a:lnTo>
                      <a:pt x="130" y="437"/>
                    </a:lnTo>
                    <a:lnTo>
                      <a:pt x="134" y="429"/>
                    </a:lnTo>
                    <a:lnTo>
                      <a:pt x="137" y="421"/>
                    </a:lnTo>
                    <a:lnTo>
                      <a:pt x="139" y="414"/>
                    </a:lnTo>
                    <a:lnTo>
                      <a:pt x="143" y="406"/>
                    </a:lnTo>
                    <a:lnTo>
                      <a:pt x="145" y="399"/>
                    </a:lnTo>
                    <a:lnTo>
                      <a:pt x="149" y="391"/>
                    </a:lnTo>
                    <a:lnTo>
                      <a:pt x="153" y="385"/>
                    </a:lnTo>
                    <a:lnTo>
                      <a:pt x="154" y="376"/>
                    </a:lnTo>
                    <a:lnTo>
                      <a:pt x="158" y="370"/>
                    </a:lnTo>
                    <a:lnTo>
                      <a:pt x="162" y="363"/>
                    </a:lnTo>
                    <a:lnTo>
                      <a:pt x="164" y="355"/>
                    </a:lnTo>
                    <a:lnTo>
                      <a:pt x="168" y="347"/>
                    </a:lnTo>
                    <a:lnTo>
                      <a:pt x="172" y="342"/>
                    </a:lnTo>
                    <a:lnTo>
                      <a:pt x="175" y="332"/>
                    </a:lnTo>
                    <a:lnTo>
                      <a:pt x="177" y="325"/>
                    </a:lnTo>
                    <a:lnTo>
                      <a:pt x="181" y="319"/>
                    </a:lnTo>
                    <a:lnTo>
                      <a:pt x="183" y="311"/>
                    </a:lnTo>
                    <a:lnTo>
                      <a:pt x="187" y="306"/>
                    </a:lnTo>
                    <a:lnTo>
                      <a:pt x="191" y="298"/>
                    </a:lnTo>
                    <a:lnTo>
                      <a:pt x="192" y="290"/>
                    </a:lnTo>
                    <a:lnTo>
                      <a:pt x="196" y="285"/>
                    </a:lnTo>
                    <a:lnTo>
                      <a:pt x="200" y="277"/>
                    </a:lnTo>
                    <a:lnTo>
                      <a:pt x="202" y="269"/>
                    </a:lnTo>
                    <a:lnTo>
                      <a:pt x="204" y="264"/>
                    </a:lnTo>
                    <a:lnTo>
                      <a:pt x="208" y="256"/>
                    </a:lnTo>
                    <a:lnTo>
                      <a:pt x="211" y="250"/>
                    </a:lnTo>
                    <a:lnTo>
                      <a:pt x="213" y="245"/>
                    </a:lnTo>
                    <a:lnTo>
                      <a:pt x="217" y="237"/>
                    </a:lnTo>
                    <a:lnTo>
                      <a:pt x="221" y="231"/>
                    </a:lnTo>
                    <a:lnTo>
                      <a:pt x="223" y="224"/>
                    </a:lnTo>
                    <a:lnTo>
                      <a:pt x="227" y="218"/>
                    </a:lnTo>
                    <a:lnTo>
                      <a:pt x="229" y="212"/>
                    </a:lnTo>
                    <a:lnTo>
                      <a:pt x="232" y="209"/>
                    </a:lnTo>
                    <a:lnTo>
                      <a:pt x="234" y="201"/>
                    </a:lnTo>
                    <a:lnTo>
                      <a:pt x="238" y="195"/>
                    </a:lnTo>
                    <a:lnTo>
                      <a:pt x="240" y="190"/>
                    </a:lnTo>
                    <a:lnTo>
                      <a:pt x="244" y="186"/>
                    </a:lnTo>
                    <a:lnTo>
                      <a:pt x="246" y="180"/>
                    </a:lnTo>
                    <a:lnTo>
                      <a:pt x="248" y="174"/>
                    </a:lnTo>
                    <a:lnTo>
                      <a:pt x="251" y="169"/>
                    </a:lnTo>
                    <a:lnTo>
                      <a:pt x="253" y="165"/>
                    </a:lnTo>
                    <a:lnTo>
                      <a:pt x="257" y="159"/>
                    </a:lnTo>
                    <a:lnTo>
                      <a:pt x="259" y="153"/>
                    </a:lnTo>
                    <a:lnTo>
                      <a:pt x="261" y="148"/>
                    </a:lnTo>
                    <a:lnTo>
                      <a:pt x="265" y="144"/>
                    </a:lnTo>
                    <a:lnTo>
                      <a:pt x="265" y="140"/>
                    </a:lnTo>
                    <a:lnTo>
                      <a:pt x="267" y="134"/>
                    </a:lnTo>
                    <a:lnTo>
                      <a:pt x="270" y="129"/>
                    </a:lnTo>
                    <a:lnTo>
                      <a:pt x="272" y="127"/>
                    </a:lnTo>
                    <a:lnTo>
                      <a:pt x="274" y="121"/>
                    </a:lnTo>
                    <a:lnTo>
                      <a:pt x="276" y="117"/>
                    </a:lnTo>
                    <a:lnTo>
                      <a:pt x="278" y="114"/>
                    </a:lnTo>
                    <a:lnTo>
                      <a:pt x="282" y="110"/>
                    </a:lnTo>
                    <a:lnTo>
                      <a:pt x="282" y="108"/>
                    </a:lnTo>
                    <a:lnTo>
                      <a:pt x="284" y="104"/>
                    </a:lnTo>
                    <a:lnTo>
                      <a:pt x="286" y="98"/>
                    </a:lnTo>
                    <a:lnTo>
                      <a:pt x="288" y="96"/>
                    </a:lnTo>
                    <a:lnTo>
                      <a:pt x="291" y="91"/>
                    </a:lnTo>
                    <a:lnTo>
                      <a:pt x="295" y="87"/>
                    </a:lnTo>
                    <a:lnTo>
                      <a:pt x="297" y="81"/>
                    </a:lnTo>
                    <a:lnTo>
                      <a:pt x="299" y="77"/>
                    </a:lnTo>
                    <a:lnTo>
                      <a:pt x="301" y="74"/>
                    </a:lnTo>
                    <a:lnTo>
                      <a:pt x="303" y="72"/>
                    </a:lnTo>
                    <a:lnTo>
                      <a:pt x="305" y="66"/>
                    </a:lnTo>
                    <a:lnTo>
                      <a:pt x="307" y="6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46" name="Freeform 140"/>
              <p:cNvSpPr>
                <a:spLocks/>
              </p:cNvSpPr>
              <p:nvPr/>
            </p:nvSpPr>
            <p:spPr bwMode="auto">
              <a:xfrm>
                <a:off x="862" y="3399"/>
                <a:ext cx="115" cy="224"/>
              </a:xfrm>
              <a:custGeom>
                <a:avLst/>
                <a:gdLst>
                  <a:gd name="T0" fmla="*/ 3 w 230"/>
                  <a:gd name="T1" fmla="*/ 0 h 449"/>
                  <a:gd name="T2" fmla="*/ 3 w 230"/>
                  <a:gd name="T3" fmla="*/ 0 h 449"/>
                  <a:gd name="T4" fmla="*/ 3 w 230"/>
                  <a:gd name="T5" fmla="*/ 0 h 449"/>
                  <a:gd name="T6" fmla="*/ 3 w 230"/>
                  <a:gd name="T7" fmla="*/ 0 h 449"/>
                  <a:gd name="T8" fmla="*/ 3 w 230"/>
                  <a:gd name="T9" fmla="*/ 1 h 449"/>
                  <a:gd name="T10" fmla="*/ 3 w 230"/>
                  <a:gd name="T11" fmla="*/ 1 h 449"/>
                  <a:gd name="T12" fmla="*/ 3 w 230"/>
                  <a:gd name="T13" fmla="*/ 1 h 449"/>
                  <a:gd name="T14" fmla="*/ 3 w 230"/>
                  <a:gd name="T15" fmla="*/ 1 h 449"/>
                  <a:gd name="T16" fmla="*/ 3 w 230"/>
                  <a:gd name="T17" fmla="*/ 2 h 449"/>
                  <a:gd name="T18" fmla="*/ 3 w 230"/>
                  <a:gd name="T19" fmla="*/ 2 h 449"/>
                  <a:gd name="T20" fmla="*/ 3 w 230"/>
                  <a:gd name="T21" fmla="*/ 2 h 449"/>
                  <a:gd name="T22" fmla="*/ 3 w 230"/>
                  <a:gd name="T23" fmla="*/ 2 h 449"/>
                  <a:gd name="T24" fmla="*/ 3 w 230"/>
                  <a:gd name="T25" fmla="*/ 3 h 449"/>
                  <a:gd name="T26" fmla="*/ 3 w 230"/>
                  <a:gd name="T27" fmla="*/ 3 h 449"/>
                  <a:gd name="T28" fmla="*/ 3 w 230"/>
                  <a:gd name="T29" fmla="*/ 3 h 449"/>
                  <a:gd name="T30" fmla="*/ 3 w 230"/>
                  <a:gd name="T31" fmla="*/ 4 h 449"/>
                  <a:gd name="T32" fmla="*/ 2 w 230"/>
                  <a:gd name="T33" fmla="*/ 4 h 449"/>
                  <a:gd name="T34" fmla="*/ 2 w 230"/>
                  <a:gd name="T35" fmla="*/ 4 h 449"/>
                  <a:gd name="T36" fmla="*/ 2 w 230"/>
                  <a:gd name="T37" fmla="*/ 4 h 449"/>
                  <a:gd name="T38" fmla="*/ 2 w 230"/>
                  <a:gd name="T39" fmla="*/ 5 h 449"/>
                  <a:gd name="T40" fmla="*/ 2 w 230"/>
                  <a:gd name="T41" fmla="*/ 5 h 449"/>
                  <a:gd name="T42" fmla="*/ 1 w 230"/>
                  <a:gd name="T43" fmla="*/ 5 h 449"/>
                  <a:gd name="T44" fmla="*/ 1 w 230"/>
                  <a:gd name="T45" fmla="*/ 5 h 449"/>
                  <a:gd name="T46" fmla="*/ 1 w 230"/>
                  <a:gd name="T47" fmla="*/ 5 h 449"/>
                  <a:gd name="T48" fmla="*/ 1 w 230"/>
                  <a:gd name="T49" fmla="*/ 6 h 449"/>
                  <a:gd name="T50" fmla="*/ 3 w 230"/>
                  <a:gd name="T51" fmla="*/ 6 h 449"/>
                  <a:gd name="T52" fmla="*/ 3 w 230"/>
                  <a:gd name="T53" fmla="*/ 6 h 449"/>
                  <a:gd name="T54" fmla="*/ 3 w 230"/>
                  <a:gd name="T55" fmla="*/ 6 h 449"/>
                  <a:gd name="T56" fmla="*/ 3 w 230"/>
                  <a:gd name="T57" fmla="*/ 6 h 449"/>
                  <a:gd name="T58" fmla="*/ 3 w 230"/>
                  <a:gd name="T59" fmla="*/ 6 h 449"/>
                  <a:gd name="T60" fmla="*/ 4 w 230"/>
                  <a:gd name="T61" fmla="*/ 5 h 449"/>
                  <a:gd name="T62" fmla="*/ 4 w 230"/>
                  <a:gd name="T63" fmla="*/ 5 h 449"/>
                  <a:gd name="T64" fmla="*/ 4 w 230"/>
                  <a:gd name="T65" fmla="*/ 5 h 449"/>
                  <a:gd name="T66" fmla="*/ 4 w 230"/>
                  <a:gd name="T67" fmla="*/ 5 h 449"/>
                  <a:gd name="T68" fmla="*/ 4 w 230"/>
                  <a:gd name="T69" fmla="*/ 4 h 449"/>
                  <a:gd name="T70" fmla="*/ 4 w 230"/>
                  <a:gd name="T71" fmla="*/ 4 h 449"/>
                  <a:gd name="T72" fmla="*/ 4 w 230"/>
                  <a:gd name="T73" fmla="*/ 4 h 449"/>
                  <a:gd name="T74" fmla="*/ 4 w 230"/>
                  <a:gd name="T75" fmla="*/ 3 h 449"/>
                  <a:gd name="T76" fmla="*/ 4 w 230"/>
                  <a:gd name="T77" fmla="*/ 3 h 449"/>
                  <a:gd name="T78" fmla="*/ 4 w 230"/>
                  <a:gd name="T79" fmla="*/ 3 h 449"/>
                  <a:gd name="T80" fmla="*/ 4 w 230"/>
                  <a:gd name="T81" fmla="*/ 2 h 449"/>
                  <a:gd name="T82" fmla="*/ 4 w 230"/>
                  <a:gd name="T83" fmla="*/ 2 h 449"/>
                  <a:gd name="T84" fmla="*/ 4 w 230"/>
                  <a:gd name="T85" fmla="*/ 2 h 449"/>
                  <a:gd name="T86" fmla="*/ 4 w 230"/>
                  <a:gd name="T87" fmla="*/ 1 h 449"/>
                  <a:gd name="T88" fmla="*/ 4 w 230"/>
                  <a:gd name="T89" fmla="*/ 1 h 449"/>
                  <a:gd name="T90" fmla="*/ 4 w 230"/>
                  <a:gd name="T91" fmla="*/ 1 h 449"/>
                  <a:gd name="T92" fmla="*/ 4 w 230"/>
                  <a:gd name="T93" fmla="*/ 1 h 449"/>
                  <a:gd name="T94" fmla="*/ 4 w 230"/>
                  <a:gd name="T95" fmla="*/ 1 h 44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0"/>
                  <a:gd name="T145" fmla="*/ 0 h 449"/>
                  <a:gd name="T146" fmla="*/ 230 w 230"/>
                  <a:gd name="T147" fmla="*/ 449 h 44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0" h="449">
                    <a:moveTo>
                      <a:pt x="171" y="0"/>
                    </a:moveTo>
                    <a:lnTo>
                      <a:pt x="171" y="0"/>
                    </a:lnTo>
                    <a:lnTo>
                      <a:pt x="173" y="4"/>
                    </a:lnTo>
                    <a:lnTo>
                      <a:pt x="173" y="6"/>
                    </a:lnTo>
                    <a:lnTo>
                      <a:pt x="173" y="10"/>
                    </a:lnTo>
                    <a:lnTo>
                      <a:pt x="175" y="14"/>
                    </a:lnTo>
                    <a:lnTo>
                      <a:pt x="175" y="18"/>
                    </a:lnTo>
                    <a:lnTo>
                      <a:pt x="175" y="21"/>
                    </a:lnTo>
                    <a:lnTo>
                      <a:pt x="177" y="27"/>
                    </a:lnTo>
                    <a:lnTo>
                      <a:pt x="179" y="31"/>
                    </a:lnTo>
                    <a:lnTo>
                      <a:pt x="179" y="37"/>
                    </a:lnTo>
                    <a:lnTo>
                      <a:pt x="179" y="40"/>
                    </a:lnTo>
                    <a:lnTo>
                      <a:pt x="181" y="42"/>
                    </a:lnTo>
                    <a:lnTo>
                      <a:pt x="181" y="46"/>
                    </a:lnTo>
                    <a:lnTo>
                      <a:pt x="183" y="50"/>
                    </a:lnTo>
                    <a:lnTo>
                      <a:pt x="183" y="52"/>
                    </a:lnTo>
                    <a:lnTo>
                      <a:pt x="185" y="56"/>
                    </a:lnTo>
                    <a:lnTo>
                      <a:pt x="185" y="59"/>
                    </a:lnTo>
                    <a:lnTo>
                      <a:pt x="185" y="63"/>
                    </a:lnTo>
                    <a:lnTo>
                      <a:pt x="185" y="67"/>
                    </a:lnTo>
                    <a:lnTo>
                      <a:pt x="185" y="71"/>
                    </a:lnTo>
                    <a:lnTo>
                      <a:pt x="185" y="75"/>
                    </a:lnTo>
                    <a:lnTo>
                      <a:pt x="186" y="77"/>
                    </a:lnTo>
                    <a:lnTo>
                      <a:pt x="186" y="80"/>
                    </a:lnTo>
                    <a:lnTo>
                      <a:pt x="186" y="84"/>
                    </a:lnTo>
                    <a:lnTo>
                      <a:pt x="186" y="90"/>
                    </a:lnTo>
                    <a:lnTo>
                      <a:pt x="186" y="94"/>
                    </a:lnTo>
                    <a:lnTo>
                      <a:pt x="186" y="97"/>
                    </a:lnTo>
                    <a:lnTo>
                      <a:pt x="186" y="101"/>
                    </a:lnTo>
                    <a:lnTo>
                      <a:pt x="186" y="105"/>
                    </a:lnTo>
                    <a:lnTo>
                      <a:pt x="186" y="109"/>
                    </a:lnTo>
                    <a:lnTo>
                      <a:pt x="185" y="115"/>
                    </a:lnTo>
                    <a:lnTo>
                      <a:pt x="185" y="118"/>
                    </a:lnTo>
                    <a:lnTo>
                      <a:pt x="185" y="122"/>
                    </a:lnTo>
                    <a:lnTo>
                      <a:pt x="185" y="128"/>
                    </a:lnTo>
                    <a:lnTo>
                      <a:pt x="185" y="132"/>
                    </a:lnTo>
                    <a:lnTo>
                      <a:pt x="185" y="137"/>
                    </a:lnTo>
                    <a:lnTo>
                      <a:pt x="183" y="139"/>
                    </a:lnTo>
                    <a:lnTo>
                      <a:pt x="183" y="145"/>
                    </a:lnTo>
                    <a:lnTo>
                      <a:pt x="181" y="149"/>
                    </a:lnTo>
                    <a:lnTo>
                      <a:pt x="181" y="153"/>
                    </a:lnTo>
                    <a:lnTo>
                      <a:pt x="179" y="158"/>
                    </a:lnTo>
                    <a:lnTo>
                      <a:pt x="179" y="162"/>
                    </a:lnTo>
                    <a:lnTo>
                      <a:pt x="177" y="166"/>
                    </a:lnTo>
                    <a:lnTo>
                      <a:pt x="175" y="172"/>
                    </a:lnTo>
                    <a:lnTo>
                      <a:pt x="175" y="175"/>
                    </a:lnTo>
                    <a:lnTo>
                      <a:pt x="173" y="181"/>
                    </a:lnTo>
                    <a:lnTo>
                      <a:pt x="171" y="185"/>
                    </a:lnTo>
                    <a:lnTo>
                      <a:pt x="169" y="191"/>
                    </a:lnTo>
                    <a:lnTo>
                      <a:pt x="167" y="194"/>
                    </a:lnTo>
                    <a:lnTo>
                      <a:pt x="167" y="200"/>
                    </a:lnTo>
                    <a:lnTo>
                      <a:pt x="164" y="204"/>
                    </a:lnTo>
                    <a:lnTo>
                      <a:pt x="162" y="208"/>
                    </a:lnTo>
                    <a:lnTo>
                      <a:pt x="160" y="213"/>
                    </a:lnTo>
                    <a:lnTo>
                      <a:pt x="156" y="217"/>
                    </a:lnTo>
                    <a:lnTo>
                      <a:pt x="154" y="221"/>
                    </a:lnTo>
                    <a:lnTo>
                      <a:pt x="152" y="227"/>
                    </a:lnTo>
                    <a:lnTo>
                      <a:pt x="148" y="230"/>
                    </a:lnTo>
                    <a:lnTo>
                      <a:pt x="147" y="234"/>
                    </a:lnTo>
                    <a:lnTo>
                      <a:pt x="143" y="240"/>
                    </a:lnTo>
                    <a:lnTo>
                      <a:pt x="141" y="244"/>
                    </a:lnTo>
                    <a:lnTo>
                      <a:pt x="137" y="248"/>
                    </a:lnTo>
                    <a:lnTo>
                      <a:pt x="135" y="251"/>
                    </a:lnTo>
                    <a:lnTo>
                      <a:pt x="131" y="257"/>
                    </a:lnTo>
                    <a:lnTo>
                      <a:pt x="129" y="261"/>
                    </a:lnTo>
                    <a:lnTo>
                      <a:pt x="126" y="265"/>
                    </a:lnTo>
                    <a:lnTo>
                      <a:pt x="122" y="270"/>
                    </a:lnTo>
                    <a:lnTo>
                      <a:pt x="118" y="272"/>
                    </a:lnTo>
                    <a:lnTo>
                      <a:pt x="116" y="278"/>
                    </a:lnTo>
                    <a:lnTo>
                      <a:pt x="112" y="282"/>
                    </a:lnTo>
                    <a:lnTo>
                      <a:pt x="109" y="286"/>
                    </a:lnTo>
                    <a:lnTo>
                      <a:pt x="105" y="289"/>
                    </a:lnTo>
                    <a:lnTo>
                      <a:pt x="101" y="293"/>
                    </a:lnTo>
                    <a:lnTo>
                      <a:pt x="97" y="297"/>
                    </a:lnTo>
                    <a:lnTo>
                      <a:pt x="93" y="301"/>
                    </a:lnTo>
                    <a:lnTo>
                      <a:pt x="91" y="305"/>
                    </a:lnTo>
                    <a:lnTo>
                      <a:pt x="88" y="308"/>
                    </a:lnTo>
                    <a:lnTo>
                      <a:pt x="84" y="310"/>
                    </a:lnTo>
                    <a:lnTo>
                      <a:pt x="80" y="316"/>
                    </a:lnTo>
                    <a:lnTo>
                      <a:pt x="78" y="320"/>
                    </a:lnTo>
                    <a:lnTo>
                      <a:pt x="74" y="322"/>
                    </a:lnTo>
                    <a:lnTo>
                      <a:pt x="69" y="325"/>
                    </a:lnTo>
                    <a:lnTo>
                      <a:pt x="67" y="329"/>
                    </a:lnTo>
                    <a:lnTo>
                      <a:pt x="65" y="333"/>
                    </a:lnTo>
                    <a:lnTo>
                      <a:pt x="61" y="335"/>
                    </a:lnTo>
                    <a:lnTo>
                      <a:pt x="57" y="339"/>
                    </a:lnTo>
                    <a:lnTo>
                      <a:pt x="53" y="341"/>
                    </a:lnTo>
                    <a:lnTo>
                      <a:pt x="50" y="344"/>
                    </a:lnTo>
                    <a:lnTo>
                      <a:pt x="46" y="346"/>
                    </a:lnTo>
                    <a:lnTo>
                      <a:pt x="44" y="350"/>
                    </a:lnTo>
                    <a:lnTo>
                      <a:pt x="40" y="352"/>
                    </a:lnTo>
                    <a:lnTo>
                      <a:pt x="34" y="358"/>
                    </a:lnTo>
                    <a:lnTo>
                      <a:pt x="29" y="363"/>
                    </a:lnTo>
                    <a:lnTo>
                      <a:pt x="23" y="367"/>
                    </a:lnTo>
                    <a:lnTo>
                      <a:pt x="19" y="371"/>
                    </a:lnTo>
                    <a:lnTo>
                      <a:pt x="15" y="373"/>
                    </a:lnTo>
                    <a:lnTo>
                      <a:pt x="12" y="377"/>
                    </a:lnTo>
                    <a:lnTo>
                      <a:pt x="8" y="379"/>
                    </a:lnTo>
                    <a:lnTo>
                      <a:pt x="6" y="382"/>
                    </a:lnTo>
                    <a:lnTo>
                      <a:pt x="2" y="384"/>
                    </a:lnTo>
                    <a:lnTo>
                      <a:pt x="0" y="386"/>
                    </a:lnTo>
                    <a:lnTo>
                      <a:pt x="0" y="449"/>
                    </a:lnTo>
                    <a:lnTo>
                      <a:pt x="139" y="447"/>
                    </a:lnTo>
                    <a:lnTo>
                      <a:pt x="139" y="445"/>
                    </a:lnTo>
                    <a:lnTo>
                      <a:pt x="141" y="445"/>
                    </a:lnTo>
                    <a:lnTo>
                      <a:pt x="145" y="441"/>
                    </a:lnTo>
                    <a:lnTo>
                      <a:pt x="148" y="438"/>
                    </a:lnTo>
                    <a:lnTo>
                      <a:pt x="150" y="436"/>
                    </a:lnTo>
                    <a:lnTo>
                      <a:pt x="152" y="434"/>
                    </a:lnTo>
                    <a:lnTo>
                      <a:pt x="154" y="430"/>
                    </a:lnTo>
                    <a:lnTo>
                      <a:pt x="158" y="428"/>
                    </a:lnTo>
                    <a:lnTo>
                      <a:pt x="160" y="422"/>
                    </a:lnTo>
                    <a:lnTo>
                      <a:pt x="164" y="420"/>
                    </a:lnTo>
                    <a:lnTo>
                      <a:pt x="167" y="417"/>
                    </a:lnTo>
                    <a:lnTo>
                      <a:pt x="169" y="413"/>
                    </a:lnTo>
                    <a:lnTo>
                      <a:pt x="173" y="407"/>
                    </a:lnTo>
                    <a:lnTo>
                      <a:pt x="177" y="403"/>
                    </a:lnTo>
                    <a:lnTo>
                      <a:pt x="179" y="398"/>
                    </a:lnTo>
                    <a:lnTo>
                      <a:pt x="185" y="392"/>
                    </a:lnTo>
                    <a:lnTo>
                      <a:pt x="186" y="386"/>
                    </a:lnTo>
                    <a:lnTo>
                      <a:pt x="188" y="382"/>
                    </a:lnTo>
                    <a:lnTo>
                      <a:pt x="192" y="375"/>
                    </a:lnTo>
                    <a:lnTo>
                      <a:pt x="196" y="369"/>
                    </a:lnTo>
                    <a:lnTo>
                      <a:pt x="198" y="365"/>
                    </a:lnTo>
                    <a:lnTo>
                      <a:pt x="200" y="362"/>
                    </a:lnTo>
                    <a:lnTo>
                      <a:pt x="200" y="358"/>
                    </a:lnTo>
                    <a:lnTo>
                      <a:pt x="204" y="354"/>
                    </a:lnTo>
                    <a:lnTo>
                      <a:pt x="204" y="352"/>
                    </a:lnTo>
                    <a:lnTo>
                      <a:pt x="206" y="346"/>
                    </a:lnTo>
                    <a:lnTo>
                      <a:pt x="206" y="344"/>
                    </a:lnTo>
                    <a:lnTo>
                      <a:pt x="209" y="341"/>
                    </a:lnTo>
                    <a:lnTo>
                      <a:pt x="209" y="335"/>
                    </a:lnTo>
                    <a:lnTo>
                      <a:pt x="211" y="333"/>
                    </a:lnTo>
                    <a:lnTo>
                      <a:pt x="211" y="327"/>
                    </a:lnTo>
                    <a:lnTo>
                      <a:pt x="213" y="325"/>
                    </a:lnTo>
                    <a:lnTo>
                      <a:pt x="215" y="320"/>
                    </a:lnTo>
                    <a:lnTo>
                      <a:pt x="217" y="316"/>
                    </a:lnTo>
                    <a:lnTo>
                      <a:pt x="217" y="310"/>
                    </a:lnTo>
                    <a:lnTo>
                      <a:pt x="219" y="308"/>
                    </a:lnTo>
                    <a:lnTo>
                      <a:pt x="219" y="303"/>
                    </a:lnTo>
                    <a:lnTo>
                      <a:pt x="219" y="297"/>
                    </a:lnTo>
                    <a:lnTo>
                      <a:pt x="221" y="293"/>
                    </a:lnTo>
                    <a:lnTo>
                      <a:pt x="223" y="289"/>
                    </a:lnTo>
                    <a:lnTo>
                      <a:pt x="223" y="284"/>
                    </a:lnTo>
                    <a:lnTo>
                      <a:pt x="223" y="278"/>
                    </a:lnTo>
                    <a:lnTo>
                      <a:pt x="225" y="272"/>
                    </a:lnTo>
                    <a:lnTo>
                      <a:pt x="225" y="268"/>
                    </a:lnTo>
                    <a:lnTo>
                      <a:pt x="225" y="263"/>
                    </a:lnTo>
                    <a:lnTo>
                      <a:pt x="225" y="259"/>
                    </a:lnTo>
                    <a:lnTo>
                      <a:pt x="226" y="253"/>
                    </a:lnTo>
                    <a:lnTo>
                      <a:pt x="226" y="248"/>
                    </a:lnTo>
                    <a:lnTo>
                      <a:pt x="228" y="244"/>
                    </a:lnTo>
                    <a:lnTo>
                      <a:pt x="228" y="238"/>
                    </a:lnTo>
                    <a:lnTo>
                      <a:pt x="228" y="232"/>
                    </a:lnTo>
                    <a:lnTo>
                      <a:pt x="228" y="229"/>
                    </a:lnTo>
                    <a:lnTo>
                      <a:pt x="228" y="223"/>
                    </a:lnTo>
                    <a:lnTo>
                      <a:pt x="228" y="219"/>
                    </a:lnTo>
                    <a:lnTo>
                      <a:pt x="228" y="213"/>
                    </a:lnTo>
                    <a:lnTo>
                      <a:pt x="230" y="208"/>
                    </a:lnTo>
                    <a:lnTo>
                      <a:pt x="230" y="202"/>
                    </a:lnTo>
                    <a:lnTo>
                      <a:pt x="230" y="196"/>
                    </a:lnTo>
                    <a:lnTo>
                      <a:pt x="230" y="191"/>
                    </a:lnTo>
                    <a:lnTo>
                      <a:pt x="230" y="187"/>
                    </a:lnTo>
                    <a:lnTo>
                      <a:pt x="230" y="183"/>
                    </a:lnTo>
                    <a:lnTo>
                      <a:pt x="230" y="177"/>
                    </a:lnTo>
                    <a:lnTo>
                      <a:pt x="230" y="172"/>
                    </a:lnTo>
                    <a:lnTo>
                      <a:pt x="230" y="168"/>
                    </a:lnTo>
                    <a:lnTo>
                      <a:pt x="230" y="162"/>
                    </a:lnTo>
                    <a:lnTo>
                      <a:pt x="230" y="158"/>
                    </a:lnTo>
                    <a:lnTo>
                      <a:pt x="230" y="153"/>
                    </a:lnTo>
                    <a:lnTo>
                      <a:pt x="230" y="149"/>
                    </a:lnTo>
                    <a:lnTo>
                      <a:pt x="230" y="143"/>
                    </a:lnTo>
                    <a:lnTo>
                      <a:pt x="230" y="139"/>
                    </a:lnTo>
                    <a:lnTo>
                      <a:pt x="230" y="135"/>
                    </a:lnTo>
                    <a:lnTo>
                      <a:pt x="230" y="132"/>
                    </a:lnTo>
                    <a:lnTo>
                      <a:pt x="230" y="126"/>
                    </a:lnTo>
                    <a:lnTo>
                      <a:pt x="230" y="122"/>
                    </a:lnTo>
                    <a:lnTo>
                      <a:pt x="230" y="118"/>
                    </a:lnTo>
                    <a:lnTo>
                      <a:pt x="230" y="115"/>
                    </a:lnTo>
                    <a:lnTo>
                      <a:pt x="228" y="111"/>
                    </a:lnTo>
                    <a:lnTo>
                      <a:pt x="228" y="107"/>
                    </a:lnTo>
                    <a:lnTo>
                      <a:pt x="228" y="103"/>
                    </a:lnTo>
                    <a:lnTo>
                      <a:pt x="228" y="99"/>
                    </a:lnTo>
                    <a:lnTo>
                      <a:pt x="228" y="96"/>
                    </a:lnTo>
                    <a:lnTo>
                      <a:pt x="228" y="94"/>
                    </a:lnTo>
                    <a:lnTo>
                      <a:pt x="228" y="90"/>
                    </a:lnTo>
                    <a:lnTo>
                      <a:pt x="228" y="88"/>
                    </a:lnTo>
                    <a:lnTo>
                      <a:pt x="228" y="82"/>
                    </a:lnTo>
                    <a:lnTo>
                      <a:pt x="228" y="77"/>
                    </a:lnTo>
                    <a:lnTo>
                      <a:pt x="226" y="73"/>
                    </a:lnTo>
                    <a:lnTo>
                      <a:pt x="226" y="69"/>
                    </a:lnTo>
                    <a:lnTo>
                      <a:pt x="226" y="65"/>
                    </a:lnTo>
                    <a:lnTo>
                      <a:pt x="226" y="6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</p:grpSp>
        <p:sp>
          <p:nvSpPr>
            <p:cNvPr id="65606" name="Line 141"/>
            <p:cNvSpPr>
              <a:spLocks noChangeShapeType="1"/>
            </p:cNvSpPr>
            <p:nvPr/>
          </p:nvSpPr>
          <p:spPr bwMode="auto">
            <a:xfrm flipH="1">
              <a:off x="1447800" y="2214563"/>
              <a:ext cx="914400" cy="1295400"/>
            </a:xfrm>
            <a:prstGeom prst="line">
              <a:avLst/>
            </a:prstGeom>
            <a:noFill/>
            <a:ln w="76200">
              <a:solidFill>
                <a:srgbClr val="DDDDDD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Oval 143"/>
            <p:cNvSpPr>
              <a:spLocks noChangeArrowheads="1"/>
            </p:cNvSpPr>
            <p:nvPr/>
          </p:nvSpPr>
          <p:spPr bwMode="auto">
            <a:xfrm>
              <a:off x="1295400" y="3281363"/>
              <a:ext cx="381000" cy="381000"/>
            </a:xfrm>
            <a:prstGeom prst="ellipse">
              <a:avLst/>
            </a:prstGeom>
            <a:solidFill>
              <a:srgbClr val="C0C0C0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5608" name="Text Box 157"/>
            <p:cNvSpPr txBox="1">
              <a:spLocks noChangeArrowheads="1"/>
            </p:cNvSpPr>
            <p:nvPr/>
          </p:nvSpPr>
          <p:spPr bwMode="auto">
            <a:xfrm>
              <a:off x="1319213" y="3230563"/>
              <a:ext cx="3698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DDDDDD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en-US" sz="1800" b="1" baseline="-25000">
                  <a:solidFill>
                    <a:srgbClr val="DDDDDD"/>
                  </a:solidFill>
                  <a:latin typeface="Arial Narrow" panose="020B0606020202030204" pitchFamily="34" charset="0"/>
                </a:rPr>
                <a:t>1</a:t>
              </a:r>
              <a:endParaRPr lang="en-US" altLang="en-US" sz="1800" b="1">
                <a:solidFill>
                  <a:srgbClr val="DDDDDD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609" name="Text Box 158"/>
            <p:cNvSpPr txBox="1">
              <a:spLocks noChangeArrowheads="1"/>
            </p:cNvSpPr>
            <p:nvPr/>
          </p:nvSpPr>
          <p:spPr bwMode="auto">
            <a:xfrm>
              <a:off x="711200" y="3509963"/>
              <a:ext cx="660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DDDDDD"/>
                  </a:solidFill>
                  <a:latin typeface="Arial Narrow" panose="020B0606020202030204" pitchFamily="34" charset="0"/>
                </a:rPr>
                <a:t>&lt;0.52</a:t>
              </a:r>
            </a:p>
          </p:txBody>
        </p:sp>
        <p:sp>
          <p:nvSpPr>
            <p:cNvPr id="65610" name="Text Box 159"/>
            <p:cNvSpPr txBox="1">
              <a:spLocks noChangeArrowheads="1"/>
            </p:cNvSpPr>
            <p:nvPr/>
          </p:nvSpPr>
          <p:spPr bwMode="auto">
            <a:xfrm>
              <a:off x="1524000" y="3509963"/>
              <a:ext cx="6762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DDDDDD"/>
                  </a:solidFill>
                  <a:latin typeface="Arial Narrow" panose="020B0606020202030204" pitchFamily="34" charset="0"/>
                </a:rPr>
                <a:t>≥0.52</a:t>
              </a:r>
            </a:p>
          </p:txBody>
        </p:sp>
        <p:sp>
          <p:nvSpPr>
            <p:cNvPr id="65611" name="Text Box 161"/>
            <p:cNvSpPr txBox="1">
              <a:spLocks noChangeArrowheads="1"/>
            </p:cNvSpPr>
            <p:nvPr/>
          </p:nvSpPr>
          <p:spPr bwMode="auto">
            <a:xfrm>
              <a:off x="3276600" y="3509963"/>
              <a:ext cx="6762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DDDDDD"/>
                  </a:solidFill>
                  <a:latin typeface="Arial Narrow" panose="020B0606020202030204" pitchFamily="34" charset="0"/>
                </a:rPr>
                <a:t>≥0.51</a:t>
              </a:r>
            </a:p>
          </p:txBody>
        </p:sp>
        <p:sp>
          <p:nvSpPr>
            <p:cNvPr id="65612" name="Text Box 164"/>
            <p:cNvSpPr txBox="1">
              <a:spLocks noChangeArrowheads="1"/>
            </p:cNvSpPr>
            <p:nvPr/>
          </p:nvSpPr>
          <p:spPr bwMode="auto">
            <a:xfrm>
              <a:off x="1524000" y="2305050"/>
              <a:ext cx="660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DDDDDD"/>
                  </a:solidFill>
                  <a:latin typeface="Arial Narrow" panose="020B0606020202030204" pitchFamily="34" charset="0"/>
                </a:rPr>
                <a:t>&lt;0.63</a:t>
              </a:r>
            </a:p>
          </p:txBody>
        </p:sp>
      </p:grpSp>
      <p:sp>
        <p:nvSpPr>
          <p:cNvPr id="6554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Prediction Rules</a:t>
            </a:r>
          </a:p>
        </p:txBody>
      </p:sp>
      <p:sp>
        <p:nvSpPr>
          <p:cNvPr id="6246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</a:gra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2469" name="Rectangle 8"/>
          <p:cNvSpPr>
            <a:spLocks noChangeArrowheads="1"/>
          </p:cNvSpPr>
          <p:nvPr/>
        </p:nvSpPr>
        <p:spPr bwMode="auto">
          <a:xfrm>
            <a:off x="4876800" y="1905000"/>
            <a:ext cx="1946275" cy="13335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glow rad="101600">
              <a:srgbClr val="FF0000">
                <a:alpha val="40000"/>
              </a:srgbClr>
            </a:glo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5547" name="Text Box 12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65548" name="Text Box 13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65549" name="Text Box 14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65550" name="Text Box 15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65551" name="Text Box 16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65552" name="Text Box 17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65553" name="Text Box 18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65554" name="Text Box 19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65555" name="Text Box 20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65556" name="Text Box 21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65557" name="Text Box 22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65558" name="Text Box 23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65559" name="Text Box 24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65560" name="Text Box 25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65561" name="Text Box 26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65562" name="Text Box 27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65563" name="Text Box 28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65564" name="Text Box 29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65565" name="Text Box 30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65566" name="Text Box 31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65567" name="Text Box 32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65568" name="Text Box 33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65569" name="Text Box 34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65570" name="Text Box 35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sp>
        <p:nvSpPr>
          <p:cNvPr id="82976" name="Text Box 101"/>
          <p:cNvSpPr txBox="1">
            <a:spLocks noChangeArrowheads="1"/>
          </p:cNvSpPr>
          <p:nvPr/>
        </p:nvSpPr>
        <p:spPr bwMode="auto">
          <a:xfrm>
            <a:off x="5473700" y="1193800"/>
            <a:ext cx="154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chemeClr val="tx2"/>
                </a:solidFill>
                <a:latin typeface="Arial Narrow" panose="020B0606020202030204" pitchFamily="34" charset="0"/>
              </a:rPr>
              <a:t>Decision = </a:t>
            </a:r>
          </a:p>
          <a:p>
            <a:pPr eaLnBrk="1" hangingPunct="1"/>
            <a:r>
              <a:rPr lang="en-US" altLang="en-US" sz="1800" b="1">
                <a:solidFill>
                  <a:schemeClr val="tx2"/>
                </a:solidFill>
                <a:latin typeface="Arial Narrow" panose="020B0606020202030204" pitchFamily="34" charset="0"/>
              </a:rPr>
              <a:t>Estimate = 0.70</a:t>
            </a:r>
          </a:p>
        </p:txBody>
      </p:sp>
      <p:sp>
        <p:nvSpPr>
          <p:cNvPr id="6" name="Oval 10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91300" y="1308100"/>
            <a:ext cx="152400" cy="1524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5573" name="Line 106"/>
          <p:cNvSpPr>
            <a:spLocks noChangeShapeType="1"/>
          </p:cNvSpPr>
          <p:nvPr/>
        </p:nvSpPr>
        <p:spPr bwMode="auto">
          <a:xfrm>
            <a:off x="2286000" y="2214563"/>
            <a:ext cx="914400" cy="1295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7" name="Oval 14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33600" y="2062163"/>
            <a:ext cx="381000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5575" name="Line 144"/>
          <p:cNvSpPr>
            <a:spLocks noChangeShapeType="1"/>
          </p:cNvSpPr>
          <p:nvPr/>
        </p:nvSpPr>
        <p:spPr bwMode="auto">
          <a:xfrm flipH="1">
            <a:off x="2590800" y="3509963"/>
            <a:ext cx="533400" cy="990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0" name="Oval 14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71800" y="3281363"/>
            <a:ext cx="381000" cy="381000"/>
          </a:xfrm>
          <a:prstGeom prst="ellipse">
            <a:avLst/>
          </a:prstGeom>
          <a:solidFill>
            <a:schemeClr val="hlink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62511" name="Text Box 146"/>
          <p:cNvSpPr txBox="1">
            <a:spLocks noChangeArrowheads="1"/>
          </p:cNvSpPr>
          <p:nvPr/>
        </p:nvSpPr>
        <p:spPr bwMode="auto">
          <a:xfrm>
            <a:off x="2667000" y="4616450"/>
            <a:ext cx="515938" cy="336550"/>
          </a:xfrm>
          <a:prstGeom prst="rect">
            <a:avLst/>
          </a:prstGeom>
          <a:solidFill>
            <a:schemeClr val="hlink"/>
          </a:solidFill>
          <a:ln w="28575">
            <a:noFill/>
            <a:miter lim="800000"/>
            <a:headEnd/>
            <a:tailEnd type="none" w="med" len="lg"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2"/>
                </a:solidFill>
                <a:latin typeface="Arial Narrow" pitchFamily="34" charset="0"/>
              </a:rPr>
              <a:t>70%</a:t>
            </a:r>
          </a:p>
        </p:txBody>
      </p:sp>
      <p:grpSp>
        <p:nvGrpSpPr>
          <p:cNvPr id="12" name="Group 147"/>
          <p:cNvGrpSpPr>
            <a:grpSpLocks/>
          </p:cNvGrpSpPr>
          <p:nvPr/>
        </p:nvGrpSpPr>
        <p:grpSpPr bwMode="auto">
          <a:xfrm flipH="1">
            <a:off x="2286000" y="4195763"/>
            <a:ext cx="533400" cy="649287"/>
            <a:chOff x="576" y="2496"/>
            <a:chExt cx="864" cy="11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529" name="Freeform 148"/>
            <p:cNvSpPr>
              <a:spLocks/>
            </p:cNvSpPr>
            <p:nvPr/>
          </p:nvSpPr>
          <p:spPr bwMode="auto">
            <a:xfrm>
              <a:off x="600" y="2503"/>
              <a:ext cx="748" cy="1109"/>
            </a:xfrm>
            <a:custGeom>
              <a:avLst/>
              <a:gdLst>
                <a:gd name="T0" fmla="*/ 21 w 1496"/>
                <a:gd name="T1" fmla="*/ 0 h 2218"/>
                <a:gd name="T2" fmla="*/ 21 w 1496"/>
                <a:gd name="T3" fmla="*/ 1 h 2218"/>
                <a:gd name="T4" fmla="*/ 20 w 1496"/>
                <a:gd name="T5" fmla="*/ 4 h 2218"/>
                <a:gd name="T6" fmla="*/ 21 w 1496"/>
                <a:gd name="T7" fmla="*/ 9 h 2218"/>
                <a:gd name="T8" fmla="*/ 23 w 1496"/>
                <a:gd name="T9" fmla="*/ 15 h 2218"/>
                <a:gd name="T10" fmla="*/ 23 w 1496"/>
                <a:gd name="T11" fmla="*/ 20 h 2218"/>
                <a:gd name="T12" fmla="*/ 22 w 1496"/>
                <a:gd name="T13" fmla="*/ 26 h 2218"/>
                <a:gd name="T14" fmla="*/ 12 w 1496"/>
                <a:gd name="T15" fmla="*/ 27 h 2218"/>
                <a:gd name="T16" fmla="*/ 12 w 1496"/>
                <a:gd name="T17" fmla="*/ 30 h 2218"/>
                <a:gd name="T18" fmla="*/ 10 w 1496"/>
                <a:gd name="T19" fmla="*/ 35 h 2218"/>
                <a:gd name="T20" fmla="*/ 9 w 1496"/>
                <a:gd name="T21" fmla="*/ 35 h 2218"/>
                <a:gd name="T22" fmla="*/ 9 w 1496"/>
                <a:gd name="T23" fmla="*/ 34 h 2218"/>
                <a:gd name="T24" fmla="*/ 10 w 1496"/>
                <a:gd name="T25" fmla="*/ 31 h 2218"/>
                <a:gd name="T26" fmla="*/ 11 w 1496"/>
                <a:gd name="T27" fmla="*/ 29 h 2218"/>
                <a:gd name="T28" fmla="*/ 10 w 1496"/>
                <a:gd name="T29" fmla="*/ 27 h 2218"/>
                <a:gd name="T30" fmla="*/ 5 w 1496"/>
                <a:gd name="T31" fmla="*/ 27 h 2218"/>
                <a:gd name="T32" fmla="*/ 0 w 1496"/>
                <a:gd name="T33" fmla="*/ 20 h 2218"/>
                <a:gd name="T34" fmla="*/ 1 w 1496"/>
                <a:gd name="T35" fmla="*/ 14 h 2218"/>
                <a:gd name="T36" fmla="*/ 1 w 1496"/>
                <a:gd name="T37" fmla="*/ 14 h 2218"/>
                <a:gd name="T38" fmla="*/ 6 w 1496"/>
                <a:gd name="T39" fmla="*/ 9 h 2218"/>
                <a:gd name="T40" fmla="*/ 6 w 1496"/>
                <a:gd name="T41" fmla="*/ 9 h 2218"/>
                <a:gd name="T42" fmla="*/ 11 w 1496"/>
                <a:gd name="T43" fmla="*/ 5 h 2218"/>
                <a:gd name="T44" fmla="*/ 12 w 1496"/>
                <a:gd name="T45" fmla="*/ 5 h 2218"/>
                <a:gd name="T46" fmla="*/ 14 w 1496"/>
                <a:gd name="T47" fmla="*/ 3 h 2218"/>
                <a:gd name="T48" fmla="*/ 18 w 1496"/>
                <a:gd name="T49" fmla="*/ 3 h 2218"/>
                <a:gd name="T50" fmla="*/ 21 w 1496"/>
                <a:gd name="T51" fmla="*/ 0 h 2218"/>
                <a:gd name="T52" fmla="*/ 21 w 1496"/>
                <a:gd name="T53" fmla="*/ 0 h 22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96"/>
                <a:gd name="T82" fmla="*/ 0 h 2218"/>
                <a:gd name="T83" fmla="*/ 1496 w 1496"/>
                <a:gd name="T84" fmla="*/ 2218 h 221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96" h="2218">
                  <a:moveTo>
                    <a:pt x="1304" y="0"/>
                  </a:moveTo>
                  <a:lnTo>
                    <a:pt x="1338" y="78"/>
                  </a:lnTo>
                  <a:lnTo>
                    <a:pt x="1279" y="291"/>
                  </a:lnTo>
                  <a:lnTo>
                    <a:pt x="1309" y="521"/>
                  </a:lnTo>
                  <a:lnTo>
                    <a:pt x="1433" y="1002"/>
                  </a:lnTo>
                  <a:lnTo>
                    <a:pt x="1496" y="1298"/>
                  </a:lnTo>
                  <a:lnTo>
                    <a:pt x="1395" y="1692"/>
                  </a:lnTo>
                  <a:lnTo>
                    <a:pt x="752" y="1787"/>
                  </a:lnTo>
                  <a:lnTo>
                    <a:pt x="733" y="1981"/>
                  </a:lnTo>
                  <a:lnTo>
                    <a:pt x="610" y="2218"/>
                  </a:lnTo>
                  <a:lnTo>
                    <a:pt x="547" y="2205"/>
                  </a:lnTo>
                  <a:lnTo>
                    <a:pt x="534" y="2121"/>
                  </a:lnTo>
                  <a:lnTo>
                    <a:pt x="636" y="1986"/>
                  </a:lnTo>
                  <a:lnTo>
                    <a:pt x="642" y="1889"/>
                  </a:lnTo>
                  <a:lnTo>
                    <a:pt x="604" y="1749"/>
                  </a:lnTo>
                  <a:lnTo>
                    <a:pt x="277" y="1730"/>
                  </a:lnTo>
                  <a:lnTo>
                    <a:pt x="0" y="1338"/>
                  </a:lnTo>
                  <a:lnTo>
                    <a:pt x="32" y="920"/>
                  </a:lnTo>
                  <a:lnTo>
                    <a:pt x="89" y="920"/>
                  </a:lnTo>
                  <a:lnTo>
                    <a:pt x="321" y="578"/>
                  </a:lnTo>
                  <a:lnTo>
                    <a:pt x="444" y="572"/>
                  </a:lnTo>
                  <a:lnTo>
                    <a:pt x="693" y="361"/>
                  </a:lnTo>
                  <a:lnTo>
                    <a:pt x="764" y="380"/>
                  </a:lnTo>
                  <a:lnTo>
                    <a:pt x="950" y="253"/>
                  </a:lnTo>
                  <a:lnTo>
                    <a:pt x="1093" y="226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2530" name="Freeform 149"/>
            <p:cNvSpPr>
              <a:spLocks/>
            </p:cNvSpPr>
            <p:nvPr/>
          </p:nvSpPr>
          <p:spPr bwMode="auto">
            <a:xfrm>
              <a:off x="1072" y="2646"/>
              <a:ext cx="110" cy="174"/>
            </a:xfrm>
            <a:custGeom>
              <a:avLst/>
              <a:gdLst>
                <a:gd name="T0" fmla="*/ 3 w 221"/>
                <a:gd name="T1" fmla="*/ 1 h 348"/>
                <a:gd name="T2" fmla="*/ 2 w 221"/>
                <a:gd name="T3" fmla="*/ 1 h 348"/>
                <a:gd name="T4" fmla="*/ 2 w 221"/>
                <a:gd name="T5" fmla="*/ 1 h 348"/>
                <a:gd name="T6" fmla="*/ 2 w 221"/>
                <a:gd name="T7" fmla="*/ 1 h 348"/>
                <a:gd name="T8" fmla="*/ 2 w 221"/>
                <a:gd name="T9" fmla="*/ 1 h 348"/>
                <a:gd name="T10" fmla="*/ 2 w 221"/>
                <a:gd name="T11" fmla="*/ 3 h 348"/>
                <a:gd name="T12" fmla="*/ 2 w 221"/>
                <a:gd name="T13" fmla="*/ 3 h 348"/>
                <a:gd name="T14" fmla="*/ 2 w 221"/>
                <a:gd name="T15" fmla="*/ 3 h 348"/>
                <a:gd name="T16" fmla="*/ 2 w 221"/>
                <a:gd name="T17" fmla="*/ 3 h 348"/>
                <a:gd name="T18" fmla="*/ 1 w 221"/>
                <a:gd name="T19" fmla="*/ 3 h 348"/>
                <a:gd name="T20" fmla="*/ 1 w 221"/>
                <a:gd name="T21" fmla="*/ 3 h 348"/>
                <a:gd name="T22" fmla="*/ 1 w 221"/>
                <a:gd name="T23" fmla="*/ 3 h 348"/>
                <a:gd name="T24" fmla="*/ 1 w 221"/>
                <a:gd name="T25" fmla="*/ 3 h 348"/>
                <a:gd name="T26" fmla="*/ 1 w 221"/>
                <a:gd name="T27" fmla="*/ 3 h 348"/>
                <a:gd name="T28" fmla="*/ 1 w 221"/>
                <a:gd name="T29" fmla="*/ 3 h 348"/>
                <a:gd name="T30" fmla="*/ 1 w 221"/>
                <a:gd name="T31" fmla="*/ 3 h 348"/>
                <a:gd name="T32" fmla="*/ 1 w 221"/>
                <a:gd name="T33" fmla="*/ 5 h 348"/>
                <a:gd name="T34" fmla="*/ 0 w 221"/>
                <a:gd name="T35" fmla="*/ 5 h 348"/>
                <a:gd name="T36" fmla="*/ 0 w 221"/>
                <a:gd name="T37" fmla="*/ 5 h 348"/>
                <a:gd name="T38" fmla="*/ 0 w 221"/>
                <a:gd name="T39" fmla="*/ 5 h 348"/>
                <a:gd name="T40" fmla="*/ 0 w 221"/>
                <a:gd name="T41" fmla="*/ 5 h 348"/>
                <a:gd name="T42" fmla="*/ 0 w 221"/>
                <a:gd name="T43" fmla="*/ 5 h 348"/>
                <a:gd name="T44" fmla="*/ 0 w 221"/>
                <a:gd name="T45" fmla="*/ 5 h 348"/>
                <a:gd name="T46" fmla="*/ 0 w 221"/>
                <a:gd name="T47" fmla="*/ 5 h 348"/>
                <a:gd name="T48" fmla="*/ 0 w 221"/>
                <a:gd name="T49" fmla="*/ 5 h 348"/>
                <a:gd name="T50" fmla="*/ 0 w 221"/>
                <a:gd name="T51" fmla="*/ 5 h 348"/>
                <a:gd name="T52" fmla="*/ 0 w 221"/>
                <a:gd name="T53" fmla="*/ 5 h 348"/>
                <a:gd name="T54" fmla="*/ 0 w 221"/>
                <a:gd name="T55" fmla="*/ 5 h 348"/>
                <a:gd name="T56" fmla="*/ 0 w 221"/>
                <a:gd name="T57" fmla="*/ 5 h 348"/>
                <a:gd name="T58" fmla="*/ 0 w 221"/>
                <a:gd name="T59" fmla="*/ 5 h 348"/>
                <a:gd name="T60" fmla="*/ 0 w 221"/>
                <a:gd name="T61" fmla="*/ 5 h 348"/>
                <a:gd name="T62" fmla="*/ 0 w 221"/>
                <a:gd name="T63" fmla="*/ 5 h 348"/>
                <a:gd name="T64" fmla="*/ 0 w 221"/>
                <a:gd name="T65" fmla="*/ 3 h 348"/>
                <a:gd name="T66" fmla="*/ 0 w 221"/>
                <a:gd name="T67" fmla="*/ 3 h 348"/>
                <a:gd name="T68" fmla="*/ 0 w 221"/>
                <a:gd name="T69" fmla="*/ 3 h 348"/>
                <a:gd name="T70" fmla="*/ 0 w 221"/>
                <a:gd name="T71" fmla="*/ 3 h 348"/>
                <a:gd name="T72" fmla="*/ 0 w 221"/>
                <a:gd name="T73" fmla="*/ 3 h 348"/>
                <a:gd name="T74" fmla="*/ 0 w 221"/>
                <a:gd name="T75" fmla="*/ 3 h 348"/>
                <a:gd name="T76" fmla="*/ 0 w 221"/>
                <a:gd name="T77" fmla="*/ 3 h 348"/>
                <a:gd name="T78" fmla="*/ 0 w 221"/>
                <a:gd name="T79" fmla="*/ 3 h 348"/>
                <a:gd name="T80" fmla="*/ 0 w 221"/>
                <a:gd name="T81" fmla="*/ 3 h 348"/>
                <a:gd name="T82" fmla="*/ 0 w 221"/>
                <a:gd name="T83" fmla="*/ 1 h 348"/>
                <a:gd name="T84" fmla="*/ 0 w 221"/>
                <a:gd name="T85" fmla="*/ 1 h 348"/>
                <a:gd name="T86" fmla="*/ 0 w 221"/>
                <a:gd name="T87" fmla="*/ 1 h 348"/>
                <a:gd name="T88" fmla="*/ 0 w 221"/>
                <a:gd name="T89" fmla="*/ 1 h 348"/>
                <a:gd name="T90" fmla="*/ 0 w 221"/>
                <a:gd name="T91" fmla="*/ 1 h 348"/>
                <a:gd name="T92" fmla="*/ 0 w 221"/>
                <a:gd name="T93" fmla="*/ 1 h 348"/>
                <a:gd name="T94" fmla="*/ 1 w 221"/>
                <a:gd name="T95" fmla="*/ 1 h 348"/>
                <a:gd name="T96" fmla="*/ 1 w 221"/>
                <a:gd name="T97" fmla="*/ 1 h 348"/>
                <a:gd name="T98" fmla="*/ 1 w 221"/>
                <a:gd name="T99" fmla="*/ 1 h 348"/>
                <a:gd name="T100" fmla="*/ 1 w 221"/>
                <a:gd name="T101" fmla="*/ 1 h 348"/>
                <a:gd name="T102" fmla="*/ 1 w 221"/>
                <a:gd name="T103" fmla="*/ 1 h 348"/>
                <a:gd name="T104" fmla="*/ 2 w 221"/>
                <a:gd name="T105" fmla="*/ 1 h 348"/>
                <a:gd name="T106" fmla="*/ 2 w 221"/>
                <a:gd name="T107" fmla="*/ 1 h 348"/>
                <a:gd name="T108" fmla="*/ 2 w 221"/>
                <a:gd name="T109" fmla="*/ 1 h 348"/>
                <a:gd name="T110" fmla="*/ 2 w 221"/>
                <a:gd name="T111" fmla="*/ 1 h 348"/>
                <a:gd name="T112" fmla="*/ 2 w 221"/>
                <a:gd name="T113" fmla="*/ 1 h 348"/>
                <a:gd name="T114" fmla="*/ 3 w 221"/>
                <a:gd name="T115" fmla="*/ 1 h 348"/>
                <a:gd name="T116" fmla="*/ 3 w 221"/>
                <a:gd name="T117" fmla="*/ 1 h 348"/>
                <a:gd name="T118" fmla="*/ 3 w 221"/>
                <a:gd name="T119" fmla="*/ 0 h 348"/>
                <a:gd name="T120" fmla="*/ 3 w 221"/>
                <a:gd name="T121" fmla="*/ 1 h 34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1"/>
                <a:gd name="T184" fmla="*/ 0 h 348"/>
                <a:gd name="T185" fmla="*/ 221 w 221"/>
                <a:gd name="T186" fmla="*/ 348 h 34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1" h="348">
                  <a:moveTo>
                    <a:pt x="198" y="63"/>
                  </a:moveTo>
                  <a:lnTo>
                    <a:pt x="196" y="65"/>
                  </a:lnTo>
                  <a:lnTo>
                    <a:pt x="194" y="69"/>
                  </a:lnTo>
                  <a:lnTo>
                    <a:pt x="192" y="71"/>
                  </a:lnTo>
                  <a:lnTo>
                    <a:pt x="189" y="76"/>
                  </a:lnTo>
                  <a:lnTo>
                    <a:pt x="187" y="82"/>
                  </a:lnTo>
                  <a:lnTo>
                    <a:pt x="183" y="88"/>
                  </a:lnTo>
                  <a:lnTo>
                    <a:pt x="181" y="90"/>
                  </a:lnTo>
                  <a:lnTo>
                    <a:pt x="177" y="92"/>
                  </a:lnTo>
                  <a:lnTo>
                    <a:pt x="175" y="95"/>
                  </a:lnTo>
                  <a:lnTo>
                    <a:pt x="173" y="101"/>
                  </a:lnTo>
                  <a:lnTo>
                    <a:pt x="171" y="103"/>
                  </a:lnTo>
                  <a:lnTo>
                    <a:pt x="170" y="109"/>
                  </a:lnTo>
                  <a:lnTo>
                    <a:pt x="166" y="112"/>
                  </a:lnTo>
                  <a:lnTo>
                    <a:pt x="164" y="116"/>
                  </a:lnTo>
                  <a:lnTo>
                    <a:pt x="160" y="122"/>
                  </a:lnTo>
                  <a:lnTo>
                    <a:pt x="156" y="128"/>
                  </a:lnTo>
                  <a:lnTo>
                    <a:pt x="154" y="133"/>
                  </a:lnTo>
                  <a:lnTo>
                    <a:pt x="150" y="139"/>
                  </a:lnTo>
                  <a:lnTo>
                    <a:pt x="145" y="145"/>
                  </a:lnTo>
                  <a:lnTo>
                    <a:pt x="143" y="149"/>
                  </a:lnTo>
                  <a:lnTo>
                    <a:pt x="139" y="152"/>
                  </a:lnTo>
                  <a:lnTo>
                    <a:pt x="137" y="156"/>
                  </a:lnTo>
                  <a:lnTo>
                    <a:pt x="135" y="160"/>
                  </a:lnTo>
                  <a:lnTo>
                    <a:pt x="133" y="164"/>
                  </a:lnTo>
                  <a:lnTo>
                    <a:pt x="131" y="166"/>
                  </a:lnTo>
                  <a:lnTo>
                    <a:pt x="130" y="169"/>
                  </a:lnTo>
                  <a:lnTo>
                    <a:pt x="126" y="173"/>
                  </a:lnTo>
                  <a:lnTo>
                    <a:pt x="124" y="177"/>
                  </a:lnTo>
                  <a:lnTo>
                    <a:pt x="120" y="179"/>
                  </a:lnTo>
                  <a:lnTo>
                    <a:pt x="118" y="185"/>
                  </a:lnTo>
                  <a:lnTo>
                    <a:pt x="116" y="188"/>
                  </a:lnTo>
                  <a:lnTo>
                    <a:pt x="114" y="190"/>
                  </a:lnTo>
                  <a:lnTo>
                    <a:pt x="111" y="194"/>
                  </a:lnTo>
                  <a:lnTo>
                    <a:pt x="109" y="198"/>
                  </a:lnTo>
                  <a:lnTo>
                    <a:pt x="107" y="202"/>
                  </a:lnTo>
                  <a:lnTo>
                    <a:pt x="105" y="206"/>
                  </a:lnTo>
                  <a:lnTo>
                    <a:pt x="101" y="209"/>
                  </a:lnTo>
                  <a:lnTo>
                    <a:pt x="99" y="213"/>
                  </a:lnTo>
                  <a:lnTo>
                    <a:pt x="95" y="217"/>
                  </a:lnTo>
                  <a:lnTo>
                    <a:pt x="93" y="221"/>
                  </a:lnTo>
                  <a:lnTo>
                    <a:pt x="90" y="225"/>
                  </a:lnTo>
                  <a:lnTo>
                    <a:pt x="88" y="228"/>
                  </a:lnTo>
                  <a:lnTo>
                    <a:pt x="86" y="232"/>
                  </a:lnTo>
                  <a:lnTo>
                    <a:pt x="82" y="236"/>
                  </a:lnTo>
                  <a:lnTo>
                    <a:pt x="78" y="240"/>
                  </a:lnTo>
                  <a:lnTo>
                    <a:pt x="76" y="244"/>
                  </a:lnTo>
                  <a:lnTo>
                    <a:pt x="74" y="247"/>
                  </a:lnTo>
                  <a:lnTo>
                    <a:pt x="73" y="251"/>
                  </a:lnTo>
                  <a:lnTo>
                    <a:pt x="69" y="255"/>
                  </a:lnTo>
                  <a:lnTo>
                    <a:pt x="67" y="259"/>
                  </a:lnTo>
                  <a:lnTo>
                    <a:pt x="63" y="263"/>
                  </a:lnTo>
                  <a:lnTo>
                    <a:pt x="61" y="266"/>
                  </a:lnTo>
                  <a:lnTo>
                    <a:pt x="57" y="270"/>
                  </a:lnTo>
                  <a:lnTo>
                    <a:pt x="55" y="274"/>
                  </a:lnTo>
                  <a:lnTo>
                    <a:pt x="54" y="278"/>
                  </a:lnTo>
                  <a:lnTo>
                    <a:pt x="52" y="282"/>
                  </a:lnTo>
                  <a:lnTo>
                    <a:pt x="48" y="283"/>
                  </a:lnTo>
                  <a:lnTo>
                    <a:pt x="46" y="287"/>
                  </a:lnTo>
                  <a:lnTo>
                    <a:pt x="44" y="291"/>
                  </a:lnTo>
                  <a:lnTo>
                    <a:pt x="42" y="295"/>
                  </a:lnTo>
                  <a:lnTo>
                    <a:pt x="38" y="297"/>
                  </a:lnTo>
                  <a:lnTo>
                    <a:pt x="36" y="301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29" y="312"/>
                  </a:lnTo>
                  <a:lnTo>
                    <a:pt x="25" y="318"/>
                  </a:lnTo>
                  <a:lnTo>
                    <a:pt x="21" y="323"/>
                  </a:lnTo>
                  <a:lnTo>
                    <a:pt x="17" y="329"/>
                  </a:lnTo>
                  <a:lnTo>
                    <a:pt x="14" y="331"/>
                  </a:lnTo>
                  <a:lnTo>
                    <a:pt x="12" y="335"/>
                  </a:lnTo>
                  <a:lnTo>
                    <a:pt x="10" y="339"/>
                  </a:lnTo>
                  <a:lnTo>
                    <a:pt x="10" y="342"/>
                  </a:lnTo>
                  <a:lnTo>
                    <a:pt x="6" y="346"/>
                  </a:lnTo>
                  <a:lnTo>
                    <a:pt x="6" y="348"/>
                  </a:lnTo>
                  <a:lnTo>
                    <a:pt x="6" y="346"/>
                  </a:lnTo>
                  <a:lnTo>
                    <a:pt x="4" y="346"/>
                  </a:lnTo>
                  <a:lnTo>
                    <a:pt x="4" y="342"/>
                  </a:lnTo>
                  <a:lnTo>
                    <a:pt x="4" y="340"/>
                  </a:lnTo>
                  <a:lnTo>
                    <a:pt x="4" y="335"/>
                  </a:lnTo>
                  <a:lnTo>
                    <a:pt x="2" y="331"/>
                  </a:lnTo>
                  <a:lnTo>
                    <a:pt x="0" y="327"/>
                  </a:lnTo>
                  <a:lnTo>
                    <a:pt x="0" y="320"/>
                  </a:lnTo>
                  <a:lnTo>
                    <a:pt x="0" y="316"/>
                  </a:lnTo>
                  <a:lnTo>
                    <a:pt x="0" y="312"/>
                  </a:lnTo>
                  <a:lnTo>
                    <a:pt x="0" y="308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78"/>
                  </a:lnTo>
                  <a:lnTo>
                    <a:pt x="0" y="272"/>
                  </a:lnTo>
                  <a:lnTo>
                    <a:pt x="2" y="268"/>
                  </a:lnTo>
                  <a:lnTo>
                    <a:pt x="2" y="264"/>
                  </a:lnTo>
                  <a:lnTo>
                    <a:pt x="4" y="259"/>
                  </a:lnTo>
                  <a:lnTo>
                    <a:pt x="4" y="253"/>
                  </a:lnTo>
                  <a:lnTo>
                    <a:pt x="6" y="247"/>
                  </a:lnTo>
                  <a:lnTo>
                    <a:pt x="6" y="245"/>
                  </a:lnTo>
                  <a:lnTo>
                    <a:pt x="6" y="242"/>
                  </a:lnTo>
                  <a:lnTo>
                    <a:pt x="6" y="238"/>
                  </a:lnTo>
                  <a:lnTo>
                    <a:pt x="8" y="234"/>
                  </a:lnTo>
                  <a:lnTo>
                    <a:pt x="10" y="228"/>
                  </a:lnTo>
                  <a:lnTo>
                    <a:pt x="10" y="223"/>
                  </a:lnTo>
                  <a:lnTo>
                    <a:pt x="12" y="219"/>
                  </a:lnTo>
                  <a:lnTo>
                    <a:pt x="12" y="217"/>
                  </a:lnTo>
                  <a:lnTo>
                    <a:pt x="12" y="211"/>
                  </a:lnTo>
                  <a:lnTo>
                    <a:pt x="14" y="209"/>
                  </a:lnTo>
                  <a:lnTo>
                    <a:pt x="16" y="204"/>
                  </a:lnTo>
                  <a:lnTo>
                    <a:pt x="17" y="198"/>
                  </a:lnTo>
                  <a:lnTo>
                    <a:pt x="17" y="194"/>
                  </a:lnTo>
                  <a:lnTo>
                    <a:pt x="19" y="190"/>
                  </a:lnTo>
                  <a:lnTo>
                    <a:pt x="19" y="188"/>
                  </a:lnTo>
                  <a:lnTo>
                    <a:pt x="21" y="185"/>
                  </a:lnTo>
                  <a:lnTo>
                    <a:pt x="23" y="179"/>
                  </a:lnTo>
                  <a:lnTo>
                    <a:pt x="25" y="173"/>
                  </a:lnTo>
                  <a:lnTo>
                    <a:pt x="25" y="166"/>
                  </a:lnTo>
                  <a:lnTo>
                    <a:pt x="29" y="160"/>
                  </a:lnTo>
                  <a:lnTo>
                    <a:pt x="31" y="154"/>
                  </a:lnTo>
                  <a:lnTo>
                    <a:pt x="33" y="149"/>
                  </a:lnTo>
                  <a:lnTo>
                    <a:pt x="33" y="145"/>
                  </a:lnTo>
                  <a:lnTo>
                    <a:pt x="36" y="139"/>
                  </a:lnTo>
                  <a:lnTo>
                    <a:pt x="36" y="133"/>
                  </a:lnTo>
                  <a:lnTo>
                    <a:pt x="38" y="130"/>
                  </a:lnTo>
                  <a:lnTo>
                    <a:pt x="40" y="126"/>
                  </a:lnTo>
                  <a:lnTo>
                    <a:pt x="42" y="122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1"/>
                  </a:lnTo>
                  <a:lnTo>
                    <a:pt x="46" y="109"/>
                  </a:lnTo>
                  <a:lnTo>
                    <a:pt x="48" y="107"/>
                  </a:lnTo>
                  <a:lnTo>
                    <a:pt x="48" y="103"/>
                  </a:lnTo>
                  <a:lnTo>
                    <a:pt x="50" y="101"/>
                  </a:lnTo>
                  <a:lnTo>
                    <a:pt x="52" y="99"/>
                  </a:lnTo>
                  <a:lnTo>
                    <a:pt x="54" y="97"/>
                  </a:lnTo>
                  <a:lnTo>
                    <a:pt x="55" y="95"/>
                  </a:lnTo>
                  <a:lnTo>
                    <a:pt x="57" y="93"/>
                  </a:lnTo>
                  <a:lnTo>
                    <a:pt x="61" y="92"/>
                  </a:lnTo>
                  <a:lnTo>
                    <a:pt x="63" y="90"/>
                  </a:lnTo>
                  <a:lnTo>
                    <a:pt x="67" y="86"/>
                  </a:lnTo>
                  <a:lnTo>
                    <a:pt x="73" y="84"/>
                  </a:lnTo>
                  <a:lnTo>
                    <a:pt x="76" y="80"/>
                  </a:lnTo>
                  <a:lnTo>
                    <a:pt x="82" y="76"/>
                  </a:lnTo>
                  <a:lnTo>
                    <a:pt x="86" y="74"/>
                  </a:lnTo>
                  <a:lnTo>
                    <a:pt x="88" y="72"/>
                  </a:lnTo>
                  <a:lnTo>
                    <a:pt x="92" y="71"/>
                  </a:lnTo>
                  <a:lnTo>
                    <a:pt x="93" y="69"/>
                  </a:lnTo>
                  <a:lnTo>
                    <a:pt x="99" y="67"/>
                  </a:lnTo>
                  <a:lnTo>
                    <a:pt x="101" y="65"/>
                  </a:lnTo>
                  <a:lnTo>
                    <a:pt x="105" y="63"/>
                  </a:lnTo>
                  <a:lnTo>
                    <a:pt x="111" y="61"/>
                  </a:lnTo>
                  <a:lnTo>
                    <a:pt x="114" y="57"/>
                  </a:lnTo>
                  <a:lnTo>
                    <a:pt x="118" y="55"/>
                  </a:lnTo>
                  <a:lnTo>
                    <a:pt x="122" y="52"/>
                  </a:lnTo>
                  <a:lnTo>
                    <a:pt x="126" y="50"/>
                  </a:lnTo>
                  <a:lnTo>
                    <a:pt x="131" y="48"/>
                  </a:lnTo>
                  <a:lnTo>
                    <a:pt x="135" y="46"/>
                  </a:lnTo>
                  <a:lnTo>
                    <a:pt x="139" y="42"/>
                  </a:lnTo>
                  <a:lnTo>
                    <a:pt x="145" y="40"/>
                  </a:lnTo>
                  <a:lnTo>
                    <a:pt x="150" y="38"/>
                  </a:lnTo>
                  <a:lnTo>
                    <a:pt x="154" y="34"/>
                  </a:lnTo>
                  <a:lnTo>
                    <a:pt x="158" y="33"/>
                  </a:lnTo>
                  <a:lnTo>
                    <a:pt x="164" y="29"/>
                  </a:lnTo>
                  <a:lnTo>
                    <a:pt x="168" y="27"/>
                  </a:lnTo>
                  <a:lnTo>
                    <a:pt x="173" y="25"/>
                  </a:lnTo>
                  <a:lnTo>
                    <a:pt x="177" y="21"/>
                  </a:lnTo>
                  <a:lnTo>
                    <a:pt x="181" y="21"/>
                  </a:lnTo>
                  <a:lnTo>
                    <a:pt x="185" y="19"/>
                  </a:lnTo>
                  <a:lnTo>
                    <a:pt x="189" y="15"/>
                  </a:lnTo>
                  <a:lnTo>
                    <a:pt x="192" y="14"/>
                  </a:lnTo>
                  <a:lnTo>
                    <a:pt x="196" y="14"/>
                  </a:lnTo>
                  <a:lnTo>
                    <a:pt x="200" y="10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9" y="6"/>
                  </a:lnTo>
                  <a:lnTo>
                    <a:pt x="215" y="2"/>
                  </a:lnTo>
                  <a:lnTo>
                    <a:pt x="219" y="2"/>
                  </a:lnTo>
                  <a:lnTo>
                    <a:pt x="221" y="0"/>
                  </a:lnTo>
                  <a:lnTo>
                    <a:pt x="198" y="63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2531" name="Freeform 150"/>
            <p:cNvSpPr>
              <a:spLocks/>
            </p:cNvSpPr>
            <p:nvPr/>
          </p:nvSpPr>
          <p:spPr bwMode="auto">
            <a:xfrm>
              <a:off x="951" y="2704"/>
              <a:ext cx="130" cy="307"/>
            </a:xfrm>
            <a:custGeom>
              <a:avLst/>
              <a:gdLst>
                <a:gd name="T0" fmla="*/ 4 w 258"/>
                <a:gd name="T1" fmla="*/ 1 h 614"/>
                <a:gd name="T2" fmla="*/ 4 w 258"/>
                <a:gd name="T3" fmla="*/ 1 h 614"/>
                <a:gd name="T4" fmla="*/ 3 w 258"/>
                <a:gd name="T5" fmla="*/ 1 h 614"/>
                <a:gd name="T6" fmla="*/ 3 w 258"/>
                <a:gd name="T7" fmla="*/ 1 h 614"/>
                <a:gd name="T8" fmla="*/ 3 w 258"/>
                <a:gd name="T9" fmla="*/ 1 h 614"/>
                <a:gd name="T10" fmla="*/ 2 w 258"/>
                <a:gd name="T11" fmla="*/ 1 h 614"/>
                <a:gd name="T12" fmla="*/ 2 w 258"/>
                <a:gd name="T13" fmla="*/ 1 h 614"/>
                <a:gd name="T14" fmla="*/ 2 w 258"/>
                <a:gd name="T15" fmla="*/ 2 h 614"/>
                <a:gd name="T16" fmla="*/ 1 w 258"/>
                <a:gd name="T17" fmla="*/ 2 h 614"/>
                <a:gd name="T18" fmla="*/ 1 w 258"/>
                <a:gd name="T19" fmla="*/ 2 h 614"/>
                <a:gd name="T20" fmla="*/ 1 w 258"/>
                <a:gd name="T21" fmla="*/ 2 h 614"/>
                <a:gd name="T22" fmla="*/ 1 w 258"/>
                <a:gd name="T23" fmla="*/ 3 h 614"/>
                <a:gd name="T24" fmla="*/ 1 w 258"/>
                <a:gd name="T25" fmla="*/ 3 h 614"/>
                <a:gd name="T26" fmla="*/ 1 w 258"/>
                <a:gd name="T27" fmla="*/ 3 h 614"/>
                <a:gd name="T28" fmla="*/ 1 w 258"/>
                <a:gd name="T29" fmla="*/ 5 h 614"/>
                <a:gd name="T30" fmla="*/ 0 w 258"/>
                <a:gd name="T31" fmla="*/ 5 h 614"/>
                <a:gd name="T32" fmla="*/ 0 w 258"/>
                <a:gd name="T33" fmla="*/ 5 h 614"/>
                <a:gd name="T34" fmla="*/ 0 w 258"/>
                <a:gd name="T35" fmla="*/ 5 h 614"/>
                <a:gd name="T36" fmla="*/ 0 w 258"/>
                <a:gd name="T37" fmla="*/ 5 h 614"/>
                <a:gd name="T38" fmla="*/ 1 w 258"/>
                <a:gd name="T39" fmla="*/ 5 h 614"/>
                <a:gd name="T40" fmla="*/ 1 w 258"/>
                <a:gd name="T41" fmla="*/ 6 h 614"/>
                <a:gd name="T42" fmla="*/ 1 w 258"/>
                <a:gd name="T43" fmla="*/ 6 h 614"/>
                <a:gd name="T44" fmla="*/ 1 w 258"/>
                <a:gd name="T45" fmla="*/ 6 h 614"/>
                <a:gd name="T46" fmla="*/ 1 w 258"/>
                <a:gd name="T47" fmla="*/ 7 h 614"/>
                <a:gd name="T48" fmla="*/ 1 w 258"/>
                <a:gd name="T49" fmla="*/ 7 h 614"/>
                <a:gd name="T50" fmla="*/ 1 w 258"/>
                <a:gd name="T51" fmla="*/ 9 h 614"/>
                <a:gd name="T52" fmla="*/ 1 w 258"/>
                <a:gd name="T53" fmla="*/ 9 h 614"/>
                <a:gd name="T54" fmla="*/ 2 w 258"/>
                <a:gd name="T55" fmla="*/ 10 h 614"/>
                <a:gd name="T56" fmla="*/ 2 w 258"/>
                <a:gd name="T57" fmla="*/ 10 h 614"/>
                <a:gd name="T58" fmla="*/ 2 w 258"/>
                <a:gd name="T59" fmla="*/ 10 h 614"/>
                <a:gd name="T60" fmla="*/ 2 w 258"/>
                <a:gd name="T61" fmla="*/ 10 h 614"/>
                <a:gd name="T62" fmla="*/ 2 w 258"/>
                <a:gd name="T63" fmla="*/ 9 h 614"/>
                <a:gd name="T64" fmla="*/ 2 w 258"/>
                <a:gd name="T65" fmla="*/ 9 h 614"/>
                <a:gd name="T66" fmla="*/ 2 w 258"/>
                <a:gd name="T67" fmla="*/ 7 h 614"/>
                <a:gd name="T68" fmla="*/ 2 w 258"/>
                <a:gd name="T69" fmla="*/ 7 h 614"/>
                <a:gd name="T70" fmla="*/ 3 w 258"/>
                <a:gd name="T71" fmla="*/ 7 h 614"/>
                <a:gd name="T72" fmla="*/ 3 w 258"/>
                <a:gd name="T73" fmla="*/ 6 h 614"/>
                <a:gd name="T74" fmla="*/ 3 w 258"/>
                <a:gd name="T75" fmla="*/ 6 h 614"/>
                <a:gd name="T76" fmla="*/ 3 w 258"/>
                <a:gd name="T77" fmla="*/ 6 h 614"/>
                <a:gd name="T78" fmla="*/ 3 w 258"/>
                <a:gd name="T79" fmla="*/ 5 h 614"/>
                <a:gd name="T80" fmla="*/ 3 w 258"/>
                <a:gd name="T81" fmla="*/ 5 h 614"/>
                <a:gd name="T82" fmla="*/ 3 w 258"/>
                <a:gd name="T83" fmla="*/ 5 h 614"/>
                <a:gd name="T84" fmla="*/ 3 w 258"/>
                <a:gd name="T85" fmla="*/ 5 h 614"/>
                <a:gd name="T86" fmla="*/ 3 w 258"/>
                <a:gd name="T87" fmla="*/ 5 h 614"/>
                <a:gd name="T88" fmla="*/ 3 w 258"/>
                <a:gd name="T89" fmla="*/ 3 h 614"/>
                <a:gd name="T90" fmla="*/ 3 w 258"/>
                <a:gd name="T91" fmla="*/ 3 h 614"/>
                <a:gd name="T92" fmla="*/ 3 w 258"/>
                <a:gd name="T93" fmla="*/ 3 h 614"/>
                <a:gd name="T94" fmla="*/ 3 w 258"/>
                <a:gd name="T95" fmla="*/ 2 h 614"/>
                <a:gd name="T96" fmla="*/ 3 w 258"/>
                <a:gd name="T97" fmla="*/ 2 h 614"/>
                <a:gd name="T98" fmla="*/ 3 w 258"/>
                <a:gd name="T99" fmla="*/ 2 h 614"/>
                <a:gd name="T100" fmla="*/ 3 w 258"/>
                <a:gd name="T101" fmla="*/ 1 h 614"/>
                <a:gd name="T102" fmla="*/ 4 w 258"/>
                <a:gd name="T103" fmla="*/ 1 h 614"/>
                <a:gd name="T104" fmla="*/ 4 w 258"/>
                <a:gd name="T105" fmla="*/ 1 h 614"/>
                <a:gd name="T106" fmla="*/ 4 w 258"/>
                <a:gd name="T107" fmla="*/ 1 h 614"/>
                <a:gd name="T108" fmla="*/ 4 w 258"/>
                <a:gd name="T109" fmla="*/ 1 h 614"/>
                <a:gd name="T110" fmla="*/ 5 w 258"/>
                <a:gd name="T111" fmla="*/ 0 h 6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8"/>
                <a:gd name="T169" fmla="*/ 0 h 614"/>
                <a:gd name="T170" fmla="*/ 258 w 258"/>
                <a:gd name="T171" fmla="*/ 614 h 6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8" h="614">
                  <a:moveTo>
                    <a:pt x="258" y="0"/>
                  </a:moveTo>
                  <a:lnTo>
                    <a:pt x="258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9" y="2"/>
                  </a:lnTo>
                  <a:lnTo>
                    <a:pt x="245" y="4"/>
                  </a:lnTo>
                  <a:lnTo>
                    <a:pt x="241" y="6"/>
                  </a:lnTo>
                  <a:lnTo>
                    <a:pt x="238" y="6"/>
                  </a:lnTo>
                  <a:lnTo>
                    <a:pt x="234" y="8"/>
                  </a:lnTo>
                  <a:lnTo>
                    <a:pt x="228" y="10"/>
                  </a:lnTo>
                  <a:lnTo>
                    <a:pt x="224" y="12"/>
                  </a:lnTo>
                  <a:lnTo>
                    <a:pt x="219" y="12"/>
                  </a:lnTo>
                  <a:lnTo>
                    <a:pt x="213" y="14"/>
                  </a:lnTo>
                  <a:lnTo>
                    <a:pt x="207" y="17"/>
                  </a:lnTo>
                  <a:lnTo>
                    <a:pt x="203" y="19"/>
                  </a:lnTo>
                  <a:lnTo>
                    <a:pt x="196" y="21"/>
                  </a:lnTo>
                  <a:lnTo>
                    <a:pt x="190" y="23"/>
                  </a:lnTo>
                  <a:lnTo>
                    <a:pt x="184" y="25"/>
                  </a:lnTo>
                  <a:lnTo>
                    <a:pt x="179" y="29"/>
                  </a:lnTo>
                  <a:lnTo>
                    <a:pt x="173" y="31"/>
                  </a:lnTo>
                  <a:lnTo>
                    <a:pt x="169" y="33"/>
                  </a:lnTo>
                  <a:lnTo>
                    <a:pt x="163" y="36"/>
                  </a:lnTo>
                  <a:lnTo>
                    <a:pt x="158" y="38"/>
                  </a:lnTo>
                  <a:lnTo>
                    <a:pt x="154" y="40"/>
                  </a:lnTo>
                  <a:lnTo>
                    <a:pt x="148" y="44"/>
                  </a:lnTo>
                  <a:lnTo>
                    <a:pt x="144" y="46"/>
                  </a:lnTo>
                  <a:lnTo>
                    <a:pt x="141" y="48"/>
                  </a:lnTo>
                  <a:lnTo>
                    <a:pt x="135" y="52"/>
                  </a:lnTo>
                  <a:lnTo>
                    <a:pt x="133" y="55"/>
                  </a:lnTo>
                  <a:lnTo>
                    <a:pt x="129" y="57"/>
                  </a:lnTo>
                  <a:lnTo>
                    <a:pt x="127" y="61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6" y="74"/>
                  </a:lnTo>
                  <a:lnTo>
                    <a:pt x="114" y="80"/>
                  </a:lnTo>
                  <a:lnTo>
                    <a:pt x="110" y="84"/>
                  </a:lnTo>
                  <a:lnTo>
                    <a:pt x="108" y="88"/>
                  </a:lnTo>
                  <a:lnTo>
                    <a:pt x="106" y="91"/>
                  </a:lnTo>
                  <a:lnTo>
                    <a:pt x="106" y="95"/>
                  </a:lnTo>
                  <a:lnTo>
                    <a:pt x="104" y="101"/>
                  </a:lnTo>
                  <a:lnTo>
                    <a:pt x="103" y="105"/>
                  </a:lnTo>
                  <a:lnTo>
                    <a:pt x="101" y="109"/>
                  </a:lnTo>
                  <a:lnTo>
                    <a:pt x="99" y="112"/>
                  </a:lnTo>
                  <a:lnTo>
                    <a:pt x="95" y="116"/>
                  </a:lnTo>
                  <a:lnTo>
                    <a:pt x="93" y="120"/>
                  </a:lnTo>
                  <a:lnTo>
                    <a:pt x="89" y="124"/>
                  </a:lnTo>
                  <a:lnTo>
                    <a:pt x="87" y="126"/>
                  </a:lnTo>
                  <a:lnTo>
                    <a:pt x="82" y="129"/>
                  </a:lnTo>
                  <a:lnTo>
                    <a:pt x="78" y="133"/>
                  </a:lnTo>
                  <a:lnTo>
                    <a:pt x="72" y="135"/>
                  </a:lnTo>
                  <a:lnTo>
                    <a:pt x="66" y="139"/>
                  </a:lnTo>
                  <a:lnTo>
                    <a:pt x="59" y="141"/>
                  </a:lnTo>
                  <a:lnTo>
                    <a:pt x="55" y="145"/>
                  </a:lnTo>
                  <a:lnTo>
                    <a:pt x="49" y="148"/>
                  </a:lnTo>
                  <a:lnTo>
                    <a:pt x="44" y="150"/>
                  </a:lnTo>
                  <a:lnTo>
                    <a:pt x="38" y="152"/>
                  </a:lnTo>
                  <a:lnTo>
                    <a:pt x="32" y="154"/>
                  </a:lnTo>
                  <a:lnTo>
                    <a:pt x="27" y="156"/>
                  </a:lnTo>
                  <a:lnTo>
                    <a:pt x="25" y="156"/>
                  </a:lnTo>
                  <a:lnTo>
                    <a:pt x="21" y="158"/>
                  </a:lnTo>
                  <a:lnTo>
                    <a:pt x="17" y="158"/>
                  </a:lnTo>
                  <a:lnTo>
                    <a:pt x="15" y="160"/>
                  </a:lnTo>
                  <a:lnTo>
                    <a:pt x="15" y="162"/>
                  </a:lnTo>
                  <a:lnTo>
                    <a:pt x="15" y="164"/>
                  </a:lnTo>
                  <a:lnTo>
                    <a:pt x="13" y="167"/>
                  </a:lnTo>
                  <a:lnTo>
                    <a:pt x="13" y="169"/>
                  </a:lnTo>
                  <a:lnTo>
                    <a:pt x="13" y="173"/>
                  </a:lnTo>
                  <a:lnTo>
                    <a:pt x="13" y="179"/>
                  </a:lnTo>
                  <a:lnTo>
                    <a:pt x="11" y="183"/>
                  </a:lnTo>
                  <a:lnTo>
                    <a:pt x="9" y="188"/>
                  </a:lnTo>
                  <a:lnTo>
                    <a:pt x="9" y="194"/>
                  </a:lnTo>
                  <a:lnTo>
                    <a:pt x="9" y="200"/>
                  </a:lnTo>
                  <a:lnTo>
                    <a:pt x="9" y="202"/>
                  </a:lnTo>
                  <a:lnTo>
                    <a:pt x="7" y="205"/>
                  </a:lnTo>
                  <a:lnTo>
                    <a:pt x="7" y="207"/>
                  </a:lnTo>
                  <a:lnTo>
                    <a:pt x="7" y="211"/>
                  </a:lnTo>
                  <a:lnTo>
                    <a:pt x="7" y="215"/>
                  </a:lnTo>
                  <a:lnTo>
                    <a:pt x="7" y="219"/>
                  </a:lnTo>
                  <a:lnTo>
                    <a:pt x="7" y="223"/>
                  </a:lnTo>
                  <a:lnTo>
                    <a:pt x="7" y="226"/>
                  </a:lnTo>
                  <a:lnTo>
                    <a:pt x="6" y="228"/>
                  </a:lnTo>
                  <a:lnTo>
                    <a:pt x="6" y="232"/>
                  </a:lnTo>
                  <a:lnTo>
                    <a:pt x="6" y="234"/>
                  </a:lnTo>
                  <a:lnTo>
                    <a:pt x="6" y="240"/>
                  </a:lnTo>
                  <a:lnTo>
                    <a:pt x="6" y="243"/>
                  </a:lnTo>
                  <a:lnTo>
                    <a:pt x="4" y="245"/>
                  </a:lnTo>
                  <a:lnTo>
                    <a:pt x="4" y="249"/>
                  </a:lnTo>
                  <a:lnTo>
                    <a:pt x="4" y="255"/>
                  </a:lnTo>
                  <a:lnTo>
                    <a:pt x="2" y="257"/>
                  </a:lnTo>
                  <a:lnTo>
                    <a:pt x="2" y="261"/>
                  </a:lnTo>
                  <a:lnTo>
                    <a:pt x="2" y="264"/>
                  </a:lnTo>
                  <a:lnTo>
                    <a:pt x="2" y="268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0" y="280"/>
                  </a:lnTo>
                  <a:lnTo>
                    <a:pt x="0" y="283"/>
                  </a:lnTo>
                  <a:lnTo>
                    <a:pt x="0" y="287"/>
                  </a:lnTo>
                  <a:lnTo>
                    <a:pt x="0" y="291"/>
                  </a:lnTo>
                  <a:lnTo>
                    <a:pt x="0" y="295"/>
                  </a:lnTo>
                  <a:lnTo>
                    <a:pt x="0" y="297"/>
                  </a:lnTo>
                  <a:lnTo>
                    <a:pt x="0" y="300"/>
                  </a:lnTo>
                  <a:lnTo>
                    <a:pt x="0" y="304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0" y="325"/>
                  </a:lnTo>
                  <a:lnTo>
                    <a:pt x="0" y="327"/>
                  </a:lnTo>
                  <a:lnTo>
                    <a:pt x="0" y="333"/>
                  </a:lnTo>
                  <a:lnTo>
                    <a:pt x="0" y="337"/>
                  </a:lnTo>
                  <a:lnTo>
                    <a:pt x="0" y="339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6"/>
                  </a:lnTo>
                  <a:lnTo>
                    <a:pt x="2" y="359"/>
                  </a:lnTo>
                  <a:lnTo>
                    <a:pt x="2" y="365"/>
                  </a:lnTo>
                  <a:lnTo>
                    <a:pt x="4" y="369"/>
                  </a:lnTo>
                  <a:lnTo>
                    <a:pt x="6" y="373"/>
                  </a:lnTo>
                  <a:lnTo>
                    <a:pt x="6" y="378"/>
                  </a:lnTo>
                  <a:lnTo>
                    <a:pt x="7" y="382"/>
                  </a:lnTo>
                  <a:lnTo>
                    <a:pt x="7" y="384"/>
                  </a:lnTo>
                  <a:lnTo>
                    <a:pt x="9" y="388"/>
                  </a:lnTo>
                  <a:lnTo>
                    <a:pt x="9" y="394"/>
                  </a:lnTo>
                  <a:lnTo>
                    <a:pt x="11" y="396"/>
                  </a:lnTo>
                  <a:lnTo>
                    <a:pt x="13" y="399"/>
                  </a:lnTo>
                  <a:lnTo>
                    <a:pt x="15" y="403"/>
                  </a:lnTo>
                  <a:lnTo>
                    <a:pt x="17" y="407"/>
                  </a:lnTo>
                  <a:lnTo>
                    <a:pt x="19" y="409"/>
                  </a:lnTo>
                  <a:lnTo>
                    <a:pt x="21" y="413"/>
                  </a:lnTo>
                  <a:lnTo>
                    <a:pt x="21" y="416"/>
                  </a:lnTo>
                  <a:lnTo>
                    <a:pt x="25" y="420"/>
                  </a:lnTo>
                  <a:lnTo>
                    <a:pt x="25" y="422"/>
                  </a:lnTo>
                  <a:lnTo>
                    <a:pt x="27" y="426"/>
                  </a:lnTo>
                  <a:lnTo>
                    <a:pt x="28" y="430"/>
                  </a:lnTo>
                  <a:lnTo>
                    <a:pt x="30" y="434"/>
                  </a:lnTo>
                  <a:lnTo>
                    <a:pt x="32" y="437"/>
                  </a:lnTo>
                  <a:lnTo>
                    <a:pt x="34" y="441"/>
                  </a:lnTo>
                  <a:lnTo>
                    <a:pt x="36" y="445"/>
                  </a:lnTo>
                  <a:lnTo>
                    <a:pt x="38" y="449"/>
                  </a:lnTo>
                  <a:lnTo>
                    <a:pt x="40" y="453"/>
                  </a:lnTo>
                  <a:lnTo>
                    <a:pt x="40" y="458"/>
                  </a:lnTo>
                  <a:lnTo>
                    <a:pt x="44" y="462"/>
                  </a:lnTo>
                  <a:lnTo>
                    <a:pt x="44" y="466"/>
                  </a:lnTo>
                  <a:lnTo>
                    <a:pt x="46" y="472"/>
                  </a:lnTo>
                  <a:lnTo>
                    <a:pt x="46" y="477"/>
                  </a:lnTo>
                  <a:lnTo>
                    <a:pt x="47" y="483"/>
                  </a:lnTo>
                  <a:lnTo>
                    <a:pt x="49" y="489"/>
                  </a:lnTo>
                  <a:lnTo>
                    <a:pt x="49" y="494"/>
                  </a:lnTo>
                  <a:lnTo>
                    <a:pt x="51" y="500"/>
                  </a:lnTo>
                  <a:lnTo>
                    <a:pt x="53" y="506"/>
                  </a:lnTo>
                  <a:lnTo>
                    <a:pt x="53" y="511"/>
                  </a:lnTo>
                  <a:lnTo>
                    <a:pt x="55" y="519"/>
                  </a:lnTo>
                  <a:lnTo>
                    <a:pt x="57" y="523"/>
                  </a:lnTo>
                  <a:lnTo>
                    <a:pt x="57" y="529"/>
                  </a:lnTo>
                  <a:lnTo>
                    <a:pt x="57" y="536"/>
                  </a:lnTo>
                  <a:lnTo>
                    <a:pt x="59" y="542"/>
                  </a:lnTo>
                  <a:lnTo>
                    <a:pt x="59" y="548"/>
                  </a:lnTo>
                  <a:lnTo>
                    <a:pt x="61" y="553"/>
                  </a:lnTo>
                  <a:lnTo>
                    <a:pt x="63" y="559"/>
                  </a:lnTo>
                  <a:lnTo>
                    <a:pt x="63" y="565"/>
                  </a:lnTo>
                  <a:lnTo>
                    <a:pt x="63" y="570"/>
                  </a:lnTo>
                  <a:lnTo>
                    <a:pt x="63" y="576"/>
                  </a:lnTo>
                  <a:lnTo>
                    <a:pt x="65" y="580"/>
                  </a:lnTo>
                  <a:lnTo>
                    <a:pt x="65" y="586"/>
                  </a:lnTo>
                  <a:lnTo>
                    <a:pt x="65" y="589"/>
                  </a:lnTo>
                  <a:lnTo>
                    <a:pt x="65" y="595"/>
                  </a:lnTo>
                  <a:lnTo>
                    <a:pt x="66" y="599"/>
                  </a:lnTo>
                  <a:lnTo>
                    <a:pt x="66" y="601"/>
                  </a:lnTo>
                  <a:lnTo>
                    <a:pt x="66" y="605"/>
                  </a:lnTo>
                  <a:lnTo>
                    <a:pt x="66" y="606"/>
                  </a:lnTo>
                  <a:lnTo>
                    <a:pt x="68" y="610"/>
                  </a:lnTo>
                  <a:lnTo>
                    <a:pt x="68" y="614"/>
                  </a:lnTo>
                  <a:lnTo>
                    <a:pt x="70" y="612"/>
                  </a:lnTo>
                  <a:lnTo>
                    <a:pt x="70" y="608"/>
                  </a:lnTo>
                  <a:lnTo>
                    <a:pt x="72" y="605"/>
                  </a:lnTo>
                  <a:lnTo>
                    <a:pt x="72" y="601"/>
                  </a:lnTo>
                  <a:lnTo>
                    <a:pt x="74" y="599"/>
                  </a:lnTo>
                  <a:lnTo>
                    <a:pt x="76" y="595"/>
                  </a:lnTo>
                  <a:lnTo>
                    <a:pt x="78" y="591"/>
                  </a:lnTo>
                  <a:lnTo>
                    <a:pt x="80" y="587"/>
                  </a:lnTo>
                  <a:lnTo>
                    <a:pt x="82" y="584"/>
                  </a:lnTo>
                  <a:lnTo>
                    <a:pt x="84" y="580"/>
                  </a:lnTo>
                  <a:lnTo>
                    <a:pt x="85" y="576"/>
                  </a:lnTo>
                  <a:lnTo>
                    <a:pt x="87" y="570"/>
                  </a:lnTo>
                  <a:lnTo>
                    <a:pt x="89" y="567"/>
                  </a:lnTo>
                  <a:lnTo>
                    <a:pt x="91" y="561"/>
                  </a:lnTo>
                  <a:lnTo>
                    <a:pt x="93" y="557"/>
                  </a:lnTo>
                  <a:lnTo>
                    <a:pt x="95" y="551"/>
                  </a:lnTo>
                  <a:lnTo>
                    <a:pt x="97" y="546"/>
                  </a:lnTo>
                  <a:lnTo>
                    <a:pt x="101" y="540"/>
                  </a:lnTo>
                  <a:lnTo>
                    <a:pt x="103" y="534"/>
                  </a:lnTo>
                  <a:lnTo>
                    <a:pt x="104" y="532"/>
                  </a:lnTo>
                  <a:lnTo>
                    <a:pt x="106" y="529"/>
                  </a:lnTo>
                  <a:lnTo>
                    <a:pt x="106" y="525"/>
                  </a:lnTo>
                  <a:lnTo>
                    <a:pt x="108" y="521"/>
                  </a:lnTo>
                  <a:lnTo>
                    <a:pt x="110" y="515"/>
                  </a:lnTo>
                  <a:lnTo>
                    <a:pt x="114" y="510"/>
                  </a:lnTo>
                  <a:lnTo>
                    <a:pt x="114" y="506"/>
                  </a:lnTo>
                  <a:lnTo>
                    <a:pt x="116" y="502"/>
                  </a:lnTo>
                  <a:lnTo>
                    <a:pt x="116" y="498"/>
                  </a:lnTo>
                  <a:lnTo>
                    <a:pt x="120" y="496"/>
                  </a:lnTo>
                  <a:lnTo>
                    <a:pt x="120" y="492"/>
                  </a:lnTo>
                  <a:lnTo>
                    <a:pt x="122" y="489"/>
                  </a:lnTo>
                  <a:lnTo>
                    <a:pt x="122" y="485"/>
                  </a:lnTo>
                  <a:lnTo>
                    <a:pt x="123" y="483"/>
                  </a:lnTo>
                  <a:lnTo>
                    <a:pt x="125" y="479"/>
                  </a:lnTo>
                  <a:lnTo>
                    <a:pt x="125" y="475"/>
                  </a:lnTo>
                  <a:lnTo>
                    <a:pt x="127" y="472"/>
                  </a:lnTo>
                  <a:lnTo>
                    <a:pt x="127" y="468"/>
                  </a:lnTo>
                  <a:lnTo>
                    <a:pt x="129" y="464"/>
                  </a:lnTo>
                  <a:lnTo>
                    <a:pt x="131" y="460"/>
                  </a:lnTo>
                  <a:lnTo>
                    <a:pt x="131" y="458"/>
                  </a:lnTo>
                  <a:lnTo>
                    <a:pt x="133" y="454"/>
                  </a:lnTo>
                  <a:lnTo>
                    <a:pt x="133" y="451"/>
                  </a:lnTo>
                  <a:lnTo>
                    <a:pt x="135" y="447"/>
                  </a:lnTo>
                  <a:lnTo>
                    <a:pt x="135" y="441"/>
                  </a:lnTo>
                  <a:lnTo>
                    <a:pt x="139" y="439"/>
                  </a:lnTo>
                  <a:lnTo>
                    <a:pt x="139" y="435"/>
                  </a:lnTo>
                  <a:lnTo>
                    <a:pt x="141" y="432"/>
                  </a:lnTo>
                  <a:lnTo>
                    <a:pt x="141" y="428"/>
                  </a:lnTo>
                  <a:lnTo>
                    <a:pt x="142" y="426"/>
                  </a:lnTo>
                  <a:lnTo>
                    <a:pt x="144" y="420"/>
                  </a:lnTo>
                  <a:lnTo>
                    <a:pt x="144" y="416"/>
                  </a:lnTo>
                  <a:lnTo>
                    <a:pt x="146" y="415"/>
                  </a:lnTo>
                  <a:lnTo>
                    <a:pt x="146" y="411"/>
                  </a:lnTo>
                  <a:lnTo>
                    <a:pt x="148" y="407"/>
                  </a:lnTo>
                  <a:lnTo>
                    <a:pt x="150" y="403"/>
                  </a:lnTo>
                  <a:lnTo>
                    <a:pt x="150" y="399"/>
                  </a:lnTo>
                  <a:lnTo>
                    <a:pt x="152" y="396"/>
                  </a:lnTo>
                  <a:lnTo>
                    <a:pt x="152" y="394"/>
                  </a:lnTo>
                  <a:lnTo>
                    <a:pt x="152" y="390"/>
                  </a:lnTo>
                  <a:lnTo>
                    <a:pt x="154" y="386"/>
                  </a:lnTo>
                  <a:lnTo>
                    <a:pt x="154" y="382"/>
                  </a:lnTo>
                  <a:lnTo>
                    <a:pt x="158" y="377"/>
                  </a:lnTo>
                  <a:lnTo>
                    <a:pt x="160" y="371"/>
                  </a:lnTo>
                  <a:lnTo>
                    <a:pt x="160" y="365"/>
                  </a:lnTo>
                  <a:lnTo>
                    <a:pt x="163" y="358"/>
                  </a:lnTo>
                  <a:lnTo>
                    <a:pt x="163" y="354"/>
                  </a:lnTo>
                  <a:lnTo>
                    <a:pt x="165" y="348"/>
                  </a:lnTo>
                  <a:lnTo>
                    <a:pt x="167" y="342"/>
                  </a:lnTo>
                  <a:lnTo>
                    <a:pt x="169" y="339"/>
                  </a:lnTo>
                  <a:lnTo>
                    <a:pt x="169" y="335"/>
                  </a:lnTo>
                  <a:lnTo>
                    <a:pt x="171" y="331"/>
                  </a:lnTo>
                  <a:lnTo>
                    <a:pt x="171" y="327"/>
                  </a:lnTo>
                  <a:lnTo>
                    <a:pt x="171" y="323"/>
                  </a:lnTo>
                  <a:lnTo>
                    <a:pt x="173" y="321"/>
                  </a:lnTo>
                  <a:lnTo>
                    <a:pt x="173" y="319"/>
                  </a:lnTo>
                  <a:lnTo>
                    <a:pt x="175" y="316"/>
                  </a:lnTo>
                  <a:lnTo>
                    <a:pt x="175" y="314"/>
                  </a:lnTo>
                  <a:lnTo>
                    <a:pt x="173" y="312"/>
                  </a:lnTo>
                  <a:lnTo>
                    <a:pt x="173" y="306"/>
                  </a:lnTo>
                  <a:lnTo>
                    <a:pt x="173" y="302"/>
                  </a:lnTo>
                  <a:lnTo>
                    <a:pt x="171" y="297"/>
                  </a:lnTo>
                  <a:lnTo>
                    <a:pt x="171" y="295"/>
                  </a:lnTo>
                  <a:lnTo>
                    <a:pt x="171" y="291"/>
                  </a:lnTo>
                  <a:lnTo>
                    <a:pt x="171" y="287"/>
                  </a:lnTo>
                  <a:lnTo>
                    <a:pt x="171" y="281"/>
                  </a:lnTo>
                  <a:lnTo>
                    <a:pt x="169" y="278"/>
                  </a:lnTo>
                  <a:lnTo>
                    <a:pt x="169" y="274"/>
                  </a:lnTo>
                  <a:lnTo>
                    <a:pt x="169" y="268"/>
                  </a:lnTo>
                  <a:lnTo>
                    <a:pt x="169" y="262"/>
                  </a:lnTo>
                  <a:lnTo>
                    <a:pt x="169" y="257"/>
                  </a:lnTo>
                  <a:lnTo>
                    <a:pt x="167" y="251"/>
                  </a:lnTo>
                  <a:lnTo>
                    <a:pt x="167" y="245"/>
                  </a:lnTo>
                  <a:lnTo>
                    <a:pt x="167" y="242"/>
                  </a:lnTo>
                  <a:lnTo>
                    <a:pt x="167" y="238"/>
                  </a:lnTo>
                  <a:lnTo>
                    <a:pt x="167" y="234"/>
                  </a:lnTo>
                  <a:lnTo>
                    <a:pt x="167" y="232"/>
                  </a:lnTo>
                  <a:lnTo>
                    <a:pt x="167" y="228"/>
                  </a:lnTo>
                  <a:lnTo>
                    <a:pt x="167" y="226"/>
                  </a:lnTo>
                  <a:lnTo>
                    <a:pt x="167" y="223"/>
                  </a:lnTo>
                  <a:lnTo>
                    <a:pt x="167" y="219"/>
                  </a:lnTo>
                  <a:lnTo>
                    <a:pt x="167" y="215"/>
                  </a:lnTo>
                  <a:lnTo>
                    <a:pt x="167" y="213"/>
                  </a:lnTo>
                  <a:lnTo>
                    <a:pt x="167" y="209"/>
                  </a:lnTo>
                  <a:lnTo>
                    <a:pt x="167" y="205"/>
                  </a:lnTo>
                  <a:lnTo>
                    <a:pt x="167" y="202"/>
                  </a:lnTo>
                  <a:lnTo>
                    <a:pt x="167" y="198"/>
                  </a:lnTo>
                  <a:lnTo>
                    <a:pt x="167" y="194"/>
                  </a:lnTo>
                  <a:lnTo>
                    <a:pt x="169" y="192"/>
                  </a:lnTo>
                  <a:lnTo>
                    <a:pt x="169" y="188"/>
                  </a:lnTo>
                  <a:lnTo>
                    <a:pt x="169" y="185"/>
                  </a:lnTo>
                  <a:lnTo>
                    <a:pt x="169" y="181"/>
                  </a:lnTo>
                  <a:lnTo>
                    <a:pt x="169" y="177"/>
                  </a:lnTo>
                  <a:lnTo>
                    <a:pt x="169" y="173"/>
                  </a:lnTo>
                  <a:lnTo>
                    <a:pt x="169" y="169"/>
                  </a:lnTo>
                  <a:lnTo>
                    <a:pt x="171" y="167"/>
                  </a:lnTo>
                  <a:lnTo>
                    <a:pt x="171" y="164"/>
                  </a:lnTo>
                  <a:lnTo>
                    <a:pt x="171" y="160"/>
                  </a:lnTo>
                  <a:lnTo>
                    <a:pt x="171" y="156"/>
                  </a:lnTo>
                  <a:lnTo>
                    <a:pt x="173" y="152"/>
                  </a:lnTo>
                  <a:lnTo>
                    <a:pt x="173" y="148"/>
                  </a:lnTo>
                  <a:lnTo>
                    <a:pt x="173" y="145"/>
                  </a:lnTo>
                  <a:lnTo>
                    <a:pt x="175" y="141"/>
                  </a:lnTo>
                  <a:lnTo>
                    <a:pt x="177" y="137"/>
                  </a:lnTo>
                  <a:lnTo>
                    <a:pt x="179" y="133"/>
                  </a:lnTo>
                  <a:lnTo>
                    <a:pt x="179" y="129"/>
                  </a:lnTo>
                  <a:lnTo>
                    <a:pt x="179" y="126"/>
                  </a:lnTo>
                  <a:lnTo>
                    <a:pt x="180" y="122"/>
                  </a:lnTo>
                  <a:lnTo>
                    <a:pt x="182" y="118"/>
                  </a:lnTo>
                  <a:lnTo>
                    <a:pt x="184" y="114"/>
                  </a:lnTo>
                  <a:lnTo>
                    <a:pt x="186" y="112"/>
                  </a:lnTo>
                  <a:lnTo>
                    <a:pt x="188" y="109"/>
                  </a:lnTo>
                  <a:lnTo>
                    <a:pt x="190" y="105"/>
                  </a:lnTo>
                  <a:lnTo>
                    <a:pt x="190" y="101"/>
                  </a:lnTo>
                  <a:lnTo>
                    <a:pt x="192" y="99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198" y="88"/>
                  </a:lnTo>
                  <a:lnTo>
                    <a:pt x="199" y="84"/>
                  </a:lnTo>
                  <a:lnTo>
                    <a:pt x="201" y="80"/>
                  </a:lnTo>
                  <a:lnTo>
                    <a:pt x="203" y="76"/>
                  </a:lnTo>
                  <a:lnTo>
                    <a:pt x="205" y="74"/>
                  </a:lnTo>
                  <a:lnTo>
                    <a:pt x="207" y="71"/>
                  </a:lnTo>
                  <a:lnTo>
                    <a:pt x="209" y="67"/>
                  </a:lnTo>
                  <a:lnTo>
                    <a:pt x="213" y="63"/>
                  </a:lnTo>
                  <a:lnTo>
                    <a:pt x="215" y="57"/>
                  </a:lnTo>
                  <a:lnTo>
                    <a:pt x="220" y="52"/>
                  </a:lnTo>
                  <a:lnTo>
                    <a:pt x="222" y="46"/>
                  </a:lnTo>
                  <a:lnTo>
                    <a:pt x="226" y="42"/>
                  </a:lnTo>
                  <a:lnTo>
                    <a:pt x="230" y="36"/>
                  </a:lnTo>
                  <a:lnTo>
                    <a:pt x="234" y="31"/>
                  </a:lnTo>
                  <a:lnTo>
                    <a:pt x="236" y="25"/>
                  </a:lnTo>
                  <a:lnTo>
                    <a:pt x="239" y="21"/>
                  </a:lnTo>
                  <a:lnTo>
                    <a:pt x="243" y="17"/>
                  </a:lnTo>
                  <a:lnTo>
                    <a:pt x="247" y="14"/>
                  </a:lnTo>
                  <a:lnTo>
                    <a:pt x="249" y="12"/>
                  </a:lnTo>
                  <a:lnTo>
                    <a:pt x="251" y="8"/>
                  </a:lnTo>
                  <a:lnTo>
                    <a:pt x="253" y="6"/>
                  </a:lnTo>
                  <a:lnTo>
                    <a:pt x="255" y="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2532" name="Freeform 151"/>
            <p:cNvSpPr>
              <a:spLocks/>
            </p:cNvSpPr>
            <p:nvPr/>
          </p:nvSpPr>
          <p:spPr bwMode="auto">
            <a:xfrm>
              <a:off x="800" y="2788"/>
              <a:ext cx="148" cy="359"/>
            </a:xfrm>
            <a:custGeom>
              <a:avLst/>
              <a:gdLst>
                <a:gd name="T0" fmla="*/ 4 w 294"/>
                <a:gd name="T1" fmla="*/ 0 h 719"/>
                <a:gd name="T2" fmla="*/ 4 w 294"/>
                <a:gd name="T3" fmla="*/ 0 h 719"/>
                <a:gd name="T4" fmla="*/ 4 w 294"/>
                <a:gd name="T5" fmla="*/ 0 h 719"/>
                <a:gd name="T6" fmla="*/ 3 w 294"/>
                <a:gd name="T7" fmla="*/ 0 h 719"/>
                <a:gd name="T8" fmla="*/ 3 w 294"/>
                <a:gd name="T9" fmla="*/ 0 h 719"/>
                <a:gd name="T10" fmla="*/ 3 w 294"/>
                <a:gd name="T11" fmla="*/ 0 h 719"/>
                <a:gd name="T12" fmla="*/ 2 w 294"/>
                <a:gd name="T13" fmla="*/ 0 h 719"/>
                <a:gd name="T14" fmla="*/ 2 w 294"/>
                <a:gd name="T15" fmla="*/ 1 h 719"/>
                <a:gd name="T16" fmla="*/ 2 w 294"/>
                <a:gd name="T17" fmla="*/ 1 h 719"/>
                <a:gd name="T18" fmla="*/ 1 w 294"/>
                <a:gd name="T19" fmla="*/ 1 h 719"/>
                <a:gd name="T20" fmla="*/ 1 w 294"/>
                <a:gd name="T21" fmla="*/ 1 h 719"/>
                <a:gd name="T22" fmla="*/ 1 w 294"/>
                <a:gd name="T23" fmla="*/ 2 h 719"/>
                <a:gd name="T24" fmla="*/ 1 w 294"/>
                <a:gd name="T25" fmla="*/ 2 h 719"/>
                <a:gd name="T26" fmla="*/ 1 w 294"/>
                <a:gd name="T27" fmla="*/ 2 h 719"/>
                <a:gd name="T28" fmla="*/ 1 w 294"/>
                <a:gd name="T29" fmla="*/ 2 h 719"/>
                <a:gd name="T30" fmla="*/ 1 w 294"/>
                <a:gd name="T31" fmla="*/ 2 h 719"/>
                <a:gd name="T32" fmla="*/ 1 w 294"/>
                <a:gd name="T33" fmla="*/ 3 h 719"/>
                <a:gd name="T34" fmla="*/ 1 w 294"/>
                <a:gd name="T35" fmla="*/ 3 h 719"/>
                <a:gd name="T36" fmla="*/ 0 w 294"/>
                <a:gd name="T37" fmla="*/ 4 h 719"/>
                <a:gd name="T38" fmla="*/ 0 w 294"/>
                <a:gd name="T39" fmla="*/ 4 h 719"/>
                <a:gd name="T40" fmla="*/ 0 w 294"/>
                <a:gd name="T41" fmla="*/ 5 h 719"/>
                <a:gd name="T42" fmla="*/ 0 w 294"/>
                <a:gd name="T43" fmla="*/ 5 h 719"/>
                <a:gd name="T44" fmla="*/ 1 w 294"/>
                <a:gd name="T45" fmla="*/ 5 h 719"/>
                <a:gd name="T46" fmla="*/ 1 w 294"/>
                <a:gd name="T47" fmla="*/ 6 h 719"/>
                <a:gd name="T48" fmla="*/ 1 w 294"/>
                <a:gd name="T49" fmla="*/ 6 h 719"/>
                <a:gd name="T50" fmla="*/ 1 w 294"/>
                <a:gd name="T51" fmla="*/ 6 h 719"/>
                <a:gd name="T52" fmla="*/ 1 w 294"/>
                <a:gd name="T53" fmla="*/ 7 h 719"/>
                <a:gd name="T54" fmla="*/ 1 w 294"/>
                <a:gd name="T55" fmla="*/ 7 h 719"/>
                <a:gd name="T56" fmla="*/ 1 w 294"/>
                <a:gd name="T57" fmla="*/ 7 h 719"/>
                <a:gd name="T58" fmla="*/ 1 w 294"/>
                <a:gd name="T59" fmla="*/ 8 h 719"/>
                <a:gd name="T60" fmla="*/ 2 w 294"/>
                <a:gd name="T61" fmla="*/ 8 h 719"/>
                <a:gd name="T62" fmla="*/ 2 w 294"/>
                <a:gd name="T63" fmla="*/ 8 h 719"/>
                <a:gd name="T64" fmla="*/ 3 w 294"/>
                <a:gd name="T65" fmla="*/ 9 h 719"/>
                <a:gd name="T66" fmla="*/ 3 w 294"/>
                <a:gd name="T67" fmla="*/ 9 h 719"/>
                <a:gd name="T68" fmla="*/ 3 w 294"/>
                <a:gd name="T69" fmla="*/ 10 h 719"/>
                <a:gd name="T70" fmla="*/ 4 w 294"/>
                <a:gd name="T71" fmla="*/ 10 h 719"/>
                <a:gd name="T72" fmla="*/ 4 w 294"/>
                <a:gd name="T73" fmla="*/ 10 h 719"/>
                <a:gd name="T74" fmla="*/ 4 w 294"/>
                <a:gd name="T75" fmla="*/ 11 h 719"/>
                <a:gd name="T76" fmla="*/ 5 w 294"/>
                <a:gd name="T77" fmla="*/ 7 h 719"/>
                <a:gd name="T78" fmla="*/ 5 w 294"/>
                <a:gd name="T79" fmla="*/ 7 h 719"/>
                <a:gd name="T80" fmla="*/ 5 w 294"/>
                <a:gd name="T81" fmla="*/ 6 h 719"/>
                <a:gd name="T82" fmla="*/ 5 w 294"/>
                <a:gd name="T83" fmla="*/ 6 h 719"/>
                <a:gd name="T84" fmla="*/ 5 w 294"/>
                <a:gd name="T85" fmla="*/ 6 h 719"/>
                <a:gd name="T86" fmla="*/ 5 w 294"/>
                <a:gd name="T87" fmla="*/ 5 h 719"/>
                <a:gd name="T88" fmla="*/ 5 w 294"/>
                <a:gd name="T89" fmla="*/ 5 h 719"/>
                <a:gd name="T90" fmla="*/ 5 w 294"/>
                <a:gd name="T91" fmla="*/ 4 h 719"/>
                <a:gd name="T92" fmla="*/ 5 w 294"/>
                <a:gd name="T93" fmla="*/ 4 h 719"/>
                <a:gd name="T94" fmla="*/ 5 w 294"/>
                <a:gd name="T95" fmla="*/ 4 h 719"/>
                <a:gd name="T96" fmla="*/ 5 w 294"/>
                <a:gd name="T97" fmla="*/ 3 h 719"/>
                <a:gd name="T98" fmla="*/ 5 w 294"/>
                <a:gd name="T99" fmla="*/ 3 h 719"/>
                <a:gd name="T100" fmla="*/ 5 w 294"/>
                <a:gd name="T101" fmla="*/ 3 h 719"/>
                <a:gd name="T102" fmla="*/ 5 w 294"/>
                <a:gd name="T103" fmla="*/ 2 h 719"/>
                <a:gd name="T104" fmla="*/ 5 w 294"/>
                <a:gd name="T105" fmla="*/ 2 h 719"/>
                <a:gd name="T106" fmla="*/ 5 w 294"/>
                <a:gd name="T107" fmla="*/ 2 h 719"/>
                <a:gd name="T108" fmla="*/ 5 w 294"/>
                <a:gd name="T109" fmla="*/ 2 h 719"/>
                <a:gd name="T110" fmla="*/ 5 w 294"/>
                <a:gd name="T111" fmla="*/ 1 h 719"/>
                <a:gd name="T112" fmla="*/ 5 w 294"/>
                <a:gd name="T113" fmla="*/ 1 h 719"/>
                <a:gd name="T114" fmla="*/ 5 w 294"/>
                <a:gd name="T115" fmla="*/ 1 h 719"/>
                <a:gd name="T116" fmla="*/ 5 w 294"/>
                <a:gd name="T117" fmla="*/ 0 h 719"/>
                <a:gd name="T118" fmla="*/ 5 w 294"/>
                <a:gd name="T119" fmla="*/ 0 h 719"/>
                <a:gd name="T120" fmla="*/ 5 w 294"/>
                <a:gd name="T121" fmla="*/ 0 h 7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94"/>
                <a:gd name="T184" fmla="*/ 0 h 719"/>
                <a:gd name="T185" fmla="*/ 294 w 294"/>
                <a:gd name="T186" fmla="*/ 719 h 71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94" h="719">
                  <a:moveTo>
                    <a:pt x="258" y="4"/>
                  </a:moveTo>
                  <a:lnTo>
                    <a:pt x="258" y="2"/>
                  </a:lnTo>
                  <a:lnTo>
                    <a:pt x="254" y="2"/>
                  </a:lnTo>
                  <a:lnTo>
                    <a:pt x="252" y="2"/>
                  </a:lnTo>
                  <a:lnTo>
                    <a:pt x="249" y="2"/>
                  </a:lnTo>
                  <a:lnTo>
                    <a:pt x="245" y="0"/>
                  </a:lnTo>
                  <a:lnTo>
                    <a:pt x="239" y="0"/>
                  </a:lnTo>
                  <a:lnTo>
                    <a:pt x="233" y="0"/>
                  </a:lnTo>
                  <a:lnTo>
                    <a:pt x="228" y="0"/>
                  </a:lnTo>
                  <a:lnTo>
                    <a:pt x="224" y="0"/>
                  </a:lnTo>
                  <a:lnTo>
                    <a:pt x="220" y="0"/>
                  </a:lnTo>
                  <a:lnTo>
                    <a:pt x="216" y="0"/>
                  </a:lnTo>
                  <a:lnTo>
                    <a:pt x="214" y="0"/>
                  </a:lnTo>
                  <a:lnTo>
                    <a:pt x="209" y="0"/>
                  </a:lnTo>
                  <a:lnTo>
                    <a:pt x="207" y="0"/>
                  </a:lnTo>
                  <a:lnTo>
                    <a:pt x="203" y="0"/>
                  </a:lnTo>
                  <a:lnTo>
                    <a:pt x="199" y="0"/>
                  </a:lnTo>
                  <a:lnTo>
                    <a:pt x="195" y="0"/>
                  </a:lnTo>
                  <a:lnTo>
                    <a:pt x="192" y="2"/>
                  </a:lnTo>
                  <a:lnTo>
                    <a:pt x="188" y="2"/>
                  </a:lnTo>
                  <a:lnTo>
                    <a:pt x="184" y="2"/>
                  </a:lnTo>
                  <a:lnTo>
                    <a:pt x="180" y="4"/>
                  </a:lnTo>
                  <a:lnTo>
                    <a:pt x="176" y="6"/>
                  </a:lnTo>
                  <a:lnTo>
                    <a:pt x="173" y="6"/>
                  </a:lnTo>
                  <a:lnTo>
                    <a:pt x="171" y="8"/>
                  </a:lnTo>
                  <a:lnTo>
                    <a:pt x="167" y="10"/>
                  </a:lnTo>
                  <a:lnTo>
                    <a:pt x="163" y="10"/>
                  </a:lnTo>
                  <a:lnTo>
                    <a:pt x="159" y="14"/>
                  </a:lnTo>
                  <a:lnTo>
                    <a:pt x="157" y="16"/>
                  </a:lnTo>
                  <a:lnTo>
                    <a:pt x="152" y="19"/>
                  </a:lnTo>
                  <a:lnTo>
                    <a:pt x="146" y="23"/>
                  </a:lnTo>
                  <a:lnTo>
                    <a:pt x="140" y="27"/>
                  </a:lnTo>
                  <a:lnTo>
                    <a:pt x="137" y="33"/>
                  </a:lnTo>
                  <a:lnTo>
                    <a:pt x="133" y="38"/>
                  </a:lnTo>
                  <a:lnTo>
                    <a:pt x="127" y="46"/>
                  </a:lnTo>
                  <a:lnTo>
                    <a:pt x="121" y="50"/>
                  </a:lnTo>
                  <a:lnTo>
                    <a:pt x="117" y="57"/>
                  </a:lnTo>
                  <a:lnTo>
                    <a:pt x="114" y="63"/>
                  </a:lnTo>
                  <a:lnTo>
                    <a:pt x="108" y="69"/>
                  </a:lnTo>
                  <a:lnTo>
                    <a:pt x="102" y="75"/>
                  </a:lnTo>
                  <a:lnTo>
                    <a:pt x="97" y="80"/>
                  </a:lnTo>
                  <a:lnTo>
                    <a:pt x="91" y="88"/>
                  </a:lnTo>
                  <a:lnTo>
                    <a:pt x="87" y="92"/>
                  </a:lnTo>
                  <a:lnTo>
                    <a:pt x="83" y="95"/>
                  </a:lnTo>
                  <a:lnTo>
                    <a:pt x="81" y="97"/>
                  </a:lnTo>
                  <a:lnTo>
                    <a:pt x="76" y="99"/>
                  </a:lnTo>
                  <a:lnTo>
                    <a:pt x="74" y="103"/>
                  </a:lnTo>
                  <a:lnTo>
                    <a:pt x="70" y="103"/>
                  </a:lnTo>
                  <a:lnTo>
                    <a:pt x="68" y="107"/>
                  </a:lnTo>
                  <a:lnTo>
                    <a:pt x="62" y="109"/>
                  </a:lnTo>
                  <a:lnTo>
                    <a:pt x="60" y="111"/>
                  </a:lnTo>
                  <a:lnTo>
                    <a:pt x="57" y="113"/>
                  </a:lnTo>
                  <a:lnTo>
                    <a:pt x="53" y="114"/>
                  </a:lnTo>
                  <a:lnTo>
                    <a:pt x="51" y="116"/>
                  </a:lnTo>
                  <a:lnTo>
                    <a:pt x="45" y="118"/>
                  </a:lnTo>
                  <a:lnTo>
                    <a:pt x="40" y="122"/>
                  </a:lnTo>
                  <a:lnTo>
                    <a:pt x="34" y="126"/>
                  </a:lnTo>
                  <a:lnTo>
                    <a:pt x="28" y="126"/>
                  </a:lnTo>
                  <a:lnTo>
                    <a:pt x="24" y="128"/>
                  </a:lnTo>
                  <a:lnTo>
                    <a:pt x="19" y="130"/>
                  </a:lnTo>
                  <a:lnTo>
                    <a:pt x="15" y="133"/>
                  </a:lnTo>
                  <a:lnTo>
                    <a:pt x="11" y="133"/>
                  </a:lnTo>
                  <a:lnTo>
                    <a:pt x="9" y="135"/>
                  </a:lnTo>
                  <a:lnTo>
                    <a:pt x="7" y="135"/>
                  </a:lnTo>
                  <a:lnTo>
                    <a:pt x="7" y="137"/>
                  </a:lnTo>
                  <a:lnTo>
                    <a:pt x="7" y="139"/>
                  </a:lnTo>
                  <a:lnTo>
                    <a:pt x="7" y="143"/>
                  </a:lnTo>
                  <a:lnTo>
                    <a:pt x="5" y="147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8"/>
                  </a:lnTo>
                  <a:lnTo>
                    <a:pt x="5" y="162"/>
                  </a:lnTo>
                  <a:lnTo>
                    <a:pt x="5" y="166"/>
                  </a:lnTo>
                  <a:lnTo>
                    <a:pt x="5" y="170"/>
                  </a:lnTo>
                  <a:lnTo>
                    <a:pt x="5" y="173"/>
                  </a:lnTo>
                  <a:lnTo>
                    <a:pt x="3" y="177"/>
                  </a:lnTo>
                  <a:lnTo>
                    <a:pt x="3" y="181"/>
                  </a:lnTo>
                  <a:lnTo>
                    <a:pt x="3" y="185"/>
                  </a:lnTo>
                  <a:lnTo>
                    <a:pt x="3" y="189"/>
                  </a:lnTo>
                  <a:lnTo>
                    <a:pt x="3" y="192"/>
                  </a:lnTo>
                  <a:lnTo>
                    <a:pt x="3" y="198"/>
                  </a:lnTo>
                  <a:lnTo>
                    <a:pt x="2" y="204"/>
                  </a:lnTo>
                  <a:lnTo>
                    <a:pt x="2" y="208"/>
                  </a:lnTo>
                  <a:lnTo>
                    <a:pt x="2" y="213"/>
                  </a:lnTo>
                  <a:lnTo>
                    <a:pt x="2" y="217"/>
                  </a:lnTo>
                  <a:lnTo>
                    <a:pt x="2" y="223"/>
                  </a:lnTo>
                  <a:lnTo>
                    <a:pt x="2" y="229"/>
                  </a:lnTo>
                  <a:lnTo>
                    <a:pt x="2" y="234"/>
                  </a:lnTo>
                  <a:lnTo>
                    <a:pt x="2" y="240"/>
                  </a:lnTo>
                  <a:lnTo>
                    <a:pt x="0" y="246"/>
                  </a:lnTo>
                  <a:lnTo>
                    <a:pt x="0" y="249"/>
                  </a:lnTo>
                  <a:lnTo>
                    <a:pt x="0" y="257"/>
                  </a:lnTo>
                  <a:lnTo>
                    <a:pt x="0" y="263"/>
                  </a:lnTo>
                  <a:lnTo>
                    <a:pt x="0" y="267"/>
                  </a:lnTo>
                  <a:lnTo>
                    <a:pt x="0" y="274"/>
                  </a:lnTo>
                  <a:lnTo>
                    <a:pt x="0" y="280"/>
                  </a:lnTo>
                  <a:lnTo>
                    <a:pt x="0" y="286"/>
                  </a:lnTo>
                  <a:lnTo>
                    <a:pt x="0" y="291"/>
                  </a:lnTo>
                  <a:lnTo>
                    <a:pt x="0" y="297"/>
                  </a:lnTo>
                  <a:lnTo>
                    <a:pt x="0" y="303"/>
                  </a:lnTo>
                  <a:lnTo>
                    <a:pt x="0" y="310"/>
                  </a:lnTo>
                  <a:lnTo>
                    <a:pt x="0" y="314"/>
                  </a:lnTo>
                  <a:lnTo>
                    <a:pt x="0" y="322"/>
                  </a:lnTo>
                  <a:lnTo>
                    <a:pt x="0" y="327"/>
                  </a:lnTo>
                  <a:lnTo>
                    <a:pt x="0" y="333"/>
                  </a:lnTo>
                  <a:lnTo>
                    <a:pt x="0" y="339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6"/>
                  </a:lnTo>
                  <a:lnTo>
                    <a:pt x="0" y="360"/>
                  </a:lnTo>
                  <a:lnTo>
                    <a:pt x="2" y="367"/>
                  </a:lnTo>
                  <a:lnTo>
                    <a:pt x="2" y="373"/>
                  </a:lnTo>
                  <a:lnTo>
                    <a:pt x="2" y="379"/>
                  </a:lnTo>
                  <a:lnTo>
                    <a:pt x="2" y="384"/>
                  </a:lnTo>
                  <a:lnTo>
                    <a:pt x="3" y="388"/>
                  </a:lnTo>
                  <a:lnTo>
                    <a:pt x="3" y="394"/>
                  </a:lnTo>
                  <a:lnTo>
                    <a:pt x="5" y="400"/>
                  </a:lnTo>
                  <a:lnTo>
                    <a:pt x="5" y="403"/>
                  </a:lnTo>
                  <a:lnTo>
                    <a:pt x="5" y="409"/>
                  </a:lnTo>
                  <a:lnTo>
                    <a:pt x="7" y="413"/>
                  </a:lnTo>
                  <a:lnTo>
                    <a:pt x="7" y="419"/>
                  </a:lnTo>
                  <a:lnTo>
                    <a:pt x="7" y="422"/>
                  </a:lnTo>
                  <a:lnTo>
                    <a:pt x="9" y="428"/>
                  </a:lnTo>
                  <a:lnTo>
                    <a:pt x="9" y="432"/>
                  </a:lnTo>
                  <a:lnTo>
                    <a:pt x="9" y="436"/>
                  </a:lnTo>
                  <a:lnTo>
                    <a:pt x="11" y="439"/>
                  </a:lnTo>
                  <a:lnTo>
                    <a:pt x="13" y="443"/>
                  </a:lnTo>
                  <a:lnTo>
                    <a:pt x="13" y="447"/>
                  </a:lnTo>
                  <a:lnTo>
                    <a:pt x="13" y="453"/>
                  </a:lnTo>
                  <a:lnTo>
                    <a:pt x="15" y="455"/>
                  </a:lnTo>
                  <a:lnTo>
                    <a:pt x="15" y="458"/>
                  </a:lnTo>
                  <a:lnTo>
                    <a:pt x="17" y="462"/>
                  </a:lnTo>
                  <a:lnTo>
                    <a:pt x="19" y="466"/>
                  </a:lnTo>
                  <a:lnTo>
                    <a:pt x="21" y="468"/>
                  </a:lnTo>
                  <a:lnTo>
                    <a:pt x="21" y="472"/>
                  </a:lnTo>
                  <a:lnTo>
                    <a:pt x="22" y="476"/>
                  </a:lnTo>
                  <a:lnTo>
                    <a:pt x="24" y="479"/>
                  </a:lnTo>
                  <a:lnTo>
                    <a:pt x="26" y="483"/>
                  </a:lnTo>
                  <a:lnTo>
                    <a:pt x="28" y="489"/>
                  </a:lnTo>
                  <a:lnTo>
                    <a:pt x="34" y="495"/>
                  </a:lnTo>
                  <a:lnTo>
                    <a:pt x="38" y="498"/>
                  </a:lnTo>
                  <a:lnTo>
                    <a:pt x="40" y="504"/>
                  </a:lnTo>
                  <a:lnTo>
                    <a:pt x="43" y="508"/>
                  </a:lnTo>
                  <a:lnTo>
                    <a:pt x="47" y="512"/>
                  </a:lnTo>
                  <a:lnTo>
                    <a:pt x="51" y="517"/>
                  </a:lnTo>
                  <a:lnTo>
                    <a:pt x="55" y="519"/>
                  </a:lnTo>
                  <a:lnTo>
                    <a:pt x="59" y="523"/>
                  </a:lnTo>
                  <a:lnTo>
                    <a:pt x="62" y="527"/>
                  </a:lnTo>
                  <a:lnTo>
                    <a:pt x="68" y="531"/>
                  </a:lnTo>
                  <a:lnTo>
                    <a:pt x="72" y="534"/>
                  </a:lnTo>
                  <a:lnTo>
                    <a:pt x="76" y="538"/>
                  </a:lnTo>
                  <a:lnTo>
                    <a:pt x="81" y="542"/>
                  </a:lnTo>
                  <a:lnTo>
                    <a:pt x="87" y="546"/>
                  </a:lnTo>
                  <a:lnTo>
                    <a:pt x="91" y="550"/>
                  </a:lnTo>
                  <a:lnTo>
                    <a:pt x="95" y="554"/>
                  </a:lnTo>
                  <a:lnTo>
                    <a:pt x="100" y="557"/>
                  </a:lnTo>
                  <a:lnTo>
                    <a:pt x="106" y="561"/>
                  </a:lnTo>
                  <a:lnTo>
                    <a:pt x="110" y="565"/>
                  </a:lnTo>
                  <a:lnTo>
                    <a:pt x="116" y="569"/>
                  </a:lnTo>
                  <a:lnTo>
                    <a:pt x="121" y="574"/>
                  </a:lnTo>
                  <a:lnTo>
                    <a:pt x="127" y="578"/>
                  </a:lnTo>
                  <a:lnTo>
                    <a:pt x="133" y="584"/>
                  </a:lnTo>
                  <a:lnTo>
                    <a:pt x="137" y="588"/>
                  </a:lnTo>
                  <a:lnTo>
                    <a:pt x="142" y="593"/>
                  </a:lnTo>
                  <a:lnTo>
                    <a:pt x="148" y="599"/>
                  </a:lnTo>
                  <a:lnTo>
                    <a:pt x="154" y="605"/>
                  </a:lnTo>
                  <a:lnTo>
                    <a:pt x="159" y="611"/>
                  </a:lnTo>
                  <a:lnTo>
                    <a:pt x="165" y="616"/>
                  </a:lnTo>
                  <a:lnTo>
                    <a:pt x="171" y="622"/>
                  </a:lnTo>
                  <a:lnTo>
                    <a:pt x="175" y="628"/>
                  </a:lnTo>
                  <a:lnTo>
                    <a:pt x="180" y="633"/>
                  </a:lnTo>
                  <a:lnTo>
                    <a:pt x="186" y="639"/>
                  </a:lnTo>
                  <a:lnTo>
                    <a:pt x="190" y="645"/>
                  </a:lnTo>
                  <a:lnTo>
                    <a:pt x="195" y="650"/>
                  </a:lnTo>
                  <a:lnTo>
                    <a:pt x="201" y="656"/>
                  </a:lnTo>
                  <a:lnTo>
                    <a:pt x="205" y="662"/>
                  </a:lnTo>
                  <a:lnTo>
                    <a:pt x="211" y="668"/>
                  </a:lnTo>
                  <a:lnTo>
                    <a:pt x="214" y="673"/>
                  </a:lnTo>
                  <a:lnTo>
                    <a:pt x="218" y="677"/>
                  </a:lnTo>
                  <a:lnTo>
                    <a:pt x="222" y="683"/>
                  </a:lnTo>
                  <a:lnTo>
                    <a:pt x="226" y="687"/>
                  </a:lnTo>
                  <a:lnTo>
                    <a:pt x="228" y="692"/>
                  </a:lnTo>
                  <a:lnTo>
                    <a:pt x="232" y="696"/>
                  </a:lnTo>
                  <a:lnTo>
                    <a:pt x="235" y="700"/>
                  </a:lnTo>
                  <a:lnTo>
                    <a:pt x="239" y="704"/>
                  </a:lnTo>
                  <a:lnTo>
                    <a:pt x="241" y="707"/>
                  </a:lnTo>
                  <a:lnTo>
                    <a:pt x="243" y="709"/>
                  </a:lnTo>
                  <a:lnTo>
                    <a:pt x="245" y="711"/>
                  </a:lnTo>
                  <a:lnTo>
                    <a:pt x="247" y="715"/>
                  </a:lnTo>
                  <a:lnTo>
                    <a:pt x="249" y="717"/>
                  </a:lnTo>
                  <a:lnTo>
                    <a:pt x="251" y="719"/>
                  </a:lnTo>
                  <a:lnTo>
                    <a:pt x="273" y="582"/>
                  </a:lnTo>
                  <a:lnTo>
                    <a:pt x="294" y="481"/>
                  </a:lnTo>
                  <a:lnTo>
                    <a:pt x="294" y="479"/>
                  </a:lnTo>
                  <a:lnTo>
                    <a:pt x="294" y="474"/>
                  </a:lnTo>
                  <a:lnTo>
                    <a:pt x="294" y="468"/>
                  </a:lnTo>
                  <a:lnTo>
                    <a:pt x="294" y="466"/>
                  </a:lnTo>
                  <a:lnTo>
                    <a:pt x="294" y="462"/>
                  </a:lnTo>
                  <a:lnTo>
                    <a:pt x="294" y="457"/>
                  </a:lnTo>
                  <a:lnTo>
                    <a:pt x="294" y="453"/>
                  </a:lnTo>
                  <a:lnTo>
                    <a:pt x="294" y="449"/>
                  </a:lnTo>
                  <a:lnTo>
                    <a:pt x="294" y="445"/>
                  </a:lnTo>
                  <a:lnTo>
                    <a:pt x="294" y="439"/>
                  </a:lnTo>
                  <a:lnTo>
                    <a:pt x="294" y="436"/>
                  </a:lnTo>
                  <a:lnTo>
                    <a:pt x="294" y="430"/>
                  </a:lnTo>
                  <a:lnTo>
                    <a:pt x="294" y="424"/>
                  </a:lnTo>
                  <a:lnTo>
                    <a:pt x="294" y="419"/>
                  </a:lnTo>
                  <a:lnTo>
                    <a:pt x="294" y="413"/>
                  </a:lnTo>
                  <a:lnTo>
                    <a:pt x="292" y="409"/>
                  </a:lnTo>
                  <a:lnTo>
                    <a:pt x="292" y="403"/>
                  </a:lnTo>
                  <a:lnTo>
                    <a:pt x="292" y="398"/>
                  </a:lnTo>
                  <a:lnTo>
                    <a:pt x="292" y="392"/>
                  </a:lnTo>
                  <a:lnTo>
                    <a:pt x="292" y="386"/>
                  </a:lnTo>
                  <a:lnTo>
                    <a:pt x="292" y="381"/>
                  </a:lnTo>
                  <a:lnTo>
                    <a:pt x="292" y="373"/>
                  </a:lnTo>
                  <a:lnTo>
                    <a:pt x="290" y="369"/>
                  </a:lnTo>
                  <a:lnTo>
                    <a:pt x="290" y="362"/>
                  </a:lnTo>
                  <a:lnTo>
                    <a:pt x="290" y="358"/>
                  </a:lnTo>
                  <a:lnTo>
                    <a:pt x="290" y="352"/>
                  </a:lnTo>
                  <a:lnTo>
                    <a:pt x="290" y="348"/>
                  </a:lnTo>
                  <a:lnTo>
                    <a:pt x="289" y="343"/>
                  </a:lnTo>
                  <a:lnTo>
                    <a:pt x="289" y="337"/>
                  </a:lnTo>
                  <a:lnTo>
                    <a:pt x="287" y="333"/>
                  </a:lnTo>
                  <a:lnTo>
                    <a:pt x="285" y="327"/>
                  </a:lnTo>
                  <a:lnTo>
                    <a:pt x="285" y="324"/>
                  </a:lnTo>
                  <a:lnTo>
                    <a:pt x="283" y="320"/>
                  </a:lnTo>
                  <a:lnTo>
                    <a:pt x="283" y="314"/>
                  </a:lnTo>
                  <a:lnTo>
                    <a:pt x="283" y="310"/>
                  </a:lnTo>
                  <a:lnTo>
                    <a:pt x="281" y="306"/>
                  </a:lnTo>
                  <a:lnTo>
                    <a:pt x="279" y="303"/>
                  </a:lnTo>
                  <a:lnTo>
                    <a:pt x="279" y="297"/>
                  </a:lnTo>
                  <a:lnTo>
                    <a:pt x="277" y="293"/>
                  </a:lnTo>
                  <a:lnTo>
                    <a:pt x="277" y="289"/>
                  </a:lnTo>
                  <a:lnTo>
                    <a:pt x="275" y="286"/>
                  </a:lnTo>
                  <a:lnTo>
                    <a:pt x="273" y="280"/>
                  </a:lnTo>
                  <a:lnTo>
                    <a:pt x="273" y="278"/>
                  </a:lnTo>
                  <a:lnTo>
                    <a:pt x="271" y="272"/>
                  </a:lnTo>
                  <a:lnTo>
                    <a:pt x="270" y="268"/>
                  </a:lnTo>
                  <a:lnTo>
                    <a:pt x="270" y="265"/>
                  </a:lnTo>
                  <a:lnTo>
                    <a:pt x="268" y="259"/>
                  </a:lnTo>
                  <a:lnTo>
                    <a:pt x="266" y="253"/>
                  </a:lnTo>
                  <a:lnTo>
                    <a:pt x="266" y="249"/>
                  </a:lnTo>
                  <a:lnTo>
                    <a:pt x="264" y="246"/>
                  </a:lnTo>
                  <a:lnTo>
                    <a:pt x="264" y="240"/>
                  </a:lnTo>
                  <a:lnTo>
                    <a:pt x="262" y="234"/>
                  </a:lnTo>
                  <a:lnTo>
                    <a:pt x="262" y="229"/>
                  </a:lnTo>
                  <a:lnTo>
                    <a:pt x="260" y="223"/>
                  </a:lnTo>
                  <a:lnTo>
                    <a:pt x="260" y="217"/>
                  </a:lnTo>
                  <a:lnTo>
                    <a:pt x="260" y="215"/>
                  </a:lnTo>
                  <a:lnTo>
                    <a:pt x="260" y="211"/>
                  </a:lnTo>
                  <a:lnTo>
                    <a:pt x="258" y="208"/>
                  </a:lnTo>
                  <a:lnTo>
                    <a:pt x="258" y="204"/>
                  </a:lnTo>
                  <a:lnTo>
                    <a:pt x="258" y="202"/>
                  </a:lnTo>
                  <a:lnTo>
                    <a:pt x="258" y="198"/>
                  </a:lnTo>
                  <a:lnTo>
                    <a:pt x="258" y="196"/>
                  </a:lnTo>
                  <a:lnTo>
                    <a:pt x="258" y="192"/>
                  </a:lnTo>
                  <a:lnTo>
                    <a:pt x="258" y="189"/>
                  </a:lnTo>
                  <a:lnTo>
                    <a:pt x="258" y="185"/>
                  </a:lnTo>
                  <a:lnTo>
                    <a:pt x="258" y="181"/>
                  </a:lnTo>
                  <a:lnTo>
                    <a:pt x="258" y="177"/>
                  </a:lnTo>
                  <a:lnTo>
                    <a:pt x="256" y="173"/>
                  </a:lnTo>
                  <a:lnTo>
                    <a:pt x="256" y="170"/>
                  </a:lnTo>
                  <a:lnTo>
                    <a:pt x="256" y="166"/>
                  </a:lnTo>
                  <a:lnTo>
                    <a:pt x="256" y="162"/>
                  </a:lnTo>
                  <a:lnTo>
                    <a:pt x="256" y="158"/>
                  </a:lnTo>
                  <a:lnTo>
                    <a:pt x="256" y="154"/>
                  </a:lnTo>
                  <a:lnTo>
                    <a:pt x="256" y="149"/>
                  </a:lnTo>
                  <a:lnTo>
                    <a:pt x="256" y="147"/>
                  </a:lnTo>
                  <a:lnTo>
                    <a:pt x="256" y="141"/>
                  </a:lnTo>
                  <a:lnTo>
                    <a:pt x="256" y="139"/>
                  </a:lnTo>
                  <a:lnTo>
                    <a:pt x="256" y="133"/>
                  </a:lnTo>
                  <a:lnTo>
                    <a:pt x="256" y="130"/>
                  </a:lnTo>
                  <a:lnTo>
                    <a:pt x="256" y="126"/>
                  </a:lnTo>
                  <a:lnTo>
                    <a:pt x="256" y="122"/>
                  </a:lnTo>
                  <a:lnTo>
                    <a:pt x="256" y="118"/>
                  </a:lnTo>
                  <a:lnTo>
                    <a:pt x="256" y="114"/>
                  </a:lnTo>
                  <a:lnTo>
                    <a:pt x="256" y="111"/>
                  </a:lnTo>
                  <a:lnTo>
                    <a:pt x="256" y="107"/>
                  </a:lnTo>
                  <a:lnTo>
                    <a:pt x="256" y="103"/>
                  </a:lnTo>
                  <a:lnTo>
                    <a:pt x="256" y="99"/>
                  </a:lnTo>
                  <a:lnTo>
                    <a:pt x="256" y="95"/>
                  </a:lnTo>
                  <a:lnTo>
                    <a:pt x="256" y="92"/>
                  </a:lnTo>
                  <a:lnTo>
                    <a:pt x="256" y="88"/>
                  </a:lnTo>
                  <a:lnTo>
                    <a:pt x="256" y="84"/>
                  </a:lnTo>
                  <a:lnTo>
                    <a:pt x="256" y="80"/>
                  </a:lnTo>
                  <a:lnTo>
                    <a:pt x="256" y="76"/>
                  </a:lnTo>
                  <a:lnTo>
                    <a:pt x="256" y="73"/>
                  </a:lnTo>
                  <a:lnTo>
                    <a:pt x="256" y="71"/>
                  </a:lnTo>
                  <a:lnTo>
                    <a:pt x="256" y="65"/>
                  </a:lnTo>
                  <a:lnTo>
                    <a:pt x="256" y="63"/>
                  </a:lnTo>
                  <a:lnTo>
                    <a:pt x="256" y="59"/>
                  </a:lnTo>
                  <a:lnTo>
                    <a:pt x="256" y="56"/>
                  </a:lnTo>
                  <a:lnTo>
                    <a:pt x="256" y="48"/>
                  </a:lnTo>
                  <a:lnTo>
                    <a:pt x="256" y="44"/>
                  </a:lnTo>
                  <a:lnTo>
                    <a:pt x="256" y="37"/>
                  </a:lnTo>
                  <a:lnTo>
                    <a:pt x="256" y="33"/>
                  </a:lnTo>
                  <a:lnTo>
                    <a:pt x="256" y="27"/>
                  </a:lnTo>
                  <a:lnTo>
                    <a:pt x="258" y="21"/>
                  </a:lnTo>
                  <a:lnTo>
                    <a:pt x="258" y="18"/>
                  </a:lnTo>
                  <a:lnTo>
                    <a:pt x="258" y="14"/>
                  </a:lnTo>
                  <a:lnTo>
                    <a:pt x="258" y="10"/>
                  </a:lnTo>
                  <a:lnTo>
                    <a:pt x="258" y="8"/>
                  </a:lnTo>
                  <a:lnTo>
                    <a:pt x="258" y="6"/>
                  </a:lnTo>
                  <a:lnTo>
                    <a:pt x="258" y="4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2533" name="Freeform 152"/>
            <p:cNvSpPr>
              <a:spLocks/>
            </p:cNvSpPr>
            <p:nvPr/>
          </p:nvSpPr>
          <p:spPr bwMode="auto">
            <a:xfrm>
              <a:off x="699" y="2873"/>
              <a:ext cx="225" cy="479"/>
            </a:xfrm>
            <a:custGeom>
              <a:avLst/>
              <a:gdLst>
                <a:gd name="T0" fmla="*/ 2 w 451"/>
                <a:gd name="T1" fmla="*/ 1 h 957"/>
                <a:gd name="T2" fmla="*/ 1 w 451"/>
                <a:gd name="T3" fmla="*/ 1 h 957"/>
                <a:gd name="T4" fmla="*/ 1 w 451"/>
                <a:gd name="T5" fmla="*/ 2 h 957"/>
                <a:gd name="T6" fmla="*/ 1 w 451"/>
                <a:gd name="T7" fmla="*/ 2 h 957"/>
                <a:gd name="T8" fmla="*/ 0 w 451"/>
                <a:gd name="T9" fmla="*/ 3 h 957"/>
                <a:gd name="T10" fmla="*/ 0 w 451"/>
                <a:gd name="T11" fmla="*/ 3 h 957"/>
                <a:gd name="T12" fmla="*/ 0 w 451"/>
                <a:gd name="T13" fmla="*/ 4 h 957"/>
                <a:gd name="T14" fmla="*/ 0 w 451"/>
                <a:gd name="T15" fmla="*/ 4 h 957"/>
                <a:gd name="T16" fmla="*/ 0 w 451"/>
                <a:gd name="T17" fmla="*/ 5 h 957"/>
                <a:gd name="T18" fmla="*/ 0 w 451"/>
                <a:gd name="T19" fmla="*/ 5 h 957"/>
                <a:gd name="T20" fmla="*/ 0 w 451"/>
                <a:gd name="T21" fmla="*/ 6 h 957"/>
                <a:gd name="T22" fmla="*/ 0 w 451"/>
                <a:gd name="T23" fmla="*/ 6 h 957"/>
                <a:gd name="T24" fmla="*/ 0 w 451"/>
                <a:gd name="T25" fmla="*/ 7 h 957"/>
                <a:gd name="T26" fmla="*/ 0 w 451"/>
                <a:gd name="T27" fmla="*/ 8 h 957"/>
                <a:gd name="T28" fmla="*/ 0 w 451"/>
                <a:gd name="T29" fmla="*/ 9 h 957"/>
                <a:gd name="T30" fmla="*/ 0 w 451"/>
                <a:gd name="T31" fmla="*/ 10 h 957"/>
                <a:gd name="T32" fmla="*/ 0 w 451"/>
                <a:gd name="T33" fmla="*/ 11 h 957"/>
                <a:gd name="T34" fmla="*/ 0 w 451"/>
                <a:gd name="T35" fmla="*/ 11 h 957"/>
                <a:gd name="T36" fmla="*/ 1 w 451"/>
                <a:gd name="T37" fmla="*/ 12 h 957"/>
                <a:gd name="T38" fmla="*/ 1 w 451"/>
                <a:gd name="T39" fmla="*/ 12 h 957"/>
                <a:gd name="T40" fmla="*/ 2 w 451"/>
                <a:gd name="T41" fmla="*/ 13 h 957"/>
                <a:gd name="T42" fmla="*/ 2 w 451"/>
                <a:gd name="T43" fmla="*/ 13 h 957"/>
                <a:gd name="T44" fmla="*/ 3 w 451"/>
                <a:gd name="T45" fmla="*/ 13 h 957"/>
                <a:gd name="T46" fmla="*/ 4 w 451"/>
                <a:gd name="T47" fmla="*/ 14 h 957"/>
                <a:gd name="T48" fmla="*/ 4 w 451"/>
                <a:gd name="T49" fmla="*/ 14 h 957"/>
                <a:gd name="T50" fmla="*/ 5 w 451"/>
                <a:gd name="T51" fmla="*/ 14 h 957"/>
                <a:gd name="T52" fmla="*/ 6 w 451"/>
                <a:gd name="T53" fmla="*/ 15 h 957"/>
                <a:gd name="T54" fmla="*/ 6 w 451"/>
                <a:gd name="T55" fmla="*/ 15 h 957"/>
                <a:gd name="T56" fmla="*/ 7 w 451"/>
                <a:gd name="T57" fmla="*/ 15 h 957"/>
                <a:gd name="T58" fmla="*/ 6 w 451"/>
                <a:gd name="T59" fmla="*/ 15 h 957"/>
                <a:gd name="T60" fmla="*/ 6 w 451"/>
                <a:gd name="T61" fmla="*/ 15 h 957"/>
                <a:gd name="T62" fmla="*/ 6 w 451"/>
                <a:gd name="T63" fmla="*/ 14 h 957"/>
                <a:gd name="T64" fmla="*/ 6 w 451"/>
                <a:gd name="T65" fmla="*/ 14 h 957"/>
                <a:gd name="T66" fmla="*/ 6 w 451"/>
                <a:gd name="T67" fmla="*/ 13 h 957"/>
                <a:gd name="T68" fmla="*/ 6 w 451"/>
                <a:gd name="T69" fmla="*/ 13 h 957"/>
                <a:gd name="T70" fmla="*/ 6 w 451"/>
                <a:gd name="T71" fmla="*/ 12 h 957"/>
                <a:gd name="T72" fmla="*/ 6 w 451"/>
                <a:gd name="T73" fmla="*/ 12 h 957"/>
                <a:gd name="T74" fmla="*/ 6 w 451"/>
                <a:gd name="T75" fmla="*/ 11 h 957"/>
                <a:gd name="T76" fmla="*/ 6 w 451"/>
                <a:gd name="T77" fmla="*/ 11 h 957"/>
                <a:gd name="T78" fmla="*/ 6 w 451"/>
                <a:gd name="T79" fmla="*/ 10 h 957"/>
                <a:gd name="T80" fmla="*/ 6 w 451"/>
                <a:gd name="T81" fmla="*/ 10 h 957"/>
                <a:gd name="T82" fmla="*/ 5 w 451"/>
                <a:gd name="T83" fmla="*/ 9 h 957"/>
                <a:gd name="T84" fmla="*/ 5 w 451"/>
                <a:gd name="T85" fmla="*/ 9 h 957"/>
                <a:gd name="T86" fmla="*/ 5 w 451"/>
                <a:gd name="T87" fmla="*/ 9 h 957"/>
                <a:gd name="T88" fmla="*/ 4 w 451"/>
                <a:gd name="T89" fmla="*/ 8 h 957"/>
                <a:gd name="T90" fmla="*/ 4 w 451"/>
                <a:gd name="T91" fmla="*/ 8 h 957"/>
                <a:gd name="T92" fmla="*/ 4 w 451"/>
                <a:gd name="T93" fmla="*/ 7 h 957"/>
                <a:gd name="T94" fmla="*/ 3 w 451"/>
                <a:gd name="T95" fmla="*/ 7 h 957"/>
                <a:gd name="T96" fmla="*/ 3 w 451"/>
                <a:gd name="T97" fmla="*/ 6 h 957"/>
                <a:gd name="T98" fmla="*/ 2 w 451"/>
                <a:gd name="T99" fmla="*/ 6 h 957"/>
                <a:gd name="T100" fmla="*/ 2 w 451"/>
                <a:gd name="T101" fmla="*/ 5 h 957"/>
                <a:gd name="T102" fmla="*/ 2 w 451"/>
                <a:gd name="T103" fmla="*/ 5 h 957"/>
                <a:gd name="T104" fmla="*/ 2 w 451"/>
                <a:gd name="T105" fmla="*/ 4 h 957"/>
                <a:gd name="T106" fmla="*/ 2 w 451"/>
                <a:gd name="T107" fmla="*/ 4 h 957"/>
                <a:gd name="T108" fmla="*/ 2 w 451"/>
                <a:gd name="T109" fmla="*/ 3 h 957"/>
                <a:gd name="T110" fmla="*/ 2 w 451"/>
                <a:gd name="T111" fmla="*/ 2 h 957"/>
                <a:gd name="T112" fmla="*/ 2 w 451"/>
                <a:gd name="T113" fmla="*/ 1 h 957"/>
                <a:gd name="T114" fmla="*/ 2 w 451"/>
                <a:gd name="T115" fmla="*/ 1 h 957"/>
                <a:gd name="T116" fmla="*/ 2 w 451"/>
                <a:gd name="T117" fmla="*/ 1 h 9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1"/>
                <a:gd name="T178" fmla="*/ 0 h 957"/>
                <a:gd name="T179" fmla="*/ 451 w 451"/>
                <a:gd name="T180" fmla="*/ 957 h 9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1" h="957">
                  <a:moveTo>
                    <a:pt x="179" y="0"/>
                  </a:moveTo>
                  <a:lnTo>
                    <a:pt x="177" y="0"/>
                  </a:lnTo>
                  <a:lnTo>
                    <a:pt x="175" y="1"/>
                  </a:lnTo>
                  <a:lnTo>
                    <a:pt x="171" y="1"/>
                  </a:lnTo>
                  <a:lnTo>
                    <a:pt x="168" y="5"/>
                  </a:lnTo>
                  <a:lnTo>
                    <a:pt x="164" y="9"/>
                  </a:lnTo>
                  <a:lnTo>
                    <a:pt x="158" y="13"/>
                  </a:lnTo>
                  <a:lnTo>
                    <a:pt x="154" y="15"/>
                  </a:lnTo>
                  <a:lnTo>
                    <a:pt x="150" y="19"/>
                  </a:lnTo>
                  <a:lnTo>
                    <a:pt x="149" y="20"/>
                  </a:lnTo>
                  <a:lnTo>
                    <a:pt x="147" y="24"/>
                  </a:lnTo>
                  <a:lnTo>
                    <a:pt x="141" y="26"/>
                  </a:lnTo>
                  <a:lnTo>
                    <a:pt x="137" y="30"/>
                  </a:lnTo>
                  <a:lnTo>
                    <a:pt x="133" y="34"/>
                  </a:lnTo>
                  <a:lnTo>
                    <a:pt x="129" y="39"/>
                  </a:lnTo>
                  <a:lnTo>
                    <a:pt x="126" y="43"/>
                  </a:lnTo>
                  <a:lnTo>
                    <a:pt x="122" y="47"/>
                  </a:lnTo>
                  <a:lnTo>
                    <a:pt x="116" y="51"/>
                  </a:lnTo>
                  <a:lnTo>
                    <a:pt x="112" y="57"/>
                  </a:lnTo>
                  <a:lnTo>
                    <a:pt x="109" y="62"/>
                  </a:lnTo>
                  <a:lnTo>
                    <a:pt x="105" y="66"/>
                  </a:lnTo>
                  <a:lnTo>
                    <a:pt x="99" y="72"/>
                  </a:lnTo>
                  <a:lnTo>
                    <a:pt x="95" y="77"/>
                  </a:lnTo>
                  <a:lnTo>
                    <a:pt x="91" y="83"/>
                  </a:lnTo>
                  <a:lnTo>
                    <a:pt x="86" y="89"/>
                  </a:lnTo>
                  <a:lnTo>
                    <a:pt x="84" y="93"/>
                  </a:lnTo>
                  <a:lnTo>
                    <a:pt x="82" y="96"/>
                  </a:lnTo>
                  <a:lnTo>
                    <a:pt x="80" y="100"/>
                  </a:lnTo>
                  <a:lnTo>
                    <a:pt x="78" y="102"/>
                  </a:lnTo>
                  <a:lnTo>
                    <a:pt x="76" y="106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9" y="117"/>
                  </a:lnTo>
                  <a:lnTo>
                    <a:pt x="67" y="119"/>
                  </a:lnTo>
                  <a:lnTo>
                    <a:pt x="67" y="125"/>
                  </a:lnTo>
                  <a:lnTo>
                    <a:pt x="65" y="127"/>
                  </a:lnTo>
                  <a:lnTo>
                    <a:pt x="63" y="133"/>
                  </a:lnTo>
                  <a:lnTo>
                    <a:pt x="59" y="136"/>
                  </a:lnTo>
                  <a:lnTo>
                    <a:pt x="59" y="138"/>
                  </a:lnTo>
                  <a:lnTo>
                    <a:pt x="55" y="142"/>
                  </a:lnTo>
                  <a:lnTo>
                    <a:pt x="53" y="146"/>
                  </a:lnTo>
                  <a:lnTo>
                    <a:pt x="53" y="150"/>
                  </a:lnTo>
                  <a:lnTo>
                    <a:pt x="50" y="153"/>
                  </a:lnTo>
                  <a:lnTo>
                    <a:pt x="50" y="157"/>
                  </a:lnTo>
                  <a:lnTo>
                    <a:pt x="48" y="163"/>
                  </a:lnTo>
                  <a:lnTo>
                    <a:pt x="46" y="165"/>
                  </a:lnTo>
                  <a:lnTo>
                    <a:pt x="44" y="169"/>
                  </a:lnTo>
                  <a:lnTo>
                    <a:pt x="42" y="172"/>
                  </a:lnTo>
                  <a:lnTo>
                    <a:pt x="40" y="176"/>
                  </a:lnTo>
                  <a:lnTo>
                    <a:pt x="38" y="180"/>
                  </a:lnTo>
                  <a:lnTo>
                    <a:pt x="36" y="184"/>
                  </a:lnTo>
                  <a:lnTo>
                    <a:pt x="34" y="188"/>
                  </a:lnTo>
                  <a:lnTo>
                    <a:pt x="34" y="193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3"/>
                  </a:lnTo>
                  <a:lnTo>
                    <a:pt x="27" y="207"/>
                  </a:lnTo>
                  <a:lnTo>
                    <a:pt x="27" y="210"/>
                  </a:lnTo>
                  <a:lnTo>
                    <a:pt x="25" y="214"/>
                  </a:lnTo>
                  <a:lnTo>
                    <a:pt x="23" y="218"/>
                  </a:lnTo>
                  <a:lnTo>
                    <a:pt x="23" y="222"/>
                  </a:lnTo>
                  <a:lnTo>
                    <a:pt x="21" y="226"/>
                  </a:lnTo>
                  <a:lnTo>
                    <a:pt x="19" y="228"/>
                  </a:lnTo>
                  <a:lnTo>
                    <a:pt x="17" y="231"/>
                  </a:lnTo>
                  <a:lnTo>
                    <a:pt x="17" y="235"/>
                  </a:lnTo>
                  <a:lnTo>
                    <a:pt x="15" y="241"/>
                  </a:lnTo>
                  <a:lnTo>
                    <a:pt x="12" y="247"/>
                  </a:lnTo>
                  <a:lnTo>
                    <a:pt x="10" y="252"/>
                  </a:lnTo>
                  <a:lnTo>
                    <a:pt x="8" y="258"/>
                  </a:lnTo>
                  <a:lnTo>
                    <a:pt x="8" y="264"/>
                  </a:lnTo>
                  <a:lnTo>
                    <a:pt x="6" y="267"/>
                  </a:lnTo>
                  <a:lnTo>
                    <a:pt x="4" y="271"/>
                  </a:lnTo>
                  <a:lnTo>
                    <a:pt x="2" y="275"/>
                  </a:lnTo>
                  <a:lnTo>
                    <a:pt x="2" y="279"/>
                  </a:lnTo>
                  <a:lnTo>
                    <a:pt x="2" y="281"/>
                  </a:lnTo>
                  <a:lnTo>
                    <a:pt x="0" y="285"/>
                  </a:lnTo>
                  <a:lnTo>
                    <a:pt x="0" y="286"/>
                  </a:lnTo>
                  <a:lnTo>
                    <a:pt x="0" y="288"/>
                  </a:lnTo>
                  <a:lnTo>
                    <a:pt x="0" y="290"/>
                  </a:lnTo>
                  <a:lnTo>
                    <a:pt x="0" y="296"/>
                  </a:lnTo>
                  <a:lnTo>
                    <a:pt x="0" y="302"/>
                  </a:lnTo>
                  <a:lnTo>
                    <a:pt x="0" y="307"/>
                  </a:lnTo>
                  <a:lnTo>
                    <a:pt x="0" y="309"/>
                  </a:lnTo>
                  <a:lnTo>
                    <a:pt x="0" y="313"/>
                  </a:lnTo>
                  <a:lnTo>
                    <a:pt x="0" y="319"/>
                  </a:lnTo>
                  <a:lnTo>
                    <a:pt x="0" y="323"/>
                  </a:lnTo>
                  <a:lnTo>
                    <a:pt x="0" y="326"/>
                  </a:lnTo>
                  <a:lnTo>
                    <a:pt x="0" y="330"/>
                  </a:lnTo>
                  <a:lnTo>
                    <a:pt x="0" y="336"/>
                  </a:lnTo>
                  <a:lnTo>
                    <a:pt x="2" y="340"/>
                  </a:lnTo>
                  <a:lnTo>
                    <a:pt x="2" y="345"/>
                  </a:lnTo>
                  <a:lnTo>
                    <a:pt x="2" y="351"/>
                  </a:lnTo>
                  <a:lnTo>
                    <a:pt x="2" y="357"/>
                  </a:lnTo>
                  <a:lnTo>
                    <a:pt x="2" y="362"/>
                  </a:lnTo>
                  <a:lnTo>
                    <a:pt x="2" y="368"/>
                  </a:lnTo>
                  <a:lnTo>
                    <a:pt x="2" y="374"/>
                  </a:lnTo>
                  <a:lnTo>
                    <a:pt x="4" y="380"/>
                  </a:lnTo>
                  <a:lnTo>
                    <a:pt x="4" y="385"/>
                  </a:lnTo>
                  <a:lnTo>
                    <a:pt x="4" y="391"/>
                  </a:lnTo>
                  <a:lnTo>
                    <a:pt x="4" y="399"/>
                  </a:lnTo>
                  <a:lnTo>
                    <a:pt x="4" y="404"/>
                  </a:lnTo>
                  <a:lnTo>
                    <a:pt x="6" y="414"/>
                  </a:lnTo>
                  <a:lnTo>
                    <a:pt x="6" y="420"/>
                  </a:lnTo>
                  <a:lnTo>
                    <a:pt x="8" y="425"/>
                  </a:lnTo>
                  <a:lnTo>
                    <a:pt x="8" y="433"/>
                  </a:lnTo>
                  <a:lnTo>
                    <a:pt x="8" y="440"/>
                  </a:lnTo>
                  <a:lnTo>
                    <a:pt x="8" y="446"/>
                  </a:lnTo>
                  <a:lnTo>
                    <a:pt x="10" y="454"/>
                  </a:lnTo>
                  <a:lnTo>
                    <a:pt x="10" y="459"/>
                  </a:lnTo>
                  <a:lnTo>
                    <a:pt x="10" y="467"/>
                  </a:lnTo>
                  <a:lnTo>
                    <a:pt x="10" y="475"/>
                  </a:lnTo>
                  <a:lnTo>
                    <a:pt x="12" y="482"/>
                  </a:lnTo>
                  <a:lnTo>
                    <a:pt x="12" y="490"/>
                  </a:lnTo>
                  <a:lnTo>
                    <a:pt x="14" y="497"/>
                  </a:lnTo>
                  <a:lnTo>
                    <a:pt x="15" y="503"/>
                  </a:lnTo>
                  <a:lnTo>
                    <a:pt x="15" y="511"/>
                  </a:lnTo>
                  <a:lnTo>
                    <a:pt x="15" y="520"/>
                  </a:lnTo>
                  <a:lnTo>
                    <a:pt x="17" y="526"/>
                  </a:lnTo>
                  <a:lnTo>
                    <a:pt x="17" y="534"/>
                  </a:lnTo>
                  <a:lnTo>
                    <a:pt x="19" y="541"/>
                  </a:lnTo>
                  <a:lnTo>
                    <a:pt x="21" y="547"/>
                  </a:lnTo>
                  <a:lnTo>
                    <a:pt x="21" y="554"/>
                  </a:lnTo>
                  <a:lnTo>
                    <a:pt x="23" y="562"/>
                  </a:lnTo>
                  <a:lnTo>
                    <a:pt x="23" y="568"/>
                  </a:lnTo>
                  <a:lnTo>
                    <a:pt x="25" y="575"/>
                  </a:lnTo>
                  <a:lnTo>
                    <a:pt x="27" y="583"/>
                  </a:lnTo>
                  <a:lnTo>
                    <a:pt x="27" y="591"/>
                  </a:lnTo>
                  <a:lnTo>
                    <a:pt x="29" y="596"/>
                  </a:lnTo>
                  <a:lnTo>
                    <a:pt x="31" y="602"/>
                  </a:lnTo>
                  <a:lnTo>
                    <a:pt x="33" y="610"/>
                  </a:lnTo>
                  <a:lnTo>
                    <a:pt x="34" y="615"/>
                  </a:lnTo>
                  <a:lnTo>
                    <a:pt x="36" y="623"/>
                  </a:lnTo>
                  <a:lnTo>
                    <a:pt x="36" y="629"/>
                  </a:lnTo>
                  <a:lnTo>
                    <a:pt x="40" y="634"/>
                  </a:lnTo>
                  <a:lnTo>
                    <a:pt x="40" y="640"/>
                  </a:lnTo>
                  <a:lnTo>
                    <a:pt x="42" y="646"/>
                  </a:lnTo>
                  <a:lnTo>
                    <a:pt x="44" y="651"/>
                  </a:lnTo>
                  <a:lnTo>
                    <a:pt x="46" y="657"/>
                  </a:lnTo>
                  <a:lnTo>
                    <a:pt x="48" y="661"/>
                  </a:lnTo>
                  <a:lnTo>
                    <a:pt x="50" y="667"/>
                  </a:lnTo>
                  <a:lnTo>
                    <a:pt x="50" y="672"/>
                  </a:lnTo>
                  <a:lnTo>
                    <a:pt x="53" y="678"/>
                  </a:lnTo>
                  <a:lnTo>
                    <a:pt x="55" y="682"/>
                  </a:lnTo>
                  <a:lnTo>
                    <a:pt x="55" y="686"/>
                  </a:lnTo>
                  <a:lnTo>
                    <a:pt x="59" y="691"/>
                  </a:lnTo>
                  <a:lnTo>
                    <a:pt x="61" y="697"/>
                  </a:lnTo>
                  <a:lnTo>
                    <a:pt x="63" y="699"/>
                  </a:lnTo>
                  <a:lnTo>
                    <a:pt x="65" y="705"/>
                  </a:lnTo>
                  <a:lnTo>
                    <a:pt x="67" y="708"/>
                  </a:lnTo>
                  <a:lnTo>
                    <a:pt x="69" y="712"/>
                  </a:lnTo>
                  <a:lnTo>
                    <a:pt x="72" y="716"/>
                  </a:lnTo>
                  <a:lnTo>
                    <a:pt x="74" y="720"/>
                  </a:lnTo>
                  <a:lnTo>
                    <a:pt x="76" y="724"/>
                  </a:lnTo>
                  <a:lnTo>
                    <a:pt x="78" y="727"/>
                  </a:lnTo>
                  <a:lnTo>
                    <a:pt x="80" y="729"/>
                  </a:lnTo>
                  <a:lnTo>
                    <a:pt x="84" y="735"/>
                  </a:lnTo>
                  <a:lnTo>
                    <a:pt x="86" y="737"/>
                  </a:lnTo>
                  <a:lnTo>
                    <a:pt x="90" y="741"/>
                  </a:lnTo>
                  <a:lnTo>
                    <a:pt x="93" y="746"/>
                  </a:lnTo>
                  <a:lnTo>
                    <a:pt x="99" y="752"/>
                  </a:lnTo>
                  <a:lnTo>
                    <a:pt x="105" y="758"/>
                  </a:lnTo>
                  <a:lnTo>
                    <a:pt x="110" y="764"/>
                  </a:lnTo>
                  <a:lnTo>
                    <a:pt x="114" y="767"/>
                  </a:lnTo>
                  <a:lnTo>
                    <a:pt x="120" y="773"/>
                  </a:lnTo>
                  <a:lnTo>
                    <a:pt x="126" y="775"/>
                  </a:lnTo>
                  <a:lnTo>
                    <a:pt x="131" y="781"/>
                  </a:lnTo>
                  <a:lnTo>
                    <a:pt x="135" y="784"/>
                  </a:lnTo>
                  <a:lnTo>
                    <a:pt x="141" y="786"/>
                  </a:lnTo>
                  <a:lnTo>
                    <a:pt x="147" y="790"/>
                  </a:lnTo>
                  <a:lnTo>
                    <a:pt x="152" y="794"/>
                  </a:lnTo>
                  <a:lnTo>
                    <a:pt x="158" y="798"/>
                  </a:lnTo>
                  <a:lnTo>
                    <a:pt x="164" y="800"/>
                  </a:lnTo>
                  <a:lnTo>
                    <a:pt x="169" y="803"/>
                  </a:lnTo>
                  <a:lnTo>
                    <a:pt x="175" y="805"/>
                  </a:lnTo>
                  <a:lnTo>
                    <a:pt x="181" y="807"/>
                  </a:lnTo>
                  <a:lnTo>
                    <a:pt x="187" y="809"/>
                  </a:lnTo>
                  <a:lnTo>
                    <a:pt x="192" y="811"/>
                  </a:lnTo>
                  <a:lnTo>
                    <a:pt x="198" y="815"/>
                  </a:lnTo>
                  <a:lnTo>
                    <a:pt x="204" y="817"/>
                  </a:lnTo>
                  <a:lnTo>
                    <a:pt x="209" y="819"/>
                  </a:lnTo>
                  <a:lnTo>
                    <a:pt x="215" y="819"/>
                  </a:lnTo>
                  <a:lnTo>
                    <a:pt x="221" y="822"/>
                  </a:lnTo>
                  <a:lnTo>
                    <a:pt x="226" y="824"/>
                  </a:lnTo>
                  <a:lnTo>
                    <a:pt x="232" y="824"/>
                  </a:lnTo>
                  <a:lnTo>
                    <a:pt x="238" y="828"/>
                  </a:lnTo>
                  <a:lnTo>
                    <a:pt x="244" y="830"/>
                  </a:lnTo>
                  <a:lnTo>
                    <a:pt x="247" y="832"/>
                  </a:lnTo>
                  <a:lnTo>
                    <a:pt x="253" y="832"/>
                  </a:lnTo>
                  <a:lnTo>
                    <a:pt x="259" y="836"/>
                  </a:lnTo>
                  <a:lnTo>
                    <a:pt x="263" y="838"/>
                  </a:lnTo>
                  <a:lnTo>
                    <a:pt x="268" y="838"/>
                  </a:lnTo>
                  <a:lnTo>
                    <a:pt x="274" y="841"/>
                  </a:lnTo>
                  <a:lnTo>
                    <a:pt x="280" y="843"/>
                  </a:lnTo>
                  <a:lnTo>
                    <a:pt x="285" y="845"/>
                  </a:lnTo>
                  <a:lnTo>
                    <a:pt x="291" y="847"/>
                  </a:lnTo>
                  <a:lnTo>
                    <a:pt x="295" y="849"/>
                  </a:lnTo>
                  <a:lnTo>
                    <a:pt x="301" y="851"/>
                  </a:lnTo>
                  <a:lnTo>
                    <a:pt x="304" y="853"/>
                  </a:lnTo>
                  <a:lnTo>
                    <a:pt x="310" y="855"/>
                  </a:lnTo>
                  <a:lnTo>
                    <a:pt x="314" y="857"/>
                  </a:lnTo>
                  <a:lnTo>
                    <a:pt x="320" y="860"/>
                  </a:lnTo>
                  <a:lnTo>
                    <a:pt x="325" y="862"/>
                  </a:lnTo>
                  <a:lnTo>
                    <a:pt x="329" y="862"/>
                  </a:lnTo>
                  <a:lnTo>
                    <a:pt x="333" y="866"/>
                  </a:lnTo>
                  <a:lnTo>
                    <a:pt x="339" y="868"/>
                  </a:lnTo>
                  <a:lnTo>
                    <a:pt x="344" y="870"/>
                  </a:lnTo>
                  <a:lnTo>
                    <a:pt x="348" y="874"/>
                  </a:lnTo>
                  <a:lnTo>
                    <a:pt x="354" y="876"/>
                  </a:lnTo>
                  <a:lnTo>
                    <a:pt x="358" y="879"/>
                  </a:lnTo>
                  <a:lnTo>
                    <a:pt x="361" y="881"/>
                  </a:lnTo>
                  <a:lnTo>
                    <a:pt x="367" y="885"/>
                  </a:lnTo>
                  <a:lnTo>
                    <a:pt x="371" y="887"/>
                  </a:lnTo>
                  <a:lnTo>
                    <a:pt x="375" y="889"/>
                  </a:lnTo>
                  <a:lnTo>
                    <a:pt x="379" y="893"/>
                  </a:lnTo>
                  <a:lnTo>
                    <a:pt x="382" y="897"/>
                  </a:lnTo>
                  <a:lnTo>
                    <a:pt x="388" y="900"/>
                  </a:lnTo>
                  <a:lnTo>
                    <a:pt x="392" y="902"/>
                  </a:lnTo>
                  <a:lnTo>
                    <a:pt x="396" y="906"/>
                  </a:lnTo>
                  <a:lnTo>
                    <a:pt x="399" y="910"/>
                  </a:lnTo>
                  <a:lnTo>
                    <a:pt x="403" y="912"/>
                  </a:lnTo>
                  <a:lnTo>
                    <a:pt x="407" y="916"/>
                  </a:lnTo>
                  <a:lnTo>
                    <a:pt x="411" y="919"/>
                  </a:lnTo>
                  <a:lnTo>
                    <a:pt x="413" y="923"/>
                  </a:lnTo>
                  <a:lnTo>
                    <a:pt x="417" y="925"/>
                  </a:lnTo>
                  <a:lnTo>
                    <a:pt x="420" y="929"/>
                  </a:lnTo>
                  <a:lnTo>
                    <a:pt x="424" y="931"/>
                  </a:lnTo>
                  <a:lnTo>
                    <a:pt x="430" y="936"/>
                  </a:lnTo>
                  <a:lnTo>
                    <a:pt x="434" y="942"/>
                  </a:lnTo>
                  <a:lnTo>
                    <a:pt x="439" y="946"/>
                  </a:lnTo>
                  <a:lnTo>
                    <a:pt x="443" y="950"/>
                  </a:lnTo>
                  <a:lnTo>
                    <a:pt x="445" y="954"/>
                  </a:lnTo>
                  <a:lnTo>
                    <a:pt x="449" y="955"/>
                  </a:lnTo>
                  <a:lnTo>
                    <a:pt x="449" y="957"/>
                  </a:lnTo>
                  <a:lnTo>
                    <a:pt x="451" y="957"/>
                  </a:lnTo>
                  <a:lnTo>
                    <a:pt x="449" y="955"/>
                  </a:lnTo>
                  <a:lnTo>
                    <a:pt x="449" y="952"/>
                  </a:lnTo>
                  <a:lnTo>
                    <a:pt x="447" y="948"/>
                  </a:lnTo>
                  <a:lnTo>
                    <a:pt x="445" y="944"/>
                  </a:lnTo>
                  <a:lnTo>
                    <a:pt x="445" y="942"/>
                  </a:lnTo>
                  <a:lnTo>
                    <a:pt x="443" y="938"/>
                  </a:lnTo>
                  <a:lnTo>
                    <a:pt x="443" y="936"/>
                  </a:lnTo>
                  <a:lnTo>
                    <a:pt x="443" y="931"/>
                  </a:lnTo>
                  <a:lnTo>
                    <a:pt x="441" y="929"/>
                  </a:lnTo>
                  <a:lnTo>
                    <a:pt x="441" y="923"/>
                  </a:lnTo>
                  <a:lnTo>
                    <a:pt x="439" y="919"/>
                  </a:lnTo>
                  <a:lnTo>
                    <a:pt x="439" y="914"/>
                  </a:lnTo>
                  <a:lnTo>
                    <a:pt x="437" y="910"/>
                  </a:lnTo>
                  <a:lnTo>
                    <a:pt x="437" y="904"/>
                  </a:lnTo>
                  <a:lnTo>
                    <a:pt x="436" y="900"/>
                  </a:lnTo>
                  <a:lnTo>
                    <a:pt x="434" y="895"/>
                  </a:lnTo>
                  <a:lnTo>
                    <a:pt x="434" y="889"/>
                  </a:lnTo>
                  <a:lnTo>
                    <a:pt x="434" y="883"/>
                  </a:lnTo>
                  <a:lnTo>
                    <a:pt x="432" y="878"/>
                  </a:lnTo>
                  <a:lnTo>
                    <a:pt x="432" y="874"/>
                  </a:lnTo>
                  <a:lnTo>
                    <a:pt x="432" y="870"/>
                  </a:lnTo>
                  <a:lnTo>
                    <a:pt x="432" y="868"/>
                  </a:lnTo>
                  <a:lnTo>
                    <a:pt x="432" y="864"/>
                  </a:lnTo>
                  <a:lnTo>
                    <a:pt x="430" y="859"/>
                  </a:lnTo>
                  <a:lnTo>
                    <a:pt x="430" y="851"/>
                  </a:lnTo>
                  <a:lnTo>
                    <a:pt x="428" y="849"/>
                  </a:lnTo>
                  <a:lnTo>
                    <a:pt x="428" y="845"/>
                  </a:lnTo>
                  <a:lnTo>
                    <a:pt x="426" y="841"/>
                  </a:lnTo>
                  <a:lnTo>
                    <a:pt x="426" y="838"/>
                  </a:lnTo>
                  <a:lnTo>
                    <a:pt x="426" y="836"/>
                  </a:lnTo>
                  <a:lnTo>
                    <a:pt x="426" y="832"/>
                  </a:lnTo>
                  <a:lnTo>
                    <a:pt x="426" y="828"/>
                  </a:lnTo>
                  <a:lnTo>
                    <a:pt x="426" y="824"/>
                  </a:lnTo>
                  <a:lnTo>
                    <a:pt x="426" y="822"/>
                  </a:lnTo>
                  <a:lnTo>
                    <a:pt x="426" y="819"/>
                  </a:lnTo>
                  <a:lnTo>
                    <a:pt x="424" y="815"/>
                  </a:lnTo>
                  <a:lnTo>
                    <a:pt x="424" y="811"/>
                  </a:lnTo>
                  <a:lnTo>
                    <a:pt x="424" y="807"/>
                  </a:lnTo>
                  <a:lnTo>
                    <a:pt x="424" y="803"/>
                  </a:lnTo>
                  <a:lnTo>
                    <a:pt x="424" y="800"/>
                  </a:lnTo>
                  <a:lnTo>
                    <a:pt x="424" y="798"/>
                  </a:lnTo>
                  <a:lnTo>
                    <a:pt x="424" y="792"/>
                  </a:lnTo>
                  <a:lnTo>
                    <a:pt x="424" y="788"/>
                  </a:lnTo>
                  <a:lnTo>
                    <a:pt x="424" y="786"/>
                  </a:lnTo>
                  <a:lnTo>
                    <a:pt x="424" y="783"/>
                  </a:lnTo>
                  <a:lnTo>
                    <a:pt x="424" y="779"/>
                  </a:lnTo>
                  <a:lnTo>
                    <a:pt x="424" y="775"/>
                  </a:lnTo>
                  <a:lnTo>
                    <a:pt x="424" y="773"/>
                  </a:lnTo>
                  <a:lnTo>
                    <a:pt x="424" y="769"/>
                  </a:lnTo>
                  <a:lnTo>
                    <a:pt x="424" y="765"/>
                  </a:lnTo>
                  <a:lnTo>
                    <a:pt x="424" y="762"/>
                  </a:lnTo>
                  <a:lnTo>
                    <a:pt x="424" y="758"/>
                  </a:lnTo>
                  <a:lnTo>
                    <a:pt x="424" y="754"/>
                  </a:lnTo>
                  <a:lnTo>
                    <a:pt x="424" y="750"/>
                  </a:lnTo>
                  <a:lnTo>
                    <a:pt x="424" y="746"/>
                  </a:lnTo>
                  <a:lnTo>
                    <a:pt x="424" y="743"/>
                  </a:lnTo>
                  <a:lnTo>
                    <a:pt x="424" y="741"/>
                  </a:lnTo>
                  <a:lnTo>
                    <a:pt x="424" y="737"/>
                  </a:lnTo>
                  <a:lnTo>
                    <a:pt x="424" y="735"/>
                  </a:lnTo>
                  <a:lnTo>
                    <a:pt x="424" y="729"/>
                  </a:lnTo>
                  <a:lnTo>
                    <a:pt x="424" y="727"/>
                  </a:lnTo>
                  <a:lnTo>
                    <a:pt x="424" y="722"/>
                  </a:lnTo>
                  <a:lnTo>
                    <a:pt x="424" y="716"/>
                  </a:lnTo>
                  <a:lnTo>
                    <a:pt x="424" y="710"/>
                  </a:lnTo>
                  <a:lnTo>
                    <a:pt x="424" y="705"/>
                  </a:lnTo>
                  <a:lnTo>
                    <a:pt x="424" y="699"/>
                  </a:lnTo>
                  <a:lnTo>
                    <a:pt x="424" y="693"/>
                  </a:lnTo>
                  <a:lnTo>
                    <a:pt x="424" y="687"/>
                  </a:lnTo>
                  <a:lnTo>
                    <a:pt x="424" y="684"/>
                  </a:lnTo>
                  <a:lnTo>
                    <a:pt x="424" y="680"/>
                  </a:lnTo>
                  <a:lnTo>
                    <a:pt x="426" y="678"/>
                  </a:lnTo>
                  <a:lnTo>
                    <a:pt x="426" y="674"/>
                  </a:lnTo>
                  <a:lnTo>
                    <a:pt x="426" y="670"/>
                  </a:lnTo>
                  <a:lnTo>
                    <a:pt x="426" y="667"/>
                  </a:lnTo>
                  <a:lnTo>
                    <a:pt x="426" y="663"/>
                  </a:lnTo>
                  <a:lnTo>
                    <a:pt x="426" y="661"/>
                  </a:lnTo>
                  <a:lnTo>
                    <a:pt x="424" y="659"/>
                  </a:lnTo>
                  <a:lnTo>
                    <a:pt x="424" y="655"/>
                  </a:lnTo>
                  <a:lnTo>
                    <a:pt x="422" y="653"/>
                  </a:lnTo>
                  <a:lnTo>
                    <a:pt x="420" y="649"/>
                  </a:lnTo>
                  <a:lnTo>
                    <a:pt x="420" y="648"/>
                  </a:lnTo>
                  <a:lnTo>
                    <a:pt x="418" y="644"/>
                  </a:lnTo>
                  <a:lnTo>
                    <a:pt x="417" y="640"/>
                  </a:lnTo>
                  <a:lnTo>
                    <a:pt x="415" y="636"/>
                  </a:lnTo>
                  <a:lnTo>
                    <a:pt x="413" y="632"/>
                  </a:lnTo>
                  <a:lnTo>
                    <a:pt x="409" y="627"/>
                  </a:lnTo>
                  <a:lnTo>
                    <a:pt x="407" y="623"/>
                  </a:lnTo>
                  <a:lnTo>
                    <a:pt x="405" y="617"/>
                  </a:lnTo>
                  <a:lnTo>
                    <a:pt x="401" y="611"/>
                  </a:lnTo>
                  <a:lnTo>
                    <a:pt x="399" y="606"/>
                  </a:lnTo>
                  <a:lnTo>
                    <a:pt x="394" y="602"/>
                  </a:lnTo>
                  <a:lnTo>
                    <a:pt x="392" y="594"/>
                  </a:lnTo>
                  <a:lnTo>
                    <a:pt x="388" y="589"/>
                  </a:lnTo>
                  <a:lnTo>
                    <a:pt x="386" y="585"/>
                  </a:lnTo>
                  <a:lnTo>
                    <a:pt x="382" y="583"/>
                  </a:lnTo>
                  <a:lnTo>
                    <a:pt x="380" y="579"/>
                  </a:lnTo>
                  <a:lnTo>
                    <a:pt x="379" y="575"/>
                  </a:lnTo>
                  <a:lnTo>
                    <a:pt x="377" y="572"/>
                  </a:lnTo>
                  <a:lnTo>
                    <a:pt x="375" y="570"/>
                  </a:lnTo>
                  <a:lnTo>
                    <a:pt x="373" y="566"/>
                  </a:lnTo>
                  <a:lnTo>
                    <a:pt x="371" y="564"/>
                  </a:lnTo>
                  <a:lnTo>
                    <a:pt x="369" y="560"/>
                  </a:lnTo>
                  <a:lnTo>
                    <a:pt x="367" y="556"/>
                  </a:lnTo>
                  <a:lnTo>
                    <a:pt x="363" y="553"/>
                  </a:lnTo>
                  <a:lnTo>
                    <a:pt x="361" y="549"/>
                  </a:lnTo>
                  <a:lnTo>
                    <a:pt x="358" y="547"/>
                  </a:lnTo>
                  <a:lnTo>
                    <a:pt x="356" y="543"/>
                  </a:lnTo>
                  <a:lnTo>
                    <a:pt x="354" y="539"/>
                  </a:lnTo>
                  <a:lnTo>
                    <a:pt x="352" y="535"/>
                  </a:lnTo>
                  <a:lnTo>
                    <a:pt x="350" y="534"/>
                  </a:lnTo>
                  <a:lnTo>
                    <a:pt x="346" y="530"/>
                  </a:lnTo>
                  <a:lnTo>
                    <a:pt x="342" y="526"/>
                  </a:lnTo>
                  <a:lnTo>
                    <a:pt x="341" y="522"/>
                  </a:lnTo>
                  <a:lnTo>
                    <a:pt x="339" y="520"/>
                  </a:lnTo>
                  <a:lnTo>
                    <a:pt x="337" y="516"/>
                  </a:lnTo>
                  <a:lnTo>
                    <a:pt x="333" y="513"/>
                  </a:lnTo>
                  <a:lnTo>
                    <a:pt x="331" y="511"/>
                  </a:lnTo>
                  <a:lnTo>
                    <a:pt x="327" y="507"/>
                  </a:lnTo>
                  <a:lnTo>
                    <a:pt x="323" y="503"/>
                  </a:lnTo>
                  <a:lnTo>
                    <a:pt x="320" y="499"/>
                  </a:lnTo>
                  <a:lnTo>
                    <a:pt x="318" y="496"/>
                  </a:lnTo>
                  <a:lnTo>
                    <a:pt x="314" y="492"/>
                  </a:lnTo>
                  <a:lnTo>
                    <a:pt x="312" y="490"/>
                  </a:lnTo>
                  <a:lnTo>
                    <a:pt x="308" y="486"/>
                  </a:lnTo>
                  <a:lnTo>
                    <a:pt x="306" y="484"/>
                  </a:lnTo>
                  <a:lnTo>
                    <a:pt x="302" y="480"/>
                  </a:lnTo>
                  <a:lnTo>
                    <a:pt x="299" y="477"/>
                  </a:lnTo>
                  <a:lnTo>
                    <a:pt x="295" y="473"/>
                  </a:lnTo>
                  <a:lnTo>
                    <a:pt x="293" y="471"/>
                  </a:lnTo>
                  <a:lnTo>
                    <a:pt x="289" y="467"/>
                  </a:lnTo>
                  <a:lnTo>
                    <a:pt x="285" y="465"/>
                  </a:lnTo>
                  <a:lnTo>
                    <a:pt x="282" y="461"/>
                  </a:lnTo>
                  <a:lnTo>
                    <a:pt x="280" y="459"/>
                  </a:lnTo>
                  <a:lnTo>
                    <a:pt x="276" y="456"/>
                  </a:lnTo>
                  <a:lnTo>
                    <a:pt x="272" y="452"/>
                  </a:lnTo>
                  <a:lnTo>
                    <a:pt x="268" y="448"/>
                  </a:lnTo>
                  <a:lnTo>
                    <a:pt x="266" y="446"/>
                  </a:lnTo>
                  <a:lnTo>
                    <a:pt x="263" y="442"/>
                  </a:lnTo>
                  <a:lnTo>
                    <a:pt x="259" y="439"/>
                  </a:lnTo>
                  <a:lnTo>
                    <a:pt x="255" y="435"/>
                  </a:lnTo>
                  <a:lnTo>
                    <a:pt x="253" y="433"/>
                  </a:lnTo>
                  <a:lnTo>
                    <a:pt x="249" y="429"/>
                  </a:lnTo>
                  <a:lnTo>
                    <a:pt x="245" y="425"/>
                  </a:lnTo>
                  <a:lnTo>
                    <a:pt x="244" y="421"/>
                  </a:lnTo>
                  <a:lnTo>
                    <a:pt x="240" y="420"/>
                  </a:lnTo>
                  <a:lnTo>
                    <a:pt x="236" y="416"/>
                  </a:lnTo>
                  <a:lnTo>
                    <a:pt x="232" y="414"/>
                  </a:lnTo>
                  <a:lnTo>
                    <a:pt x="230" y="410"/>
                  </a:lnTo>
                  <a:lnTo>
                    <a:pt x="228" y="406"/>
                  </a:lnTo>
                  <a:lnTo>
                    <a:pt x="225" y="402"/>
                  </a:lnTo>
                  <a:lnTo>
                    <a:pt x="221" y="399"/>
                  </a:lnTo>
                  <a:lnTo>
                    <a:pt x="217" y="395"/>
                  </a:lnTo>
                  <a:lnTo>
                    <a:pt x="215" y="391"/>
                  </a:lnTo>
                  <a:lnTo>
                    <a:pt x="211" y="387"/>
                  </a:lnTo>
                  <a:lnTo>
                    <a:pt x="209" y="383"/>
                  </a:lnTo>
                  <a:lnTo>
                    <a:pt x="206" y="382"/>
                  </a:lnTo>
                  <a:lnTo>
                    <a:pt x="204" y="376"/>
                  </a:lnTo>
                  <a:lnTo>
                    <a:pt x="200" y="372"/>
                  </a:lnTo>
                  <a:lnTo>
                    <a:pt x="198" y="368"/>
                  </a:lnTo>
                  <a:lnTo>
                    <a:pt x="194" y="364"/>
                  </a:lnTo>
                  <a:lnTo>
                    <a:pt x="192" y="361"/>
                  </a:lnTo>
                  <a:lnTo>
                    <a:pt x="190" y="357"/>
                  </a:lnTo>
                  <a:lnTo>
                    <a:pt x="187" y="353"/>
                  </a:lnTo>
                  <a:lnTo>
                    <a:pt x="185" y="349"/>
                  </a:lnTo>
                  <a:lnTo>
                    <a:pt x="183" y="345"/>
                  </a:lnTo>
                  <a:lnTo>
                    <a:pt x="179" y="340"/>
                  </a:lnTo>
                  <a:lnTo>
                    <a:pt x="177" y="338"/>
                  </a:lnTo>
                  <a:lnTo>
                    <a:pt x="175" y="332"/>
                  </a:lnTo>
                  <a:lnTo>
                    <a:pt x="173" y="328"/>
                  </a:lnTo>
                  <a:lnTo>
                    <a:pt x="171" y="323"/>
                  </a:lnTo>
                  <a:lnTo>
                    <a:pt x="169" y="319"/>
                  </a:lnTo>
                  <a:lnTo>
                    <a:pt x="168" y="313"/>
                  </a:lnTo>
                  <a:lnTo>
                    <a:pt x="166" y="309"/>
                  </a:lnTo>
                  <a:lnTo>
                    <a:pt x="164" y="304"/>
                  </a:lnTo>
                  <a:lnTo>
                    <a:pt x="162" y="300"/>
                  </a:lnTo>
                  <a:lnTo>
                    <a:pt x="160" y="296"/>
                  </a:lnTo>
                  <a:lnTo>
                    <a:pt x="160" y="290"/>
                  </a:lnTo>
                  <a:lnTo>
                    <a:pt x="158" y="285"/>
                  </a:lnTo>
                  <a:lnTo>
                    <a:pt x="156" y="281"/>
                  </a:lnTo>
                  <a:lnTo>
                    <a:pt x="154" y="275"/>
                  </a:lnTo>
                  <a:lnTo>
                    <a:pt x="154" y="271"/>
                  </a:lnTo>
                  <a:lnTo>
                    <a:pt x="152" y="266"/>
                  </a:lnTo>
                  <a:lnTo>
                    <a:pt x="152" y="260"/>
                  </a:lnTo>
                  <a:lnTo>
                    <a:pt x="150" y="254"/>
                  </a:lnTo>
                  <a:lnTo>
                    <a:pt x="150" y="248"/>
                  </a:lnTo>
                  <a:lnTo>
                    <a:pt x="149" y="243"/>
                  </a:lnTo>
                  <a:lnTo>
                    <a:pt x="149" y="237"/>
                  </a:lnTo>
                  <a:lnTo>
                    <a:pt x="149" y="231"/>
                  </a:lnTo>
                  <a:lnTo>
                    <a:pt x="149" y="228"/>
                  </a:lnTo>
                  <a:lnTo>
                    <a:pt x="149" y="220"/>
                  </a:lnTo>
                  <a:lnTo>
                    <a:pt x="149" y="214"/>
                  </a:lnTo>
                  <a:lnTo>
                    <a:pt x="149" y="209"/>
                  </a:lnTo>
                  <a:lnTo>
                    <a:pt x="149" y="203"/>
                  </a:lnTo>
                  <a:lnTo>
                    <a:pt x="149" y="199"/>
                  </a:lnTo>
                  <a:lnTo>
                    <a:pt x="149" y="193"/>
                  </a:lnTo>
                  <a:lnTo>
                    <a:pt x="149" y="186"/>
                  </a:lnTo>
                  <a:lnTo>
                    <a:pt x="149" y="182"/>
                  </a:lnTo>
                  <a:lnTo>
                    <a:pt x="149" y="174"/>
                  </a:lnTo>
                  <a:lnTo>
                    <a:pt x="149" y="169"/>
                  </a:lnTo>
                  <a:lnTo>
                    <a:pt x="149" y="163"/>
                  </a:lnTo>
                  <a:lnTo>
                    <a:pt x="149" y="157"/>
                  </a:lnTo>
                  <a:lnTo>
                    <a:pt x="149" y="152"/>
                  </a:lnTo>
                  <a:lnTo>
                    <a:pt x="150" y="146"/>
                  </a:lnTo>
                  <a:lnTo>
                    <a:pt x="150" y="140"/>
                  </a:lnTo>
                  <a:lnTo>
                    <a:pt x="150" y="136"/>
                  </a:lnTo>
                  <a:lnTo>
                    <a:pt x="150" y="131"/>
                  </a:lnTo>
                  <a:lnTo>
                    <a:pt x="152" y="125"/>
                  </a:lnTo>
                  <a:lnTo>
                    <a:pt x="152" y="119"/>
                  </a:lnTo>
                  <a:lnTo>
                    <a:pt x="154" y="114"/>
                  </a:lnTo>
                  <a:lnTo>
                    <a:pt x="154" y="108"/>
                  </a:lnTo>
                  <a:lnTo>
                    <a:pt x="156" y="102"/>
                  </a:lnTo>
                  <a:lnTo>
                    <a:pt x="156" y="98"/>
                  </a:lnTo>
                  <a:lnTo>
                    <a:pt x="158" y="93"/>
                  </a:lnTo>
                  <a:lnTo>
                    <a:pt x="158" y="89"/>
                  </a:lnTo>
                  <a:lnTo>
                    <a:pt x="160" y="83"/>
                  </a:lnTo>
                  <a:lnTo>
                    <a:pt x="160" y="77"/>
                  </a:lnTo>
                  <a:lnTo>
                    <a:pt x="162" y="74"/>
                  </a:lnTo>
                  <a:lnTo>
                    <a:pt x="162" y="68"/>
                  </a:lnTo>
                  <a:lnTo>
                    <a:pt x="162" y="64"/>
                  </a:lnTo>
                  <a:lnTo>
                    <a:pt x="164" y="58"/>
                  </a:lnTo>
                  <a:lnTo>
                    <a:pt x="166" y="57"/>
                  </a:lnTo>
                  <a:lnTo>
                    <a:pt x="166" y="51"/>
                  </a:lnTo>
                  <a:lnTo>
                    <a:pt x="166" y="47"/>
                  </a:lnTo>
                  <a:lnTo>
                    <a:pt x="168" y="43"/>
                  </a:lnTo>
                  <a:lnTo>
                    <a:pt x="168" y="39"/>
                  </a:lnTo>
                  <a:lnTo>
                    <a:pt x="168" y="36"/>
                  </a:lnTo>
                  <a:lnTo>
                    <a:pt x="169" y="32"/>
                  </a:lnTo>
                  <a:lnTo>
                    <a:pt x="171" y="30"/>
                  </a:lnTo>
                  <a:lnTo>
                    <a:pt x="171" y="26"/>
                  </a:lnTo>
                  <a:lnTo>
                    <a:pt x="171" y="24"/>
                  </a:lnTo>
                  <a:lnTo>
                    <a:pt x="173" y="20"/>
                  </a:lnTo>
                  <a:lnTo>
                    <a:pt x="173" y="17"/>
                  </a:lnTo>
                  <a:lnTo>
                    <a:pt x="173" y="15"/>
                  </a:lnTo>
                  <a:lnTo>
                    <a:pt x="175" y="11"/>
                  </a:lnTo>
                  <a:lnTo>
                    <a:pt x="175" y="7"/>
                  </a:lnTo>
                  <a:lnTo>
                    <a:pt x="177" y="3"/>
                  </a:lnTo>
                  <a:lnTo>
                    <a:pt x="177" y="1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2534" name="Freeform 153"/>
            <p:cNvSpPr>
              <a:spLocks/>
            </p:cNvSpPr>
            <p:nvPr/>
          </p:nvSpPr>
          <p:spPr bwMode="auto">
            <a:xfrm>
              <a:off x="576" y="2496"/>
              <a:ext cx="675" cy="934"/>
            </a:xfrm>
            <a:custGeom>
              <a:avLst/>
              <a:gdLst>
                <a:gd name="T0" fmla="*/ 20 w 1350"/>
                <a:gd name="T1" fmla="*/ 2 h 1868"/>
                <a:gd name="T2" fmla="*/ 19 w 1350"/>
                <a:gd name="T3" fmla="*/ 3 h 1868"/>
                <a:gd name="T4" fmla="*/ 18 w 1350"/>
                <a:gd name="T5" fmla="*/ 4 h 1868"/>
                <a:gd name="T6" fmla="*/ 17 w 1350"/>
                <a:gd name="T7" fmla="*/ 4 h 1868"/>
                <a:gd name="T8" fmla="*/ 15 w 1350"/>
                <a:gd name="T9" fmla="*/ 4 h 1868"/>
                <a:gd name="T10" fmla="*/ 13 w 1350"/>
                <a:gd name="T11" fmla="*/ 6 h 1868"/>
                <a:gd name="T12" fmla="*/ 12 w 1350"/>
                <a:gd name="T13" fmla="*/ 6 h 1868"/>
                <a:gd name="T14" fmla="*/ 11 w 1350"/>
                <a:gd name="T15" fmla="*/ 6 h 1868"/>
                <a:gd name="T16" fmla="*/ 11 w 1350"/>
                <a:gd name="T17" fmla="*/ 7 h 1868"/>
                <a:gd name="T18" fmla="*/ 9 w 1350"/>
                <a:gd name="T19" fmla="*/ 7 h 1868"/>
                <a:gd name="T20" fmla="*/ 7 w 1350"/>
                <a:gd name="T21" fmla="*/ 9 h 1868"/>
                <a:gd name="T22" fmla="*/ 6 w 1350"/>
                <a:gd name="T23" fmla="*/ 9 h 1868"/>
                <a:gd name="T24" fmla="*/ 5 w 1350"/>
                <a:gd name="T25" fmla="*/ 10 h 1868"/>
                <a:gd name="T26" fmla="*/ 3 w 1350"/>
                <a:gd name="T27" fmla="*/ 12 h 1868"/>
                <a:gd name="T28" fmla="*/ 3 w 1350"/>
                <a:gd name="T29" fmla="*/ 13 h 1868"/>
                <a:gd name="T30" fmla="*/ 3 w 1350"/>
                <a:gd name="T31" fmla="*/ 14 h 1868"/>
                <a:gd name="T32" fmla="*/ 1 w 1350"/>
                <a:gd name="T33" fmla="*/ 15 h 1868"/>
                <a:gd name="T34" fmla="*/ 1 w 1350"/>
                <a:gd name="T35" fmla="*/ 15 h 1868"/>
                <a:gd name="T36" fmla="*/ 1 w 1350"/>
                <a:gd name="T37" fmla="*/ 17 h 1868"/>
                <a:gd name="T38" fmla="*/ 1 w 1350"/>
                <a:gd name="T39" fmla="*/ 19 h 1868"/>
                <a:gd name="T40" fmla="*/ 1 w 1350"/>
                <a:gd name="T41" fmla="*/ 20 h 1868"/>
                <a:gd name="T42" fmla="*/ 0 w 1350"/>
                <a:gd name="T43" fmla="*/ 21 h 1868"/>
                <a:gd name="T44" fmla="*/ 1 w 1350"/>
                <a:gd name="T45" fmla="*/ 23 h 1868"/>
                <a:gd name="T46" fmla="*/ 1 w 1350"/>
                <a:gd name="T47" fmla="*/ 24 h 1868"/>
                <a:gd name="T48" fmla="*/ 1 w 1350"/>
                <a:gd name="T49" fmla="*/ 25 h 1868"/>
                <a:gd name="T50" fmla="*/ 3 w 1350"/>
                <a:gd name="T51" fmla="*/ 27 h 1868"/>
                <a:gd name="T52" fmla="*/ 3 w 1350"/>
                <a:gd name="T53" fmla="*/ 28 h 1868"/>
                <a:gd name="T54" fmla="*/ 3 w 1350"/>
                <a:gd name="T55" fmla="*/ 29 h 1868"/>
                <a:gd name="T56" fmla="*/ 5 w 1350"/>
                <a:gd name="T57" fmla="*/ 29 h 1868"/>
                <a:gd name="T58" fmla="*/ 7 w 1350"/>
                <a:gd name="T59" fmla="*/ 29 h 1868"/>
                <a:gd name="T60" fmla="*/ 9 w 1350"/>
                <a:gd name="T61" fmla="*/ 29 h 1868"/>
                <a:gd name="T62" fmla="*/ 11 w 1350"/>
                <a:gd name="T63" fmla="*/ 29 h 1868"/>
                <a:gd name="T64" fmla="*/ 11 w 1350"/>
                <a:gd name="T65" fmla="*/ 28 h 1868"/>
                <a:gd name="T66" fmla="*/ 9 w 1350"/>
                <a:gd name="T67" fmla="*/ 28 h 1868"/>
                <a:gd name="T68" fmla="*/ 7 w 1350"/>
                <a:gd name="T69" fmla="*/ 27 h 1868"/>
                <a:gd name="T70" fmla="*/ 6 w 1350"/>
                <a:gd name="T71" fmla="*/ 27 h 1868"/>
                <a:gd name="T72" fmla="*/ 5 w 1350"/>
                <a:gd name="T73" fmla="*/ 26 h 1868"/>
                <a:gd name="T74" fmla="*/ 5 w 1350"/>
                <a:gd name="T75" fmla="*/ 25 h 1868"/>
                <a:gd name="T76" fmla="*/ 3 w 1350"/>
                <a:gd name="T77" fmla="*/ 23 h 1868"/>
                <a:gd name="T78" fmla="*/ 3 w 1350"/>
                <a:gd name="T79" fmla="*/ 21 h 1868"/>
                <a:gd name="T80" fmla="*/ 3 w 1350"/>
                <a:gd name="T81" fmla="*/ 20 h 1868"/>
                <a:gd name="T82" fmla="*/ 3 w 1350"/>
                <a:gd name="T83" fmla="*/ 19 h 1868"/>
                <a:gd name="T84" fmla="*/ 1 w 1350"/>
                <a:gd name="T85" fmla="*/ 20 h 1868"/>
                <a:gd name="T86" fmla="*/ 1 w 1350"/>
                <a:gd name="T87" fmla="*/ 19 h 1868"/>
                <a:gd name="T88" fmla="*/ 1 w 1350"/>
                <a:gd name="T89" fmla="*/ 18 h 1868"/>
                <a:gd name="T90" fmla="*/ 1 w 1350"/>
                <a:gd name="T91" fmla="*/ 17 h 1868"/>
                <a:gd name="T92" fmla="*/ 3 w 1350"/>
                <a:gd name="T93" fmla="*/ 15 h 1868"/>
                <a:gd name="T94" fmla="*/ 3 w 1350"/>
                <a:gd name="T95" fmla="*/ 15 h 1868"/>
                <a:gd name="T96" fmla="*/ 3 w 1350"/>
                <a:gd name="T97" fmla="*/ 13 h 1868"/>
                <a:gd name="T98" fmla="*/ 5 w 1350"/>
                <a:gd name="T99" fmla="*/ 12 h 1868"/>
                <a:gd name="T100" fmla="*/ 5 w 1350"/>
                <a:gd name="T101" fmla="*/ 10 h 1868"/>
                <a:gd name="T102" fmla="*/ 6 w 1350"/>
                <a:gd name="T103" fmla="*/ 10 h 1868"/>
                <a:gd name="T104" fmla="*/ 7 w 1350"/>
                <a:gd name="T105" fmla="*/ 10 h 1868"/>
                <a:gd name="T106" fmla="*/ 10 w 1350"/>
                <a:gd name="T107" fmla="*/ 9 h 1868"/>
                <a:gd name="T108" fmla="*/ 11 w 1350"/>
                <a:gd name="T109" fmla="*/ 7 h 1868"/>
                <a:gd name="T110" fmla="*/ 13 w 1350"/>
                <a:gd name="T111" fmla="*/ 7 h 1868"/>
                <a:gd name="T112" fmla="*/ 14 w 1350"/>
                <a:gd name="T113" fmla="*/ 6 h 1868"/>
                <a:gd name="T114" fmla="*/ 15 w 1350"/>
                <a:gd name="T115" fmla="*/ 5 h 1868"/>
                <a:gd name="T116" fmla="*/ 17 w 1350"/>
                <a:gd name="T117" fmla="*/ 5 h 1868"/>
                <a:gd name="T118" fmla="*/ 19 w 1350"/>
                <a:gd name="T119" fmla="*/ 4 h 1868"/>
                <a:gd name="T120" fmla="*/ 20 w 1350"/>
                <a:gd name="T121" fmla="*/ 3 h 1868"/>
                <a:gd name="T122" fmla="*/ 21 w 1350"/>
                <a:gd name="T123" fmla="*/ 2 h 18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50"/>
                <a:gd name="T187" fmla="*/ 0 h 1868"/>
                <a:gd name="T188" fmla="*/ 1350 w 1350"/>
                <a:gd name="T189" fmla="*/ 1868 h 186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50" h="1868">
                  <a:moveTo>
                    <a:pt x="1325" y="0"/>
                  </a:moveTo>
                  <a:lnTo>
                    <a:pt x="1323" y="2"/>
                  </a:lnTo>
                  <a:lnTo>
                    <a:pt x="1319" y="6"/>
                  </a:lnTo>
                  <a:lnTo>
                    <a:pt x="1317" y="8"/>
                  </a:lnTo>
                  <a:lnTo>
                    <a:pt x="1314" y="13"/>
                  </a:lnTo>
                  <a:lnTo>
                    <a:pt x="1312" y="17"/>
                  </a:lnTo>
                  <a:lnTo>
                    <a:pt x="1308" y="23"/>
                  </a:lnTo>
                  <a:lnTo>
                    <a:pt x="1302" y="27"/>
                  </a:lnTo>
                  <a:lnTo>
                    <a:pt x="1298" y="32"/>
                  </a:lnTo>
                  <a:lnTo>
                    <a:pt x="1295" y="36"/>
                  </a:lnTo>
                  <a:lnTo>
                    <a:pt x="1293" y="38"/>
                  </a:lnTo>
                  <a:lnTo>
                    <a:pt x="1289" y="42"/>
                  </a:lnTo>
                  <a:lnTo>
                    <a:pt x="1287" y="46"/>
                  </a:lnTo>
                  <a:lnTo>
                    <a:pt x="1285" y="49"/>
                  </a:lnTo>
                  <a:lnTo>
                    <a:pt x="1281" y="53"/>
                  </a:lnTo>
                  <a:lnTo>
                    <a:pt x="1277" y="57"/>
                  </a:lnTo>
                  <a:lnTo>
                    <a:pt x="1276" y="61"/>
                  </a:lnTo>
                  <a:lnTo>
                    <a:pt x="1272" y="63"/>
                  </a:lnTo>
                  <a:lnTo>
                    <a:pt x="1268" y="68"/>
                  </a:lnTo>
                  <a:lnTo>
                    <a:pt x="1266" y="70"/>
                  </a:lnTo>
                  <a:lnTo>
                    <a:pt x="1262" y="76"/>
                  </a:lnTo>
                  <a:lnTo>
                    <a:pt x="1258" y="80"/>
                  </a:lnTo>
                  <a:lnTo>
                    <a:pt x="1255" y="82"/>
                  </a:lnTo>
                  <a:lnTo>
                    <a:pt x="1251" y="87"/>
                  </a:lnTo>
                  <a:lnTo>
                    <a:pt x="1247" y="89"/>
                  </a:lnTo>
                  <a:lnTo>
                    <a:pt x="1243" y="93"/>
                  </a:lnTo>
                  <a:lnTo>
                    <a:pt x="1241" y="99"/>
                  </a:lnTo>
                  <a:lnTo>
                    <a:pt x="1236" y="103"/>
                  </a:lnTo>
                  <a:lnTo>
                    <a:pt x="1232" y="106"/>
                  </a:lnTo>
                  <a:lnTo>
                    <a:pt x="1228" y="110"/>
                  </a:lnTo>
                  <a:lnTo>
                    <a:pt x="1224" y="114"/>
                  </a:lnTo>
                  <a:lnTo>
                    <a:pt x="1220" y="118"/>
                  </a:lnTo>
                  <a:lnTo>
                    <a:pt x="1217" y="124"/>
                  </a:lnTo>
                  <a:lnTo>
                    <a:pt x="1213" y="127"/>
                  </a:lnTo>
                  <a:lnTo>
                    <a:pt x="1209" y="131"/>
                  </a:lnTo>
                  <a:lnTo>
                    <a:pt x="1205" y="135"/>
                  </a:lnTo>
                  <a:lnTo>
                    <a:pt x="1201" y="139"/>
                  </a:lnTo>
                  <a:lnTo>
                    <a:pt x="1198" y="143"/>
                  </a:lnTo>
                  <a:lnTo>
                    <a:pt x="1192" y="146"/>
                  </a:lnTo>
                  <a:lnTo>
                    <a:pt x="1188" y="150"/>
                  </a:lnTo>
                  <a:lnTo>
                    <a:pt x="1184" y="154"/>
                  </a:lnTo>
                  <a:lnTo>
                    <a:pt x="1181" y="158"/>
                  </a:lnTo>
                  <a:lnTo>
                    <a:pt x="1177" y="162"/>
                  </a:lnTo>
                  <a:lnTo>
                    <a:pt x="1173" y="163"/>
                  </a:lnTo>
                  <a:lnTo>
                    <a:pt x="1169" y="169"/>
                  </a:lnTo>
                  <a:lnTo>
                    <a:pt x="1165" y="171"/>
                  </a:lnTo>
                  <a:lnTo>
                    <a:pt x="1160" y="175"/>
                  </a:lnTo>
                  <a:lnTo>
                    <a:pt x="1156" y="177"/>
                  </a:lnTo>
                  <a:lnTo>
                    <a:pt x="1152" y="181"/>
                  </a:lnTo>
                  <a:lnTo>
                    <a:pt x="1148" y="184"/>
                  </a:lnTo>
                  <a:lnTo>
                    <a:pt x="1144" y="186"/>
                  </a:lnTo>
                  <a:lnTo>
                    <a:pt x="1141" y="190"/>
                  </a:lnTo>
                  <a:lnTo>
                    <a:pt x="1137" y="194"/>
                  </a:lnTo>
                  <a:lnTo>
                    <a:pt x="1133" y="194"/>
                  </a:lnTo>
                  <a:lnTo>
                    <a:pt x="1129" y="196"/>
                  </a:lnTo>
                  <a:lnTo>
                    <a:pt x="1125" y="200"/>
                  </a:lnTo>
                  <a:lnTo>
                    <a:pt x="1122" y="201"/>
                  </a:lnTo>
                  <a:lnTo>
                    <a:pt x="1118" y="203"/>
                  </a:lnTo>
                  <a:lnTo>
                    <a:pt x="1114" y="205"/>
                  </a:lnTo>
                  <a:lnTo>
                    <a:pt x="1110" y="207"/>
                  </a:lnTo>
                  <a:lnTo>
                    <a:pt x="1106" y="209"/>
                  </a:lnTo>
                  <a:lnTo>
                    <a:pt x="1104" y="209"/>
                  </a:lnTo>
                  <a:lnTo>
                    <a:pt x="1101" y="211"/>
                  </a:lnTo>
                  <a:lnTo>
                    <a:pt x="1097" y="213"/>
                  </a:lnTo>
                  <a:lnTo>
                    <a:pt x="1093" y="215"/>
                  </a:lnTo>
                  <a:lnTo>
                    <a:pt x="1091" y="215"/>
                  </a:lnTo>
                  <a:lnTo>
                    <a:pt x="1085" y="217"/>
                  </a:lnTo>
                  <a:lnTo>
                    <a:pt x="1084" y="219"/>
                  </a:lnTo>
                  <a:lnTo>
                    <a:pt x="1080" y="220"/>
                  </a:lnTo>
                  <a:lnTo>
                    <a:pt x="1078" y="220"/>
                  </a:lnTo>
                  <a:lnTo>
                    <a:pt x="1074" y="220"/>
                  </a:lnTo>
                  <a:lnTo>
                    <a:pt x="1070" y="220"/>
                  </a:lnTo>
                  <a:lnTo>
                    <a:pt x="1068" y="222"/>
                  </a:lnTo>
                  <a:lnTo>
                    <a:pt x="1063" y="224"/>
                  </a:lnTo>
                  <a:lnTo>
                    <a:pt x="1057" y="224"/>
                  </a:lnTo>
                  <a:lnTo>
                    <a:pt x="1051" y="224"/>
                  </a:lnTo>
                  <a:lnTo>
                    <a:pt x="1046" y="226"/>
                  </a:lnTo>
                  <a:lnTo>
                    <a:pt x="1040" y="226"/>
                  </a:lnTo>
                  <a:lnTo>
                    <a:pt x="1036" y="226"/>
                  </a:lnTo>
                  <a:lnTo>
                    <a:pt x="1030" y="226"/>
                  </a:lnTo>
                  <a:lnTo>
                    <a:pt x="1028" y="226"/>
                  </a:lnTo>
                  <a:lnTo>
                    <a:pt x="1023" y="224"/>
                  </a:lnTo>
                  <a:lnTo>
                    <a:pt x="1021" y="224"/>
                  </a:lnTo>
                  <a:lnTo>
                    <a:pt x="1017" y="224"/>
                  </a:lnTo>
                  <a:lnTo>
                    <a:pt x="1013" y="224"/>
                  </a:lnTo>
                  <a:lnTo>
                    <a:pt x="1009" y="222"/>
                  </a:lnTo>
                  <a:lnTo>
                    <a:pt x="1008" y="222"/>
                  </a:lnTo>
                  <a:lnTo>
                    <a:pt x="1004" y="220"/>
                  </a:lnTo>
                  <a:lnTo>
                    <a:pt x="1000" y="220"/>
                  </a:lnTo>
                  <a:lnTo>
                    <a:pt x="998" y="220"/>
                  </a:lnTo>
                  <a:lnTo>
                    <a:pt x="996" y="220"/>
                  </a:lnTo>
                  <a:lnTo>
                    <a:pt x="992" y="224"/>
                  </a:lnTo>
                  <a:lnTo>
                    <a:pt x="990" y="226"/>
                  </a:lnTo>
                  <a:lnTo>
                    <a:pt x="989" y="228"/>
                  </a:lnTo>
                  <a:lnTo>
                    <a:pt x="985" y="232"/>
                  </a:lnTo>
                  <a:lnTo>
                    <a:pt x="983" y="236"/>
                  </a:lnTo>
                  <a:lnTo>
                    <a:pt x="979" y="239"/>
                  </a:lnTo>
                  <a:lnTo>
                    <a:pt x="975" y="243"/>
                  </a:lnTo>
                  <a:lnTo>
                    <a:pt x="971" y="247"/>
                  </a:lnTo>
                  <a:lnTo>
                    <a:pt x="966" y="253"/>
                  </a:lnTo>
                  <a:lnTo>
                    <a:pt x="960" y="258"/>
                  </a:lnTo>
                  <a:lnTo>
                    <a:pt x="956" y="262"/>
                  </a:lnTo>
                  <a:lnTo>
                    <a:pt x="952" y="270"/>
                  </a:lnTo>
                  <a:lnTo>
                    <a:pt x="947" y="276"/>
                  </a:lnTo>
                  <a:lnTo>
                    <a:pt x="941" y="279"/>
                  </a:lnTo>
                  <a:lnTo>
                    <a:pt x="935" y="285"/>
                  </a:lnTo>
                  <a:lnTo>
                    <a:pt x="930" y="291"/>
                  </a:lnTo>
                  <a:lnTo>
                    <a:pt x="922" y="296"/>
                  </a:lnTo>
                  <a:lnTo>
                    <a:pt x="920" y="298"/>
                  </a:lnTo>
                  <a:lnTo>
                    <a:pt x="916" y="302"/>
                  </a:lnTo>
                  <a:lnTo>
                    <a:pt x="914" y="304"/>
                  </a:lnTo>
                  <a:lnTo>
                    <a:pt x="911" y="308"/>
                  </a:lnTo>
                  <a:lnTo>
                    <a:pt x="907" y="310"/>
                  </a:lnTo>
                  <a:lnTo>
                    <a:pt x="903" y="314"/>
                  </a:lnTo>
                  <a:lnTo>
                    <a:pt x="901" y="315"/>
                  </a:lnTo>
                  <a:lnTo>
                    <a:pt x="897" y="319"/>
                  </a:lnTo>
                  <a:lnTo>
                    <a:pt x="893" y="321"/>
                  </a:lnTo>
                  <a:lnTo>
                    <a:pt x="890" y="323"/>
                  </a:lnTo>
                  <a:lnTo>
                    <a:pt x="886" y="325"/>
                  </a:lnTo>
                  <a:lnTo>
                    <a:pt x="884" y="329"/>
                  </a:lnTo>
                  <a:lnTo>
                    <a:pt x="880" y="329"/>
                  </a:lnTo>
                  <a:lnTo>
                    <a:pt x="878" y="333"/>
                  </a:lnTo>
                  <a:lnTo>
                    <a:pt x="874" y="334"/>
                  </a:lnTo>
                  <a:lnTo>
                    <a:pt x="871" y="336"/>
                  </a:lnTo>
                  <a:lnTo>
                    <a:pt x="867" y="338"/>
                  </a:lnTo>
                  <a:lnTo>
                    <a:pt x="865" y="340"/>
                  </a:lnTo>
                  <a:lnTo>
                    <a:pt x="861" y="342"/>
                  </a:lnTo>
                  <a:lnTo>
                    <a:pt x="859" y="344"/>
                  </a:lnTo>
                  <a:lnTo>
                    <a:pt x="852" y="348"/>
                  </a:lnTo>
                  <a:lnTo>
                    <a:pt x="846" y="352"/>
                  </a:lnTo>
                  <a:lnTo>
                    <a:pt x="842" y="352"/>
                  </a:lnTo>
                  <a:lnTo>
                    <a:pt x="840" y="353"/>
                  </a:lnTo>
                  <a:lnTo>
                    <a:pt x="836" y="353"/>
                  </a:lnTo>
                  <a:lnTo>
                    <a:pt x="833" y="355"/>
                  </a:lnTo>
                  <a:lnTo>
                    <a:pt x="827" y="357"/>
                  </a:lnTo>
                  <a:lnTo>
                    <a:pt x="821" y="359"/>
                  </a:lnTo>
                  <a:lnTo>
                    <a:pt x="816" y="359"/>
                  </a:lnTo>
                  <a:lnTo>
                    <a:pt x="810" y="359"/>
                  </a:lnTo>
                  <a:lnTo>
                    <a:pt x="804" y="359"/>
                  </a:lnTo>
                  <a:lnTo>
                    <a:pt x="800" y="361"/>
                  </a:lnTo>
                  <a:lnTo>
                    <a:pt x="795" y="359"/>
                  </a:lnTo>
                  <a:lnTo>
                    <a:pt x="789" y="359"/>
                  </a:lnTo>
                  <a:lnTo>
                    <a:pt x="783" y="359"/>
                  </a:lnTo>
                  <a:lnTo>
                    <a:pt x="781" y="359"/>
                  </a:lnTo>
                  <a:lnTo>
                    <a:pt x="776" y="357"/>
                  </a:lnTo>
                  <a:lnTo>
                    <a:pt x="772" y="355"/>
                  </a:lnTo>
                  <a:lnTo>
                    <a:pt x="766" y="353"/>
                  </a:lnTo>
                  <a:lnTo>
                    <a:pt x="764" y="353"/>
                  </a:lnTo>
                  <a:lnTo>
                    <a:pt x="758" y="352"/>
                  </a:lnTo>
                  <a:lnTo>
                    <a:pt x="757" y="352"/>
                  </a:lnTo>
                  <a:lnTo>
                    <a:pt x="753" y="348"/>
                  </a:lnTo>
                  <a:lnTo>
                    <a:pt x="749" y="348"/>
                  </a:lnTo>
                  <a:lnTo>
                    <a:pt x="743" y="344"/>
                  </a:lnTo>
                  <a:lnTo>
                    <a:pt x="739" y="342"/>
                  </a:lnTo>
                  <a:lnTo>
                    <a:pt x="734" y="338"/>
                  </a:lnTo>
                  <a:lnTo>
                    <a:pt x="732" y="336"/>
                  </a:lnTo>
                  <a:lnTo>
                    <a:pt x="732" y="334"/>
                  </a:lnTo>
                  <a:lnTo>
                    <a:pt x="728" y="336"/>
                  </a:lnTo>
                  <a:lnTo>
                    <a:pt x="726" y="340"/>
                  </a:lnTo>
                  <a:lnTo>
                    <a:pt x="722" y="344"/>
                  </a:lnTo>
                  <a:lnTo>
                    <a:pt x="719" y="348"/>
                  </a:lnTo>
                  <a:lnTo>
                    <a:pt x="715" y="352"/>
                  </a:lnTo>
                  <a:lnTo>
                    <a:pt x="709" y="357"/>
                  </a:lnTo>
                  <a:lnTo>
                    <a:pt x="703" y="363"/>
                  </a:lnTo>
                  <a:lnTo>
                    <a:pt x="700" y="367"/>
                  </a:lnTo>
                  <a:lnTo>
                    <a:pt x="696" y="371"/>
                  </a:lnTo>
                  <a:lnTo>
                    <a:pt x="694" y="374"/>
                  </a:lnTo>
                  <a:lnTo>
                    <a:pt x="688" y="378"/>
                  </a:lnTo>
                  <a:lnTo>
                    <a:pt x="686" y="382"/>
                  </a:lnTo>
                  <a:lnTo>
                    <a:pt x="682" y="384"/>
                  </a:lnTo>
                  <a:lnTo>
                    <a:pt x="679" y="388"/>
                  </a:lnTo>
                  <a:lnTo>
                    <a:pt x="677" y="392"/>
                  </a:lnTo>
                  <a:lnTo>
                    <a:pt x="671" y="395"/>
                  </a:lnTo>
                  <a:lnTo>
                    <a:pt x="669" y="397"/>
                  </a:lnTo>
                  <a:lnTo>
                    <a:pt x="665" y="401"/>
                  </a:lnTo>
                  <a:lnTo>
                    <a:pt x="662" y="407"/>
                  </a:lnTo>
                  <a:lnTo>
                    <a:pt x="658" y="411"/>
                  </a:lnTo>
                  <a:lnTo>
                    <a:pt x="652" y="414"/>
                  </a:lnTo>
                  <a:lnTo>
                    <a:pt x="650" y="416"/>
                  </a:lnTo>
                  <a:lnTo>
                    <a:pt x="644" y="422"/>
                  </a:lnTo>
                  <a:lnTo>
                    <a:pt x="641" y="426"/>
                  </a:lnTo>
                  <a:lnTo>
                    <a:pt x="637" y="428"/>
                  </a:lnTo>
                  <a:lnTo>
                    <a:pt x="633" y="433"/>
                  </a:lnTo>
                  <a:lnTo>
                    <a:pt x="629" y="437"/>
                  </a:lnTo>
                  <a:lnTo>
                    <a:pt x="625" y="441"/>
                  </a:lnTo>
                  <a:lnTo>
                    <a:pt x="620" y="445"/>
                  </a:lnTo>
                  <a:lnTo>
                    <a:pt x="616" y="449"/>
                  </a:lnTo>
                  <a:lnTo>
                    <a:pt x="612" y="452"/>
                  </a:lnTo>
                  <a:lnTo>
                    <a:pt x="606" y="456"/>
                  </a:lnTo>
                  <a:lnTo>
                    <a:pt x="603" y="460"/>
                  </a:lnTo>
                  <a:lnTo>
                    <a:pt x="599" y="464"/>
                  </a:lnTo>
                  <a:lnTo>
                    <a:pt x="595" y="468"/>
                  </a:lnTo>
                  <a:lnTo>
                    <a:pt x="589" y="471"/>
                  </a:lnTo>
                  <a:lnTo>
                    <a:pt x="586" y="475"/>
                  </a:lnTo>
                  <a:lnTo>
                    <a:pt x="582" y="479"/>
                  </a:lnTo>
                  <a:lnTo>
                    <a:pt x="576" y="483"/>
                  </a:lnTo>
                  <a:lnTo>
                    <a:pt x="572" y="487"/>
                  </a:lnTo>
                  <a:lnTo>
                    <a:pt x="568" y="490"/>
                  </a:lnTo>
                  <a:lnTo>
                    <a:pt x="565" y="492"/>
                  </a:lnTo>
                  <a:lnTo>
                    <a:pt x="559" y="496"/>
                  </a:lnTo>
                  <a:lnTo>
                    <a:pt x="555" y="502"/>
                  </a:lnTo>
                  <a:lnTo>
                    <a:pt x="551" y="504"/>
                  </a:lnTo>
                  <a:lnTo>
                    <a:pt x="546" y="507"/>
                  </a:lnTo>
                  <a:lnTo>
                    <a:pt x="542" y="509"/>
                  </a:lnTo>
                  <a:lnTo>
                    <a:pt x="538" y="511"/>
                  </a:lnTo>
                  <a:lnTo>
                    <a:pt x="534" y="515"/>
                  </a:lnTo>
                  <a:lnTo>
                    <a:pt x="530" y="517"/>
                  </a:lnTo>
                  <a:lnTo>
                    <a:pt x="527" y="521"/>
                  </a:lnTo>
                  <a:lnTo>
                    <a:pt x="523" y="523"/>
                  </a:lnTo>
                  <a:lnTo>
                    <a:pt x="519" y="526"/>
                  </a:lnTo>
                  <a:lnTo>
                    <a:pt x="515" y="528"/>
                  </a:lnTo>
                  <a:lnTo>
                    <a:pt x="511" y="530"/>
                  </a:lnTo>
                  <a:lnTo>
                    <a:pt x="508" y="532"/>
                  </a:lnTo>
                  <a:lnTo>
                    <a:pt x="504" y="534"/>
                  </a:lnTo>
                  <a:lnTo>
                    <a:pt x="500" y="536"/>
                  </a:lnTo>
                  <a:lnTo>
                    <a:pt x="496" y="536"/>
                  </a:lnTo>
                  <a:lnTo>
                    <a:pt x="494" y="540"/>
                  </a:lnTo>
                  <a:lnTo>
                    <a:pt x="490" y="540"/>
                  </a:lnTo>
                  <a:lnTo>
                    <a:pt x="487" y="542"/>
                  </a:lnTo>
                  <a:lnTo>
                    <a:pt x="483" y="542"/>
                  </a:lnTo>
                  <a:lnTo>
                    <a:pt x="481" y="545"/>
                  </a:lnTo>
                  <a:lnTo>
                    <a:pt x="473" y="547"/>
                  </a:lnTo>
                  <a:lnTo>
                    <a:pt x="470" y="549"/>
                  </a:lnTo>
                  <a:lnTo>
                    <a:pt x="462" y="549"/>
                  </a:lnTo>
                  <a:lnTo>
                    <a:pt x="456" y="549"/>
                  </a:lnTo>
                  <a:lnTo>
                    <a:pt x="452" y="551"/>
                  </a:lnTo>
                  <a:lnTo>
                    <a:pt x="447" y="553"/>
                  </a:lnTo>
                  <a:lnTo>
                    <a:pt x="443" y="553"/>
                  </a:lnTo>
                  <a:lnTo>
                    <a:pt x="437" y="553"/>
                  </a:lnTo>
                  <a:lnTo>
                    <a:pt x="435" y="553"/>
                  </a:lnTo>
                  <a:lnTo>
                    <a:pt x="430" y="553"/>
                  </a:lnTo>
                  <a:lnTo>
                    <a:pt x="426" y="551"/>
                  </a:lnTo>
                  <a:lnTo>
                    <a:pt x="424" y="551"/>
                  </a:lnTo>
                  <a:lnTo>
                    <a:pt x="420" y="549"/>
                  </a:lnTo>
                  <a:lnTo>
                    <a:pt x="416" y="549"/>
                  </a:lnTo>
                  <a:lnTo>
                    <a:pt x="411" y="547"/>
                  </a:lnTo>
                  <a:lnTo>
                    <a:pt x="407" y="547"/>
                  </a:lnTo>
                  <a:lnTo>
                    <a:pt x="403" y="545"/>
                  </a:lnTo>
                  <a:lnTo>
                    <a:pt x="401" y="545"/>
                  </a:lnTo>
                  <a:lnTo>
                    <a:pt x="399" y="542"/>
                  </a:lnTo>
                  <a:lnTo>
                    <a:pt x="397" y="545"/>
                  </a:lnTo>
                  <a:lnTo>
                    <a:pt x="394" y="547"/>
                  </a:lnTo>
                  <a:lnTo>
                    <a:pt x="392" y="549"/>
                  </a:lnTo>
                  <a:lnTo>
                    <a:pt x="388" y="553"/>
                  </a:lnTo>
                  <a:lnTo>
                    <a:pt x="382" y="557"/>
                  </a:lnTo>
                  <a:lnTo>
                    <a:pt x="380" y="561"/>
                  </a:lnTo>
                  <a:lnTo>
                    <a:pt x="374" y="566"/>
                  </a:lnTo>
                  <a:lnTo>
                    <a:pt x="369" y="572"/>
                  </a:lnTo>
                  <a:lnTo>
                    <a:pt x="363" y="578"/>
                  </a:lnTo>
                  <a:lnTo>
                    <a:pt x="357" y="583"/>
                  </a:lnTo>
                  <a:lnTo>
                    <a:pt x="354" y="585"/>
                  </a:lnTo>
                  <a:lnTo>
                    <a:pt x="350" y="589"/>
                  </a:lnTo>
                  <a:lnTo>
                    <a:pt x="346" y="593"/>
                  </a:lnTo>
                  <a:lnTo>
                    <a:pt x="344" y="597"/>
                  </a:lnTo>
                  <a:lnTo>
                    <a:pt x="340" y="599"/>
                  </a:lnTo>
                  <a:lnTo>
                    <a:pt x="336" y="602"/>
                  </a:lnTo>
                  <a:lnTo>
                    <a:pt x="333" y="608"/>
                  </a:lnTo>
                  <a:lnTo>
                    <a:pt x="331" y="610"/>
                  </a:lnTo>
                  <a:lnTo>
                    <a:pt x="325" y="614"/>
                  </a:lnTo>
                  <a:lnTo>
                    <a:pt x="323" y="618"/>
                  </a:lnTo>
                  <a:lnTo>
                    <a:pt x="317" y="621"/>
                  </a:lnTo>
                  <a:lnTo>
                    <a:pt x="314" y="627"/>
                  </a:lnTo>
                  <a:lnTo>
                    <a:pt x="310" y="629"/>
                  </a:lnTo>
                  <a:lnTo>
                    <a:pt x="306" y="633"/>
                  </a:lnTo>
                  <a:lnTo>
                    <a:pt x="302" y="637"/>
                  </a:lnTo>
                  <a:lnTo>
                    <a:pt x="298" y="642"/>
                  </a:lnTo>
                  <a:lnTo>
                    <a:pt x="295" y="646"/>
                  </a:lnTo>
                  <a:lnTo>
                    <a:pt x="291" y="650"/>
                  </a:lnTo>
                  <a:lnTo>
                    <a:pt x="287" y="656"/>
                  </a:lnTo>
                  <a:lnTo>
                    <a:pt x="283" y="659"/>
                  </a:lnTo>
                  <a:lnTo>
                    <a:pt x="279" y="663"/>
                  </a:lnTo>
                  <a:lnTo>
                    <a:pt x="276" y="669"/>
                  </a:lnTo>
                  <a:lnTo>
                    <a:pt x="272" y="673"/>
                  </a:lnTo>
                  <a:lnTo>
                    <a:pt x="268" y="678"/>
                  </a:lnTo>
                  <a:lnTo>
                    <a:pt x="262" y="680"/>
                  </a:lnTo>
                  <a:lnTo>
                    <a:pt x="259" y="686"/>
                  </a:lnTo>
                  <a:lnTo>
                    <a:pt x="255" y="690"/>
                  </a:lnTo>
                  <a:lnTo>
                    <a:pt x="251" y="694"/>
                  </a:lnTo>
                  <a:lnTo>
                    <a:pt x="247" y="699"/>
                  </a:lnTo>
                  <a:lnTo>
                    <a:pt x="243" y="705"/>
                  </a:lnTo>
                  <a:lnTo>
                    <a:pt x="240" y="709"/>
                  </a:lnTo>
                  <a:lnTo>
                    <a:pt x="236" y="713"/>
                  </a:lnTo>
                  <a:lnTo>
                    <a:pt x="232" y="718"/>
                  </a:lnTo>
                  <a:lnTo>
                    <a:pt x="228" y="722"/>
                  </a:lnTo>
                  <a:lnTo>
                    <a:pt x="224" y="728"/>
                  </a:lnTo>
                  <a:lnTo>
                    <a:pt x="222" y="732"/>
                  </a:lnTo>
                  <a:lnTo>
                    <a:pt x="219" y="735"/>
                  </a:lnTo>
                  <a:lnTo>
                    <a:pt x="215" y="741"/>
                  </a:lnTo>
                  <a:lnTo>
                    <a:pt x="211" y="745"/>
                  </a:lnTo>
                  <a:lnTo>
                    <a:pt x="209" y="751"/>
                  </a:lnTo>
                  <a:lnTo>
                    <a:pt x="205" y="755"/>
                  </a:lnTo>
                  <a:lnTo>
                    <a:pt x="202" y="758"/>
                  </a:lnTo>
                  <a:lnTo>
                    <a:pt x="198" y="762"/>
                  </a:lnTo>
                  <a:lnTo>
                    <a:pt x="196" y="768"/>
                  </a:lnTo>
                  <a:lnTo>
                    <a:pt x="192" y="772"/>
                  </a:lnTo>
                  <a:lnTo>
                    <a:pt x="190" y="775"/>
                  </a:lnTo>
                  <a:lnTo>
                    <a:pt x="186" y="779"/>
                  </a:lnTo>
                  <a:lnTo>
                    <a:pt x="184" y="785"/>
                  </a:lnTo>
                  <a:lnTo>
                    <a:pt x="181" y="789"/>
                  </a:lnTo>
                  <a:lnTo>
                    <a:pt x="179" y="793"/>
                  </a:lnTo>
                  <a:lnTo>
                    <a:pt x="175" y="796"/>
                  </a:lnTo>
                  <a:lnTo>
                    <a:pt x="173" y="800"/>
                  </a:lnTo>
                  <a:lnTo>
                    <a:pt x="171" y="804"/>
                  </a:lnTo>
                  <a:lnTo>
                    <a:pt x="169" y="810"/>
                  </a:lnTo>
                  <a:lnTo>
                    <a:pt x="167" y="813"/>
                  </a:lnTo>
                  <a:lnTo>
                    <a:pt x="165" y="817"/>
                  </a:lnTo>
                  <a:lnTo>
                    <a:pt x="163" y="819"/>
                  </a:lnTo>
                  <a:lnTo>
                    <a:pt x="162" y="825"/>
                  </a:lnTo>
                  <a:lnTo>
                    <a:pt x="158" y="829"/>
                  </a:lnTo>
                  <a:lnTo>
                    <a:pt x="156" y="832"/>
                  </a:lnTo>
                  <a:lnTo>
                    <a:pt x="154" y="836"/>
                  </a:lnTo>
                  <a:lnTo>
                    <a:pt x="154" y="838"/>
                  </a:lnTo>
                  <a:lnTo>
                    <a:pt x="152" y="842"/>
                  </a:lnTo>
                  <a:lnTo>
                    <a:pt x="150" y="846"/>
                  </a:lnTo>
                  <a:lnTo>
                    <a:pt x="148" y="850"/>
                  </a:lnTo>
                  <a:lnTo>
                    <a:pt x="146" y="853"/>
                  </a:lnTo>
                  <a:lnTo>
                    <a:pt x="144" y="855"/>
                  </a:lnTo>
                  <a:lnTo>
                    <a:pt x="143" y="859"/>
                  </a:lnTo>
                  <a:lnTo>
                    <a:pt x="141" y="863"/>
                  </a:lnTo>
                  <a:lnTo>
                    <a:pt x="141" y="867"/>
                  </a:lnTo>
                  <a:lnTo>
                    <a:pt x="139" y="869"/>
                  </a:lnTo>
                  <a:lnTo>
                    <a:pt x="139" y="872"/>
                  </a:lnTo>
                  <a:lnTo>
                    <a:pt x="135" y="876"/>
                  </a:lnTo>
                  <a:lnTo>
                    <a:pt x="133" y="882"/>
                  </a:lnTo>
                  <a:lnTo>
                    <a:pt x="131" y="888"/>
                  </a:lnTo>
                  <a:lnTo>
                    <a:pt x="129" y="893"/>
                  </a:lnTo>
                  <a:lnTo>
                    <a:pt x="127" y="897"/>
                  </a:lnTo>
                  <a:lnTo>
                    <a:pt x="127" y="901"/>
                  </a:lnTo>
                  <a:lnTo>
                    <a:pt x="125" y="905"/>
                  </a:lnTo>
                  <a:lnTo>
                    <a:pt x="124" y="908"/>
                  </a:lnTo>
                  <a:lnTo>
                    <a:pt x="122" y="914"/>
                  </a:lnTo>
                  <a:lnTo>
                    <a:pt x="122" y="918"/>
                  </a:lnTo>
                  <a:lnTo>
                    <a:pt x="122" y="922"/>
                  </a:lnTo>
                  <a:lnTo>
                    <a:pt x="122" y="924"/>
                  </a:lnTo>
                  <a:lnTo>
                    <a:pt x="67" y="899"/>
                  </a:lnTo>
                  <a:lnTo>
                    <a:pt x="65" y="899"/>
                  </a:lnTo>
                  <a:lnTo>
                    <a:pt x="65" y="903"/>
                  </a:lnTo>
                  <a:lnTo>
                    <a:pt x="63" y="905"/>
                  </a:lnTo>
                  <a:lnTo>
                    <a:pt x="61" y="907"/>
                  </a:lnTo>
                  <a:lnTo>
                    <a:pt x="61" y="910"/>
                  </a:lnTo>
                  <a:lnTo>
                    <a:pt x="61" y="912"/>
                  </a:lnTo>
                  <a:lnTo>
                    <a:pt x="59" y="916"/>
                  </a:lnTo>
                  <a:lnTo>
                    <a:pt x="57" y="920"/>
                  </a:lnTo>
                  <a:lnTo>
                    <a:pt x="55" y="924"/>
                  </a:lnTo>
                  <a:lnTo>
                    <a:pt x="55" y="929"/>
                  </a:lnTo>
                  <a:lnTo>
                    <a:pt x="53" y="935"/>
                  </a:lnTo>
                  <a:lnTo>
                    <a:pt x="53" y="939"/>
                  </a:lnTo>
                  <a:lnTo>
                    <a:pt x="51" y="943"/>
                  </a:lnTo>
                  <a:lnTo>
                    <a:pt x="51" y="945"/>
                  </a:lnTo>
                  <a:lnTo>
                    <a:pt x="49" y="950"/>
                  </a:lnTo>
                  <a:lnTo>
                    <a:pt x="49" y="954"/>
                  </a:lnTo>
                  <a:lnTo>
                    <a:pt x="48" y="956"/>
                  </a:lnTo>
                  <a:lnTo>
                    <a:pt x="48" y="958"/>
                  </a:lnTo>
                  <a:lnTo>
                    <a:pt x="46" y="962"/>
                  </a:lnTo>
                  <a:lnTo>
                    <a:pt x="46" y="965"/>
                  </a:lnTo>
                  <a:lnTo>
                    <a:pt x="46" y="969"/>
                  </a:lnTo>
                  <a:lnTo>
                    <a:pt x="44" y="973"/>
                  </a:lnTo>
                  <a:lnTo>
                    <a:pt x="42" y="975"/>
                  </a:lnTo>
                  <a:lnTo>
                    <a:pt x="42" y="981"/>
                  </a:lnTo>
                  <a:lnTo>
                    <a:pt x="42" y="983"/>
                  </a:lnTo>
                  <a:lnTo>
                    <a:pt x="42" y="986"/>
                  </a:lnTo>
                  <a:lnTo>
                    <a:pt x="40" y="992"/>
                  </a:lnTo>
                  <a:lnTo>
                    <a:pt x="40" y="996"/>
                  </a:lnTo>
                  <a:lnTo>
                    <a:pt x="38" y="1000"/>
                  </a:lnTo>
                  <a:lnTo>
                    <a:pt x="38" y="1003"/>
                  </a:lnTo>
                  <a:lnTo>
                    <a:pt x="36" y="1007"/>
                  </a:lnTo>
                  <a:lnTo>
                    <a:pt x="36" y="1013"/>
                  </a:lnTo>
                  <a:lnTo>
                    <a:pt x="36" y="1015"/>
                  </a:lnTo>
                  <a:lnTo>
                    <a:pt x="36" y="1021"/>
                  </a:lnTo>
                  <a:lnTo>
                    <a:pt x="34" y="1024"/>
                  </a:lnTo>
                  <a:lnTo>
                    <a:pt x="34" y="1030"/>
                  </a:lnTo>
                  <a:lnTo>
                    <a:pt x="34" y="1032"/>
                  </a:lnTo>
                  <a:lnTo>
                    <a:pt x="34" y="1038"/>
                  </a:lnTo>
                  <a:lnTo>
                    <a:pt x="32" y="1043"/>
                  </a:lnTo>
                  <a:lnTo>
                    <a:pt x="32" y="1047"/>
                  </a:lnTo>
                  <a:lnTo>
                    <a:pt x="30" y="1051"/>
                  </a:lnTo>
                  <a:lnTo>
                    <a:pt x="30" y="1057"/>
                  </a:lnTo>
                  <a:lnTo>
                    <a:pt x="30" y="1060"/>
                  </a:lnTo>
                  <a:lnTo>
                    <a:pt x="30" y="1066"/>
                  </a:lnTo>
                  <a:lnTo>
                    <a:pt x="29" y="1070"/>
                  </a:lnTo>
                  <a:lnTo>
                    <a:pt x="29" y="1076"/>
                  </a:lnTo>
                  <a:lnTo>
                    <a:pt x="29" y="1081"/>
                  </a:lnTo>
                  <a:lnTo>
                    <a:pt x="29" y="1087"/>
                  </a:lnTo>
                  <a:lnTo>
                    <a:pt x="29" y="1091"/>
                  </a:lnTo>
                  <a:lnTo>
                    <a:pt x="29" y="1095"/>
                  </a:lnTo>
                  <a:lnTo>
                    <a:pt x="29" y="1100"/>
                  </a:lnTo>
                  <a:lnTo>
                    <a:pt x="29" y="1106"/>
                  </a:lnTo>
                  <a:lnTo>
                    <a:pt x="29" y="1112"/>
                  </a:lnTo>
                  <a:lnTo>
                    <a:pt x="29" y="1116"/>
                  </a:lnTo>
                  <a:lnTo>
                    <a:pt x="29" y="1121"/>
                  </a:lnTo>
                  <a:lnTo>
                    <a:pt x="29" y="1127"/>
                  </a:lnTo>
                  <a:lnTo>
                    <a:pt x="29" y="1131"/>
                  </a:lnTo>
                  <a:lnTo>
                    <a:pt x="29" y="1137"/>
                  </a:lnTo>
                  <a:lnTo>
                    <a:pt x="29" y="1140"/>
                  </a:lnTo>
                  <a:lnTo>
                    <a:pt x="29" y="1146"/>
                  </a:lnTo>
                  <a:lnTo>
                    <a:pt x="29" y="1152"/>
                  </a:lnTo>
                  <a:lnTo>
                    <a:pt x="29" y="1157"/>
                  </a:lnTo>
                  <a:lnTo>
                    <a:pt x="29" y="1161"/>
                  </a:lnTo>
                  <a:lnTo>
                    <a:pt x="29" y="1167"/>
                  </a:lnTo>
                  <a:lnTo>
                    <a:pt x="29" y="1171"/>
                  </a:lnTo>
                  <a:lnTo>
                    <a:pt x="29" y="1176"/>
                  </a:lnTo>
                  <a:lnTo>
                    <a:pt x="29" y="1182"/>
                  </a:lnTo>
                  <a:lnTo>
                    <a:pt x="29" y="1188"/>
                  </a:lnTo>
                  <a:lnTo>
                    <a:pt x="29" y="1192"/>
                  </a:lnTo>
                  <a:lnTo>
                    <a:pt x="29" y="1197"/>
                  </a:lnTo>
                  <a:lnTo>
                    <a:pt x="29" y="1201"/>
                  </a:lnTo>
                  <a:lnTo>
                    <a:pt x="30" y="1207"/>
                  </a:lnTo>
                  <a:lnTo>
                    <a:pt x="30" y="1211"/>
                  </a:lnTo>
                  <a:lnTo>
                    <a:pt x="30" y="1216"/>
                  </a:lnTo>
                  <a:lnTo>
                    <a:pt x="30" y="1220"/>
                  </a:lnTo>
                  <a:lnTo>
                    <a:pt x="30" y="1226"/>
                  </a:lnTo>
                  <a:lnTo>
                    <a:pt x="30" y="1230"/>
                  </a:lnTo>
                  <a:lnTo>
                    <a:pt x="30" y="1233"/>
                  </a:lnTo>
                  <a:lnTo>
                    <a:pt x="32" y="1239"/>
                  </a:lnTo>
                  <a:lnTo>
                    <a:pt x="34" y="1243"/>
                  </a:lnTo>
                  <a:lnTo>
                    <a:pt x="34" y="1247"/>
                  </a:lnTo>
                  <a:lnTo>
                    <a:pt x="34" y="1251"/>
                  </a:lnTo>
                  <a:lnTo>
                    <a:pt x="34" y="1254"/>
                  </a:lnTo>
                  <a:lnTo>
                    <a:pt x="34" y="1258"/>
                  </a:lnTo>
                  <a:lnTo>
                    <a:pt x="34" y="1262"/>
                  </a:lnTo>
                  <a:lnTo>
                    <a:pt x="34" y="1266"/>
                  </a:lnTo>
                  <a:lnTo>
                    <a:pt x="36" y="1270"/>
                  </a:lnTo>
                  <a:lnTo>
                    <a:pt x="36" y="1275"/>
                  </a:lnTo>
                  <a:lnTo>
                    <a:pt x="36" y="1277"/>
                  </a:lnTo>
                  <a:lnTo>
                    <a:pt x="36" y="1281"/>
                  </a:lnTo>
                  <a:lnTo>
                    <a:pt x="36" y="1285"/>
                  </a:lnTo>
                  <a:lnTo>
                    <a:pt x="36" y="1289"/>
                  </a:lnTo>
                  <a:lnTo>
                    <a:pt x="38" y="1294"/>
                  </a:lnTo>
                  <a:lnTo>
                    <a:pt x="40" y="1300"/>
                  </a:lnTo>
                  <a:lnTo>
                    <a:pt x="40" y="1304"/>
                  </a:lnTo>
                  <a:lnTo>
                    <a:pt x="40" y="1308"/>
                  </a:lnTo>
                  <a:lnTo>
                    <a:pt x="40" y="1311"/>
                  </a:lnTo>
                  <a:lnTo>
                    <a:pt x="40" y="1315"/>
                  </a:lnTo>
                  <a:lnTo>
                    <a:pt x="42" y="1321"/>
                  </a:lnTo>
                  <a:lnTo>
                    <a:pt x="42" y="1323"/>
                  </a:lnTo>
                  <a:lnTo>
                    <a:pt x="0" y="1323"/>
                  </a:lnTo>
                  <a:lnTo>
                    <a:pt x="0" y="1327"/>
                  </a:lnTo>
                  <a:lnTo>
                    <a:pt x="0" y="1330"/>
                  </a:lnTo>
                  <a:lnTo>
                    <a:pt x="0" y="1334"/>
                  </a:lnTo>
                  <a:lnTo>
                    <a:pt x="0" y="1338"/>
                  </a:lnTo>
                  <a:lnTo>
                    <a:pt x="0" y="1344"/>
                  </a:lnTo>
                  <a:lnTo>
                    <a:pt x="0" y="1347"/>
                  </a:lnTo>
                  <a:lnTo>
                    <a:pt x="0" y="1353"/>
                  </a:lnTo>
                  <a:lnTo>
                    <a:pt x="0" y="1357"/>
                  </a:lnTo>
                  <a:lnTo>
                    <a:pt x="0" y="1361"/>
                  </a:lnTo>
                  <a:lnTo>
                    <a:pt x="0" y="1365"/>
                  </a:lnTo>
                  <a:lnTo>
                    <a:pt x="0" y="1366"/>
                  </a:lnTo>
                  <a:lnTo>
                    <a:pt x="0" y="1370"/>
                  </a:lnTo>
                  <a:lnTo>
                    <a:pt x="0" y="1374"/>
                  </a:lnTo>
                  <a:lnTo>
                    <a:pt x="0" y="1378"/>
                  </a:lnTo>
                  <a:lnTo>
                    <a:pt x="2" y="1382"/>
                  </a:lnTo>
                  <a:lnTo>
                    <a:pt x="2" y="1385"/>
                  </a:lnTo>
                  <a:lnTo>
                    <a:pt x="2" y="1389"/>
                  </a:lnTo>
                  <a:lnTo>
                    <a:pt x="4" y="1393"/>
                  </a:lnTo>
                  <a:lnTo>
                    <a:pt x="4" y="1399"/>
                  </a:lnTo>
                  <a:lnTo>
                    <a:pt x="6" y="1403"/>
                  </a:lnTo>
                  <a:lnTo>
                    <a:pt x="8" y="1406"/>
                  </a:lnTo>
                  <a:lnTo>
                    <a:pt x="8" y="1410"/>
                  </a:lnTo>
                  <a:lnTo>
                    <a:pt x="8" y="1416"/>
                  </a:lnTo>
                  <a:lnTo>
                    <a:pt x="10" y="1420"/>
                  </a:lnTo>
                  <a:lnTo>
                    <a:pt x="10" y="1423"/>
                  </a:lnTo>
                  <a:lnTo>
                    <a:pt x="11" y="1427"/>
                  </a:lnTo>
                  <a:lnTo>
                    <a:pt x="13" y="1433"/>
                  </a:lnTo>
                  <a:lnTo>
                    <a:pt x="15" y="1437"/>
                  </a:lnTo>
                  <a:lnTo>
                    <a:pt x="15" y="1441"/>
                  </a:lnTo>
                  <a:lnTo>
                    <a:pt x="17" y="1446"/>
                  </a:lnTo>
                  <a:lnTo>
                    <a:pt x="19" y="1452"/>
                  </a:lnTo>
                  <a:lnTo>
                    <a:pt x="21" y="1456"/>
                  </a:lnTo>
                  <a:lnTo>
                    <a:pt x="23" y="1461"/>
                  </a:lnTo>
                  <a:lnTo>
                    <a:pt x="23" y="1465"/>
                  </a:lnTo>
                  <a:lnTo>
                    <a:pt x="27" y="1471"/>
                  </a:lnTo>
                  <a:lnTo>
                    <a:pt x="27" y="1477"/>
                  </a:lnTo>
                  <a:lnTo>
                    <a:pt x="29" y="1480"/>
                  </a:lnTo>
                  <a:lnTo>
                    <a:pt x="30" y="1484"/>
                  </a:lnTo>
                  <a:lnTo>
                    <a:pt x="30" y="1490"/>
                  </a:lnTo>
                  <a:lnTo>
                    <a:pt x="34" y="1494"/>
                  </a:lnTo>
                  <a:lnTo>
                    <a:pt x="36" y="1498"/>
                  </a:lnTo>
                  <a:lnTo>
                    <a:pt x="36" y="1503"/>
                  </a:lnTo>
                  <a:lnTo>
                    <a:pt x="40" y="1509"/>
                  </a:lnTo>
                  <a:lnTo>
                    <a:pt x="42" y="1513"/>
                  </a:lnTo>
                  <a:lnTo>
                    <a:pt x="44" y="1517"/>
                  </a:lnTo>
                  <a:lnTo>
                    <a:pt x="46" y="1522"/>
                  </a:lnTo>
                  <a:lnTo>
                    <a:pt x="48" y="1528"/>
                  </a:lnTo>
                  <a:lnTo>
                    <a:pt x="51" y="1530"/>
                  </a:lnTo>
                  <a:lnTo>
                    <a:pt x="53" y="1536"/>
                  </a:lnTo>
                  <a:lnTo>
                    <a:pt x="55" y="1541"/>
                  </a:lnTo>
                  <a:lnTo>
                    <a:pt x="57" y="1545"/>
                  </a:lnTo>
                  <a:lnTo>
                    <a:pt x="59" y="1549"/>
                  </a:lnTo>
                  <a:lnTo>
                    <a:pt x="61" y="1555"/>
                  </a:lnTo>
                  <a:lnTo>
                    <a:pt x="65" y="1558"/>
                  </a:lnTo>
                  <a:lnTo>
                    <a:pt x="67" y="1562"/>
                  </a:lnTo>
                  <a:lnTo>
                    <a:pt x="68" y="1566"/>
                  </a:lnTo>
                  <a:lnTo>
                    <a:pt x="72" y="1572"/>
                  </a:lnTo>
                  <a:lnTo>
                    <a:pt x="74" y="1574"/>
                  </a:lnTo>
                  <a:lnTo>
                    <a:pt x="76" y="1579"/>
                  </a:lnTo>
                  <a:lnTo>
                    <a:pt x="78" y="1583"/>
                  </a:lnTo>
                  <a:lnTo>
                    <a:pt x="82" y="1587"/>
                  </a:lnTo>
                  <a:lnTo>
                    <a:pt x="84" y="1591"/>
                  </a:lnTo>
                  <a:lnTo>
                    <a:pt x="87" y="1593"/>
                  </a:lnTo>
                  <a:lnTo>
                    <a:pt x="89" y="1598"/>
                  </a:lnTo>
                  <a:lnTo>
                    <a:pt x="91" y="1602"/>
                  </a:lnTo>
                  <a:lnTo>
                    <a:pt x="93" y="1604"/>
                  </a:lnTo>
                  <a:lnTo>
                    <a:pt x="97" y="1608"/>
                  </a:lnTo>
                  <a:lnTo>
                    <a:pt x="99" y="1612"/>
                  </a:lnTo>
                  <a:lnTo>
                    <a:pt x="103" y="1615"/>
                  </a:lnTo>
                  <a:lnTo>
                    <a:pt x="105" y="1617"/>
                  </a:lnTo>
                  <a:lnTo>
                    <a:pt x="108" y="1621"/>
                  </a:lnTo>
                  <a:lnTo>
                    <a:pt x="110" y="1623"/>
                  </a:lnTo>
                  <a:lnTo>
                    <a:pt x="112" y="1627"/>
                  </a:lnTo>
                  <a:lnTo>
                    <a:pt x="116" y="1631"/>
                  </a:lnTo>
                  <a:lnTo>
                    <a:pt x="118" y="1634"/>
                  </a:lnTo>
                  <a:lnTo>
                    <a:pt x="124" y="1640"/>
                  </a:lnTo>
                  <a:lnTo>
                    <a:pt x="129" y="1644"/>
                  </a:lnTo>
                  <a:lnTo>
                    <a:pt x="135" y="1650"/>
                  </a:lnTo>
                  <a:lnTo>
                    <a:pt x="139" y="1655"/>
                  </a:lnTo>
                  <a:lnTo>
                    <a:pt x="143" y="1661"/>
                  </a:lnTo>
                  <a:lnTo>
                    <a:pt x="148" y="1665"/>
                  </a:lnTo>
                  <a:lnTo>
                    <a:pt x="152" y="1669"/>
                  </a:lnTo>
                  <a:lnTo>
                    <a:pt x="156" y="1672"/>
                  </a:lnTo>
                  <a:lnTo>
                    <a:pt x="160" y="1676"/>
                  </a:lnTo>
                  <a:lnTo>
                    <a:pt x="165" y="1680"/>
                  </a:lnTo>
                  <a:lnTo>
                    <a:pt x="167" y="1684"/>
                  </a:lnTo>
                  <a:lnTo>
                    <a:pt x="171" y="1686"/>
                  </a:lnTo>
                  <a:lnTo>
                    <a:pt x="177" y="1691"/>
                  </a:lnTo>
                  <a:lnTo>
                    <a:pt x="181" y="1693"/>
                  </a:lnTo>
                  <a:lnTo>
                    <a:pt x="184" y="1697"/>
                  </a:lnTo>
                  <a:lnTo>
                    <a:pt x="137" y="1722"/>
                  </a:lnTo>
                  <a:lnTo>
                    <a:pt x="141" y="1726"/>
                  </a:lnTo>
                  <a:lnTo>
                    <a:pt x="143" y="1726"/>
                  </a:lnTo>
                  <a:lnTo>
                    <a:pt x="146" y="1729"/>
                  </a:lnTo>
                  <a:lnTo>
                    <a:pt x="148" y="1731"/>
                  </a:lnTo>
                  <a:lnTo>
                    <a:pt x="152" y="1735"/>
                  </a:lnTo>
                  <a:lnTo>
                    <a:pt x="156" y="1741"/>
                  </a:lnTo>
                  <a:lnTo>
                    <a:pt x="160" y="1743"/>
                  </a:lnTo>
                  <a:lnTo>
                    <a:pt x="165" y="1748"/>
                  </a:lnTo>
                  <a:lnTo>
                    <a:pt x="171" y="1754"/>
                  </a:lnTo>
                  <a:lnTo>
                    <a:pt x="175" y="1756"/>
                  </a:lnTo>
                  <a:lnTo>
                    <a:pt x="181" y="1762"/>
                  </a:lnTo>
                  <a:lnTo>
                    <a:pt x="184" y="1766"/>
                  </a:lnTo>
                  <a:lnTo>
                    <a:pt x="188" y="1767"/>
                  </a:lnTo>
                  <a:lnTo>
                    <a:pt x="192" y="1769"/>
                  </a:lnTo>
                  <a:lnTo>
                    <a:pt x="194" y="1773"/>
                  </a:lnTo>
                  <a:lnTo>
                    <a:pt x="198" y="1775"/>
                  </a:lnTo>
                  <a:lnTo>
                    <a:pt x="202" y="1779"/>
                  </a:lnTo>
                  <a:lnTo>
                    <a:pt x="205" y="1781"/>
                  </a:lnTo>
                  <a:lnTo>
                    <a:pt x="209" y="1785"/>
                  </a:lnTo>
                  <a:lnTo>
                    <a:pt x="213" y="1786"/>
                  </a:lnTo>
                  <a:lnTo>
                    <a:pt x="217" y="1788"/>
                  </a:lnTo>
                  <a:lnTo>
                    <a:pt x="219" y="1792"/>
                  </a:lnTo>
                  <a:lnTo>
                    <a:pt x="224" y="1794"/>
                  </a:lnTo>
                  <a:lnTo>
                    <a:pt x="228" y="1798"/>
                  </a:lnTo>
                  <a:lnTo>
                    <a:pt x="234" y="1800"/>
                  </a:lnTo>
                  <a:lnTo>
                    <a:pt x="236" y="1804"/>
                  </a:lnTo>
                  <a:lnTo>
                    <a:pt x="241" y="1805"/>
                  </a:lnTo>
                  <a:lnTo>
                    <a:pt x="245" y="1807"/>
                  </a:lnTo>
                  <a:lnTo>
                    <a:pt x="249" y="1811"/>
                  </a:lnTo>
                  <a:lnTo>
                    <a:pt x="255" y="1813"/>
                  </a:lnTo>
                  <a:lnTo>
                    <a:pt x="260" y="1817"/>
                  </a:lnTo>
                  <a:lnTo>
                    <a:pt x="262" y="1819"/>
                  </a:lnTo>
                  <a:lnTo>
                    <a:pt x="268" y="1823"/>
                  </a:lnTo>
                  <a:lnTo>
                    <a:pt x="272" y="1824"/>
                  </a:lnTo>
                  <a:lnTo>
                    <a:pt x="278" y="1826"/>
                  </a:lnTo>
                  <a:lnTo>
                    <a:pt x="281" y="1828"/>
                  </a:lnTo>
                  <a:lnTo>
                    <a:pt x="287" y="1832"/>
                  </a:lnTo>
                  <a:lnTo>
                    <a:pt x="293" y="1834"/>
                  </a:lnTo>
                  <a:lnTo>
                    <a:pt x="298" y="1836"/>
                  </a:lnTo>
                  <a:lnTo>
                    <a:pt x="302" y="1838"/>
                  </a:lnTo>
                  <a:lnTo>
                    <a:pt x="308" y="1842"/>
                  </a:lnTo>
                  <a:lnTo>
                    <a:pt x="312" y="1842"/>
                  </a:lnTo>
                  <a:lnTo>
                    <a:pt x="317" y="1845"/>
                  </a:lnTo>
                  <a:lnTo>
                    <a:pt x="323" y="1847"/>
                  </a:lnTo>
                  <a:lnTo>
                    <a:pt x="329" y="1849"/>
                  </a:lnTo>
                  <a:lnTo>
                    <a:pt x="335" y="1851"/>
                  </a:lnTo>
                  <a:lnTo>
                    <a:pt x="340" y="1853"/>
                  </a:lnTo>
                  <a:lnTo>
                    <a:pt x="344" y="1855"/>
                  </a:lnTo>
                  <a:lnTo>
                    <a:pt x="350" y="1855"/>
                  </a:lnTo>
                  <a:lnTo>
                    <a:pt x="355" y="1857"/>
                  </a:lnTo>
                  <a:lnTo>
                    <a:pt x="361" y="1857"/>
                  </a:lnTo>
                  <a:lnTo>
                    <a:pt x="367" y="1859"/>
                  </a:lnTo>
                  <a:lnTo>
                    <a:pt x="373" y="1861"/>
                  </a:lnTo>
                  <a:lnTo>
                    <a:pt x="376" y="1862"/>
                  </a:lnTo>
                  <a:lnTo>
                    <a:pt x="382" y="1862"/>
                  </a:lnTo>
                  <a:lnTo>
                    <a:pt x="388" y="1862"/>
                  </a:lnTo>
                  <a:lnTo>
                    <a:pt x="394" y="1864"/>
                  </a:lnTo>
                  <a:lnTo>
                    <a:pt x="399" y="1864"/>
                  </a:lnTo>
                  <a:lnTo>
                    <a:pt x="407" y="1866"/>
                  </a:lnTo>
                  <a:lnTo>
                    <a:pt x="411" y="1866"/>
                  </a:lnTo>
                  <a:lnTo>
                    <a:pt x="416" y="1866"/>
                  </a:lnTo>
                  <a:lnTo>
                    <a:pt x="424" y="1866"/>
                  </a:lnTo>
                  <a:lnTo>
                    <a:pt x="430" y="1868"/>
                  </a:lnTo>
                  <a:lnTo>
                    <a:pt x="435" y="1868"/>
                  </a:lnTo>
                  <a:lnTo>
                    <a:pt x="439" y="1868"/>
                  </a:lnTo>
                  <a:lnTo>
                    <a:pt x="445" y="1868"/>
                  </a:lnTo>
                  <a:lnTo>
                    <a:pt x="451" y="1868"/>
                  </a:lnTo>
                  <a:lnTo>
                    <a:pt x="456" y="1868"/>
                  </a:lnTo>
                  <a:lnTo>
                    <a:pt x="462" y="1868"/>
                  </a:lnTo>
                  <a:lnTo>
                    <a:pt x="468" y="1868"/>
                  </a:lnTo>
                  <a:lnTo>
                    <a:pt x="473" y="1868"/>
                  </a:lnTo>
                  <a:lnTo>
                    <a:pt x="477" y="1868"/>
                  </a:lnTo>
                  <a:lnTo>
                    <a:pt x="483" y="1868"/>
                  </a:lnTo>
                  <a:lnTo>
                    <a:pt x="489" y="1866"/>
                  </a:lnTo>
                  <a:lnTo>
                    <a:pt x="494" y="1866"/>
                  </a:lnTo>
                  <a:lnTo>
                    <a:pt x="500" y="1866"/>
                  </a:lnTo>
                  <a:lnTo>
                    <a:pt x="506" y="1866"/>
                  </a:lnTo>
                  <a:lnTo>
                    <a:pt x="509" y="1866"/>
                  </a:lnTo>
                  <a:lnTo>
                    <a:pt x="517" y="1866"/>
                  </a:lnTo>
                  <a:lnTo>
                    <a:pt x="521" y="1864"/>
                  </a:lnTo>
                  <a:lnTo>
                    <a:pt x="525" y="1864"/>
                  </a:lnTo>
                  <a:lnTo>
                    <a:pt x="530" y="1862"/>
                  </a:lnTo>
                  <a:lnTo>
                    <a:pt x="536" y="1862"/>
                  </a:lnTo>
                  <a:lnTo>
                    <a:pt x="540" y="1861"/>
                  </a:lnTo>
                  <a:lnTo>
                    <a:pt x="546" y="1861"/>
                  </a:lnTo>
                  <a:lnTo>
                    <a:pt x="549" y="1859"/>
                  </a:lnTo>
                  <a:lnTo>
                    <a:pt x="555" y="1859"/>
                  </a:lnTo>
                  <a:lnTo>
                    <a:pt x="559" y="1857"/>
                  </a:lnTo>
                  <a:lnTo>
                    <a:pt x="565" y="1857"/>
                  </a:lnTo>
                  <a:lnTo>
                    <a:pt x="568" y="1855"/>
                  </a:lnTo>
                  <a:lnTo>
                    <a:pt x="574" y="1855"/>
                  </a:lnTo>
                  <a:lnTo>
                    <a:pt x="578" y="1853"/>
                  </a:lnTo>
                  <a:lnTo>
                    <a:pt x="582" y="1851"/>
                  </a:lnTo>
                  <a:lnTo>
                    <a:pt x="587" y="1851"/>
                  </a:lnTo>
                  <a:lnTo>
                    <a:pt x="591" y="1851"/>
                  </a:lnTo>
                  <a:lnTo>
                    <a:pt x="595" y="1849"/>
                  </a:lnTo>
                  <a:lnTo>
                    <a:pt x="599" y="1847"/>
                  </a:lnTo>
                  <a:lnTo>
                    <a:pt x="603" y="1847"/>
                  </a:lnTo>
                  <a:lnTo>
                    <a:pt x="606" y="1845"/>
                  </a:lnTo>
                  <a:lnTo>
                    <a:pt x="612" y="1843"/>
                  </a:lnTo>
                  <a:lnTo>
                    <a:pt x="614" y="1842"/>
                  </a:lnTo>
                  <a:lnTo>
                    <a:pt x="618" y="1842"/>
                  </a:lnTo>
                  <a:lnTo>
                    <a:pt x="622" y="1840"/>
                  </a:lnTo>
                  <a:lnTo>
                    <a:pt x="625" y="1838"/>
                  </a:lnTo>
                  <a:lnTo>
                    <a:pt x="629" y="1838"/>
                  </a:lnTo>
                  <a:lnTo>
                    <a:pt x="631" y="1836"/>
                  </a:lnTo>
                  <a:lnTo>
                    <a:pt x="635" y="1834"/>
                  </a:lnTo>
                  <a:lnTo>
                    <a:pt x="641" y="1832"/>
                  </a:lnTo>
                  <a:lnTo>
                    <a:pt x="646" y="1828"/>
                  </a:lnTo>
                  <a:lnTo>
                    <a:pt x="652" y="1824"/>
                  </a:lnTo>
                  <a:lnTo>
                    <a:pt x="656" y="1823"/>
                  </a:lnTo>
                  <a:lnTo>
                    <a:pt x="660" y="1819"/>
                  </a:lnTo>
                  <a:lnTo>
                    <a:pt x="663" y="1817"/>
                  </a:lnTo>
                  <a:lnTo>
                    <a:pt x="669" y="1809"/>
                  </a:lnTo>
                  <a:lnTo>
                    <a:pt x="673" y="1805"/>
                  </a:lnTo>
                  <a:lnTo>
                    <a:pt x="677" y="1798"/>
                  </a:lnTo>
                  <a:lnTo>
                    <a:pt x="679" y="1792"/>
                  </a:lnTo>
                  <a:lnTo>
                    <a:pt x="679" y="1786"/>
                  </a:lnTo>
                  <a:lnTo>
                    <a:pt x="679" y="1783"/>
                  </a:lnTo>
                  <a:lnTo>
                    <a:pt x="679" y="1777"/>
                  </a:lnTo>
                  <a:lnTo>
                    <a:pt x="679" y="1773"/>
                  </a:lnTo>
                  <a:lnTo>
                    <a:pt x="677" y="1769"/>
                  </a:lnTo>
                  <a:lnTo>
                    <a:pt x="675" y="1767"/>
                  </a:lnTo>
                  <a:lnTo>
                    <a:pt x="671" y="1762"/>
                  </a:lnTo>
                  <a:lnTo>
                    <a:pt x="669" y="1762"/>
                  </a:lnTo>
                  <a:lnTo>
                    <a:pt x="665" y="1762"/>
                  </a:lnTo>
                  <a:lnTo>
                    <a:pt x="660" y="1762"/>
                  </a:lnTo>
                  <a:lnTo>
                    <a:pt x="656" y="1760"/>
                  </a:lnTo>
                  <a:lnTo>
                    <a:pt x="654" y="1760"/>
                  </a:lnTo>
                  <a:lnTo>
                    <a:pt x="650" y="1760"/>
                  </a:lnTo>
                  <a:lnTo>
                    <a:pt x="646" y="1760"/>
                  </a:lnTo>
                  <a:lnTo>
                    <a:pt x="643" y="1760"/>
                  </a:lnTo>
                  <a:lnTo>
                    <a:pt x="639" y="1760"/>
                  </a:lnTo>
                  <a:lnTo>
                    <a:pt x="633" y="1760"/>
                  </a:lnTo>
                  <a:lnTo>
                    <a:pt x="631" y="1760"/>
                  </a:lnTo>
                  <a:lnTo>
                    <a:pt x="624" y="1758"/>
                  </a:lnTo>
                  <a:lnTo>
                    <a:pt x="620" y="1758"/>
                  </a:lnTo>
                  <a:lnTo>
                    <a:pt x="614" y="1756"/>
                  </a:lnTo>
                  <a:lnTo>
                    <a:pt x="608" y="1756"/>
                  </a:lnTo>
                  <a:lnTo>
                    <a:pt x="601" y="1756"/>
                  </a:lnTo>
                  <a:lnTo>
                    <a:pt x="595" y="1754"/>
                  </a:lnTo>
                  <a:lnTo>
                    <a:pt x="593" y="1754"/>
                  </a:lnTo>
                  <a:lnTo>
                    <a:pt x="589" y="1754"/>
                  </a:lnTo>
                  <a:lnTo>
                    <a:pt x="586" y="1752"/>
                  </a:lnTo>
                  <a:lnTo>
                    <a:pt x="584" y="1752"/>
                  </a:lnTo>
                  <a:lnTo>
                    <a:pt x="578" y="1750"/>
                  </a:lnTo>
                  <a:lnTo>
                    <a:pt x="576" y="1750"/>
                  </a:lnTo>
                  <a:lnTo>
                    <a:pt x="572" y="1748"/>
                  </a:lnTo>
                  <a:lnTo>
                    <a:pt x="568" y="1748"/>
                  </a:lnTo>
                  <a:lnTo>
                    <a:pt x="565" y="1748"/>
                  </a:lnTo>
                  <a:lnTo>
                    <a:pt x="561" y="1747"/>
                  </a:lnTo>
                  <a:lnTo>
                    <a:pt x="557" y="1747"/>
                  </a:lnTo>
                  <a:lnTo>
                    <a:pt x="555" y="1745"/>
                  </a:lnTo>
                  <a:lnTo>
                    <a:pt x="549" y="1745"/>
                  </a:lnTo>
                  <a:lnTo>
                    <a:pt x="546" y="1743"/>
                  </a:lnTo>
                  <a:lnTo>
                    <a:pt x="542" y="1743"/>
                  </a:lnTo>
                  <a:lnTo>
                    <a:pt x="538" y="1743"/>
                  </a:lnTo>
                  <a:lnTo>
                    <a:pt x="534" y="1741"/>
                  </a:lnTo>
                  <a:lnTo>
                    <a:pt x="530" y="1741"/>
                  </a:lnTo>
                  <a:lnTo>
                    <a:pt x="527" y="1737"/>
                  </a:lnTo>
                  <a:lnTo>
                    <a:pt x="523" y="1737"/>
                  </a:lnTo>
                  <a:lnTo>
                    <a:pt x="519" y="1735"/>
                  </a:lnTo>
                  <a:lnTo>
                    <a:pt x="515" y="1733"/>
                  </a:lnTo>
                  <a:lnTo>
                    <a:pt x="511" y="1731"/>
                  </a:lnTo>
                  <a:lnTo>
                    <a:pt x="506" y="1731"/>
                  </a:lnTo>
                  <a:lnTo>
                    <a:pt x="502" y="1729"/>
                  </a:lnTo>
                  <a:lnTo>
                    <a:pt x="498" y="1728"/>
                  </a:lnTo>
                  <a:lnTo>
                    <a:pt x="494" y="1726"/>
                  </a:lnTo>
                  <a:lnTo>
                    <a:pt x="489" y="1724"/>
                  </a:lnTo>
                  <a:lnTo>
                    <a:pt x="485" y="1722"/>
                  </a:lnTo>
                  <a:lnTo>
                    <a:pt x="481" y="1720"/>
                  </a:lnTo>
                  <a:lnTo>
                    <a:pt x="475" y="1718"/>
                  </a:lnTo>
                  <a:lnTo>
                    <a:pt x="473" y="1716"/>
                  </a:lnTo>
                  <a:lnTo>
                    <a:pt x="468" y="1714"/>
                  </a:lnTo>
                  <a:lnTo>
                    <a:pt x="464" y="1712"/>
                  </a:lnTo>
                  <a:lnTo>
                    <a:pt x="458" y="1710"/>
                  </a:lnTo>
                  <a:lnTo>
                    <a:pt x="454" y="1709"/>
                  </a:lnTo>
                  <a:lnTo>
                    <a:pt x="449" y="1707"/>
                  </a:lnTo>
                  <a:lnTo>
                    <a:pt x="445" y="1705"/>
                  </a:lnTo>
                  <a:lnTo>
                    <a:pt x="439" y="1701"/>
                  </a:lnTo>
                  <a:lnTo>
                    <a:pt x="437" y="1699"/>
                  </a:lnTo>
                  <a:lnTo>
                    <a:pt x="432" y="1697"/>
                  </a:lnTo>
                  <a:lnTo>
                    <a:pt x="428" y="1693"/>
                  </a:lnTo>
                  <a:lnTo>
                    <a:pt x="424" y="1691"/>
                  </a:lnTo>
                  <a:lnTo>
                    <a:pt x="418" y="1690"/>
                  </a:lnTo>
                  <a:lnTo>
                    <a:pt x="413" y="1686"/>
                  </a:lnTo>
                  <a:lnTo>
                    <a:pt x="411" y="1684"/>
                  </a:lnTo>
                  <a:lnTo>
                    <a:pt x="405" y="1682"/>
                  </a:lnTo>
                  <a:lnTo>
                    <a:pt x="401" y="1680"/>
                  </a:lnTo>
                  <a:lnTo>
                    <a:pt x="395" y="1676"/>
                  </a:lnTo>
                  <a:lnTo>
                    <a:pt x="392" y="1674"/>
                  </a:lnTo>
                  <a:lnTo>
                    <a:pt x="388" y="1671"/>
                  </a:lnTo>
                  <a:lnTo>
                    <a:pt x="382" y="1669"/>
                  </a:lnTo>
                  <a:lnTo>
                    <a:pt x="378" y="1665"/>
                  </a:lnTo>
                  <a:lnTo>
                    <a:pt x="374" y="1663"/>
                  </a:lnTo>
                  <a:lnTo>
                    <a:pt x="371" y="1659"/>
                  </a:lnTo>
                  <a:lnTo>
                    <a:pt x="367" y="1655"/>
                  </a:lnTo>
                  <a:lnTo>
                    <a:pt x="361" y="1653"/>
                  </a:lnTo>
                  <a:lnTo>
                    <a:pt x="357" y="1650"/>
                  </a:lnTo>
                  <a:lnTo>
                    <a:pt x="354" y="1648"/>
                  </a:lnTo>
                  <a:lnTo>
                    <a:pt x="350" y="1644"/>
                  </a:lnTo>
                  <a:lnTo>
                    <a:pt x="344" y="1640"/>
                  </a:lnTo>
                  <a:lnTo>
                    <a:pt x="340" y="1636"/>
                  </a:lnTo>
                  <a:lnTo>
                    <a:pt x="336" y="1634"/>
                  </a:lnTo>
                  <a:lnTo>
                    <a:pt x="333" y="1631"/>
                  </a:lnTo>
                  <a:lnTo>
                    <a:pt x="329" y="1625"/>
                  </a:lnTo>
                  <a:lnTo>
                    <a:pt x="325" y="1623"/>
                  </a:lnTo>
                  <a:lnTo>
                    <a:pt x="319" y="1619"/>
                  </a:lnTo>
                  <a:lnTo>
                    <a:pt x="317" y="1617"/>
                  </a:lnTo>
                  <a:lnTo>
                    <a:pt x="314" y="1612"/>
                  </a:lnTo>
                  <a:lnTo>
                    <a:pt x="310" y="1610"/>
                  </a:lnTo>
                  <a:lnTo>
                    <a:pt x="306" y="1604"/>
                  </a:lnTo>
                  <a:lnTo>
                    <a:pt x="302" y="1602"/>
                  </a:lnTo>
                  <a:lnTo>
                    <a:pt x="298" y="1598"/>
                  </a:lnTo>
                  <a:lnTo>
                    <a:pt x="295" y="1593"/>
                  </a:lnTo>
                  <a:lnTo>
                    <a:pt x="293" y="1591"/>
                  </a:lnTo>
                  <a:lnTo>
                    <a:pt x="289" y="1587"/>
                  </a:lnTo>
                  <a:lnTo>
                    <a:pt x="285" y="1583"/>
                  </a:lnTo>
                  <a:lnTo>
                    <a:pt x="281" y="1577"/>
                  </a:lnTo>
                  <a:lnTo>
                    <a:pt x="279" y="1574"/>
                  </a:lnTo>
                  <a:lnTo>
                    <a:pt x="276" y="1570"/>
                  </a:lnTo>
                  <a:lnTo>
                    <a:pt x="272" y="1566"/>
                  </a:lnTo>
                  <a:lnTo>
                    <a:pt x="270" y="1560"/>
                  </a:lnTo>
                  <a:lnTo>
                    <a:pt x="268" y="1558"/>
                  </a:lnTo>
                  <a:lnTo>
                    <a:pt x="266" y="1553"/>
                  </a:lnTo>
                  <a:lnTo>
                    <a:pt x="262" y="1549"/>
                  </a:lnTo>
                  <a:lnTo>
                    <a:pt x="260" y="1543"/>
                  </a:lnTo>
                  <a:lnTo>
                    <a:pt x="257" y="1539"/>
                  </a:lnTo>
                  <a:lnTo>
                    <a:pt x="255" y="1536"/>
                  </a:lnTo>
                  <a:lnTo>
                    <a:pt x="251" y="1530"/>
                  </a:lnTo>
                  <a:lnTo>
                    <a:pt x="249" y="1526"/>
                  </a:lnTo>
                  <a:lnTo>
                    <a:pt x="247" y="1520"/>
                  </a:lnTo>
                  <a:lnTo>
                    <a:pt x="243" y="1517"/>
                  </a:lnTo>
                  <a:lnTo>
                    <a:pt x="241" y="1511"/>
                  </a:lnTo>
                  <a:lnTo>
                    <a:pt x="240" y="1507"/>
                  </a:lnTo>
                  <a:lnTo>
                    <a:pt x="238" y="1501"/>
                  </a:lnTo>
                  <a:lnTo>
                    <a:pt x="236" y="1498"/>
                  </a:lnTo>
                  <a:lnTo>
                    <a:pt x="234" y="1492"/>
                  </a:lnTo>
                  <a:lnTo>
                    <a:pt x="232" y="1486"/>
                  </a:lnTo>
                  <a:lnTo>
                    <a:pt x="230" y="1482"/>
                  </a:lnTo>
                  <a:lnTo>
                    <a:pt x="230" y="1479"/>
                  </a:lnTo>
                  <a:lnTo>
                    <a:pt x="228" y="1473"/>
                  </a:lnTo>
                  <a:lnTo>
                    <a:pt x="226" y="1467"/>
                  </a:lnTo>
                  <a:lnTo>
                    <a:pt x="224" y="1461"/>
                  </a:lnTo>
                  <a:lnTo>
                    <a:pt x="222" y="1458"/>
                  </a:lnTo>
                  <a:lnTo>
                    <a:pt x="221" y="1452"/>
                  </a:lnTo>
                  <a:lnTo>
                    <a:pt x="219" y="1448"/>
                  </a:lnTo>
                  <a:lnTo>
                    <a:pt x="219" y="1442"/>
                  </a:lnTo>
                  <a:lnTo>
                    <a:pt x="217" y="1439"/>
                  </a:lnTo>
                  <a:lnTo>
                    <a:pt x="215" y="1433"/>
                  </a:lnTo>
                  <a:lnTo>
                    <a:pt x="215" y="1427"/>
                  </a:lnTo>
                  <a:lnTo>
                    <a:pt x="213" y="1422"/>
                  </a:lnTo>
                  <a:lnTo>
                    <a:pt x="213" y="1418"/>
                  </a:lnTo>
                  <a:lnTo>
                    <a:pt x="211" y="1414"/>
                  </a:lnTo>
                  <a:lnTo>
                    <a:pt x="211" y="1408"/>
                  </a:lnTo>
                  <a:lnTo>
                    <a:pt x="209" y="1403"/>
                  </a:lnTo>
                  <a:lnTo>
                    <a:pt x="209" y="1397"/>
                  </a:lnTo>
                  <a:lnTo>
                    <a:pt x="209" y="1391"/>
                  </a:lnTo>
                  <a:lnTo>
                    <a:pt x="207" y="1387"/>
                  </a:lnTo>
                  <a:lnTo>
                    <a:pt x="205" y="1382"/>
                  </a:lnTo>
                  <a:lnTo>
                    <a:pt x="205" y="1376"/>
                  </a:lnTo>
                  <a:lnTo>
                    <a:pt x="205" y="1372"/>
                  </a:lnTo>
                  <a:lnTo>
                    <a:pt x="203" y="1366"/>
                  </a:lnTo>
                  <a:lnTo>
                    <a:pt x="203" y="1361"/>
                  </a:lnTo>
                  <a:lnTo>
                    <a:pt x="203" y="1357"/>
                  </a:lnTo>
                  <a:lnTo>
                    <a:pt x="203" y="1351"/>
                  </a:lnTo>
                  <a:lnTo>
                    <a:pt x="202" y="1346"/>
                  </a:lnTo>
                  <a:lnTo>
                    <a:pt x="202" y="1340"/>
                  </a:lnTo>
                  <a:lnTo>
                    <a:pt x="202" y="1336"/>
                  </a:lnTo>
                  <a:lnTo>
                    <a:pt x="200" y="1330"/>
                  </a:lnTo>
                  <a:lnTo>
                    <a:pt x="200" y="1327"/>
                  </a:lnTo>
                  <a:lnTo>
                    <a:pt x="200" y="1321"/>
                  </a:lnTo>
                  <a:lnTo>
                    <a:pt x="200" y="1315"/>
                  </a:lnTo>
                  <a:lnTo>
                    <a:pt x="200" y="1311"/>
                  </a:lnTo>
                  <a:lnTo>
                    <a:pt x="200" y="1306"/>
                  </a:lnTo>
                  <a:lnTo>
                    <a:pt x="198" y="1302"/>
                  </a:lnTo>
                  <a:lnTo>
                    <a:pt x="198" y="1296"/>
                  </a:lnTo>
                  <a:lnTo>
                    <a:pt x="198" y="1290"/>
                  </a:lnTo>
                  <a:lnTo>
                    <a:pt x="198" y="1287"/>
                  </a:lnTo>
                  <a:lnTo>
                    <a:pt x="198" y="1283"/>
                  </a:lnTo>
                  <a:lnTo>
                    <a:pt x="198" y="1277"/>
                  </a:lnTo>
                  <a:lnTo>
                    <a:pt x="198" y="1271"/>
                  </a:lnTo>
                  <a:lnTo>
                    <a:pt x="198" y="1268"/>
                  </a:lnTo>
                  <a:lnTo>
                    <a:pt x="198" y="1264"/>
                  </a:lnTo>
                  <a:lnTo>
                    <a:pt x="198" y="1258"/>
                  </a:lnTo>
                  <a:lnTo>
                    <a:pt x="198" y="1254"/>
                  </a:lnTo>
                  <a:lnTo>
                    <a:pt x="198" y="1251"/>
                  </a:lnTo>
                  <a:lnTo>
                    <a:pt x="198" y="1245"/>
                  </a:lnTo>
                  <a:lnTo>
                    <a:pt x="198" y="1241"/>
                  </a:lnTo>
                  <a:lnTo>
                    <a:pt x="198" y="1237"/>
                  </a:lnTo>
                  <a:lnTo>
                    <a:pt x="198" y="1233"/>
                  </a:lnTo>
                  <a:lnTo>
                    <a:pt x="198" y="1228"/>
                  </a:lnTo>
                  <a:lnTo>
                    <a:pt x="198" y="1224"/>
                  </a:lnTo>
                  <a:lnTo>
                    <a:pt x="196" y="1220"/>
                  </a:lnTo>
                  <a:lnTo>
                    <a:pt x="196" y="1214"/>
                  </a:lnTo>
                  <a:lnTo>
                    <a:pt x="196" y="1213"/>
                  </a:lnTo>
                  <a:lnTo>
                    <a:pt x="196" y="1207"/>
                  </a:lnTo>
                  <a:lnTo>
                    <a:pt x="196" y="1203"/>
                  </a:lnTo>
                  <a:lnTo>
                    <a:pt x="196" y="1199"/>
                  </a:lnTo>
                  <a:lnTo>
                    <a:pt x="196" y="1195"/>
                  </a:lnTo>
                  <a:lnTo>
                    <a:pt x="196" y="1192"/>
                  </a:lnTo>
                  <a:lnTo>
                    <a:pt x="196" y="1188"/>
                  </a:lnTo>
                  <a:lnTo>
                    <a:pt x="196" y="1184"/>
                  </a:lnTo>
                  <a:lnTo>
                    <a:pt x="196" y="1182"/>
                  </a:lnTo>
                  <a:lnTo>
                    <a:pt x="196" y="1176"/>
                  </a:lnTo>
                  <a:lnTo>
                    <a:pt x="196" y="1175"/>
                  </a:lnTo>
                  <a:lnTo>
                    <a:pt x="196" y="1171"/>
                  </a:lnTo>
                  <a:lnTo>
                    <a:pt x="196" y="1167"/>
                  </a:lnTo>
                  <a:lnTo>
                    <a:pt x="196" y="1163"/>
                  </a:lnTo>
                  <a:lnTo>
                    <a:pt x="196" y="1159"/>
                  </a:lnTo>
                  <a:lnTo>
                    <a:pt x="196" y="1157"/>
                  </a:lnTo>
                  <a:lnTo>
                    <a:pt x="196" y="1154"/>
                  </a:lnTo>
                  <a:lnTo>
                    <a:pt x="196" y="1152"/>
                  </a:lnTo>
                  <a:lnTo>
                    <a:pt x="196" y="1144"/>
                  </a:lnTo>
                  <a:lnTo>
                    <a:pt x="196" y="1138"/>
                  </a:lnTo>
                  <a:lnTo>
                    <a:pt x="196" y="1133"/>
                  </a:lnTo>
                  <a:lnTo>
                    <a:pt x="196" y="1129"/>
                  </a:lnTo>
                  <a:lnTo>
                    <a:pt x="196" y="1123"/>
                  </a:lnTo>
                  <a:lnTo>
                    <a:pt x="196" y="1119"/>
                  </a:lnTo>
                  <a:lnTo>
                    <a:pt x="196" y="1114"/>
                  </a:lnTo>
                  <a:lnTo>
                    <a:pt x="196" y="1110"/>
                  </a:lnTo>
                  <a:lnTo>
                    <a:pt x="196" y="1106"/>
                  </a:lnTo>
                  <a:lnTo>
                    <a:pt x="196" y="1102"/>
                  </a:lnTo>
                  <a:lnTo>
                    <a:pt x="196" y="1098"/>
                  </a:lnTo>
                  <a:lnTo>
                    <a:pt x="198" y="1097"/>
                  </a:lnTo>
                  <a:lnTo>
                    <a:pt x="198" y="1087"/>
                  </a:lnTo>
                  <a:lnTo>
                    <a:pt x="97" y="1262"/>
                  </a:lnTo>
                  <a:lnTo>
                    <a:pt x="97" y="1260"/>
                  </a:lnTo>
                  <a:lnTo>
                    <a:pt x="97" y="1258"/>
                  </a:lnTo>
                  <a:lnTo>
                    <a:pt x="97" y="1252"/>
                  </a:lnTo>
                  <a:lnTo>
                    <a:pt x="97" y="1249"/>
                  </a:lnTo>
                  <a:lnTo>
                    <a:pt x="95" y="1245"/>
                  </a:lnTo>
                  <a:lnTo>
                    <a:pt x="95" y="1241"/>
                  </a:lnTo>
                  <a:lnTo>
                    <a:pt x="95" y="1237"/>
                  </a:lnTo>
                  <a:lnTo>
                    <a:pt x="95" y="1233"/>
                  </a:lnTo>
                  <a:lnTo>
                    <a:pt x="95" y="1228"/>
                  </a:lnTo>
                  <a:lnTo>
                    <a:pt x="95" y="1224"/>
                  </a:lnTo>
                  <a:lnTo>
                    <a:pt x="95" y="1218"/>
                  </a:lnTo>
                  <a:lnTo>
                    <a:pt x="95" y="1214"/>
                  </a:lnTo>
                  <a:lnTo>
                    <a:pt x="93" y="1209"/>
                  </a:lnTo>
                  <a:lnTo>
                    <a:pt x="93" y="1203"/>
                  </a:lnTo>
                  <a:lnTo>
                    <a:pt x="93" y="1197"/>
                  </a:lnTo>
                  <a:lnTo>
                    <a:pt x="93" y="1190"/>
                  </a:lnTo>
                  <a:lnTo>
                    <a:pt x="93" y="1188"/>
                  </a:lnTo>
                  <a:lnTo>
                    <a:pt x="93" y="1184"/>
                  </a:lnTo>
                  <a:lnTo>
                    <a:pt x="93" y="1182"/>
                  </a:lnTo>
                  <a:lnTo>
                    <a:pt x="93" y="1178"/>
                  </a:lnTo>
                  <a:lnTo>
                    <a:pt x="93" y="1175"/>
                  </a:lnTo>
                  <a:lnTo>
                    <a:pt x="93" y="1171"/>
                  </a:lnTo>
                  <a:lnTo>
                    <a:pt x="93" y="1169"/>
                  </a:lnTo>
                  <a:lnTo>
                    <a:pt x="93" y="1165"/>
                  </a:lnTo>
                  <a:lnTo>
                    <a:pt x="93" y="1161"/>
                  </a:lnTo>
                  <a:lnTo>
                    <a:pt x="93" y="1157"/>
                  </a:lnTo>
                  <a:lnTo>
                    <a:pt x="93" y="1156"/>
                  </a:lnTo>
                  <a:lnTo>
                    <a:pt x="93" y="1152"/>
                  </a:lnTo>
                  <a:lnTo>
                    <a:pt x="93" y="1148"/>
                  </a:lnTo>
                  <a:lnTo>
                    <a:pt x="93" y="1144"/>
                  </a:lnTo>
                  <a:lnTo>
                    <a:pt x="93" y="1140"/>
                  </a:lnTo>
                  <a:lnTo>
                    <a:pt x="93" y="1138"/>
                  </a:lnTo>
                  <a:lnTo>
                    <a:pt x="93" y="1135"/>
                  </a:lnTo>
                  <a:lnTo>
                    <a:pt x="93" y="1131"/>
                  </a:lnTo>
                  <a:lnTo>
                    <a:pt x="93" y="1127"/>
                  </a:lnTo>
                  <a:lnTo>
                    <a:pt x="93" y="1125"/>
                  </a:lnTo>
                  <a:lnTo>
                    <a:pt x="93" y="1121"/>
                  </a:lnTo>
                  <a:lnTo>
                    <a:pt x="93" y="1117"/>
                  </a:lnTo>
                  <a:lnTo>
                    <a:pt x="93" y="1114"/>
                  </a:lnTo>
                  <a:lnTo>
                    <a:pt x="93" y="1110"/>
                  </a:lnTo>
                  <a:lnTo>
                    <a:pt x="91" y="1106"/>
                  </a:lnTo>
                  <a:lnTo>
                    <a:pt x="91" y="1102"/>
                  </a:lnTo>
                  <a:lnTo>
                    <a:pt x="91" y="1098"/>
                  </a:lnTo>
                  <a:lnTo>
                    <a:pt x="91" y="1095"/>
                  </a:lnTo>
                  <a:lnTo>
                    <a:pt x="91" y="1093"/>
                  </a:lnTo>
                  <a:lnTo>
                    <a:pt x="91" y="1089"/>
                  </a:lnTo>
                  <a:lnTo>
                    <a:pt x="91" y="1083"/>
                  </a:lnTo>
                  <a:lnTo>
                    <a:pt x="91" y="1081"/>
                  </a:lnTo>
                  <a:lnTo>
                    <a:pt x="91" y="1078"/>
                  </a:lnTo>
                  <a:lnTo>
                    <a:pt x="91" y="1074"/>
                  </a:lnTo>
                  <a:lnTo>
                    <a:pt x="91" y="1070"/>
                  </a:lnTo>
                  <a:lnTo>
                    <a:pt x="91" y="1068"/>
                  </a:lnTo>
                  <a:lnTo>
                    <a:pt x="91" y="1064"/>
                  </a:lnTo>
                  <a:lnTo>
                    <a:pt x="91" y="1060"/>
                  </a:lnTo>
                  <a:lnTo>
                    <a:pt x="91" y="1057"/>
                  </a:lnTo>
                  <a:lnTo>
                    <a:pt x="91" y="1055"/>
                  </a:lnTo>
                  <a:lnTo>
                    <a:pt x="91" y="1051"/>
                  </a:lnTo>
                  <a:lnTo>
                    <a:pt x="91" y="1047"/>
                  </a:lnTo>
                  <a:lnTo>
                    <a:pt x="91" y="1043"/>
                  </a:lnTo>
                  <a:lnTo>
                    <a:pt x="91" y="1040"/>
                  </a:lnTo>
                  <a:lnTo>
                    <a:pt x="91" y="1034"/>
                  </a:lnTo>
                  <a:lnTo>
                    <a:pt x="91" y="1028"/>
                  </a:lnTo>
                  <a:lnTo>
                    <a:pt x="91" y="1021"/>
                  </a:lnTo>
                  <a:lnTo>
                    <a:pt x="91" y="1015"/>
                  </a:lnTo>
                  <a:lnTo>
                    <a:pt x="91" y="1011"/>
                  </a:lnTo>
                  <a:lnTo>
                    <a:pt x="91" y="1005"/>
                  </a:lnTo>
                  <a:lnTo>
                    <a:pt x="91" y="1000"/>
                  </a:lnTo>
                  <a:lnTo>
                    <a:pt x="91" y="994"/>
                  </a:lnTo>
                  <a:lnTo>
                    <a:pt x="91" y="988"/>
                  </a:lnTo>
                  <a:lnTo>
                    <a:pt x="91" y="986"/>
                  </a:lnTo>
                  <a:lnTo>
                    <a:pt x="91" y="981"/>
                  </a:lnTo>
                  <a:lnTo>
                    <a:pt x="91" y="977"/>
                  </a:lnTo>
                  <a:lnTo>
                    <a:pt x="91" y="973"/>
                  </a:lnTo>
                  <a:lnTo>
                    <a:pt x="91" y="971"/>
                  </a:lnTo>
                  <a:lnTo>
                    <a:pt x="91" y="965"/>
                  </a:lnTo>
                  <a:lnTo>
                    <a:pt x="91" y="962"/>
                  </a:lnTo>
                  <a:lnTo>
                    <a:pt x="91" y="958"/>
                  </a:lnTo>
                  <a:lnTo>
                    <a:pt x="93" y="958"/>
                  </a:lnTo>
                  <a:lnTo>
                    <a:pt x="152" y="994"/>
                  </a:lnTo>
                  <a:lnTo>
                    <a:pt x="154" y="992"/>
                  </a:lnTo>
                  <a:lnTo>
                    <a:pt x="154" y="990"/>
                  </a:lnTo>
                  <a:lnTo>
                    <a:pt x="156" y="986"/>
                  </a:lnTo>
                  <a:lnTo>
                    <a:pt x="156" y="983"/>
                  </a:lnTo>
                  <a:lnTo>
                    <a:pt x="158" y="979"/>
                  </a:lnTo>
                  <a:lnTo>
                    <a:pt x="162" y="973"/>
                  </a:lnTo>
                  <a:lnTo>
                    <a:pt x="163" y="969"/>
                  </a:lnTo>
                  <a:lnTo>
                    <a:pt x="165" y="965"/>
                  </a:lnTo>
                  <a:lnTo>
                    <a:pt x="165" y="962"/>
                  </a:lnTo>
                  <a:lnTo>
                    <a:pt x="167" y="958"/>
                  </a:lnTo>
                  <a:lnTo>
                    <a:pt x="169" y="956"/>
                  </a:lnTo>
                  <a:lnTo>
                    <a:pt x="171" y="952"/>
                  </a:lnTo>
                  <a:lnTo>
                    <a:pt x="173" y="948"/>
                  </a:lnTo>
                  <a:lnTo>
                    <a:pt x="173" y="945"/>
                  </a:lnTo>
                  <a:lnTo>
                    <a:pt x="177" y="941"/>
                  </a:lnTo>
                  <a:lnTo>
                    <a:pt x="179" y="937"/>
                  </a:lnTo>
                  <a:lnTo>
                    <a:pt x="181" y="933"/>
                  </a:lnTo>
                  <a:lnTo>
                    <a:pt x="181" y="929"/>
                  </a:lnTo>
                  <a:lnTo>
                    <a:pt x="184" y="926"/>
                  </a:lnTo>
                  <a:lnTo>
                    <a:pt x="186" y="920"/>
                  </a:lnTo>
                  <a:lnTo>
                    <a:pt x="188" y="916"/>
                  </a:lnTo>
                  <a:lnTo>
                    <a:pt x="190" y="912"/>
                  </a:lnTo>
                  <a:lnTo>
                    <a:pt x="194" y="907"/>
                  </a:lnTo>
                  <a:lnTo>
                    <a:pt x="194" y="903"/>
                  </a:lnTo>
                  <a:lnTo>
                    <a:pt x="198" y="897"/>
                  </a:lnTo>
                  <a:lnTo>
                    <a:pt x="200" y="893"/>
                  </a:lnTo>
                  <a:lnTo>
                    <a:pt x="202" y="888"/>
                  </a:lnTo>
                  <a:lnTo>
                    <a:pt x="203" y="882"/>
                  </a:lnTo>
                  <a:lnTo>
                    <a:pt x="207" y="878"/>
                  </a:lnTo>
                  <a:lnTo>
                    <a:pt x="209" y="872"/>
                  </a:lnTo>
                  <a:lnTo>
                    <a:pt x="213" y="869"/>
                  </a:lnTo>
                  <a:lnTo>
                    <a:pt x="215" y="863"/>
                  </a:lnTo>
                  <a:lnTo>
                    <a:pt x="217" y="857"/>
                  </a:lnTo>
                  <a:lnTo>
                    <a:pt x="219" y="853"/>
                  </a:lnTo>
                  <a:lnTo>
                    <a:pt x="222" y="848"/>
                  </a:lnTo>
                  <a:lnTo>
                    <a:pt x="224" y="842"/>
                  </a:lnTo>
                  <a:lnTo>
                    <a:pt x="228" y="836"/>
                  </a:lnTo>
                  <a:lnTo>
                    <a:pt x="230" y="832"/>
                  </a:lnTo>
                  <a:lnTo>
                    <a:pt x="234" y="829"/>
                  </a:lnTo>
                  <a:lnTo>
                    <a:pt x="236" y="823"/>
                  </a:lnTo>
                  <a:lnTo>
                    <a:pt x="240" y="817"/>
                  </a:lnTo>
                  <a:lnTo>
                    <a:pt x="241" y="812"/>
                  </a:lnTo>
                  <a:lnTo>
                    <a:pt x="245" y="806"/>
                  </a:lnTo>
                  <a:lnTo>
                    <a:pt x="247" y="800"/>
                  </a:lnTo>
                  <a:lnTo>
                    <a:pt x="251" y="796"/>
                  </a:lnTo>
                  <a:lnTo>
                    <a:pt x="253" y="791"/>
                  </a:lnTo>
                  <a:lnTo>
                    <a:pt x="257" y="785"/>
                  </a:lnTo>
                  <a:lnTo>
                    <a:pt x="260" y="781"/>
                  </a:lnTo>
                  <a:lnTo>
                    <a:pt x="262" y="775"/>
                  </a:lnTo>
                  <a:lnTo>
                    <a:pt x="266" y="772"/>
                  </a:lnTo>
                  <a:lnTo>
                    <a:pt x="268" y="766"/>
                  </a:lnTo>
                  <a:lnTo>
                    <a:pt x="272" y="760"/>
                  </a:lnTo>
                  <a:lnTo>
                    <a:pt x="274" y="756"/>
                  </a:lnTo>
                  <a:lnTo>
                    <a:pt x="278" y="753"/>
                  </a:lnTo>
                  <a:lnTo>
                    <a:pt x="281" y="747"/>
                  </a:lnTo>
                  <a:lnTo>
                    <a:pt x="283" y="741"/>
                  </a:lnTo>
                  <a:lnTo>
                    <a:pt x="285" y="737"/>
                  </a:lnTo>
                  <a:lnTo>
                    <a:pt x="289" y="732"/>
                  </a:lnTo>
                  <a:lnTo>
                    <a:pt x="293" y="728"/>
                  </a:lnTo>
                  <a:lnTo>
                    <a:pt x="295" y="724"/>
                  </a:lnTo>
                  <a:lnTo>
                    <a:pt x="297" y="720"/>
                  </a:lnTo>
                  <a:lnTo>
                    <a:pt x="300" y="716"/>
                  </a:lnTo>
                  <a:lnTo>
                    <a:pt x="302" y="711"/>
                  </a:lnTo>
                  <a:lnTo>
                    <a:pt x="304" y="709"/>
                  </a:lnTo>
                  <a:lnTo>
                    <a:pt x="308" y="703"/>
                  </a:lnTo>
                  <a:lnTo>
                    <a:pt x="312" y="699"/>
                  </a:lnTo>
                  <a:lnTo>
                    <a:pt x="314" y="696"/>
                  </a:lnTo>
                  <a:lnTo>
                    <a:pt x="316" y="692"/>
                  </a:lnTo>
                  <a:lnTo>
                    <a:pt x="319" y="690"/>
                  </a:lnTo>
                  <a:lnTo>
                    <a:pt x="323" y="686"/>
                  </a:lnTo>
                  <a:lnTo>
                    <a:pt x="325" y="682"/>
                  </a:lnTo>
                  <a:lnTo>
                    <a:pt x="327" y="678"/>
                  </a:lnTo>
                  <a:lnTo>
                    <a:pt x="329" y="675"/>
                  </a:lnTo>
                  <a:lnTo>
                    <a:pt x="331" y="673"/>
                  </a:lnTo>
                  <a:lnTo>
                    <a:pt x="335" y="669"/>
                  </a:lnTo>
                  <a:lnTo>
                    <a:pt x="338" y="661"/>
                  </a:lnTo>
                  <a:lnTo>
                    <a:pt x="344" y="656"/>
                  </a:lnTo>
                  <a:lnTo>
                    <a:pt x="350" y="650"/>
                  </a:lnTo>
                  <a:lnTo>
                    <a:pt x="354" y="646"/>
                  </a:lnTo>
                  <a:lnTo>
                    <a:pt x="357" y="640"/>
                  </a:lnTo>
                  <a:lnTo>
                    <a:pt x="363" y="637"/>
                  </a:lnTo>
                  <a:lnTo>
                    <a:pt x="367" y="631"/>
                  </a:lnTo>
                  <a:lnTo>
                    <a:pt x="371" y="627"/>
                  </a:lnTo>
                  <a:lnTo>
                    <a:pt x="374" y="623"/>
                  </a:lnTo>
                  <a:lnTo>
                    <a:pt x="376" y="620"/>
                  </a:lnTo>
                  <a:lnTo>
                    <a:pt x="380" y="616"/>
                  </a:lnTo>
                  <a:lnTo>
                    <a:pt x="382" y="612"/>
                  </a:lnTo>
                  <a:lnTo>
                    <a:pt x="386" y="610"/>
                  </a:lnTo>
                  <a:lnTo>
                    <a:pt x="390" y="608"/>
                  </a:lnTo>
                  <a:lnTo>
                    <a:pt x="394" y="604"/>
                  </a:lnTo>
                  <a:lnTo>
                    <a:pt x="395" y="602"/>
                  </a:lnTo>
                  <a:lnTo>
                    <a:pt x="399" y="599"/>
                  </a:lnTo>
                  <a:lnTo>
                    <a:pt x="401" y="602"/>
                  </a:lnTo>
                  <a:lnTo>
                    <a:pt x="403" y="602"/>
                  </a:lnTo>
                  <a:lnTo>
                    <a:pt x="407" y="606"/>
                  </a:lnTo>
                  <a:lnTo>
                    <a:pt x="411" y="608"/>
                  </a:lnTo>
                  <a:lnTo>
                    <a:pt x="416" y="612"/>
                  </a:lnTo>
                  <a:lnTo>
                    <a:pt x="418" y="612"/>
                  </a:lnTo>
                  <a:lnTo>
                    <a:pt x="422" y="614"/>
                  </a:lnTo>
                  <a:lnTo>
                    <a:pt x="426" y="616"/>
                  </a:lnTo>
                  <a:lnTo>
                    <a:pt x="430" y="618"/>
                  </a:lnTo>
                  <a:lnTo>
                    <a:pt x="433" y="618"/>
                  </a:lnTo>
                  <a:lnTo>
                    <a:pt x="437" y="618"/>
                  </a:lnTo>
                  <a:lnTo>
                    <a:pt x="441" y="618"/>
                  </a:lnTo>
                  <a:lnTo>
                    <a:pt x="447" y="620"/>
                  </a:lnTo>
                  <a:lnTo>
                    <a:pt x="451" y="620"/>
                  </a:lnTo>
                  <a:lnTo>
                    <a:pt x="456" y="620"/>
                  </a:lnTo>
                  <a:lnTo>
                    <a:pt x="462" y="620"/>
                  </a:lnTo>
                  <a:lnTo>
                    <a:pt x="468" y="620"/>
                  </a:lnTo>
                  <a:lnTo>
                    <a:pt x="473" y="618"/>
                  </a:lnTo>
                  <a:lnTo>
                    <a:pt x="479" y="616"/>
                  </a:lnTo>
                  <a:lnTo>
                    <a:pt x="483" y="616"/>
                  </a:lnTo>
                  <a:lnTo>
                    <a:pt x="487" y="616"/>
                  </a:lnTo>
                  <a:lnTo>
                    <a:pt x="490" y="614"/>
                  </a:lnTo>
                  <a:lnTo>
                    <a:pt x="494" y="612"/>
                  </a:lnTo>
                  <a:lnTo>
                    <a:pt x="496" y="612"/>
                  </a:lnTo>
                  <a:lnTo>
                    <a:pt x="500" y="610"/>
                  </a:lnTo>
                  <a:lnTo>
                    <a:pt x="504" y="608"/>
                  </a:lnTo>
                  <a:lnTo>
                    <a:pt x="508" y="608"/>
                  </a:lnTo>
                  <a:lnTo>
                    <a:pt x="511" y="604"/>
                  </a:lnTo>
                  <a:lnTo>
                    <a:pt x="515" y="602"/>
                  </a:lnTo>
                  <a:lnTo>
                    <a:pt x="519" y="602"/>
                  </a:lnTo>
                  <a:lnTo>
                    <a:pt x="523" y="599"/>
                  </a:lnTo>
                  <a:lnTo>
                    <a:pt x="527" y="597"/>
                  </a:lnTo>
                  <a:lnTo>
                    <a:pt x="530" y="595"/>
                  </a:lnTo>
                  <a:lnTo>
                    <a:pt x="536" y="591"/>
                  </a:lnTo>
                  <a:lnTo>
                    <a:pt x="538" y="589"/>
                  </a:lnTo>
                  <a:lnTo>
                    <a:pt x="544" y="585"/>
                  </a:lnTo>
                  <a:lnTo>
                    <a:pt x="547" y="583"/>
                  </a:lnTo>
                  <a:lnTo>
                    <a:pt x="551" y="580"/>
                  </a:lnTo>
                  <a:lnTo>
                    <a:pt x="555" y="578"/>
                  </a:lnTo>
                  <a:lnTo>
                    <a:pt x="559" y="574"/>
                  </a:lnTo>
                  <a:lnTo>
                    <a:pt x="565" y="570"/>
                  </a:lnTo>
                  <a:lnTo>
                    <a:pt x="568" y="566"/>
                  </a:lnTo>
                  <a:lnTo>
                    <a:pt x="574" y="564"/>
                  </a:lnTo>
                  <a:lnTo>
                    <a:pt x="578" y="559"/>
                  </a:lnTo>
                  <a:lnTo>
                    <a:pt x="582" y="555"/>
                  </a:lnTo>
                  <a:lnTo>
                    <a:pt x="586" y="553"/>
                  </a:lnTo>
                  <a:lnTo>
                    <a:pt x="591" y="549"/>
                  </a:lnTo>
                  <a:lnTo>
                    <a:pt x="595" y="545"/>
                  </a:lnTo>
                  <a:lnTo>
                    <a:pt x="601" y="540"/>
                  </a:lnTo>
                  <a:lnTo>
                    <a:pt x="603" y="536"/>
                  </a:lnTo>
                  <a:lnTo>
                    <a:pt x="608" y="532"/>
                  </a:lnTo>
                  <a:lnTo>
                    <a:pt x="612" y="528"/>
                  </a:lnTo>
                  <a:lnTo>
                    <a:pt x="618" y="525"/>
                  </a:lnTo>
                  <a:lnTo>
                    <a:pt x="622" y="521"/>
                  </a:lnTo>
                  <a:lnTo>
                    <a:pt x="627" y="517"/>
                  </a:lnTo>
                  <a:lnTo>
                    <a:pt x="631" y="511"/>
                  </a:lnTo>
                  <a:lnTo>
                    <a:pt x="635" y="509"/>
                  </a:lnTo>
                  <a:lnTo>
                    <a:pt x="639" y="504"/>
                  </a:lnTo>
                  <a:lnTo>
                    <a:pt x="644" y="502"/>
                  </a:lnTo>
                  <a:lnTo>
                    <a:pt x="646" y="496"/>
                  </a:lnTo>
                  <a:lnTo>
                    <a:pt x="652" y="492"/>
                  </a:lnTo>
                  <a:lnTo>
                    <a:pt x="656" y="488"/>
                  </a:lnTo>
                  <a:lnTo>
                    <a:pt x="660" y="485"/>
                  </a:lnTo>
                  <a:lnTo>
                    <a:pt x="663" y="481"/>
                  </a:lnTo>
                  <a:lnTo>
                    <a:pt x="667" y="477"/>
                  </a:lnTo>
                  <a:lnTo>
                    <a:pt x="671" y="473"/>
                  </a:lnTo>
                  <a:lnTo>
                    <a:pt x="675" y="469"/>
                  </a:lnTo>
                  <a:lnTo>
                    <a:pt x="679" y="466"/>
                  </a:lnTo>
                  <a:lnTo>
                    <a:pt x="682" y="462"/>
                  </a:lnTo>
                  <a:lnTo>
                    <a:pt x="684" y="458"/>
                  </a:lnTo>
                  <a:lnTo>
                    <a:pt x="690" y="454"/>
                  </a:lnTo>
                  <a:lnTo>
                    <a:pt x="694" y="452"/>
                  </a:lnTo>
                  <a:lnTo>
                    <a:pt x="696" y="449"/>
                  </a:lnTo>
                  <a:lnTo>
                    <a:pt x="700" y="445"/>
                  </a:lnTo>
                  <a:lnTo>
                    <a:pt x="701" y="441"/>
                  </a:lnTo>
                  <a:lnTo>
                    <a:pt x="707" y="435"/>
                  </a:lnTo>
                  <a:lnTo>
                    <a:pt x="713" y="430"/>
                  </a:lnTo>
                  <a:lnTo>
                    <a:pt x="719" y="426"/>
                  </a:lnTo>
                  <a:lnTo>
                    <a:pt x="722" y="422"/>
                  </a:lnTo>
                  <a:lnTo>
                    <a:pt x="726" y="416"/>
                  </a:lnTo>
                  <a:lnTo>
                    <a:pt x="728" y="414"/>
                  </a:lnTo>
                  <a:lnTo>
                    <a:pt x="734" y="409"/>
                  </a:lnTo>
                  <a:lnTo>
                    <a:pt x="827" y="428"/>
                  </a:lnTo>
                  <a:lnTo>
                    <a:pt x="829" y="426"/>
                  </a:lnTo>
                  <a:lnTo>
                    <a:pt x="833" y="424"/>
                  </a:lnTo>
                  <a:lnTo>
                    <a:pt x="836" y="422"/>
                  </a:lnTo>
                  <a:lnTo>
                    <a:pt x="840" y="420"/>
                  </a:lnTo>
                  <a:lnTo>
                    <a:pt x="848" y="416"/>
                  </a:lnTo>
                  <a:lnTo>
                    <a:pt x="852" y="416"/>
                  </a:lnTo>
                  <a:lnTo>
                    <a:pt x="854" y="414"/>
                  </a:lnTo>
                  <a:lnTo>
                    <a:pt x="857" y="412"/>
                  </a:lnTo>
                  <a:lnTo>
                    <a:pt x="861" y="411"/>
                  </a:lnTo>
                  <a:lnTo>
                    <a:pt x="865" y="409"/>
                  </a:lnTo>
                  <a:lnTo>
                    <a:pt x="871" y="407"/>
                  </a:lnTo>
                  <a:lnTo>
                    <a:pt x="873" y="403"/>
                  </a:lnTo>
                  <a:lnTo>
                    <a:pt x="878" y="403"/>
                  </a:lnTo>
                  <a:lnTo>
                    <a:pt x="882" y="399"/>
                  </a:lnTo>
                  <a:lnTo>
                    <a:pt x="886" y="397"/>
                  </a:lnTo>
                  <a:lnTo>
                    <a:pt x="892" y="395"/>
                  </a:lnTo>
                  <a:lnTo>
                    <a:pt x="895" y="392"/>
                  </a:lnTo>
                  <a:lnTo>
                    <a:pt x="901" y="390"/>
                  </a:lnTo>
                  <a:lnTo>
                    <a:pt x="905" y="386"/>
                  </a:lnTo>
                  <a:lnTo>
                    <a:pt x="911" y="384"/>
                  </a:lnTo>
                  <a:lnTo>
                    <a:pt x="916" y="380"/>
                  </a:lnTo>
                  <a:lnTo>
                    <a:pt x="920" y="376"/>
                  </a:lnTo>
                  <a:lnTo>
                    <a:pt x="924" y="374"/>
                  </a:lnTo>
                  <a:lnTo>
                    <a:pt x="930" y="371"/>
                  </a:lnTo>
                  <a:lnTo>
                    <a:pt x="935" y="367"/>
                  </a:lnTo>
                  <a:lnTo>
                    <a:pt x="939" y="365"/>
                  </a:lnTo>
                  <a:lnTo>
                    <a:pt x="943" y="361"/>
                  </a:lnTo>
                  <a:lnTo>
                    <a:pt x="949" y="357"/>
                  </a:lnTo>
                  <a:lnTo>
                    <a:pt x="952" y="353"/>
                  </a:lnTo>
                  <a:lnTo>
                    <a:pt x="956" y="348"/>
                  </a:lnTo>
                  <a:lnTo>
                    <a:pt x="960" y="346"/>
                  </a:lnTo>
                  <a:lnTo>
                    <a:pt x="966" y="342"/>
                  </a:lnTo>
                  <a:lnTo>
                    <a:pt x="970" y="338"/>
                  </a:lnTo>
                  <a:lnTo>
                    <a:pt x="973" y="334"/>
                  </a:lnTo>
                  <a:lnTo>
                    <a:pt x="977" y="331"/>
                  </a:lnTo>
                  <a:lnTo>
                    <a:pt x="981" y="327"/>
                  </a:lnTo>
                  <a:lnTo>
                    <a:pt x="985" y="323"/>
                  </a:lnTo>
                  <a:lnTo>
                    <a:pt x="989" y="319"/>
                  </a:lnTo>
                  <a:lnTo>
                    <a:pt x="992" y="315"/>
                  </a:lnTo>
                  <a:lnTo>
                    <a:pt x="996" y="314"/>
                  </a:lnTo>
                  <a:lnTo>
                    <a:pt x="998" y="310"/>
                  </a:lnTo>
                  <a:lnTo>
                    <a:pt x="1002" y="306"/>
                  </a:lnTo>
                  <a:lnTo>
                    <a:pt x="1004" y="302"/>
                  </a:lnTo>
                  <a:lnTo>
                    <a:pt x="1006" y="300"/>
                  </a:lnTo>
                  <a:lnTo>
                    <a:pt x="1009" y="298"/>
                  </a:lnTo>
                  <a:lnTo>
                    <a:pt x="1015" y="291"/>
                  </a:lnTo>
                  <a:lnTo>
                    <a:pt x="1019" y="289"/>
                  </a:lnTo>
                  <a:lnTo>
                    <a:pt x="1021" y="283"/>
                  </a:lnTo>
                  <a:lnTo>
                    <a:pt x="1023" y="281"/>
                  </a:lnTo>
                  <a:lnTo>
                    <a:pt x="1025" y="279"/>
                  </a:lnTo>
                  <a:lnTo>
                    <a:pt x="1028" y="281"/>
                  </a:lnTo>
                  <a:lnTo>
                    <a:pt x="1030" y="281"/>
                  </a:lnTo>
                  <a:lnTo>
                    <a:pt x="1034" y="283"/>
                  </a:lnTo>
                  <a:lnTo>
                    <a:pt x="1040" y="283"/>
                  </a:lnTo>
                  <a:lnTo>
                    <a:pt x="1046" y="285"/>
                  </a:lnTo>
                  <a:lnTo>
                    <a:pt x="1047" y="285"/>
                  </a:lnTo>
                  <a:lnTo>
                    <a:pt x="1051" y="285"/>
                  </a:lnTo>
                  <a:lnTo>
                    <a:pt x="1055" y="285"/>
                  </a:lnTo>
                  <a:lnTo>
                    <a:pt x="1061" y="285"/>
                  </a:lnTo>
                  <a:lnTo>
                    <a:pt x="1065" y="285"/>
                  </a:lnTo>
                  <a:lnTo>
                    <a:pt x="1068" y="285"/>
                  </a:lnTo>
                  <a:lnTo>
                    <a:pt x="1072" y="285"/>
                  </a:lnTo>
                  <a:lnTo>
                    <a:pt x="1078" y="283"/>
                  </a:lnTo>
                  <a:lnTo>
                    <a:pt x="1084" y="283"/>
                  </a:lnTo>
                  <a:lnTo>
                    <a:pt x="1087" y="281"/>
                  </a:lnTo>
                  <a:lnTo>
                    <a:pt x="1093" y="281"/>
                  </a:lnTo>
                  <a:lnTo>
                    <a:pt x="1099" y="279"/>
                  </a:lnTo>
                  <a:lnTo>
                    <a:pt x="1104" y="277"/>
                  </a:lnTo>
                  <a:lnTo>
                    <a:pt x="1110" y="276"/>
                  </a:lnTo>
                  <a:lnTo>
                    <a:pt x="1116" y="272"/>
                  </a:lnTo>
                  <a:lnTo>
                    <a:pt x="1123" y="270"/>
                  </a:lnTo>
                  <a:lnTo>
                    <a:pt x="1125" y="268"/>
                  </a:lnTo>
                  <a:lnTo>
                    <a:pt x="1129" y="266"/>
                  </a:lnTo>
                  <a:lnTo>
                    <a:pt x="1131" y="264"/>
                  </a:lnTo>
                  <a:lnTo>
                    <a:pt x="1135" y="264"/>
                  </a:lnTo>
                  <a:lnTo>
                    <a:pt x="1141" y="262"/>
                  </a:lnTo>
                  <a:lnTo>
                    <a:pt x="1142" y="258"/>
                  </a:lnTo>
                  <a:lnTo>
                    <a:pt x="1146" y="258"/>
                  </a:lnTo>
                  <a:lnTo>
                    <a:pt x="1150" y="257"/>
                  </a:lnTo>
                  <a:lnTo>
                    <a:pt x="1152" y="253"/>
                  </a:lnTo>
                  <a:lnTo>
                    <a:pt x="1156" y="251"/>
                  </a:lnTo>
                  <a:lnTo>
                    <a:pt x="1160" y="247"/>
                  </a:lnTo>
                  <a:lnTo>
                    <a:pt x="1163" y="245"/>
                  </a:lnTo>
                  <a:lnTo>
                    <a:pt x="1167" y="243"/>
                  </a:lnTo>
                  <a:lnTo>
                    <a:pt x="1169" y="239"/>
                  </a:lnTo>
                  <a:lnTo>
                    <a:pt x="1173" y="238"/>
                  </a:lnTo>
                  <a:lnTo>
                    <a:pt x="1179" y="234"/>
                  </a:lnTo>
                  <a:lnTo>
                    <a:pt x="1181" y="232"/>
                  </a:lnTo>
                  <a:lnTo>
                    <a:pt x="1184" y="228"/>
                  </a:lnTo>
                  <a:lnTo>
                    <a:pt x="1188" y="226"/>
                  </a:lnTo>
                  <a:lnTo>
                    <a:pt x="1192" y="222"/>
                  </a:lnTo>
                  <a:lnTo>
                    <a:pt x="1196" y="219"/>
                  </a:lnTo>
                  <a:lnTo>
                    <a:pt x="1200" y="215"/>
                  </a:lnTo>
                  <a:lnTo>
                    <a:pt x="1203" y="213"/>
                  </a:lnTo>
                  <a:lnTo>
                    <a:pt x="1207" y="209"/>
                  </a:lnTo>
                  <a:lnTo>
                    <a:pt x="1211" y="205"/>
                  </a:lnTo>
                  <a:lnTo>
                    <a:pt x="1213" y="201"/>
                  </a:lnTo>
                  <a:lnTo>
                    <a:pt x="1217" y="200"/>
                  </a:lnTo>
                  <a:lnTo>
                    <a:pt x="1222" y="196"/>
                  </a:lnTo>
                  <a:lnTo>
                    <a:pt x="1224" y="192"/>
                  </a:lnTo>
                  <a:lnTo>
                    <a:pt x="1228" y="188"/>
                  </a:lnTo>
                  <a:lnTo>
                    <a:pt x="1232" y="184"/>
                  </a:lnTo>
                  <a:lnTo>
                    <a:pt x="1236" y="181"/>
                  </a:lnTo>
                  <a:lnTo>
                    <a:pt x="1239" y="177"/>
                  </a:lnTo>
                  <a:lnTo>
                    <a:pt x="1243" y="175"/>
                  </a:lnTo>
                  <a:lnTo>
                    <a:pt x="1247" y="171"/>
                  </a:lnTo>
                  <a:lnTo>
                    <a:pt x="1249" y="167"/>
                  </a:lnTo>
                  <a:lnTo>
                    <a:pt x="1253" y="163"/>
                  </a:lnTo>
                  <a:lnTo>
                    <a:pt x="1257" y="162"/>
                  </a:lnTo>
                  <a:lnTo>
                    <a:pt x="1260" y="156"/>
                  </a:lnTo>
                  <a:lnTo>
                    <a:pt x="1262" y="154"/>
                  </a:lnTo>
                  <a:lnTo>
                    <a:pt x="1266" y="150"/>
                  </a:lnTo>
                  <a:lnTo>
                    <a:pt x="1268" y="146"/>
                  </a:lnTo>
                  <a:lnTo>
                    <a:pt x="1272" y="144"/>
                  </a:lnTo>
                  <a:lnTo>
                    <a:pt x="1274" y="139"/>
                  </a:lnTo>
                  <a:lnTo>
                    <a:pt x="1279" y="133"/>
                  </a:lnTo>
                  <a:lnTo>
                    <a:pt x="1287" y="127"/>
                  </a:lnTo>
                  <a:lnTo>
                    <a:pt x="1291" y="122"/>
                  </a:lnTo>
                  <a:lnTo>
                    <a:pt x="1295" y="118"/>
                  </a:lnTo>
                  <a:lnTo>
                    <a:pt x="1300" y="112"/>
                  </a:lnTo>
                  <a:lnTo>
                    <a:pt x="1304" y="106"/>
                  </a:lnTo>
                  <a:lnTo>
                    <a:pt x="1308" y="103"/>
                  </a:lnTo>
                  <a:lnTo>
                    <a:pt x="1312" y="99"/>
                  </a:lnTo>
                  <a:lnTo>
                    <a:pt x="1314" y="95"/>
                  </a:lnTo>
                  <a:lnTo>
                    <a:pt x="1317" y="93"/>
                  </a:lnTo>
                  <a:lnTo>
                    <a:pt x="1319" y="89"/>
                  </a:lnTo>
                  <a:lnTo>
                    <a:pt x="1321" y="87"/>
                  </a:lnTo>
                  <a:lnTo>
                    <a:pt x="1350" y="3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2535" name="Freeform 154"/>
            <p:cNvSpPr>
              <a:spLocks/>
            </p:cNvSpPr>
            <p:nvPr/>
          </p:nvSpPr>
          <p:spPr bwMode="auto">
            <a:xfrm>
              <a:off x="951" y="2509"/>
              <a:ext cx="489" cy="952"/>
            </a:xfrm>
            <a:custGeom>
              <a:avLst/>
              <a:gdLst>
                <a:gd name="T0" fmla="*/ 11 w 977"/>
                <a:gd name="T1" fmla="*/ 2 h 1904"/>
                <a:gd name="T2" fmla="*/ 10 w 977"/>
                <a:gd name="T3" fmla="*/ 4 h 1904"/>
                <a:gd name="T4" fmla="*/ 10 w 977"/>
                <a:gd name="T5" fmla="*/ 5 h 1904"/>
                <a:gd name="T6" fmla="*/ 11 w 977"/>
                <a:gd name="T7" fmla="*/ 6 h 1904"/>
                <a:gd name="T8" fmla="*/ 11 w 977"/>
                <a:gd name="T9" fmla="*/ 7 h 1904"/>
                <a:gd name="T10" fmla="*/ 11 w 977"/>
                <a:gd name="T11" fmla="*/ 9 h 1904"/>
                <a:gd name="T12" fmla="*/ 11 w 977"/>
                <a:gd name="T13" fmla="*/ 10 h 1904"/>
                <a:gd name="T14" fmla="*/ 12 w 977"/>
                <a:gd name="T15" fmla="*/ 11 h 1904"/>
                <a:gd name="T16" fmla="*/ 12 w 977"/>
                <a:gd name="T17" fmla="*/ 12 h 1904"/>
                <a:gd name="T18" fmla="*/ 12 w 977"/>
                <a:gd name="T19" fmla="*/ 13 h 1904"/>
                <a:gd name="T20" fmla="*/ 13 w 977"/>
                <a:gd name="T21" fmla="*/ 14 h 1904"/>
                <a:gd name="T22" fmla="*/ 14 w 977"/>
                <a:gd name="T23" fmla="*/ 15 h 1904"/>
                <a:gd name="T24" fmla="*/ 15 w 977"/>
                <a:gd name="T25" fmla="*/ 17 h 1904"/>
                <a:gd name="T26" fmla="*/ 15 w 977"/>
                <a:gd name="T27" fmla="*/ 18 h 1904"/>
                <a:gd name="T28" fmla="*/ 15 w 977"/>
                <a:gd name="T29" fmla="*/ 19 h 1904"/>
                <a:gd name="T30" fmla="*/ 15 w 977"/>
                <a:gd name="T31" fmla="*/ 20 h 1904"/>
                <a:gd name="T32" fmla="*/ 16 w 977"/>
                <a:gd name="T33" fmla="*/ 21 h 1904"/>
                <a:gd name="T34" fmla="*/ 15 w 977"/>
                <a:gd name="T35" fmla="*/ 23 h 1904"/>
                <a:gd name="T36" fmla="*/ 15 w 977"/>
                <a:gd name="T37" fmla="*/ 24 h 1904"/>
                <a:gd name="T38" fmla="*/ 14 w 977"/>
                <a:gd name="T39" fmla="*/ 25 h 1904"/>
                <a:gd name="T40" fmla="*/ 14 w 977"/>
                <a:gd name="T41" fmla="*/ 27 h 1904"/>
                <a:gd name="T42" fmla="*/ 12 w 977"/>
                <a:gd name="T43" fmla="*/ 28 h 1904"/>
                <a:gd name="T44" fmla="*/ 11 w 977"/>
                <a:gd name="T45" fmla="*/ 29 h 1904"/>
                <a:gd name="T46" fmla="*/ 9 w 977"/>
                <a:gd name="T47" fmla="*/ 30 h 1904"/>
                <a:gd name="T48" fmla="*/ 6 w 977"/>
                <a:gd name="T49" fmla="*/ 30 h 1904"/>
                <a:gd name="T50" fmla="*/ 4 w 977"/>
                <a:gd name="T51" fmla="*/ 30 h 1904"/>
                <a:gd name="T52" fmla="*/ 2 w 977"/>
                <a:gd name="T53" fmla="*/ 30 h 1904"/>
                <a:gd name="T54" fmla="*/ 1 w 977"/>
                <a:gd name="T55" fmla="*/ 29 h 1904"/>
                <a:gd name="T56" fmla="*/ 1 w 977"/>
                <a:gd name="T57" fmla="*/ 28 h 1904"/>
                <a:gd name="T58" fmla="*/ 2 w 977"/>
                <a:gd name="T59" fmla="*/ 27 h 1904"/>
                <a:gd name="T60" fmla="*/ 3 w 977"/>
                <a:gd name="T61" fmla="*/ 27 h 1904"/>
                <a:gd name="T62" fmla="*/ 5 w 977"/>
                <a:gd name="T63" fmla="*/ 27 h 1904"/>
                <a:gd name="T64" fmla="*/ 7 w 977"/>
                <a:gd name="T65" fmla="*/ 27 h 1904"/>
                <a:gd name="T66" fmla="*/ 9 w 977"/>
                <a:gd name="T67" fmla="*/ 25 h 1904"/>
                <a:gd name="T68" fmla="*/ 10 w 977"/>
                <a:gd name="T69" fmla="*/ 24 h 1904"/>
                <a:gd name="T70" fmla="*/ 11 w 977"/>
                <a:gd name="T71" fmla="*/ 23 h 1904"/>
                <a:gd name="T72" fmla="*/ 10 w 977"/>
                <a:gd name="T73" fmla="*/ 24 h 1904"/>
                <a:gd name="T74" fmla="*/ 8 w 977"/>
                <a:gd name="T75" fmla="*/ 25 h 1904"/>
                <a:gd name="T76" fmla="*/ 7 w 977"/>
                <a:gd name="T77" fmla="*/ 25 h 1904"/>
                <a:gd name="T78" fmla="*/ 6 w 977"/>
                <a:gd name="T79" fmla="*/ 26 h 1904"/>
                <a:gd name="T80" fmla="*/ 7 w 977"/>
                <a:gd name="T81" fmla="*/ 24 h 1904"/>
                <a:gd name="T82" fmla="*/ 8 w 977"/>
                <a:gd name="T83" fmla="*/ 23 h 1904"/>
                <a:gd name="T84" fmla="*/ 8 w 977"/>
                <a:gd name="T85" fmla="*/ 22 h 1904"/>
                <a:gd name="T86" fmla="*/ 8 w 977"/>
                <a:gd name="T87" fmla="*/ 21 h 1904"/>
                <a:gd name="T88" fmla="*/ 9 w 977"/>
                <a:gd name="T89" fmla="*/ 20 h 1904"/>
                <a:gd name="T90" fmla="*/ 10 w 977"/>
                <a:gd name="T91" fmla="*/ 18 h 1904"/>
                <a:gd name="T92" fmla="*/ 11 w 977"/>
                <a:gd name="T93" fmla="*/ 17 h 1904"/>
                <a:gd name="T94" fmla="*/ 11 w 977"/>
                <a:gd name="T95" fmla="*/ 15 h 1904"/>
                <a:gd name="T96" fmla="*/ 10 w 977"/>
                <a:gd name="T97" fmla="*/ 17 h 1904"/>
                <a:gd name="T98" fmla="*/ 9 w 977"/>
                <a:gd name="T99" fmla="*/ 18 h 1904"/>
                <a:gd name="T100" fmla="*/ 8 w 977"/>
                <a:gd name="T101" fmla="*/ 18 h 1904"/>
                <a:gd name="T102" fmla="*/ 8 w 977"/>
                <a:gd name="T103" fmla="*/ 17 h 1904"/>
                <a:gd name="T104" fmla="*/ 9 w 977"/>
                <a:gd name="T105" fmla="*/ 15 h 1904"/>
                <a:gd name="T106" fmla="*/ 10 w 977"/>
                <a:gd name="T107" fmla="*/ 14 h 1904"/>
                <a:gd name="T108" fmla="*/ 10 w 977"/>
                <a:gd name="T109" fmla="*/ 12 h 1904"/>
                <a:gd name="T110" fmla="*/ 10 w 977"/>
                <a:gd name="T111" fmla="*/ 10 h 1904"/>
                <a:gd name="T112" fmla="*/ 9 w 977"/>
                <a:gd name="T113" fmla="*/ 9 h 1904"/>
                <a:gd name="T114" fmla="*/ 9 w 977"/>
                <a:gd name="T115" fmla="*/ 7 h 1904"/>
                <a:gd name="T116" fmla="*/ 9 w 977"/>
                <a:gd name="T117" fmla="*/ 6 h 1904"/>
                <a:gd name="T118" fmla="*/ 9 w 977"/>
                <a:gd name="T119" fmla="*/ 5 h 1904"/>
                <a:gd name="T120" fmla="*/ 9 w 977"/>
                <a:gd name="T121" fmla="*/ 3 h 1904"/>
                <a:gd name="T122" fmla="*/ 10 w 977"/>
                <a:gd name="T123" fmla="*/ 1 h 190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77"/>
                <a:gd name="T187" fmla="*/ 0 h 1904"/>
                <a:gd name="T188" fmla="*/ 977 w 977"/>
                <a:gd name="T189" fmla="*/ 1904 h 190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77" h="1904">
                  <a:moveTo>
                    <a:pt x="625" y="26"/>
                  </a:moveTo>
                  <a:lnTo>
                    <a:pt x="627" y="28"/>
                  </a:lnTo>
                  <a:lnTo>
                    <a:pt x="629" y="30"/>
                  </a:lnTo>
                  <a:lnTo>
                    <a:pt x="631" y="34"/>
                  </a:lnTo>
                  <a:lnTo>
                    <a:pt x="635" y="36"/>
                  </a:lnTo>
                  <a:lnTo>
                    <a:pt x="637" y="41"/>
                  </a:lnTo>
                  <a:lnTo>
                    <a:pt x="639" y="43"/>
                  </a:lnTo>
                  <a:lnTo>
                    <a:pt x="639" y="47"/>
                  </a:lnTo>
                  <a:lnTo>
                    <a:pt x="642" y="49"/>
                  </a:lnTo>
                  <a:lnTo>
                    <a:pt x="642" y="53"/>
                  </a:lnTo>
                  <a:lnTo>
                    <a:pt x="644" y="57"/>
                  </a:lnTo>
                  <a:lnTo>
                    <a:pt x="646" y="60"/>
                  </a:lnTo>
                  <a:lnTo>
                    <a:pt x="648" y="62"/>
                  </a:lnTo>
                  <a:lnTo>
                    <a:pt x="648" y="66"/>
                  </a:lnTo>
                  <a:lnTo>
                    <a:pt x="650" y="72"/>
                  </a:lnTo>
                  <a:lnTo>
                    <a:pt x="650" y="76"/>
                  </a:lnTo>
                  <a:lnTo>
                    <a:pt x="652" y="79"/>
                  </a:lnTo>
                  <a:lnTo>
                    <a:pt x="654" y="85"/>
                  </a:lnTo>
                  <a:lnTo>
                    <a:pt x="654" y="89"/>
                  </a:lnTo>
                  <a:lnTo>
                    <a:pt x="654" y="93"/>
                  </a:lnTo>
                  <a:lnTo>
                    <a:pt x="654" y="98"/>
                  </a:lnTo>
                  <a:lnTo>
                    <a:pt x="654" y="104"/>
                  </a:lnTo>
                  <a:lnTo>
                    <a:pt x="654" y="110"/>
                  </a:lnTo>
                  <a:lnTo>
                    <a:pt x="654" y="114"/>
                  </a:lnTo>
                  <a:lnTo>
                    <a:pt x="654" y="119"/>
                  </a:lnTo>
                  <a:lnTo>
                    <a:pt x="654" y="125"/>
                  </a:lnTo>
                  <a:lnTo>
                    <a:pt x="654" y="131"/>
                  </a:lnTo>
                  <a:lnTo>
                    <a:pt x="652" y="136"/>
                  </a:lnTo>
                  <a:lnTo>
                    <a:pt x="650" y="142"/>
                  </a:lnTo>
                  <a:lnTo>
                    <a:pt x="648" y="148"/>
                  </a:lnTo>
                  <a:lnTo>
                    <a:pt x="646" y="154"/>
                  </a:lnTo>
                  <a:lnTo>
                    <a:pt x="644" y="159"/>
                  </a:lnTo>
                  <a:lnTo>
                    <a:pt x="642" y="167"/>
                  </a:lnTo>
                  <a:lnTo>
                    <a:pt x="641" y="173"/>
                  </a:lnTo>
                  <a:lnTo>
                    <a:pt x="637" y="178"/>
                  </a:lnTo>
                  <a:lnTo>
                    <a:pt x="635" y="184"/>
                  </a:lnTo>
                  <a:lnTo>
                    <a:pt x="633" y="190"/>
                  </a:lnTo>
                  <a:lnTo>
                    <a:pt x="631" y="197"/>
                  </a:lnTo>
                  <a:lnTo>
                    <a:pt x="627" y="201"/>
                  </a:lnTo>
                  <a:lnTo>
                    <a:pt x="625" y="209"/>
                  </a:lnTo>
                  <a:lnTo>
                    <a:pt x="623" y="212"/>
                  </a:lnTo>
                  <a:lnTo>
                    <a:pt x="623" y="216"/>
                  </a:lnTo>
                  <a:lnTo>
                    <a:pt x="622" y="218"/>
                  </a:lnTo>
                  <a:lnTo>
                    <a:pt x="620" y="220"/>
                  </a:lnTo>
                  <a:lnTo>
                    <a:pt x="618" y="226"/>
                  </a:lnTo>
                  <a:lnTo>
                    <a:pt x="616" y="233"/>
                  </a:lnTo>
                  <a:lnTo>
                    <a:pt x="612" y="239"/>
                  </a:lnTo>
                  <a:lnTo>
                    <a:pt x="610" y="245"/>
                  </a:lnTo>
                  <a:lnTo>
                    <a:pt x="606" y="250"/>
                  </a:lnTo>
                  <a:lnTo>
                    <a:pt x="606" y="256"/>
                  </a:lnTo>
                  <a:lnTo>
                    <a:pt x="604" y="262"/>
                  </a:lnTo>
                  <a:lnTo>
                    <a:pt x="603" y="268"/>
                  </a:lnTo>
                  <a:lnTo>
                    <a:pt x="601" y="273"/>
                  </a:lnTo>
                  <a:lnTo>
                    <a:pt x="599" y="279"/>
                  </a:lnTo>
                  <a:lnTo>
                    <a:pt x="599" y="283"/>
                  </a:lnTo>
                  <a:lnTo>
                    <a:pt x="599" y="288"/>
                  </a:lnTo>
                  <a:lnTo>
                    <a:pt x="597" y="294"/>
                  </a:lnTo>
                  <a:lnTo>
                    <a:pt x="597" y="298"/>
                  </a:lnTo>
                  <a:lnTo>
                    <a:pt x="597" y="304"/>
                  </a:lnTo>
                  <a:lnTo>
                    <a:pt x="599" y="307"/>
                  </a:lnTo>
                  <a:lnTo>
                    <a:pt x="599" y="313"/>
                  </a:lnTo>
                  <a:lnTo>
                    <a:pt x="599" y="317"/>
                  </a:lnTo>
                  <a:lnTo>
                    <a:pt x="601" y="321"/>
                  </a:lnTo>
                  <a:lnTo>
                    <a:pt x="603" y="325"/>
                  </a:lnTo>
                  <a:lnTo>
                    <a:pt x="604" y="328"/>
                  </a:lnTo>
                  <a:lnTo>
                    <a:pt x="606" y="332"/>
                  </a:lnTo>
                  <a:lnTo>
                    <a:pt x="608" y="336"/>
                  </a:lnTo>
                  <a:lnTo>
                    <a:pt x="612" y="340"/>
                  </a:lnTo>
                  <a:lnTo>
                    <a:pt x="618" y="345"/>
                  </a:lnTo>
                  <a:lnTo>
                    <a:pt x="623" y="351"/>
                  </a:lnTo>
                  <a:lnTo>
                    <a:pt x="625" y="353"/>
                  </a:lnTo>
                  <a:lnTo>
                    <a:pt x="629" y="355"/>
                  </a:lnTo>
                  <a:lnTo>
                    <a:pt x="633" y="357"/>
                  </a:lnTo>
                  <a:lnTo>
                    <a:pt x="637" y="361"/>
                  </a:lnTo>
                  <a:lnTo>
                    <a:pt x="642" y="365"/>
                  </a:lnTo>
                  <a:lnTo>
                    <a:pt x="648" y="368"/>
                  </a:lnTo>
                  <a:lnTo>
                    <a:pt x="654" y="370"/>
                  </a:lnTo>
                  <a:lnTo>
                    <a:pt x="658" y="372"/>
                  </a:lnTo>
                  <a:lnTo>
                    <a:pt x="663" y="374"/>
                  </a:lnTo>
                  <a:lnTo>
                    <a:pt x="667" y="376"/>
                  </a:lnTo>
                  <a:lnTo>
                    <a:pt x="669" y="376"/>
                  </a:lnTo>
                  <a:lnTo>
                    <a:pt x="669" y="378"/>
                  </a:lnTo>
                  <a:lnTo>
                    <a:pt x="667" y="382"/>
                  </a:lnTo>
                  <a:lnTo>
                    <a:pt x="667" y="384"/>
                  </a:lnTo>
                  <a:lnTo>
                    <a:pt x="667" y="387"/>
                  </a:lnTo>
                  <a:lnTo>
                    <a:pt x="665" y="389"/>
                  </a:lnTo>
                  <a:lnTo>
                    <a:pt x="665" y="395"/>
                  </a:lnTo>
                  <a:lnTo>
                    <a:pt x="663" y="399"/>
                  </a:lnTo>
                  <a:lnTo>
                    <a:pt x="663" y="403"/>
                  </a:lnTo>
                  <a:lnTo>
                    <a:pt x="661" y="408"/>
                  </a:lnTo>
                  <a:lnTo>
                    <a:pt x="661" y="414"/>
                  </a:lnTo>
                  <a:lnTo>
                    <a:pt x="660" y="420"/>
                  </a:lnTo>
                  <a:lnTo>
                    <a:pt x="660" y="427"/>
                  </a:lnTo>
                  <a:lnTo>
                    <a:pt x="658" y="431"/>
                  </a:lnTo>
                  <a:lnTo>
                    <a:pt x="658" y="433"/>
                  </a:lnTo>
                  <a:lnTo>
                    <a:pt x="658" y="437"/>
                  </a:lnTo>
                  <a:lnTo>
                    <a:pt x="658" y="441"/>
                  </a:lnTo>
                  <a:lnTo>
                    <a:pt x="656" y="444"/>
                  </a:lnTo>
                  <a:lnTo>
                    <a:pt x="656" y="446"/>
                  </a:lnTo>
                  <a:lnTo>
                    <a:pt x="656" y="450"/>
                  </a:lnTo>
                  <a:lnTo>
                    <a:pt x="656" y="454"/>
                  </a:lnTo>
                  <a:lnTo>
                    <a:pt x="656" y="458"/>
                  </a:lnTo>
                  <a:lnTo>
                    <a:pt x="654" y="461"/>
                  </a:lnTo>
                  <a:lnTo>
                    <a:pt x="654" y="465"/>
                  </a:lnTo>
                  <a:lnTo>
                    <a:pt x="654" y="469"/>
                  </a:lnTo>
                  <a:lnTo>
                    <a:pt x="654" y="473"/>
                  </a:lnTo>
                  <a:lnTo>
                    <a:pt x="654" y="477"/>
                  </a:lnTo>
                  <a:lnTo>
                    <a:pt x="654" y="480"/>
                  </a:lnTo>
                  <a:lnTo>
                    <a:pt x="654" y="484"/>
                  </a:lnTo>
                  <a:lnTo>
                    <a:pt x="654" y="488"/>
                  </a:lnTo>
                  <a:lnTo>
                    <a:pt x="654" y="492"/>
                  </a:lnTo>
                  <a:lnTo>
                    <a:pt x="654" y="496"/>
                  </a:lnTo>
                  <a:lnTo>
                    <a:pt x="654" y="499"/>
                  </a:lnTo>
                  <a:lnTo>
                    <a:pt x="654" y="503"/>
                  </a:lnTo>
                  <a:lnTo>
                    <a:pt x="654" y="507"/>
                  </a:lnTo>
                  <a:lnTo>
                    <a:pt x="654" y="509"/>
                  </a:lnTo>
                  <a:lnTo>
                    <a:pt x="654" y="515"/>
                  </a:lnTo>
                  <a:lnTo>
                    <a:pt x="654" y="518"/>
                  </a:lnTo>
                  <a:lnTo>
                    <a:pt x="654" y="520"/>
                  </a:lnTo>
                  <a:lnTo>
                    <a:pt x="656" y="524"/>
                  </a:lnTo>
                  <a:lnTo>
                    <a:pt x="656" y="528"/>
                  </a:lnTo>
                  <a:lnTo>
                    <a:pt x="656" y="532"/>
                  </a:lnTo>
                  <a:lnTo>
                    <a:pt x="656" y="536"/>
                  </a:lnTo>
                  <a:lnTo>
                    <a:pt x="656" y="539"/>
                  </a:lnTo>
                  <a:lnTo>
                    <a:pt x="658" y="543"/>
                  </a:lnTo>
                  <a:lnTo>
                    <a:pt x="658" y="545"/>
                  </a:lnTo>
                  <a:lnTo>
                    <a:pt x="660" y="551"/>
                  </a:lnTo>
                  <a:lnTo>
                    <a:pt x="660" y="553"/>
                  </a:lnTo>
                  <a:lnTo>
                    <a:pt x="661" y="556"/>
                  </a:lnTo>
                  <a:lnTo>
                    <a:pt x="663" y="562"/>
                  </a:lnTo>
                  <a:lnTo>
                    <a:pt x="665" y="568"/>
                  </a:lnTo>
                  <a:lnTo>
                    <a:pt x="667" y="574"/>
                  </a:lnTo>
                  <a:lnTo>
                    <a:pt x="671" y="579"/>
                  </a:lnTo>
                  <a:lnTo>
                    <a:pt x="673" y="585"/>
                  </a:lnTo>
                  <a:lnTo>
                    <a:pt x="679" y="589"/>
                  </a:lnTo>
                  <a:lnTo>
                    <a:pt x="680" y="594"/>
                  </a:lnTo>
                  <a:lnTo>
                    <a:pt x="684" y="600"/>
                  </a:lnTo>
                  <a:lnTo>
                    <a:pt x="688" y="602"/>
                  </a:lnTo>
                  <a:lnTo>
                    <a:pt x="692" y="608"/>
                  </a:lnTo>
                  <a:lnTo>
                    <a:pt x="696" y="610"/>
                  </a:lnTo>
                  <a:lnTo>
                    <a:pt x="699" y="615"/>
                  </a:lnTo>
                  <a:lnTo>
                    <a:pt x="701" y="619"/>
                  </a:lnTo>
                  <a:lnTo>
                    <a:pt x="707" y="621"/>
                  </a:lnTo>
                  <a:lnTo>
                    <a:pt x="711" y="623"/>
                  </a:lnTo>
                  <a:lnTo>
                    <a:pt x="717" y="629"/>
                  </a:lnTo>
                  <a:lnTo>
                    <a:pt x="718" y="631"/>
                  </a:lnTo>
                  <a:lnTo>
                    <a:pt x="722" y="632"/>
                  </a:lnTo>
                  <a:lnTo>
                    <a:pt x="726" y="634"/>
                  </a:lnTo>
                  <a:lnTo>
                    <a:pt x="730" y="636"/>
                  </a:lnTo>
                  <a:lnTo>
                    <a:pt x="732" y="638"/>
                  </a:lnTo>
                  <a:lnTo>
                    <a:pt x="736" y="640"/>
                  </a:lnTo>
                  <a:lnTo>
                    <a:pt x="739" y="642"/>
                  </a:lnTo>
                  <a:lnTo>
                    <a:pt x="743" y="644"/>
                  </a:lnTo>
                  <a:lnTo>
                    <a:pt x="747" y="646"/>
                  </a:lnTo>
                  <a:lnTo>
                    <a:pt x="751" y="648"/>
                  </a:lnTo>
                  <a:lnTo>
                    <a:pt x="753" y="648"/>
                  </a:lnTo>
                  <a:lnTo>
                    <a:pt x="755" y="648"/>
                  </a:lnTo>
                  <a:lnTo>
                    <a:pt x="753" y="650"/>
                  </a:lnTo>
                  <a:lnTo>
                    <a:pt x="753" y="653"/>
                  </a:lnTo>
                  <a:lnTo>
                    <a:pt x="753" y="655"/>
                  </a:lnTo>
                  <a:lnTo>
                    <a:pt x="753" y="659"/>
                  </a:lnTo>
                  <a:lnTo>
                    <a:pt x="753" y="663"/>
                  </a:lnTo>
                  <a:lnTo>
                    <a:pt x="753" y="667"/>
                  </a:lnTo>
                  <a:lnTo>
                    <a:pt x="751" y="670"/>
                  </a:lnTo>
                  <a:lnTo>
                    <a:pt x="751" y="676"/>
                  </a:lnTo>
                  <a:lnTo>
                    <a:pt x="751" y="680"/>
                  </a:lnTo>
                  <a:lnTo>
                    <a:pt x="751" y="686"/>
                  </a:lnTo>
                  <a:lnTo>
                    <a:pt x="751" y="691"/>
                  </a:lnTo>
                  <a:lnTo>
                    <a:pt x="751" y="697"/>
                  </a:lnTo>
                  <a:lnTo>
                    <a:pt x="751" y="701"/>
                  </a:lnTo>
                  <a:lnTo>
                    <a:pt x="751" y="705"/>
                  </a:lnTo>
                  <a:lnTo>
                    <a:pt x="751" y="708"/>
                  </a:lnTo>
                  <a:lnTo>
                    <a:pt x="753" y="712"/>
                  </a:lnTo>
                  <a:lnTo>
                    <a:pt x="753" y="716"/>
                  </a:lnTo>
                  <a:lnTo>
                    <a:pt x="753" y="720"/>
                  </a:lnTo>
                  <a:lnTo>
                    <a:pt x="753" y="722"/>
                  </a:lnTo>
                  <a:lnTo>
                    <a:pt x="753" y="726"/>
                  </a:lnTo>
                  <a:lnTo>
                    <a:pt x="753" y="729"/>
                  </a:lnTo>
                  <a:lnTo>
                    <a:pt x="753" y="733"/>
                  </a:lnTo>
                  <a:lnTo>
                    <a:pt x="753" y="737"/>
                  </a:lnTo>
                  <a:lnTo>
                    <a:pt x="755" y="741"/>
                  </a:lnTo>
                  <a:lnTo>
                    <a:pt x="755" y="745"/>
                  </a:lnTo>
                  <a:lnTo>
                    <a:pt x="755" y="748"/>
                  </a:lnTo>
                  <a:lnTo>
                    <a:pt x="755" y="752"/>
                  </a:lnTo>
                  <a:lnTo>
                    <a:pt x="755" y="758"/>
                  </a:lnTo>
                  <a:lnTo>
                    <a:pt x="755" y="760"/>
                  </a:lnTo>
                  <a:lnTo>
                    <a:pt x="756" y="764"/>
                  </a:lnTo>
                  <a:lnTo>
                    <a:pt x="756" y="767"/>
                  </a:lnTo>
                  <a:lnTo>
                    <a:pt x="756" y="773"/>
                  </a:lnTo>
                  <a:lnTo>
                    <a:pt x="756" y="777"/>
                  </a:lnTo>
                  <a:lnTo>
                    <a:pt x="756" y="779"/>
                  </a:lnTo>
                  <a:lnTo>
                    <a:pt x="758" y="785"/>
                  </a:lnTo>
                  <a:lnTo>
                    <a:pt x="758" y="788"/>
                  </a:lnTo>
                  <a:lnTo>
                    <a:pt x="760" y="792"/>
                  </a:lnTo>
                  <a:lnTo>
                    <a:pt x="760" y="796"/>
                  </a:lnTo>
                  <a:lnTo>
                    <a:pt x="760" y="800"/>
                  </a:lnTo>
                  <a:lnTo>
                    <a:pt x="762" y="804"/>
                  </a:lnTo>
                  <a:lnTo>
                    <a:pt x="762" y="807"/>
                  </a:lnTo>
                  <a:lnTo>
                    <a:pt x="762" y="811"/>
                  </a:lnTo>
                  <a:lnTo>
                    <a:pt x="764" y="817"/>
                  </a:lnTo>
                  <a:lnTo>
                    <a:pt x="764" y="821"/>
                  </a:lnTo>
                  <a:lnTo>
                    <a:pt x="764" y="823"/>
                  </a:lnTo>
                  <a:lnTo>
                    <a:pt x="768" y="828"/>
                  </a:lnTo>
                  <a:lnTo>
                    <a:pt x="768" y="832"/>
                  </a:lnTo>
                  <a:lnTo>
                    <a:pt x="770" y="836"/>
                  </a:lnTo>
                  <a:lnTo>
                    <a:pt x="770" y="840"/>
                  </a:lnTo>
                  <a:lnTo>
                    <a:pt x="770" y="842"/>
                  </a:lnTo>
                  <a:lnTo>
                    <a:pt x="772" y="845"/>
                  </a:lnTo>
                  <a:lnTo>
                    <a:pt x="774" y="849"/>
                  </a:lnTo>
                  <a:lnTo>
                    <a:pt x="775" y="853"/>
                  </a:lnTo>
                  <a:lnTo>
                    <a:pt x="775" y="855"/>
                  </a:lnTo>
                  <a:lnTo>
                    <a:pt x="777" y="861"/>
                  </a:lnTo>
                  <a:lnTo>
                    <a:pt x="779" y="864"/>
                  </a:lnTo>
                  <a:lnTo>
                    <a:pt x="779" y="866"/>
                  </a:lnTo>
                  <a:lnTo>
                    <a:pt x="781" y="868"/>
                  </a:lnTo>
                  <a:lnTo>
                    <a:pt x="781" y="872"/>
                  </a:lnTo>
                  <a:lnTo>
                    <a:pt x="783" y="876"/>
                  </a:lnTo>
                  <a:lnTo>
                    <a:pt x="785" y="880"/>
                  </a:lnTo>
                  <a:lnTo>
                    <a:pt x="787" y="883"/>
                  </a:lnTo>
                  <a:lnTo>
                    <a:pt x="789" y="885"/>
                  </a:lnTo>
                  <a:lnTo>
                    <a:pt x="791" y="889"/>
                  </a:lnTo>
                  <a:lnTo>
                    <a:pt x="793" y="893"/>
                  </a:lnTo>
                  <a:lnTo>
                    <a:pt x="796" y="899"/>
                  </a:lnTo>
                  <a:lnTo>
                    <a:pt x="800" y="904"/>
                  </a:lnTo>
                  <a:lnTo>
                    <a:pt x="802" y="910"/>
                  </a:lnTo>
                  <a:lnTo>
                    <a:pt x="806" y="916"/>
                  </a:lnTo>
                  <a:lnTo>
                    <a:pt x="810" y="921"/>
                  </a:lnTo>
                  <a:lnTo>
                    <a:pt x="812" y="925"/>
                  </a:lnTo>
                  <a:lnTo>
                    <a:pt x="815" y="929"/>
                  </a:lnTo>
                  <a:lnTo>
                    <a:pt x="817" y="933"/>
                  </a:lnTo>
                  <a:lnTo>
                    <a:pt x="821" y="937"/>
                  </a:lnTo>
                  <a:lnTo>
                    <a:pt x="825" y="940"/>
                  </a:lnTo>
                  <a:lnTo>
                    <a:pt x="827" y="944"/>
                  </a:lnTo>
                  <a:lnTo>
                    <a:pt x="831" y="950"/>
                  </a:lnTo>
                  <a:lnTo>
                    <a:pt x="836" y="956"/>
                  </a:lnTo>
                  <a:lnTo>
                    <a:pt x="840" y="959"/>
                  </a:lnTo>
                  <a:lnTo>
                    <a:pt x="842" y="961"/>
                  </a:lnTo>
                  <a:lnTo>
                    <a:pt x="844" y="963"/>
                  </a:lnTo>
                  <a:lnTo>
                    <a:pt x="846" y="965"/>
                  </a:lnTo>
                  <a:lnTo>
                    <a:pt x="901" y="952"/>
                  </a:lnTo>
                  <a:lnTo>
                    <a:pt x="901" y="956"/>
                  </a:lnTo>
                  <a:lnTo>
                    <a:pt x="903" y="959"/>
                  </a:lnTo>
                  <a:lnTo>
                    <a:pt x="903" y="961"/>
                  </a:lnTo>
                  <a:lnTo>
                    <a:pt x="905" y="965"/>
                  </a:lnTo>
                  <a:lnTo>
                    <a:pt x="905" y="969"/>
                  </a:lnTo>
                  <a:lnTo>
                    <a:pt x="907" y="973"/>
                  </a:lnTo>
                  <a:lnTo>
                    <a:pt x="907" y="978"/>
                  </a:lnTo>
                  <a:lnTo>
                    <a:pt x="909" y="984"/>
                  </a:lnTo>
                  <a:lnTo>
                    <a:pt x="909" y="988"/>
                  </a:lnTo>
                  <a:lnTo>
                    <a:pt x="910" y="994"/>
                  </a:lnTo>
                  <a:lnTo>
                    <a:pt x="912" y="999"/>
                  </a:lnTo>
                  <a:lnTo>
                    <a:pt x="914" y="1005"/>
                  </a:lnTo>
                  <a:lnTo>
                    <a:pt x="916" y="1011"/>
                  </a:lnTo>
                  <a:lnTo>
                    <a:pt x="918" y="1018"/>
                  </a:lnTo>
                  <a:lnTo>
                    <a:pt x="918" y="1020"/>
                  </a:lnTo>
                  <a:lnTo>
                    <a:pt x="918" y="1024"/>
                  </a:lnTo>
                  <a:lnTo>
                    <a:pt x="918" y="1028"/>
                  </a:lnTo>
                  <a:lnTo>
                    <a:pt x="920" y="1032"/>
                  </a:lnTo>
                  <a:lnTo>
                    <a:pt x="920" y="1035"/>
                  </a:lnTo>
                  <a:lnTo>
                    <a:pt x="920" y="1037"/>
                  </a:lnTo>
                  <a:lnTo>
                    <a:pt x="920" y="1041"/>
                  </a:lnTo>
                  <a:lnTo>
                    <a:pt x="922" y="1045"/>
                  </a:lnTo>
                  <a:lnTo>
                    <a:pt x="922" y="1049"/>
                  </a:lnTo>
                  <a:lnTo>
                    <a:pt x="922" y="1052"/>
                  </a:lnTo>
                  <a:lnTo>
                    <a:pt x="924" y="1056"/>
                  </a:lnTo>
                  <a:lnTo>
                    <a:pt x="926" y="1060"/>
                  </a:lnTo>
                  <a:lnTo>
                    <a:pt x="926" y="1064"/>
                  </a:lnTo>
                  <a:lnTo>
                    <a:pt x="926" y="1068"/>
                  </a:lnTo>
                  <a:lnTo>
                    <a:pt x="926" y="1070"/>
                  </a:lnTo>
                  <a:lnTo>
                    <a:pt x="928" y="1075"/>
                  </a:lnTo>
                  <a:lnTo>
                    <a:pt x="928" y="1079"/>
                  </a:lnTo>
                  <a:lnTo>
                    <a:pt x="928" y="1083"/>
                  </a:lnTo>
                  <a:lnTo>
                    <a:pt x="928" y="1087"/>
                  </a:lnTo>
                  <a:lnTo>
                    <a:pt x="929" y="1090"/>
                  </a:lnTo>
                  <a:lnTo>
                    <a:pt x="929" y="1094"/>
                  </a:lnTo>
                  <a:lnTo>
                    <a:pt x="929" y="1098"/>
                  </a:lnTo>
                  <a:lnTo>
                    <a:pt x="931" y="1102"/>
                  </a:lnTo>
                  <a:lnTo>
                    <a:pt x="931" y="1106"/>
                  </a:lnTo>
                  <a:lnTo>
                    <a:pt x="931" y="1110"/>
                  </a:lnTo>
                  <a:lnTo>
                    <a:pt x="933" y="1113"/>
                  </a:lnTo>
                  <a:lnTo>
                    <a:pt x="933" y="1117"/>
                  </a:lnTo>
                  <a:lnTo>
                    <a:pt x="933" y="1123"/>
                  </a:lnTo>
                  <a:lnTo>
                    <a:pt x="933" y="1127"/>
                  </a:lnTo>
                  <a:lnTo>
                    <a:pt x="933" y="1130"/>
                  </a:lnTo>
                  <a:lnTo>
                    <a:pt x="933" y="1132"/>
                  </a:lnTo>
                  <a:lnTo>
                    <a:pt x="933" y="1138"/>
                  </a:lnTo>
                  <a:lnTo>
                    <a:pt x="933" y="1142"/>
                  </a:lnTo>
                  <a:lnTo>
                    <a:pt x="933" y="1144"/>
                  </a:lnTo>
                  <a:lnTo>
                    <a:pt x="933" y="1149"/>
                  </a:lnTo>
                  <a:lnTo>
                    <a:pt x="933" y="1153"/>
                  </a:lnTo>
                  <a:lnTo>
                    <a:pt x="933" y="1157"/>
                  </a:lnTo>
                  <a:lnTo>
                    <a:pt x="933" y="1161"/>
                  </a:lnTo>
                  <a:lnTo>
                    <a:pt x="933" y="1163"/>
                  </a:lnTo>
                  <a:lnTo>
                    <a:pt x="933" y="1168"/>
                  </a:lnTo>
                  <a:lnTo>
                    <a:pt x="933" y="1170"/>
                  </a:lnTo>
                  <a:lnTo>
                    <a:pt x="933" y="1174"/>
                  </a:lnTo>
                  <a:lnTo>
                    <a:pt x="933" y="1178"/>
                  </a:lnTo>
                  <a:lnTo>
                    <a:pt x="933" y="1182"/>
                  </a:lnTo>
                  <a:lnTo>
                    <a:pt x="933" y="1186"/>
                  </a:lnTo>
                  <a:lnTo>
                    <a:pt x="933" y="1189"/>
                  </a:lnTo>
                  <a:lnTo>
                    <a:pt x="933" y="1193"/>
                  </a:lnTo>
                  <a:lnTo>
                    <a:pt x="933" y="1195"/>
                  </a:lnTo>
                  <a:lnTo>
                    <a:pt x="933" y="1199"/>
                  </a:lnTo>
                  <a:lnTo>
                    <a:pt x="933" y="1203"/>
                  </a:lnTo>
                  <a:lnTo>
                    <a:pt x="933" y="1206"/>
                  </a:lnTo>
                  <a:lnTo>
                    <a:pt x="933" y="1210"/>
                  </a:lnTo>
                  <a:lnTo>
                    <a:pt x="931" y="1214"/>
                  </a:lnTo>
                  <a:lnTo>
                    <a:pt x="931" y="1222"/>
                  </a:lnTo>
                  <a:lnTo>
                    <a:pt x="931" y="1227"/>
                  </a:lnTo>
                  <a:lnTo>
                    <a:pt x="931" y="1233"/>
                  </a:lnTo>
                  <a:lnTo>
                    <a:pt x="929" y="1239"/>
                  </a:lnTo>
                  <a:lnTo>
                    <a:pt x="928" y="1243"/>
                  </a:lnTo>
                  <a:lnTo>
                    <a:pt x="928" y="1248"/>
                  </a:lnTo>
                  <a:lnTo>
                    <a:pt x="928" y="1252"/>
                  </a:lnTo>
                  <a:lnTo>
                    <a:pt x="928" y="1258"/>
                  </a:lnTo>
                  <a:lnTo>
                    <a:pt x="926" y="1262"/>
                  </a:lnTo>
                  <a:lnTo>
                    <a:pt x="926" y="1265"/>
                  </a:lnTo>
                  <a:lnTo>
                    <a:pt x="926" y="1269"/>
                  </a:lnTo>
                  <a:lnTo>
                    <a:pt x="926" y="1275"/>
                  </a:lnTo>
                  <a:lnTo>
                    <a:pt x="924" y="1279"/>
                  </a:lnTo>
                  <a:lnTo>
                    <a:pt x="924" y="1281"/>
                  </a:lnTo>
                  <a:lnTo>
                    <a:pt x="924" y="1282"/>
                  </a:lnTo>
                  <a:lnTo>
                    <a:pt x="977" y="1282"/>
                  </a:lnTo>
                  <a:lnTo>
                    <a:pt x="975" y="1282"/>
                  </a:lnTo>
                  <a:lnTo>
                    <a:pt x="975" y="1286"/>
                  </a:lnTo>
                  <a:lnTo>
                    <a:pt x="975" y="1288"/>
                  </a:lnTo>
                  <a:lnTo>
                    <a:pt x="975" y="1294"/>
                  </a:lnTo>
                  <a:lnTo>
                    <a:pt x="975" y="1296"/>
                  </a:lnTo>
                  <a:lnTo>
                    <a:pt x="975" y="1301"/>
                  </a:lnTo>
                  <a:lnTo>
                    <a:pt x="975" y="1305"/>
                  </a:lnTo>
                  <a:lnTo>
                    <a:pt x="975" y="1311"/>
                  </a:lnTo>
                  <a:lnTo>
                    <a:pt x="973" y="1315"/>
                  </a:lnTo>
                  <a:lnTo>
                    <a:pt x="973" y="1322"/>
                  </a:lnTo>
                  <a:lnTo>
                    <a:pt x="971" y="1326"/>
                  </a:lnTo>
                  <a:lnTo>
                    <a:pt x="971" y="1330"/>
                  </a:lnTo>
                  <a:lnTo>
                    <a:pt x="971" y="1332"/>
                  </a:lnTo>
                  <a:lnTo>
                    <a:pt x="971" y="1336"/>
                  </a:lnTo>
                  <a:lnTo>
                    <a:pt x="969" y="1339"/>
                  </a:lnTo>
                  <a:lnTo>
                    <a:pt x="969" y="1343"/>
                  </a:lnTo>
                  <a:lnTo>
                    <a:pt x="969" y="1345"/>
                  </a:lnTo>
                  <a:lnTo>
                    <a:pt x="969" y="1351"/>
                  </a:lnTo>
                  <a:lnTo>
                    <a:pt x="967" y="1353"/>
                  </a:lnTo>
                  <a:lnTo>
                    <a:pt x="967" y="1357"/>
                  </a:lnTo>
                  <a:lnTo>
                    <a:pt x="966" y="1362"/>
                  </a:lnTo>
                  <a:lnTo>
                    <a:pt x="966" y="1364"/>
                  </a:lnTo>
                  <a:lnTo>
                    <a:pt x="964" y="1370"/>
                  </a:lnTo>
                  <a:lnTo>
                    <a:pt x="964" y="1374"/>
                  </a:lnTo>
                  <a:lnTo>
                    <a:pt x="962" y="1377"/>
                  </a:lnTo>
                  <a:lnTo>
                    <a:pt x="962" y="1381"/>
                  </a:lnTo>
                  <a:lnTo>
                    <a:pt x="962" y="1385"/>
                  </a:lnTo>
                  <a:lnTo>
                    <a:pt x="960" y="1389"/>
                  </a:lnTo>
                  <a:lnTo>
                    <a:pt x="958" y="1395"/>
                  </a:lnTo>
                  <a:lnTo>
                    <a:pt x="958" y="1398"/>
                  </a:lnTo>
                  <a:lnTo>
                    <a:pt x="956" y="1402"/>
                  </a:lnTo>
                  <a:lnTo>
                    <a:pt x="956" y="1408"/>
                  </a:lnTo>
                  <a:lnTo>
                    <a:pt x="954" y="1412"/>
                  </a:lnTo>
                  <a:lnTo>
                    <a:pt x="952" y="1415"/>
                  </a:lnTo>
                  <a:lnTo>
                    <a:pt x="952" y="1421"/>
                  </a:lnTo>
                  <a:lnTo>
                    <a:pt x="950" y="1425"/>
                  </a:lnTo>
                  <a:lnTo>
                    <a:pt x="948" y="1429"/>
                  </a:lnTo>
                  <a:lnTo>
                    <a:pt x="947" y="1434"/>
                  </a:lnTo>
                  <a:lnTo>
                    <a:pt x="945" y="1438"/>
                  </a:lnTo>
                  <a:lnTo>
                    <a:pt x="943" y="1442"/>
                  </a:lnTo>
                  <a:lnTo>
                    <a:pt x="943" y="1446"/>
                  </a:lnTo>
                  <a:lnTo>
                    <a:pt x="941" y="1452"/>
                  </a:lnTo>
                  <a:lnTo>
                    <a:pt x="939" y="1455"/>
                  </a:lnTo>
                  <a:lnTo>
                    <a:pt x="937" y="1459"/>
                  </a:lnTo>
                  <a:lnTo>
                    <a:pt x="933" y="1465"/>
                  </a:lnTo>
                  <a:lnTo>
                    <a:pt x="933" y="1469"/>
                  </a:lnTo>
                  <a:lnTo>
                    <a:pt x="929" y="1472"/>
                  </a:lnTo>
                  <a:lnTo>
                    <a:pt x="928" y="1478"/>
                  </a:lnTo>
                  <a:lnTo>
                    <a:pt x="926" y="1482"/>
                  </a:lnTo>
                  <a:lnTo>
                    <a:pt x="924" y="1488"/>
                  </a:lnTo>
                  <a:lnTo>
                    <a:pt x="922" y="1490"/>
                  </a:lnTo>
                  <a:lnTo>
                    <a:pt x="920" y="1495"/>
                  </a:lnTo>
                  <a:lnTo>
                    <a:pt x="916" y="1497"/>
                  </a:lnTo>
                  <a:lnTo>
                    <a:pt x="914" y="1503"/>
                  </a:lnTo>
                  <a:lnTo>
                    <a:pt x="910" y="1507"/>
                  </a:lnTo>
                  <a:lnTo>
                    <a:pt x="909" y="1511"/>
                  </a:lnTo>
                  <a:lnTo>
                    <a:pt x="907" y="1514"/>
                  </a:lnTo>
                  <a:lnTo>
                    <a:pt x="903" y="1518"/>
                  </a:lnTo>
                  <a:lnTo>
                    <a:pt x="901" y="1522"/>
                  </a:lnTo>
                  <a:lnTo>
                    <a:pt x="897" y="1526"/>
                  </a:lnTo>
                  <a:lnTo>
                    <a:pt x="893" y="1530"/>
                  </a:lnTo>
                  <a:lnTo>
                    <a:pt x="891" y="1533"/>
                  </a:lnTo>
                  <a:lnTo>
                    <a:pt x="888" y="1537"/>
                  </a:lnTo>
                  <a:lnTo>
                    <a:pt x="886" y="1541"/>
                  </a:lnTo>
                  <a:lnTo>
                    <a:pt x="882" y="1545"/>
                  </a:lnTo>
                  <a:lnTo>
                    <a:pt x="880" y="1549"/>
                  </a:lnTo>
                  <a:lnTo>
                    <a:pt x="876" y="1550"/>
                  </a:lnTo>
                  <a:lnTo>
                    <a:pt x="874" y="1556"/>
                  </a:lnTo>
                  <a:lnTo>
                    <a:pt x="871" y="1558"/>
                  </a:lnTo>
                  <a:lnTo>
                    <a:pt x="869" y="1562"/>
                  </a:lnTo>
                  <a:lnTo>
                    <a:pt x="865" y="1564"/>
                  </a:lnTo>
                  <a:lnTo>
                    <a:pt x="861" y="1568"/>
                  </a:lnTo>
                  <a:lnTo>
                    <a:pt x="859" y="1571"/>
                  </a:lnTo>
                  <a:lnTo>
                    <a:pt x="855" y="1575"/>
                  </a:lnTo>
                  <a:lnTo>
                    <a:pt x="850" y="1579"/>
                  </a:lnTo>
                  <a:lnTo>
                    <a:pt x="844" y="1587"/>
                  </a:lnTo>
                  <a:lnTo>
                    <a:pt x="838" y="1592"/>
                  </a:lnTo>
                  <a:lnTo>
                    <a:pt x="833" y="1598"/>
                  </a:lnTo>
                  <a:lnTo>
                    <a:pt x="827" y="1602"/>
                  </a:lnTo>
                  <a:lnTo>
                    <a:pt x="821" y="1607"/>
                  </a:lnTo>
                  <a:lnTo>
                    <a:pt x="815" y="1611"/>
                  </a:lnTo>
                  <a:lnTo>
                    <a:pt x="812" y="1615"/>
                  </a:lnTo>
                  <a:lnTo>
                    <a:pt x="806" y="1621"/>
                  </a:lnTo>
                  <a:lnTo>
                    <a:pt x="800" y="1623"/>
                  </a:lnTo>
                  <a:lnTo>
                    <a:pt x="796" y="1626"/>
                  </a:lnTo>
                  <a:lnTo>
                    <a:pt x="793" y="1630"/>
                  </a:lnTo>
                  <a:lnTo>
                    <a:pt x="789" y="1632"/>
                  </a:lnTo>
                  <a:lnTo>
                    <a:pt x="787" y="1634"/>
                  </a:lnTo>
                  <a:lnTo>
                    <a:pt x="783" y="1638"/>
                  </a:lnTo>
                  <a:lnTo>
                    <a:pt x="781" y="1640"/>
                  </a:lnTo>
                  <a:lnTo>
                    <a:pt x="779" y="1642"/>
                  </a:lnTo>
                  <a:lnTo>
                    <a:pt x="777" y="1642"/>
                  </a:lnTo>
                  <a:lnTo>
                    <a:pt x="842" y="1682"/>
                  </a:lnTo>
                  <a:lnTo>
                    <a:pt x="840" y="1683"/>
                  </a:lnTo>
                  <a:lnTo>
                    <a:pt x="836" y="1685"/>
                  </a:lnTo>
                  <a:lnTo>
                    <a:pt x="833" y="1687"/>
                  </a:lnTo>
                  <a:lnTo>
                    <a:pt x="831" y="1691"/>
                  </a:lnTo>
                  <a:lnTo>
                    <a:pt x="827" y="1693"/>
                  </a:lnTo>
                  <a:lnTo>
                    <a:pt x="823" y="1697"/>
                  </a:lnTo>
                  <a:lnTo>
                    <a:pt x="817" y="1701"/>
                  </a:lnTo>
                  <a:lnTo>
                    <a:pt x="814" y="1704"/>
                  </a:lnTo>
                  <a:lnTo>
                    <a:pt x="808" y="1710"/>
                  </a:lnTo>
                  <a:lnTo>
                    <a:pt x="802" y="1716"/>
                  </a:lnTo>
                  <a:lnTo>
                    <a:pt x="798" y="1716"/>
                  </a:lnTo>
                  <a:lnTo>
                    <a:pt x="795" y="1720"/>
                  </a:lnTo>
                  <a:lnTo>
                    <a:pt x="793" y="1721"/>
                  </a:lnTo>
                  <a:lnTo>
                    <a:pt x="789" y="1725"/>
                  </a:lnTo>
                  <a:lnTo>
                    <a:pt x="783" y="1727"/>
                  </a:lnTo>
                  <a:lnTo>
                    <a:pt x="781" y="1731"/>
                  </a:lnTo>
                  <a:lnTo>
                    <a:pt x="777" y="1733"/>
                  </a:lnTo>
                  <a:lnTo>
                    <a:pt x="774" y="1737"/>
                  </a:lnTo>
                  <a:lnTo>
                    <a:pt x="768" y="1739"/>
                  </a:lnTo>
                  <a:lnTo>
                    <a:pt x="764" y="1742"/>
                  </a:lnTo>
                  <a:lnTo>
                    <a:pt x="760" y="1746"/>
                  </a:lnTo>
                  <a:lnTo>
                    <a:pt x="756" y="1748"/>
                  </a:lnTo>
                  <a:lnTo>
                    <a:pt x="751" y="1752"/>
                  </a:lnTo>
                  <a:lnTo>
                    <a:pt x="747" y="1754"/>
                  </a:lnTo>
                  <a:lnTo>
                    <a:pt x="743" y="1758"/>
                  </a:lnTo>
                  <a:lnTo>
                    <a:pt x="737" y="1761"/>
                  </a:lnTo>
                  <a:lnTo>
                    <a:pt x="732" y="1765"/>
                  </a:lnTo>
                  <a:lnTo>
                    <a:pt x="726" y="1767"/>
                  </a:lnTo>
                  <a:lnTo>
                    <a:pt x="720" y="1771"/>
                  </a:lnTo>
                  <a:lnTo>
                    <a:pt x="717" y="1775"/>
                  </a:lnTo>
                  <a:lnTo>
                    <a:pt x="713" y="1777"/>
                  </a:lnTo>
                  <a:lnTo>
                    <a:pt x="707" y="1780"/>
                  </a:lnTo>
                  <a:lnTo>
                    <a:pt x="701" y="1784"/>
                  </a:lnTo>
                  <a:lnTo>
                    <a:pt x="698" y="1788"/>
                  </a:lnTo>
                  <a:lnTo>
                    <a:pt x="690" y="1790"/>
                  </a:lnTo>
                  <a:lnTo>
                    <a:pt x="684" y="1794"/>
                  </a:lnTo>
                  <a:lnTo>
                    <a:pt x="679" y="1797"/>
                  </a:lnTo>
                  <a:lnTo>
                    <a:pt x="673" y="1799"/>
                  </a:lnTo>
                  <a:lnTo>
                    <a:pt x="667" y="1803"/>
                  </a:lnTo>
                  <a:lnTo>
                    <a:pt x="661" y="1805"/>
                  </a:lnTo>
                  <a:lnTo>
                    <a:pt x="656" y="1809"/>
                  </a:lnTo>
                  <a:lnTo>
                    <a:pt x="650" y="1813"/>
                  </a:lnTo>
                  <a:lnTo>
                    <a:pt x="642" y="1816"/>
                  </a:lnTo>
                  <a:lnTo>
                    <a:pt x="637" y="1820"/>
                  </a:lnTo>
                  <a:lnTo>
                    <a:pt x="631" y="1822"/>
                  </a:lnTo>
                  <a:lnTo>
                    <a:pt x="623" y="1824"/>
                  </a:lnTo>
                  <a:lnTo>
                    <a:pt x="618" y="1828"/>
                  </a:lnTo>
                  <a:lnTo>
                    <a:pt x="610" y="1830"/>
                  </a:lnTo>
                  <a:lnTo>
                    <a:pt x="604" y="1834"/>
                  </a:lnTo>
                  <a:lnTo>
                    <a:pt x="599" y="1837"/>
                  </a:lnTo>
                  <a:lnTo>
                    <a:pt x="591" y="1839"/>
                  </a:lnTo>
                  <a:lnTo>
                    <a:pt x="585" y="1841"/>
                  </a:lnTo>
                  <a:lnTo>
                    <a:pt x="578" y="1843"/>
                  </a:lnTo>
                  <a:lnTo>
                    <a:pt x="570" y="1847"/>
                  </a:lnTo>
                  <a:lnTo>
                    <a:pt x="563" y="1849"/>
                  </a:lnTo>
                  <a:lnTo>
                    <a:pt x="557" y="1853"/>
                  </a:lnTo>
                  <a:lnTo>
                    <a:pt x="549" y="1855"/>
                  </a:lnTo>
                  <a:lnTo>
                    <a:pt x="542" y="1858"/>
                  </a:lnTo>
                  <a:lnTo>
                    <a:pt x="536" y="1858"/>
                  </a:lnTo>
                  <a:lnTo>
                    <a:pt x="528" y="1860"/>
                  </a:lnTo>
                  <a:lnTo>
                    <a:pt x="521" y="1862"/>
                  </a:lnTo>
                  <a:lnTo>
                    <a:pt x="513" y="1866"/>
                  </a:lnTo>
                  <a:lnTo>
                    <a:pt x="506" y="1868"/>
                  </a:lnTo>
                  <a:lnTo>
                    <a:pt x="500" y="1870"/>
                  </a:lnTo>
                  <a:lnTo>
                    <a:pt x="492" y="1872"/>
                  </a:lnTo>
                  <a:lnTo>
                    <a:pt x="485" y="1874"/>
                  </a:lnTo>
                  <a:lnTo>
                    <a:pt x="477" y="1875"/>
                  </a:lnTo>
                  <a:lnTo>
                    <a:pt x="471" y="1877"/>
                  </a:lnTo>
                  <a:lnTo>
                    <a:pt x="462" y="1879"/>
                  </a:lnTo>
                  <a:lnTo>
                    <a:pt x="456" y="1881"/>
                  </a:lnTo>
                  <a:lnTo>
                    <a:pt x="449" y="1881"/>
                  </a:lnTo>
                  <a:lnTo>
                    <a:pt x="441" y="1885"/>
                  </a:lnTo>
                  <a:lnTo>
                    <a:pt x="433" y="1885"/>
                  </a:lnTo>
                  <a:lnTo>
                    <a:pt x="428" y="1887"/>
                  </a:lnTo>
                  <a:lnTo>
                    <a:pt x="418" y="1889"/>
                  </a:lnTo>
                  <a:lnTo>
                    <a:pt x="411" y="1891"/>
                  </a:lnTo>
                  <a:lnTo>
                    <a:pt x="405" y="1891"/>
                  </a:lnTo>
                  <a:lnTo>
                    <a:pt x="397" y="1893"/>
                  </a:lnTo>
                  <a:lnTo>
                    <a:pt x="390" y="1893"/>
                  </a:lnTo>
                  <a:lnTo>
                    <a:pt x="382" y="1894"/>
                  </a:lnTo>
                  <a:lnTo>
                    <a:pt x="374" y="1896"/>
                  </a:lnTo>
                  <a:lnTo>
                    <a:pt x="367" y="1898"/>
                  </a:lnTo>
                  <a:lnTo>
                    <a:pt x="361" y="1898"/>
                  </a:lnTo>
                  <a:lnTo>
                    <a:pt x="353" y="1898"/>
                  </a:lnTo>
                  <a:lnTo>
                    <a:pt x="346" y="1898"/>
                  </a:lnTo>
                  <a:lnTo>
                    <a:pt x="338" y="1900"/>
                  </a:lnTo>
                  <a:lnTo>
                    <a:pt x="333" y="1900"/>
                  </a:lnTo>
                  <a:lnTo>
                    <a:pt x="325" y="1900"/>
                  </a:lnTo>
                  <a:lnTo>
                    <a:pt x="317" y="1900"/>
                  </a:lnTo>
                  <a:lnTo>
                    <a:pt x="310" y="1902"/>
                  </a:lnTo>
                  <a:lnTo>
                    <a:pt x="304" y="1902"/>
                  </a:lnTo>
                  <a:lnTo>
                    <a:pt x="296" y="1902"/>
                  </a:lnTo>
                  <a:lnTo>
                    <a:pt x="289" y="1902"/>
                  </a:lnTo>
                  <a:lnTo>
                    <a:pt x="283" y="1904"/>
                  </a:lnTo>
                  <a:lnTo>
                    <a:pt x="276" y="1904"/>
                  </a:lnTo>
                  <a:lnTo>
                    <a:pt x="270" y="1904"/>
                  </a:lnTo>
                  <a:lnTo>
                    <a:pt x="262" y="1904"/>
                  </a:lnTo>
                  <a:lnTo>
                    <a:pt x="255" y="1904"/>
                  </a:lnTo>
                  <a:lnTo>
                    <a:pt x="249" y="1904"/>
                  </a:lnTo>
                  <a:lnTo>
                    <a:pt x="241" y="1902"/>
                  </a:lnTo>
                  <a:lnTo>
                    <a:pt x="236" y="1902"/>
                  </a:lnTo>
                  <a:lnTo>
                    <a:pt x="230" y="1902"/>
                  </a:lnTo>
                  <a:lnTo>
                    <a:pt x="222" y="1900"/>
                  </a:lnTo>
                  <a:lnTo>
                    <a:pt x="217" y="1900"/>
                  </a:lnTo>
                  <a:lnTo>
                    <a:pt x="211" y="1900"/>
                  </a:lnTo>
                  <a:lnTo>
                    <a:pt x="205" y="1900"/>
                  </a:lnTo>
                  <a:lnTo>
                    <a:pt x="198" y="1898"/>
                  </a:lnTo>
                  <a:lnTo>
                    <a:pt x="192" y="1898"/>
                  </a:lnTo>
                  <a:lnTo>
                    <a:pt x="186" y="1898"/>
                  </a:lnTo>
                  <a:lnTo>
                    <a:pt x="182" y="1898"/>
                  </a:lnTo>
                  <a:lnTo>
                    <a:pt x="175" y="1896"/>
                  </a:lnTo>
                  <a:lnTo>
                    <a:pt x="171" y="1896"/>
                  </a:lnTo>
                  <a:lnTo>
                    <a:pt x="165" y="1894"/>
                  </a:lnTo>
                  <a:lnTo>
                    <a:pt x="160" y="1893"/>
                  </a:lnTo>
                  <a:lnTo>
                    <a:pt x="154" y="1893"/>
                  </a:lnTo>
                  <a:lnTo>
                    <a:pt x="150" y="1891"/>
                  </a:lnTo>
                  <a:lnTo>
                    <a:pt x="144" y="1889"/>
                  </a:lnTo>
                  <a:lnTo>
                    <a:pt x="139" y="1887"/>
                  </a:lnTo>
                  <a:lnTo>
                    <a:pt x="133" y="1887"/>
                  </a:lnTo>
                  <a:lnTo>
                    <a:pt x="127" y="1885"/>
                  </a:lnTo>
                  <a:lnTo>
                    <a:pt x="123" y="1883"/>
                  </a:lnTo>
                  <a:lnTo>
                    <a:pt x="120" y="1881"/>
                  </a:lnTo>
                  <a:lnTo>
                    <a:pt x="114" y="1879"/>
                  </a:lnTo>
                  <a:lnTo>
                    <a:pt x="110" y="1877"/>
                  </a:lnTo>
                  <a:lnTo>
                    <a:pt x="106" y="1875"/>
                  </a:lnTo>
                  <a:lnTo>
                    <a:pt x="103" y="1874"/>
                  </a:lnTo>
                  <a:lnTo>
                    <a:pt x="97" y="1872"/>
                  </a:lnTo>
                  <a:lnTo>
                    <a:pt x="93" y="1870"/>
                  </a:lnTo>
                  <a:lnTo>
                    <a:pt x="89" y="1868"/>
                  </a:lnTo>
                  <a:lnTo>
                    <a:pt x="87" y="1866"/>
                  </a:lnTo>
                  <a:lnTo>
                    <a:pt x="82" y="1864"/>
                  </a:lnTo>
                  <a:lnTo>
                    <a:pt x="78" y="1862"/>
                  </a:lnTo>
                  <a:lnTo>
                    <a:pt x="74" y="1860"/>
                  </a:lnTo>
                  <a:lnTo>
                    <a:pt x="70" y="1858"/>
                  </a:lnTo>
                  <a:lnTo>
                    <a:pt x="68" y="1856"/>
                  </a:lnTo>
                  <a:lnTo>
                    <a:pt x="65" y="1855"/>
                  </a:lnTo>
                  <a:lnTo>
                    <a:pt x="61" y="1853"/>
                  </a:lnTo>
                  <a:lnTo>
                    <a:pt x="59" y="1851"/>
                  </a:lnTo>
                  <a:lnTo>
                    <a:pt x="51" y="1845"/>
                  </a:lnTo>
                  <a:lnTo>
                    <a:pt x="46" y="1841"/>
                  </a:lnTo>
                  <a:lnTo>
                    <a:pt x="42" y="1837"/>
                  </a:lnTo>
                  <a:lnTo>
                    <a:pt x="38" y="1834"/>
                  </a:lnTo>
                  <a:lnTo>
                    <a:pt x="32" y="1830"/>
                  </a:lnTo>
                  <a:lnTo>
                    <a:pt x="27" y="1824"/>
                  </a:lnTo>
                  <a:lnTo>
                    <a:pt x="25" y="1822"/>
                  </a:lnTo>
                  <a:lnTo>
                    <a:pt x="21" y="1818"/>
                  </a:lnTo>
                  <a:lnTo>
                    <a:pt x="15" y="1815"/>
                  </a:lnTo>
                  <a:lnTo>
                    <a:pt x="13" y="1811"/>
                  </a:lnTo>
                  <a:lnTo>
                    <a:pt x="9" y="1809"/>
                  </a:lnTo>
                  <a:lnTo>
                    <a:pt x="9" y="1805"/>
                  </a:lnTo>
                  <a:lnTo>
                    <a:pt x="6" y="1799"/>
                  </a:lnTo>
                  <a:lnTo>
                    <a:pt x="2" y="1797"/>
                  </a:lnTo>
                  <a:lnTo>
                    <a:pt x="0" y="1796"/>
                  </a:lnTo>
                  <a:lnTo>
                    <a:pt x="0" y="1794"/>
                  </a:lnTo>
                  <a:lnTo>
                    <a:pt x="0" y="1792"/>
                  </a:lnTo>
                  <a:lnTo>
                    <a:pt x="2" y="1788"/>
                  </a:lnTo>
                  <a:lnTo>
                    <a:pt x="6" y="1784"/>
                  </a:lnTo>
                  <a:lnTo>
                    <a:pt x="7" y="1778"/>
                  </a:lnTo>
                  <a:lnTo>
                    <a:pt x="11" y="1773"/>
                  </a:lnTo>
                  <a:lnTo>
                    <a:pt x="13" y="1769"/>
                  </a:lnTo>
                  <a:lnTo>
                    <a:pt x="15" y="1765"/>
                  </a:lnTo>
                  <a:lnTo>
                    <a:pt x="17" y="1761"/>
                  </a:lnTo>
                  <a:lnTo>
                    <a:pt x="21" y="1759"/>
                  </a:lnTo>
                  <a:lnTo>
                    <a:pt x="25" y="1758"/>
                  </a:lnTo>
                  <a:lnTo>
                    <a:pt x="27" y="1752"/>
                  </a:lnTo>
                  <a:lnTo>
                    <a:pt x="30" y="1748"/>
                  </a:lnTo>
                  <a:lnTo>
                    <a:pt x="32" y="1746"/>
                  </a:lnTo>
                  <a:lnTo>
                    <a:pt x="38" y="1742"/>
                  </a:lnTo>
                  <a:lnTo>
                    <a:pt x="40" y="1739"/>
                  </a:lnTo>
                  <a:lnTo>
                    <a:pt x="44" y="1735"/>
                  </a:lnTo>
                  <a:lnTo>
                    <a:pt x="49" y="1733"/>
                  </a:lnTo>
                  <a:lnTo>
                    <a:pt x="53" y="1729"/>
                  </a:lnTo>
                  <a:lnTo>
                    <a:pt x="57" y="1727"/>
                  </a:lnTo>
                  <a:lnTo>
                    <a:pt x="63" y="1723"/>
                  </a:lnTo>
                  <a:lnTo>
                    <a:pt x="68" y="1721"/>
                  </a:lnTo>
                  <a:lnTo>
                    <a:pt x="72" y="1720"/>
                  </a:lnTo>
                  <a:lnTo>
                    <a:pt x="78" y="1718"/>
                  </a:lnTo>
                  <a:lnTo>
                    <a:pt x="84" y="1716"/>
                  </a:lnTo>
                  <a:lnTo>
                    <a:pt x="91" y="1716"/>
                  </a:lnTo>
                  <a:lnTo>
                    <a:pt x="95" y="1714"/>
                  </a:lnTo>
                  <a:lnTo>
                    <a:pt x="103" y="1712"/>
                  </a:lnTo>
                  <a:lnTo>
                    <a:pt x="106" y="1712"/>
                  </a:lnTo>
                  <a:lnTo>
                    <a:pt x="108" y="1710"/>
                  </a:lnTo>
                  <a:lnTo>
                    <a:pt x="112" y="1710"/>
                  </a:lnTo>
                  <a:lnTo>
                    <a:pt x="116" y="1710"/>
                  </a:lnTo>
                  <a:lnTo>
                    <a:pt x="120" y="1710"/>
                  </a:lnTo>
                  <a:lnTo>
                    <a:pt x="123" y="1710"/>
                  </a:lnTo>
                  <a:lnTo>
                    <a:pt x="127" y="1710"/>
                  </a:lnTo>
                  <a:lnTo>
                    <a:pt x="131" y="1710"/>
                  </a:lnTo>
                  <a:lnTo>
                    <a:pt x="133" y="1710"/>
                  </a:lnTo>
                  <a:lnTo>
                    <a:pt x="139" y="1710"/>
                  </a:lnTo>
                  <a:lnTo>
                    <a:pt x="141" y="1710"/>
                  </a:lnTo>
                  <a:lnTo>
                    <a:pt x="146" y="1710"/>
                  </a:lnTo>
                  <a:lnTo>
                    <a:pt x="150" y="1710"/>
                  </a:lnTo>
                  <a:lnTo>
                    <a:pt x="154" y="1710"/>
                  </a:lnTo>
                  <a:lnTo>
                    <a:pt x="158" y="1710"/>
                  </a:lnTo>
                  <a:lnTo>
                    <a:pt x="161" y="1710"/>
                  </a:lnTo>
                  <a:lnTo>
                    <a:pt x="165" y="1710"/>
                  </a:lnTo>
                  <a:lnTo>
                    <a:pt x="171" y="1710"/>
                  </a:lnTo>
                  <a:lnTo>
                    <a:pt x="173" y="1710"/>
                  </a:lnTo>
                  <a:lnTo>
                    <a:pt x="179" y="1710"/>
                  </a:lnTo>
                  <a:lnTo>
                    <a:pt x="182" y="1710"/>
                  </a:lnTo>
                  <a:lnTo>
                    <a:pt x="188" y="1710"/>
                  </a:lnTo>
                  <a:lnTo>
                    <a:pt x="192" y="1710"/>
                  </a:lnTo>
                  <a:lnTo>
                    <a:pt x="196" y="1710"/>
                  </a:lnTo>
                  <a:lnTo>
                    <a:pt x="201" y="1710"/>
                  </a:lnTo>
                  <a:lnTo>
                    <a:pt x="205" y="1710"/>
                  </a:lnTo>
                  <a:lnTo>
                    <a:pt x="211" y="1710"/>
                  </a:lnTo>
                  <a:lnTo>
                    <a:pt x="217" y="1710"/>
                  </a:lnTo>
                  <a:lnTo>
                    <a:pt x="220" y="1710"/>
                  </a:lnTo>
                  <a:lnTo>
                    <a:pt x="226" y="1710"/>
                  </a:lnTo>
                  <a:lnTo>
                    <a:pt x="230" y="1710"/>
                  </a:lnTo>
                  <a:lnTo>
                    <a:pt x="236" y="1710"/>
                  </a:lnTo>
                  <a:lnTo>
                    <a:pt x="239" y="1708"/>
                  </a:lnTo>
                  <a:lnTo>
                    <a:pt x="245" y="1708"/>
                  </a:lnTo>
                  <a:lnTo>
                    <a:pt x="251" y="1708"/>
                  </a:lnTo>
                  <a:lnTo>
                    <a:pt x="255" y="1708"/>
                  </a:lnTo>
                  <a:lnTo>
                    <a:pt x="260" y="1706"/>
                  </a:lnTo>
                  <a:lnTo>
                    <a:pt x="266" y="1706"/>
                  </a:lnTo>
                  <a:lnTo>
                    <a:pt x="272" y="1704"/>
                  </a:lnTo>
                  <a:lnTo>
                    <a:pt x="277" y="1704"/>
                  </a:lnTo>
                  <a:lnTo>
                    <a:pt x="283" y="1704"/>
                  </a:lnTo>
                  <a:lnTo>
                    <a:pt x="289" y="1704"/>
                  </a:lnTo>
                  <a:lnTo>
                    <a:pt x="295" y="1702"/>
                  </a:lnTo>
                  <a:lnTo>
                    <a:pt x="302" y="1702"/>
                  </a:lnTo>
                  <a:lnTo>
                    <a:pt x="308" y="1701"/>
                  </a:lnTo>
                  <a:lnTo>
                    <a:pt x="314" y="1699"/>
                  </a:lnTo>
                  <a:lnTo>
                    <a:pt x="317" y="1699"/>
                  </a:lnTo>
                  <a:lnTo>
                    <a:pt x="325" y="1697"/>
                  </a:lnTo>
                  <a:lnTo>
                    <a:pt x="331" y="1695"/>
                  </a:lnTo>
                  <a:lnTo>
                    <a:pt x="336" y="1693"/>
                  </a:lnTo>
                  <a:lnTo>
                    <a:pt x="342" y="1691"/>
                  </a:lnTo>
                  <a:lnTo>
                    <a:pt x="350" y="1689"/>
                  </a:lnTo>
                  <a:lnTo>
                    <a:pt x="355" y="1687"/>
                  </a:lnTo>
                  <a:lnTo>
                    <a:pt x="361" y="1685"/>
                  </a:lnTo>
                  <a:lnTo>
                    <a:pt x="367" y="1683"/>
                  </a:lnTo>
                  <a:lnTo>
                    <a:pt x="374" y="1680"/>
                  </a:lnTo>
                  <a:lnTo>
                    <a:pt x="380" y="1678"/>
                  </a:lnTo>
                  <a:lnTo>
                    <a:pt x="390" y="1676"/>
                  </a:lnTo>
                  <a:lnTo>
                    <a:pt x="395" y="1672"/>
                  </a:lnTo>
                  <a:lnTo>
                    <a:pt x="403" y="1670"/>
                  </a:lnTo>
                  <a:lnTo>
                    <a:pt x="409" y="1666"/>
                  </a:lnTo>
                  <a:lnTo>
                    <a:pt x="416" y="1664"/>
                  </a:lnTo>
                  <a:lnTo>
                    <a:pt x="422" y="1659"/>
                  </a:lnTo>
                  <a:lnTo>
                    <a:pt x="430" y="1657"/>
                  </a:lnTo>
                  <a:lnTo>
                    <a:pt x="435" y="1653"/>
                  </a:lnTo>
                  <a:lnTo>
                    <a:pt x="443" y="1647"/>
                  </a:lnTo>
                  <a:lnTo>
                    <a:pt x="449" y="1644"/>
                  </a:lnTo>
                  <a:lnTo>
                    <a:pt x="456" y="1640"/>
                  </a:lnTo>
                  <a:lnTo>
                    <a:pt x="462" y="1636"/>
                  </a:lnTo>
                  <a:lnTo>
                    <a:pt x="468" y="1632"/>
                  </a:lnTo>
                  <a:lnTo>
                    <a:pt x="475" y="1628"/>
                  </a:lnTo>
                  <a:lnTo>
                    <a:pt x="481" y="1623"/>
                  </a:lnTo>
                  <a:lnTo>
                    <a:pt x="488" y="1619"/>
                  </a:lnTo>
                  <a:lnTo>
                    <a:pt x="494" y="1615"/>
                  </a:lnTo>
                  <a:lnTo>
                    <a:pt x="500" y="1609"/>
                  </a:lnTo>
                  <a:lnTo>
                    <a:pt x="507" y="1606"/>
                  </a:lnTo>
                  <a:lnTo>
                    <a:pt x="513" y="1600"/>
                  </a:lnTo>
                  <a:lnTo>
                    <a:pt x="519" y="1596"/>
                  </a:lnTo>
                  <a:lnTo>
                    <a:pt x="525" y="1590"/>
                  </a:lnTo>
                  <a:lnTo>
                    <a:pt x="532" y="1587"/>
                  </a:lnTo>
                  <a:lnTo>
                    <a:pt x="538" y="1581"/>
                  </a:lnTo>
                  <a:lnTo>
                    <a:pt x="544" y="1577"/>
                  </a:lnTo>
                  <a:lnTo>
                    <a:pt x="549" y="1571"/>
                  </a:lnTo>
                  <a:lnTo>
                    <a:pt x="557" y="1568"/>
                  </a:lnTo>
                  <a:lnTo>
                    <a:pt x="561" y="1562"/>
                  </a:lnTo>
                  <a:lnTo>
                    <a:pt x="568" y="1558"/>
                  </a:lnTo>
                  <a:lnTo>
                    <a:pt x="574" y="1552"/>
                  </a:lnTo>
                  <a:lnTo>
                    <a:pt x="580" y="1547"/>
                  </a:lnTo>
                  <a:lnTo>
                    <a:pt x="585" y="1543"/>
                  </a:lnTo>
                  <a:lnTo>
                    <a:pt x="589" y="1537"/>
                  </a:lnTo>
                  <a:lnTo>
                    <a:pt x="595" y="1533"/>
                  </a:lnTo>
                  <a:lnTo>
                    <a:pt x="601" y="1530"/>
                  </a:lnTo>
                  <a:lnTo>
                    <a:pt x="604" y="1524"/>
                  </a:lnTo>
                  <a:lnTo>
                    <a:pt x="610" y="1520"/>
                  </a:lnTo>
                  <a:lnTo>
                    <a:pt x="614" y="1514"/>
                  </a:lnTo>
                  <a:lnTo>
                    <a:pt x="620" y="1511"/>
                  </a:lnTo>
                  <a:lnTo>
                    <a:pt x="623" y="1505"/>
                  </a:lnTo>
                  <a:lnTo>
                    <a:pt x="627" y="1501"/>
                  </a:lnTo>
                  <a:lnTo>
                    <a:pt x="631" y="1497"/>
                  </a:lnTo>
                  <a:lnTo>
                    <a:pt x="637" y="1493"/>
                  </a:lnTo>
                  <a:lnTo>
                    <a:pt x="639" y="1490"/>
                  </a:lnTo>
                  <a:lnTo>
                    <a:pt x="644" y="1484"/>
                  </a:lnTo>
                  <a:lnTo>
                    <a:pt x="648" y="1482"/>
                  </a:lnTo>
                  <a:lnTo>
                    <a:pt x="652" y="1478"/>
                  </a:lnTo>
                  <a:lnTo>
                    <a:pt x="654" y="1474"/>
                  </a:lnTo>
                  <a:lnTo>
                    <a:pt x="658" y="1471"/>
                  </a:lnTo>
                  <a:lnTo>
                    <a:pt x="661" y="1469"/>
                  </a:lnTo>
                  <a:lnTo>
                    <a:pt x="665" y="1465"/>
                  </a:lnTo>
                  <a:lnTo>
                    <a:pt x="667" y="1461"/>
                  </a:lnTo>
                  <a:lnTo>
                    <a:pt x="669" y="1457"/>
                  </a:lnTo>
                  <a:lnTo>
                    <a:pt x="673" y="1455"/>
                  </a:lnTo>
                  <a:lnTo>
                    <a:pt x="675" y="1453"/>
                  </a:lnTo>
                  <a:lnTo>
                    <a:pt x="679" y="1450"/>
                  </a:lnTo>
                  <a:lnTo>
                    <a:pt x="682" y="1444"/>
                  </a:lnTo>
                  <a:lnTo>
                    <a:pt x="690" y="1438"/>
                  </a:lnTo>
                  <a:lnTo>
                    <a:pt x="688" y="1438"/>
                  </a:lnTo>
                  <a:lnTo>
                    <a:pt x="684" y="1440"/>
                  </a:lnTo>
                  <a:lnTo>
                    <a:pt x="680" y="1444"/>
                  </a:lnTo>
                  <a:lnTo>
                    <a:pt x="679" y="1446"/>
                  </a:lnTo>
                  <a:lnTo>
                    <a:pt x="673" y="1448"/>
                  </a:lnTo>
                  <a:lnTo>
                    <a:pt x="669" y="1452"/>
                  </a:lnTo>
                  <a:lnTo>
                    <a:pt x="663" y="1455"/>
                  </a:lnTo>
                  <a:lnTo>
                    <a:pt x="658" y="1457"/>
                  </a:lnTo>
                  <a:lnTo>
                    <a:pt x="650" y="1463"/>
                  </a:lnTo>
                  <a:lnTo>
                    <a:pt x="644" y="1467"/>
                  </a:lnTo>
                  <a:lnTo>
                    <a:pt x="641" y="1469"/>
                  </a:lnTo>
                  <a:lnTo>
                    <a:pt x="637" y="1471"/>
                  </a:lnTo>
                  <a:lnTo>
                    <a:pt x="635" y="1472"/>
                  </a:lnTo>
                  <a:lnTo>
                    <a:pt x="631" y="1474"/>
                  </a:lnTo>
                  <a:lnTo>
                    <a:pt x="625" y="1478"/>
                  </a:lnTo>
                  <a:lnTo>
                    <a:pt x="623" y="1480"/>
                  </a:lnTo>
                  <a:lnTo>
                    <a:pt x="620" y="1482"/>
                  </a:lnTo>
                  <a:lnTo>
                    <a:pt x="616" y="1486"/>
                  </a:lnTo>
                  <a:lnTo>
                    <a:pt x="610" y="1488"/>
                  </a:lnTo>
                  <a:lnTo>
                    <a:pt x="606" y="1490"/>
                  </a:lnTo>
                  <a:lnTo>
                    <a:pt x="603" y="1493"/>
                  </a:lnTo>
                  <a:lnTo>
                    <a:pt x="599" y="1495"/>
                  </a:lnTo>
                  <a:lnTo>
                    <a:pt x="593" y="1497"/>
                  </a:lnTo>
                  <a:lnTo>
                    <a:pt x="589" y="1501"/>
                  </a:lnTo>
                  <a:lnTo>
                    <a:pt x="585" y="1503"/>
                  </a:lnTo>
                  <a:lnTo>
                    <a:pt x="582" y="1507"/>
                  </a:lnTo>
                  <a:lnTo>
                    <a:pt x="576" y="1509"/>
                  </a:lnTo>
                  <a:lnTo>
                    <a:pt x="572" y="1512"/>
                  </a:lnTo>
                  <a:lnTo>
                    <a:pt x="566" y="1514"/>
                  </a:lnTo>
                  <a:lnTo>
                    <a:pt x="563" y="1516"/>
                  </a:lnTo>
                  <a:lnTo>
                    <a:pt x="557" y="1518"/>
                  </a:lnTo>
                  <a:lnTo>
                    <a:pt x="553" y="1522"/>
                  </a:lnTo>
                  <a:lnTo>
                    <a:pt x="549" y="1526"/>
                  </a:lnTo>
                  <a:lnTo>
                    <a:pt x="544" y="1528"/>
                  </a:lnTo>
                  <a:lnTo>
                    <a:pt x="538" y="1530"/>
                  </a:lnTo>
                  <a:lnTo>
                    <a:pt x="534" y="1531"/>
                  </a:lnTo>
                  <a:lnTo>
                    <a:pt x="530" y="1533"/>
                  </a:lnTo>
                  <a:lnTo>
                    <a:pt x="525" y="1537"/>
                  </a:lnTo>
                  <a:lnTo>
                    <a:pt x="519" y="1539"/>
                  </a:lnTo>
                  <a:lnTo>
                    <a:pt x="515" y="1543"/>
                  </a:lnTo>
                  <a:lnTo>
                    <a:pt x="511" y="1545"/>
                  </a:lnTo>
                  <a:lnTo>
                    <a:pt x="506" y="1547"/>
                  </a:lnTo>
                  <a:lnTo>
                    <a:pt x="502" y="1550"/>
                  </a:lnTo>
                  <a:lnTo>
                    <a:pt x="496" y="1552"/>
                  </a:lnTo>
                  <a:lnTo>
                    <a:pt x="492" y="1554"/>
                  </a:lnTo>
                  <a:lnTo>
                    <a:pt x="487" y="1558"/>
                  </a:lnTo>
                  <a:lnTo>
                    <a:pt x="483" y="1558"/>
                  </a:lnTo>
                  <a:lnTo>
                    <a:pt x="479" y="1562"/>
                  </a:lnTo>
                  <a:lnTo>
                    <a:pt x="473" y="1564"/>
                  </a:lnTo>
                  <a:lnTo>
                    <a:pt x="471" y="1566"/>
                  </a:lnTo>
                  <a:lnTo>
                    <a:pt x="466" y="1568"/>
                  </a:lnTo>
                  <a:lnTo>
                    <a:pt x="460" y="1569"/>
                  </a:lnTo>
                  <a:lnTo>
                    <a:pt x="456" y="1571"/>
                  </a:lnTo>
                  <a:lnTo>
                    <a:pt x="452" y="1573"/>
                  </a:lnTo>
                  <a:lnTo>
                    <a:pt x="447" y="1575"/>
                  </a:lnTo>
                  <a:lnTo>
                    <a:pt x="443" y="1577"/>
                  </a:lnTo>
                  <a:lnTo>
                    <a:pt x="439" y="1579"/>
                  </a:lnTo>
                  <a:lnTo>
                    <a:pt x="435" y="1579"/>
                  </a:lnTo>
                  <a:lnTo>
                    <a:pt x="431" y="1581"/>
                  </a:lnTo>
                  <a:lnTo>
                    <a:pt x="428" y="1583"/>
                  </a:lnTo>
                  <a:lnTo>
                    <a:pt x="424" y="1583"/>
                  </a:lnTo>
                  <a:lnTo>
                    <a:pt x="418" y="1585"/>
                  </a:lnTo>
                  <a:lnTo>
                    <a:pt x="416" y="1587"/>
                  </a:lnTo>
                  <a:lnTo>
                    <a:pt x="412" y="1588"/>
                  </a:lnTo>
                  <a:lnTo>
                    <a:pt x="409" y="1590"/>
                  </a:lnTo>
                  <a:lnTo>
                    <a:pt x="405" y="1590"/>
                  </a:lnTo>
                  <a:lnTo>
                    <a:pt x="401" y="1592"/>
                  </a:lnTo>
                  <a:lnTo>
                    <a:pt x="397" y="1594"/>
                  </a:lnTo>
                  <a:lnTo>
                    <a:pt x="395" y="1594"/>
                  </a:lnTo>
                  <a:lnTo>
                    <a:pt x="391" y="1594"/>
                  </a:lnTo>
                  <a:lnTo>
                    <a:pt x="388" y="1596"/>
                  </a:lnTo>
                  <a:lnTo>
                    <a:pt x="384" y="1596"/>
                  </a:lnTo>
                  <a:lnTo>
                    <a:pt x="380" y="1596"/>
                  </a:lnTo>
                  <a:lnTo>
                    <a:pt x="378" y="1598"/>
                  </a:lnTo>
                  <a:lnTo>
                    <a:pt x="372" y="1598"/>
                  </a:lnTo>
                  <a:lnTo>
                    <a:pt x="365" y="1602"/>
                  </a:lnTo>
                  <a:lnTo>
                    <a:pt x="361" y="1602"/>
                  </a:lnTo>
                  <a:lnTo>
                    <a:pt x="355" y="1604"/>
                  </a:lnTo>
                  <a:lnTo>
                    <a:pt x="350" y="1604"/>
                  </a:lnTo>
                  <a:lnTo>
                    <a:pt x="346" y="1606"/>
                  </a:lnTo>
                  <a:lnTo>
                    <a:pt x="340" y="1606"/>
                  </a:lnTo>
                  <a:lnTo>
                    <a:pt x="336" y="1607"/>
                  </a:lnTo>
                  <a:lnTo>
                    <a:pt x="333" y="1607"/>
                  </a:lnTo>
                  <a:lnTo>
                    <a:pt x="329" y="1607"/>
                  </a:lnTo>
                  <a:lnTo>
                    <a:pt x="312" y="1609"/>
                  </a:lnTo>
                  <a:lnTo>
                    <a:pt x="317" y="1602"/>
                  </a:lnTo>
                  <a:lnTo>
                    <a:pt x="323" y="1598"/>
                  </a:lnTo>
                  <a:lnTo>
                    <a:pt x="327" y="1594"/>
                  </a:lnTo>
                  <a:lnTo>
                    <a:pt x="331" y="1590"/>
                  </a:lnTo>
                  <a:lnTo>
                    <a:pt x="334" y="1587"/>
                  </a:lnTo>
                  <a:lnTo>
                    <a:pt x="340" y="1581"/>
                  </a:lnTo>
                  <a:lnTo>
                    <a:pt x="346" y="1575"/>
                  </a:lnTo>
                  <a:lnTo>
                    <a:pt x="352" y="1569"/>
                  </a:lnTo>
                  <a:lnTo>
                    <a:pt x="353" y="1566"/>
                  </a:lnTo>
                  <a:lnTo>
                    <a:pt x="355" y="1564"/>
                  </a:lnTo>
                  <a:lnTo>
                    <a:pt x="359" y="1560"/>
                  </a:lnTo>
                  <a:lnTo>
                    <a:pt x="363" y="1558"/>
                  </a:lnTo>
                  <a:lnTo>
                    <a:pt x="367" y="1552"/>
                  </a:lnTo>
                  <a:lnTo>
                    <a:pt x="371" y="1550"/>
                  </a:lnTo>
                  <a:lnTo>
                    <a:pt x="372" y="1547"/>
                  </a:lnTo>
                  <a:lnTo>
                    <a:pt x="376" y="1543"/>
                  </a:lnTo>
                  <a:lnTo>
                    <a:pt x="380" y="1539"/>
                  </a:lnTo>
                  <a:lnTo>
                    <a:pt x="384" y="1535"/>
                  </a:lnTo>
                  <a:lnTo>
                    <a:pt x="386" y="1531"/>
                  </a:lnTo>
                  <a:lnTo>
                    <a:pt x="390" y="1528"/>
                  </a:lnTo>
                  <a:lnTo>
                    <a:pt x="393" y="1522"/>
                  </a:lnTo>
                  <a:lnTo>
                    <a:pt x="397" y="1520"/>
                  </a:lnTo>
                  <a:lnTo>
                    <a:pt x="399" y="1514"/>
                  </a:lnTo>
                  <a:lnTo>
                    <a:pt x="405" y="1512"/>
                  </a:lnTo>
                  <a:lnTo>
                    <a:pt x="409" y="1507"/>
                  </a:lnTo>
                  <a:lnTo>
                    <a:pt x="411" y="1503"/>
                  </a:lnTo>
                  <a:lnTo>
                    <a:pt x="414" y="1497"/>
                  </a:lnTo>
                  <a:lnTo>
                    <a:pt x="418" y="1493"/>
                  </a:lnTo>
                  <a:lnTo>
                    <a:pt x="422" y="1490"/>
                  </a:lnTo>
                  <a:lnTo>
                    <a:pt x="424" y="1484"/>
                  </a:lnTo>
                  <a:lnTo>
                    <a:pt x="428" y="1482"/>
                  </a:lnTo>
                  <a:lnTo>
                    <a:pt x="431" y="1476"/>
                  </a:lnTo>
                  <a:lnTo>
                    <a:pt x="435" y="1472"/>
                  </a:lnTo>
                  <a:lnTo>
                    <a:pt x="437" y="1469"/>
                  </a:lnTo>
                  <a:lnTo>
                    <a:pt x="441" y="1463"/>
                  </a:lnTo>
                  <a:lnTo>
                    <a:pt x="445" y="1459"/>
                  </a:lnTo>
                  <a:lnTo>
                    <a:pt x="447" y="1455"/>
                  </a:lnTo>
                  <a:lnTo>
                    <a:pt x="450" y="1450"/>
                  </a:lnTo>
                  <a:lnTo>
                    <a:pt x="454" y="1446"/>
                  </a:lnTo>
                  <a:lnTo>
                    <a:pt x="456" y="1440"/>
                  </a:lnTo>
                  <a:lnTo>
                    <a:pt x="460" y="1436"/>
                  </a:lnTo>
                  <a:lnTo>
                    <a:pt x="462" y="1433"/>
                  </a:lnTo>
                  <a:lnTo>
                    <a:pt x="466" y="1427"/>
                  </a:lnTo>
                  <a:lnTo>
                    <a:pt x="468" y="1423"/>
                  </a:lnTo>
                  <a:lnTo>
                    <a:pt x="471" y="1419"/>
                  </a:lnTo>
                  <a:lnTo>
                    <a:pt x="473" y="1414"/>
                  </a:lnTo>
                  <a:lnTo>
                    <a:pt x="475" y="1410"/>
                  </a:lnTo>
                  <a:lnTo>
                    <a:pt x="479" y="1406"/>
                  </a:lnTo>
                  <a:lnTo>
                    <a:pt x="479" y="1402"/>
                  </a:lnTo>
                  <a:lnTo>
                    <a:pt x="481" y="1396"/>
                  </a:lnTo>
                  <a:lnTo>
                    <a:pt x="485" y="1393"/>
                  </a:lnTo>
                  <a:lnTo>
                    <a:pt x="487" y="1389"/>
                  </a:lnTo>
                  <a:lnTo>
                    <a:pt x="487" y="1383"/>
                  </a:lnTo>
                  <a:lnTo>
                    <a:pt x="490" y="1379"/>
                  </a:lnTo>
                  <a:lnTo>
                    <a:pt x="490" y="1376"/>
                  </a:lnTo>
                  <a:lnTo>
                    <a:pt x="492" y="1372"/>
                  </a:lnTo>
                  <a:lnTo>
                    <a:pt x="494" y="1368"/>
                  </a:lnTo>
                  <a:lnTo>
                    <a:pt x="496" y="1362"/>
                  </a:lnTo>
                  <a:lnTo>
                    <a:pt x="496" y="1358"/>
                  </a:lnTo>
                  <a:lnTo>
                    <a:pt x="498" y="1357"/>
                  </a:lnTo>
                  <a:lnTo>
                    <a:pt x="498" y="1351"/>
                  </a:lnTo>
                  <a:lnTo>
                    <a:pt x="500" y="1347"/>
                  </a:lnTo>
                  <a:lnTo>
                    <a:pt x="500" y="1343"/>
                  </a:lnTo>
                  <a:lnTo>
                    <a:pt x="502" y="1339"/>
                  </a:lnTo>
                  <a:lnTo>
                    <a:pt x="504" y="1336"/>
                  </a:lnTo>
                  <a:lnTo>
                    <a:pt x="504" y="1332"/>
                  </a:lnTo>
                  <a:lnTo>
                    <a:pt x="504" y="1330"/>
                  </a:lnTo>
                  <a:lnTo>
                    <a:pt x="504" y="1326"/>
                  </a:lnTo>
                  <a:lnTo>
                    <a:pt x="506" y="1320"/>
                  </a:lnTo>
                  <a:lnTo>
                    <a:pt x="506" y="1319"/>
                  </a:lnTo>
                  <a:lnTo>
                    <a:pt x="506" y="1315"/>
                  </a:lnTo>
                  <a:lnTo>
                    <a:pt x="506" y="1311"/>
                  </a:lnTo>
                  <a:lnTo>
                    <a:pt x="506" y="1307"/>
                  </a:lnTo>
                  <a:lnTo>
                    <a:pt x="507" y="1305"/>
                  </a:lnTo>
                  <a:lnTo>
                    <a:pt x="507" y="1301"/>
                  </a:lnTo>
                  <a:lnTo>
                    <a:pt x="507" y="1300"/>
                  </a:lnTo>
                  <a:lnTo>
                    <a:pt x="507" y="1292"/>
                  </a:lnTo>
                  <a:lnTo>
                    <a:pt x="509" y="1286"/>
                  </a:lnTo>
                  <a:lnTo>
                    <a:pt x="507" y="1281"/>
                  </a:lnTo>
                  <a:lnTo>
                    <a:pt x="507" y="1277"/>
                  </a:lnTo>
                  <a:lnTo>
                    <a:pt x="506" y="1271"/>
                  </a:lnTo>
                  <a:lnTo>
                    <a:pt x="506" y="1267"/>
                  </a:lnTo>
                  <a:lnTo>
                    <a:pt x="506" y="1262"/>
                  </a:lnTo>
                  <a:lnTo>
                    <a:pt x="506" y="1258"/>
                  </a:lnTo>
                  <a:lnTo>
                    <a:pt x="506" y="1254"/>
                  </a:lnTo>
                  <a:lnTo>
                    <a:pt x="506" y="1250"/>
                  </a:lnTo>
                  <a:lnTo>
                    <a:pt x="504" y="1244"/>
                  </a:lnTo>
                  <a:lnTo>
                    <a:pt x="504" y="1241"/>
                  </a:lnTo>
                  <a:lnTo>
                    <a:pt x="502" y="1239"/>
                  </a:lnTo>
                  <a:lnTo>
                    <a:pt x="504" y="1237"/>
                  </a:lnTo>
                  <a:lnTo>
                    <a:pt x="509" y="1237"/>
                  </a:lnTo>
                  <a:lnTo>
                    <a:pt x="511" y="1235"/>
                  </a:lnTo>
                  <a:lnTo>
                    <a:pt x="517" y="1233"/>
                  </a:lnTo>
                  <a:lnTo>
                    <a:pt x="521" y="1231"/>
                  </a:lnTo>
                  <a:lnTo>
                    <a:pt x="528" y="1231"/>
                  </a:lnTo>
                  <a:lnTo>
                    <a:pt x="530" y="1227"/>
                  </a:lnTo>
                  <a:lnTo>
                    <a:pt x="534" y="1225"/>
                  </a:lnTo>
                  <a:lnTo>
                    <a:pt x="536" y="1224"/>
                  </a:lnTo>
                  <a:lnTo>
                    <a:pt x="540" y="1224"/>
                  </a:lnTo>
                  <a:lnTo>
                    <a:pt x="544" y="1220"/>
                  </a:lnTo>
                  <a:lnTo>
                    <a:pt x="547" y="1218"/>
                  </a:lnTo>
                  <a:lnTo>
                    <a:pt x="551" y="1214"/>
                  </a:lnTo>
                  <a:lnTo>
                    <a:pt x="555" y="1212"/>
                  </a:lnTo>
                  <a:lnTo>
                    <a:pt x="559" y="1210"/>
                  </a:lnTo>
                  <a:lnTo>
                    <a:pt x="563" y="1206"/>
                  </a:lnTo>
                  <a:lnTo>
                    <a:pt x="568" y="1201"/>
                  </a:lnTo>
                  <a:lnTo>
                    <a:pt x="572" y="1199"/>
                  </a:lnTo>
                  <a:lnTo>
                    <a:pt x="576" y="1193"/>
                  </a:lnTo>
                  <a:lnTo>
                    <a:pt x="582" y="1189"/>
                  </a:lnTo>
                  <a:lnTo>
                    <a:pt x="585" y="1186"/>
                  </a:lnTo>
                  <a:lnTo>
                    <a:pt x="591" y="1180"/>
                  </a:lnTo>
                  <a:lnTo>
                    <a:pt x="593" y="1174"/>
                  </a:lnTo>
                  <a:lnTo>
                    <a:pt x="599" y="1168"/>
                  </a:lnTo>
                  <a:lnTo>
                    <a:pt x="604" y="1161"/>
                  </a:lnTo>
                  <a:lnTo>
                    <a:pt x="608" y="1155"/>
                  </a:lnTo>
                  <a:lnTo>
                    <a:pt x="610" y="1151"/>
                  </a:lnTo>
                  <a:lnTo>
                    <a:pt x="612" y="1148"/>
                  </a:lnTo>
                  <a:lnTo>
                    <a:pt x="616" y="1144"/>
                  </a:lnTo>
                  <a:lnTo>
                    <a:pt x="618" y="1142"/>
                  </a:lnTo>
                  <a:lnTo>
                    <a:pt x="620" y="1138"/>
                  </a:lnTo>
                  <a:lnTo>
                    <a:pt x="622" y="1134"/>
                  </a:lnTo>
                  <a:lnTo>
                    <a:pt x="623" y="1130"/>
                  </a:lnTo>
                  <a:lnTo>
                    <a:pt x="627" y="1129"/>
                  </a:lnTo>
                  <a:lnTo>
                    <a:pt x="629" y="1125"/>
                  </a:lnTo>
                  <a:lnTo>
                    <a:pt x="631" y="1119"/>
                  </a:lnTo>
                  <a:lnTo>
                    <a:pt x="635" y="1117"/>
                  </a:lnTo>
                  <a:lnTo>
                    <a:pt x="637" y="1113"/>
                  </a:lnTo>
                  <a:lnTo>
                    <a:pt x="637" y="1110"/>
                  </a:lnTo>
                  <a:lnTo>
                    <a:pt x="641" y="1106"/>
                  </a:lnTo>
                  <a:lnTo>
                    <a:pt x="642" y="1102"/>
                  </a:lnTo>
                  <a:lnTo>
                    <a:pt x="644" y="1098"/>
                  </a:lnTo>
                  <a:lnTo>
                    <a:pt x="648" y="1094"/>
                  </a:lnTo>
                  <a:lnTo>
                    <a:pt x="650" y="1092"/>
                  </a:lnTo>
                  <a:lnTo>
                    <a:pt x="650" y="1089"/>
                  </a:lnTo>
                  <a:lnTo>
                    <a:pt x="654" y="1085"/>
                  </a:lnTo>
                  <a:lnTo>
                    <a:pt x="656" y="1081"/>
                  </a:lnTo>
                  <a:lnTo>
                    <a:pt x="658" y="1079"/>
                  </a:lnTo>
                  <a:lnTo>
                    <a:pt x="660" y="1075"/>
                  </a:lnTo>
                  <a:lnTo>
                    <a:pt x="661" y="1071"/>
                  </a:lnTo>
                  <a:lnTo>
                    <a:pt x="663" y="1068"/>
                  </a:lnTo>
                  <a:lnTo>
                    <a:pt x="665" y="1066"/>
                  </a:lnTo>
                  <a:lnTo>
                    <a:pt x="667" y="1062"/>
                  </a:lnTo>
                  <a:lnTo>
                    <a:pt x="669" y="1056"/>
                  </a:lnTo>
                  <a:lnTo>
                    <a:pt x="673" y="1051"/>
                  </a:lnTo>
                  <a:lnTo>
                    <a:pt x="677" y="1047"/>
                  </a:lnTo>
                  <a:lnTo>
                    <a:pt x="679" y="1041"/>
                  </a:lnTo>
                  <a:lnTo>
                    <a:pt x="682" y="1035"/>
                  </a:lnTo>
                  <a:lnTo>
                    <a:pt x="684" y="1030"/>
                  </a:lnTo>
                  <a:lnTo>
                    <a:pt x="688" y="1026"/>
                  </a:lnTo>
                  <a:lnTo>
                    <a:pt x="688" y="1022"/>
                  </a:lnTo>
                  <a:lnTo>
                    <a:pt x="692" y="1018"/>
                  </a:lnTo>
                  <a:lnTo>
                    <a:pt x="694" y="1014"/>
                  </a:lnTo>
                  <a:lnTo>
                    <a:pt x="696" y="1011"/>
                  </a:lnTo>
                  <a:lnTo>
                    <a:pt x="698" y="1009"/>
                  </a:lnTo>
                  <a:lnTo>
                    <a:pt x="698" y="1007"/>
                  </a:lnTo>
                  <a:lnTo>
                    <a:pt x="694" y="1009"/>
                  </a:lnTo>
                  <a:lnTo>
                    <a:pt x="692" y="1013"/>
                  </a:lnTo>
                  <a:lnTo>
                    <a:pt x="686" y="1016"/>
                  </a:lnTo>
                  <a:lnTo>
                    <a:pt x="682" y="1018"/>
                  </a:lnTo>
                  <a:lnTo>
                    <a:pt x="680" y="1022"/>
                  </a:lnTo>
                  <a:lnTo>
                    <a:pt x="677" y="1024"/>
                  </a:lnTo>
                  <a:lnTo>
                    <a:pt x="673" y="1026"/>
                  </a:lnTo>
                  <a:lnTo>
                    <a:pt x="669" y="1030"/>
                  </a:lnTo>
                  <a:lnTo>
                    <a:pt x="665" y="1032"/>
                  </a:lnTo>
                  <a:lnTo>
                    <a:pt x="661" y="1035"/>
                  </a:lnTo>
                  <a:lnTo>
                    <a:pt x="658" y="1041"/>
                  </a:lnTo>
                  <a:lnTo>
                    <a:pt x="652" y="1043"/>
                  </a:lnTo>
                  <a:lnTo>
                    <a:pt x="648" y="1047"/>
                  </a:lnTo>
                  <a:lnTo>
                    <a:pt x="642" y="1051"/>
                  </a:lnTo>
                  <a:lnTo>
                    <a:pt x="639" y="1054"/>
                  </a:lnTo>
                  <a:lnTo>
                    <a:pt x="633" y="1058"/>
                  </a:lnTo>
                  <a:lnTo>
                    <a:pt x="629" y="1062"/>
                  </a:lnTo>
                  <a:lnTo>
                    <a:pt x="623" y="1066"/>
                  </a:lnTo>
                  <a:lnTo>
                    <a:pt x="618" y="1070"/>
                  </a:lnTo>
                  <a:lnTo>
                    <a:pt x="614" y="1075"/>
                  </a:lnTo>
                  <a:lnTo>
                    <a:pt x="608" y="1079"/>
                  </a:lnTo>
                  <a:lnTo>
                    <a:pt x="603" y="1083"/>
                  </a:lnTo>
                  <a:lnTo>
                    <a:pt x="599" y="1087"/>
                  </a:lnTo>
                  <a:lnTo>
                    <a:pt x="593" y="1090"/>
                  </a:lnTo>
                  <a:lnTo>
                    <a:pt x="587" y="1094"/>
                  </a:lnTo>
                  <a:lnTo>
                    <a:pt x="582" y="1098"/>
                  </a:lnTo>
                  <a:lnTo>
                    <a:pt x="578" y="1104"/>
                  </a:lnTo>
                  <a:lnTo>
                    <a:pt x="572" y="1106"/>
                  </a:lnTo>
                  <a:lnTo>
                    <a:pt x="568" y="1110"/>
                  </a:lnTo>
                  <a:lnTo>
                    <a:pt x="563" y="1113"/>
                  </a:lnTo>
                  <a:lnTo>
                    <a:pt x="559" y="1117"/>
                  </a:lnTo>
                  <a:lnTo>
                    <a:pt x="555" y="1119"/>
                  </a:lnTo>
                  <a:lnTo>
                    <a:pt x="549" y="1123"/>
                  </a:lnTo>
                  <a:lnTo>
                    <a:pt x="547" y="1125"/>
                  </a:lnTo>
                  <a:lnTo>
                    <a:pt x="542" y="1129"/>
                  </a:lnTo>
                  <a:lnTo>
                    <a:pt x="538" y="1130"/>
                  </a:lnTo>
                  <a:lnTo>
                    <a:pt x="534" y="1132"/>
                  </a:lnTo>
                  <a:lnTo>
                    <a:pt x="530" y="1136"/>
                  </a:lnTo>
                  <a:lnTo>
                    <a:pt x="526" y="1138"/>
                  </a:lnTo>
                  <a:lnTo>
                    <a:pt x="523" y="1142"/>
                  </a:lnTo>
                  <a:lnTo>
                    <a:pt x="519" y="1144"/>
                  </a:lnTo>
                  <a:lnTo>
                    <a:pt x="517" y="1146"/>
                  </a:lnTo>
                  <a:lnTo>
                    <a:pt x="515" y="1148"/>
                  </a:lnTo>
                  <a:lnTo>
                    <a:pt x="509" y="1149"/>
                  </a:lnTo>
                  <a:lnTo>
                    <a:pt x="504" y="1155"/>
                  </a:lnTo>
                  <a:lnTo>
                    <a:pt x="500" y="1157"/>
                  </a:lnTo>
                  <a:lnTo>
                    <a:pt x="496" y="1159"/>
                  </a:lnTo>
                  <a:lnTo>
                    <a:pt x="492" y="1161"/>
                  </a:lnTo>
                  <a:lnTo>
                    <a:pt x="490" y="1163"/>
                  </a:lnTo>
                  <a:lnTo>
                    <a:pt x="490" y="1161"/>
                  </a:lnTo>
                  <a:lnTo>
                    <a:pt x="490" y="1159"/>
                  </a:lnTo>
                  <a:lnTo>
                    <a:pt x="488" y="1155"/>
                  </a:lnTo>
                  <a:lnTo>
                    <a:pt x="488" y="1153"/>
                  </a:lnTo>
                  <a:lnTo>
                    <a:pt x="487" y="1149"/>
                  </a:lnTo>
                  <a:lnTo>
                    <a:pt x="487" y="1146"/>
                  </a:lnTo>
                  <a:lnTo>
                    <a:pt x="487" y="1142"/>
                  </a:lnTo>
                  <a:lnTo>
                    <a:pt x="487" y="1138"/>
                  </a:lnTo>
                  <a:lnTo>
                    <a:pt x="487" y="1132"/>
                  </a:lnTo>
                  <a:lnTo>
                    <a:pt x="487" y="1129"/>
                  </a:lnTo>
                  <a:lnTo>
                    <a:pt x="485" y="1123"/>
                  </a:lnTo>
                  <a:lnTo>
                    <a:pt x="485" y="1115"/>
                  </a:lnTo>
                  <a:lnTo>
                    <a:pt x="485" y="1110"/>
                  </a:lnTo>
                  <a:lnTo>
                    <a:pt x="485" y="1104"/>
                  </a:lnTo>
                  <a:lnTo>
                    <a:pt x="485" y="1100"/>
                  </a:lnTo>
                  <a:lnTo>
                    <a:pt x="485" y="1098"/>
                  </a:lnTo>
                  <a:lnTo>
                    <a:pt x="485" y="1094"/>
                  </a:lnTo>
                  <a:lnTo>
                    <a:pt x="485" y="1090"/>
                  </a:lnTo>
                  <a:lnTo>
                    <a:pt x="485" y="1087"/>
                  </a:lnTo>
                  <a:lnTo>
                    <a:pt x="485" y="1085"/>
                  </a:lnTo>
                  <a:lnTo>
                    <a:pt x="485" y="1081"/>
                  </a:lnTo>
                  <a:lnTo>
                    <a:pt x="485" y="1077"/>
                  </a:lnTo>
                  <a:lnTo>
                    <a:pt x="485" y="1073"/>
                  </a:lnTo>
                  <a:lnTo>
                    <a:pt x="485" y="1070"/>
                  </a:lnTo>
                  <a:lnTo>
                    <a:pt x="485" y="1068"/>
                  </a:lnTo>
                  <a:lnTo>
                    <a:pt x="485" y="1064"/>
                  </a:lnTo>
                  <a:lnTo>
                    <a:pt x="485" y="1060"/>
                  </a:lnTo>
                  <a:lnTo>
                    <a:pt x="485" y="1056"/>
                  </a:lnTo>
                  <a:lnTo>
                    <a:pt x="485" y="1052"/>
                  </a:lnTo>
                  <a:lnTo>
                    <a:pt x="487" y="1049"/>
                  </a:lnTo>
                  <a:lnTo>
                    <a:pt x="487" y="1047"/>
                  </a:lnTo>
                  <a:lnTo>
                    <a:pt x="487" y="1041"/>
                  </a:lnTo>
                  <a:lnTo>
                    <a:pt x="487" y="1037"/>
                  </a:lnTo>
                  <a:lnTo>
                    <a:pt x="487" y="1035"/>
                  </a:lnTo>
                  <a:lnTo>
                    <a:pt x="487" y="1032"/>
                  </a:lnTo>
                  <a:lnTo>
                    <a:pt x="488" y="1028"/>
                  </a:lnTo>
                  <a:lnTo>
                    <a:pt x="490" y="1024"/>
                  </a:lnTo>
                  <a:lnTo>
                    <a:pt x="490" y="1022"/>
                  </a:lnTo>
                  <a:lnTo>
                    <a:pt x="490" y="1018"/>
                  </a:lnTo>
                  <a:lnTo>
                    <a:pt x="492" y="1014"/>
                  </a:lnTo>
                  <a:lnTo>
                    <a:pt x="492" y="1011"/>
                  </a:lnTo>
                  <a:lnTo>
                    <a:pt x="492" y="1009"/>
                  </a:lnTo>
                  <a:lnTo>
                    <a:pt x="496" y="1001"/>
                  </a:lnTo>
                  <a:lnTo>
                    <a:pt x="498" y="995"/>
                  </a:lnTo>
                  <a:lnTo>
                    <a:pt x="500" y="992"/>
                  </a:lnTo>
                  <a:lnTo>
                    <a:pt x="500" y="988"/>
                  </a:lnTo>
                  <a:lnTo>
                    <a:pt x="502" y="986"/>
                  </a:lnTo>
                  <a:lnTo>
                    <a:pt x="504" y="982"/>
                  </a:lnTo>
                  <a:lnTo>
                    <a:pt x="506" y="975"/>
                  </a:lnTo>
                  <a:lnTo>
                    <a:pt x="509" y="969"/>
                  </a:lnTo>
                  <a:lnTo>
                    <a:pt x="511" y="963"/>
                  </a:lnTo>
                  <a:lnTo>
                    <a:pt x="515" y="957"/>
                  </a:lnTo>
                  <a:lnTo>
                    <a:pt x="519" y="952"/>
                  </a:lnTo>
                  <a:lnTo>
                    <a:pt x="523" y="946"/>
                  </a:lnTo>
                  <a:lnTo>
                    <a:pt x="525" y="940"/>
                  </a:lnTo>
                  <a:lnTo>
                    <a:pt x="528" y="935"/>
                  </a:lnTo>
                  <a:lnTo>
                    <a:pt x="532" y="927"/>
                  </a:lnTo>
                  <a:lnTo>
                    <a:pt x="536" y="923"/>
                  </a:lnTo>
                  <a:lnTo>
                    <a:pt x="538" y="916"/>
                  </a:lnTo>
                  <a:lnTo>
                    <a:pt x="544" y="910"/>
                  </a:lnTo>
                  <a:lnTo>
                    <a:pt x="547" y="906"/>
                  </a:lnTo>
                  <a:lnTo>
                    <a:pt x="551" y="900"/>
                  </a:lnTo>
                  <a:lnTo>
                    <a:pt x="555" y="895"/>
                  </a:lnTo>
                  <a:lnTo>
                    <a:pt x="557" y="889"/>
                  </a:lnTo>
                  <a:lnTo>
                    <a:pt x="561" y="883"/>
                  </a:lnTo>
                  <a:lnTo>
                    <a:pt x="566" y="878"/>
                  </a:lnTo>
                  <a:lnTo>
                    <a:pt x="568" y="872"/>
                  </a:lnTo>
                  <a:lnTo>
                    <a:pt x="574" y="866"/>
                  </a:lnTo>
                  <a:lnTo>
                    <a:pt x="578" y="862"/>
                  </a:lnTo>
                  <a:lnTo>
                    <a:pt x="582" y="857"/>
                  </a:lnTo>
                  <a:lnTo>
                    <a:pt x="583" y="851"/>
                  </a:lnTo>
                  <a:lnTo>
                    <a:pt x="587" y="847"/>
                  </a:lnTo>
                  <a:lnTo>
                    <a:pt x="591" y="842"/>
                  </a:lnTo>
                  <a:lnTo>
                    <a:pt x="593" y="836"/>
                  </a:lnTo>
                  <a:lnTo>
                    <a:pt x="597" y="830"/>
                  </a:lnTo>
                  <a:lnTo>
                    <a:pt x="601" y="826"/>
                  </a:lnTo>
                  <a:lnTo>
                    <a:pt x="603" y="821"/>
                  </a:lnTo>
                  <a:lnTo>
                    <a:pt x="606" y="815"/>
                  </a:lnTo>
                  <a:lnTo>
                    <a:pt x="608" y="809"/>
                  </a:lnTo>
                  <a:lnTo>
                    <a:pt x="610" y="805"/>
                  </a:lnTo>
                  <a:lnTo>
                    <a:pt x="612" y="800"/>
                  </a:lnTo>
                  <a:lnTo>
                    <a:pt x="616" y="794"/>
                  </a:lnTo>
                  <a:lnTo>
                    <a:pt x="616" y="790"/>
                  </a:lnTo>
                  <a:lnTo>
                    <a:pt x="618" y="785"/>
                  </a:lnTo>
                  <a:lnTo>
                    <a:pt x="620" y="779"/>
                  </a:lnTo>
                  <a:lnTo>
                    <a:pt x="622" y="773"/>
                  </a:lnTo>
                  <a:lnTo>
                    <a:pt x="622" y="769"/>
                  </a:lnTo>
                  <a:lnTo>
                    <a:pt x="623" y="764"/>
                  </a:lnTo>
                  <a:lnTo>
                    <a:pt x="623" y="758"/>
                  </a:lnTo>
                  <a:lnTo>
                    <a:pt x="625" y="754"/>
                  </a:lnTo>
                  <a:lnTo>
                    <a:pt x="625" y="748"/>
                  </a:lnTo>
                  <a:lnTo>
                    <a:pt x="625" y="745"/>
                  </a:lnTo>
                  <a:lnTo>
                    <a:pt x="627" y="739"/>
                  </a:lnTo>
                  <a:lnTo>
                    <a:pt x="629" y="733"/>
                  </a:lnTo>
                  <a:lnTo>
                    <a:pt x="629" y="728"/>
                  </a:lnTo>
                  <a:lnTo>
                    <a:pt x="629" y="722"/>
                  </a:lnTo>
                  <a:lnTo>
                    <a:pt x="629" y="716"/>
                  </a:lnTo>
                  <a:lnTo>
                    <a:pt x="629" y="712"/>
                  </a:lnTo>
                  <a:lnTo>
                    <a:pt x="627" y="707"/>
                  </a:lnTo>
                  <a:lnTo>
                    <a:pt x="627" y="701"/>
                  </a:lnTo>
                  <a:lnTo>
                    <a:pt x="625" y="697"/>
                  </a:lnTo>
                  <a:lnTo>
                    <a:pt x="625" y="691"/>
                  </a:lnTo>
                  <a:lnTo>
                    <a:pt x="625" y="686"/>
                  </a:lnTo>
                  <a:lnTo>
                    <a:pt x="625" y="680"/>
                  </a:lnTo>
                  <a:lnTo>
                    <a:pt x="623" y="676"/>
                  </a:lnTo>
                  <a:lnTo>
                    <a:pt x="623" y="670"/>
                  </a:lnTo>
                  <a:lnTo>
                    <a:pt x="622" y="665"/>
                  </a:lnTo>
                  <a:lnTo>
                    <a:pt x="620" y="659"/>
                  </a:lnTo>
                  <a:lnTo>
                    <a:pt x="620" y="653"/>
                  </a:lnTo>
                  <a:lnTo>
                    <a:pt x="618" y="648"/>
                  </a:lnTo>
                  <a:lnTo>
                    <a:pt x="616" y="644"/>
                  </a:lnTo>
                  <a:lnTo>
                    <a:pt x="616" y="638"/>
                  </a:lnTo>
                  <a:lnTo>
                    <a:pt x="612" y="631"/>
                  </a:lnTo>
                  <a:lnTo>
                    <a:pt x="610" y="627"/>
                  </a:lnTo>
                  <a:lnTo>
                    <a:pt x="608" y="619"/>
                  </a:lnTo>
                  <a:lnTo>
                    <a:pt x="606" y="613"/>
                  </a:lnTo>
                  <a:lnTo>
                    <a:pt x="604" y="608"/>
                  </a:lnTo>
                  <a:lnTo>
                    <a:pt x="603" y="602"/>
                  </a:lnTo>
                  <a:lnTo>
                    <a:pt x="601" y="596"/>
                  </a:lnTo>
                  <a:lnTo>
                    <a:pt x="599" y="591"/>
                  </a:lnTo>
                  <a:lnTo>
                    <a:pt x="595" y="585"/>
                  </a:lnTo>
                  <a:lnTo>
                    <a:pt x="593" y="577"/>
                  </a:lnTo>
                  <a:lnTo>
                    <a:pt x="591" y="572"/>
                  </a:lnTo>
                  <a:lnTo>
                    <a:pt x="589" y="566"/>
                  </a:lnTo>
                  <a:lnTo>
                    <a:pt x="585" y="562"/>
                  </a:lnTo>
                  <a:lnTo>
                    <a:pt x="585" y="556"/>
                  </a:lnTo>
                  <a:lnTo>
                    <a:pt x="582" y="551"/>
                  </a:lnTo>
                  <a:lnTo>
                    <a:pt x="580" y="543"/>
                  </a:lnTo>
                  <a:lnTo>
                    <a:pt x="578" y="537"/>
                  </a:lnTo>
                  <a:lnTo>
                    <a:pt x="574" y="532"/>
                  </a:lnTo>
                  <a:lnTo>
                    <a:pt x="572" y="526"/>
                  </a:lnTo>
                  <a:lnTo>
                    <a:pt x="570" y="520"/>
                  </a:lnTo>
                  <a:lnTo>
                    <a:pt x="568" y="515"/>
                  </a:lnTo>
                  <a:lnTo>
                    <a:pt x="566" y="509"/>
                  </a:lnTo>
                  <a:lnTo>
                    <a:pt x="564" y="503"/>
                  </a:lnTo>
                  <a:lnTo>
                    <a:pt x="563" y="499"/>
                  </a:lnTo>
                  <a:lnTo>
                    <a:pt x="561" y="494"/>
                  </a:lnTo>
                  <a:lnTo>
                    <a:pt x="559" y="488"/>
                  </a:lnTo>
                  <a:lnTo>
                    <a:pt x="557" y="482"/>
                  </a:lnTo>
                  <a:lnTo>
                    <a:pt x="555" y="479"/>
                  </a:lnTo>
                  <a:lnTo>
                    <a:pt x="555" y="473"/>
                  </a:lnTo>
                  <a:lnTo>
                    <a:pt x="555" y="469"/>
                  </a:lnTo>
                  <a:lnTo>
                    <a:pt x="553" y="463"/>
                  </a:lnTo>
                  <a:lnTo>
                    <a:pt x="553" y="458"/>
                  </a:lnTo>
                  <a:lnTo>
                    <a:pt x="551" y="452"/>
                  </a:lnTo>
                  <a:lnTo>
                    <a:pt x="551" y="450"/>
                  </a:lnTo>
                  <a:lnTo>
                    <a:pt x="549" y="444"/>
                  </a:lnTo>
                  <a:lnTo>
                    <a:pt x="549" y="441"/>
                  </a:lnTo>
                  <a:lnTo>
                    <a:pt x="549" y="435"/>
                  </a:lnTo>
                  <a:lnTo>
                    <a:pt x="549" y="431"/>
                  </a:lnTo>
                  <a:lnTo>
                    <a:pt x="549" y="427"/>
                  </a:lnTo>
                  <a:lnTo>
                    <a:pt x="549" y="422"/>
                  </a:lnTo>
                  <a:lnTo>
                    <a:pt x="549" y="420"/>
                  </a:lnTo>
                  <a:lnTo>
                    <a:pt x="549" y="416"/>
                  </a:lnTo>
                  <a:lnTo>
                    <a:pt x="549" y="412"/>
                  </a:lnTo>
                  <a:lnTo>
                    <a:pt x="549" y="408"/>
                  </a:lnTo>
                  <a:lnTo>
                    <a:pt x="549" y="406"/>
                  </a:lnTo>
                  <a:lnTo>
                    <a:pt x="549" y="403"/>
                  </a:lnTo>
                  <a:lnTo>
                    <a:pt x="549" y="397"/>
                  </a:lnTo>
                  <a:lnTo>
                    <a:pt x="551" y="391"/>
                  </a:lnTo>
                  <a:lnTo>
                    <a:pt x="551" y="387"/>
                  </a:lnTo>
                  <a:lnTo>
                    <a:pt x="553" y="384"/>
                  </a:lnTo>
                  <a:lnTo>
                    <a:pt x="553" y="380"/>
                  </a:lnTo>
                  <a:lnTo>
                    <a:pt x="553" y="376"/>
                  </a:lnTo>
                  <a:lnTo>
                    <a:pt x="555" y="376"/>
                  </a:lnTo>
                  <a:lnTo>
                    <a:pt x="553" y="376"/>
                  </a:lnTo>
                  <a:lnTo>
                    <a:pt x="553" y="374"/>
                  </a:lnTo>
                  <a:lnTo>
                    <a:pt x="549" y="372"/>
                  </a:lnTo>
                  <a:lnTo>
                    <a:pt x="549" y="370"/>
                  </a:lnTo>
                  <a:lnTo>
                    <a:pt x="545" y="365"/>
                  </a:lnTo>
                  <a:lnTo>
                    <a:pt x="542" y="363"/>
                  </a:lnTo>
                  <a:lnTo>
                    <a:pt x="540" y="357"/>
                  </a:lnTo>
                  <a:lnTo>
                    <a:pt x="536" y="353"/>
                  </a:lnTo>
                  <a:lnTo>
                    <a:pt x="536" y="349"/>
                  </a:lnTo>
                  <a:lnTo>
                    <a:pt x="534" y="345"/>
                  </a:lnTo>
                  <a:lnTo>
                    <a:pt x="532" y="344"/>
                  </a:lnTo>
                  <a:lnTo>
                    <a:pt x="530" y="340"/>
                  </a:lnTo>
                  <a:lnTo>
                    <a:pt x="528" y="336"/>
                  </a:lnTo>
                  <a:lnTo>
                    <a:pt x="526" y="332"/>
                  </a:lnTo>
                  <a:lnTo>
                    <a:pt x="525" y="330"/>
                  </a:lnTo>
                  <a:lnTo>
                    <a:pt x="525" y="326"/>
                  </a:lnTo>
                  <a:lnTo>
                    <a:pt x="525" y="321"/>
                  </a:lnTo>
                  <a:lnTo>
                    <a:pt x="523" y="319"/>
                  </a:lnTo>
                  <a:lnTo>
                    <a:pt x="523" y="313"/>
                  </a:lnTo>
                  <a:lnTo>
                    <a:pt x="523" y="309"/>
                  </a:lnTo>
                  <a:lnTo>
                    <a:pt x="523" y="306"/>
                  </a:lnTo>
                  <a:lnTo>
                    <a:pt x="523" y="302"/>
                  </a:lnTo>
                  <a:lnTo>
                    <a:pt x="523" y="296"/>
                  </a:lnTo>
                  <a:lnTo>
                    <a:pt x="523" y="292"/>
                  </a:lnTo>
                  <a:lnTo>
                    <a:pt x="523" y="287"/>
                  </a:lnTo>
                  <a:lnTo>
                    <a:pt x="523" y="283"/>
                  </a:lnTo>
                  <a:lnTo>
                    <a:pt x="523" y="279"/>
                  </a:lnTo>
                  <a:lnTo>
                    <a:pt x="525" y="273"/>
                  </a:lnTo>
                  <a:lnTo>
                    <a:pt x="525" y="268"/>
                  </a:lnTo>
                  <a:lnTo>
                    <a:pt x="528" y="264"/>
                  </a:lnTo>
                  <a:lnTo>
                    <a:pt x="528" y="258"/>
                  </a:lnTo>
                  <a:lnTo>
                    <a:pt x="530" y="254"/>
                  </a:lnTo>
                  <a:lnTo>
                    <a:pt x="534" y="249"/>
                  </a:lnTo>
                  <a:lnTo>
                    <a:pt x="534" y="243"/>
                  </a:lnTo>
                  <a:lnTo>
                    <a:pt x="536" y="237"/>
                  </a:lnTo>
                  <a:lnTo>
                    <a:pt x="538" y="231"/>
                  </a:lnTo>
                  <a:lnTo>
                    <a:pt x="542" y="226"/>
                  </a:lnTo>
                  <a:lnTo>
                    <a:pt x="544" y="220"/>
                  </a:lnTo>
                  <a:lnTo>
                    <a:pt x="547" y="216"/>
                  </a:lnTo>
                  <a:lnTo>
                    <a:pt x="549" y="211"/>
                  </a:lnTo>
                  <a:lnTo>
                    <a:pt x="551" y="205"/>
                  </a:lnTo>
                  <a:lnTo>
                    <a:pt x="553" y="199"/>
                  </a:lnTo>
                  <a:lnTo>
                    <a:pt x="555" y="193"/>
                  </a:lnTo>
                  <a:lnTo>
                    <a:pt x="559" y="188"/>
                  </a:lnTo>
                  <a:lnTo>
                    <a:pt x="561" y="182"/>
                  </a:lnTo>
                  <a:lnTo>
                    <a:pt x="564" y="178"/>
                  </a:lnTo>
                  <a:lnTo>
                    <a:pt x="566" y="173"/>
                  </a:lnTo>
                  <a:lnTo>
                    <a:pt x="570" y="167"/>
                  </a:lnTo>
                  <a:lnTo>
                    <a:pt x="572" y="161"/>
                  </a:lnTo>
                  <a:lnTo>
                    <a:pt x="574" y="155"/>
                  </a:lnTo>
                  <a:lnTo>
                    <a:pt x="578" y="150"/>
                  </a:lnTo>
                  <a:lnTo>
                    <a:pt x="580" y="144"/>
                  </a:lnTo>
                  <a:lnTo>
                    <a:pt x="582" y="138"/>
                  </a:lnTo>
                  <a:lnTo>
                    <a:pt x="585" y="133"/>
                  </a:lnTo>
                  <a:lnTo>
                    <a:pt x="587" y="125"/>
                  </a:lnTo>
                  <a:lnTo>
                    <a:pt x="591" y="121"/>
                  </a:lnTo>
                  <a:lnTo>
                    <a:pt x="591" y="116"/>
                  </a:lnTo>
                  <a:lnTo>
                    <a:pt x="593" y="110"/>
                  </a:lnTo>
                  <a:lnTo>
                    <a:pt x="595" y="104"/>
                  </a:lnTo>
                  <a:lnTo>
                    <a:pt x="597" y="98"/>
                  </a:lnTo>
                  <a:lnTo>
                    <a:pt x="599" y="93"/>
                  </a:lnTo>
                  <a:lnTo>
                    <a:pt x="599" y="87"/>
                  </a:lnTo>
                  <a:lnTo>
                    <a:pt x="601" y="81"/>
                  </a:lnTo>
                  <a:lnTo>
                    <a:pt x="603" y="76"/>
                  </a:lnTo>
                  <a:lnTo>
                    <a:pt x="603" y="72"/>
                  </a:lnTo>
                  <a:lnTo>
                    <a:pt x="604" y="66"/>
                  </a:lnTo>
                  <a:lnTo>
                    <a:pt x="604" y="60"/>
                  </a:lnTo>
                  <a:lnTo>
                    <a:pt x="606" y="55"/>
                  </a:lnTo>
                  <a:lnTo>
                    <a:pt x="606" y="49"/>
                  </a:lnTo>
                  <a:lnTo>
                    <a:pt x="608" y="47"/>
                  </a:lnTo>
                  <a:lnTo>
                    <a:pt x="608" y="41"/>
                  </a:lnTo>
                  <a:lnTo>
                    <a:pt x="610" y="38"/>
                  </a:lnTo>
                  <a:lnTo>
                    <a:pt x="610" y="34"/>
                  </a:lnTo>
                  <a:lnTo>
                    <a:pt x="610" y="30"/>
                  </a:lnTo>
                  <a:lnTo>
                    <a:pt x="610" y="26"/>
                  </a:lnTo>
                  <a:lnTo>
                    <a:pt x="612" y="22"/>
                  </a:lnTo>
                  <a:lnTo>
                    <a:pt x="612" y="19"/>
                  </a:lnTo>
                  <a:lnTo>
                    <a:pt x="612" y="15"/>
                  </a:lnTo>
                  <a:lnTo>
                    <a:pt x="612" y="13"/>
                  </a:lnTo>
                  <a:lnTo>
                    <a:pt x="612" y="11"/>
                  </a:lnTo>
                  <a:lnTo>
                    <a:pt x="612" y="5"/>
                  </a:lnTo>
                  <a:lnTo>
                    <a:pt x="614" y="3"/>
                  </a:lnTo>
                  <a:lnTo>
                    <a:pt x="614" y="0"/>
                  </a:lnTo>
                  <a:lnTo>
                    <a:pt x="625" y="26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2536" name="Freeform 155"/>
            <p:cNvSpPr>
              <a:spLocks/>
            </p:cNvSpPr>
            <p:nvPr/>
          </p:nvSpPr>
          <p:spPr bwMode="auto">
            <a:xfrm>
              <a:off x="946" y="2787"/>
              <a:ext cx="271" cy="575"/>
            </a:xfrm>
            <a:custGeom>
              <a:avLst/>
              <a:gdLst>
                <a:gd name="T0" fmla="*/ 5 w 542"/>
                <a:gd name="T1" fmla="*/ 1 h 1149"/>
                <a:gd name="T2" fmla="*/ 6 w 542"/>
                <a:gd name="T3" fmla="*/ 1 h 1149"/>
                <a:gd name="T4" fmla="*/ 7 w 542"/>
                <a:gd name="T5" fmla="*/ 0 h 1149"/>
                <a:gd name="T6" fmla="*/ 8 w 542"/>
                <a:gd name="T7" fmla="*/ 1 h 1149"/>
                <a:gd name="T8" fmla="*/ 7 w 542"/>
                <a:gd name="T9" fmla="*/ 1 h 1149"/>
                <a:gd name="T10" fmla="*/ 6 w 542"/>
                <a:gd name="T11" fmla="*/ 2 h 1149"/>
                <a:gd name="T12" fmla="*/ 5 w 542"/>
                <a:gd name="T13" fmla="*/ 3 h 1149"/>
                <a:gd name="T14" fmla="*/ 4 w 542"/>
                <a:gd name="T15" fmla="*/ 3 h 1149"/>
                <a:gd name="T16" fmla="*/ 4 w 542"/>
                <a:gd name="T17" fmla="*/ 4 h 1149"/>
                <a:gd name="T18" fmla="*/ 3 w 542"/>
                <a:gd name="T19" fmla="*/ 5 h 1149"/>
                <a:gd name="T20" fmla="*/ 3 w 542"/>
                <a:gd name="T21" fmla="*/ 6 h 1149"/>
                <a:gd name="T22" fmla="*/ 4 w 542"/>
                <a:gd name="T23" fmla="*/ 5 h 1149"/>
                <a:gd name="T24" fmla="*/ 5 w 542"/>
                <a:gd name="T25" fmla="*/ 5 h 1149"/>
                <a:gd name="T26" fmla="*/ 6 w 542"/>
                <a:gd name="T27" fmla="*/ 5 h 1149"/>
                <a:gd name="T28" fmla="*/ 6 w 542"/>
                <a:gd name="T29" fmla="*/ 5 h 1149"/>
                <a:gd name="T30" fmla="*/ 7 w 542"/>
                <a:gd name="T31" fmla="*/ 4 h 1149"/>
                <a:gd name="T32" fmla="*/ 8 w 542"/>
                <a:gd name="T33" fmla="*/ 4 h 1149"/>
                <a:gd name="T34" fmla="*/ 7 w 542"/>
                <a:gd name="T35" fmla="*/ 5 h 1149"/>
                <a:gd name="T36" fmla="*/ 6 w 542"/>
                <a:gd name="T37" fmla="*/ 6 h 1149"/>
                <a:gd name="T38" fmla="*/ 5 w 542"/>
                <a:gd name="T39" fmla="*/ 6 h 1149"/>
                <a:gd name="T40" fmla="*/ 4 w 542"/>
                <a:gd name="T41" fmla="*/ 7 h 1149"/>
                <a:gd name="T42" fmla="*/ 4 w 542"/>
                <a:gd name="T43" fmla="*/ 7 h 1149"/>
                <a:gd name="T44" fmla="*/ 3 w 542"/>
                <a:gd name="T45" fmla="*/ 8 h 1149"/>
                <a:gd name="T46" fmla="*/ 2 w 542"/>
                <a:gd name="T47" fmla="*/ 8 h 1149"/>
                <a:gd name="T48" fmla="*/ 2 w 542"/>
                <a:gd name="T49" fmla="*/ 9 h 1149"/>
                <a:gd name="T50" fmla="*/ 1 w 542"/>
                <a:gd name="T51" fmla="*/ 10 h 1149"/>
                <a:gd name="T52" fmla="*/ 1 w 542"/>
                <a:gd name="T53" fmla="*/ 11 h 1149"/>
                <a:gd name="T54" fmla="*/ 1 w 542"/>
                <a:gd name="T55" fmla="*/ 12 h 1149"/>
                <a:gd name="T56" fmla="*/ 1 w 542"/>
                <a:gd name="T57" fmla="*/ 12 h 1149"/>
                <a:gd name="T58" fmla="*/ 2 w 542"/>
                <a:gd name="T59" fmla="*/ 12 h 1149"/>
                <a:gd name="T60" fmla="*/ 3 w 542"/>
                <a:gd name="T61" fmla="*/ 12 h 1149"/>
                <a:gd name="T62" fmla="*/ 4 w 542"/>
                <a:gd name="T63" fmla="*/ 11 h 1149"/>
                <a:gd name="T64" fmla="*/ 5 w 542"/>
                <a:gd name="T65" fmla="*/ 11 h 1149"/>
                <a:gd name="T66" fmla="*/ 6 w 542"/>
                <a:gd name="T67" fmla="*/ 10 h 1149"/>
                <a:gd name="T68" fmla="*/ 8 w 542"/>
                <a:gd name="T69" fmla="*/ 11 h 1149"/>
                <a:gd name="T70" fmla="*/ 7 w 542"/>
                <a:gd name="T71" fmla="*/ 12 h 1149"/>
                <a:gd name="T72" fmla="*/ 6 w 542"/>
                <a:gd name="T73" fmla="*/ 13 h 1149"/>
                <a:gd name="T74" fmla="*/ 5 w 542"/>
                <a:gd name="T75" fmla="*/ 13 h 1149"/>
                <a:gd name="T76" fmla="*/ 4 w 542"/>
                <a:gd name="T77" fmla="*/ 14 h 1149"/>
                <a:gd name="T78" fmla="*/ 2 w 542"/>
                <a:gd name="T79" fmla="*/ 14 h 1149"/>
                <a:gd name="T80" fmla="*/ 2 w 542"/>
                <a:gd name="T81" fmla="*/ 14 h 1149"/>
                <a:gd name="T82" fmla="*/ 1 w 542"/>
                <a:gd name="T83" fmla="*/ 14 h 1149"/>
                <a:gd name="T84" fmla="*/ 1 w 542"/>
                <a:gd name="T85" fmla="*/ 15 h 1149"/>
                <a:gd name="T86" fmla="*/ 1 w 542"/>
                <a:gd name="T87" fmla="*/ 16 h 1149"/>
                <a:gd name="T88" fmla="*/ 1 w 542"/>
                <a:gd name="T89" fmla="*/ 17 h 1149"/>
                <a:gd name="T90" fmla="*/ 2 w 542"/>
                <a:gd name="T91" fmla="*/ 17 h 1149"/>
                <a:gd name="T92" fmla="*/ 3 w 542"/>
                <a:gd name="T93" fmla="*/ 17 h 1149"/>
                <a:gd name="T94" fmla="*/ 4 w 542"/>
                <a:gd name="T95" fmla="*/ 17 h 1149"/>
                <a:gd name="T96" fmla="*/ 1 w 542"/>
                <a:gd name="T97" fmla="*/ 18 h 1149"/>
                <a:gd name="T98" fmla="*/ 1 w 542"/>
                <a:gd name="T99" fmla="*/ 17 h 1149"/>
                <a:gd name="T100" fmla="*/ 0 w 542"/>
                <a:gd name="T101" fmla="*/ 16 h 1149"/>
                <a:gd name="T102" fmla="*/ 1 w 542"/>
                <a:gd name="T103" fmla="*/ 15 h 1149"/>
                <a:gd name="T104" fmla="*/ 1 w 542"/>
                <a:gd name="T105" fmla="*/ 13 h 1149"/>
                <a:gd name="T106" fmla="*/ 1 w 542"/>
                <a:gd name="T107" fmla="*/ 12 h 1149"/>
                <a:gd name="T108" fmla="*/ 1 w 542"/>
                <a:gd name="T109" fmla="*/ 10 h 1149"/>
                <a:gd name="T110" fmla="*/ 1 w 542"/>
                <a:gd name="T111" fmla="*/ 8 h 1149"/>
                <a:gd name="T112" fmla="*/ 2 w 542"/>
                <a:gd name="T113" fmla="*/ 6 h 1149"/>
                <a:gd name="T114" fmla="*/ 3 w 542"/>
                <a:gd name="T115" fmla="*/ 5 h 1149"/>
                <a:gd name="T116" fmla="*/ 3 w 542"/>
                <a:gd name="T117" fmla="*/ 3 h 1149"/>
                <a:gd name="T118" fmla="*/ 4 w 542"/>
                <a:gd name="T119" fmla="*/ 2 h 1149"/>
                <a:gd name="T120" fmla="*/ 4 w 542"/>
                <a:gd name="T121" fmla="*/ 2 h 1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42"/>
                <a:gd name="T184" fmla="*/ 0 h 1149"/>
                <a:gd name="T185" fmla="*/ 542 w 542"/>
                <a:gd name="T186" fmla="*/ 1149 h 1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42" h="1149">
                  <a:moveTo>
                    <a:pt x="307" y="66"/>
                  </a:moveTo>
                  <a:lnTo>
                    <a:pt x="308" y="64"/>
                  </a:lnTo>
                  <a:lnTo>
                    <a:pt x="310" y="64"/>
                  </a:lnTo>
                  <a:lnTo>
                    <a:pt x="310" y="62"/>
                  </a:lnTo>
                  <a:lnTo>
                    <a:pt x="314" y="60"/>
                  </a:lnTo>
                  <a:lnTo>
                    <a:pt x="316" y="60"/>
                  </a:lnTo>
                  <a:lnTo>
                    <a:pt x="320" y="58"/>
                  </a:lnTo>
                  <a:lnTo>
                    <a:pt x="324" y="57"/>
                  </a:lnTo>
                  <a:lnTo>
                    <a:pt x="327" y="55"/>
                  </a:lnTo>
                  <a:lnTo>
                    <a:pt x="329" y="53"/>
                  </a:lnTo>
                  <a:lnTo>
                    <a:pt x="335" y="51"/>
                  </a:lnTo>
                  <a:lnTo>
                    <a:pt x="339" y="49"/>
                  </a:lnTo>
                  <a:lnTo>
                    <a:pt x="345" y="47"/>
                  </a:lnTo>
                  <a:lnTo>
                    <a:pt x="350" y="45"/>
                  </a:lnTo>
                  <a:lnTo>
                    <a:pt x="354" y="43"/>
                  </a:lnTo>
                  <a:lnTo>
                    <a:pt x="360" y="41"/>
                  </a:lnTo>
                  <a:lnTo>
                    <a:pt x="365" y="38"/>
                  </a:lnTo>
                  <a:lnTo>
                    <a:pt x="371" y="36"/>
                  </a:lnTo>
                  <a:lnTo>
                    <a:pt x="377" y="34"/>
                  </a:lnTo>
                  <a:lnTo>
                    <a:pt x="383" y="30"/>
                  </a:lnTo>
                  <a:lnTo>
                    <a:pt x="388" y="28"/>
                  </a:lnTo>
                  <a:lnTo>
                    <a:pt x="394" y="26"/>
                  </a:lnTo>
                  <a:lnTo>
                    <a:pt x="402" y="26"/>
                  </a:lnTo>
                  <a:lnTo>
                    <a:pt x="407" y="22"/>
                  </a:lnTo>
                  <a:lnTo>
                    <a:pt x="411" y="20"/>
                  </a:lnTo>
                  <a:lnTo>
                    <a:pt x="417" y="17"/>
                  </a:lnTo>
                  <a:lnTo>
                    <a:pt x="424" y="17"/>
                  </a:lnTo>
                  <a:lnTo>
                    <a:pt x="430" y="15"/>
                  </a:lnTo>
                  <a:lnTo>
                    <a:pt x="436" y="11"/>
                  </a:lnTo>
                  <a:lnTo>
                    <a:pt x="442" y="11"/>
                  </a:lnTo>
                  <a:lnTo>
                    <a:pt x="447" y="9"/>
                  </a:lnTo>
                  <a:lnTo>
                    <a:pt x="453" y="7"/>
                  </a:lnTo>
                  <a:lnTo>
                    <a:pt x="457" y="7"/>
                  </a:lnTo>
                  <a:lnTo>
                    <a:pt x="461" y="5"/>
                  </a:lnTo>
                  <a:lnTo>
                    <a:pt x="466" y="3"/>
                  </a:lnTo>
                  <a:lnTo>
                    <a:pt x="472" y="3"/>
                  </a:lnTo>
                  <a:lnTo>
                    <a:pt x="476" y="1"/>
                  </a:lnTo>
                  <a:lnTo>
                    <a:pt x="481" y="1"/>
                  </a:lnTo>
                  <a:lnTo>
                    <a:pt x="485" y="1"/>
                  </a:lnTo>
                  <a:lnTo>
                    <a:pt x="489" y="1"/>
                  </a:lnTo>
                  <a:lnTo>
                    <a:pt x="493" y="0"/>
                  </a:lnTo>
                  <a:lnTo>
                    <a:pt x="497" y="0"/>
                  </a:lnTo>
                  <a:lnTo>
                    <a:pt x="500" y="0"/>
                  </a:lnTo>
                  <a:lnTo>
                    <a:pt x="504" y="0"/>
                  </a:lnTo>
                  <a:lnTo>
                    <a:pt x="508" y="0"/>
                  </a:lnTo>
                  <a:lnTo>
                    <a:pt x="512" y="0"/>
                  </a:lnTo>
                  <a:lnTo>
                    <a:pt x="516" y="0"/>
                  </a:lnTo>
                  <a:lnTo>
                    <a:pt x="519" y="0"/>
                  </a:lnTo>
                  <a:lnTo>
                    <a:pt x="523" y="0"/>
                  </a:lnTo>
                  <a:lnTo>
                    <a:pt x="529" y="0"/>
                  </a:lnTo>
                  <a:lnTo>
                    <a:pt x="533" y="1"/>
                  </a:lnTo>
                  <a:lnTo>
                    <a:pt x="537" y="1"/>
                  </a:lnTo>
                  <a:lnTo>
                    <a:pt x="538" y="1"/>
                  </a:lnTo>
                  <a:lnTo>
                    <a:pt x="537" y="1"/>
                  </a:lnTo>
                  <a:lnTo>
                    <a:pt x="535" y="3"/>
                  </a:lnTo>
                  <a:lnTo>
                    <a:pt x="531" y="7"/>
                  </a:lnTo>
                  <a:lnTo>
                    <a:pt x="527" y="13"/>
                  </a:lnTo>
                  <a:lnTo>
                    <a:pt x="523" y="15"/>
                  </a:lnTo>
                  <a:lnTo>
                    <a:pt x="519" y="19"/>
                  </a:lnTo>
                  <a:lnTo>
                    <a:pt x="516" y="22"/>
                  </a:lnTo>
                  <a:lnTo>
                    <a:pt x="512" y="26"/>
                  </a:lnTo>
                  <a:lnTo>
                    <a:pt x="508" y="30"/>
                  </a:lnTo>
                  <a:lnTo>
                    <a:pt x="504" y="34"/>
                  </a:lnTo>
                  <a:lnTo>
                    <a:pt x="499" y="38"/>
                  </a:lnTo>
                  <a:lnTo>
                    <a:pt x="495" y="41"/>
                  </a:lnTo>
                  <a:lnTo>
                    <a:pt x="489" y="47"/>
                  </a:lnTo>
                  <a:lnTo>
                    <a:pt x="485" y="51"/>
                  </a:lnTo>
                  <a:lnTo>
                    <a:pt x="480" y="55"/>
                  </a:lnTo>
                  <a:lnTo>
                    <a:pt x="474" y="60"/>
                  </a:lnTo>
                  <a:lnTo>
                    <a:pt x="468" y="64"/>
                  </a:lnTo>
                  <a:lnTo>
                    <a:pt x="462" y="68"/>
                  </a:lnTo>
                  <a:lnTo>
                    <a:pt x="457" y="74"/>
                  </a:lnTo>
                  <a:lnTo>
                    <a:pt x="453" y="79"/>
                  </a:lnTo>
                  <a:lnTo>
                    <a:pt x="445" y="83"/>
                  </a:lnTo>
                  <a:lnTo>
                    <a:pt x="440" y="89"/>
                  </a:lnTo>
                  <a:lnTo>
                    <a:pt x="434" y="93"/>
                  </a:lnTo>
                  <a:lnTo>
                    <a:pt x="428" y="96"/>
                  </a:lnTo>
                  <a:lnTo>
                    <a:pt x="423" y="100"/>
                  </a:lnTo>
                  <a:lnTo>
                    <a:pt x="417" y="104"/>
                  </a:lnTo>
                  <a:lnTo>
                    <a:pt x="411" y="110"/>
                  </a:lnTo>
                  <a:lnTo>
                    <a:pt x="407" y="112"/>
                  </a:lnTo>
                  <a:lnTo>
                    <a:pt x="402" y="115"/>
                  </a:lnTo>
                  <a:lnTo>
                    <a:pt x="394" y="119"/>
                  </a:lnTo>
                  <a:lnTo>
                    <a:pt x="390" y="123"/>
                  </a:lnTo>
                  <a:lnTo>
                    <a:pt x="384" y="125"/>
                  </a:lnTo>
                  <a:lnTo>
                    <a:pt x="379" y="127"/>
                  </a:lnTo>
                  <a:lnTo>
                    <a:pt x="373" y="131"/>
                  </a:lnTo>
                  <a:lnTo>
                    <a:pt x="369" y="133"/>
                  </a:lnTo>
                  <a:lnTo>
                    <a:pt x="364" y="136"/>
                  </a:lnTo>
                  <a:lnTo>
                    <a:pt x="360" y="136"/>
                  </a:lnTo>
                  <a:lnTo>
                    <a:pt x="354" y="140"/>
                  </a:lnTo>
                  <a:lnTo>
                    <a:pt x="350" y="140"/>
                  </a:lnTo>
                  <a:lnTo>
                    <a:pt x="346" y="142"/>
                  </a:lnTo>
                  <a:lnTo>
                    <a:pt x="341" y="144"/>
                  </a:lnTo>
                  <a:lnTo>
                    <a:pt x="337" y="146"/>
                  </a:lnTo>
                  <a:lnTo>
                    <a:pt x="333" y="148"/>
                  </a:lnTo>
                  <a:lnTo>
                    <a:pt x="329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0" y="152"/>
                  </a:lnTo>
                  <a:lnTo>
                    <a:pt x="316" y="153"/>
                  </a:lnTo>
                  <a:lnTo>
                    <a:pt x="310" y="153"/>
                  </a:lnTo>
                  <a:lnTo>
                    <a:pt x="307" y="155"/>
                  </a:lnTo>
                  <a:lnTo>
                    <a:pt x="303" y="155"/>
                  </a:lnTo>
                  <a:lnTo>
                    <a:pt x="301" y="155"/>
                  </a:lnTo>
                  <a:lnTo>
                    <a:pt x="299" y="155"/>
                  </a:lnTo>
                  <a:lnTo>
                    <a:pt x="299" y="157"/>
                  </a:lnTo>
                  <a:lnTo>
                    <a:pt x="297" y="157"/>
                  </a:lnTo>
                  <a:lnTo>
                    <a:pt x="297" y="159"/>
                  </a:lnTo>
                  <a:lnTo>
                    <a:pt x="295" y="161"/>
                  </a:lnTo>
                  <a:lnTo>
                    <a:pt x="295" y="165"/>
                  </a:lnTo>
                  <a:lnTo>
                    <a:pt x="291" y="171"/>
                  </a:lnTo>
                  <a:lnTo>
                    <a:pt x="289" y="174"/>
                  </a:lnTo>
                  <a:lnTo>
                    <a:pt x="289" y="176"/>
                  </a:lnTo>
                  <a:lnTo>
                    <a:pt x="286" y="180"/>
                  </a:lnTo>
                  <a:lnTo>
                    <a:pt x="286" y="184"/>
                  </a:lnTo>
                  <a:lnTo>
                    <a:pt x="284" y="186"/>
                  </a:lnTo>
                  <a:lnTo>
                    <a:pt x="284" y="190"/>
                  </a:lnTo>
                  <a:lnTo>
                    <a:pt x="282" y="193"/>
                  </a:lnTo>
                  <a:lnTo>
                    <a:pt x="280" y="197"/>
                  </a:lnTo>
                  <a:lnTo>
                    <a:pt x="278" y="199"/>
                  </a:lnTo>
                  <a:lnTo>
                    <a:pt x="276" y="203"/>
                  </a:lnTo>
                  <a:lnTo>
                    <a:pt x="276" y="209"/>
                  </a:lnTo>
                  <a:lnTo>
                    <a:pt x="272" y="212"/>
                  </a:lnTo>
                  <a:lnTo>
                    <a:pt x="272" y="216"/>
                  </a:lnTo>
                  <a:lnTo>
                    <a:pt x="270" y="218"/>
                  </a:lnTo>
                  <a:lnTo>
                    <a:pt x="269" y="224"/>
                  </a:lnTo>
                  <a:lnTo>
                    <a:pt x="267" y="228"/>
                  </a:lnTo>
                  <a:lnTo>
                    <a:pt x="265" y="231"/>
                  </a:lnTo>
                  <a:lnTo>
                    <a:pt x="263" y="235"/>
                  </a:lnTo>
                  <a:lnTo>
                    <a:pt x="263" y="241"/>
                  </a:lnTo>
                  <a:lnTo>
                    <a:pt x="259" y="245"/>
                  </a:lnTo>
                  <a:lnTo>
                    <a:pt x="259" y="249"/>
                  </a:lnTo>
                  <a:lnTo>
                    <a:pt x="257" y="252"/>
                  </a:lnTo>
                  <a:lnTo>
                    <a:pt x="255" y="256"/>
                  </a:lnTo>
                  <a:lnTo>
                    <a:pt x="253" y="260"/>
                  </a:lnTo>
                  <a:lnTo>
                    <a:pt x="251" y="264"/>
                  </a:lnTo>
                  <a:lnTo>
                    <a:pt x="251" y="268"/>
                  </a:lnTo>
                  <a:lnTo>
                    <a:pt x="250" y="271"/>
                  </a:lnTo>
                  <a:lnTo>
                    <a:pt x="248" y="275"/>
                  </a:lnTo>
                  <a:lnTo>
                    <a:pt x="248" y="279"/>
                  </a:lnTo>
                  <a:lnTo>
                    <a:pt x="246" y="281"/>
                  </a:lnTo>
                  <a:lnTo>
                    <a:pt x="244" y="285"/>
                  </a:lnTo>
                  <a:lnTo>
                    <a:pt x="244" y="290"/>
                  </a:lnTo>
                  <a:lnTo>
                    <a:pt x="244" y="292"/>
                  </a:lnTo>
                  <a:lnTo>
                    <a:pt x="240" y="298"/>
                  </a:lnTo>
                  <a:lnTo>
                    <a:pt x="238" y="306"/>
                  </a:lnTo>
                  <a:lnTo>
                    <a:pt x="238" y="309"/>
                  </a:lnTo>
                  <a:lnTo>
                    <a:pt x="234" y="313"/>
                  </a:lnTo>
                  <a:lnTo>
                    <a:pt x="234" y="317"/>
                  </a:lnTo>
                  <a:lnTo>
                    <a:pt x="234" y="323"/>
                  </a:lnTo>
                  <a:lnTo>
                    <a:pt x="232" y="325"/>
                  </a:lnTo>
                  <a:lnTo>
                    <a:pt x="232" y="326"/>
                  </a:lnTo>
                  <a:lnTo>
                    <a:pt x="232" y="328"/>
                  </a:lnTo>
                  <a:lnTo>
                    <a:pt x="234" y="328"/>
                  </a:lnTo>
                  <a:lnTo>
                    <a:pt x="238" y="326"/>
                  </a:lnTo>
                  <a:lnTo>
                    <a:pt x="244" y="325"/>
                  </a:lnTo>
                  <a:lnTo>
                    <a:pt x="248" y="325"/>
                  </a:lnTo>
                  <a:lnTo>
                    <a:pt x="251" y="325"/>
                  </a:lnTo>
                  <a:lnTo>
                    <a:pt x="253" y="323"/>
                  </a:lnTo>
                  <a:lnTo>
                    <a:pt x="259" y="323"/>
                  </a:lnTo>
                  <a:lnTo>
                    <a:pt x="263" y="321"/>
                  </a:lnTo>
                  <a:lnTo>
                    <a:pt x="267" y="319"/>
                  </a:lnTo>
                  <a:lnTo>
                    <a:pt x="272" y="319"/>
                  </a:lnTo>
                  <a:lnTo>
                    <a:pt x="278" y="317"/>
                  </a:lnTo>
                  <a:lnTo>
                    <a:pt x="284" y="317"/>
                  </a:lnTo>
                  <a:lnTo>
                    <a:pt x="289" y="315"/>
                  </a:lnTo>
                  <a:lnTo>
                    <a:pt x="295" y="313"/>
                  </a:lnTo>
                  <a:lnTo>
                    <a:pt x="301" y="311"/>
                  </a:lnTo>
                  <a:lnTo>
                    <a:pt x="307" y="311"/>
                  </a:lnTo>
                  <a:lnTo>
                    <a:pt x="312" y="309"/>
                  </a:lnTo>
                  <a:lnTo>
                    <a:pt x="316" y="307"/>
                  </a:lnTo>
                  <a:lnTo>
                    <a:pt x="320" y="307"/>
                  </a:lnTo>
                  <a:lnTo>
                    <a:pt x="322" y="306"/>
                  </a:lnTo>
                  <a:lnTo>
                    <a:pt x="326" y="306"/>
                  </a:lnTo>
                  <a:lnTo>
                    <a:pt x="329" y="304"/>
                  </a:lnTo>
                  <a:lnTo>
                    <a:pt x="333" y="304"/>
                  </a:lnTo>
                  <a:lnTo>
                    <a:pt x="335" y="302"/>
                  </a:lnTo>
                  <a:lnTo>
                    <a:pt x="339" y="302"/>
                  </a:lnTo>
                  <a:lnTo>
                    <a:pt x="343" y="300"/>
                  </a:lnTo>
                  <a:lnTo>
                    <a:pt x="346" y="300"/>
                  </a:lnTo>
                  <a:lnTo>
                    <a:pt x="350" y="298"/>
                  </a:lnTo>
                  <a:lnTo>
                    <a:pt x="354" y="298"/>
                  </a:lnTo>
                  <a:lnTo>
                    <a:pt x="358" y="296"/>
                  </a:lnTo>
                  <a:lnTo>
                    <a:pt x="360" y="294"/>
                  </a:lnTo>
                  <a:lnTo>
                    <a:pt x="364" y="294"/>
                  </a:lnTo>
                  <a:lnTo>
                    <a:pt x="367" y="292"/>
                  </a:lnTo>
                  <a:lnTo>
                    <a:pt x="371" y="292"/>
                  </a:lnTo>
                  <a:lnTo>
                    <a:pt x="375" y="290"/>
                  </a:lnTo>
                  <a:lnTo>
                    <a:pt x="379" y="290"/>
                  </a:lnTo>
                  <a:lnTo>
                    <a:pt x="383" y="290"/>
                  </a:lnTo>
                  <a:lnTo>
                    <a:pt x="386" y="287"/>
                  </a:lnTo>
                  <a:lnTo>
                    <a:pt x="390" y="287"/>
                  </a:lnTo>
                  <a:lnTo>
                    <a:pt x="392" y="285"/>
                  </a:lnTo>
                  <a:lnTo>
                    <a:pt x="396" y="283"/>
                  </a:lnTo>
                  <a:lnTo>
                    <a:pt x="400" y="281"/>
                  </a:lnTo>
                  <a:lnTo>
                    <a:pt x="403" y="281"/>
                  </a:lnTo>
                  <a:lnTo>
                    <a:pt x="407" y="279"/>
                  </a:lnTo>
                  <a:lnTo>
                    <a:pt x="411" y="279"/>
                  </a:lnTo>
                  <a:lnTo>
                    <a:pt x="415" y="275"/>
                  </a:lnTo>
                  <a:lnTo>
                    <a:pt x="417" y="275"/>
                  </a:lnTo>
                  <a:lnTo>
                    <a:pt x="421" y="273"/>
                  </a:lnTo>
                  <a:lnTo>
                    <a:pt x="426" y="273"/>
                  </a:lnTo>
                  <a:lnTo>
                    <a:pt x="428" y="271"/>
                  </a:lnTo>
                  <a:lnTo>
                    <a:pt x="432" y="269"/>
                  </a:lnTo>
                  <a:lnTo>
                    <a:pt x="436" y="268"/>
                  </a:lnTo>
                  <a:lnTo>
                    <a:pt x="440" y="268"/>
                  </a:lnTo>
                  <a:lnTo>
                    <a:pt x="442" y="266"/>
                  </a:lnTo>
                  <a:lnTo>
                    <a:pt x="445" y="266"/>
                  </a:lnTo>
                  <a:lnTo>
                    <a:pt x="449" y="264"/>
                  </a:lnTo>
                  <a:lnTo>
                    <a:pt x="453" y="262"/>
                  </a:lnTo>
                  <a:lnTo>
                    <a:pt x="455" y="260"/>
                  </a:lnTo>
                  <a:lnTo>
                    <a:pt x="459" y="260"/>
                  </a:lnTo>
                  <a:lnTo>
                    <a:pt x="462" y="258"/>
                  </a:lnTo>
                  <a:lnTo>
                    <a:pt x="466" y="256"/>
                  </a:lnTo>
                  <a:lnTo>
                    <a:pt x="468" y="254"/>
                  </a:lnTo>
                  <a:lnTo>
                    <a:pt x="472" y="254"/>
                  </a:lnTo>
                  <a:lnTo>
                    <a:pt x="476" y="252"/>
                  </a:lnTo>
                  <a:lnTo>
                    <a:pt x="480" y="250"/>
                  </a:lnTo>
                  <a:lnTo>
                    <a:pt x="485" y="249"/>
                  </a:lnTo>
                  <a:lnTo>
                    <a:pt x="491" y="247"/>
                  </a:lnTo>
                  <a:lnTo>
                    <a:pt x="497" y="245"/>
                  </a:lnTo>
                  <a:lnTo>
                    <a:pt x="502" y="243"/>
                  </a:lnTo>
                  <a:lnTo>
                    <a:pt x="506" y="239"/>
                  </a:lnTo>
                  <a:lnTo>
                    <a:pt x="512" y="237"/>
                  </a:lnTo>
                  <a:lnTo>
                    <a:pt x="516" y="235"/>
                  </a:lnTo>
                  <a:lnTo>
                    <a:pt x="521" y="233"/>
                  </a:lnTo>
                  <a:lnTo>
                    <a:pt x="523" y="231"/>
                  </a:lnTo>
                  <a:lnTo>
                    <a:pt x="529" y="231"/>
                  </a:lnTo>
                  <a:lnTo>
                    <a:pt x="531" y="230"/>
                  </a:lnTo>
                  <a:lnTo>
                    <a:pt x="535" y="228"/>
                  </a:lnTo>
                  <a:lnTo>
                    <a:pt x="537" y="228"/>
                  </a:lnTo>
                  <a:lnTo>
                    <a:pt x="538" y="228"/>
                  </a:lnTo>
                  <a:lnTo>
                    <a:pt x="540" y="224"/>
                  </a:lnTo>
                  <a:lnTo>
                    <a:pt x="542" y="224"/>
                  </a:lnTo>
                  <a:lnTo>
                    <a:pt x="540" y="226"/>
                  </a:lnTo>
                  <a:lnTo>
                    <a:pt x="537" y="230"/>
                  </a:lnTo>
                  <a:lnTo>
                    <a:pt x="535" y="231"/>
                  </a:lnTo>
                  <a:lnTo>
                    <a:pt x="533" y="233"/>
                  </a:lnTo>
                  <a:lnTo>
                    <a:pt x="529" y="237"/>
                  </a:lnTo>
                  <a:lnTo>
                    <a:pt x="527" y="241"/>
                  </a:lnTo>
                  <a:lnTo>
                    <a:pt x="521" y="245"/>
                  </a:lnTo>
                  <a:lnTo>
                    <a:pt x="518" y="249"/>
                  </a:lnTo>
                  <a:lnTo>
                    <a:pt x="512" y="252"/>
                  </a:lnTo>
                  <a:lnTo>
                    <a:pt x="508" y="258"/>
                  </a:lnTo>
                  <a:lnTo>
                    <a:pt x="502" y="264"/>
                  </a:lnTo>
                  <a:lnTo>
                    <a:pt x="497" y="268"/>
                  </a:lnTo>
                  <a:lnTo>
                    <a:pt x="491" y="275"/>
                  </a:lnTo>
                  <a:lnTo>
                    <a:pt x="485" y="281"/>
                  </a:lnTo>
                  <a:lnTo>
                    <a:pt x="481" y="283"/>
                  </a:lnTo>
                  <a:lnTo>
                    <a:pt x="478" y="287"/>
                  </a:lnTo>
                  <a:lnTo>
                    <a:pt x="474" y="290"/>
                  </a:lnTo>
                  <a:lnTo>
                    <a:pt x="470" y="292"/>
                  </a:lnTo>
                  <a:lnTo>
                    <a:pt x="466" y="294"/>
                  </a:lnTo>
                  <a:lnTo>
                    <a:pt x="462" y="298"/>
                  </a:lnTo>
                  <a:lnTo>
                    <a:pt x="459" y="302"/>
                  </a:lnTo>
                  <a:lnTo>
                    <a:pt x="455" y="306"/>
                  </a:lnTo>
                  <a:lnTo>
                    <a:pt x="453" y="309"/>
                  </a:lnTo>
                  <a:lnTo>
                    <a:pt x="447" y="311"/>
                  </a:lnTo>
                  <a:lnTo>
                    <a:pt x="443" y="315"/>
                  </a:lnTo>
                  <a:lnTo>
                    <a:pt x="440" y="319"/>
                  </a:lnTo>
                  <a:lnTo>
                    <a:pt x="436" y="323"/>
                  </a:lnTo>
                  <a:lnTo>
                    <a:pt x="434" y="325"/>
                  </a:lnTo>
                  <a:lnTo>
                    <a:pt x="428" y="328"/>
                  </a:lnTo>
                  <a:lnTo>
                    <a:pt x="426" y="332"/>
                  </a:lnTo>
                  <a:lnTo>
                    <a:pt x="421" y="336"/>
                  </a:lnTo>
                  <a:lnTo>
                    <a:pt x="417" y="338"/>
                  </a:lnTo>
                  <a:lnTo>
                    <a:pt x="411" y="342"/>
                  </a:lnTo>
                  <a:lnTo>
                    <a:pt x="409" y="345"/>
                  </a:lnTo>
                  <a:lnTo>
                    <a:pt x="403" y="349"/>
                  </a:lnTo>
                  <a:lnTo>
                    <a:pt x="402" y="353"/>
                  </a:lnTo>
                  <a:lnTo>
                    <a:pt x="396" y="355"/>
                  </a:lnTo>
                  <a:lnTo>
                    <a:pt x="392" y="359"/>
                  </a:lnTo>
                  <a:lnTo>
                    <a:pt x="386" y="363"/>
                  </a:lnTo>
                  <a:lnTo>
                    <a:pt x="384" y="366"/>
                  </a:lnTo>
                  <a:lnTo>
                    <a:pt x="379" y="368"/>
                  </a:lnTo>
                  <a:lnTo>
                    <a:pt x="375" y="372"/>
                  </a:lnTo>
                  <a:lnTo>
                    <a:pt x="371" y="374"/>
                  </a:lnTo>
                  <a:lnTo>
                    <a:pt x="367" y="378"/>
                  </a:lnTo>
                  <a:lnTo>
                    <a:pt x="362" y="382"/>
                  </a:lnTo>
                  <a:lnTo>
                    <a:pt x="358" y="385"/>
                  </a:lnTo>
                  <a:lnTo>
                    <a:pt x="354" y="387"/>
                  </a:lnTo>
                  <a:lnTo>
                    <a:pt x="350" y="389"/>
                  </a:lnTo>
                  <a:lnTo>
                    <a:pt x="345" y="393"/>
                  </a:lnTo>
                  <a:lnTo>
                    <a:pt x="341" y="395"/>
                  </a:lnTo>
                  <a:lnTo>
                    <a:pt x="337" y="399"/>
                  </a:lnTo>
                  <a:lnTo>
                    <a:pt x="333" y="401"/>
                  </a:lnTo>
                  <a:lnTo>
                    <a:pt x="327" y="402"/>
                  </a:lnTo>
                  <a:lnTo>
                    <a:pt x="326" y="406"/>
                  </a:lnTo>
                  <a:lnTo>
                    <a:pt x="320" y="408"/>
                  </a:lnTo>
                  <a:lnTo>
                    <a:pt x="316" y="410"/>
                  </a:lnTo>
                  <a:lnTo>
                    <a:pt x="310" y="412"/>
                  </a:lnTo>
                  <a:lnTo>
                    <a:pt x="308" y="416"/>
                  </a:lnTo>
                  <a:lnTo>
                    <a:pt x="305" y="418"/>
                  </a:lnTo>
                  <a:lnTo>
                    <a:pt x="301" y="420"/>
                  </a:lnTo>
                  <a:lnTo>
                    <a:pt x="295" y="421"/>
                  </a:lnTo>
                  <a:lnTo>
                    <a:pt x="291" y="425"/>
                  </a:lnTo>
                  <a:lnTo>
                    <a:pt x="288" y="427"/>
                  </a:lnTo>
                  <a:lnTo>
                    <a:pt x="284" y="429"/>
                  </a:lnTo>
                  <a:lnTo>
                    <a:pt x="280" y="431"/>
                  </a:lnTo>
                  <a:lnTo>
                    <a:pt x="276" y="433"/>
                  </a:lnTo>
                  <a:lnTo>
                    <a:pt x="272" y="435"/>
                  </a:lnTo>
                  <a:lnTo>
                    <a:pt x="269" y="437"/>
                  </a:lnTo>
                  <a:lnTo>
                    <a:pt x="265" y="439"/>
                  </a:lnTo>
                  <a:lnTo>
                    <a:pt x="263" y="440"/>
                  </a:lnTo>
                  <a:lnTo>
                    <a:pt x="259" y="442"/>
                  </a:lnTo>
                  <a:lnTo>
                    <a:pt x="253" y="444"/>
                  </a:lnTo>
                  <a:lnTo>
                    <a:pt x="251" y="444"/>
                  </a:lnTo>
                  <a:lnTo>
                    <a:pt x="248" y="448"/>
                  </a:lnTo>
                  <a:lnTo>
                    <a:pt x="244" y="448"/>
                  </a:lnTo>
                  <a:lnTo>
                    <a:pt x="240" y="450"/>
                  </a:lnTo>
                  <a:lnTo>
                    <a:pt x="238" y="452"/>
                  </a:lnTo>
                  <a:lnTo>
                    <a:pt x="234" y="454"/>
                  </a:lnTo>
                  <a:lnTo>
                    <a:pt x="232" y="454"/>
                  </a:lnTo>
                  <a:lnTo>
                    <a:pt x="229" y="456"/>
                  </a:lnTo>
                  <a:lnTo>
                    <a:pt x="225" y="456"/>
                  </a:lnTo>
                  <a:lnTo>
                    <a:pt x="221" y="458"/>
                  </a:lnTo>
                  <a:lnTo>
                    <a:pt x="217" y="461"/>
                  </a:lnTo>
                  <a:lnTo>
                    <a:pt x="211" y="463"/>
                  </a:lnTo>
                  <a:lnTo>
                    <a:pt x="208" y="463"/>
                  </a:lnTo>
                  <a:lnTo>
                    <a:pt x="202" y="467"/>
                  </a:lnTo>
                  <a:lnTo>
                    <a:pt x="198" y="467"/>
                  </a:lnTo>
                  <a:lnTo>
                    <a:pt x="194" y="469"/>
                  </a:lnTo>
                  <a:lnTo>
                    <a:pt x="191" y="471"/>
                  </a:lnTo>
                  <a:lnTo>
                    <a:pt x="189" y="473"/>
                  </a:lnTo>
                  <a:lnTo>
                    <a:pt x="185" y="473"/>
                  </a:lnTo>
                  <a:lnTo>
                    <a:pt x="183" y="475"/>
                  </a:lnTo>
                  <a:lnTo>
                    <a:pt x="181" y="475"/>
                  </a:lnTo>
                  <a:lnTo>
                    <a:pt x="181" y="477"/>
                  </a:lnTo>
                  <a:lnTo>
                    <a:pt x="179" y="477"/>
                  </a:lnTo>
                  <a:lnTo>
                    <a:pt x="177" y="478"/>
                  </a:lnTo>
                  <a:lnTo>
                    <a:pt x="175" y="482"/>
                  </a:lnTo>
                  <a:lnTo>
                    <a:pt x="175" y="486"/>
                  </a:lnTo>
                  <a:lnTo>
                    <a:pt x="172" y="490"/>
                  </a:lnTo>
                  <a:lnTo>
                    <a:pt x="172" y="492"/>
                  </a:lnTo>
                  <a:lnTo>
                    <a:pt x="170" y="496"/>
                  </a:lnTo>
                  <a:lnTo>
                    <a:pt x="168" y="499"/>
                  </a:lnTo>
                  <a:lnTo>
                    <a:pt x="166" y="503"/>
                  </a:lnTo>
                  <a:lnTo>
                    <a:pt x="164" y="507"/>
                  </a:lnTo>
                  <a:lnTo>
                    <a:pt x="164" y="513"/>
                  </a:lnTo>
                  <a:lnTo>
                    <a:pt x="162" y="516"/>
                  </a:lnTo>
                  <a:lnTo>
                    <a:pt x="158" y="520"/>
                  </a:lnTo>
                  <a:lnTo>
                    <a:pt x="156" y="526"/>
                  </a:lnTo>
                  <a:lnTo>
                    <a:pt x="153" y="532"/>
                  </a:lnTo>
                  <a:lnTo>
                    <a:pt x="153" y="537"/>
                  </a:lnTo>
                  <a:lnTo>
                    <a:pt x="149" y="543"/>
                  </a:lnTo>
                  <a:lnTo>
                    <a:pt x="147" y="549"/>
                  </a:lnTo>
                  <a:lnTo>
                    <a:pt x="145" y="555"/>
                  </a:lnTo>
                  <a:lnTo>
                    <a:pt x="143" y="560"/>
                  </a:lnTo>
                  <a:lnTo>
                    <a:pt x="139" y="564"/>
                  </a:lnTo>
                  <a:lnTo>
                    <a:pt x="137" y="572"/>
                  </a:lnTo>
                  <a:lnTo>
                    <a:pt x="135" y="575"/>
                  </a:lnTo>
                  <a:lnTo>
                    <a:pt x="135" y="577"/>
                  </a:lnTo>
                  <a:lnTo>
                    <a:pt x="134" y="581"/>
                  </a:lnTo>
                  <a:lnTo>
                    <a:pt x="134" y="585"/>
                  </a:lnTo>
                  <a:lnTo>
                    <a:pt x="132" y="587"/>
                  </a:lnTo>
                  <a:lnTo>
                    <a:pt x="132" y="591"/>
                  </a:lnTo>
                  <a:lnTo>
                    <a:pt x="128" y="594"/>
                  </a:lnTo>
                  <a:lnTo>
                    <a:pt x="128" y="596"/>
                  </a:lnTo>
                  <a:lnTo>
                    <a:pt x="128" y="600"/>
                  </a:lnTo>
                  <a:lnTo>
                    <a:pt x="126" y="604"/>
                  </a:lnTo>
                  <a:lnTo>
                    <a:pt x="124" y="608"/>
                  </a:lnTo>
                  <a:lnTo>
                    <a:pt x="124" y="612"/>
                  </a:lnTo>
                  <a:lnTo>
                    <a:pt x="120" y="615"/>
                  </a:lnTo>
                  <a:lnTo>
                    <a:pt x="118" y="623"/>
                  </a:lnTo>
                  <a:lnTo>
                    <a:pt x="118" y="625"/>
                  </a:lnTo>
                  <a:lnTo>
                    <a:pt x="118" y="631"/>
                  </a:lnTo>
                  <a:lnTo>
                    <a:pt x="116" y="632"/>
                  </a:lnTo>
                  <a:lnTo>
                    <a:pt x="115" y="636"/>
                  </a:lnTo>
                  <a:lnTo>
                    <a:pt x="113" y="640"/>
                  </a:lnTo>
                  <a:lnTo>
                    <a:pt x="113" y="648"/>
                  </a:lnTo>
                  <a:lnTo>
                    <a:pt x="109" y="651"/>
                  </a:lnTo>
                  <a:lnTo>
                    <a:pt x="109" y="655"/>
                  </a:lnTo>
                  <a:lnTo>
                    <a:pt x="109" y="657"/>
                  </a:lnTo>
                  <a:lnTo>
                    <a:pt x="109" y="661"/>
                  </a:lnTo>
                  <a:lnTo>
                    <a:pt x="107" y="667"/>
                  </a:lnTo>
                  <a:lnTo>
                    <a:pt x="105" y="672"/>
                  </a:lnTo>
                  <a:lnTo>
                    <a:pt x="103" y="678"/>
                  </a:lnTo>
                  <a:lnTo>
                    <a:pt x="103" y="684"/>
                  </a:lnTo>
                  <a:lnTo>
                    <a:pt x="103" y="689"/>
                  </a:lnTo>
                  <a:lnTo>
                    <a:pt x="101" y="695"/>
                  </a:lnTo>
                  <a:lnTo>
                    <a:pt x="101" y="699"/>
                  </a:lnTo>
                  <a:lnTo>
                    <a:pt x="101" y="705"/>
                  </a:lnTo>
                  <a:lnTo>
                    <a:pt x="99" y="708"/>
                  </a:lnTo>
                  <a:lnTo>
                    <a:pt x="99" y="714"/>
                  </a:lnTo>
                  <a:lnTo>
                    <a:pt x="99" y="718"/>
                  </a:lnTo>
                  <a:lnTo>
                    <a:pt x="99" y="722"/>
                  </a:lnTo>
                  <a:lnTo>
                    <a:pt x="99" y="726"/>
                  </a:lnTo>
                  <a:lnTo>
                    <a:pt x="97" y="729"/>
                  </a:lnTo>
                  <a:lnTo>
                    <a:pt x="97" y="733"/>
                  </a:lnTo>
                  <a:lnTo>
                    <a:pt x="97" y="737"/>
                  </a:lnTo>
                  <a:lnTo>
                    <a:pt x="97" y="741"/>
                  </a:lnTo>
                  <a:lnTo>
                    <a:pt x="97" y="745"/>
                  </a:lnTo>
                  <a:lnTo>
                    <a:pt x="97" y="746"/>
                  </a:lnTo>
                  <a:lnTo>
                    <a:pt x="97" y="748"/>
                  </a:lnTo>
                  <a:lnTo>
                    <a:pt x="99" y="748"/>
                  </a:lnTo>
                  <a:lnTo>
                    <a:pt x="101" y="750"/>
                  </a:lnTo>
                  <a:lnTo>
                    <a:pt x="107" y="750"/>
                  </a:lnTo>
                  <a:lnTo>
                    <a:pt x="113" y="750"/>
                  </a:lnTo>
                  <a:lnTo>
                    <a:pt x="115" y="750"/>
                  </a:lnTo>
                  <a:lnTo>
                    <a:pt x="118" y="750"/>
                  </a:lnTo>
                  <a:lnTo>
                    <a:pt x="122" y="750"/>
                  </a:lnTo>
                  <a:lnTo>
                    <a:pt x="126" y="750"/>
                  </a:lnTo>
                  <a:lnTo>
                    <a:pt x="132" y="750"/>
                  </a:lnTo>
                  <a:lnTo>
                    <a:pt x="135" y="750"/>
                  </a:lnTo>
                  <a:lnTo>
                    <a:pt x="139" y="750"/>
                  </a:lnTo>
                  <a:lnTo>
                    <a:pt x="145" y="750"/>
                  </a:lnTo>
                  <a:lnTo>
                    <a:pt x="151" y="750"/>
                  </a:lnTo>
                  <a:lnTo>
                    <a:pt x="156" y="748"/>
                  </a:lnTo>
                  <a:lnTo>
                    <a:pt x="160" y="748"/>
                  </a:lnTo>
                  <a:lnTo>
                    <a:pt x="162" y="746"/>
                  </a:lnTo>
                  <a:lnTo>
                    <a:pt x="166" y="746"/>
                  </a:lnTo>
                  <a:lnTo>
                    <a:pt x="170" y="746"/>
                  </a:lnTo>
                  <a:lnTo>
                    <a:pt x="172" y="746"/>
                  </a:lnTo>
                  <a:lnTo>
                    <a:pt x="177" y="746"/>
                  </a:lnTo>
                  <a:lnTo>
                    <a:pt x="181" y="745"/>
                  </a:lnTo>
                  <a:lnTo>
                    <a:pt x="183" y="745"/>
                  </a:lnTo>
                  <a:lnTo>
                    <a:pt x="187" y="745"/>
                  </a:lnTo>
                  <a:lnTo>
                    <a:pt x="191" y="743"/>
                  </a:lnTo>
                  <a:lnTo>
                    <a:pt x="194" y="741"/>
                  </a:lnTo>
                  <a:lnTo>
                    <a:pt x="198" y="741"/>
                  </a:lnTo>
                  <a:lnTo>
                    <a:pt x="202" y="741"/>
                  </a:lnTo>
                  <a:lnTo>
                    <a:pt x="206" y="739"/>
                  </a:lnTo>
                  <a:lnTo>
                    <a:pt x="210" y="739"/>
                  </a:lnTo>
                  <a:lnTo>
                    <a:pt x="215" y="739"/>
                  </a:lnTo>
                  <a:lnTo>
                    <a:pt x="219" y="737"/>
                  </a:lnTo>
                  <a:lnTo>
                    <a:pt x="225" y="735"/>
                  </a:lnTo>
                  <a:lnTo>
                    <a:pt x="227" y="733"/>
                  </a:lnTo>
                  <a:lnTo>
                    <a:pt x="232" y="733"/>
                  </a:lnTo>
                  <a:lnTo>
                    <a:pt x="236" y="731"/>
                  </a:lnTo>
                  <a:lnTo>
                    <a:pt x="242" y="729"/>
                  </a:lnTo>
                  <a:lnTo>
                    <a:pt x="246" y="727"/>
                  </a:lnTo>
                  <a:lnTo>
                    <a:pt x="251" y="727"/>
                  </a:lnTo>
                  <a:lnTo>
                    <a:pt x="257" y="726"/>
                  </a:lnTo>
                  <a:lnTo>
                    <a:pt x="261" y="724"/>
                  </a:lnTo>
                  <a:lnTo>
                    <a:pt x="265" y="722"/>
                  </a:lnTo>
                  <a:lnTo>
                    <a:pt x="270" y="720"/>
                  </a:lnTo>
                  <a:lnTo>
                    <a:pt x="276" y="718"/>
                  </a:lnTo>
                  <a:lnTo>
                    <a:pt x="280" y="716"/>
                  </a:lnTo>
                  <a:lnTo>
                    <a:pt x="286" y="714"/>
                  </a:lnTo>
                  <a:lnTo>
                    <a:pt x="291" y="712"/>
                  </a:lnTo>
                  <a:lnTo>
                    <a:pt x="295" y="710"/>
                  </a:lnTo>
                  <a:lnTo>
                    <a:pt x="301" y="708"/>
                  </a:lnTo>
                  <a:lnTo>
                    <a:pt x="305" y="707"/>
                  </a:lnTo>
                  <a:lnTo>
                    <a:pt x="310" y="703"/>
                  </a:lnTo>
                  <a:lnTo>
                    <a:pt x="316" y="701"/>
                  </a:lnTo>
                  <a:lnTo>
                    <a:pt x="322" y="697"/>
                  </a:lnTo>
                  <a:lnTo>
                    <a:pt x="327" y="695"/>
                  </a:lnTo>
                  <a:lnTo>
                    <a:pt x="331" y="695"/>
                  </a:lnTo>
                  <a:lnTo>
                    <a:pt x="337" y="691"/>
                  </a:lnTo>
                  <a:lnTo>
                    <a:pt x="341" y="689"/>
                  </a:lnTo>
                  <a:lnTo>
                    <a:pt x="346" y="688"/>
                  </a:lnTo>
                  <a:lnTo>
                    <a:pt x="352" y="684"/>
                  </a:lnTo>
                  <a:lnTo>
                    <a:pt x="356" y="682"/>
                  </a:lnTo>
                  <a:lnTo>
                    <a:pt x="362" y="680"/>
                  </a:lnTo>
                  <a:lnTo>
                    <a:pt x="367" y="676"/>
                  </a:lnTo>
                  <a:lnTo>
                    <a:pt x="371" y="676"/>
                  </a:lnTo>
                  <a:lnTo>
                    <a:pt x="377" y="672"/>
                  </a:lnTo>
                  <a:lnTo>
                    <a:pt x="381" y="670"/>
                  </a:lnTo>
                  <a:lnTo>
                    <a:pt x="386" y="669"/>
                  </a:lnTo>
                  <a:lnTo>
                    <a:pt x="390" y="665"/>
                  </a:lnTo>
                  <a:lnTo>
                    <a:pt x="396" y="663"/>
                  </a:lnTo>
                  <a:lnTo>
                    <a:pt x="400" y="661"/>
                  </a:lnTo>
                  <a:lnTo>
                    <a:pt x="403" y="657"/>
                  </a:lnTo>
                  <a:lnTo>
                    <a:pt x="409" y="657"/>
                  </a:lnTo>
                  <a:lnTo>
                    <a:pt x="413" y="653"/>
                  </a:lnTo>
                  <a:lnTo>
                    <a:pt x="417" y="651"/>
                  </a:lnTo>
                  <a:lnTo>
                    <a:pt x="421" y="650"/>
                  </a:lnTo>
                  <a:lnTo>
                    <a:pt x="426" y="646"/>
                  </a:lnTo>
                  <a:lnTo>
                    <a:pt x="428" y="644"/>
                  </a:lnTo>
                  <a:lnTo>
                    <a:pt x="434" y="642"/>
                  </a:lnTo>
                  <a:lnTo>
                    <a:pt x="436" y="640"/>
                  </a:lnTo>
                  <a:lnTo>
                    <a:pt x="442" y="638"/>
                  </a:lnTo>
                  <a:lnTo>
                    <a:pt x="445" y="636"/>
                  </a:lnTo>
                  <a:lnTo>
                    <a:pt x="447" y="634"/>
                  </a:lnTo>
                  <a:lnTo>
                    <a:pt x="451" y="632"/>
                  </a:lnTo>
                  <a:lnTo>
                    <a:pt x="455" y="631"/>
                  </a:lnTo>
                  <a:lnTo>
                    <a:pt x="461" y="627"/>
                  </a:lnTo>
                  <a:lnTo>
                    <a:pt x="466" y="625"/>
                  </a:lnTo>
                  <a:lnTo>
                    <a:pt x="472" y="621"/>
                  </a:lnTo>
                  <a:lnTo>
                    <a:pt x="476" y="619"/>
                  </a:lnTo>
                  <a:lnTo>
                    <a:pt x="480" y="615"/>
                  </a:lnTo>
                  <a:lnTo>
                    <a:pt x="483" y="615"/>
                  </a:lnTo>
                  <a:lnTo>
                    <a:pt x="487" y="613"/>
                  </a:lnTo>
                  <a:lnTo>
                    <a:pt x="491" y="612"/>
                  </a:lnTo>
                  <a:lnTo>
                    <a:pt x="514" y="688"/>
                  </a:lnTo>
                  <a:lnTo>
                    <a:pt x="512" y="688"/>
                  </a:lnTo>
                  <a:lnTo>
                    <a:pt x="508" y="693"/>
                  </a:lnTo>
                  <a:lnTo>
                    <a:pt x="504" y="693"/>
                  </a:lnTo>
                  <a:lnTo>
                    <a:pt x="502" y="697"/>
                  </a:lnTo>
                  <a:lnTo>
                    <a:pt x="499" y="701"/>
                  </a:lnTo>
                  <a:lnTo>
                    <a:pt x="495" y="705"/>
                  </a:lnTo>
                  <a:lnTo>
                    <a:pt x="489" y="708"/>
                  </a:lnTo>
                  <a:lnTo>
                    <a:pt x="485" y="712"/>
                  </a:lnTo>
                  <a:lnTo>
                    <a:pt x="480" y="718"/>
                  </a:lnTo>
                  <a:lnTo>
                    <a:pt x="474" y="724"/>
                  </a:lnTo>
                  <a:lnTo>
                    <a:pt x="470" y="726"/>
                  </a:lnTo>
                  <a:lnTo>
                    <a:pt x="466" y="727"/>
                  </a:lnTo>
                  <a:lnTo>
                    <a:pt x="462" y="731"/>
                  </a:lnTo>
                  <a:lnTo>
                    <a:pt x="461" y="733"/>
                  </a:lnTo>
                  <a:lnTo>
                    <a:pt x="457" y="737"/>
                  </a:lnTo>
                  <a:lnTo>
                    <a:pt x="453" y="741"/>
                  </a:lnTo>
                  <a:lnTo>
                    <a:pt x="449" y="743"/>
                  </a:lnTo>
                  <a:lnTo>
                    <a:pt x="445" y="746"/>
                  </a:lnTo>
                  <a:lnTo>
                    <a:pt x="442" y="750"/>
                  </a:lnTo>
                  <a:lnTo>
                    <a:pt x="438" y="752"/>
                  </a:lnTo>
                  <a:lnTo>
                    <a:pt x="434" y="756"/>
                  </a:lnTo>
                  <a:lnTo>
                    <a:pt x="428" y="758"/>
                  </a:lnTo>
                  <a:lnTo>
                    <a:pt x="424" y="762"/>
                  </a:lnTo>
                  <a:lnTo>
                    <a:pt x="421" y="764"/>
                  </a:lnTo>
                  <a:lnTo>
                    <a:pt x="417" y="769"/>
                  </a:lnTo>
                  <a:lnTo>
                    <a:pt x="411" y="771"/>
                  </a:lnTo>
                  <a:lnTo>
                    <a:pt x="407" y="775"/>
                  </a:lnTo>
                  <a:lnTo>
                    <a:pt x="403" y="777"/>
                  </a:lnTo>
                  <a:lnTo>
                    <a:pt x="398" y="781"/>
                  </a:lnTo>
                  <a:lnTo>
                    <a:pt x="394" y="784"/>
                  </a:lnTo>
                  <a:lnTo>
                    <a:pt x="390" y="788"/>
                  </a:lnTo>
                  <a:lnTo>
                    <a:pt x="384" y="790"/>
                  </a:lnTo>
                  <a:lnTo>
                    <a:pt x="379" y="794"/>
                  </a:lnTo>
                  <a:lnTo>
                    <a:pt x="377" y="798"/>
                  </a:lnTo>
                  <a:lnTo>
                    <a:pt x="371" y="802"/>
                  </a:lnTo>
                  <a:lnTo>
                    <a:pt x="365" y="803"/>
                  </a:lnTo>
                  <a:lnTo>
                    <a:pt x="360" y="807"/>
                  </a:lnTo>
                  <a:lnTo>
                    <a:pt x="356" y="809"/>
                  </a:lnTo>
                  <a:lnTo>
                    <a:pt x="350" y="813"/>
                  </a:lnTo>
                  <a:lnTo>
                    <a:pt x="346" y="815"/>
                  </a:lnTo>
                  <a:lnTo>
                    <a:pt x="341" y="819"/>
                  </a:lnTo>
                  <a:lnTo>
                    <a:pt x="335" y="822"/>
                  </a:lnTo>
                  <a:lnTo>
                    <a:pt x="329" y="824"/>
                  </a:lnTo>
                  <a:lnTo>
                    <a:pt x="326" y="826"/>
                  </a:lnTo>
                  <a:lnTo>
                    <a:pt x="320" y="830"/>
                  </a:lnTo>
                  <a:lnTo>
                    <a:pt x="316" y="834"/>
                  </a:lnTo>
                  <a:lnTo>
                    <a:pt x="310" y="836"/>
                  </a:lnTo>
                  <a:lnTo>
                    <a:pt x="305" y="838"/>
                  </a:lnTo>
                  <a:lnTo>
                    <a:pt x="301" y="840"/>
                  </a:lnTo>
                  <a:lnTo>
                    <a:pt x="295" y="843"/>
                  </a:lnTo>
                  <a:lnTo>
                    <a:pt x="289" y="845"/>
                  </a:lnTo>
                  <a:lnTo>
                    <a:pt x="284" y="847"/>
                  </a:lnTo>
                  <a:lnTo>
                    <a:pt x="278" y="849"/>
                  </a:lnTo>
                  <a:lnTo>
                    <a:pt x="274" y="851"/>
                  </a:lnTo>
                  <a:lnTo>
                    <a:pt x="267" y="853"/>
                  </a:lnTo>
                  <a:lnTo>
                    <a:pt x="263" y="855"/>
                  </a:lnTo>
                  <a:lnTo>
                    <a:pt x="257" y="857"/>
                  </a:lnTo>
                  <a:lnTo>
                    <a:pt x="251" y="859"/>
                  </a:lnTo>
                  <a:lnTo>
                    <a:pt x="248" y="860"/>
                  </a:lnTo>
                  <a:lnTo>
                    <a:pt x="242" y="862"/>
                  </a:lnTo>
                  <a:lnTo>
                    <a:pt x="236" y="864"/>
                  </a:lnTo>
                  <a:lnTo>
                    <a:pt x="232" y="866"/>
                  </a:lnTo>
                  <a:lnTo>
                    <a:pt x="227" y="866"/>
                  </a:lnTo>
                  <a:lnTo>
                    <a:pt x="221" y="868"/>
                  </a:lnTo>
                  <a:lnTo>
                    <a:pt x="215" y="870"/>
                  </a:lnTo>
                  <a:lnTo>
                    <a:pt x="211" y="872"/>
                  </a:lnTo>
                  <a:lnTo>
                    <a:pt x="208" y="872"/>
                  </a:lnTo>
                  <a:lnTo>
                    <a:pt x="202" y="872"/>
                  </a:lnTo>
                  <a:lnTo>
                    <a:pt x="196" y="874"/>
                  </a:lnTo>
                  <a:lnTo>
                    <a:pt x="192" y="876"/>
                  </a:lnTo>
                  <a:lnTo>
                    <a:pt x="187" y="876"/>
                  </a:lnTo>
                  <a:lnTo>
                    <a:pt x="183" y="878"/>
                  </a:lnTo>
                  <a:lnTo>
                    <a:pt x="177" y="878"/>
                  </a:lnTo>
                  <a:lnTo>
                    <a:pt x="173" y="879"/>
                  </a:lnTo>
                  <a:lnTo>
                    <a:pt x="168" y="879"/>
                  </a:lnTo>
                  <a:lnTo>
                    <a:pt x="164" y="879"/>
                  </a:lnTo>
                  <a:lnTo>
                    <a:pt x="160" y="879"/>
                  </a:lnTo>
                  <a:lnTo>
                    <a:pt x="156" y="881"/>
                  </a:lnTo>
                  <a:lnTo>
                    <a:pt x="151" y="881"/>
                  </a:lnTo>
                  <a:lnTo>
                    <a:pt x="147" y="883"/>
                  </a:lnTo>
                  <a:lnTo>
                    <a:pt x="143" y="883"/>
                  </a:lnTo>
                  <a:lnTo>
                    <a:pt x="139" y="883"/>
                  </a:lnTo>
                  <a:lnTo>
                    <a:pt x="134" y="883"/>
                  </a:lnTo>
                  <a:lnTo>
                    <a:pt x="132" y="885"/>
                  </a:lnTo>
                  <a:lnTo>
                    <a:pt x="128" y="885"/>
                  </a:lnTo>
                  <a:lnTo>
                    <a:pt x="122" y="885"/>
                  </a:lnTo>
                  <a:lnTo>
                    <a:pt x="120" y="885"/>
                  </a:lnTo>
                  <a:lnTo>
                    <a:pt x="116" y="885"/>
                  </a:lnTo>
                  <a:lnTo>
                    <a:pt x="113" y="885"/>
                  </a:lnTo>
                  <a:lnTo>
                    <a:pt x="109" y="885"/>
                  </a:lnTo>
                  <a:lnTo>
                    <a:pt x="107" y="885"/>
                  </a:lnTo>
                  <a:lnTo>
                    <a:pt x="103" y="885"/>
                  </a:lnTo>
                  <a:lnTo>
                    <a:pt x="99" y="885"/>
                  </a:lnTo>
                  <a:lnTo>
                    <a:pt x="97" y="887"/>
                  </a:lnTo>
                  <a:lnTo>
                    <a:pt x="92" y="887"/>
                  </a:lnTo>
                  <a:lnTo>
                    <a:pt x="88" y="887"/>
                  </a:lnTo>
                  <a:lnTo>
                    <a:pt x="82" y="887"/>
                  </a:lnTo>
                  <a:lnTo>
                    <a:pt x="78" y="887"/>
                  </a:lnTo>
                  <a:lnTo>
                    <a:pt x="75" y="887"/>
                  </a:lnTo>
                  <a:lnTo>
                    <a:pt x="71" y="887"/>
                  </a:lnTo>
                  <a:lnTo>
                    <a:pt x="69" y="887"/>
                  </a:lnTo>
                  <a:lnTo>
                    <a:pt x="67" y="887"/>
                  </a:lnTo>
                  <a:lnTo>
                    <a:pt x="67" y="889"/>
                  </a:lnTo>
                  <a:lnTo>
                    <a:pt x="65" y="893"/>
                  </a:lnTo>
                  <a:lnTo>
                    <a:pt x="65" y="895"/>
                  </a:lnTo>
                  <a:lnTo>
                    <a:pt x="65" y="897"/>
                  </a:lnTo>
                  <a:lnTo>
                    <a:pt x="65" y="900"/>
                  </a:lnTo>
                  <a:lnTo>
                    <a:pt x="65" y="904"/>
                  </a:lnTo>
                  <a:lnTo>
                    <a:pt x="65" y="910"/>
                  </a:lnTo>
                  <a:lnTo>
                    <a:pt x="63" y="914"/>
                  </a:lnTo>
                  <a:lnTo>
                    <a:pt x="63" y="919"/>
                  </a:lnTo>
                  <a:lnTo>
                    <a:pt x="63" y="925"/>
                  </a:lnTo>
                  <a:lnTo>
                    <a:pt x="63" y="929"/>
                  </a:lnTo>
                  <a:lnTo>
                    <a:pt x="63" y="937"/>
                  </a:lnTo>
                  <a:lnTo>
                    <a:pt x="63" y="940"/>
                  </a:lnTo>
                  <a:lnTo>
                    <a:pt x="63" y="942"/>
                  </a:lnTo>
                  <a:lnTo>
                    <a:pt x="63" y="946"/>
                  </a:lnTo>
                  <a:lnTo>
                    <a:pt x="63" y="950"/>
                  </a:lnTo>
                  <a:lnTo>
                    <a:pt x="63" y="956"/>
                  </a:lnTo>
                  <a:lnTo>
                    <a:pt x="63" y="961"/>
                  </a:lnTo>
                  <a:lnTo>
                    <a:pt x="63" y="965"/>
                  </a:lnTo>
                  <a:lnTo>
                    <a:pt x="63" y="969"/>
                  </a:lnTo>
                  <a:lnTo>
                    <a:pt x="63" y="973"/>
                  </a:lnTo>
                  <a:lnTo>
                    <a:pt x="63" y="976"/>
                  </a:lnTo>
                  <a:lnTo>
                    <a:pt x="63" y="978"/>
                  </a:lnTo>
                  <a:lnTo>
                    <a:pt x="63" y="982"/>
                  </a:lnTo>
                  <a:lnTo>
                    <a:pt x="63" y="986"/>
                  </a:lnTo>
                  <a:lnTo>
                    <a:pt x="63" y="990"/>
                  </a:lnTo>
                  <a:lnTo>
                    <a:pt x="63" y="992"/>
                  </a:lnTo>
                  <a:lnTo>
                    <a:pt x="63" y="995"/>
                  </a:lnTo>
                  <a:lnTo>
                    <a:pt x="65" y="999"/>
                  </a:lnTo>
                  <a:lnTo>
                    <a:pt x="65" y="1003"/>
                  </a:lnTo>
                  <a:lnTo>
                    <a:pt x="65" y="1009"/>
                  </a:lnTo>
                  <a:lnTo>
                    <a:pt x="67" y="1014"/>
                  </a:lnTo>
                  <a:lnTo>
                    <a:pt x="67" y="1020"/>
                  </a:lnTo>
                  <a:lnTo>
                    <a:pt x="69" y="1028"/>
                  </a:lnTo>
                  <a:lnTo>
                    <a:pt x="71" y="1033"/>
                  </a:lnTo>
                  <a:lnTo>
                    <a:pt x="73" y="1039"/>
                  </a:lnTo>
                  <a:lnTo>
                    <a:pt x="75" y="1043"/>
                  </a:lnTo>
                  <a:lnTo>
                    <a:pt x="77" y="1049"/>
                  </a:lnTo>
                  <a:lnTo>
                    <a:pt x="78" y="1052"/>
                  </a:lnTo>
                  <a:lnTo>
                    <a:pt x="82" y="1056"/>
                  </a:lnTo>
                  <a:lnTo>
                    <a:pt x="86" y="1058"/>
                  </a:lnTo>
                  <a:lnTo>
                    <a:pt x="92" y="1062"/>
                  </a:lnTo>
                  <a:lnTo>
                    <a:pt x="94" y="1062"/>
                  </a:lnTo>
                  <a:lnTo>
                    <a:pt x="97" y="1064"/>
                  </a:lnTo>
                  <a:lnTo>
                    <a:pt x="101" y="1066"/>
                  </a:lnTo>
                  <a:lnTo>
                    <a:pt x="103" y="1066"/>
                  </a:lnTo>
                  <a:lnTo>
                    <a:pt x="107" y="1068"/>
                  </a:lnTo>
                  <a:lnTo>
                    <a:pt x="111" y="1068"/>
                  </a:lnTo>
                  <a:lnTo>
                    <a:pt x="115" y="1068"/>
                  </a:lnTo>
                  <a:lnTo>
                    <a:pt x="120" y="1070"/>
                  </a:lnTo>
                  <a:lnTo>
                    <a:pt x="122" y="1070"/>
                  </a:lnTo>
                  <a:lnTo>
                    <a:pt x="128" y="1071"/>
                  </a:lnTo>
                  <a:lnTo>
                    <a:pt x="132" y="1071"/>
                  </a:lnTo>
                  <a:lnTo>
                    <a:pt x="137" y="1071"/>
                  </a:lnTo>
                  <a:lnTo>
                    <a:pt x="139" y="1071"/>
                  </a:lnTo>
                  <a:lnTo>
                    <a:pt x="145" y="1071"/>
                  </a:lnTo>
                  <a:lnTo>
                    <a:pt x="151" y="1071"/>
                  </a:lnTo>
                  <a:lnTo>
                    <a:pt x="154" y="1073"/>
                  </a:lnTo>
                  <a:lnTo>
                    <a:pt x="158" y="1073"/>
                  </a:lnTo>
                  <a:lnTo>
                    <a:pt x="164" y="1073"/>
                  </a:lnTo>
                  <a:lnTo>
                    <a:pt x="168" y="1073"/>
                  </a:lnTo>
                  <a:lnTo>
                    <a:pt x="173" y="1073"/>
                  </a:lnTo>
                  <a:lnTo>
                    <a:pt x="177" y="1073"/>
                  </a:lnTo>
                  <a:lnTo>
                    <a:pt x="183" y="1073"/>
                  </a:lnTo>
                  <a:lnTo>
                    <a:pt x="189" y="1073"/>
                  </a:lnTo>
                  <a:lnTo>
                    <a:pt x="194" y="1073"/>
                  </a:lnTo>
                  <a:lnTo>
                    <a:pt x="198" y="1073"/>
                  </a:lnTo>
                  <a:lnTo>
                    <a:pt x="202" y="1071"/>
                  </a:lnTo>
                  <a:lnTo>
                    <a:pt x="208" y="1071"/>
                  </a:lnTo>
                  <a:lnTo>
                    <a:pt x="213" y="1071"/>
                  </a:lnTo>
                  <a:lnTo>
                    <a:pt x="217" y="1071"/>
                  </a:lnTo>
                  <a:lnTo>
                    <a:pt x="221" y="1071"/>
                  </a:lnTo>
                  <a:lnTo>
                    <a:pt x="227" y="1071"/>
                  </a:lnTo>
                  <a:lnTo>
                    <a:pt x="232" y="1071"/>
                  </a:lnTo>
                  <a:lnTo>
                    <a:pt x="234" y="1070"/>
                  </a:lnTo>
                  <a:lnTo>
                    <a:pt x="240" y="1070"/>
                  </a:lnTo>
                  <a:lnTo>
                    <a:pt x="244" y="1068"/>
                  </a:lnTo>
                  <a:lnTo>
                    <a:pt x="248" y="1068"/>
                  </a:lnTo>
                  <a:lnTo>
                    <a:pt x="251" y="1068"/>
                  </a:lnTo>
                  <a:lnTo>
                    <a:pt x="257" y="1068"/>
                  </a:lnTo>
                  <a:lnTo>
                    <a:pt x="259" y="1068"/>
                  </a:lnTo>
                  <a:lnTo>
                    <a:pt x="265" y="1068"/>
                  </a:lnTo>
                  <a:lnTo>
                    <a:pt x="267" y="1068"/>
                  </a:lnTo>
                  <a:lnTo>
                    <a:pt x="270" y="1066"/>
                  </a:lnTo>
                  <a:lnTo>
                    <a:pt x="272" y="1066"/>
                  </a:lnTo>
                  <a:lnTo>
                    <a:pt x="276" y="1066"/>
                  </a:lnTo>
                  <a:lnTo>
                    <a:pt x="282" y="1066"/>
                  </a:lnTo>
                  <a:lnTo>
                    <a:pt x="286" y="1066"/>
                  </a:lnTo>
                  <a:lnTo>
                    <a:pt x="289" y="1064"/>
                  </a:lnTo>
                  <a:lnTo>
                    <a:pt x="291" y="1064"/>
                  </a:lnTo>
                  <a:lnTo>
                    <a:pt x="295" y="1064"/>
                  </a:lnTo>
                  <a:lnTo>
                    <a:pt x="118" y="1149"/>
                  </a:lnTo>
                  <a:lnTo>
                    <a:pt x="12" y="1130"/>
                  </a:lnTo>
                  <a:lnTo>
                    <a:pt x="12" y="1125"/>
                  </a:lnTo>
                  <a:lnTo>
                    <a:pt x="10" y="1121"/>
                  </a:lnTo>
                  <a:lnTo>
                    <a:pt x="8" y="1117"/>
                  </a:lnTo>
                  <a:lnTo>
                    <a:pt x="8" y="1113"/>
                  </a:lnTo>
                  <a:lnTo>
                    <a:pt x="8" y="1109"/>
                  </a:lnTo>
                  <a:lnTo>
                    <a:pt x="8" y="1104"/>
                  </a:lnTo>
                  <a:lnTo>
                    <a:pt x="6" y="1102"/>
                  </a:lnTo>
                  <a:lnTo>
                    <a:pt x="6" y="1098"/>
                  </a:lnTo>
                  <a:lnTo>
                    <a:pt x="6" y="1096"/>
                  </a:lnTo>
                  <a:lnTo>
                    <a:pt x="6" y="1090"/>
                  </a:lnTo>
                  <a:lnTo>
                    <a:pt x="6" y="1087"/>
                  </a:lnTo>
                  <a:lnTo>
                    <a:pt x="6" y="1085"/>
                  </a:lnTo>
                  <a:lnTo>
                    <a:pt x="6" y="1081"/>
                  </a:lnTo>
                  <a:lnTo>
                    <a:pt x="4" y="1077"/>
                  </a:lnTo>
                  <a:lnTo>
                    <a:pt x="4" y="1071"/>
                  </a:lnTo>
                  <a:lnTo>
                    <a:pt x="2" y="1068"/>
                  </a:lnTo>
                  <a:lnTo>
                    <a:pt x="2" y="1064"/>
                  </a:lnTo>
                  <a:lnTo>
                    <a:pt x="2" y="1058"/>
                  </a:lnTo>
                  <a:lnTo>
                    <a:pt x="2" y="1054"/>
                  </a:lnTo>
                  <a:lnTo>
                    <a:pt x="2" y="1049"/>
                  </a:lnTo>
                  <a:lnTo>
                    <a:pt x="2" y="1045"/>
                  </a:lnTo>
                  <a:lnTo>
                    <a:pt x="2" y="1041"/>
                  </a:lnTo>
                  <a:lnTo>
                    <a:pt x="2" y="1035"/>
                  </a:lnTo>
                  <a:lnTo>
                    <a:pt x="0" y="1030"/>
                  </a:lnTo>
                  <a:lnTo>
                    <a:pt x="0" y="1024"/>
                  </a:lnTo>
                  <a:lnTo>
                    <a:pt x="0" y="1020"/>
                  </a:lnTo>
                  <a:lnTo>
                    <a:pt x="0" y="1013"/>
                  </a:lnTo>
                  <a:lnTo>
                    <a:pt x="0" y="1007"/>
                  </a:lnTo>
                  <a:lnTo>
                    <a:pt x="0" y="1003"/>
                  </a:lnTo>
                  <a:lnTo>
                    <a:pt x="0" y="995"/>
                  </a:lnTo>
                  <a:lnTo>
                    <a:pt x="0" y="990"/>
                  </a:lnTo>
                  <a:lnTo>
                    <a:pt x="0" y="984"/>
                  </a:lnTo>
                  <a:lnTo>
                    <a:pt x="0" y="978"/>
                  </a:lnTo>
                  <a:lnTo>
                    <a:pt x="0" y="971"/>
                  </a:lnTo>
                  <a:lnTo>
                    <a:pt x="0" y="965"/>
                  </a:lnTo>
                  <a:lnTo>
                    <a:pt x="0" y="959"/>
                  </a:lnTo>
                  <a:lnTo>
                    <a:pt x="2" y="952"/>
                  </a:lnTo>
                  <a:lnTo>
                    <a:pt x="2" y="946"/>
                  </a:lnTo>
                  <a:lnTo>
                    <a:pt x="2" y="938"/>
                  </a:lnTo>
                  <a:lnTo>
                    <a:pt x="2" y="933"/>
                  </a:lnTo>
                  <a:lnTo>
                    <a:pt x="2" y="925"/>
                  </a:lnTo>
                  <a:lnTo>
                    <a:pt x="2" y="919"/>
                  </a:lnTo>
                  <a:lnTo>
                    <a:pt x="2" y="912"/>
                  </a:lnTo>
                  <a:lnTo>
                    <a:pt x="2" y="904"/>
                  </a:lnTo>
                  <a:lnTo>
                    <a:pt x="4" y="898"/>
                  </a:lnTo>
                  <a:lnTo>
                    <a:pt x="4" y="891"/>
                  </a:lnTo>
                  <a:lnTo>
                    <a:pt x="6" y="883"/>
                  </a:lnTo>
                  <a:lnTo>
                    <a:pt x="6" y="876"/>
                  </a:lnTo>
                  <a:lnTo>
                    <a:pt x="8" y="870"/>
                  </a:lnTo>
                  <a:lnTo>
                    <a:pt x="8" y="860"/>
                  </a:lnTo>
                  <a:lnTo>
                    <a:pt x="8" y="855"/>
                  </a:lnTo>
                  <a:lnTo>
                    <a:pt x="10" y="847"/>
                  </a:lnTo>
                  <a:lnTo>
                    <a:pt x="12" y="840"/>
                  </a:lnTo>
                  <a:lnTo>
                    <a:pt x="12" y="832"/>
                  </a:lnTo>
                  <a:lnTo>
                    <a:pt x="14" y="824"/>
                  </a:lnTo>
                  <a:lnTo>
                    <a:pt x="16" y="817"/>
                  </a:lnTo>
                  <a:lnTo>
                    <a:pt x="18" y="809"/>
                  </a:lnTo>
                  <a:lnTo>
                    <a:pt x="18" y="802"/>
                  </a:lnTo>
                  <a:lnTo>
                    <a:pt x="19" y="794"/>
                  </a:lnTo>
                  <a:lnTo>
                    <a:pt x="21" y="786"/>
                  </a:lnTo>
                  <a:lnTo>
                    <a:pt x="21" y="779"/>
                  </a:lnTo>
                  <a:lnTo>
                    <a:pt x="23" y="771"/>
                  </a:lnTo>
                  <a:lnTo>
                    <a:pt x="25" y="764"/>
                  </a:lnTo>
                  <a:lnTo>
                    <a:pt x="27" y="756"/>
                  </a:lnTo>
                  <a:lnTo>
                    <a:pt x="29" y="746"/>
                  </a:lnTo>
                  <a:lnTo>
                    <a:pt x="31" y="739"/>
                  </a:lnTo>
                  <a:lnTo>
                    <a:pt x="33" y="731"/>
                  </a:lnTo>
                  <a:lnTo>
                    <a:pt x="35" y="724"/>
                  </a:lnTo>
                  <a:lnTo>
                    <a:pt x="37" y="716"/>
                  </a:lnTo>
                  <a:lnTo>
                    <a:pt x="39" y="707"/>
                  </a:lnTo>
                  <a:lnTo>
                    <a:pt x="40" y="699"/>
                  </a:lnTo>
                  <a:lnTo>
                    <a:pt x="42" y="691"/>
                  </a:lnTo>
                  <a:lnTo>
                    <a:pt x="44" y="684"/>
                  </a:lnTo>
                  <a:lnTo>
                    <a:pt x="46" y="676"/>
                  </a:lnTo>
                  <a:lnTo>
                    <a:pt x="50" y="669"/>
                  </a:lnTo>
                  <a:lnTo>
                    <a:pt x="52" y="659"/>
                  </a:lnTo>
                  <a:lnTo>
                    <a:pt x="56" y="651"/>
                  </a:lnTo>
                  <a:lnTo>
                    <a:pt x="56" y="644"/>
                  </a:lnTo>
                  <a:lnTo>
                    <a:pt x="59" y="636"/>
                  </a:lnTo>
                  <a:lnTo>
                    <a:pt x="61" y="627"/>
                  </a:lnTo>
                  <a:lnTo>
                    <a:pt x="65" y="619"/>
                  </a:lnTo>
                  <a:lnTo>
                    <a:pt x="67" y="612"/>
                  </a:lnTo>
                  <a:lnTo>
                    <a:pt x="69" y="604"/>
                  </a:lnTo>
                  <a:lnTo>
                    <a:pt x="71" y="594"/>
                  </a:lnTo>
                  <a:lnTo>
                    <a:pt x="75" y="589"/>
                  </a:lnTo>
                  <a:lnTo>
                    <a:pt x="77" y="579"/>
                  </a:lnTo>
                  <a:lnTo>
                    <a:pt x="80" y="572"/>
                  </a:lnTo>
                  <a:lnTo>
                    <a:pt x="82" y="562"/>
                  </a:lnTo>
                  <a:lnTo>
                    <a:pt x="86" y="556"/>
                  </a:lnTo>
                  <a:lnTo>
                    <a:pt x="88" y="547"/>
                  </a:lnTo>
                  <a:lnTo>
                    <a:pt x="90" y="539"/>
                  </a:lnTo>
                  <a:lnTo>
                    <a:pt x="94" y="532"/>
                  </a:lnTo>
                  <a:lnTo>
                    <a:pt x="97" y="524"/>
                  </a:lnTo>
                  <a:lnTo>
                    <a:pt x="99" y="515"/>
                  </a:lnTo>
                  <a:lnTo>
                    <a:pt x="103" y="507"/>
                  </a:lnTo>
                  <a:lnTo>
                    <a:pt x="105" y="499"/>
                  </a:lnTo>
                  <a:lnTo>
                    <a:pt x="109" y="492"/>
                  </a:lnTo>
                  <a:lnTo>
                    <a:pt x="113" y="484"/>
                  </a:lnTo>
                  <a:lnTo>
                    <a:pt x="115" y="477"/>
                  </a:lnTo>
                  <a:lnTo>
                    <a:pt x="118" y="469"/>
                  </a:lnTo>
                  <a:lnTo>
                    <a:pt x="120" y="461"/>
                  </a:lnTo>
                  <a:lnTo>
                    <a:pt x="124" y="454"/>
                  </a:lnTo>
                  <a:lnTo>
                    <a:pt x="128" y="444"/>
                  </a:lnTo>
                  <a:lnTo>
                    <a:pt x="130" y="437"/>
                  </a:lnTo>
                  <a:lnTo>
                    <a:pt x="134" y="429"/>
                  </a:lnTo>
                  <a:lnTo>
                    <a:pt x="137" y="421"/>
                  </a:lnTo>
                  <a:lnTo>
                    <a:pt x="139" y="414"/>
                  </a:lnTo>
                  <a:lnTo>
                    <a:pt x="143" y="406"/>
                  </a:lnTo>
                  <a:lnTo>
                    <a:pt x="145" y="399"/>
                  </a:lnTo>
                  <a:lnTo>
                    <a:pt x="149" y="391"/>
                  </a:lnTo>
                  <a:lnTo>
                    <a:pt x="153" y="385"/>
                  </a:lnTo>
                  <a:lnTo>
                    <a:pt x="154" y="376"/>
                  </a:lnTo>
                  <a:lnTo>
                    <a:pt x="158" y="370"/>
                  </a:lnTo>
                  <a:lnTo>
                    <a:pt x="162" y="363"/>
                  </a:lnTo>
                  <a:lnTo>
                    <a:pt x="164" y="355"/>
                  </a:lnTo>
                  <a:lnTo>
                    <a:pt x="168" y="347"/>
                  </a:lnTo>
                  <a:lnTo>
                    <a:pt x="172" y="342"/>
                  </a:lnTo>
                  <a:lnTo>
                    <a:pt x="175" y="332"/>
                  </a:lnTo>
                  <a:lnTo>
                    <a:pt x="177" y="325"/>
                  </a:lnTo>
                  <a:lnTo>
                    <a:pt x="181" y="319"/>
                  </a:lnTo>
                  <a:lnTo>
                    <a:pt x="183" y="311"/>
                  </a:lnTo>
                  <a:lnTo>
                    <a:pt x="187" y="306"/>
                  </a:lnTo>
                  <a:lnTo>
                    <a:pt x="191" y="298"/>
                  </a:lnTo>
                  <a:lnTo>
                    <a:pt x="192" y="290"/>
                  </a:lnTo>
                  <a:lnTo>
                    <a:pt x="196" y="285"/>
                  </a:lnTo>
                  <a:lnTo>
                    <a:pt x="200" y="277"/>
                  </a:lnTo>
                  <a:lnTo>
                    <a:pt x="202" y="269"/>
                  </a:lnTo>
                  <a:lnTo>
                    <a:pt x="204" y="264"/>
                  </a:lnTo>
                  <a:lnTo>
                    <a:pt x="208" y="256"/>
                  </a:lnTo>
                  <a:lnTo>
                    <a:pt x="211" y="250"/>
                  </a:lnTo>
                  <a:lnTo>
                    <a:pt x="213" y="245"/>
                  </a:lnTo>
                  <a:lnTo>
                    <a:pt x="217" y="237"/>
                  </a:lnTo>
                  <a:lnTo>
                    <a:pt x="221" y="231"/>
                  </a:lnTo>
                  <a:lnTo>
                    <a:pt x="223" y="224"/>
                  </a:lnTo>
                  <a:lnTo>
                    <a:pt x="227" y="218"/>
                  </a:lnTo>
                  <a:lnTo>
                    <a:pt x="229" y="212"/>
                  </a:lnTo>
                  <a:lnTo>
                    <a:pt x="232" y="209"/>
                  </a:lnTo>
                  <a:lnTo>
                    <a:pt x="234" y="201"/>
                  </a:lnTo>
                  <a:lnTo>
                    <a:pt x="238" y="195"/>
                  </a:lnTo>
                  <a:lnTo>
                    <a:pt x="240" y="190"/>
                  </a:lnTo>
                  <a:lnTo>
                    <a:pt x="244" y="186"/>
                  </a:lnTo>
                  <a:lnTo>
                    <a:pt x="246" y="180"/>
                  </a:lnTo>
                  <a:lnTo>
                    <a:pt x="248" y="174"/>
                  </a:lnTo>
                  <a:lnTo>
                    <a:pt x="251" y="169"/>
                  </a:lnTo>
                  <a:lnTo>
                    <a:pt x="253" y="165"/>
                  </a:lnTo>
                  <a:lnTo>
                    <a:pt x="257" y="159"/>
                  </a:lnTo>
                  <a:lnTo>
                    <a:pt x="259" y="153"/>
                  </a:lnTo>
                  <a:lnTo>
                    <a:pt x="261" y="148"/>
                  </a:lnTo>
                  <a:lnTo>
                    <a:pt x="265" y="144"/>
                  </a:lnTo>
                  <a:lnTo>
                    <a:pt x="265" y="140"/>
                  </a:lnTo>
                  <a:lnTo>
                    <a:pt x="267" y="134"/>
                  </a:lnTo>
                  <a:lnTo>
                    <a:pt x="270" y="129"/>
                  </a:lnTo>
                  <a:lnTo>
                    <a:pt x="272" y="127"/>
                  </a:lnTo>
                  <a:lnTo>
                    <a:pt x="274" y="121"/>
                  </a:lnTo>
                  <a:lnTo>
                    <a:pt x="276" y="117"/>
                  </a:lnTo>
                  <a:lnTo>
                    <a:pt x="278" y="114"/>
                  </a:lnTo>
                  <a:lnTo>
                    <a:pt x="282" y="110"/>
                  </a:lnTo>
                  <a:lnTo>
                    <a:pt x="282" y="108"/>
                  </a:lnTo>
                  <a:lnTo>
                    <a:pt x="284" y="104"/>
                  </a:lnTo>
                  <a:lnTo>
                    <a:pt x="286" y="98"/>
                  </a:lnTo>
                  <a:lnTo>
                    <a:pt x="288" y="96"/>
                  </a:lnTo>
                  <a:lnTo>
                    <a:pt x="291" y="91"/>
                  </a:lnTo>
                  <a:lnTo>
                    <a:pt x="295" y="87"/>
                  </a:lnTo>
                  <a:lnTo>
                    <a:pt x="297" y="81"/>
                  </a:lnTo>
                  <a:lnTo>
                    <a:pt x="299" y="77"/>
                  </a:lnTo>
                  <a:lnTo>
                    <a:pt x="301" y="74"/>
                  </a:lnTo>
                  <a:lnTo>
                    <a:pt x="303" y="72"/>
                  </a:lnTo>
                  <a:lnTo>
                    <a:pt x="305" y="66"/>
                  </a:lnTo>
                  <a:lnTo>
                    <a:pt x="307" y="66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2537" name="Freeform 156"/>
            <p:cNvSpPr>
              <a:spLocks/>
            </p:cNvSpPr>
            <p:nvPr/>
          </p:nvSpPr>
          <p:spPr bwMode="auto">
            <a:xfrm>
              <a:off x="862" y="3399"/>
              <a:ext cx="115" cy="224"/>
            </a:xfrm>
            <a:custGeom>
              <a:avLst/>
              <a:gdLst>
                <a:gd name="T0" fmla="*/ 3 w 230"/>
                <a:gd name="T1" fmla="*/ 0 h 449"/>
                <a:gd name="T2" fmla="*/ 3 w 230"/>
                <a:gd name="T3" fmla="*/ 0 h 449"/>
                <a:gd name="T4" fmla="*/ 3 w 230"/>
                <a:gd name="T5" fmla="*/ 0 h 449"/>
                <a:gd name="T6" fmla="*/ 3 w 230"/>
                <a:gd name="T7" fmla="*/ 0 h 449"/>
                <a:gd name="T8" fmla="*/ 3 w 230"/>
                <a:gd name="T9" fmla="*/ 1 h 449"/>
                <a:gd name="T10" fmla="*/ 3 w 230"/>
                <a:gd name="T11" fmla="*/ 1 h 449"/>
                <a:gd name="T12" fmla="*/ 3 w 230"/>
                <a:gd name="T13" fmla="*/ 1 h 449"/>
                <a:gd name="T14" fmla="*/ 3 w 230"/>
                <a:gd name="T15" fmla="*/ 1 h 449"/>
                <a:gd name="T16" fmla="*/ 3 w 230"/>
                <a:gd name="T17" fmla="*/ 2 h 449"/>
                <a:gd name="T18" fmla="*/ 3 w 230"/>
                <a:gd name="T19" fmla="*/ 2 h 449"/>
                <a:gd name="T20" fmla="*/ 3 w 230"/>
                <a:gd name="T21" fmla="*/ 2 h 449"/>
                <a:gd name="T22" fmla="*/ 3 w 230"/>
                <a:gd name="T23" fmla="*/ 2 h 449"/>
                <a:gd name="T24" fmla="*/ 3 w 230"/>
                <a:gd name="T25" fmla="*/ 3 h 449"/>
                <a:gd name="T26" fmla="*/ 3 w 230"/>
                <a:gd name="T27" fmla="*/ 3 h 449"/>
                <a:gd name="T28" fmla="*/ 3 w 230"/>
                <a:gd name="T29" fmla="*/ 3 h 449"/>
                <a:gd name="T30" fmla="*/ 3 w 230"/>
                <a:gd name="T31" fmla="*/ 4 h 449"/>
                <a:gd name="T32" fmla="*/ 2 w 230"/>
                <a:gd name="T33" fmla="*/ 4 h 449"/>
                <a:gd name="T34" fmla="*/ 2 w 230"/>
                <a:gd name="T35" fmla="*/ 4 h 449"/>
                <a:gd name="T36" fmla="*/ 2 w 230"/>
                <a:gd name="T37" fmla="*/ 4 h 449"/>
                <a:gd name="T38" fmla="*/ 2 w 230"/>
                <a:gd name="T39" fmla="*/ 5 h 449"/>
                <a:gd name="T40" fmla="*/ 2 w 230"/>
                <a:gd name="T41" fmla="*/ 5 h 449"/>
                <a:gd name="T42" fmla="*/ 1 w 230"/>
                <a:gd name="T43" fmla="*/ 5 h 449"/>
                <a:gd name="T44" fmla="*/ 1 w 230"/>
                <a:gd name="T45" fmla="*/ 5 h 449"/>
                <a:gd name="T46" fmla="*/ 1 w 230"/>
                <a:gd name="T47" fmla="*/ 5 h 449"/>
                <a:gd name="T48" fmla="*/ 1 w 230"/>
                <a:gd name="T49" fmla="*/ 6 h 449"/>
                <a:gd name="T50" fmla="*/ 3 w 230"/>
                <a:gd name="T51" fmla="*/ 6 h 449"/>
                <a:gd name="T52" fmla="*/ 3 w 230"/>
                <a:gd name="T53" fmla="*/ 6 h 449"/>
                <a:gd name="T54" fmla="*/ 3 w 230"/>
                <a:gd name="T55" fmla="*/ 6 h 449"/>
                <a:gd name="T56" fmla="*/ 3 w 230"/>
                <a:gd name="T57" fmla="*/ 6 h 449"/>
                <a:gd name="T58" fmla="*/ 3 w 230"/>
                <a:gd name="T59" fmla="*/ 6 h 449"/>
                <a:gd name="T60" fmla="*/ 4 w 230"/>
                <a:gd name="T61" fmla="*/ 5 h 449"/>
                <a:gd name="T62" fmla="*/ 4 w 230"/>
                <a:gd name="T63" fmla="*/ 5 h 449"/>
                <a:gd name="T64" fmla="*/ 4 w 230"/>
                <a:gd name="T65" fmla="*/ 5 h 449"/>
                <a:gd name="T66" fmla="*/ 4 w 230"/>
                <a:gd name="T67" fmla="*/ 5 h 449"/>
                <a:gd name="T68" fmla="*/ 4 w 230"/>
                <a:gd name="T69" fmla="*/ 4 h 449"/>
                <a:gd name="T70" fmla="*/ 4 w 230"/>
                <a:gd name="T71" fmla="*/ 4 h 449"/>
                <a:gd name="T72" fmla="*/ 4 w 230"/>
                <a:gd name="T73" fmla="*/ 4 h 449"/>
                <a:gd name="T74" fmla="*/ 4 w 230"/>
                <a:gd name="T75" fmla="*/ 3 h 449"/>
                <a:gd name="T76" fmla="*/ 4 w 230"/>
                <a:gd name="T77" fmla="*/ 3 h 449"/>
                <a:gd name="T78" fmla="*/ 4 w 230"/>
                <a:gd name="T79" fmla="*/ 3 h 449"/>
                <a:gd name="T80" fmla="*/ 4 w 230"/>
                <a:gd name="T81" fmla="*/ 2 h 449"/>
                <a:gd name="T82" fmla="*/ 4 w 230"/>
                <a:gd name="T83" fmla="*/ 2 h 449"/>
                <a:gd name="T84" fmla="*/ 4 w 230"/>
                <a:gd name="T85" fmla="*/ 2 h 449"/>
                <a:gd name="T86" fmla="*/ 4 w 230"/>
                <a:gd name="T87" fmla="*/ 1 h 449"/>
                <a:gd name="T88" fmla="*/ 4 w 230"/>
                <a:gd name="T89" fmla="*/ 1 h 449"/>
                <a:gd name="T90" fmla="*/ 4 w 230"/>
                <a:gd name="T91" fmla="*/ 1 h 449"/>
                <a:gd name="T92" fmla="*/ 4 w 230"/>
                <a:gd name="T93" fmla="*/ 1 h 449"/>
                <a:gd name="T94" fmla="*/ 4 w 230"/>
                <a:gd name="T95" fmla="*/ 1 h 44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0"/>
                <a:gd name="T145" fmla="*/ 0 h 449"/>
                <a:gd name="T146" fmla="*/ 230 w 230"/>
                <a:gd name="T147" fmla="*/ 449 h 44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0" h="449">
                  <a:moveTo>
                    <a:pt x="171" y="0"/>
                  </a:moveTo>
                  <a:lnTo>
                    <a:pt x="171" y="0"/>
                  </a:lnTo>
                  <a:lnTo>
                    <a:pt x="173" y="4"/>
                  </a:lnTo>
                  <a:lnTo>
                    <a:pt x="173" y="6"/>
                  </a:lnTo>
                  <a:lnTo>
                    <a:pt x="173" y="10"/>
                  </a:lnTo>
                  <a:lnTo>
                    <a:pt x="175" y="14"/>
                  </a:lnTo>
                  <a:lnTo>
                    <a:pt x="175" y="18"/>
                  </a:lnTo>
                  <a:lnTo>
                    <a:pt x="175" y="21"/>
                  </a:lnTo>
                  <a:lnTo>
                    <a:pt x="177" y="27"/>
                  </a:lnTo>
                  <a:lnTo>
                    <a:pt x="179" y="31"/>
                  </a:lnTo>
                  <a:lnTo>
                    <a:pt x="179" y="37"/>
                  </a:lnTo>
                  <a:lnTo>
                    <a:pt x="179" y="40"/>
                  </a:lnTo>
                  <a:lnTo>
                    <a:pt x="181" y="42"/>
                  </a:lnTo>
                  <a:lnTo>
                    <a:pt x="181" y="46"/>
                  </a:lnTo>
                  <a:lnTo>
                    <a:pt x="183" y="50"/>
                  </a:lnTo>
                  <a:lnTo>
                    <a:pt x="183" y="52"/>
                  </a:lnTo>
                  <a:lnTo>
                    <a:pt x="185" y="56"/>
                  </a:lnTo>
                  <a:lnTo>
                    <a:pt x="185" y="59"/>
                  </a:lnTo>
                  <a:lnTo>
                    <a:pt x="185" y="63"/>
                  </a:lnTo>
                  <a:lnTo>
                    <a:pt x="185" y="67"/>
                  </a:lnTo>
                  <a:lnTo>
                    <a:pt x="185" y="71"/>
                  </a:lnTo>
                  <a:lnTo>
                    <a:pt x="185" y="75"/>
                  </a:lnTo>
                  <a:lnTo>
                    <a:pt x="186" y="77"/>
                  </a:lnTo>
                  <a:lnTo>
                    <a:pt x="186" y="80"/>
                  </a:lnTo>
                  <a:lnTo>
                    <a:pt x="186" y="84"/>
                  </a:lnTo>
                  <a:lnTo>
                    <a:pt x="186" y="90"/>
                  </a:lnTo>
                  <a:lnTo>
                    <a:pt x="186" y="94"/>
                  </a:lnTo>
                  <a:lnTo>
                    <a:pt x="186" y="97"/>
                  </a:lnTo>
                  <a:lnTo>
                    <a:pt x="186" y="101"/>
                  </a:lnTo>
                  <a:lnTo>
                    <a:pt x="186" y="105"/>
                  </a:lnTo>
                  <a:lnTo>
                    <a:pt x="186" y="109"/>
                  </a:lnTo>
                  <a:lnTo>
                    <a:pt x="185" y="115"/>
                  </a:lnTo>
                  <a:lnTo>
                    <a:pt x="185" y="118"/>
                  </a:lnTo>
                  <a:lnTo>
                    <a:pt x="185" y="122"/>
                  </a:lnTo>
                  <a:lnTo>
                    <a:pt x="185" y="128"/>
                  </a:lnTo>
                  <a:lnTo>
                    <a:pt x="185" y="132"/>
                  </a:lnTo>
                  <a:lnTo>
                    <a:pt x="185" y="137"/>
                  </a:lnTo>
                  <a:lnTo>
                    <a:pt x="183" y="139"/>
                  </a:lnTo>
                  <a:lnTo>
                    <a:pt x="183" y="145"/>
                  </a:lnTo>
                  <a:lnTo>
                    <a:pt x="181" y="149"/>
                  </a:lnTo>
                  <a:lnTo>
                    <a:pt x="181" y="153"/>
                  </a:lnTo>
                  <a:lnTo>
                    <a:pt x="179" y="158"/>
                  </a:lnTo>
                  <a:lnTo>
                    <a:pt x="179" y="162"/>
                  </a:lnTo>
                  <a:lnTo>
                    <a:pt x="177" y="166"/>
                  </a:lnTo>
                  <a:lnTo>
                    <a:pt x="175" y="172"/>
                  </a:lnTo>
                  <a:lnTo>
                    <a:pt x="175" y="175"/>
                  </a:lnTo>
                  <a:lnTo>
                    <a:pt x="173" y="181"/>
                  </a:lnTo>
                  <a:lnTo>
                    <a:pt x="171" y="185"/>
                  </a:lnTo>
                  <a:lnTo>
                    <a:pt x="169" y="191"/>
                  </a:lnTo>
                  <a:lnTo>
                    <a:pt x="167" y="194"/>
                  </a:lnTo>
                  <a:lnTo>
                    <a:pt x="167" y="200"/>
                  </a:lnTo>
                  <a:lnTo>
                    <a:pt x="164" y="204"/>
                  </a:lnTo>
                  <a:lnTo>
                    <a:pt x="162" y="208"/>
                  </a:lnTo>
                  <a:lnTo>
                    <a:pt x="160" y="213"/>
                  </a:lnTo>
                  <a:lnTo>
                    <a:pt x="156" y="217"/>
                  </a:lnTo>
                  <a:lnTo>
                    <a:pt x="154" y="221"/>
                  </a:lnTo>
                  <a:lnTo>
                    <a:pt x="152" y="227"/>
                  </a:lnTo>
                  <a:lnTo>
                    <a:pt x="148" y="230"/>
                  </a:lnTo>
                  <a:lnTo>
                    <a:pt x="147" y="234"/>
                  </a:lnTo>
                  <a:lnTo>
                    <a:pt x="143" y="240"/>
                  </a:lnTo>
                  <a:lnTo>
                    <a:pt x="141" y="244"/>
                  </a:lnTo>
                  <a:lnTo>
                    <a:pt x="137" y="248"/>
                  </a:lnTo>
                  <a:lnTo>
                    <a:pt x="135" y="251"/>
                  </a:lnTo>
                  <a:lnTo>
                    <a:pt x="131" y="257"/>
                  </a:lnTo>
                  <a:lnTo>
                    <a:pt x="129" y="261"/>
                  </a:lnTo>
                  <a:lnTo>
                    <a:pt x="126" y="265"/>
                  </a:lnTo>
                  <a:lnTo>
                    <a:pt x="122" y="270"/>
                  </a:lnTo>
                  <a:lnTo>
                    <a:pt x="118" y="272"/>
                  </a:lnTo>
                  <a:lnTo>
                    <a:pt x="116" y="278"/>
                  </a:lnTo>
                  <a:lnTo>
                    <a:pt x="112" y="282"/>
                  </a:lnTo>
                  <a:lnTo>
                    <a:pt x="109" y="286"/>
                  </a:lnTo>
                  <a:lnTo>
                    <a:pt x="105" y="289"/>
                  </a:lnTo>
                  <a:lnTo>
                    <a:pt x="101" y="293"/>
                  </a:lnTo>
                  <a:lnTo>
                    <a:pt x="97" y="297"/>
                  </a:lnTo>
                  <a:lnTo>
                    <a:pt x="93" y="301"/>
                  </a:lnTo>
                  <a:lnTo>
                    <a:pt x="91" y="305"/>
                  </a:lnTo>
                  <a:lnTo>
                    <a:pt x="88" y="308"/>
                  </a:lnTo>
                  <a:lnTo>
                    <a:pt x="84" y="310"/>
                  </a:lnTo>
                  <a:lnTo>
                    <a:pt x="80" y="316"/>
                  </a:lnTo>
                  <a:lnTo>
                    <a:pt x="78" y="320"/>
                  </a:lnTo>
                  <a:lnTo>
                    <a:pt x="74" y="322"/>
                  </a:lnTo>
                  <a:lnTo>
                    <a:pt x="69" y="325"/>
                  </a:lnTo>
                  <a:lnTo>
                    <a:pt x="67" y="329"/>
                  </a:lnTo>
                  <a:lnTo>
                    <a:pt x="65" y="333"/>
                  </a:lnTo>
                  <a:lnTo>
                    <a:pt x="61" y="335"/>
                  </a:lnTo>
                  <a:lnTo>
                    <a:pt x="57" y="339"/>
                  </a:lnTo>
                  <a:lnTo>
                    <a:pt x="53" y="341"/>
                  </a:lnTo>
                  <a:lnTo>
                    <a:pt x="50" y="344"/>
                  </a:lnTo>
                  <a:lnTo>
                    <a:pt x="46" y="346"/>
                  </a:lnTo>
                  <a:lnTo>
                    <a:pt x="44" y="350"/>
                  </a:lnTo>
                  <a:lnTo>
                    <a:pt x="40" y="352"/>
                  </a:lnTo>
                  <a:lnTo>
                    <a:pt x="34" y="358"/>
                  </a:lnTo>
                  <a:lnTo>
                    <a:pt x="29" y="363"/>
                  </a:lnTo>
                  <a:lnTo>
                    <a:pt x="23" y="367"/>
                  </a:lnTo>
                  <a:lnTo>
                    <a:pt x="19" y="371"/>
                  </a:lnTo>
                  <a:lnTo>
                    <a:pt x="15" y="373"/>
                  </a:lnTo>
                  <a:lnTo>
                    <a:pt x="12" y="377"/>
                  </a:lnTo>
                  <a:lnTo>
                    <a:pt x="8" y="379"/>
                  </a:lnTo>
                  <a:lnTo>
                    <a:pt x="6" y="382"/>
                  </a:lnTo>
                  <a:lnTo>
                    <a:pt x="2" y="384"/>
                  </a:lnTo>
                  <a:lnTo>
                    <a:pt x="0" y="386"/>
                  </a:lnTo>
                  <a:lnTo>
                    <a:pt x="0" y="449"/>
                  </a:lnTo>
                  <a:lnTo>
                    <a:pt x="139" y="447"/>
                  </a:lnTo>
                  <a:lnTo>
                    <a:pt x="139" y="445"/>
                  </a:lnTo>
                  <a:lnTo>
                    <a:pt x="141" y="445"/>
                  </a:lnTo>
                  <a:lnTo>
                    <a:pt x="145" y="441"/>
                  </a:lnTo>
                  <a:lnTo>
                    <a:pt x="148" y="438"/>
                  </a:lnTo>
                  <a:lnTo>
                    <a:pt x="150" y="436"/>
                  </a:lnTo>
                  <a:lnTo>
                    <a:pt x="152" y="434"/>
                  </a:lnTo>
                  <a:lnTo>
                    <a:pt x="154" y="430"/>
                  </a:lnTo>
                  <a:lnTo>
                    <a:pt x="158" y="428"/>
                  </a:lnTo>
                  <a:lnTo>
                    <a:pt x="160" y="422"/>
                  </a:lnTo>
                  <a:lnTo>
                    <a:pt x="164" y="420"/>
                  </a:lnTo>
                  <a:lnTo>
                    <a:pt x="167" y="417"/>
                  </a:lnTo>
                  <a:lnTo>
                    <a:pt x="169" y="413"/>
                  </a:lnTo>
                  <a:lnTo>
                    <a:pt x="173" y="407"/>
                  </a:lnTo>
                  <a:lnTo>
                    <a:pt x="177" y="403"/>
                  </a:lnTo>
                  <a:lnTo>
                    <a:pt x="179" y="398"/>
                  </a:lnTo>
                  <a:lnTo>
                    <a:pt x="185" y="392"/>
                  </a:lnTo>
                  <a:lnTo>
                    <a:pt x="186" y="386"/>
                  </a:lnTo>
                  <a:lnTo>
                    <a:pt x="188" y="382"/>
                  </a:lnTo>
                  <a:lnTo>
                    <a:pt x="192" y="375"/>
                  </a:lnTo>
                  <a:lnTo>
                    <a:pt x="196" y="369"/>
                  </a:lnTo>
                  <a:lnTo>
                    <a:pt x="198" y="365"/>
                  </a:lnTo>
                  <a:lnTo>
                    <a:pt x="200" y="362"/>
                  </a:lnTo>
                  <a:lnTo>
                    <a:pt x="200" y="358"/>
                  </a:lnTo>
                  <a:lnTo>
                    <a:pt x="204" y="354"/>
                  </a:lnTo>
                  <a:lnTo>
                    <a:pt x="204" y="352"/>
                  </a:lnTo>
                  <a:lnTo>
                    <a:pt x="206" y="346"/>
                  </a:lnTo>
                  <a:lnTo>
                    <a:pt x="206" y="344"/>
                  </a:lnTo>
                  <a:lnTo>
                    <a:pt x="209" y="341"/>
                  </a:lnTo>
                  <a:lnTo>
                    <a:pt x="209" y="335"/>
                  </a:lnTo>
                  <a:lnTo>
                    <a:pt x="211" y="333"/>
                  </a:lnTo>
                  <a:lnTo>
                    <a:pt x="211" y="327"/>
                  </a:lnTo>
                  <a:lnTo>
                    <a:pt x="213" y="325"/>
                  </a:lnTo>
                  <a:lnTo>
                    <a:pt x="215" y="320"/>
                  </a:lnTo>
                  <a:lnTo>
                    <a:pt x="217" y="316"/>
                  </a:lnTo>
                  <a:lnTo>
                    <a:pt x="217" y="310"/>
                  </a:lnTo>
                  <a:lnTo>
                    <a:pt x="219" y="308"/>
                  </a:lnTo>
                  <a:lnTo>
                    <a:pt x="219" y="303"/>
                  </a:lnTo>
                  <a:lnTo>
                    <a:pt x="219" y="297"/>
                  </a:lnTo>
                  <a:lnTo>
                    <a:pt x="221" y="293"/>
                  </a:lnTo>
                  <a:lnTo>
                    <a:pt x="223" y="289"/>
                  </a:lnTo>
                  <a:lnTo>
                    <a:pt x="223" y="284"/>
                  </a:lnTo>
                  <a:lnTo>
                    <a:pt x="223" y="278"/>
                  </a:lnTo>
                  <a:lnTo>
                    <a:pt x="225" y="272"/>
                  </a:lnTo>
                  <a:lnTo>
                    <a:pt x="225" y="268"/>
                  </a:lnTo>
                  <a:lnTo>
                    <a:pt x="225" y="263"/>
                  </a:lnTo>
                  <a:lnTo>
                    <a:pt x="225" y="259"/>
                  </a:lnTo>
                  <a:lnTo>
                    <a:pt x="226" y="253"/>
                  </a:lnTo>
                  <a:lnTo>
                    <a:pt x="226" y="248"/>
                  </a:lnTo>
                  <a:lnTo>
                    <a:pt x="228" y="244"/>
                  </a:lnTo>
                  <a:lnTo>
                    <a:pt x="228" y="238"/>
                  </a:lnTo>
                  <a:lnTo>
                    <a:pt x="228" y="232"/>
                  </a:lnTo>
                  <a:lnTo>
                    <a:pt x="228" y="229"/>
                  </a:lnTo>
                  <a:lnTo>
                    <a:pt x="228" y="223"/>
                  </a:lnTo>
                  <a:lnTo>
                    <a:pt x="228" y="219"/>
                  </a:lnTo>
                  <a:lnTo>
                    <a:pt x="228" y="213"/>
                  </a:lnTo>
                  <a:lnTo>
                    <a:pt x="230" y="208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30" y="191"/>
                  </a:lnTo>
                  <a:lnTo>
                    <a:pt x="230" y="187"/>
                  </a:lnTo>
                  <a:lnTo>
                    <a:pt x="230" y="183"/>
                  </a:lnTo>
                  <a:lnTo>
                    <a:pt x="230" y="177"/>
                  </a:lnTo>
                  <a:lnTo>
                    <a:pt x="230" y="172"/>
                  </a:lnTo>
                  <a:lnTo>
                    <a:pt x="230" y="168"/>
                  </a:lnTo>
                  <a:lnTo>
                    <a:pt x="230" y="162"/>
                  </a:lnTo>
                  <a:lnTo>
                    <a:pt x="230" y="158"/>
                  </a:lnTo>
                  <a:lnTo>
                    <a:pt x="230" y="153"/>
                  </a:lnTo>
                  <a:lnTo>
                    <a:pt x="230" y="149"/>
                  </a:lnTo>
                  <a:lnTo>
                    <a:pt x="230" y="143"/>
                  </a:lnTo>
                  <a:lnTo>
                    <a:pt x="230" y="139"/>
                  </a:lnTo>
                  <a:lnTo>
                    <a:pt x="230" y="135"/>
                  </a:lnTo>
                  <a:lnTo>
                    <a:pt x="230" y="132"/>
                  </a:lnTo>
                  <a:lnTo>
                    <a:pt x="230" y="126"/>
                  </a:lnTo>
                  <a:lnTo>
                    <a:pt x="230" y="122"/>
                  </a:lnTo>
                  <a:lnTo>
                    <a:pt x="230" y="118"/>
                  </a:lnTo>
                  <a:lnTo>
                    <a:pt x="230" y="115"/>
                  </a:lnTo>
                  <a:lnTo>
                    <a:pt x="228" y="111"/>
                  </a:lnTo>
                  <a:lnTo>
                    <a:pt x="228" y="107"/>
                  </a:lnTo>
                  <a:lnTo>
                    <a:pt x="228" y="103"/>
                  </a:lnTo>
                  <a:lnTo>
                    <a:pt x="228" y="99"/>
                  </a:lnTo>
                  <a:lnTo>
                    <a:pt x="228" y="96"/>
                  </a:lnTo>
                  <a:lnTo>
                    <a:pt x="228" y="94"/>
                  </a:lnTo>
                  <a:lnTo>
                    <a:pt x="228" y="90"/>
                  </a:lnTo>
                  <a:lnTo>
                    <a:pt x="228" y="88"/>
                  </a:lnTo>
                  <a:lnTo>
                    <a:pt x="228" y="82"/>
                  </a:lnTo>
                  <a:lnTo>
                    <a:pt x="228" y="77"/>
                  </a:lnTo>
                  <a:lnTo>
                    <a:pt x="226" y="73"/>
                  </a:lnTo>
                  <a:lnTo>
                    <a:pt x="226" y="69"/>
                  </a:lnTo>
                  <a:lnTo>
                    <a:pt x="226" y="65"/>
                  </a:lnTo>
                  <a:lnTo>
                    <a:pt x="226" y="6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74F2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</p:grpSp>
      <p:sp>
        <p:nvSpPr>
          <p:cNvPr id="65581" name="Text Box 160"/>
          <p:cNvSpPr txBox="1">
            <a:spLocks noChangeArrowheads="1"/>
          </p:cNvSpPr>
          <p:nvPr/>
        </p:nvSpPr>
        <p:spPr bwMode="auto">
          <a:xfrm>
            <a:off x="2387600" y="3509963"/>
            <a:ext cx="66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chemeClr val="tx2"/>
                </a:solidFill>
                <a:latin typeface="Arial Narrow" panose="020B0606020202030204" pitchFamily="34" charset="0"/>
              </a:rPr>
              <a:t>&lt;0.51</a:t>
            </a:r>
          </a:p>
        </p:txBody>
      </p:sp>
      <p:sp>
        <p:nvSpPr>
          <p:cNvPr id="65582" name="Text Box 162"/>
          <p:cNvSpPr txBox="1">
            <a:spLocks noChangeArrowheads="1"/>
          </p:cNvSpPr>
          <p:nvPr/>
        </p:nvSpPr>
        <p:spPr bwMode="auto">
          <a:xfrm>
            <a:off x="2995613" y="323056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1800" b="1" baseline="-25000">
                <a:solidFill>
                  <a:schemeClr val="accent2"/>
                </a:solidFill>
                <a:latin typeface="Arial Narrow" panose="020B0606020202030204" pitchFamily="34" charset="0"/>
              </a:rPr>
              <a:t>1</a:t>
            </a:r>
            <a:endParaRPr lang="en-US" altLang="en-US" sz="1800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65583" name="Text Box 163"/>
          <p:cNvSpPr txBox="1">
            <a:spLocks noChangeArrowheads="1"/>
          </p:cNvSpPr>
          <p:nvPr/>
        </p:nvSpPr>
        <p:spPr bwMode="auto">
          <a:xfrm>
            <a:off x="2144713" y="199866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1800" b="1" baseline="-25000">
                <a:solidFill>
                  <a:schemeClr val="accent2"/>
                </a:solidFill>
                <a:latin typeface="Arial Narrow" panose="020B0606020202030204" pitchFamily="34" charset="0"/>
              </a:rPr>
              <a:t>2</a:t>
            </a:r>
            <a:endParaRPr lang="en-US" altLang="en-US" sz="1800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65584" name="Text Box 165"/>
          <p:cNvSpPr txBox="1">
            <a:spLocks noChangeArrowheads="1"/>
          </p:cNvSpPr>
          <p:nvPr/>
        </p:nvSpPr>
        <p:spPr bwMode="auto">
          <a:xfrm>
            <a:off x="2524125" y="2305050"/>
            <a:ext cx="676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chemeClr val="tx2"/>
                </a:solidFill>
                <a:latin typeface="Arial Narrow" panose="020B0606020202030204" pitchFamily="34" charset="0"/>
              </a:rPr>
              <a:t>≥0.63</a:t>
            </a:r>
          </a:p>
        </p:txBody>
      </p:sp>
      <p:pic>
        <p:nvPicPr>
          <p:cNvPr id="101" name="Picture 163" descr="dots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87525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173" descr="dots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87525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87" name="Line 160"/>
          <p:cNvSpPr>
            <a:spLocks noChangeShapeType="1"/>
          </p:cNvSpPr>
          <p:nvPr/>
        </p:nvSpPr>
        <p:spPr bwMode="auto">
          <a:xfrm>
            <a:off x="5257800" y="1574800"/>
            <a:ext cx="596900" cy="13843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88" name="Oval 161"/>
          <p:cNvSpPr>
            <a:spLocks noChangeArrowheads="1"/>
          </p:cNvSpPr>
          <p:nvPr/>
        </p:nvSpPr>
        <p:spPr bwMode="auto">
          <a:xfrm>
            <a:off x="5816600" y="2971800"/>
            <a:ext cx="152400" cy="152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89" name="Rectangle 27"/>
          <p:cNvSpPr>
            <a:spLocks noChangeArrowheads="1"/>
          </p:cNvSpPr>
          <p:nvPr/>
        </p:nvSpPr>
        <p:spPr bwMode="auto">
          <a:xfrm>
            <a:off x="4376738" y="1306513"/>
            <a:ext cx="971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tx2"/>
                </a:solidFill>
                <a:latin typeface="Arial Narrow" panose="020B0606020202030204" pitchFamily="34" charset="0"/>
              </a:rPr>
              <a:t>Predict:</a:t>
            </a:r>
          </a:p>
        </p:txBody>
      </p:sp>
      <p:sp>
        <p:nvSpPr>
          <p:cNvPr id="65590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6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Prediction Rules</a:t>
            </a:r>
          </a:p>
        </p:txBody>
      </p:sp>
      <p:grpSp>
        <p:nvGrpSpPr>
          <p:cNvPr id="2" name="Group 149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0" y="1193800"/>
            <a:ext cx="8186738" cy="4978400"/>
            <a:chOff x="609600" y="1193800"/>
            <a:chExt cx="8186738" cy="4978400"/>
          </a:xfrm>
        </p:grpSpPr>
        <p:grpSp>
          <p:nvGrpSpPr>
            <p:cNvPr id="66565" name="Group 104"/>
            <p:cNvGrpSpPr>
              <a:grpSpLocks/>
            </p:cNvGrpSpPr>
            <p:nvPr/>
          </p:nvGrpSpPr>
          <p:grpSpPr bwMode="auto">
            <a:xfrm>
              <a:off x="609600" y="2214563"/>
              <a:ext cx="3657600" cy="3424237"/>
              <a:chOff x="609600" y="2214563"/>
              <a:chExt cx="3657600" cy="3424237"/>
            </a:xfrm>
          </p:grpSpPr>
          <p:sp>
            <p:nvSpPr>
              <p:cNvPr id="66615" name="Line 104"/>
              <p:cNvSpPr>
                <a:spLocks noChangeShapeType="1"/>
              </p:cNvSpPr>
              <p:nvPr/>
            </p:nvSpPr>
            <p:spPr bwMode="auto">
              <a:xfrm>
                <a:off x="3200400" y="3509963"/>
                <a:ext cx="457200" cy="1371600"/>
              </a:xfrm>
              <a:prstGeom prst="line">
                <a:avLst/>
              </a:prstGeom>
              <a:noFill/>
              <a:ln w="76200">
                <a:solidFill>
                  <a:srgbClr val="DDDDDD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16" name="Line 105"/>
              <p:cNvSpPr>
                <a:spLocks noChangeShapeType="1"/>
              </p:cNvSpPr>
              <p:nvPr/>
            </p:nvSpPr>
            <p:spPr bwMode="auto">
              <a:xfrm>
                <a:off x="1524000" y="3509963"/>
                <a:ext cx="304800" cy="1676400"/>
              </a:xfrm>
              <a:prstGeom prst="line">
                <a:avLst/>
              </a:prstGeom>
              <a:noFill/>
              <a:ln w="76200">
                <a:solidFill>
                  <a:srgbClr val="DDDDDD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17" name="Line 107"/>
              <p:cNvSpPr>
                <a:spLocks noChangeShapeType="1"/>
              </p:cNvSpPr>
              <p:nvPr/>
            </p:nvSpPr>
            <p:spPr bwMode="auto">
              <a:xfrm flipH="1">
                <a:off x="838200" y="3509963"/>
                <a:ext cx="609600" cy="1219200"/>
              </a:xfrm>
              <a:prstGeom prst="line">
                <a:avLst/>
              </a:prstGeom>
              <a:noFill/>
              <a:ln w="76200">
                <a:solidFill>
                  <a:srgbClr val="DDDDDD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 Box 108"/>
              <p:cNvSpPr txBox="1">
                <a:spLocks noChangeArrowheads="1"/>
              </p:cNvSpPr>
              <p:nvPr/>
            </p:nvSpPr>
            <p:spPr bwMode="auto">
              <a:xfrm>
                <a:off x="914400" y="4805363"/>
                <a:ext cx="515938" cy="336550"/>
              </a:xfrm>
              <a:prstGeom prst="rect">
                <a:avLst/>
              </a:prstGeom>
              <a:solidFill>
                <a:srgbClr val="C0C0C0"/>
              </a:solidFill>
              <a:ln w="28575">
                <a:noFill/>
                <a:miter lim="800000"/>
                <a:headEnd/>
                <a:tailEnd type="none" w="med" len="lg"/>
              </a:ln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b="1" dirty="0">
                    <a:solidFill>
                      <a:srgbClr val="DDDDDD"/>
                    </a:solidFill>
                    <a:latin typeface="Arial Narrow" pitchFamily="34" charset="0"/>
                  </a:rPr>
                  <a:t>40%</a:t>
                </a:r>
              </a:p>
            </p:txBody>
          </p:sp>
          <p:grpSp>
            <p:nvGrpSpPr>
              <p:cNvPr id="4" name="Group 109"/>
              <p:cNvGrpSpPr>
                <a:grpSpLocks/>
              </p:cNvGrpSpPr>
              <p:nvPr/>
            </p:nvGrpSpPr>
            <p:grpSpPr bwMode="auto">
              <a:xfrm>
                <a:off x="609600" y="4384675"/>
                <a:ext cx="533400" cy="649288"/>
                <a:chOff x="576" y="2496"/>
                <a:chExt cx="864" cy="1127"/>
              </a:xfrm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</p:grpSpPr>
            <p:sp>
              <p:nvSpPr>
                <p:cNvPr id="62556" name="Freeform 110"/>
                <p:cNvSpPr>
                  <a:spLocks/>
                </p:cNvSpPr>
                <p:nvPr/>
              </p:nvSpPr>
              <p:spPr bwMode="auto">
                <a:xfrm>
                  <a:off x="600" y="2503"/>
                  <a:ext cx="748" cy="1109"/>
                </a:xfrm>
                <a:custGeom>
                  <a:avLst/>
                  <a:gdLst>
                    <a:gd name="T0" fmla="*/ 21 w 1496"/>
                    <a:gd name="T1" fmla="*/ 0 h 2218"/>
                    <a:gd name="T2" fmla="*/ 21 w 1496"/>
                    <a:gd name="T3" fmla="*/ 1 h 2218"/>
                    <a:gd name="T4" fmla="*/ 20 w 1496"/>
                    <a:gd name="T5" fmla="*/ 4 h 2218"/>
                    <a:gd name="T6" fmla="*/ 21 w 1496"/>
                    <a:gd name="T7" fmla="*/ 9 h 2218"/>
                    <a:gd name="T8" fmla="*/ 23 w 1496"/>
                    <a:gd name="T9" fmla="*/ 15 h 2218"/>
                    <a:gd name="T10" fmla="*/ 23 w 1496"/>
                    <a:gd name="T11" fmla="*/ 20 h 2218"/>
                    <a:gd name="T12" fmla="*/ 22 w 1496"/>
                    <a:gd name="T13" fmla="*/ 26 h 2218"/>
                    <a:gd name="T14" fmla="*/ 12 w 1496"/>
                    <a:gd name="T15" fmla="*/ 27 h 2218"/>
                    <a:gd name="T16" fmla="*/ 12 w 1496"/>
                    <a:gd name="T17" fmla="*/ 30 h 2218"/>
                    <a:gd name="T18" fmla="*/ 10 w 1496"/>
                    <a:gd name="T19" fmla="*/ 35 h 2218"/>
                    <a:gd name="T20" fmla="*/ 9 w 1496"/>
                    <a:gd name="T21" fmla="*/ 35 h 2218"/>
                    <a:gd name="T22" fmla="*/ 9 w 1496"/>
                    <a:gd name="T23" fmla="*/ 34 h 2218"/>
                    <a:gd name="T24" fmla="*/ 10 w 1496"/>
                    <a:gd name="T25" fmla="*/ 31 h 2218"/>
                    <a:gd name="T26" fmla="*/ 11 w 1496"/>
                    <a:gd name="T27" fmla="*/ 29 h 2218"/>
                    <a:gd name="T28" fmla="*/ 10 w 1496"/>
                    <a:gd name="T29" fmla="*/ 27 h 2218"/>
                    <a:gd name="T30" fmla="*/ 5 w 1496"/>
                    <a:gd name="T31" fmla="*/ 27 h 2218"/>
                    <a:gd name="T32" fmla="*/ 0 w 1496"/>
                    <a:gd name="T33" fmla="*/ 20 h 2218"/>
                    <a:gd name="T34" fmla="*/ 1 w 1496"/>
                    <a:gd name="T35" fmla="*/ 14 h 2218"/>
                    <a:gd name="T36" fmla="*/ 1 w 1496"/>
                    <a:gd name="T37" fmla="*/ 14 h 2218"/>
                    <a:gd name="T38" fmla="*/ 6 w 1496"/>
                    <a:gd name="T39" fmla="*/ 9 h 2218"/>
                    <a:gd name="T40" fmla="*/ 6 w 1496"/>
                    <a:gd name="T41" fmla="*/ 9 h 2218"/>
                    <a:gd name="T42" fmla="*/ 11 w 1496"/>
                    <a:gd name="T43" fmla="*/ 5 h 2218"/>
                    <a:gd name="T44" fmla="*/ 12 w 1496"/>
                    <a:gd name="T45" fmla="*/ 5 h 2218"/>
                    <a:gd name="T46" fmla="*/ 14 w 1496"/>
                    <a:gd name="T47" fmla="*/ 3 h 2218"/>
                    <a:gd name="T48" fmla="*/ 18 w 1496"/>
                    <a:gd name="T49" fmla="*/ 3 h 2218"/>
                    <a:gd name="T50" fmla="*/ 21 w 1496"/>
                    <a:gd name="T51" fmla="*/ 0 h 2218"/>
                    <a:gd name="T52" fmla="*/ 21 w 1496"/>
                    <a:gd name="T53" fmla="*/ 0 h 221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496"/>
                    <a:gd name="T82" fmla="*/ 0 h 2218"/>
                    <a:gd name="T83" fmla="*/ 1496 w 1496"/>
                    <a:gd name="T84" fmla="*/ 2218 h 221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496" h="2218">
                      <a:moveTo>
                        <a:pt x="1304" y="0"/>
                      </a:moveTo>
                      <a:lnTo>
                        <a:pt x="1338" y="78"/>
                      </a:lnTo>
                      <a:lnTo>
                        <a:pt x="1279" y="291"/>
                      </a:lnTo>
                      <a:lnTo>
                        <a:pt x="1309" y="521"/>
                      </a:lnTo>
                      <a:lnTo>
                        <a:pt x="1433" y="1002"/>
                      </a:lnTo>
                      <a:lnTo>
                        <a:pt x="1496" y="1298"/>
                      </a:lnTo>
                      <a:lnTo>
                        <a:pt x="1395" y="1692"/>
                      </a:lnTo>
                      <a:lnTo>
                        <a:pt x="752" y="1787"/>
                      </a:lnTo>
                      <a:lnTo>
                        <a:pt x="733" y="1981"/>
                      </a:lnTo>
                      <a:lnTo>
                        <a:pt x="610" y="2218"/>
                      </a:lnTo>
                      <a:lnTo>
                        <a:pt x="547" y="2205"/>
                      </a:lnTo>
                      <a:lnTo>
                        <a:pt x="534" y="2121"/>
                      </a:lnTo>
                      <a:lnTo>
                        <a:pt x="636" y="1986"/>
                      </a:lnTo>
                      <a:lnTo>
                        <a:pt x="642" y="1889"/>
                      </a:lnTo>
                      <a:lnTo>
                        <a:pt x="604" y="1749"/>
                      </a:lnTo>
                      <a:lnTo>
                        <a:pt x="277" y="1730"/>
                      </a:lnTo>
                      <a:lnTo>
                        <a:pt x="0" y="1338"/>
                      </a:lnTo>
                      <a:lnTo>
                        <a:pt x="32" y="920"/>
                      </a:lnTo>
                      <a:lnTo>
                        <a:pt x="89" y="920"/>
                      </a:lnTo>
                      <a:lnTo>
                        <a:pt x="321" y="578"/>
                      </a:lnTo>
                      <a:lnTo>
                        <a:pt x="444" y="572"/>
                      </a:lnTo>
                      <a:lnTo>
                        <a:pt x="693" y="361"/>
                      </a:lnTo>
                      <a:lnTo>
                        <a:pt x="764" y="380"/>
                      </a:lnTo>
                      <a:lnTo>
                        <a:pt x="950" y="253"/>
                      </a:lnTo>
                      <a:lnTo>
                        <a:pt x="1093" y="226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57" name="Freeform 111"/>
                <p:cNvSpPr>
                  <a:spLocks/>
                </p:cNvSpPr>
                <p:nvPr/>
              </p:nvSpPr>
              <p:spPr bwMode="auto">
                <a:xfrm>
                  <a:off x="1072" y="2646"/>
                  <a:ext cx="110" cy="174"/>
                </a:xfrm>
                <a:custGeom>
                  <a:avLst/>
                  <a:gdLst>
                    <a:gd name="T0" fmla="*/ 3 w 221"/>
                    <a:gd name="T1" fmla="*/ 1 h 348"/>
                    <a:gd name="T2" fmla="*/ 2 w 221"/>
                    <a:gd name="T3" fmla="*/ 1 h 348"/>
                    <a:gd name="T4" fmla="*/ 2 w 221"/>
                    <a:gd name="T5" fmla="*/ 1 h 348"/>
                    <a:gd name="T6" fmla="*/ 2 w 221"/>
                    <a:gd name="T7" fmla="*/ 1 h 348"/>
                    <a:gd name="T8" fmla="*/ 2 w 221"/>
                    <a:gd name="T9" fmla="*/ 1 h 348"/>
                    <a:gd name="T10" fmla="*/ 2 w 221"/>
                    <a:gd name="T11" fmla="*/ 3 h 348"/>
                    <a:gd name="T12" fmla="*/ 2 w 221"/>
                    <a:gd name="T13" fmla="*/ 3 h 348"/>
                    <a:gd name="T14" fmla="*/ 2 w 221"/>
                    <a:gd name="T15" fmla="*/ 3 h 348"/>
                    <a:gd name="T16" fmla="*/ 2 w 221"/>
                    <a:gd name="T17" fmla="*/ 3 h 348"/>
                    <a:gd name="T18" fmla="*/ 1 w 221"/>
                    <a:gd name="T19" fmla="*/ 3 h 348"/>
                    <a:gd name="T20" fmla="*/ 1 w 221"/>
                    <a:gd name="T21" fmla="*/ 3 h 348"/>
                    <a:gd name="T22" fmla="*/ 1 w 221"/>
                    <a:gd name="T23" fmla="*/ 3 h 348"/>
                    <a:gd name="T24" fmla="*/ 1 w 221"/>
                    <a:gd name="T25" fmla="*/ 3 h 348"/>
                    <a:gd name="T26" fmla="*/ 1 w 221"/>
                    <a:gd name="T27" fmla="*/ 3 h 348"/>
                    <a:gd name="T28" fmla="*/ 1 w 221"/>
                    <a:gd name="T29" fmla="*/ 3 h 348"/>
                    <a:gd name="T30" fmla="*/ 1 w 221"/>
                    <a:gd name="T31" fmla="*/ 3 h 348"/>
                    <a:gd name="T32" fmla="*/ 1 w 221"/>
                    <a:gd name="T33" fmla="*/ 5 h 348"/>
                    <a:gd name="T34" fmla="*/ 0 w 221"/>
                    <a:gd name="T35" fmla="*/ 5 h 348"/>
                    <a:gd name="T36" fmla="*/ 0 w 221"/>
                    <a:gd name="T37" fmla="*/ 5 h 348"/>
                    <a:gd name="T38" fmla="*/ 0 w 221"/>
                    <a:gd name="T39" fmla="*/ 5 h 348"/>
                    <a:gd name="T40" fmla="*/ 0 w 221"/>
                    <a:gd name="T41" fmla="*/ 5 h 348"/>
                    <a:gd name="T42" fmla="*/ 0 w 221"/>
                    <a:gd name="T43" fmla="*/ 5 h 348"/>
                    <a:gd name="T44" fmla="*/ 0 w 221"/>
                    <a:gd name="T45" fmla="*/ 5 h 348"/>
                    <a:gd name="T46" fmla="*/ 0 w 221"/>
                    <a:gd name="T47" fmla="*/ 5 h 348"/>
                    <a:gd name="T48" fmla="*/ 0 w 221"/>
                    <a:gd name="T49" fmla="*/ 5 h 348"/>
                    <a:gd name="T50" fmla="*/ 0 w 221"/>
                    <a:gd name="T51" fmla="*/ 5 h 348"/>
                    <a:gd name="T52" fmla="*/ 0 w 221"/>
                    <a:gd name="T53" fmla="*/ 5 h 348"/>
                    <a:gd name="T54" fmla="*/ 0 w 221"/>
                    <a:gd name="T55" fmla="*/ 5 h 348"/>
                    <a:gd name="T56" fmla="*/ 0 w 221"/>
                    <a:gd name="T57" fmla="*/ 5 h 348"/>
                    <a:gd name="T58" fmla="*/ 0 w 221"/>
                    <a:gd name="T59" fmla="*/ 5 h 348"/>
                    <a:gd name="T60" fmla="*/ 0 w 221"/>
                    <a:gd name="T61" fmla="*/ 5 h 348"/>
                    <a:gd name="T62" fmla="*/ 0 w 221"/>
                    <a:gd name="T63" fmla="*/ 5 h 348"/>
                    <a:gd name="T64" fmla="*/ 0 w 221"/>
                    <a:gd name="T65" fmla="*/ 3 h 348"/>
                    <a:gd name="T66" fmla="*/ 0 w 221"/>
                    <a:gd name="T67" fmla="*/ 3 h 348"/>
                    <a:gd name="T68" fmla="*/ 0 w 221"/>
                    <a:gd name="T69" fmla="*/ 3 h 348"/>
                    <a:gd name="T70" fmla="*/ 0 w 221"/>
                    <a:gd name="T71" fmla="*/ 3 h 348"/>
                    <a:gd name="T72" fmla="*/ 0 w 221"/>
                    <a:gd name="T73" fmla="*/ 3 h 348"/>
                    <a:gd name="T74" fmla="*/ 0 w 221"/>
                    <a:gd name="T75" fmla="*/ 3 h 348"/>
                    <a:gd name="T76" fmla="*/ 0 w 221"/>
                    <a:gd name="T77" fmla="*/ 3 h 348"/>
                    <a:gd name="T78" fmla="*/ 0 w 221"/>
                    <a:gd name="T79" fmla="*/ 3 h 348"/>
                    <a:gd name="T80" fmla="*/ 0 w 221"/>
                    <a:gd name="T81" fmla="*/ 3 h 348"/>
                    <a:gd name="T82" fmla="*/ 0 w 221"/>
                    <a:gd name="T83" fmla="*/ 1 h 348"/>
                    <a:gd name="T84" fmla="*/ 0 w 221"/>
                    <a:gd name="T85" fmla="*/ 1 h 348"/>
                    <a:gd name="T86" fmla="*/ 0 w 221"/>
                    <a:gd name="T87" fmla="*/ 1 h 348"/>
                    <a:gd name="T88" fmla="*/ 0 w 221"/>
                    <a:gd name="T89" fmla="*/ 1 h 348"/>
                    <a:gd name="T90" fmla="*/ 0 w 221"/>
                    <a:gd name="T91" fmla="*/ 1 h 348"/>
                    <a:gd name="T92" fmla="*/ 0 w 221"/>
                    <a:gd name="T93" fmla="*/ 1 h 348"/>
                    <a:gd name="T94" fmla="*/ 1 w 221"/>
                    <a:gd name="T95" fmla="*/ 1 h 348"/>
                    <a:gd name="T96" fmla="*/ 1 w 221"/>
                    <a:gd name="T97" fmla="*/ 1 h 348"/>
                    <a:gd name="T98" fmla="*/ 1 w 221"/>
                    <a:gd name="T99" fmla="*/ 1 h 348"/>
                    <a:gd name="T100" fmla="*/ 1 w 221"/>
                    <a:gd name="T101" fmla="*/ 1 h 348"/>
                    <a:gd name="T102" fmla="*/ 1 w 221"/>
                    <a:gd name="T103" fmla="*/ 1 h 348"/>
                    <a:gd name="T104" fmla="*/ 2 w 221"/>
                    <a:gd name="T105" fmla="*/ 1 h 348"/>
                    <a:gd name="T106" fmla="*/ 2 w 221"/>
                    <a:gd name="T107" fmla="*/ 1 h 348"/>
                    <a:gd name="T108" fmla="*/ 2 w 221"/>
                    <a:gd name="T109" fmla="*/ 1 h 348"/>
                    <a:gd name="T110" fmla="*/ 2 w 221"/>
                    <a:gd name="T111" fmla="*/ 1 h 348"/>
                    <a:gd name="T112" fmla="*/ 2 w 221"/>
                    <a:gd name="T113" fmla="*/ 1 h 348"/>
                    <a:gd name="T114" fmla="*/ 3 w 221"/>
                    <a:gd name="T115" fmla="*/ 1 h 348"/>
                    <a:gd name="T116" fmla="*/ 3 w 221"/>
                    <a:gd name="T117" fmla="*/ 1 h 348"/>
                    <a:gd name="T118" fmla="*/ 3 w 221"/>
                    <a:gd name="T119" fmla="*/ 0 h 348"/>
                    <a:gd name="T120" fmla="*/ 3 w 221"/>
                    <a:gd name="T121" fmla="*/ 1 h 34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21"/>
                    <a:gd name="T184" fmla="*/ 0 h 348"/>
                    <a:gd name="T185" fmla="*/ 221 w 221"/>
                    <a:gd name="T186" fmla="*/ 348 h 348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21" h="348">
                      <a:moveTo>
                        <a:pt x="198" y="63"/>
                      </a:moveTo>
                      <a:lnTo>
                        <a:pt x="196" y="65"/>
                      </a:lnTo>
                      <a:lnTo>
                        <a:pt x="194" y="69"/>
                      </a:lnTo>
                      <a:lnTo>
                        <a:pt x="192" y="71"/>
                      </a:lnTo>
                      <a:lnTo>
                        <a:pt x="189" y="76"/>
                      </a:lnTo>
                      <a:lnTo>
                        <a:pt x="187" y="82"/>
                      </a:lnTo>
                      <a:lnTo>
                        <a:pt x="183" y="88"/>
                      </a:lnTo>
                      <a:lnTo>
                        <a:pt x="181" y="90"/>
                      </a:lnTo>
                      <a:lnTo>
                        <a:pt x="177" y="92"/>
                      </a:lnTo>
                      <a:lnTo>
                        <a:pt x="175" y="95"/>
                      </a:lnTo>
                      <a:lnTo>
                        <a:pt x="173" y="101"/>
                      </a:lnTo>
                      <a:lnTo>
                        <a:pt x="171" y="103"/>
                      </a:lnTo>
                      <a:lnTo>
                        <a:pt x="170" y="109"/>
                      </a:lnTo>
                      <a:lnTo>
                        <a:pt x="166" y="112"/>
                      </a:lnTo>
                      <a:lnTo>
                        <a:pt x="164" y="116"/>
                      </a:lnTo>
                      <a:lnTo>
                        <a:pt x="160" y="122"/>
                      </a:lnTo>
                      <a:lnTo>
                        <a:pt x="156" y="128"/>
                      </a:lnTo>
                      <a:lnTo>
                        <a:pt x="154" y="133"/>
                      </a:lnTo>
                      <a:lnTo>
                        <a:pt x="150" y="139"/>
                      </a:lnTo>
                      <a:lnTo>
                        <a:pt x="145" y="145"/>
                      </a:lnTo>
                      <a:lnTo>
                        <a:pt x="143" y="149"/>
                      </a:lnTo>
                      <a:lnTo>
                        <a:pt x="139" y="152"/>
                      </a:lnTo>
                      <a:lnTo>
                        <a:pt x="137" y="156"/>
                      </a:lnTo>
                      <a:lnTo>
                        <a:pt x="135" y="160"/>
                      </a:lnTo>
                      <a:lnTo>
                        <a:pt x="133" y="164"/>
                      </a:lnTo>
                      <a:lnTo>
                        <a:pt x="131" y="166"/>
                      </a:lnTo>
                      <a:lnTo>
                        <a:pt x="130" y="169"/>
                      </a:lnTo>
                      <a:lnTo>
                        <a:pt x="126" y="173"/>
                      </a:lnTo>
                      <a:lnTo>
                        <a:pt x="124" y="177"/>
                      </a:lnTo>
                      <a:lnTo>
                        <a:pt x="120" y="179"/>
                      </a:lnTo>
                      <a:lnTo>
                        <a:pt x="118" y="185"/>
                      </a:lnTo>
                      <a:lnTo>
                        <a:pt x="116" y="188"/>
                      </a:lnTo>
                      <a:lnTo>
                        <a:pt x="114" y="190"/>
                      </a:lnTo>
                      <a:lnTo>
                        <a:pt x="111" y="194"/>
                      </a:lnTo>
                      <a:lnTo>
                        <a:pt x="109" y="198"/>
                      </a:lnTo>
                      <a:lnTo>
                        <a:pt x="107" y="202"/>
                      </a:lnTo>
                      <a:lnTo>
                        <a:pt x="105" y="206"/>
                      </a:lnTo>
                      <a:lnTo>
                        <a:pt x="101" y="209"/>
                      </a:lnTo>
                      <a:lnTo>
                        <a:pt x="99" y="213"/>
                      </a:lnTo>
                      <a:lnTo>
                        <a:pt x="95" y="217"/>
                      </a:lnTo>
                      <a:lnTo>
                        <a:pt x="93" y="221"/>
                      </a:lnTo>
                      <a:lnTo>
                        <a:pt x="90" y="225"/>
                      </a:lnTo>
                      <a:lnTo>
                        <a:pt x="88" y="228"/>
                      </a:lnTo>
                      <a:lnTo>
                        <a:pt x="86" y="232"/>
                      </a:lnTo>
                      <a:lnTo>
                        <a:pt x="82" y="236"/>
                      </a:lnTo>
                      <a:lnTo>
                        <a:pt x="78" y="240"/>
                      </a:lnTo>
                      <a:lnTo>
                        <a:pt x="76" y="244"/>
                      </a:lnTo>
                      <a:lnTo>
                        <a:pt x="74" y="247"/>
                      </a:lnTo>
                      <a:lnTo>
                        <a:pt x="73" y="251"/>
                      </a:lnTo>
                      <a:lnTo>
                        <a:pt x="69" y="255"/>
                      </a:lnTo>
                      <a:lnTo>
                        <a:pt x="67" y="259"/>
                      </a:lnTo>
                      <a:lnTo>
                        <a:pt x="63" y="263"/>
                      </a:lnTo>
                      <a:lnTo>
                        <a:pt x="61" y="266"/>
                      </a:lnTo>
                      <a:lnTo>
                        <a:pt x="57" y="270"/>
                      </a:lnTo>
                      <a:lnTo>
                        <a:pt x="55" y="274"/>
                      </a:lnTo>
                      <a:lnTo>
                        <a:pt x="54" y="278"/>
                      </a:lnTo>
                      <a:lnTo>
                        <a:pt x="52" y="282"/>
                      </a:lnTo>
                      <a:lnTo>
                        <a:pt x="48" y="283"/>
                      </a:lnTo>
                      <a:lnTo>
                        <a:pt x="46" y="287"/>
                      </a:lnTo>
                      <a:lnTo>
                        <a:pt x="44" y="291"/>
                      </a:lnTo>
                      <a:lnTo>
                        <a:pt x="42" y="295"/>
                      </a:lnTo>
                      <a:lnTo>
                        <a:pt x="38" y="297"/>
                      </a:lnTo>
                      <a:lnTo>
                        <a:pt x="36" y="301"/>
                      </a:lnTo>
                      <a:lnTo>
                        <a:pt x="35" y="304"/>
                      </a:lnTo>
                      <a:lnTo>
                        <a:pt x="33" y="308"/>
                      </a:lnTo>
                      <a:lnTo>
                        <a:pt x="29" y="312"/>
                      </a:lnTo>
                      <a:lnTo>
                        <a:pt x="25" y="318"/>
                      </a:lnTo>
                      <a:lnTo>
                        <a:pt x="21" y="323"/>
                      </a:lnTo>
                      <a:lnTo>
                        <a:pt x="17" y="329"/>
                      </a:lnTo>
                      <a:lnTo>
                        <a:pt x="14" y="331"/>
                      </a:lnTo>
                      <a:lnTo>
                        <a:pt x="12" y="335"/>
                      </a:lnTo>
                      <a:lnTo>
                        <a:pt x="10" y="339"/>
                      </a:lnTo>
                      <a:lnTo>
                        <a:pt x="10" y="342"/>
                      </a:lnTo>
                      <a:lnTo>
                        <a:pt x="6" y="346"/>
                      </a:lnTo>
                      <a:lnTo>
                        <a:pt x="6" y="348"/>
                      </a:lnTo>
                      <a:lnTo>
                        <a:pt x="6" y="346"/>
                      </a:lnTo>
                      <a:lnTo>
                        <a:pt x="4" y="346"/>
                      </a:lnTo>
                      <a:lnTo>
                        <a:pt x="4" y="342"/>
                      </a:lnTo>
                      <a:lnTo>
                        <a:pt x="4" y="340"/>
                      </a:lnTo>
                      <a:lnTo>
                        <a:pt x="4" y="335"/>
                      </a:lnTo>
                      <a:lnTo>
                        <a:pt x="2" y="331"/>
                      </a:lnTo>
                      <a:lnTo>
                        <a:pt x="0" y="327"/>
                      </a:lnTo>
                      <a:lnTo>
                        <a:pt x="0" y="320"/>
                      </a:lnTo>
                      <a:lnTo>
                        <a:pt x="0" y="316"/>
                      </a:lnTo>
                      <a:lnTo>
                        <a:pt x="0" y="312"/>
                      </a:lnTo>
                      <a:lnTo>
                        <a:pt x="0" y="308"/>
                      </a:lnTo>
                      <a:lnTo>
                        <a:pt x="0" y="304"/>
                      </a:lnTo>
                      <a:lnTo>
                        <a:pt x="0" y="301"/>
                      </a:lnTo>
                      <a:lnTo>
                        <a:pt x="0" y="297"/>
                      </a:lnTo>
                      <a:lnTo>
                        <a:pt x="0" y="293"/>
                      </a:lnTo>
                      <a:lnTo>
                        <a:pt x="0" y="289"/>
                      </a:lnTo>
                      <a:lnTo>
                        <a:pt x="0" y="283"/>
                      </a:lnTo>
                      <a:lnTo>
                        <a:pt x="0" y="278"/>
                      </a:lnTo>
                      <a:lnTo>
                        <a:pt x="0" y="272"/>
                      </a:lnTo>
                      <a:lnTo>
                        <a:pt x="2" y="268"/>
                      </a:lnTo>
                      <a:lnTo>
                        <a:pt x="2" y="264"/>
                      </a:lnTo>
                      <a:lnTo>
                        <a:pt x="4" y="259"/>
                      </a:lnTo>
                      <a:lnTo>
                        <a:pt x="4" y="253"/>
                      </a:lnTo>
                      <a:lnTo>
                        <a:pt x="6" y="247"/>
                      </a:lnTo>
                      <a:lnTo>
                        <a:pt x="6" y="245"/>
                      </a:lnTo>
                      <a:lnTo>
                        <a:pt x="6" y="242"/>
                      </a:lnTo>
                      <a:lnTo>
                        <a:pt x="6" y="238"/>
                      </a:lnTo>
                      <a:lnTo>
                        <a:pt x="8" y="234"/>
                      </a:lnTo>
                      <a:lnTo>
                        <a:pt x="10" y="228"/>
                      </a:lnTo>
                      <a:lnTo>
                        <a:pt x="10" y="223"/>
                      </a:lnTo>
                      <a:lnTo>
                        <a:pt x="12" y="219"/>
                      </a:lnTo>
                      <a:lnTo>
                        <a:pt x="12" y="217"/>
                      </a:lnTo>
                      <a:lnTo>
                        <a:pt x="12" y="211"/>
                      </a:lnTo>
                      <a:lnTo>
                        <a:pt x="14" y="209"/>
                      </a:lnTo>
                      <a:lnTo>
                        <a:pt x="16" y="204"/>
                      </a:lnTo>
                      <a:lnTo>
                        <a:pt x="17" y="198"/>
                      </a:lnTo>
                      <a:lnTo>
                        <a:pt x="17" y="194"/>
                      </a:lnTo>
                      <a:lnTo>
                        <a:pt x="19" y="190"/>
                      </a:lnTo>
                      <a:lnTo>
                        <a:pt x="19" y="188"/>
                      </a:lnTo>
                      <a:lnTo>
                        <a:pt x="21" y="185"/>
                      </a:lnTo>
                      <a:lnTo>
                        <a:pt x="23" y="179"/>
                      </a:lnTo>
                      <a:lnTo>
                        <a:pt x="25" y="173"/>
                      </a:lnTo>
                      <a:lnTo>
                        <a:pt x="25" y="166"/>
                      </a:lnTo>
                      <a:lnTo>
                        <a:pt x="29" y="160"/>
                      </a:lnTo>
                      <a:lnTo>
                        <a:pt x="31" y="154"/>
                      </a:lnTo>
                      <a:lnTo>
                        <a:pt x="33" y="149"/>
                      </a:lnTo>
                      <a:lnTo>
                        <a:pt x="33" y="145"/>
                      </a:lnTo>
                      <a:lnTo>
                        <a:pt x="36" y="139"/>
                      </a:lnTo>
                      <a:lnTo>
                        <a:pt x="36" y="133"/>
                      </a:lnTo>
                      <a:lnTo>
                        <a:pt x="38" y="130"/>
                      </a:lnTo>
                      <a:lnTo>
                        <a:pt x="40" y="126"/>
                      </a:lnTo>
                      <a:lnTo>
                        <a:pt x="42" y="122"/>
                      </a:lnTo>
                      <a:lnTo>
                        <a:pt x="42" y="116"/>
                      </a:lnTo>
                      <a:lnTo>
                        <a:pt x="44" y="114"/>
                      </a:lnTo>
                      <a:lnTo>
                        <a:pt x="44" y="111"/>
                      </a:lnTo>
                      <a:lnTo>
                        <a:pt x="46" y="109"/>
                      </a:lnTo>
                      <a:lnTo>
                        <a:pt x="48" y="107"/>
                      </a:lnTo>
                      <a:lnTo>
                        <a:pt x="48" y="103"/>
                      </a:lnTo>
                      <a:lnTo>
                        <a:pt x="50" y="101"/>
                      </a:lnTo>
                      <a:lnTo>
                        <a:pt x="52" y="99"/>
                      </a:lnTo>
                      <a:lnTo>
                        <a:pt x="54" y="97"/>
                      </a:lnTo>
                      <a:lnTo>
                        <a:pt x="55" y="95"/>
                      </a:lnTo>
                      <a:lnTo>
                        <a:pt x="57" y="93"/>
                      </a:lnTo>
                      <a:lnTo>
                        <a:pt x="61" y="92"/>
                      </a:lnTo>
                      <a:lnTo>
                        <a:pt x="63" y="90"/>
                      </a:lnTo>
                      <a:lnTo>
                        <a:pt x="67" y="86"/>
                      </a:lnTo>
                      <a:lnTo>
                        <a:pt x="73" y="84"/>
                      </a:lnTo>
                      <a:lnTo>
                        <a:pt x="76" y="80"/>
                      </a:lnTo>
                      <a:lnTo>
                        <a:pt x="82" y="76"/>
                      </a:lnTo>
                      <a:lnTo>
                        <a:pt x="86" y="74"/>
                      </a:lnTo>
                      <a:lnTo>
                        <a:pt x="88" y="72"/>
                      </a:lnTo>
                      <a:lnTo>
                        <a:pt x="92" y="71"/>
                      </a:lnTo>
                      <a:lnTo>
                        <a:pt x="93" y="69"/>
                      </a:lnTo>
                      <a:lnTo>
                        <a:pt x="99" y="67"/>
                      </a:lnTo>
                      <a:lnTo>
                        <a:pt x="101" y="65"/>
                      </a:lnTo>
                      <a:lnTo>
                        <a:pt x="105" y="63"/>
                      </a:lnTo>
                      <a:lnTo>
                        <a:pt x="111" y="61"/>
                      </a:lnTo>
                      <a:lnTo>
                        <a:pt x="114" y="57"/>
                      </a:lnTo>
                      <a:lnTo>
                        <a:pt x="118" y="55"/>
                      </a:lnTo>
                      <a:lnTo>
                        <a:pt x="122" y="52"/>
                      </a:lnTo>
                      <a:lnTo>
                        <a:pt x="126" y="50"/>
                      </a:lnTo>
                      <a:lnTo>
                        <a:pt x="131" y="48"/>
                      </a:lnTo>
                      <a:lnTo>
                        <a:pt x="135" y="46"/>
                      </a:lnTo>
                      <a:lnTo>
                        <a:pt x="139" y="42"/>
                      </a:lnTo>
                      <a:lnTo>
                        <a:pt x="145" y="40"/>
                      </a:lnTo>
                      <a:lnTo>
                        <a:pt x="150" y="38"/>
                      </a:lnTo>
                      <a:lnTo>
                        <a:pt x="154" y="34"/>
                      </a:lnTo>
                      <a:lnTo>
                        <a:pt x="158" y="33"/>
                      </a:lnTo>
                      <a:lnTo>
                        <a:pt x="164" y="29"/>
                      </a:lnTo>
                      <a:lnTo>
                        <a:pt x="168" y="27"/>
                      </a:lnTo>
                      <a:lnTo>
                        <a:pt x="173" y="25"/>
                      </a:lnTo>
                      <a:lnTo>
                        <a:pt x="177" y="21"/>
                      </a:lnTo>
                      <a:lnTo>
                        <a:pt x="181" y="21"/>
                      </a:lnTo>
                      <a:lnTo>
                        <a:pt x="185" y="19"/>
                      </a:lnTo>
                      <a:lnTo>
                        <a:pt x="189" y="15"/>
                      </a:lnTo>
                      <a:lnTo>
                        <a:pt x="192" y="14"/>
                      </a:lnTo>
                      <a:lnTo>
                        <a:pt x="196" y="14"/>
                      </a:lnTo>
                      <a:lnTo>
                        <a:pt x="200" y="10"/>
                      </a:lnTo>
                      <a:lnTo>
                        <a:pt x="204" y="8"/>
                      </a:lnTo>
                      <a:lnTo>
                        <a:pt x="206" y="8"/>
                      </a:lnTo>
                      <a:lnTo>
                        <a:pt x="209" y="6"/>
                      </a:lnTo>
                      <a:lnTo>
                        <a:pt x="215" y="2"/>
                      </a:lnTo>
                      <a:lnTo>
                        <a:pt x="219" y="2"/>
                      </a:lnTo>
                      <a:lnTo>
                        <a:pt x="221" y="0"/>
                      </a:lnTo>
                      <a:lnTo>
                        <a:pt x="198" y="6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58" name="Freeform 112"/>
                <p:cNvSpPr>
                  <a:spLocks/>
                </p:cNvSpPr>
                <p:nvPr/>
              </p:nvSpPr>
              <p:spPr bwMode="auto">
                <a:xfrm>
                  <a:off x="951" y="2704"/>
                  <a:ext cx="130" cy="307"/>
                </a:xfrm>
                <a:custGeom>
                  <a:avLst/>
                  <a:gdLst>
                    <a:gd name="T0" fmla="*/ 4 w 258"/>
                    <a:gd name="T1" fmla="*/ 1 h 614"/>
                    <a:gd name="T2" fmla="*/ 4 w 258"/>
                    <a:gd name="T3" fmla="*/ 1 h 614"/>
                    <a:gd name="T4" fmla="*/ 3 w 258"/>
                    <a:gd name="T5" fmla="*/ 1 h 614"/>
                    <a:gd name="T6" fmla="*/ 3 w 258"/>
                    <a:gd name="T7" fmla="*/ 1 h 614"/>
                    <a:gd name="T8" fmla="*/ 3 w 258"/>
                    <a:gd name="T9" fmla="*/ 1 h 614"/>
                    <a:gd name="T10" fmla="*/ 2 w 258"/>
                    <a:gd name="T11" fmla="*/ 1 h 614"/>
                    <a:gd name="T12" fmla="*/ 2 w 258"/>
                    <a:gd name="T13" fmla="*/ 1 h 614"/>
                    <a:gd name="T14" fmla="*/ 2 w 258"/>
                    <a:gd name="T15" fmla="*/ 2 h 614"/>
                    <a:gd name="T16" fmla="*/ 1 w 258"/>
                    <a:gd name="T17" fmla="*/ 2 h 614"/>
                    <a:gd name="T18" fmla="*/ 1 w 258"/>
                    <a:gd name="T19" fmla="*/ 2 h 614"/>
                    <a:gd name="T20" fmla="*/ 1 w 258"/>
                    <a:gd name="T21" fmla="*/ 2 h 614"/>
                    <a:gd name="T22" fmla="*/ 1 w 258"/>
                    <a:gd name="T23" fmla="*/ 3 h 614"/>
                    <a:gd name="T24" fmla="*/ 1 w 258"/>
                    <a:gd name="T25" fmla="*/ 3 h 614"/>
                    <a:gd name="T26" fmla="*/ 1 w 258"/>
                    <a:gd name="T27" fmla="*/ 3 h 614"/>
                    <a:gd name="T28" fmla="*/ 1 w 258"/>
                    <a:gd name="T29" fmla="*/ 5 h 614"/>
                    <a:gd name="T30" fmla="*/ 0 w 258"/>
                    <a:gd name="T31" fmla="*/ 5 h 614"/>
                    <a:gd name="T32" fmla="*/ 0 w 258"/>
                    <a:gd name="T33" fmla="*/ 5 h 614"/>
                    <a:gd name="T34" fmla="*/ 0 w 258"/>
                    <a:gd name="T35" fmla="*/ 5 h 614"/>
                    <a:gd name="T36" fmla="*/ 0 w 258"/>
                    <a:gd name="T37" fmla="*/ 5 h 614"/>
                    <a:gd name="T38" fmla="*/ 1 w 258"/>
                    <a:gd name="T39" fmla="*/ 5 h 614"/>
                    <a:gd name="T40" fmla="*/ 1 w 258"/>
                    <a:gd name="T41" fmla="*/ 6 h 614"/>
                    <a:gd name="T42" fmla="*/ 1 w 258"/>
                    <a:gd name="T43" fmla="*/ 6 h 614"/>
                    <a:gd name="T44" fmla="*/ 1 w 258"/>
                    <a:gd name="T45" fmla="*/ 6 h 614"/>
                    <a:gd name="T46" fmla="*/ 1 w 258"/>
                    <a:gd name="T47" fmla="*/ 7 h 614"/>
                    <a:gd name="T48" fmla="*/ 1 w 258"/>
                    <a:gd name="T49" fmla="*/ 7 h 614"/>
                    <a:gd name="T50" fmla="*/ 1 w 258"/>
                    <a:gd name="T51" fmla="*/ 9 h 614"/>
                    <a:gd name="T52" fmla="*/ 1 w 258"/>
                    <a:gd name="T53" fmla="*/ 9 h 614"/>
                    <a:gd name="T54" fmla="*/ 2 w 258"/>
                    <a:gd name="T55" fmla="*/ 10 h 614"/>
                    <a:gd name="T56" fmla="*/ 2 w 258"/>
                    <a:gd name="T57" fmla="*/ 10 h 614"/>
                    <a:gd name="T58" fmla="*/ 2 w 258"/>
                    <a:gd name="T59" fmla="*/ 10 h 614"/>
                    <a:gd name="T60" fmla="*/ 2 w 258"/>
                    <a:gd name="T61" fmla="*/ 10 h 614"/>
                    <a:gd name="T62" fmla="*/ 2 w 258"/>
                    <a:gd name="T63" fmla="*/ 9 h 614"/>
                    <a:gd name="T64" fmla="*/ 2 w 258"/>
                    <a:gd name="T65" fmla="*/ 9 h 614"/>
                    <a:gd name="T66" fmla="*/ 2 w 258"/>
                    <a:gd name="T67" fmla="*/ 7 h 614"/>
                    <a:gd name="T68" fmla="*/ 2 w 258"/>
                    <a:gd name="T69" fmla="*/ 7 h 614"/>
                    <a:gd name="T70" fmla="*/ 3 w 258"/>
                    <a:gd name="T71" fmla="*/ 7 h 614"/>
                    <a:gd name="T72" fmla="*/ 3 w 258"/>
                    <a:gd name="T73" fmla="*/ 6 h 614"/>
                    <a:gd name="T74" fmla="*/ 3 w 258"/>
                    <a:gd name="T75" fmla="*/ 6 h 614"/>
                    <a:gd name="T76" fmla="*/ 3 w 258"/>
                    <a:gd name="T77" fmla="*/ 6 h 614"/>
                    <a:gd name="T78" fmla="*/ 3 w 258"/>
                    <a:gd name="T79" fmla="*/ 5 h 614"/>
                    <a:gd name="T80" fmla="*/ 3 w 258"/>
                    <a:gd name="T81" fmla="*/ 5 h 614"/>
                    <a:gd name="T82" fmla="*/ 3 w 258"/>
                    <a:gd name="T83" fmla="*/ 5 h 614"/>
                    <a:gd name="T84" fmla="*/ 3 w 258"/>
                    <a:gd name="T85" fmla="*/ 5 h 614"/>
                    <a:gd name="T86" fmla="*/ 3 w 258"/>
                    <a:gd name="T87" fmla="*/ 5 h 614"/>
                    <a:gd name="T88" fmla="*/ 3 w 258"/>
                    <a:gd name="T89" fmla="*/ 3 h 614"/>
                    <a:gd name="T90" fmla="*/ 3 w 258"/>
                    <a:gd name="T91" fmla="*/ 3 h 614"/>
                    <a:gd name="T92" fmla="*/ 3 w 258"/>
                    <a:gd name="T93" fmla="*/ 3 h 614"/>
                    <a:gd name="T94" fmla="*/ 3 w 258"/>
                    <a:gd name="T95" fmla="*/ 2 h 614"/>
                    <a:gd name="T96" fmla="*/ 3 w 258"/>
                    <a:gd name="T97" fmla="*/ 2 h 614"/>
                    <a:gd name="T98" fmla="*/ 3 w 258"/>
                    <a:gd name="T99" fmla="*/ 2 h 614"/>
                    <a:gd name="T100" fmla="*/ 3 w 258"/>
                    <a:gd name="T101" fmla="*/ 1 h 614"/>
                    <a:gd name="T102" fmla="*/ 4 w 258"/>
                    <a:gd name="T103" fmla="*/ 1 h 614"/>
                    <a:gd name="T104" fmla="*/ 4 w 258"/>
                    <a:gd name="T105" fmla="*/ 1 h 614"/>
                    <a:gd name="T106" fmla="*/ 4 w 258"/>
                    <a:gd name="T107" fmla="*/ 1 h 614"/>
                    <a:gd name="T108" fmla="*/ 4 w 258"/>
                    <a:gd name="T109" fmla="*/ 1 h 614"/>
                    <a:gd name="T110" fmla="*/ 5 w 258"/>
                    <a:gd name="T111" fmla="*/ 0 h 61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58"/>
                    <a:gd name="T169" fmla="*/ 0 h 614"/>
                    <a:gd name="T170" fmla="*/ 258 w 258"/>
                    <a:gd name="T171" fmla="*/ 614 h 61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58" h="614">
                      <a:moveTo>
                        <a:pt x="258" y="0"/>
                      </a:moveTo>
                      <a:lnTo>
                        <a:pt x="258" y="0"/>
                      </a:lnTo>
                      <a:lnTo>
                        <a:pt x="255" y="0"/>
                      </a:lnTo>
                      <a:lnTo>
                        <a:pt x="251" y="0"/>
                      </a:lnTo>
                      <a:lnTo>
                        <a:pt x="249" y="2"/>
                      </a:lnTo>
                      <a:lnTo>
                        <a:pt x="245" y="4"/>
                      </a:lnTo>
                      <a:lnTo>
                        <a:pt x="241" y="6"/>
                      </a:lnTo>
                      <a:lnTo>
                        <a:pt x="238" y="6"/>
                      </a:lnTo>
                      <a:lnTo>
                        <a:pt x="234" y="8"/>
                      </a:lnTo>
                      <a:lnTo>
                        <a:pt x="228" y="10"/>
                      </a:lnTo>
                      <a:lnTo>
                        <a:pt x="224" y="12"/>
                      </a:lnTo>
                      <a:lnTo>
                        <a:pt x="219" y="12"/>
                      </a:lnTo>
                      <a:lnTo>
                        <a:pt x="213" y="14"/>
                      </a:lnTo>
                      <a:lnTo>
                        <a:pt x="207" y="17"/>
                      </a:lnTo>
                      <a:lnTo>
                        <a:pt x="203" y="19"/>
                      </a:lnTo>
                      <a:lnTo>
                        <a:pt x="196" y="21"/>
                      </a:lnTo>
                      <a:lnTo>
                        <a:pt x="190" y="23"/>
                      </a:lnTo>
                      <a:lnTo>
                        <a:pt x="184" y="25"/>
                      </a:lnTo>
                      <a:lnTo>
                        <a:pt x="179" y="29"/>
                      </a:lnTo>
                      <a:lnTo>
                        <a:pt x="173" y="31"/>
                      </a:lnTo>
                      <a:lnTo>
                        <a:pt x="169" y="33"/>
                      </a:lnTo>
                      <a:lnTo>
                        <a:pt x="163" y="36"/>
                      </a:lnTo>
                      <a:lnTo>
                        <a:pt x="158" y="38"/>
                      </a:lnTo>
                      <a:lnTo>
                        <a:pt x="154" y="40"/>
                      </a:lnTo>
                      <a:lnTo>
                        <a:pt x="148" y="44"/>
                      </a:lnTo>
                      <a:lnTo>
                        <a:pt x="144" y="46"/>
                      </a:lnTo>
                      <a:lnTo>
                        <a:pt x="141" y="48"/>
                      </a:lnTo>
                      <a:lnTo>
                        <a:pt x="135" y="52"/>
                      </a:lnTo>
                      <a:lnTo>
                        <a:pt x="133" y="55"/>
                      </a:lnTo>
                      <a:lnTo>
                        <a:pt x="129" y="57"/>
                      </a:lnTo>
                      <a:lnTo>
                        <a:pt x="127" y="61"/>
                      </a:lnTo>
                      <a:lnTo>
                        <a:pt x="122" y="65"/>
                      </a:lnTo>
                      <a:lnTo>
                        <a:pt x="120" y="69"/>
                      </a:lnTo>
                      <a:lnTo>
                        <a:pt x="116" y="74"/>
                      </a:lnTo>
                      <a:lnTo>
                        <a:pt x="114" y="80"/>
                      </a:lnTo>
                      <a:lnTo>
                        <a:pt x="110" y="84"/>
                      </a:lnTo>
                      <a:lnTo>
                        <a:pt x="108" y="88"/>
                      </a:lnTo>
                      <a:lnTo>
                        <a:pt x="106" y="91"/>
                      </a:lnTo>
                      <a:lnTo>
                        <a:pt x="106" y="95"/>
                      </a:lnTo>
                      <a:lnTo>
                        <a:pt x="104" y="101"/>
                      </a:lnTo>
                      <a:lnTo>
                        <a:pt x="103" y="105"/>
                      </a:lnTo>
                      <a:lnTo>
                        <a:pt x="101" y="109"/>
                      </a:lnTo>
                      <a:lnTo>
                        <a:pt x="99" y="112"/>
                      </a:lnTo>
                      <a:lnTo>
                        <a:pt x="95" y="116"/>
                      </a:lnTo>
                      <a:lnTo>
                        <a:pt x="93" y="120"/>
                      </a:lnTo>
                      <a:lnTo>
                        <a:pt x="89" y="124"/>
                      </a:lnTo>
                      <a:lnTo>
                        <a:pt x="87" y="126"/>
                      </a:lnTo>
                      <a:lnTo>
                        <a:pt x="82" y="129"/>
                      </a:lnTo>
                      <a:lnTo>
                        <a:pt x="78" y="133"/>
                      </a:lnTo>
                      <a:lnTo>
                        <a:pt x="72" y="135"/>
                      </a:lnTo>
                      <a:lnTo>
                        <a:pt x="66" y="139"/>
                      </a:lnTo>
                      <a:lnTo>
                        <a:pt x="59" y="141"/>
                      </a:lnTo>
                      <a:lnTo>
                        <a:pt x="55" y="145"/>
                      </a:lnTo>
                      <a:lnTo>
                        <a:pt x="49" y="148"/>
                      </a:lnTo>
                      <a:lnTo>
                        <a:pt x="44" y="150"/>
                      </a:lnTo>
                      <a:lnTo>
                        <a:pt x="38" y="152"/>
                      </a:lnTo>
                      <a:lnTo>
                        <a:pt x="32" y="154"/>
                      </a:lnTo>
                      <a:lnTo>
                        <a:pt x="27" y="156"/>
                      </a:lnTo>
                      <a:lnTo>
                        <a:pt x="25" y="156"/>
                      </a:lnTo>
                      <a:lnTo>
                        <a:pt x="21" y="158"/>
                      </a:lnTo>
                      <a:lnTo>
                        <a:pt x="17" y="158"/>
                      </a:lnTo>
                      <a:lnTo>
                        <a:pt x="15" y="160"/>
                      </a:lnTo>
                      <a:lnTo>
                        <a:pt x="15" y="162"/>
                      </a:lnTo>
                      <a:lnTo>
                        <a:pt x="15" y="164"/>
                      </a:lnTo>
                      <a:lnTo>
                        <a:pt x="13" y="167"/>
                      </a:lnTo>
                      <a:lnTo>
                        <a:pt x="13" y="169"/>
                      </a:lnTo>
                      <a:lnTo>
                        <a:pt x="13" y="173"/>
                      </a:lnTo>
                      <a:lnTo>
                        <a:pt x="13" y="179"/>
                      </a:lnTo>
                      <a:lnTo>
                        <a:pt x="11" y="183"/>
                      </a:lnTo>
                      <a:lnTo>
                        <a:pt x="9" y="188"/>
                      </a:lnTo>
                      <a:lnTo>
                        <a:pt x="9" y="194"/>
                      </a:lnTo>
                      <a:lnTo>
                        <a:pt x="9" y="200"/>
                      </a:lnTo>
                      <a:lnTo>
                        <a:pt x="9" y="202"/>
                      </a:lnTo>
                      <a:lnTo>
                        <a:pt x="7" y="205"/>
                      </a:lnTo>
                      <a:lnTo>
                        <a:pt x="7" y="207"/>
                      </a:lnTo>
                      <a:lnTo>
                        <a:pt x="7" y="211"/>
                      </a:lnTo>
                      <a:lnTo>
                        <a:pt x="7" y="215"/>
                      </a:lnTo>
                      <a:lnTo>
                        <a:pt x="7" y="219"/>
                      </a:lnTo>
                      <a:lnTo>
                        <a:pt x="7" y="223"/>
                      </a:lnTo>
                      <a:lnTo>
                        <a:pt x="7" y="226"/>
                      </a:lnTo>
                      <a:lnTo>
                        <a:pt x="6" y="228"/>
                      </a:lnTo>
                      <a:lnTo>
                        <a:pt x="6" y="232"/>
                      </a:lnTo>
                      <a:lnTo>
                        <a:pt x="6" y="234"/>
                      </a:lnTo>
                      <a:lnTo>
                        <a:pt x="6" y="240"/>
                      </a:lnTo>
                      <a:lnTo>
                        <a:pt x="6" y="243"/>
                      </a:lnTo>
                      <a:lnTo>
                        <a:pt x="4" y="245"/>
                      </a:lnTo>
                      <a:lnTo>
                        <a:pt x="4" y="249"/>
                      </a:lnTo>
                      <a:lnTo>
                        <a:pt x="4" y="255"/>
                      </a:lnTo>
                      <a:lnTo>
                        <a:pt x="2" y="257"/>
                      </a:lnTo>
                      <a:lnTo>
                        <a:pt x="2" y="261"/>
                      </a:lnTo>
                      <a:lnTo>
                        <a:pt x="2" y="264"/>
                      </a:lnTo>
                      <a:lnTo>
                        <a:pt x="2" y="268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0" y="280"/>
                      </a:lnTo>
                      <a:lnTo>
                        <a:pt x="0" y="283"/>
                      </a:lnTo>
                      <a:lnTo>
                        <a:pt x="0" y="287"/>
                      </a:lnTo>
                      <a:lnTo>
                        <a:pt x="0" y="291"/>
                      </a:lnTo>
                      <a:lnTo>
                        <a:pt x="0" y="295"/>
                      </a:lnTo>
                      <a:lnTo>
                        <a:pt x="0" y="297"/>
                      </a:lnTo>
                      <a:lnTo>
                        <a:pt x="0" y="300"/>
                      </a:lnTo>
                      <a:lnTo>
                        <a:pt x="0" y="304"/>
                      </a:lnTo>
                      <a:lnTo>
                        <a:pt x="0" y="308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0" y="319"/>
                      </a:lnTo>
                      <a:lnTo>
                        <a:pt x="0" y="321"/>
                      </a:lnTo>
                      <a:lnTo>
                        <a:pt x="0" y="325"/>
                      </a:lnTo>
                      <a:lnTo>
                        <a:pt x="0" y="327"/>
                      </a:lnTo>
                      <a:lnTo>
                        <a:pt x="0" y="333"/>
                      </a:lnTo>
                      <a:lnTo>
                        <a:pt x="0" y="337"/>
                      </a:lnTo>
                      <a:lnTo>
                        <a:pt x="0" y="339"/>
                      </a:lnTo>
                      <a:lnTo>
                        <a:pt x="0" y="344"/>
                      </a:lnTo>
                      <a:lnTo>
                        <a:pt x="0" y="350"/>
                      </a:lnTo>
                      <a:lnTo>
                        <a:pt x="0" y="356"/>
                      </a:lnTo>
                      <a:lnTo>
                        <a:pt x="2" y="359"/>
                      </a:lnTo>
                      <a:lnTo>
                        <a:pt x="2" y="365"/>
                      </a:lnTo>
                      <a:lnTo>
                        <a:pt x="4" y="369"/>
                      </a:lnTo>
                      <a:lnTo>
                        <a:pt x="6" y="373"/>
                      </a:lnTo>
                      <a:lnTo>
                        <a:pt x="6" y="378"/>
                      </a:lnTo>
                      <a:lnTo>
                        <a:pt x="7" y="382"/>
                      </a:lnTo>
                      <a:lnTo>
                        <a:pt x="7" y="384"/>
                      </a:lnTo>
                      <a:lnTo>
                        <a:pt x="9" y="388"/>
                      </a:lnTo>
                      <a:lnTo>
                        <a:pt x="9" y="394"/>
                      </a:lnTo>
                      <a:lnTo>
                        <a:pt x="11" y="396"/>
                      </a:lnTo>
                      <a:lnTo>
                        <a:pt x="13" y="399"/>
                      </a:lnTo>
                      <a:lnTo>
                        <a:pt x="15" y="403"/>
                      </a:lnTo>
                      <a:lnTo>
                        <a:pt x="17" y="407"/>
                      </a:lnTo>
                      <a:lnTo>
                        <a:pt x="19" y="409"/>
                      </a:lnTo>
                      <a:lnTo>
                        <a:pt x="21" y="413"/>
                      </a:lnTo>
                      <a:lnTo>
                        <a:pt x="21" y="416"/>
                      </a:lnTo>
                      <a:lnTo>
                        <a:pt x="25" y="420"/>
                      </a:lnTo>
                      <a:lnTo>
                        <a:pt x="25" y="422"/>
                      </a:lnTo>
                      <a:lnTo>
                        <a:pt x="27" y="426"/>
                      </a:lnTo>
                      <a:lnTo>
                        <a:pt x="28" y="430"/>
                      </a:lnTo>
                      <a:lnTo>
                        <a:pt x="30" y="434"/>
                      </a:lnTo>
                      <a:lnTo>
                        <a:pt x="32" y="437"/>
                      </a:lnTo>
                      <a:lnTo>
                        <a:pt x="34" y="441"/>
                      </a:lnTo>
                      <a:lnTo>
                        <a:pt x="36" y="445"/>
                      </a:lnTo>
                      <a:lnTo>
                        <a:pt x="38" y="449"/>
                      </a:lnTo>
                      <a:lnTo>
                        <a:pt x="40" y="453"/>
                      </a:lnTo>
                      <a:lnTo>
                        <a:pt x="40" y="458"/>
                      </a:lnTo>
                      <a:lnTo>
                        <a:pt x="44" y="462"/>
                      </a:lnTo>
                      <a:lnTo>
                        <a:pt x="44" y="466"/>
                      </a:lnTo>
                      <a:lnTo>
                        <a:pt x="46" y="472"/>
                      </a:lnTo>
                      <a:lnTo>
                        <a:pt x="46" y="477"/>
                      </a:lnTo>
                      <a:lnTo>
                        <a:pt x="47" y="483"/>
                      </a:lnTo>
                      <a:lnTo>
                        <a:pt x="49" y="489"/>
                      </a:lnTo>
                      <a:lnTo>
                        <a:pt x="49" y="494"/>
                      </a:lnTo>
                      <a:lnTo>
                        <a:pt x="51" y="500"/>
                      </a:lnTo>
                      <a:lnTo>
                        <a:pt x="53" y="506"/>
                      </a:lnTo>
                      <a:lnTo>
                        <a:pt x="53" y="511"/>
                      </a:lnTo>
                      <a:lnTo>
                        <a:pt x="55" y="519"/>
                      </a:lnTo>
                      <a:lnTo>
                        <a:pt x="57" y="523"/>
                      </a:lnTo>
                      <a:lnTo>
                        <a:pt x="57" y="529"/>
                      </a:lnTo>
                      <a:lnTo>
                        <a:pt x="57" y="536"/>
                      </a:lnTo>
                      <a:lnTo>
                        <a:pt x="59" y="542"/>
                      </a:lnTo>
                      <a:lnTo>
                        <a:pt x="59" y="548"/>
                      </a:lnTo>
                      <a:lnTo>
                        <a:pt x="61" y="553"/>
                      </a:lnTo>
                      <a:lnTo>
                        <a:pt x="63" y="559"/>
                      </a:lnTo>
                      <a:lnTo>
                        <a:pt x="63" y="565"/>
                      </a:lnTo>
                      <a:lnTo>
                        <a:pt x="63" y="570"/>
                      </a:lnTo>
                      <a:lnTo>
                        <a:pt x="63" y="576"/>
                      </a:lnTo>
                      <a:lnTo>
                        <a:pt x="65" y="580"/>
                      </a:lnTo>
                      <a:lnTo>
                        <a:pt x="65" y="586"/>
                      </a:lnTo>
                      <a:lnTo>
                        <a:pt x="65" y="589"/>
                      </a:lnTo>
                      <a:lnTo>
                        <a:pt x="65" y="595"/>
                      </a:lnTo>
                      <a:lnTo>
                        <a:pt x="66" y="599"/>
                      </a:lnTo>
                      <a:lnTo>
                        <a:pt x="66" y="601"/>
                      </a:lnTo>
                      <a:lnTo>
                        <a:pt x="66" y="605"/>
                      </a:lnTo>
                      <a:lnTo>
                        <a:pt x="66" y="606"/>
                      </a:lnTo>
                      <a:lnTo>
                        <a:pt x="68" y="610"/>
                      </a:lnTo>
                      <a:lnTo>
                        <a:pt x="68" y="614"/>
                      </a:lnTo>
                      <a:lnTo>
                        <a:pt x="70" y="612"/>
                      </a:lnTo>
                      <a:lnTo>
                        <a:pt x="70" y="608"/>
                      </a:lnTo>
                      <a:lnTo>
                        <a:pt x="72" y="605"/>
                      </a:lnTo>
                      <a:lnTo>
                        <a:pt x="72" y="601"/>
                      </a:lnTo>
                      <a:lnTo>
                        <a:pt x="74" y="599"/>
                      </a:lnTo>
                      <a:lnTo>
                        <a:pt x="76" y="595"/>
                      </a:lnTo>
                      <a:lnTo>
                        <a:pt x="78" y="591"/>
                      </a:lnTo>
                      <a:lnTo>
                        <a:pt x="80" y="587"/>
                      </a:lnTo>
                      <a:lnTo>
                        <a:pt x="82" y="584"/>
                      </a:lnTo>
                      <a:lnTo>
                        <a:pt x="84" y="580"/>
                      </a:lnTo>
                      <a:lnTo>
                        <a:pt x="85" y="576"/>
                      </a:lnTo>
                      <a:lnTo>
                        <a:pt x="87" y="570"/>
                      </a:lnTo>
                      <a:lnTo>
                        <a:pt x="89" y="567"/>
                      </a:lnTo>
                      <a:lnTo>
                        <a:pt x="91" y="561"/>
                      </a:lnTo>
                      <a:lnTo>
                        <a:pt x="93" y="557"/>
                      </a:lnTo>
                      <a:lnTo>
                        <a:pt x="95" y="551"/>
                      </a:lnTo>
                      <a:lnTo>
                        <a:pt x="97" y="546"/>
                      </a:lnTo>
                      <a:lnTo>
                        <a:pt x="101" y="540"/>
                      </a:lnTo>
                      <a:lnTo>
                        <a:pt x="103" y="534"/>
                      </a:lnTo>
                      <a:lnTo>
                        <a:pt x="104" y="532"/>
                      </a:lnTo>
                      <a:lnTo>
                        <a:pt x="106" y="529"/>
                      </a:lnTo>
                      <a:lnTo>
                        <a:pt x="106" y="525"/>
                      </a:lnTo>
                      <a:lnTo>
                        <a:pt x="108" y="521"/>
                      </a:lnTo>
                      <a:lnTo>
                        <a:pt x="110" y="515"/>
                      </a:lnTo>
                      <a:lnTo>
                        <a:pt x="114" y="510"/>
                      </a:lnTo>
                      <a:lnTo>
                        <a:pt x="114" y="506"/>
                      </a:lnTo>
                      <a:lnTo>
                        <a:pt x="116" y="502"/>
                      </a:lnTo>
                      <a:lnTo>
                        <a:pt x="116" y="498"/>
                      </a:lnTo>
                      <a:lnTo>
                        <a:pt x="120" y="496"/>
                      </a:lnTo>
                      <a:lnTo>
                        <a:pt x="120" y="492"/>
                      </a:lnTo>
                      <a:lnTo>
                        <a:pt x="122" y="489"/>
                      </a:lnTo>
                      <a:lnTo>
                        <a:pt x="122" y="485"/>
                      </a:lnTo>
                      <a:lnTo>
                        <a:pt x="123" y="483"/>
                      </a:lnTo>
                      <a:lnTo>
                        <a:pt x="125" y="479"/>
                      </a:lnTo>
                      <a:lnTo>
                        <a:pt x="125" y="475"/>
                      </a:lnTo>
                      <a:lnTo>
                        <a:pt x="127" y="472"/>
                      </a:lnTo>
                      <a:lnTo>
                        <a:pt x="127" y="468"/>
                      </a:lnTo>
                      <a:lnTo>
                        <a:pt x="129" y="464"/>
                      </a:lnTo>
                      <a:lnTo>
                        <a:pt x="131" y="460"/>
                      </a:lnTo>
                      <a:lnTo>
                        <a:pt x="131" y="458"/>
                      </a:lnTo>
                      <a:lnTo>
                        <a:pt x="133" y="454"/>
                      </a:lnTo>
                      <a:lnTo>
                        <a:pt x="133" y="451"/>
                      </a:lnTo>
                      <a:lnTo>
                        <a:pt x="135" y="447"/>
                      </a:lnTo>
                      <a:lnTo>
                        <a:pt x="135" y="441"/>
                      </a:lnTo>
                      <a:lnTo>
                        <a:pt x="139" y="439"/>
                      </a:lnTo>
                      <a:lnTo>
                        <a:pt x="139" y="435"/>
                      </a:lnTo>
                      <a:lnTo>
                        <a:pt x="141" y="432"/>
                      </a:lnTo>
                      <a:lnTo>
                        <a:pt x="141" y="428"/>
                      </a:lnTo>
                      <a:lnTo>
                        <a:pt x="142" y="426"/>
                      </a:lnTo>
                      <a:lnTo>
                        <a:pt x="144" y="420"/>
                      </a:lnTo>
                      <a:lnTo>
                        <a:pt x="144" y="416"/>
                      </a:lnTo>
                      <a:lnTo>
                        <a:pt x="146" y="415"/>
                      </a:lnTo>
                      <a:lnTo>
                        <a:pt x="146" y="411"/>
                      </a:lnTo>
                      <a:lnTo>
                        <a:pt x="148" y="407"/>
                      </a:lnTo>
                      <a:lnTo>
                        <a:pt x="150" y="403"/>
                      </a:lnTo>
                      <a:lnTo>
                        <a:pt x="150" y="399"/>
                      </a:lnTo>
                      <a:lnTo>
                        <a:pt x="152" y="396"/>
                      </a:lnTo>
                      <a:lnTo>
                        <a:pt x="152" y="394"/>
                      </a:lnTo>
                      <a:lnTo>
                        <a:pt x="152" y="390"/>
                      </a:lnTo>
                      <a:lnTo>
                        <a:pt x="154" y="386"/>
                      </a:lnTo>
                      <a:lnTo>
                        <a:pt x="154" y="382"/>
                      </a:lnTo>
                      <a:lnTo>
                        <a:pt x="158" y="377"/>
                      </a:lnTo>
                      <a:lnTo>
                        <a:pt x="160" y="371"/>
                      </a:lnTo>
                      <a:lnTo>
                        <a:pt x="160" y="365"/>
                      </a:lnTo>
                      <a:lnTo>
                        <a:pt x="163" y="358"/>
                      </a:lnTo>
                      <a:lnTo>
                        <a:pt x="163" y="354"/>
                      </a:lnTo>
                      <a:lnTo>
                        <a:pt x="165" y="348"/>
                      </a:lnTo>
                      <a:lnTo>
                        <a:pt x="167" y="342"/>
                      </a:lnTo>
                      <a:lnTo>
                        <a:pt x="169" y="339"/>
                      </a:lnTo>
                      <a:lnTo>
                        <a:pt x="169" y="335"/>
                      </a:lnTo>
                      <a:lnTo>
                        <a:pt x="171" y="331"/>
                      </a:lnTo>
                      <a:lnTo>
                        <a:pt x="171" y="327"/>
                      </a:lnTo>
                      <a:lnTo>
                        <a:pt x="171" y="323"/>
                      </a:lnTo>
                      <a:lnTo>
                        <a:pt x="173" y="321"/>
                      </a:lnTo>
                      <a:lnTo>
                        <a:pt x="173" y="319"/>
                      </a:lnTo>
                      <a:lnTo>
                        <a:pt x="175" y="316"/>
                      </a:lnTo>
                      <a:lnTo>
                        <a:pt x="175" y="314"/>
                      </a:lnTo>
                      <a:lnTo>
                        <a:pt x="173" y="312"/>
                      </a:lnTo>
                      <a:lnTo>
                        <a:pt x="173" y="306"/>
                      </a:lnTo>
                      <a:lnTo>
                        <a:pt x="173" y="302"/>
                      </a:lnTo>
                      <a:lnTo>
                        <a:pt x="171" y="297"/>
                      </a:lnTo>
                      <a:lnTo>
                        <a:pt x="171" y="295"/>
                      </a:lnTo>
                      <a:lnTo>
                        <a:pt x="171" y="291"/>
                      </a:lnTo>
                      <a:lnTo>
                        <a:pt x="171" y="287"/>
                      </a:lnTo>
                      <a:lnTo>
                        <a:pt x="171" y="281"/>
                      </a:lnTo>
                      <a:lnTo>
                        <a:pt x="169" y="278"/>
                      </a:lnTo>
                      <a:lnTo>
                        <a:pt x="169" y="274"/>
                      </a:lnTo>
                      <a:lnTo>
                        <a:pt x="169" y="268"/>
                      </a:lnTo>
                      <a:lnTo>
                        <a:pt x="169" y="262"/>
                      </a:lnTo>
                      <a:lnTo>
                        <a:pt x="169" y="257"/>
                      </a:lnTo>
                      <a:lnTo>
                        <a:pt x="167" y="251"/>
                      </a:lnTo>
                      <a:lnTo>
                        <a:pt x="167" y="245"/>
                      </a:lnTo>
                      <a:lnTo>
                        <a:pt x="167" y="242"/>
                      </a:lnTo>
                      <a:lnTo>
                        <a:pt x="167" y="238"/>
                      </a:lnTo>
                      <a:lnTo>
                        <a:pt x="167" y="234"/>
                      </a:lnTo>
                      <a:lnTo>
                        <a:pt x="167" y="232"/>
                      </a:lnTo>
                      <a:lnTo>
                        <a:pt x="167" y="228"/>
                      </a:lnTo>
                      <a:lnTo>
                        <a:pt x="167" y="226"/>
                      </a:lnTo>
                      <a:lnTo>
                        <a:pt x="167" y="223"/>
                      </a:lnTo>
                      <a:lnTo>
                        <a:pt x="167" y="219"/>
                      </a:lnTo>
                      <a:lnTo>
                        <a:pt x="167" y="215"/>
                      </a:lnTo>
                      <a:lnTo>
                        <a:pt x="167" y="213"/>
                      </a:lnTo>
                      <a:lnTo>
                        <a:pt x="167" y="209"/>
                      </a:lnTo>
                      <a:lnTo>
                        <a:pt x="167" y="205"/>
                      </a:lnTo>
                      <a:lnTo>
                        <a:pt x="167" y="202"/>
                      </a:lnTo>
                      <a:lnTo>
                        <a:pt x="167" y="198"/>
                      </a:lnTo>
                      <a:lnTo>
                        <a:pt x="167" y="194"/>
                      </a:lnTo>
                      <a:lnTo>
                        <a:pt x="169" y="192"/>
                      </a:lnTo>
                      <a:lnTo>
                        <a:pt x="169" y="188"/>
                      </a:lnTo>
                      <a:lnTo>
                        <a:pt x="169" y="185"/>
                      </a:lnTo>
                      <a:lnTo>
                        <a:pt x="169" y="181"/>
                      </a:lnTo>
                      <a:lnTo>
                        <a:pt x="169" y="177"/>
                      </a:lnTo>
                      <a:lnTo>
                        <a:pt x="169" y="173"/>
                      </a:lnTo>
                      <a:lnTo>
                        <a:pt x="169" y="169"/>
                      </a:lnTo>
                      <a:lnTo>
                        <a:pt x="171" y="167"/>
                      </a:lnTo>
                      <a:lnTo>
                        <a:pt x="171" y="164"/>
                      </a:lnTo>
                      <a:lnTo>
                        <a:pt x="171" y="160"/>
                      </a:lnTo>
                      <a:lnTo>
                        <a:pt x="171" y="156"/>
                      </a:lnTo>
                      <a:lnTo>
                        <a:pt x="173" y="152"/>
                      </a:lnTo>
                      <a:lnTo>
                        <a:pt x="173" y="148"/>
                      </a:lnTo>
                      <a:lnTo>
                        <a:pt x="173" y="145"/>
                      </a:lnTo>
                      <a:lnTo>
                        <a:pt x="175" y="141"/>
                      </a:lnTo>
                      <a:lnTo>
                        <a:pt x="177" y="137"/>
                      </a:lnTo>
                      <a:lnTo>
                        <a:pt x="179" y="133"/>
                      </a:lnTo>
                      <a:lnTo>
                        <a:pt x="179" y="129"/>
                      </a:lnTo>
                      <a:lnTo>
                        <a:pt x="179" y="126"/>
                      </a:lnTo>
                      <a:lnTo>
                        <a:pt x="180" y="122"/>
                      </a:lnTo>
                      <a:lnTo>
                        <a:pt x="182" y="118"/>
                      </a:lnTo>
                      <a:lnTo>
                        <a:pt x="184" y="114"/>
                      </a:lnTo>
                      <a:lnTo>
                        <a:pt x="186" y="112"/>
                      </a:lnTo>
                      <a:lnTo>
                        <a:pt x="188" y="109"/>
                      </a:lnTo>
                      <a:lnTo>
                        <a:pt x="190" y="105"/>
                      </a:lnTo>
                      <a:lnTo>
                        <a:pt x="190" y="101"/>
                      </a:lnTo>
                      <a:lnTo>
                        <a:pt x="192" y="99"/>
                      </a:lnTo>
                      <a:lnTo>
                        <a:pt x="194" y="93"/>
                      </a:lnTo>
                      <a:lnTo>
                        <a:pt x="196" y="91"/>
                      </a:lnTo>
                      <a:lnTo>
                        <a:pt x="198" y="88"/>
                      </a:lnTo>
                      <a:lnTo>
                        <a:pt x="199" y="84"/>
                      </a:lnTo>
                      <a:lnTo>
                        <a:pt x="201" y="80"/>
                      </a:lnTo>
                      <a:lnTo>
                        <a:pt x="203" y="76"/>
                      </a:lnTo>
                      <a:lnTo>
                        <a:pt x="205" y="74"/>
                      </a:lnTo>
                      <a:lnTo>
                        <a:pt x="207" y="71"/>
                      </a:lnTo>
                      <a:lnTo>
                        <a:pt x="209" y="67"/>
                      </a:lnTo>
                      <a:lnTo>
                        <a:pt x="213" y="63"/>
                      </a:lnTo>
                      <a:lnTo>
                        <a:pt x="215" y="57"/>
                      </a:lnTo>
                      <a:lnTo>
                        <a:pt x="220" y="52"/>
                      </a:lnTo>
                      <a:lnTo>
                        <a:pt x="222" y="46"/>
                      </a:lnTo>
                      <a:lnTo>
                        <a:pt x="226" y="42"/>
                      </a:lnTo>
                      <a:lnTo>
                        <a:pt x="230" y="36"/>
                      </a:lnTo>
                      <a:lnTo>
                        <a:pt x="234" y="31"/>
                      </a:lnTo>
                      <a:lnTo>
                        <a:pt x="236" y="25"/>
                      </a:lnTo>
                      <a:lnTo>
                        <a:pt x="239" y="21"/>
                      </a:lnTo>
                      <a:lnTo>
                        <a:pt x="243" y="17"/>
                      </a:lnTo>
                      <a:lnTo>
                        <a:pt x="247" y="14"/>
                      </a:lnTo>
                      <a:lnTo>
                        <a:pt x="249" y="12"/>
                      </a:lnTo>
                      <a:lnTo>
                        <a:pt x="251" y="8"/>
                      </a:lnTo>
                      <a:lnTo>
                        <a:pt x="253" y="6"/>
                      </a:lnTo>
                      <a:lnTo>
                        <a:pt x="255" y="4"/>
                      </a:lnTo>
                      <a:lnTo>
                        <a:pt x="25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59" name="Freeform 113"/>
                <p:cNvSpPr>
                  <a:spLocks/>
                </p:cNvSpPr>
                <p:nvPr/>
              </p:nvSpPr>
              <p:spPr bwMode="auto">
                <a:xfrm>
                  <a:off x="800" y="2788"/>
                  <a:ext cx="148" cy="359"/>
                </a:xfrm>
                <a:custGeom>
                  <a:avLst/>
                  <a:gdLst>
                    <a:gd name="T0" fmla="*/ 4 w 294"/>
                    <a:gd name="T1" fmla="*/ 0 h 719"/>
                    <a:gd name="T2" fmla="*/ 4 w 294"/>
                    <a:gd name="T3" fmla="*/ 0 h 719"/>
                    <a:gd name="T4" fmla="*/ 4 w 294"/>
                    <a:gd name="T5" fmla="*/ 0 h 719"/>
                    <a:gd name="T6" fmla="*/ 3 w 294"/>
                    <a:gd name="T7" fmla="*/ 0 h 719"/>
                    <a:gd name="T8" fmla="*/ 3 w 294"/>
                    <a:gd name="T9" fmla="*/ 0 h 719"/>
                    <a:gd name="T10" fmla="*/ 3 w 294"/>
                    <a:gd name="T11" fmla="*/ 0 h 719"/>
                    <a:gd name="T12" fmla="*/ 2 w 294"/>
                    <a:gd name="T13" fmla="*/ 0 h 719"/>
                    <a:gd name="T14" fmla="*/ 2 w 294"/>
                    <a:gd name="T15" fmla="*/ 1 h 719"/>
                    <a:gd name="T16" fmla="*/ 2 w 294"/>
                    <a:gd name="T17" fmla="*/ 1 h 719"/>
                    <a:gd name="T18" fmla="*/ 1 w 294"/>
                    <a:gd name="T19" fmla="*/ 1 h 719"/>
                    <a:gd name="T20" fmla="*/ 1 w 294"/>
                    <a:gd name="T21" fmla="*/ 1 h 719"/>
                    <a:gd name="T22" fmla="*/ 1 w 294"/>
                    <a:gd name="T23" fmla="*/ 2 h 719"/>
                    <a:gd name="T24" fmla="*/ 1 w 294"/>
                    <a:gd name="T25" fmla="*/ 2 h 719"/>
                    <a:gd name="T26" fmla="*/ 1 w 294"/>
                    <a:gd name="T27" fmla="*/ 2 h 719"/>
                    <a:gd name="T28" fmla="*/ 1 w 294"/>
                    <a:gd name="T29" fmla="*/ 2 h 719"/>
                    <a:gd name="T30" fmla="*/ 1 w 294"/>
                    <a:gd name="T31" fmla="*/ 2 h 719"/>
                    <a:gd name="T32" fmla="*/ 1 w 294"/>
                    <a:gd name="T33" fmla="*/ 3 h 719"/>
                    <a:gd name="T34" fmla="*/ 1 w 294"/>
                    <a:gd name="T35" fmla="*/ 3 h 719"/>
                    <a:gd name="T36" fmla="*/ 0 w 294"/>
                    <a:gd name="T37" fmla="*/ 4 h 719"/>
                    <a:gd name="T38" fmla="*/ 0 w 294"/>
                    <a:gd name="T39" fmla="*/ 4 h 719"/>
                    <a:gd name="T40" fmla="*/ 0 w 294"/>
                    <a:gd name="T41" fmla="*/ 5 h 719"/>
                    <a:gd name="T42" fmla="*/ 0 w 294"/>
                    <a:gd name="T43" fmla="*/ 5 h 719"/>
                    <a:gd name="T44" fmla="*/ 1 w 294"/>
                    <a:gd name="T45" fmla="*/ 5 h 719"/>
                    <a:gd name="T46" fmla="*/ 1 w 294"/>
                    <a:gd name="T47" fmla="*/ 6 h 719"/>
                    <a:gd name="T48" fmla="*/ 1 w 294"/>
                    <a:gd name="T49" fmla="*/ 6 h 719"/>
                    <a:gd name="T50" fmla="*/ 1 w 294"/>
                    <a:gd name="T51" fmla="*/ 6 h 719"/>
                    <a:gd name="T52" fmla="*/ 1 w 294"/>
                    <a:gd name="T53" fmla="*/ 7 h 719"/>
                    <a:gd name="T54" fmla="*/ 1 w 294"/>
                    <a:gd name="T55" fmla="*/ 7 h 719"/>
                    <a:gd name="T56" fmla="*/ 1 w 294"/>
                    <a:gd name="T57" fmla="*/ 7 h 719"/>
                    <a:gd name="T58" fmla="*/ 1 w 294"/>
                    <a:gd name="T59" fmla="*/ 8 h 719"/>
                    <a:gd name="T60" fmla="*/ 2 w 294"/>
                    <a:gd name="T61" fmla="*/ 8 h 719"/>
                    <a:gd name="T62" fmla="*/ 2 w 294"/>
                    <a:gd name="T63" fmla="*/ 8 h 719"/>
                    <a:gd name="T64" fmla="*/ 3 w 294"/>
                    <a:gd name="T65" fmla="*/ 9 h 719"/>
                    <a:gd name="T66" fmla="*/ 3 w 294"/>
                    <a:gd name="T67" fmla="*/ 9 h 719"/>
                    <a:gd name="T68" fmla="*/ 3 w 294"/>
                    <a:gd name="T69" fmla="*/ 10 h 719"/>
                    <a:gd name="T70" fmla="*/ 4 w 294"/>
                    <a:gd name="T71" fmla="*/ 10 h 719"/>
                    <a:gd name="T72" fmla="*/ 4 w 294"/>
                    <a:gd name="T73" fmla="*/ 10 h 719"/>
                    <a:gd name="T74" fmla="*/ 4 w 294"/>
                    <a:gd name="T75" fmla="*/ 11 h 719"/>
                    <a:gd name="T76" fmla="*/ 5 w 294"/>
                    <a:gd name="T77" fmla="*/ 7 h 719"/>
                    <a:gd name="T78" fmla="*/ 5 w 294"/>
                    <a:gd name="T79" fmla="*/ 7 h 719"/>
                    <a:gd name="T80" fmla="*/ 5 w 294"/>
                    <a:gd name="T81" fmla="*/ 6 h 719"/>
                    <a:gd name="T82" fmla="*/ 5 w 294"/>
                    <a:gd name="T83" fmla="*/ 6 h 719"/>
                    <a:gd name="T84" fmla="*/ 5 w 294"/>
                    <a:gd name="T85" fmla="*/ 6 h 719"/>
                    <a:gd name="T86" fmla="*/ 5 w 294"/>
                    <a:gd name="T87" fmla="*/ 5 h 719"/>
                    <a:gd name="T88" fmla="*/ 5 w 294"/>
                    <a:gd name="T89" fmla="*/ 5 h 719"/>
                    <a:gd name="T90" fmla="*/ 5 w 294"/>
                    <a:gd name="T91" fmla="*/ 4 h 719"/>
                    <a:gd name="T92" fmla="*/ 5 w 294"/>
                    <a:gd name="T93" fmla="*/ 4 h 719"/>
                    <a:gd name="T94" fmla="*/ 5 w 294"/>
                    <a:gd name="T95" fmla="*/ 4 h 719"/>
                    <a:gd name="T96" fmla="*/ 5 w 294"/>
                    <a:gd name="T97" fmla="*/ 3 h 719"/>
                    <a:gd name="T98" fmla="*/ 5 w 294"/>
                    <a:gd name="T99" fmla="*/ 3 h 719"/>
                    <a:gd name="T100" fmla="*/ 5 w 294"/>
                    <a:gd name="T101" fmla="*/ 3 h 719"/>
                    <a:gd name="T102" fmla="*/ 5 w 294"/>
                    <a:gd name="T103" fmla="*/ 2 h 719"/>
                    <a:gd name="T104" fmla="*/ 5 w 294"/>
                    <a:gd name="T105" fmla="*/ 2 h 719"/>
                    <a:gd name="T106" fmla="*/ 5 w 294"/>
                    <a:gd name="T107" fmla="*/ 2 h 719"/>
                    <a:gd name="T108" fmla="*/ 5 w 294"/>
                    <a:gd name="T109" fmla="*/ 2 h 719"/>
                    <a:gd name="T110" fmla="*/ 5 w 294"/>
                    <a:gd name="T111" fmla="*/ 1 h 719"/>
                    <a:gd name="T112" fmla="*/ 5 w 294"/>
                    <a:gd name="T113" fmla="*/ 1 h 719"/>
                    <a:gd name="T114" fmla="*/ 5 w 294"/>
                    <a:gd name="T115" fmla="*/ 1 h 719"/>
                    <a:gd name="T116" fmla="*/ 5 w 294"/>
                    <a:gd name="T117" fmla="*/ 0 h 719"/>
                    <a:gd name="T118" fmla="*/ 5 w 294"/>
                    <a:gd name="T119" fmla="*/ 0 h 719"/>
                    <a:gd name="T120" fmla="*/ 5 w 294"/>
                    <a:gd name="T121" fmla="*/ 0 h 71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94"/>
                    <a:gd name="T184" fmla="*/ 0 h 719"/>
                    <a:gd name="T185" fmla="*/ 294 w 294"/>
                    <a:gd name="T186" fmla="*/ 719 h 71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94" h="719">
                      <a:moveTo>
                        <a:pt x="258" y="4"/>
                      </a:moveTo>
                      <a:lnTo>
                        <a:pt x="258" y="2"/>
                      </a:lnTo>
                      <a:lnTo>
                        <a:pt x="254" y="2"/>
                      </a:lnTo>
                      <a:lnTo>
                        <a:pt x="252" y="2"/>
                      </a:lnTo>
                      <a:lnTo>
                        <a:pt x="249" y="2"/>
                      </a:lnTo>
                      <a:lnTo>
                        <a:pt x="245" y="0"/>
                      </a:lnTo>
                      <a:lnTo>
                        <a:pt x="239" y="0"/>
                      </a:lnTo>
                      <a:lnTo>
                        <a:pt x="233" y="0"/>
                      </a:lnTo>
                      <a:lnTo>
                        <a:pt x="228" y="0"/>
                      </a:lnTo>
                      <a:lnTo>
                        <a:pt x="224" y="0"/>
                      </a:lnTo>
                      <a:lnTo>
                        <a:pt x="220" y="0"/>
                      </a:lnTo>
                      <a:lnTo>
                        <a:pt x="216" y="0"/>
                      </a:lnTo>
                      <a:lnTo>
                        <a:pt x="214" y="0"/>
                      </a:lnTo>
                      <a:lnTo>
                        <a:pt x="209" y="0"/>
                      </a:lnTo>
                      <a:lnTo>
                        <a:pt x="207" y="0"/>
                      </a:lnTo>
                      <a:lnTo>
                        <a:pt x="203" y="0"/>
                      </a:lnTo>
                      <a:lnTo>
                        <a:pt x="199" y="0"/>
                      </a:lnTo>
                      <a:lnTo>
                        <a:pt x="195" y="0"/>
                      </a:lnTo>
                      <a:lnTo>
                        <a:pt x="192" y="2"/>
                      </a:lnTo>
                      <a:lnTo>
                        <a:pt x="188" y="2"/>
                      </a:lnTo>
                      <a:lnTo>
                        <a:pt x="184" y="2"/>
                      </a:lnTo>
                      <a:lnTo>
                        <a:pt x="180" y="4"/>
                      </a:lnTo>
                      <a:lnTo>
                        <a:pt x="176" y="6"/>
                      </a:lnTo>
                      <a:lnTo>
                        <a:pt x="173" y="6"/>
                      </a:lnTo>
                      <a:lnTo>
                        <a:pt x="171" y="8"/>
                      </a:lnTo>
                      <a:lnTo>
                        <a:pt x="167" y="10"/>
                      </a:lnTo>
                      <a:lnTo>
                        <a:pt x="163" y="10"/>
                      </a:lnTo>
                      <a:lnTo>
                        <a:pt x="159" y="14"/>
                      </a:lnTo>
                      <a:lnTo>
                        <a:pt x="157" y="16"/>
                      </a:lnTo>
                      <a:lnTo>
                        <a:pt x="152" y="19"/>
                      </a:lnTo>
                      <a:lnTo>
                        <a:pt x="146" y="23"/>
                      </a:lnTo>
                      <a:lnTo>
                        <a:pt x="140" y="27"/>
                      </a:lnTo>
                      <a:lnTo>
                        <a:pt x="137" y="33"/>
                      </a:lnTo>
                      <a:lnTo>
                        <a:pt x="133" y="38"/>
                      </a:lnTo>
                      <a:lnTo>
                        <a:pt x="127" y="46"/>
                      </a:lnTo>
                      <a:lnTo>
                        <a:pt x="121" y="50"/>
                      </a:lnTo>
                      <a:lnTo>
                        <a:pt x="117" y="57"/>
                      </a:lnTo>
                      <a:lnTo>
                        <a:pt x="114" y="63"/>
                      </a:lnTo>
                      <a:lnTo>
                        <a:pt x="108" y="69"/>
                      </a:lnTo>
                      <a:lnTo>
                        <a:pt x="102" y="75"/>
                      </a:lnTo>
                      <a:lnTo>
                        <a:pt x="97" y="80"/>
                      </a:lnTo>
                      <a:lnTo>
                        <a:pt x="91" y="88"/>
                      </a:lnTo>
                      <a:lnTo>
                        <a:pt x="87" y="92"/>
                      </a:lnTo>
                      <a:lnTo>
                        <a:pt x="83" y="95"/>
                      </a:lnTo>
                      <a:lnTo>
                        <a:pt x="81" y="97"/>
                      </a:lnTo>
                      <a:lnTo>
                        <a:pt x="76" y="99"/>
                      </a:lnTo>
                      <a:lnTo>
                        <a:pt x="74" y="103"/>
                      </a:lnTo>
                      <a:lnTo>
                        <a:pt x="70" y="103"/>
                      </a:lnTo>
                      <a:lnTo>
                        <a:pt x="68" y="107"/>
                      </a:lnTo>
                      <a:lnTo>
                        <a:pt x="62" y="109"/>
                      </a:lnTo>
                      <a:lnTo>
                        <a:pt x="60" y="111"/>
                      </a:lnTo>
                      <a:lnTo>
                        <a:pt x="57" y="113"/>
                      </a:lnTo>
                      <a:lnTo>
                        <a:pt x="53" y="114"/>
                      </a:lnTo>
                      <a:lnTo>
                        <a:pt x="51" y="116"/>
                      </a:lnTo>
                      <a:lnTo>
                        <a:pt x="45" y="118"/>
                      </a:lnTo>
                      <a:lnTo>
                        <a:pt x="40" y="122"/>
                      </a:lnTo>
                      <a:lnTo>
                        <a:pt x="34" y="126"/>
                      </a:lnTo>
                      <a:lnTo>
                        <a:pt x="28" y="126"/>
                      </a:lnTo>
                      <a:lnTo>
                        <a:pt x="24" y="128"/>
                      </a:lnTo>
                      <a:lnTo>
                        <a:pt x="19" y="130"/>
                      </a:lnTo>
                      <a:lnTo>
                        <a:pt x="15" y="133"/>
                      </a:lnTo>
                      <a:lnTo>
                        <a:pt x="11" y="133"/>
                      </a:lnTo>
                      <a:lnTo>
                        <a:pt x="9" y="135"/>
                      </a:lnTo>
                      <a:lnTo>
                        <a:pt x="7" y="135"/>
                      </a:lnTo>
                      <a:lnTo>
                        <a:pt x="7" y="137"/>
                      </a:lnTo>
                      <a:lnTo>
                        <a:pt x="7" y="139"/>
                      </a:lnTo>
                      <a:lnTo>
                        <a:pt x="7" y="143"/>
                      </a:lnTo>
                      <a:lnTo>
                        <a:pt x="5" y="147"/>
                      </a:lnTo>
                      <a:lnTo>
                        <a:pt x="5" y="152"/>
                      </a:lnTo>
                      <a:lnTo>
                        <a:pt x="5" y="154"/>
                      </a:lnTo>
                      <a:lnTo>
                        <a:pt x="5" y="158"/>
                      </a:lnTo>
                      <a:lnTo>
                        <a:pt x="5" y="162"/>
                      </a:lnTo>
                      <a:lnTo>
                        <a:pt x="5" y="166"/>
                      </a:lnTo>
                      <a:lnTo>
                        <a:pt x="5" y="170"/>
                      </a:lnTo>
                      <a:lnTo>
                        <a:pt x="5" y="173"/>
                      </a:lnTo>
                      <a:lnTo>
                        <a:pt x="3" y="177"/>
                      </a:lnTo>
                      <a:lnTo>
                        <a:pt x="3" y="181"/>
                      </a:lnTo>
                      <a:lnTo>
                        <a:pt x="3" y="185"/>
                      </a:lnTo>
                      <a:lnTo>
                        <a:pt x="3" y="189"/>
                      </a:lnTo>
                      <a:lnTo>
                        <a:pt x="3" y="192"/>
                      </a:lnTo>
                      <a:lnTo>
                        <a:pt x="3" y="198"/>
                      </a:lnTo>
                      <a:lnTo>
                        <a:pt x="2" y="204"/>
                      </a:lnTo>
                      <a:lnTo>
                        <a:pt x="2" y="208"/>
                      </a:lnTo>
                      <a:lnTo>
                        <a:pt x="2" y="213"/>
                      </a:lnTo>
                      <a:lnTo>
                        <a:pt x="2" y="217"/>
                      </a:lnTo>
                      <a:lnTo>
                        <a:pt x="2" y="223"/>
                      </a:lnTo>
                      <a:lnTo>
                        <a:pt x="2" y="229"/>
                      </a:lnTo>
                      <a:lnTo>
                        <a:pt x="2" y="234"/>
                      </a:lnTo>
                      <a:lnTo>
                        <a:pt x="2" y="240"/>
                      </a:lnTo>
                      <a:lnTo>
                        <a:pt x="0" y="246"/>
                      </a:lnTo>
                      <a:lnTo>
                        <a:pt x="0" y="249"/>
                      </a:lnTo>
                      <a:lnTo>
                        <a:pt x="0" y="257"/>
                      </a:lnTo>
                      <a:lnTo>
                        <a:pt x="0" y="263"/>
                      </a:lnTo>
                      <a:lnTo>
                        <a:pt x="0" y="267"/>
                      </a:lnTo>
                      <a:lnTo>
                        <a:pt x="0" y="274"/>
                      </a:lnTo>
                      <a:lnTo>
                        <a:pt x="0" y="280"/>
                      </a:lnTo>
                      <a:lnTo>
                        <a:pt x="0" y="286"/>
                      </a:lnTo>
                      <a:lnTo>
                        <a:pt x="0" y="291"/>
                      </a:lnTo>
                      <a:lnTo>
                        <a:pt x="0" y="297"/>
                      </a:lnTo>
                      <a:lnTo>
                        <a:pt x="0" y="303"/>
                      </a:lnTo>
                      <a:lnTo>
                        <a:pt x="0" y="310"/>
                      </a:lnTo>
                      <a:lnTo>
                        <a:pt x="0" y="314"/>
                      </a:lnTo>
                      <a:lnTo>
                        <a:pt x="0" y="322"/>
                      </a:lnTo>
                      <a:lnTo>
                        <a:pt x="0" y="327"/>
                      </a:lnTo>
                      <a:lnTo>
                        <a:pt x="0" y="333"/>
                      </a:lnTo>
                      <a:lnTo>
                        <a:pt x="0" y="339"/>
                      </a:lnTo>
                      <a:lnTo>
                        <a:pt x="0" y="344"/>
                      </a:lnTo>
                      <a:lnTo>
                        <a:pt x="0" y="350"/>
                      </a:lnTo>
                      <a:lnTo>
                        <a:pt x="0" y="356"/>
                      </a:lnTo>
                      <a:lnTo>
                        <a:pt x="0" y="360"/>
                      </a:lnTo>
                      <a:lnTo>
                        <a:pt x="2" y="367"/>
                      </a:lnTo>
                      <a:lnTo>
                        <a:pt x="2" y="373"/>
                      </a:lnTo>
                      <a:lnTo>
                        <a:pt x="2" y="379"/>
                      </a:lnTo>
                      <a:lnTo>
                        <a:pt x="2" y="384"/>
                      </a:lnTo>
                      <a:lnTo>
                        <a:pt x="3" y="388"/>
                      </a:lnTo>
                      <a:lnTo>
                        <a:pt x="3" y="394"/>
                      </a:lnTo>
                      <a:lnTo>
                        <a:pt x="5" y="400"/>
                      </a:lnTo>
                      <a:lnTo>
                        <a:pt x="5" y="403"/>
                      </a:lnTo>
                      <a:lnTo>
                        <a:pt x="5" y="409"/>
                      </a:lnTo>
                      <a:lnTo>
                        <a:pt x="7" y="413"/>
                      </a:lnTo>
                      <a:lnTo>
                        <a:pt x="7" y="419"/>
                      </a:lnTo>
                      <a:lnTo>
                        <a:pt x="7" y="422"/>
                      </a:lnTo>
                      <a:lnTo>
                        <a:pt x="9" y="428"/>
                      </a:lnTo>
                      <a:lnTo>
                        <a:pt x="9" y="432"/>
                      </a:lnTo>
                      <a:lnTo>
                        <a:pt x="9" y="436"/>
                      </a:lnTo>
                      <a:lnTo>
                        <a:pt x="11" y="439"/>
                      </a:lnTo>
                      <a:lnTo>
                        <a:pt x="13" y="443"/>
                      </a:lnTo>
                      <a:lnTo>
                        <a:pt x="13" y="447"/>
                      </a:lnTo>
                      <a:lnTo>
                        <a:pt x="13" y="453"/>
                      </a:lnTo>
                      <a:lnTo>
                        <a:pt x="15" y="455"/>
                      </a:lnTo>
                      <a:lnTo>
                        <a:pt x="15" y="458"/>
                      </a:lnTo>
                      <a:lnTo>
                        <a:pt x="17" y="462"/>
                      </a:lnTo>
                      <a:lnTo>
                        <a:pt x="19" y="466"/>
                      </a:lnTo>
                      <a:lnTo>
                        <a:pt x="21" y="468"/>
                      </a:lnTo>
                      <a:lnTo>
                        <a:pt x="21" y="472"/>
                      </a:lnTo>
                      <a:lnTo>
                        <a:pt x="22" y="476"/>
                      </a:lnTo>
                      <a:lnTo>
                        <a:pt x="24" y="479"/>
                      </a:lnTo>
                      <a:lnTo>
                        <a:pt x="26" y="483"/>
                      </a:lnTo>
                      <a:lnTo>
                        <a:pt x="28" y="489"/>
                      </a:lnTo>
                      <a:lnTo>
                        <a:pt x="34" y="495"/>
                      </a:lnTo>
                      <a:lnTo>
                        <a:pt x="38" y="498"/>
                      </a:lnTo>
                      <a:lnTo>
                        <a:pt x="40" y="504"/>
                      </a:lnTo>
                      <a:lnTo>
                        <a:pt x="43" y="508"/>
                      </a:lnTo>
                      <a:lnTo>
                        <a:pt x="47" y="512"/>
                      </a:lnTo>
                      <a:lnTo>
                        <a:pt x="51" y="517"/>
                      </a:lnTo>
                      <a:lnTo>
                        <a:pt x="55" y="519"/>
                      </a:lnTo>
                      <a:lnTo>
                        <a:pt x="59" y="523"/>
                      </a:lnTo>
                      <a:lnTo>
                        <a:pt x="62" y="527"/>
                      </a:lnTo>
                      <a:lnTo>
                        <a:pt x="68" y="531"/>
                      </a:lnTo>
                      <a:lnTo>
                        <a:pt x="72" y="534"/>
                      </a:lnTo>
                      <a:lnTo>
                        <a:pt x="76" y="538"/>
                      </a:lnTo>
                      <a:lnTo>
                        <a:pt x="81" y="542"/>
                      </a:lnTo>
                      <a:lnTo>
                        <a:pt x="87" y="546"/>
                      </a:lnTo>
                      <a:lnTo>
                        <a:pt x="91" y="550"/>
                      </a:lnTo>
                      <a:lnTo>
                        <a:pt x="95" y="554"/>
                      </a:lnTo>
                      <a:lnTo>
                        <a:pt x="100" y="557"/>
                      </a:lnTo>
                      <a:lnTo>
                        <a:pt x="106" y="561"/>
                      </a:lnTo>
                      <a:lnTo>
                        <a:pt x="110" y="565"/>
                      </a:lnTo>
                      <a:lnTo>
                        <a:pt x="116" y="569"/>
                      </a:lnTo>
                      <a:lnTo>
                        <a:pt x="121" y="574"/>
                      </a:lnTo>
                      <a:lnTo>
                        <a:pt x="127" y="578"/>
                      </a:lnTo>
                      <a:lnTo>
                        <a:pt x="133" y="584"/>
                      </a:lnTo>
                      <a:lnTo>
                        <a:pt x="137" y="588"/>
                      </a:lnTo>
                      <a:lnTo>
                        <a:pt x="142" y="593"/>
                      </a:lnTo>
                      <a:lnTo>
                        <a:pt x="148" y="599"/>
                      </a:lnTo>
                      <a:lnTo>
                        <a:pt x="154" y="605"/>
                      </a:lnTo>
                      <a:lnTo>
                        <a:pt x="159" y="611"/>
                      </a:lnTo>
                      <a:lnTo>
                        <a:pt x="165" y="616"/>
                      </a:lnTo>
                      <a:lnTo>
                        <a:pt x="171" y="622"/>
                      </a:lnTo>
                      <a:lnTo>
                        <a:pt x="175" y="628"/>
                      </a:lnTo>
                      <a:lnTo>
                        <a:pt x="180" y="633"/>
                      </a:lnTo>
                      <a:lnTo>
                        <a:pt x="186" y="639"/>
                      </a:lnTo>
                      <a:lnTo>
                        <a:pt x="190" y="645"/>
                      </a:lnTo>
                      <a:lnTo>
                        <a:pt x="195" y="650"/>
                      </a:lnTo>
                      <a:lnTo>
                        <a:pt x="201" y="656"/>
                      </a:lnTo>
                      <a:lnTo>
                        <a:pt x="205" y="662"/>
                      </a:lnTo>
                      <a:lnTo>
                        <a:pt x="211" y="668"/>
                      </a:lnTo>
                      <a:lnTo>
                        <a:pt x="214" y="673"/>
                      </a:lnTo>
                      <a:lnTo>
                        <a:pt x="218" y="677"/>
                      </a:lnTo>
                      <a:lnTo>
                        <a:pt x="222" y="683"/>
                      </a:lnTo>
                      <a:lnTo>
                        <a:pt x="226" y="687"/>
                      </a:lnTo>
                      <a:lnTo>
                        <a:pt x="228" y="692"/>
                      </a:lnTo>
                      <a:lnTo>
                        <a:pt x="232" y="696"/>
                      </a:lnTo>
                      <a:lnTo>
                        <a:pt x="235" y="700"/>
                      </a:lnTo>
                      <a:lnTo>
                        <a:pt x="239" y="704"/>
                      </a:lnTo>
                      <a:lnTo>
                        <a:pt x="241" y="707"/>
                      </a:lnTo>
                      <a:lnTo>
                        <a:pt x="243" y="709"/>
                      </a:lnTo>
                      <a:lnTo>
                        <a:pt x="245" y="711"/>
                      </a:lnTo>
                      <a:lnTo>
                        <a:pt x="247" y="715"/>
                      </a:lnTo>
                      <a:lnTo>
                        <a:pt x="249" y="717"/>
                      </a:lnTo>
                      <a:lnTo>
                        <a:pt x="251" y="719"/>
                      </a:lnTo>
                      <a:lnTo>
                        <a:pt x="273" y="582"/>
                      </a:lnTo>
                      <a:lnTo>
                        <a:pt x="294" y="481"/>
                      </a:lnTo>
                      <a:lnTo>
                        <a:pt x="294" y="479"/>
                      </a:lnTo>
                      <a:lnTo>
                        <a:pt x="294" y="474"/>
                      </a:lnTo>
                      <a:lnTo>
                        <a:pt x="294" y="468"/>
                      </a:lnTo>
                      <a:lnTo>
                        <a:pt x="294" y="466"/>
                      </a:lnTo>
                      <a:lnTo>
                        <a:pt x="294" y="462"/>
                      </a:lnTo>
                      <a:lnTo>
                        <a:pt x="294" y="457"/>
                      </a:lnTo>
                      <a:lnTo>
                        <a:pt x="294" y="453"/>
                      </a:lnTo>
                      <a:lnTo>
                        <a:pt x="294" y="449"/>
                      </a:lnTo>
                      <a:lnTo>
                        <a:pt x="294" y="445"/>
                      </a:lnTo>
                      <a:lnTo>
                        <a:pt x="294" y="439"/>
                      </a:lnTo>
                      <a:lnTo>
                        <a:pt x="294" y="436"/>
                      </a:lnTo>
                      <a:lnTo>
                        <a:pt x="294" y="430"/>
                      </a:lnTo>
                      <a:lnTo>
                        <a:pt x="294" y="424"/>
                      </a:lnTo>
                      <a:lnTo>
                        <a:pt x="294" y="419"/>
                      </a:lnTo>
                      <a:lnTo>
                        <a:pt x="294" y="413"/>
                      </a:lnTo>
                      <a:lnTo>
                        <a:pt x="292" y="409"/>
                      </a:lnTo>
                      <a:lnTo>
                        <a:pt x="292" y="403"/>
                      </a:lnTo>
                      <a:lnTo>
                        <a:pt x="292" y="398"/>
                      </a:lnTo>
                      <a:lnTo>
                        <a:pt x="292" y="392"/>
                      </a:lnTo>
                      <a:lnTo>
                        <a:pt x="292" y="386"/>
                      </a:lnTo>
                      <a:lnTo>
                        <a:pt x="292" y="381"/>
                      </a:lnTo>
                      <a:lnTo>
                        <a:pt x="292" y="373"/>
                      </a:lnTo>
                      <a:lnTo>
                        <a:pt x="290" y="369"/>
                      </a:lnTo>
                      <a:lnTo>
                        <a:pt x="290" y="362"/>
                      </a:lnTo>
                      <a:lnTo>
                        <a:pt x="290" y="358"/>
                      </a:lnTo>
                      <a:lnTo>
                        <a:pt x="290" y="352"/>
                      </a:lnTo>
                      <a:lnTo>
                        <a:pt x="290" y="348"/>
                      </a:lnTo>
                      <a:lnTo>
                        <a:pt x="289" y="343"/>
                      </a:lnTo>
                      <a:lnTo>
                        <a:pt x="289" y="337"/>
                      </a:lnTo>
                      <a:lnTo>
                        <a:pt x="287" y="333"/>
                      </a:lnTo>
                      <a:lnTo>
                        <a:pt x="285" y="327"/>
                      </a:lnTo>
                      <a:lnTo>
                        <a:pt x="285" y="324"/>
                      </a:lnTo>
                      <a:lnTo>
                        <a:pt x="283" y="320"/>
                      </a:lnTo>
                      <a:lnTo>
                        <a:pt x="283" y="314"/>
                      </a:lnTo>
                      <a:lnTo>
                        <a:pt x="283" y="310"/>
                      </a:lnTo>
                      <a:lnTo>
                        <a:pt x="281" y="306"/>
                      </a:lnTo>
                      <a:lnTo>
                        <a:pt x="279" y="303"/>
                      </a:lnTo>
                      <a:lnTo>
                        <a:pt x="279" y="297"/>
                      </a:lnTo>
                      <a:lnTo>
                        <a:pt x="277" y="293"/>
                      </a:lnTo>
                      <a:lnTo>
                        <a:pt x="277" y="289"/>
                      </a:lnTo>
                      <a:lnTo>
                        <a:pt x="275" y="286"/>
                      </a:lnTo>
                      <a:lnTo>
                        <a:pt x="273" y="280"/>
                      </a:lnTo>
                      <a:lnTo>
                        <a:pt x="273" y="278"/>
                      </a:lnTo>
                      <a:lnTo>
                        <a:pt x="271" y="272"/>
                      </a:lnTo>
                      <a:lnTo>
                        <a:pt x="270" y="268"/>
                      </a:lnTo>
                      <a:lnTo>
                        <a:pt x="270" y="265"/>
                      </a:lnTo>
                      <a:lnTo>
                        <a:pt x="268" y="259"/>
                      </a:lnTo>
                      <a:lnTo>
                        <a:pt x="266" y="253"/>
                      </a:lnTo>
                      <a:lnTo>
                        <a:pt x="266" y="249"/>
                      </a:lnTo>
                      <a:lnTo>
                        <a:pt x="264" y="246"/>
                      </a:lnTo>
                      <a:lnTo>
                        <a:pt x="264" y="240"/>
                      </a:lnTo>
                      <a:lnTo>
                        <a:pt x="262" y="234"/>
                      </a:lnTo>
                      <a:lnTo>
                        <a:pt x="262" y="229"/>
                      </a:lnTo>
                      <a:lnTo>
                        <a:pt x="260" y="223"/>
                      </a:lnTo>
                      <a:lnTo>
                        <a:pt x="260" y="217"/>
                      </a:lnTo>
                      <a:lnTo>
                        <a:pt x="260" y="215"/>
                      </a:lnTo>
                      <a:lnTo>
                        <a:pt x="260" y="211"/>
                      </a:lnTo>
                      <a:lnTo>
                        <a:pt x="258" y="208"/>
                      </a:lnTo>
                      <a:lnTo>
                        <a:pt x="258" y="204"/>
                      </a:lnTo>
                      <a:lnTo>
                        <a:pt x="258" y="202"/>
                      </a:lnTo>
                      <a:lnTo>
                        <a:pt x="258" y="198"/>
                      </a:lnTo>
                      <a:lnTo>
                        <a:pt x="258" y="196"/>
                      </a:lnTo>
                      <a:lnTo>
                        <a:pt x="258" y="192"/>
                      </a:lnTo>
                      <a:lnTo>
                        <a:pt x="258" y="189"/>
                      </a:lnTo>
                      <a:lnTo>
                        <a:pt x="258" y="185"/>
                      </a:lnTo>
                      <a:lnTo>
                        <a:pt x="258" y="181"/>
                      </a:lnTo>
                      <a:lnTo>
                        <a:pt x="258" y="177"/>
                      </a:lnTo>
                      <a:lnTo>
                        <a:pt x="256" y="173"/>
                      </a:lnTo>
                      <a:lnTo>
                        <a:pt x="256" y="170"/>
                      </a:lnTo>
                      <a:lnTo>
                        <a:pt x="256" y="166"/>
                      </a:lnTo>
                      <a:lnTo>
                        <a:pt x="256" y="162"/>
                      </a:lnTo>
                      <a:lnTo>
                        <a:pt x="256" y="158"/>
                      </a:lnTo>
                      <a:lnTo>
                        <a:pt x="256" y="154"/>
                      </a:lnTo>
                      <a:lnTo>
                        <a:pt x="256" y="149"/>
                      </a:lnTo>
                      <a:lnTo>
                        <a:pt x="256" y="147"/>
                      </a:lnTo>
                      <a:lnTo>
                        <a:pt x="256" y="141"/>
                      </a:lnTo>
                      <a:lnTo>
                        <a:pt x="256" y="139"/>
                      </a:lnTo>
                      <a:lnTo>
                        <a:pt x="256" y="133"/>
                      </a:lnTo>
                      <a:lnTo>
                        <a:pt x="256" y="130"/>
                      </a:lnTo>
                      <a:lnTo>
                        <a:pt x="256" y="126"/>
                      </a:lnTo>
                      <a:lnTo>
                        <a:pt x="256" y="122"/>
                      </a:lnTo>
                      <a:lnTo>
                        <a:pt x="256" y="118"/>
                      </a:lnTo>
                      <a:lnTo>
                        <a:pt x="256" y="114"/>
                      </a:lnTo>
                      <a:lnTo>
                        <a:pt x="256" y="111"/>
                      </a:lnTo>
                      <a:lnTo>
                        <a:pt x="256" y="107"/>
                      </a:lnTo>
                      <a:lnTo>
                        <a:pt x="256" y="103"/>
                      </a:lnTo>
                      <a:lnTo>
                        <a:pt x="256" y="99"/>
                      </a:lnTo>
                      <a:lnTo>
                        <a:pt x="256" y="95"/>
                      </a:lnTo>
                      <a:lnTo>
                        <a:pt x="256" y="92"/>
                      </a:lnTo>
                      <a:lnTo>
                        <a:pt x="256" y="88"/>
                      </a:lnTo>
                      <a:lnTo>
                        <a:pt x="256" y="84"/>
                      </a:lnTo>
                      <a:lnTo>
                        <a:pt x="256" y="80"/>
                      </a:lnTo>
                      <a:lnTo>
                        <a:pt x="256" y="76"/>
                      </a:lnTo>
                      <a:lnTo>
                        <a:pt x="256" y="73"/>
                      </a:lnTo>
                      <a:lnTo>
                        <a:pt x="256" y="71"/>
                      </a:lnTo>
                      <a:lnTo>
                        <a:pt x="256" y="65"/>
                      </a:lnTo>
                      <a:lnTo>
                        <a:pt x="256" y="63"/>
                      </a:lnTo>
                      <a:lnTo>
                        <a:pt x="256" y="59"/>
                      </a:lnTo>
                      <a:lnTo>
                        <a:pt x="256" y="56"/>
                      </a:lnTo>
                      <a:lnTo>
                        <a:pt x="256" y="48"/>
                      </a:lnTo>
                      <a:lnTo>
                        <a:pt x="256" y="44"/>
                      </a:lnTo>
                      <a:lnTo>
                        <a:pt x="256" y="37"/>
                      </a:lnTo>
                      <a:lnTo>
                        <a:pt x="256" y="33"/>
                      </a:lnTo>
                      <a:lnTo>
                        <a:pt x="256" y="27"/>
                      </a:lnTo>
                      <a:lnTo>
                        <a:pt x="258" y="21"/>
                      </a:lnTo>
                      <a:lnTo>
                        <a:pt x="258" y="18"/>
                      </a:lnTo>
                      <a:lnTo>
                        <a:pt x="258" y="14"/>
                      </a:lnTo>
                      <a:lnTo>
                        <a:pt x="258" y="10"/>
                      </a:lnTo>
                      <a:lnTo>
                        <a:pt x="258" y="8"/>
                      </a:lnTo>
                      <a:lnTo>
                        <a:pt x="258" y="6"/>
                      </a:lnTo>
                      <a:lnTo>
                        <a:pt x="258" y="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60" name="Freeform 114"/>
                <p:cNvSpPr>
                  <a:spLocks/>
                </p:cNvSpPr>
                <p:nvPr/>
              </p:nvSpPr>
              <p:spPr bwMode="auto">
                <a:xfrm>
                  <a:off x="699" y="2873"/>
                  <a:ext cx="225" cy="479"/>
                </a:xfrm>
                <a:custGeom>
                  <a:avLst/>
                  <a:gdLst>
                    <a:gd name="T0" fmla="*/ 2 w 451"/>
                    <a:gd name="T1" fmla="*/ 1 h 957"/>
                    <a:gd name="T2" fmla="*/ 1 w 451"/>
                    <a:gd name="T3" fmla="*/ 1 h 957"/>
                    <a:gd name="T4" fmla="*/ 1 w 451"/>
                    <a:gd name="T5" fmla="*/ 2 h 957"/>
                    <a:gd name="T6" fmla="*/ 1 w 451"/>
                    <a:gd name="T7" fmla="*/ 2 h 957"/>
                    <a:gd name="T8" fmla="*/ 0 w 451"/>
                    <a:gd name="T9" fmla="*/ 3 h 957"/>
                    <a:gd name="T10" fmla="*/ 0 w 451"/>
                    <a:gd name="T11" fmla="*/ 3 h 957"/>
                    <a:gd name="T12" fmla="*/ 0 w 451"/>
                    <a:gd name="T13" fmla="*/ 4 h 957"/>
                    <a:gd name="T14" fmla="*/ 0 w 451"/>
                    <a:gd name="T15" fmla="*/ 4 h 957"/>
                    <a:gd name="T16" fmla="*/ 0 w 451"/>
                    <a:gd name="T17" fmla="*/ 5 h 957"/>
                    <a:gd name="T18" fmla="*/ 0 w 451"/>
                    <a:gd name="T19" fmla="*/ 5 h 957"/>
                    <a:gd name="T20" fmla="*/ 0 w 451"/>
                    <a:gd name="T21" fmla="*/ 6 h 957"/>
                    <a:gd name="T22" fmla="*/ 0 w 451"/>
                    <a:gd name="T23" fmla="*/ 6 h 957"/>
                    <a:gd name="T24" fmla="*/ 0 w 451"/>
                    <a:gd name="T25" fmla="*/ 7 h 957"/>
                    <a:gd name="T26" fmla="*/ 0 w 451"/>
                    <a:gd name="T27" fmla="*/ 8 h 957"/>
                    <a:gd name="T28" fmla="*/ 0 w 451"/>
                    <a:gd name="T29" fmla="*/ 9 h 957"/>
                    <a:gd name="T30" fmla="*/ 0 w 451"/>
                    <a:gd name="T31" fmla="*/ 10 h 957"/>
                    <a:gd name="T32" fmla="*/ 0 w 451"/>
                    <a:gd name="T33" fmla="*/ 11 h 957"/>
                    <a:gd name="T34" fmla="*/ 0 w 451"/>
                    <a:gd name="T35" fmla="*/ 11 h 957"/>
                    <a:gd name="T36" fmla="*/ 1 w 451"/>
                    <a:gd name="T37" fmla="*/ 12 h 957"/>
                    <a:gd name="T38" fmla="*/ 1 w 451"/>
                    <a:gd name="T39" fmla="*/ 12 h 957"/>
                    <a:gd name="T40" fmla="*/ 2 w 451"/>
                    <a:gd name="T41" fmla="*/ 13 h 957"/>
                    <a:gd name="T42" fmla="*/ 2 w 451"/>
                    <a:gd name="T43" fmla="*/ 13 h 957"/>
                    <a:gd name="T44" fmla="*/ 3 w 451"/>
                    <a:gd name="T45" fmla="*/ 13 h 957"/>
                    <a:gd name="T46" fmla="*/ 4 w 451"/>
                    <a:gd name="T47" fmla="*/ 14 h 957"/>
                    <a:gd name="T48" fmla="*/ 4 w 451"/>
                    <a:gd name="T49" fmla="*/ 14 h 957"/>
                    <a:gd name="T50" fmla="*/ 5 w 451"/>
                    <a:gd name="T51" fmla="*/ 14 h 957"/>
                    <a:gd name="T52" fmla="*/ 6 w 451"/>
                    <a:gd name="T53" fmla="*/ 15 h 957"/>
                    <a:gd name="T54" fmla="*/ 6 w 451"/>
                    <a:gd name="T55" fmla="*/ 15 h 957"/>
                    <a:gd name="T56" fmla="*/ 7 w 451"/>
                    <a:gd name="T57" fmla="*/ 15 h 957"/>
                    <a:gd name="T58" fmla="*/ 6 w 451"/>
                    <a:gd name="T59" fmla="*/ 15 h 957"/>
                    <a:gd name="T60" fmla="*/ 6 w 451"/>
                    <a:gd name="T61" fmla="*/ 15 h 957"/>
                    <a:gd name="T62" fmla="*/ 6 w 451"/>
                    <a:gd name="T63" fmla="*/ 14 h 957"/>
                    <a:gd name="T64" fmla="*/ 6 w 451"/>
                    <a:gd name="T65" fmla="*/ 14 h 957"/>
                    <a:gd name="T66" fmla="*/ 6 w 451"/>
                    <a:gd name="T67" fmla="*/ 13 h 957"/>
                    <a:gd name="T68" fmla="*/ 6 w 451"/>
                    <a:gd name="T69" fmla="*/ 13 h 957"/>
                    <a:gd name="T70" fmla="*/ 6 w 451"/>
                    <a:gd name="T71" fmla="*/ 12 h 957"/>
                    <a:gd name="T72" fmla="*/ 6 w 451"/>
                    <a:gd name="T73" fmla="*/ 12 h 957"/>
                    <a:gd name="T74" fmla="*/ 6 w 451"/>
                    <a:gd name="T75" fmla="*/ 11 h 957"/>
                    <a:gd name="T76" fmla="*/ 6 w 451"/>
                    <a:gd name="T77" fmla="*/ 11 h 957"/>
                    <a:gd name="T78" fmla="*/ 6 w 451"/>
                    <a:gd name="T79" fmla="*/ 10 h 957"/>
                    <a:gd name="T80" fmla="*/ 6 w 451"/>
                    <a:gd name="T81" fmla="*/ 10 h 957"/>
                    <a:gd name="T82" fmla="*/ 5 w 451"/>
                    <a:gd name="T83" fmla="*/ 9 h 957"/>
                    <a:gd name="T84" fmla="*/ 5 w 451"/>
                    <a:gd name="T85" fmla="*/ 9 h 957"/>
                    <a:gd name="T86" fmla="*/ 5 w 451"/>
                    <a:gd name="T87" fmla="*/ 9 h 957"/>
                    <a:gd name="T88" fmla="*/ 4 w 451"/>
                    <a:gd name="T89" fmla="*/ 8 h 957"/>
                    <a:gd name="T90" fmla="*/ 4 w 451"/>
                    <a:gd name="T91" fmla="*/ 8 h 957"/>
                    <a:gd name="T92" fmla="*/ 4 w 451"/>
                    <a:gd name="T93" fmla="*/ 7 h 957"/>
                    <a:gd name="T94" fmla="*/ 3 w 451"/>
                    <a:gd name="T95" fmla="*/ 7 h 957"/>
                    <a:gd name="T96" fmla="*/ 3 w 451"/>
                    <a:gd name="T97" fmla="*/ 6 h 957"/>
                    <a:gd name="T98" fmla="*/ 2 w 451"/>
                    <a:gd name="T99" fmla="*/ 6 h 957"/>
                    <a:gd name="T100" fmla="*/ 2 w 451"/>
                    <a:gd name="T101" fmla="*/ 5 h 957"/>
                    <a:gd name="T102" fmla="*/ 2 w 451"/>
                    <a:gd name="T103" fmla="*/ 5 h 957"/>
                    <a:gd name="T104" fmla="*/ 2 w 451"/>
                    <a:gd name="T105" fmla="*/ 4 h 957"/>
                    <a:gd name="T106" fmla="*/ 2 w 451"/>
                    <a:gd name="T107" fmla="*/ 4 h 957"/>
                    <a:gd name="T108" fmla="*/ 2 w 451"/>
                    <a:gd name="T109" fmla="*/ 3 h 957"/>
                    <a:gd name="T110" fmla="*/ 2 w 451"/>
                    <a:gd name="T111" fmla="*/ 2 h 957"/>
                    <a:gd name="T112" fmla="*/ 2 w 451"/>
                    <a:gd name="T113" fmla="*/ 1 h 957"/>
                    <a:gd name="T114" fmla="*/ 2 w 451"/>
                    <a:gd name="T115" fmla="*/ 1 h 957"/>
                    <a:gd name="T116" fmla="*/ 2 w 451"/>
                    <a:gd name="T117" fmla="*/ 1 h 95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51"/>
                    <a:gd name="T178" fmla="*/ 0 h 957"/>
                    <a:gd name="T179" fmla="*/ 451 w 451"/>
                    <a:gd name="T180" fmla="*/ 957 h 957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51" h="957">
                      <a:moveTo>
                        <a:pt x="179" y="0"/>
                      </a:moveTo>
                      <a:lnTo>
                        <a:pt x="177" y="0"/>
                      </a:lnTo>
                      <a:lnTo>
                        <a:pt x="175" y="1"/>
                      </a:lnTo>
                      <a:lnTo>
                        <a:pt x="171" y="1"/>
                      </a:lnTo>
                      <a:lnTo>
                        <a:pt x="168" y="5"/>
                      </a:lnTo>
                      <a:lnTo>
                        <a:pt x="164" y="9"/>
                      </a:lnTo>
                      <a:lnTo>
                        <a:pt x="158" y="13"/>
                      </a:lnTo>
                      <a:lnTo>
                        <a:pt x="154" y="15"/>
                      </a:lnTo>
                      <a:lnTo>
                        <a:pt x="150" y="19"/>
                      </a:lnTo>
                      <a:lnTo>
                        <a:pt x="149" y="20"/>
                      </a:lnTo>
                      <a:lnTo>
                        <a:pt x="147" y="24"/>
                      </a:lnTo>
                      <a:lnTo>
                        <a:pt x="141" y="26"/>
                      </a:lnTo>
                      <a:lnTo>
                        <a:pt x="137" y="30"/>
                      </a:lnTo>
                      <a:lnTo>
                        <a:pt x="133" y="34"/>
                      </a:lnTo>
                      <a:lnTo>
                        <a:pt x="129" y="39"/>
                      </a:lnTo>
                      <a:lnTo>
                        <a:pt x="126" y="43"/>
                      </a:lnTo>
                      <a:lnTo>
                        <a:pt x="122" y="47"/>
                      </a:lnTo>
                      <a:lnTo>
                        <a:pt x="116" y="51"/>
                      </a:lnTo>
                      <a:lnTo>
                        <a:pt x="112" y="57"/>
                      </a:lnTo>
                      <a:lnTo>
                        <a:pt x="109" y="62"/>
                      </a:lnTo>
                      <a:lnTo>
                        <a:pt x="105" y="66"/>
                      </a:lnTo>
                      <a:lnTo>
                        <a:pt x="99" y="72"/>
                      </a:lnTo>
                      <a:lnTo>
                        <a:pt x="95" y="77"/>
                      </a:lnTo>
                      <a:lnTo>
                        <a:pt x="91" y="83"/>
                      </a:lnTo>
                      <a:lnTo>
                        <a:pt x="86" y="89"/>
                      </a:lnTo>
                      <a:lnTo>
                        <a:pt x="84" y="93"/>
                      </a:lnTo>
                      <a:lnTo>
                        <a:pt x="82" y="96"/>
                      </a:lnTo>
                      <a:lnTo>
                        <a:pt x="80" y="100"/>
                      </a:lnTo>
                      <a:lnTo>
                        <a:pt x="78" y="102"/>
                      </a:lnTo>
                      <a:lnTo>
                        <a:pt x="76" y="106"/>
                      </a:lnTo>
                      <a:lnTo>
                        <a:pt x="74" y="110"/>
                      </a:lnTo>
                      <a:lnTo>
                        <a:pt x="72" y="114"/>
                      </a:lnTo>
                      <a:lnTo>
                        <a:pt x="69" y="117"/>
                      </a:lnTo>
                      <a:lnTo>
                        <a:pt x="67" y="119"/>
                      </a:lnTo>
                      <a:lnTo>
                        <a:pt x="67" y="125"/>
                      </a:lnTo>
                      <a:lnTo>
                        <a:pt x="65" y="127"/>
                      </a:lnTo>
                      <a:lnTo>
                        <a:pt x="63" y="133"/>
                      </a:lnTo>
                      <a:lnTo>
                        <a:pt x="59" y="136"/>
                      </a:lnTo>
                      <a:lnTo>
                        <a:pt x="59" y="138"/>
                      </a:lnTo>
                      <a:lnTo>
                        <a:pt x="55" y="142"/>
                      </a:lnTo>
                      <a:lnTo>
                        <a:pt x="53" y="146"/>
                      </a:lnTo>
                      <a:lnTo>
                        <a:pt x="53" y="150"/>
                      </a:lnTo>
                      <a:lnTo>
                        <a:pt x="50" y="153"/>
                      </a:lnTo>
                      <a:lnTo>
                        <a:pt x="50" y="157"/>
                      </a:lnTo>
                      <a:lnTo>
                        <a:pt x="48" y="163"/>
                      </a:lnTo>
                      <a:lnTo>
                        <a:pt x="46" y="165"/>
                      </a:lnTo>
                      <a:lnTo>
                        <a:pt x="44" y="169"/>
                      </a:lnTo>
                      <a:lnTo>
                        <a:pt x="42" y="172"/>
                      </a:lnTo>
                      <a:lnTo>
                        <a:pt x="40" y="176"/>
                      </a:lnTo>
                      <a:lnTo>
                        <a:pt x="38" y="180"/>
                      </a:lnTo>
                      <a:lnTo>
                        <a:pt x="36" y="184"/>
                      </a:lnTo>
                      <a:lnTo>
                        <a:pt x="34" y="188"/>
                      </a:lnTo>
                      <a:lnTo>
                        <a:pt x="34" y="193"/>
                      </a:lnTo>
                      <a:lnTo>
                        <a:pt x="33" y="195"/>
                      </a:lnTo>
                      <a:lnTo>
                        <a:pt x="31" y="199"/>
                      </a:lnTo>
                      <a:lnTo>
                        <a:pt x="29" y="203"/>
                      </a:lnTo>
                      <a:lnTo>
                        <a:pt x="27" y="207"/>
                      </a:lnTo>
                      <a:lnTo>
                        <a:pt x="27" y="210"/>
                      </a:lnTo>
                      <a:lnTo>
                        <a:pt x="25" y="214"/>
                      </a:lnTo>
                      <a:lnTo>
                        <a:pt x="23" y="218"/>
                      </a:lnTo>
                      <a:lnTo>
                        <a:pt x="23" y="222"/>
                      </a:lnTo>
                      <a:lnTo>
                        <a:pt x="21" y="226"/>
                      </a:lnTo>
                      <a:lnTo>
                        <a:pt x="19" y="228"/>
                      </a:lnTo>
                      <a:lnTo>
                        <a:pt x="17" y="231"/>
                      </a:lnTo>
                      <a:lnTo>
                        <a:pt x="17" y="235"/>
                      </a:lnTo>
                      <a:lnTo>
                        <a:pt x="15" y="241"/>
                      </a:lnTo>
                      <a:lnTo>
                        <a:pt x="12" y="247"/>
                      </a:lnTo>
                      <a:lnTo>
                        <a:pt x="10" y="252"/>
                      </a:lnTo>
                      <a:lnTo>
                        <a:pt x="8" y="258"/>
                      </a:lnTo>
                      <a:lnTo>
                        <a:pt x="8" y="264"/>
                      </a:lnTo>
                      <a:lnTo>
                        <a:pt x="6" y="267"/>
                      </a:lnTo>
                      <a:lnTo>
                        <a:pt x="4" y="271"/>
                      </a:lnTo>
                      <a:lnTo>
                        <a:pt x="2" y="275"/>
                      </a:lnTo>
                      <a:lnTo>
                        <a:pt x="2" y="279"/>
                      </a:lnTo>
                      <a:lnTo>
                        <a:pt x="2" y="281"/>
                      </a:lnTo>
                      <a:lnTo>
                        <a:pt x="0" y="285"/>
                      </a:lnTo>
                      <a:lnTo>
                        <a:pt x="0" y="286"/>
                      </a:lnTo>
                      <a:lnTo>
                        <a:pt x="0" y="288"/>
                      </a:lnTo>
                      <a:lnTo>
                        <a:pt x="0" y="290"/>
                      </a:lnTo>
                      <a:lnTo>
                        <a:pt x="0" y="296"/>
                      </a:lnTo>
                      <a:lnTo>
                        <a:pt x="0" y="302"/>
                      </a:lnTo>
                      <a:lnTo>
                        <a:pt x="0" y="307"/>
                      </a:lnTo>
                      <a:lnTo>
                        <a:pt x="0" y="309"/>
                      </a:lnTo>
                      <a:lnTo>
                        <a:pt x="0" y="313"/>
                      </a:lnTo>
                      <a:lnTo>
                        <a:pt x="0" y="319"/>
                      </a:lnTo>
                      <a:lnTo>
                        <a:pt x="0" y="323"/>
                      </a:lnTo>
                      <a:lnTo>
                        <a:pt x="0" y="326"/>
                      </a:lnTo>
                      <a:lnTo>
                        <a:pt x="0" y="330"/>
                      </a:lnTo>
                      <a:lnTo>
                        <a:pt x="0" y="336"/>
                      </a:lnTo>
                      <a:lnTo>
                        <a:pt x="2" y="340"/>
                      </a:lnTo>
                      <a:lnTo>
                        <a:pt x="2" y="345"/>
                      </a:lnTo>
                      <a:lnTo>
                        <a:pt x="2" y="351"/>
                      </a:lnTo>
                      <a:lnTo>
                        <a:pt x="2" y="357"/>
                      </a:lnTo>
                      <a:lnTo>
                        <a:pt x="2" y="362"/>
                      </a:lnTo>
                      <a:lnTo>
                        <a:pt x="2" y="368"/>
                      </a:lnTo>
                      <a:lnTo>
                        <a:pt x="2" y="374"/>
                      </a:lnTo>
                      <a:lnTo>
                        <a:pt x="4" y="380"/>
                      </a:lnTo>
                      <a:lnTo>
                        <a:pt x="4" y="385"/>
                      </a:lnTo>
                      <a:lnTo>
                        <a:pt x="4" y="391"/>
                      </a:lnTo>
                      <a:lnTo>
                        <a:pt x="4" y="399"/>
                      </a:lnTo>
                      <a:lnTo>
                        <a:pt x="4" y="404"/>
                      </a:lnTo>
                      <a:lnTo>
                        <a:pt x="6" y="414"/>
                      </a:lnTo>
                      <a:lnTo>
                        <a:pt x="6" y="420"/>
                      </a:lnTo>
                      <a:lnTo>
                        <a:pt x="8" y="425"/>
                      </a:lnTo>
                      <a:lnTo>
                        <a:pt x="8" y="433"/>
                      </a:lnTo>
                      <a:lnTo>
                        <a:pt x="8" y="440"/>
                      </a:lnTo>
                      <a:lnTo>
                        <a:pt x="8" y="446"/>
                      </a:lnTo>
                      <a:lnTo>
                        <a:pt x="10" y="454"/>
                      </a:lnTo>
                      <a:lnTo>
                        <a:pt x="10" y="459"/>
                      </a:lnTo>
                      <a:lnTo>
                        <a:pt x="10" y="467"/>
                      </a:lnTo>
                      <a:lnTo>
                        <a:pt x="10" y="475"/>
                      </a:lnTo>
                      <a:lnTo>
                        <a:pt x="12" y="482"/>
                      </a:lnTo>
                      <a:lnTo>
                        <a:pt x="12" y="490"/>
                      </a:lnTo>
                      <a:lnTo>
                        <a:pt x="14" y="497"/>
                      </a:lnTo>
                      <a:lnTo>
                        <a:pt x="15" y="503"/>
                      </a:lnTo>
                      <a:lnTo>
                        <a:pt x="15" y="511"/>
                      </a:lnTo>
                      <a:lnTo>
                        <a:pt x="15" y="520"/>
                      </a:lnTo>
                      <a:lnTo>
                        <a:pt x="17" y="526"/>
                      </a:lnTo>
                      <a:lnTo>
                        <a:pt x="17" y="534"/>
                      </a:lnTo>
                      <a:lnTo>
                        <a:pt x="19" y="541"/>
                      </a:lnTo>
                      <a:lnTo>
                        <a:pt x="21" y="547"/>
                      </a:lnTo>
                      <a:lnTo>
                        <a:pt x="21" y="554"/>
                      </a:lnTo>
                      <a:lnTo>
                        <a:pt x="23" y="562"/>
                      </a:lnTo>
                      <a:lnTo>
                        <a:pt x="23" y="568"/>
                      </a:lnTo>
                      <a:lnTo>
                        <a:pt x="25" y="575"/>
                      </a:lnTo>
                      <a:lnTo>
                        <a:pt x="27" y="583"/>
                      </a:lnTo>
                      <a:lnTo>
                        <a:pt x="27" y="591"/>
                      </a:lnTo>
                      <a:lnTo>
                        <a:pt x="29" y="596"/>
                      </a:lnTo>
                      <a:lnTo>
                        <a:pt x="31" y="602"/>
                      </a:lnTo>
                      <a:lnTo>
                        <a:pt x="33" y="610"/>
                      </a:lnTo>
                      <a:lnTo>
                        <a:pt x="34" y="615"/>
                      </a:lnTo>
                      <a:lnTo>
                        <a:pt x="36" y="623"/>
                      </a:lnTo>
                      <a:lnTo>
                        <a:pt x="36" y="629"/>
                      </a:lnTo>
                      <a:lnTo>
                        <a:pt x="40" y="634"/>
                      </a:lnTo>
                      <a:lnTo>
                        <a:pt x="40" y="640"/>
                      </a:lnTo>
                      <a:lnTo>
                        <a:pt x="42" y="646"/>
                      </a:lnTo>
                      <a:lnTo>
                        <a:pt x="44" y="651"/>
                      </a:lnTo>
                      <a:lnTo>
                        <a:pt x="46" y="657"/>
                      </a:lnTo>
                      <a:lnTo>
                        <a:pt x="48" y="661"/>
                      </a:lnTo>
                      <a:lnTo>
                        <a:pt x="50" y="667"/>
                      </a:lnTo>
                      <a:lnTo>
                        <a:pt x="50" y="672"/>
                      </a:lnTo>
                      <a:lnTo>
                        <a:pt x="53" y="678"/>
                      </a:lnTo>
                      <a:lnTo>
                        <a:pt x="55" y="682"/>
                      </a:lnTo>
                      <a:lnTo>
                        <a:pt x="55" y="686"/>
                      </a:lnTo>
                      <a:lnTo>
                        <a:pt x="59" y="691"/>
                      </a:lnTo>
                      <a:lnTo>
                        <a:pt x="61" y="697"/>
                      </a:lnTo>
                      <a:lnTo>
                        <a:pt x="63" y="699"/>
                      </a:lnTo>
                      <a:lnTo>
                        <a:pt x="65" y="705"/>
                      </a:lnTo>
                      <a:lnTo>
                        <a:pt x="67" y="708"/>
                      </a:lnTo>
                      <a:lnTo>
                        <a:pt x="69" y="712"/>
                      </a:lnTo>
                      <a:lnTo>
                        <a:pt x="72" y="716"/>
                      </a:lnTo>
                      <a:lnTo>
                        <a:pt x="74" y="720"/>
                      </a:lnTo>
                      <a:lnTo>
                        <a:pt x="76" y="724"/>
                      </a:lnTo>
                      <a:lnTo>
                        <a:pt x="78" y="727"/>
                      </a:lnTo>
                      <a:lnTo>
                        <a:pt x="80" y="729"/>
                      </a:lnTo>
                      <a:lnTo>
                        <a:pt x="84" y="735"/>
                      </a:lnTo>
                      <a:lnTo>
                        <a:pt x="86" y="737"/>
                      </a:lnTo>
                      <a:lnTo>
                        <a:pt x="90" y="741"/>
                      </a:lnTo>
                      <a:lnTo>
                        <a:pt x="93" y="746"/>
                      </a:lnTo>
                      <a:lnTo>
                        <a:pt x="99" y="752"/>
                      </a:lnTo>
                      <a:lnTo>
                        <a:pt x="105" y="758"/>
                      </a:lnTo>
                      <a:lnTo>
                        <a:pt x="110" y="764"/>
                      </a:lnTo>
                      <a:lnTo>
                        <a:pt x="114" y="767"/>
                      </a:lnTo>
                      <a:lnTo>
                        <a:pt x="120" y="773"/>
                      </a:lnTo>
                      <a:lnTo>
                        <a:pt x="126" y="775"/>
                      </a:lnTo>
                      <a:lnTo>
                        <a:pt x="131" y="781"/>
                      </a:lnTo>
                      <a:lnTo>
                        <a:pt x="135" y="784"/>
                      </a:lnTo>
                      <a:lnTo>
                        <a:pt x="141" y="786"/>
                      </a:lnTo>
                      <a:lnTo>
                        <a:pt x="147" y="790"/>
                      </a:lnTo>
                      <a:lnTo>
                        <a:pt x="152" y="794"/>
                      </a:lnTo>
                      <a:lnTo>
                        <a:pt x="158" y="798"/>
                      </a:lnTo>
                      <a:lnTo>
                        <a:pt x="164" y="800"/>
                      </a:lnTo>
                      <a:lnTo>
                        <a:pt x="169" y="803"/>
                      </a:lnTo>
                      <a:lnTo>
                        <a:pt x="175" y="805"/>
                      </a:lnTo>
                      <a:lnTo>
                        <a:pt x="181" y="807"/>
                      </a:lnTo>
                      <a:lnTo>
                        <a:pt x="187" y="809"/>
                      </a:lnTo>
                      <a:lnTo>
                        <a:pt x="192" y="811"/>
                      </a:lnTo>
                      <a:lnTo>
                        <a:pt x="198" y="815"/>
                      </a:lnTo>
                      <a:lnTo>
                        <a:pt x="204" y="817"/>
                      </a:lnTo>
                      <a:lnTo>
                        <a:pt x="209" y="819"/>
                      </a:lnTo>
                      <a:lnTo>
                        <a:pt x="215" y="819"/>
                      </a:lnTo>
                      <a:lnTo>
                        <a:pt x="221" y="822"/>
                      </a:lnTo>
                      <a:lnTo>
                        <a:pt x="226" y="824"/>
                      </a:lnTo>
                      <a:lnTo>
                        <a:pt x="232" y="824"/>
                      </a:lnTo>
                      <a:lnTo>
                        <a:pt x="238" y="828"/>
                      </a:lnTo>
                      <a:lnTo>
                        <a:pt x="244" y="830"/>
                      </a:lnTo>
                      <a:lnTo>
                        <a:pt x="247" y="832"/>
                      </a:lnTo>
                      <a:lnTo>
                        <a:pt x="253" y="832"/>
                      </a:lnTo>
                      <a:lnTo>
                        <a:pt x="259" y="836"/>
                      </a:lnTo>
                      <a:lnTo>
                        <a:pt x="263" y="838"/>
                      </a:lnTo>
                      <a:lnTo>
                        <a:pt x="268" y="838"/>
                      </a:lnTo>
                      <a:lnTo>
                        <a:pt x="274" y="841"/>
                      </a:lnTo>
                      <a:lnTo>
                        <a:pt x="280" y="843"/>
                      </a:lnTo>
                      <a:lnTo>
                        <a:pt x="285" y="845"/>
                      </a:lnTo>
                      <a:lnTo>
                        <a:pt x="291" y="847"/>
                      </a:lnTo>
                      <a:lnTo>
                        <a:pt x="295" y="849"/>
                      </a:lnTo>
                      <a:lnTo>
                        <a:pt x="301" y="851"/>
                      </a:lnTo>
                      <a:lnTo>
                        <a:pt x="304" y="853"/>
                      </a:lnTo>
                      <a:lnTo>
                        <a:pt x="310" y="855"/>
                      </a:lnTo>
                      <a:lnTo>
                        <a:pt x="314" y="857"/>
                      </a:lnTo>
                      <a:lnTo>
                        <a:pt x="320" y="860"/>
                      </a:lnTo>
                      <a:lnTo>
                        <a:pt x="325" y="862"/>
                      </a:lnTo>
                      <a:lnTo>
                        <a:pt x="329" y="862"/>
                      </a:lnTo>
                      <a:lnTo>
                        <a:pt x="333" y="866"/>
                      </a:lnTo>
                      <a:lnTo>
                        <a:pt x="339" y="868"/>
                      </a:lnTo>
                      <a:lnTo>
                        <a:pt x="344" y="870"/>
                      </a:lnTo>
                      <a:lnTo>
                        <a:pt x="348" y="874"/>
                      </a:lnTo>
                      <a:lnTo>
                        <a:pt x="354" y="876"/>
                      </a:lnTo>
                      <a:lnTo>
                        <a:pt x="358" y="879"/>
                      </a:lnTo>
                      <a:lnTo>
                        <a:pt x="361" y="881"/>
                      </a:lnTo>
                      <a:lnTo>
                        <a:pt x="367" y="885"/>
                      </a:lnTo>
                      <a:lnTo>
                        <a:pt x="371" y="887"/>
                      </a:lnTo>
                      <a:lnTo>
                        <a:pt x="375" y="889"/>
                      </a:lnTo>
                      <a:lnTo>
                        <a:pt x="379" y="893"/>
                      </a:lnTo>
                      <a:lnTo>
                        <a:pt x="382" y="897"/>
                      </a:lnTo>
                      <a:lnTo>
                        <a:pt x="388" y="900"/>
                      </a:lnTo>
                      <a:lnTo>
                        <a:pt x="392" y="902"/>
                      </a:lnTo>
                      <a:lnTo>
                        <a:pt x="396" y="906"/>
                      </a:lnTo>
                      <a:lnTo>
                        <a:pt x="399" y="910"/>
                      </a:lnTo>
                      <a:lnTo>
                        <a:pt x="403" y="912"/>
                      </a:lnTo>
                      <a:lnTo>
                        <a:pt x="407" y="916"/>
                      </a:lnTo>
                      <a:lnTo>
                        <a:pt x="411" y="919"/>
                      </a:lnTo>
                      <a:lnTo>
                        <a:pt x="413" y="923"/>
                      </a:lnTo>
                      <a:lnTo>
                        <a:pt x="417" y="925"/>
                      </a:lnTo>
                      <a:lnTo>
                        <a:pt x="420" y="929"/>
                      </a:lnTo>
                      <a:lnTo>
                        <a:pt x="424" y="931"/>
                      </a:lnTo>
                      <a:lnTo>
                        <a:pt x="430" y="936"/>
                      </a:lnTo>
                      <a:lnTo>
                        <a:pt x="434" y="942"/>
                      </a:lnTo>
                      <a:lnTo>
                        <a:pt x="439" y="946"/>
                      </a:lnTo>
                      <a:lnTo>
                        <a:pt x="443" y="950"/>
                      </a:lnTo>
                      <a:lnTo>
                        <a:pt x="445" y="954"/>
                      </a:lnTo>
                      <a:lnTo>
                        <a:pt x="449" y="955"/>
                      </a:lnTo>
                      <a:lnTo>
                        <a:pt x="449" y="957"/>
                      </a:lnTo>
                      <a:lnTo>
                        <a:pt x="451" y="957"/>
                      </a:lnTo>
                      <a:lnTo>
                        <a:pt x="449" y="955"/>
                      </a:lnTo>
                      <a:lnTo>
                        <a:pt x="449" y="952"/>
                      </a:lnTo>
                      <a:lnTo>
                        <a:pt x="447" y="948"/>
                      </a:lnTo>
                      <a:lnTo>
                        <a:pt x="445" y="944"/>
                      </a:lnTo>
                      <a:lnTo>
                        <a:pt x="445" y="942"/>
                      </a:lnTo>
                      <a:lnTo>
                        <a:pt x="443" y="938"/>
                      </a:lnTo>
                      <a:lnTo>
                        <a:pt x="443" y="936"/>
                      </a:lnTo>
                      <a:lnTo>
                        <a:pt x="443" y="931"/>
                      </a:lnTo>
                      <a:lnTo>
                        <a:pt x="441" y="929"/>
                      </a:lnTo>
                      <a:lnTo>
                        <a:pt x="441" y="923"/>
                      </a:lnTo>
                      <a:lnTo>
                        <a:pt x="439" y="919"/>
                      </a:lnTo>
                      <a:lnTo>
                        <a:pt x="439" y="914"/>
                      </a:lnTo>
                      <a:lnTo>
                        <a:pt x="437" y="910"/>
                      </a:lnTo>
                      <a:lnTo>
                        <a:pt x="437" y="904"/>
                      </a:lnTo>
                      <a:lnTo>
                        <a:pt x="436" y="900"/>
                      </a:lnTo>
                      <a:lnTo>
                        <a:pt x="434" y="895"/>
                      </a:lnTo>
                      <a:lnTo>
                        <a:pt x="434" y="889"/>
                      </a:lnTo>
                      <a:lnTo>
                        <a:pt x="434" y="883"/>
                      </a:lnTo>
                      <a:lnTo>
                        <a:pt x="432" y="878"/>
                      </a:lnTo>
                      <a:lnTo>
                        <a:pt x="432" y="874"/>
                      </a:lnTo>
                      <a:lnTo>
                        <a:pt x="432" y="870"/>
                      </a:lnTo>
                      <a:lnTo>
                        <a:pt x="432" y="868"/>
                      </a:lnTo>
                      <a:lnTo>
                        <a:pt x="432" y="864"/>
                      </a:lnTo>
                      <a:lnTo>
                        <a:pt x="430" y="859"/>
                      </a:lnTo>
                      <a:lnTo>
                        <a:pt x="430" y="851"/>
                      </a:lnTo>
                      <a:lnTo>
                        <a:pt x="428" y="849"/>
                      </a:lnTo>
                      <a:lnTo>
                        <a:pt x="428" y="845"/>
                      </a:lnTo>
                      <a:lnTo>
                        <a:pt x="426" y="841"/>
                      </a:lnTo>
                      <a:lnTo>
                        <a:pt x="426" y="838"/>
                      </a:lnTo>
                      <a:lnTo>
                        <a:pt x="426" y="836"/>
                      </a:lnTo>
                      <a:lnTo>
                        <a:pt x="426" y="832"/>
                      </a:lnTo>
                      <a:lnTo>
                        <a:pt x="426" y="828"/>
                      </a:lnTo>
                      <a:lnTo>
                        <a:pt x="426" y="824"/>
                      </a:lnTo>
                      <a:lnTo>
                        <a:pt x="426" y="822"/>
                      </a:lnTo>
                      <a:lnTo>
                        <a:pt x="426" y="819"/>
                      </a:lnTo>
                      <a:lnTo>
                        <a:pt x="424" y="815"/>
                      </a:lnTo>
                      <a:lnTo>
                        <a:pt x="424" y="811"/>
                      </a:lnTo>
                      <a:lnTo>
                        <a:pt x="424" y="807"/>
                      </a:lnTo>
                      <a:lnTo>
                        <a:pt x="424" y="803"/>
                      </a:lnTo>
                      <a:lnTo>
                        <a:pt x="424" y="800"/>
                      </a:lnTo>
                      <a:lnTo>
                        <a:pt x="424" y="798"/>
                      </a:lnTo>
                      <a:lnTo>
                        <a:pt x="424" y="792"/>
                      </a:lnTo>
                      <a:lnTo>
                        <a:pt x="424" y="788"/>
                      </a:lnTo>
                      <a:lnTo>
                        <a:pt x="424" y="786"/>
                      </a:lnTo>
                      <a:lnTo>
                        <a:pt x="424" y="783"/>
                      </a:lnTo>
                      <a:lnTo>
                        <a:pt x="424" y="779"/>
                      </a:lnTo>
                      <a:lnTo>
                        <a:pt x="424" y="775"/>
                      </a:lnTo>
                      <a:lnTo>
                        <a:pt x="424" y="773"/>
                      </a:lnTo>
                      <a:lnTo>
                        <a:pt x="424" y="769"/>
                      </a:lnTo>
                      <a:lnTo>
                        <a:pt x="424" y="765"/>
                      </a:lnTo>
                      <a:lnTo>
                        <a:pt x="424" y="762"/>
                      </a:lnTo>
                      <a:lnTo>
                        <a:pt x="424" y="758"/>
                      </a:lnTo>
                      <a:lnTo>
                        <a:pt x="424" y="754"/>
                      </a:lnTo>
                      <a:lnTo>
                        <a:pt x="424" y="750"/>
                      </a:lnTo>
                      <a:lnTo>
                        <a:pt x="424" y="746"/>
                      </a:lnTo>
                      <a:lnTo>
                        <a:pt x="424" y="743"/>
                      </a:lnTo>
                      <a:lnTo>
                        <a:pt x="424" y="741"/>
                      </a:lnTo>
                      <a:lnTo>
                        <a:pt x="424" y="737"/>
                      </a:lnTo>
                      <a:lnTo>
                        <a:pt x="424" y="735"/>
                      </a:lnTo>
                      <a:lnTo>
                        <a:pt x="424" y="729"/>
                      </a:lnTo>
                      <a:lnTo>
                        <a:pt x="424" y="727"/>
                      </a:lnTo>
                      <a:lnTo>
                        <a:pt x="424" y="722"/>
                      </a:lnTo>
                      <a:lnTo>
                        <a:pt x="424" y="716"/>
                      </a:lnTo>
                      <a:lnTo>
                        <a:pt x="424" y="710"/>
                      </a:lnTo>
                      <a:lnTo>
                        <a:pt x="424" y="705"/>
                      </a:lnTo>
                      <a:lnTo>
                        <a:pt x="424" y="699"/>
                      </a:lnTo>
                      <a:lnTo>
                        <a:pt x="424" y="693"/>
                      </a:lnTo>
                      <a:lnTo>
                        <a:pt x="424" y="687"/>
                      </a:lnTo>
                      <a:lnTo>
                        <a:pt x="424" y="684"/>
                      </a:lnTo>
                      <a:lnTo>
                        <a:pt x="424" y="680"/>
                      </a:lnTo>
                      <a:lnTo>
                        <a:pt x="426" y="678"/>
                      </a:lnTo>
                      <a:lnTo>
                        <a:pt x="426" y="674"/>
                      </a:lnTo>
                      <a:lnTo>
                        <a:pt x="426" y="670"/>
                      </a:lnTo>
                      <a:lnTo>
                        <a:pt x="426" y="667"/>
                      </a:lnTo>
                      <a:lnTo>
                        <a:pt x="426" y="663"/>
                      </a:lnTo>
                      <a:lnTo>
                        <a:pt x="426" y="661"/>
                      </a:lnTo>
                      <a:lnTo>
                        <a:pt x="424" y="659"/>
                      </a:lnTo>
                      <a:lnTo>
                        <a:pt x="424" y="655"/>
                      </a:lnTo>
                      <a:lnTo>
                        <a:pt x="422" y="653"/>
                      </a:lnTo>
                      <a:lnTo>
                        <a:pt x="420" y="649"/>
                      </a:lnTo>
                      <a:lnTo>
                        <a:pt x="420" y="648"/>
                      </a:lnTo>
                      <a:lnTo>
                        <a:pt x="418" y="644"/>
                      </a:lnTo>
                      <a:lnTo>
                        <a:pt x="417" y="640"/>
                      </a:lnTo>
                      <a:lnTo>
                        <a:pt x="415" y="636"/>
                      </a:lnTo>
                      <a:lnTo>
                        <a:pt x="413" y="632"/>
                      </a:lnTo>
                      <a:lnTo>
                        <a:pt x="409" y="627"/>
                      </a:lnTo>
                      <a:lnTo>
                        <a:pt x="407" y="623"/>
                      </a:lnTo>
                      <a:lnTo>
                        <a:pt x="405" y="617"/>
                      </a:lnTo>
                      <a:lnTo>
                        <a:pt x="401" y="611"/>
                      </a:lnTo>
                      <a:lnTo>
                        <a:pt x="399" y="606"/>
                      </a:lnTo>
                      <a:lnTo>
                        <a:pt x="394" y="602"/>
                      </a:lnTo>
                      <a:lnTo>
                        <a:pt x="392" y="594"/>
                      </a:lnTo>
                      <a:lnTo>
                        <a:pt x="388" y="589"/>
                      </a:lnTo>
                      <a:lnTo>
                        <a:pt x="386" y="585"/>
                      </a:lnTo>
                      <a:lnTo>
                        <a:pt x="382" y="583"/>
                      </a:lnTo>
                      <a:lnTo>
                        <a:pt x="380" y="579"/>
                      </a:lnTo>
                      <a:lnTo>
                        <a:pt x="379" y="575"/>
                      </a:lnTo>
                      <a:lnTo>
                        <a:pt x="377" y="572"/>
                      </a:lnTo>
                      <a:lnTo>
                        <a:pt x="375" y="570"/>
                      </a:lnTo>
                      <a:lnTo>
                        <a:pt x="373" y="566"/>
                      </a:lnTo>
                      <a:lnTo>
                        <a:pt x="371" y="564"/>
                      </a:lnTo>
                      <a:lnTo>
                        <a:pt x="369" y="560"/>
                      </a:lnTo>
                      <a:lnTo>
                        <a:pt x="367" y="556"/>
                      </a:lnTo>
                      <a:lnTo>
                        <a:pt x="363" y="553"/>
                      </a:lnTo>
                      <a:lnTo>
                        <a:pt x="361" y="549"/>
                      </a:lnTo>
                      <a:lnTo>
                        <a:pt x="358" y="547"/>
                      </a:lnTo>
                      <a:lnTo>
                        <a:pt x="356" y="543"/>
                      </a:lnTo>
                      <a:lnTo>
                        <a:pt x="354" y="539"/>
                      </a:lnTo>
                      <a:lnTo>
                        <a:pt x="352" y="535"/>
                      </a:lnTo>
                      <a:lnTo>
                        <a:pt x="350" y="534"/>
                      </a:lnTo>
                      <a:lnTo>
                        <a:pt x="346" y="530"/>
                      </a:lnTo>
                      <a:lnTo>
                        <a:pt x="342" y="526"/>
                      </a:lnTo>
                      <a:lnTo>
                        <a:pt x="341" y="522"/>
                      </a:lnTo>
                      <a:lnTo>
                        <a:pt x="339" y="520"/>
                      </a:lnTo>
                      <a:lnTo>
                        <a:pt x="337" y="516"/>
                      </a:lnTo>
                      <a:lnTo>
                        <a:pt x="333" y="513"/>
                      </a:lnTo>
                      <a:lnTo>
                        <a:pt x="331" y="511"/>
                      </a:lnTo>
                      <a:lnTo>
                        <a:pt x="327" y="507"/>
                      </a:lnTo>
                      <a:lnTo>
                        <a:pt x="323" y="503"/>
                      </a:lnTo>
                      <a:lnTo>
                        <a:pt x="320" y="499"/>
                      </a:lnTo>
                      <a:lnTo>
                        <a:pt x="318" y="496"/>
                      </a:lnTo>
                      <a:lnTo>
                        <a:pt x="314" y="492"/>
                      </a:lnTo>
                      <a:lnTo>
                        <a:pt x="312" y="490"/>
                      </a:lnTo>
                      <a:lnTo>
                        <a:pt x="308" y="486"/>
                      </a:lnTo>
                      <a:lnTo>
                        <a:pt x="306" y="484"/>
                      </a:lnTo>
                      <a:lnTo>
                        <a:pt x="302" y="480"/>
                      </a:lnTo>
                      <a:lnTo>
                        <a:pt x="299" y="477"/>
                      </a:lnTo>
                      <a:lnTo>
                        <a:pt x="295" y="473"/>
                      </a:lnTo>
                      <a:lnTo>
                        <a:pt x="293" y="471"/>
                      </a:lnTo>
                      <a:lnTo>
                        <a:pt x="289" y="467"/>
                      </a:lnTo>
                      <a:lnTo>
                        <a:pt x="285" y="465"/>
                      </a:lnTo>
                      <a:lnTo>
                        <a:pt x="282" y="461"/>
                      </a:lnTo>
                      <a:lnTo>
                        <a:pt x="280" y="459"/>
                      </a:lnTo>
                      <a:lnTo>
                        <a:pt x="276" y="456"/>
                      </a:lnTo>
                      <a:lnTo>
                        <a:pt x="272" y="452"/>
                      </a:lnTo>
                      <a:lnTo>
                        <a:pt x="268" y="448"/>
                      </a:lnTo>
                      <a:lnTo>
                        <a:pt x="266" y="446"/>
                      </a:lnTo>
                      <a:lnTo>
                        <a:pt x="263" y="442"/>
                      </a:lnTo>
                      <a:lnTo>
                        <a:pt x="259" y="439"/>
                      </a:lnTo>
                      <a:lnTo>
                        <a:pt x="255" y="435"/>
                      </a:lnTo>
                      <a:lnTo>
                        <a:pt x="253" y="433"/>
                      </a:lnTo>
                      <a:lnTo>
                        <a:pt x="249" y="429"/>
                      </a:lnTo>
                      <a:lnTo>
                        <a:pt x="245" y="425"/>
                      </a:lnTo>
                      <a:lnTo>
                        <a:pt x="244" y="421"/>
                      </a:lnTo>
                      <a:lnTo>
                        <a:pt x="240" y="420"/>
                      </a:lnTo>
                      <a:lnTo>
                        <a:pt x="236" y="416"/>
                      </a:lnTo>
                      <a:lnTo>
                        <a:pt x="232" y="414"/>
                      </a:lnTo>
                      <a:lnTo>
                        <a:pt x="230" y="410"/>
                      </a:lnTo>
                      <a:lnTo>
                        <a:pt x="228" y="406"/>
                      </a:lnTo>
                      <a:lnTo>
                        <a:pt x="225" y="402"/>
                      </a:lnTo>
                      <a:lnTo>
                        <a:pt x="221" y="399"/>
                      </a:lnTo>
                      <a:lnTo>
                        <a:pt x="217" y="395"/>
                      </a:lnTo>
                      <a:lnTo>
                        <a:pt x="215" y="391"/>
                      </a:lnTo>
                      <a:lnTo>
                        <a:pt x="211" y="387"/>
                      </a:lnTo>
                      <a:lnTo>
                        <a:pt x="209" y="383"/>
                      </a:lnTo>
                      <a:lnTo>
                        <a:pt x="206" y="382"/>
                      </a:lnTo>
                      <a:lnTo>
                        <a:pt x="204" y="376"/>
                      </a:lnTo>
                      <a:lnTo>
                        <a:pt x="200" y="372"/>
                      </a:lnTo>
                      <a:lnTo>
                        <a:pt x="198" y="368"/>
                      </a:lnTo>
                      <a:lnTo>
                        <a:pt x="194" y="364"/>
                      </a:lnTo>
                      <a:lnTo>
                        <a:pt x="192" y="361"/>
                      </a:lnTo>
                      <a:lnTo>
                        <a:pt x="190" y="357"/>
                      </a:lnTo>
                      <a:lnTo>
                        <a:pt x="187" y="353"/>
                      </a:lnTo>
                      <a:lnTo>
                        <a:pt x="185" y="349"/>
                      </a:lnTo>
                      <a:lnTo>
                        <a:pt x="183" y="345"/>
                      </a:lnTo>
                      <a:lnTo>
                        <a:pt x="179" y="340"/>
                      </a:lnTo>
                      <a:lnTo>
                        <a:pt x="177" y="338"/>
                      </a:lnTo>
                      <a:lnTo>
                        <a:pt x="175" y="332"/>
                      </a:lnTo>
                      <a:lnTo>
                        <a:pt x="173" y="328"/>
                      </a:lnTo>
                      <a:lnTo>
                        <a:pt x="171" y="323"/>
                      </a:lnTo>
                      <a:lnTo>
                        <a:pt x="169" y="319"/>
                      </a:lnTo>
                      <a:lnTo>
                        <a:pt x="168" y="313"/>
                      </a:lnTo>
                      <a:lnTo>
                        <a:pt x="166" y="309"/>
                      </a:lnTo>
                      <a:lnTo>
                        <a:pt x="164" y="304"/>
                      </a:lnTo>
                      <a:lnTo>
                        <a:pt x="162" y="300"/>
                      </a:lnTo>
                      <a:lnTo>
                        <a:pt x="160" y="296"/>
                      </a:lnTo>
                      <a:lnTo>
                        <a:pt x="160" y="290"/>
                      </a:lnTo>
                      <a:lnTo>
                        <a:pt x="158" y="285"/>
                      </a:lnTo>
                      <a:lnTo>
                        <a:pt x="156" y="281"/>
                      </a:lnTo>
                      <a:lnTo>
                        <a:pt x="154" y="275"/>
                      </a:lnTo>
                      <a:lnTo>
                        <a:pt x="154" y="271"/>
                      </a:lnTo>
                      <a:lnTo>
                        <a:pt x="152" y="266"/>
                      </a:lnTo>
                      <a:lnTo>
                        <a:pt x="152" y="260"/>
                      </a:lnTo>
                      <a:lnTo>
                        <a:pt x="150" y="254"/>
                      </a:lnTo>
                      <a:lnTo>
                        <a:pt x="150" y="248"/>
                      </a:lnTo>
                      <a:lnTo>
                        <a:pt x="149" y="243"/>
                      </a:lnTo>
                      <a:lnTo>
                        <a:pt x="149" y="237"/>
                      </a:lnTo>
                      <a:lnTo>
                        <a:pt x="149" y="231"/>
                      </a:lnTo>
                      <a:lnTo>
                        <a:pt x="149" y="228"/>
                      </a:lnTo>
                      <a:lnTo>
                        <a:pt x="149" y="220"/>
                      </a:lnTo>
                      <a:lnTo>
                        <a:pt x="149" y="214"/>
                      </a:lnTo>
                      <a:lnTo>
                        <a:pt x="149" y="209"/>
                      </a:lnTo>
                      <a:lnTo>
                        <a:pt x="149" y="203"/>
                      </a:lnTo>
                      <a:lnTo>
                        <a:pt x="149" y="199"/>
                      </a:lnTo>
                      <a:lnTo>
                        <a:pt x="149" y="193"/>
                      </a:lnTo>
                      <a:lnTo>
                        <a:pt x="149" y="186"/>
                      </a:lnTo>
                      <a:lnTo>
                        <a:pt x="149" y="182"/>
                      </a:lnTo>
                      <a:lnTo>
                        <a:pt x="149" y="174"/>
                      </a:lnTo>
                      <a:lnTo>
                        <a:pt x="149" y="169"/>
                      </a:lnTo>
                      <a:lnTo>
                        <a:pt x="149" y="163"/>
                      </a:lnTo>
                      <a:lnTo>
                        <a:pt x="149" y="157"/>
                      </a:lnTo>
                      <a:lnTo>
                        <a:pt x="149" y="152"/>
                      </a:lnTo>
                      <a:lnTo>
                        <a:pt x="150" y="146"/>
                      </a:lnTo>
                      <a:lnTo>
                        <a:pt x="150" y="140"/>
                      </a:lnTo>
                      <a:lnTo>
                        <a:pt x="150" y="136"/>
                      </a:lnTo>
                      <a:lnTo>
                        <a:pt x="150" y="131"/>
                      </a:lnTo>
                      <a:lnTo>
                        <a:pt x="152" y="125"/>
                      </a:lnTo>
                      <a:lnTo>
                        <a:pt x="152" y="119"/>
                      </a:lnTo>
                      <a:lnTo>
                        <a:pt x="154" y="114"/>
                      </a:lnTo>
                      <a:lnTo>
                        <a:pt x="154" y="108"/>
                      </a:lnTo>
                      <a:lnTo>
                        <a:pt x="156" y="102"/>
                      </a:lnTo>
                      <a:lnTo>
                        <a:pt x="156" y="98"/>
                      </a:lnTo>
                      <a:lnTo>
                        <a:pt x="158" y="93"/>
                      </a:lnTo>
                      <a:lnTo>
                        <a:pt x="158" y="89"/>
                      </a:lnTo>
                      <a:lnTo>
                        <a:pt x="160" y="83"/>
                      </a:lnTo>
                      <a:lnTo>
                        <a:pt x="160" y="77"/>
                      </a:lnTo>
                      <a:lnTo>
                        <a:pt x="162" y="74"/>
                      </a:lnTo>
                      <a:lnTo>
                        <a:pt x="162" y="68"/>
                      </a:lnTo>
                      <a:lnTo>
                        <a:pt x="162" y="64"/>
                      </a:lnTo>
                      <a:lnTo>
                        <a:pt x="164" y="58"/>
                      </a:lnTo>
                      <a:lnTo>
                        <a:pt x="166" y="57"/>
                      </a:lnTo>
                      <a:lnTo>
                        <a:pt x="166" y="51"/>
                      </a:lnTo>
                      <a:lnTo>
                        <a:pt x="166" y="47"/>
                      </a:lnTo>
                      <a:lnTo>
                        <a:pt x="168" y="43"/>
                      </a:lnTo>
                      <a:lnTo>
                        <a:pt x="168" y="39"/>
                      </a:lnTo>
                      <a:lnTo>
                        <a:pt x="168" y="36"/>
                      </a:lnTo>
                      <a:lnTo>
                        <a:pt x="169" y="32"/>
                      </a:lnTo>
                      <a:lnTo>
                        <a:pt x="171" y="30"/>
                      </a:lnTo>
                      <a:lnTo>
                        <a:pt x="171" y="26"/>
                      </a:lnTo>
                      <a:lnTo>
                        <a:pt x="171" y="24"/>
                      </a:lnTo>
                      <a:lnTo>
                        <a:pt x="173" y="20"/>
                      </a:lnTo>
                      <a:lnTo>
                        <a:pt x="173" y="17"/>
                      </a:lnTo>
                      <a:lnTo>
                        <a:pt x="173" y="15"/>
                      </a:lnTo>
                      <a:lnTo>
                        <a:pt x="175" y="11"/>
                      </a:lnTo>
                      <a:lnTo>
                        <a:pt x="175" y="7"/>
                      </a:lnTo>
                      <a:lnTo>
                        <a:pt x="177" y="3"/>
                      </a:lnTo>
                      <a:lnTo>
                        <a:pt x="177" y="1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61" name="Freeform 115"/>
                <p:cNvSpPr>
                  <a:spLocks/>
                </p:cNvSpPr>
                <p:nvPr/>
              </p:nvSpPr>
              <p:spPr bwMode="auto">
                <a:xfrm>
                  <a:off x="576" y="2496"/>
                  <a:ext cx="675" cy="934"/>
                </a:xfrm>
                <a:custGeom>
                  <a:avLst/>
                  <a:gdLst>
                    <a:gd name="T0" fmla="*/ 20 w 1350"/>
                    <a:gd name="T1" fmla="*/ 2 h 1868"/>
                    <a:gd name="T2" fmla="*/ 19 w 1350"/>
                    <a:gd name="T3" fmla="*/ 3 h 1868"/>
                    <a:gd name="T4" fmla="*/ 18 w 1350"/>
                    <a:gd name="T5" fmla="*/ 4 h 1868"/>
                    <a:gd name="T6" fmla="*/ 17 w 1350"/>
                    <a:gd name="T7" fmla="*/ 4 h 1868"/>
                    <a:gd name="T8" fmla="*/ 15 w 1350"/>
                    <a:gd name="T9" fmla="*/ 4 h 1868"/>
                    <a:gd name="T10" fmla="*/ 13 w 1350"/>
                    <a:gd name="T11" fmla="*/ 6 h 1868"/>
                    <a:gd name="T12" fmla="*/ 12 w 1350"/>
                    <a:gd name="T13" fmla="*/ 6 h 1868"/>
                    <a:gd name="T14" fmla="*/ 11 w 1350"/>
                    <a:gd name="T15" fmla="*/ 6 h 1868"/>
                    <a:gd name="T16" fmla="*/ 11 w 1350"/>
                    <a:gd name="T17" fmla="*/ 7 h 1868"/>
                    <a:gd name="T18" fmla="*/ 9 w 1350"/>
                    <a:gd name="T19" fmla="*/ 7 h 1868"/>
                    <a:gd name="T20" fmla="*/ 7 w 1350"/>
                    <a:gd name="T21" fmla="*/ 9 h 1868"/>
                    <a:gd name="T22" fmla="*/ 6 w 1350"/>
                    <a:gd name="T23" fmla="*/ 9 h 1868"/>
                    <a:gd name="T24" fmla="*/ 5 w 1350"/>
                    <a:gd name="T25" fmla="*/ 10 h 1868"/>
                    <a:gd name="T26" fmla="*/ 3 w 1350"/>
                    <a:gd name="T27" fmla="*/ 12 h 1868"/>
                    <a:gd name="T28" fmla="*/ 3 w 1350"/>
                    <a:gd name="T29" fmla="*/ 13 h 1868"/>
                    <a:gd name="T30" fmla="*/ 3 w 1350"/>
                    <a:gd name="T31" fmla="*/ 14 h 1868"/>
                    <a:gd name="T32" fmla="*/ 1 w 1350"/>
                    <a:gd name="T33" fmla="*/ 15 h 1868"/>
                    <a:gd name="T34" fmla="*/ 1 w 1350"/>
                    <a:gd name="T35" fmla="*/ 15 h 1868"/>
                    <a:gd name="T36" fmla="*/ 1 w 1350"/>
                    <a:gd name="T37" fmla="*/ 17 h 1868"/>
                    <a:gd name="T38" fmla="*/ 1 w 1350"/>
                    <a:gd name="T39" fmla="*/ 19 h 1868"/>
                    <a:gd name="T40" fmla="*/ 1 w 1350"/>
                    <a:gd name="T41" fmla="*/ 20 h 1868"/>
                    <a:gd name="T42" fmla="*/ 0 w 1350"/>
                    <a:gd name="T43" fmla="*/ 21 h 1868"/>
                    <a:gd name="T44" fmla="*/ 1 w 1350"/>
                    <a:gd name="T45" fmla="*/ 23 h 1868"/>
                    <a:gd name="T46" fmla="*/ 1 w 1350"/>
                    <a:gd name="T47" fmla="*/ 24 h 1868"/>
                    <a:gd name="T48" fmla="*/ 1 w 1350"/>
                    <a:gd name="T49" fmla="*/ 25 h 1868"/>
                    <a:gd name="T50" fmla="*/ 3 w 1350"/>
                    <a:gd name="T51" fmla="*/ 27 h 1868"/>
                    <a:gd name="T52" fmla="*/ 3 w 1350"/>
                    <a:gd name="T53" fmla="*/ 28 h 1868"/>
                    <a:gd name="T54" fmla="*/ 3 w 1350"/>
                    <a:gd name="T55" fmla="*/ 29 h 1868"/>
                    <a:gd name="T56" fmla="*/ 5 w 1350"/>
                    <a:gd name="T57" fmla="*/ 29 h 1868"/>
                    <a:gd name="T58" fmla="*/ 7 w 1350"/>
                    <a:gd name="T59" fmla="*/ 29 h 1868"/>
                    <a:gd name="T60" fmla="*/ 9 w 1350"/>
                    <a:gd name="T61" fmla="*/ 29 h 1868"/>
                    <a:gd name="T62" fmla="*/ 11 w 1350"/>
                    <a:gd name="T63" fmla="*/ 29 h 1868"/>
                    <a:gd name="T64" fmla="*/ 11 w 1350"/>
                    <a:gd name="T65" fmla="*/ 28 h 1868"/>
                    <a:gd name="T66" fmla="*/ 9 w 1350"/>
                    <a:gd name="T67" fmla="*/ 28 h 1868"/>
                    <a:gd name="T68" fmla="*/ 7 w 1350"/>
                    <a:gd name="T69" fmla="*/ 27 h 1868"/>
                    <a:gd name="T70" fmla="*/ 6 w 1350"/>
                    <a:gd name="T71" fmla="*/ 27 h 1868"/>
                    <a:gd name="T72" fmla="*/ 5 w 1350"/>
                    <a:gd name="T73" fmla="*/ 26 h 1868"/>
                    <a:gd name="T74" fmla="*/ 5 w 1350"/>
                    <a:gd name="T75" fmla="*/ 25 h 1868"/>
                    <a:gd name="T76" fmla="*/ 3 w 1350"/>
                    <a:gd name="T77" fmla="*/ 23 h 1868"/>
                    <a:gd name="T78" fmla="*/ 3 w 1350"/>
                    <a:gd name="T79" fmla="*/ 21 h 1868"/>
                    <a:gd name="T80" fmla="*/ 3 w 1350"/>
                    <a:gd name="T81" fmla="*/ 20 h 1868"/>
                    <a:gd name="T82" fmla="*/ 3 w 1350"/>
                    <a:gd name="T83" fmla="*/ 19 h 1868"/>
                    <a:gd name="T84" fmla="*/ 1 w 1350"/>
                    <a:gd name="T85" fmla="*/ 20 h 1868"/>
                    <a:gd name="T86" fmla="*/ 1 w 1350"/>
                    <a:gd name="T87" fmla="*/ 19 h 1868"/>
                    <a:gd name="T88" fmla="*/ 1 w 1350"/>
                    <a:gd name="T89" fmla="*/ 18 h 1868"/>
                    <a:gd name="T90" fmla="*/ 1 w 1350"/>
                    <a:gd name="T91" fmla="*/ 17 h 1868"/>
                    <a:gd name="T92" fmla="*/ 3 w 1350"/>
                    <a:gd name="T93" fmla="*/ 15 h 1868"/>
                    <a:gd name="T94" fmla="*/ 3 w 1350"/>
                    <a:gd name="T95" fmla="*/ 15 h 1868"/>
                    <a:gd name="T96" fmla="*/ 3 w 1350"/>
                    <a:gd name="T97" fmla="*/ 13 h 1868"/>
                    <a:gd name="T98" fmla="*/ 5 w 1350"/>
                    <a:gd name="T99" fmla="*/ 12 h 1868"/>
                    <a:gd name="T100" fmla="*/ 5 w 1350"/>
                    <a:gd name="T101" fmla="*/ 10 h 1868"/>
                    <a:gd name="T102" fmla="*/ 6 w 1350"/>
                    <a:gd name="T103" fmla="*/ 10 h 1868"/>
                    <a:gd name="T104" fmla="*/ 7 w 1350"/>
                    <a:gd name="T105" fmla="*/ 10 h 1868"/>
                    <a:gd name="T106" fmla="*/ 10 w 1350"/>
                    <a:gd name="T107" fmla="*/ 9 h 1868"/>
                    <a:gd name="T108" fmla="*/ 11 w 1350"/>
                    <a:gd name="T109" fmla="*/ 7 h 1868"/>
                    <a:gd name="T110" fmla="*/ 13 w 1350"/>
                    <a:gd name="T111" fmla="*/ 7 h 1868"/>
                    <a:gd name="T112" fmla="*/ 14 w 1350"/>
                    <a:gd name="T113" fmla="*/ 6 h 1868"/>
                    <a:gd name="T114" fmla="*/ 15 w 1350"/>
                    <a:gd name="T115" fmla="*/ 5 h 1868"/>
                    <a:gd name="T116" fmla="*/ 17 w 1350"/>
                    <a:gd name="T117" fmla="*/ 5 h 1868"/>
                    <a:gd name="T118" fmla="*/ 19 w 1350"/>
                    <a:gd name="T119" fmla="*/ 4 h 1868"/>
                    <a:gd name="T120" fmla="*/ 20 w 1350"/>
                    <a:gd name="T121" fmla="*/ 3 h 1868"/>
                    <a:gd name="T122" fmla="*/ 21 w 1350"/>
                    <a:gd name="T123" fmla="*/ 2 h 186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50"/>
                    <a:gd name="T187" fmla="*/ 0 h 1868"/>
                    <a:gd name="T188" fmla="*/ 1350 w 1350"/>
                    <a:gd name="T189" fmla="*/ 1868 h 186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50" h="1868">
                      <a:moveTo>
                        <a:pt x="1325" y="0"/>
                      </a:moveTo>
                      <a:lnTo>
                        <a:pt x="1323" y="2"/>
                      </a:lnTo>
                      <a:lnTo>
                        <a:pt x="1319" y="6"/>
                      </a:lnTo>
                      <a:lnTo>
                        <a:pt x="1317" y="8"/>
                      </a:lnTo>
                      <a:lnTo>
                        <a:pt x="1314" y="13"/>
                      </a:lnTo>
                      <a:lnTo>
                        <a:pt x="1312" y="17"/>
                      </a:lnTo>
                      <a:lnTo>
                        <a:pt x="1308" y="23"/>
                      </a:lnTo>
                      <a:lnTo>
                        <a:pt x="1302" y="27"/>
                      </a:lnTo>
                      <a:lnTo>
                        <a:pt x="1298" y="32"/>
                      </a:lnTo>
                      <a:lnTo>
                        <a:pt x="1295" y="36"/>
                      </a:lnTo>
                      <a:lnTo>
                        <a:pt x="1293" y="38"/>
                      </a:lnTo>
                      <a:lnTo>
                        <a:pt x="1289" y="42"/>
                      </a:lnTo>
                      <a:lnTo>
                        <a:pt x="1287" y="46"/>
                      </a:lnTo>
                      <a:lnTo>
                        <a:pt x="1285" y="49"/>
                      </a:lnTo>
                      <a:lnTo>
                        <a:pt x="1281" y="53"/>
                      </a:lnTo>
                      <a:lnTo>
                        <a:pt x="1277" y="57"/>
                      </a:lnTo>
                      <a:lnTo>
                        <a:pt x="1276" y="61"/>
                      </a:lnTo>
                      <a:lnTo>
                        <a:pt x="1272" y="63"/>
                      </a:lnTo>
                      <a:lnTo>
                        <a:pt x="1268" y="68"/>
                      </a:lnTo>
                      <a:lnTo>
                        <a:pt x="1266" y="70"/>
                      </a:lnTo>
                      <a:lnTo>
                        <a:pt x="1262" y="76"/>
                      </a:lnTo>
                      <a:lnTo>
                        <a:pt x="1258" y="80"/>
                      </a:lnTo>
                      <a:lnTo>
                        <a:pt x="1255" y="82"/>
                      </a:lnTo>
                      <a:lnTo>
                        <a:pt x="1251" y="87"/>
                      </a:lnTo>
                      <a:lnTo>
                        <a:pt x="1247" y="89"/>
                      </a:lnTo>
                      <a:lnTo>
                        <a:pt x="1243" y="93"/>
                      </a:lnTo>
                      <a:lnTo>
                        <a:pt x="1241" y="99"/>
                      </a:lnTo>
                      <a:lnTo>
                        <a:pt x="1236" y="103"/>
                      </a:lnTo>
                      <a:lnTo>
                        <a:pt x="1232" y="106"/>
                      </a:lnTo>
                      <a:lnTo>
                        <a:pt x="1228" y="110"/>
                      </a:lnTo>
                      <a:lnTo>
                        <a:pt x="1224" y="114"/>
                      </a:lnTo>
                      <a:lnTo>
                        <a:pt x="1220" y="118"/>
                      </a:lnTo>
                      <a:lnTo>
                        <a:pt x="1217" y="124"/>
                      </a:lnTo>
                      <a:lnTo>
                        <a:pt x="1213" y="127"/>
                      </a:lnTo>
                      <a:lnTo>
                        <a:pt x="1209" y="131"/>
                      </a:lnTo>
                      <a:lnTo>
                        <a:pt x="1205" y="135"/>
                      </a:lnTo>
                      <a:lnTo>
                        <a:pt x="1201" y="139"/>
                      </a:lnTo>
                      <a:lnTo>
                        <a:pt x="1198" y="143"/>
                      </a:lnTo>
                      <a:lnTo>
                        <a:pt x="1192" y="146"/>
                      </a:lnTo>
                      <a:lnTo>
                        <a:pt x="1188" y="150"/>
                      </a:lnTo>
                      <a:lnTo>
                        <a:pt x="1184" y="154"/>
                      </a:lnTo>
                      <a:lnTo>
                        <a:pt x="1181" y="158"/>
                      </a:lnTo>
                      <a:lnTo>
                        <a:pt x="1177" y="162"/>
                      </a:lnTo>
                      <a:lnTo>
                        <a:pt x="1173" y="163"/>
                      </a:lnTo>
                      <a:lnTo>
                        <a:pt x="1169" y="169"/>
                      </a:lnTo>
                      <a:lnTo>
                        <a:pt x="1165" y="171"/>
                      </a:lnTo>
                      <a:lnTo>
                        <a:pt x="1160" y="175"/>
                      </a:lnTo>
                      <a:lnTo>
                        <a:pt x="1156" y="177"/>
                      </a:lnTo>
                      <a:lnTo>
                        <a:pt x="1152" y="181"/>
                      </a:lnTo>
                      <a:lnTo>
                        <a:pt x="1148" y="184"/>
                      </a:lnTo>
                      <a:lnTo>
                        <a:pt x="1144" y="186"/>
                      </a:lnTo>
                      <a:lnTo>
                        <a:pt x="1141" y="190"/>
                      </a:lnTo>
                      <a:lnTo>
                        <a:pt x="1137" y="194"/>
                      </a:lnTo>
                      <a:lnTo>
                        <a:pt x="1133" y="194"/>
                      </a:lnTo>
                      <a:lnTo>
                        <a:pt x="1129" y="196"/>
                      </a:lnTo>
                      <a:lnTo>
                        <a:pt x="1125" y="200"/>
                      </a:lnTo>
                      <a:lnTo>
                        <a:pt x="1122" y="201"/>
                      </a:lnTo>
                      <a:lnTo>
                        <a:pt x="1118" y="203"/>
                      </a:lnTo>
                      <a:lnTo>
                        <a:pt x="1114" y="205"/>
                      </a:lnTo>
                      <a:lnTo>
                        <a:pt x="1110" y="207"/>
                      </a:lnTo>
                      <a:lnTo>
                        <a:pt x="1106" y="209"/>
                      </a:lnTo>
                      <a:lnTo>
                        <a:pt x="1104" y="209"/>
                      </a:lnTo>
                      <a:lnTo>
                        <a:pt x="1101" y="211"/>
                      </a:lnTo>
                      <a:lnTo>
                        <a:pt x="1097" y="213"/>
                      </a:lnTo>
                      <a:lnTo>
                        <a:pt x="1093" y="215"/>
                      </a:lnTo>
                      <a:lnTo>
                        <a:pt x="1091" y="215"/>
                      </a:lnTo>
                      <a:lnTo>
                        <a:pt x="1085" y="217"/>
                      </a:lnTo>
                      <a:lnTo>
                        <a:pt x="1084" y="219"/>
                      </a:lnTo>
                      <a:lnTo>
                        <a:pt x="1080" y="220"/>
                      </a:lnTo>
                      <a:lnTo>
                        <a:pt x="1078" y="220"/>
                      </a:lnTo>
                      <a:lnTo>
                        <a:pt x="1074" y="220"/>
                      </a:lnTo>
                      <a:lnTo>
                        <a:pt x="1070" y="220"/>
                      </a:lnTo>
                      <a:lnTo>
                        <a:pt x="1068" y="222"/>
                      </a:lnTo>
                      <a:lnTo>
                        <a:pt x="1063" y="224"/>
                      </a:lnTo>
                      <a:lnTo>
                        <a:pt x="1057" y="224"/>
                      </a:lnTo>
                      <a:lnTo>
                        <a:pt x="1051" y="224"/>
                      </a:lnTo>
                      <a:lnTo>
                        <a:pt x="1046" y="226"/>
                      </a:lnTo>
                      <a:lnTo>
                        <a:pt x="1040" y="226"/>
                      </a:lnTo>
                      <a:lnTo>
                        <a:pt x="1036" y="226"/>
                      </a:lnTo>
                      <a:lnTo>
                        <a:pt x="1030" y="226"/>
                      </a:lnTo>
                      <a:lnTo>
                        <a:pt x="1028" y="226"/>
                      </a:lnTo>
                      <a:lnTo>
                        <a:pt x="1023" y="224"/>
                      </a:lnTo>
                      <a:lnTo>
                        <a:pt x="1021" y="224"/>
                      </a:lnTo>
                      <a:lnTo>
                        <a:pt x="1017" y="224"/>
                      </a:lnTo>
                      <a:lnTo>
                        <a:pt x="1013" y="224"/>
                      </a:lnTo>
                      <a:lnTo>
                        <a:pt x="1009" y="222"/>
                      </a:lnTo>
                      <a:lnTo>
                        <a:pt x="1008" y="222"/>
                      </a:lnTo>
                      <a:lnTo>
                        <a:pt x="1004" y="220"/>
                      </a:lnTo>
                      <a:lnTo>
                        <a:pt x="1000" y="220"/>
                      </a:lnTo>
                      <a:lnTo>
                        <a:pt x="998" y="220"/>
                      </a:lnTo>
                      <a:lnTo>
                        <a:pt x="996" y="220"/>
                      </a:lnTo>
                      <a:lnTo>
                        <a:pt x="992" y="224"/>
                      </a:lnTo>
                      <a:lnTo>
                        <a:pt x="990" y="226"/>
                      </a:lnTo>
                      <a:lnTo>
                        <a:pt x="989" y="228"/>
                      </a:lnTo>
                      <a:lnTo>
                        <a:pt x="985" y="232"/>
                      </a:lnTo>
                      <a:lnTo>
                        <a:pt x="983" y="236"/>
                      </a:lnTo>
                      <a:lnTo>
                        <a:pt x="979" y="239"/>
                      </a:lnTo>
                      <a:lnTo>
                        <a:pt x="975" y="243"/>
                      </a:lnTo>
                      <a:lnTo>
                        <a:pt x="971" y="247"/>
                      </a:lnTo>
                      <a:lnTo>
                        <a:pt x="966" y="253"/>
                      </a:lnTo>
                      <a:lnTo>
                        <a:pt x="960" y="258"/>
                      </a:lnTo>
                      <a:lnTo>
                        <a:pt x="956" y="262"/>
                      </a:lnTo>
                      <a:lnTo>
                        <a:pt x="952" y="270"/>
                      </a:lnTo>
                      <a:lnTo>
                        <a:pt x="947" y="276"/>
                      </a:lnTo>
                      <a:lnTo>
                        <a:pt x="941" y="279"/>
                      </a:lnTo>
                      <a:lnTo>
                        <a:pt x="935" y="285"/>
                      </a:lnTo>
                      <a:lnTo>
                        <a:pt x="930" y="291"/>
                      </a:lnTo>
                      <a:lnTo>
                        <a:pt x="922" y="296"/>
                      </a:lnTo>
                      <a:lnTo>
                        <a:pt x="920" y="298"/>
                      </a:lnTo>
                      <a:lnTo>
                        <a:pt x="916" y="302"/>
                      </a:lnTo>
                      <a:lnTo>
                        <a:pt x="914" y="304"/>
                      </a:lnTo>
                      <a:lnTo>
                        <a:pt x="911" y="308"/>
                      </a:lnTo>
                      <a:lnTo>
                        <a:pt x="907" y="310"/>
                      </a:lnTo>
                      <a:lnTo>
                        <a:pt x="903" y="314"/>
                      </a:lnTo>
                      <a:lnTo>
                        <a:pt x="901" y="315"/>
                      </a:lnTo>
                      <a:lnTo>
                        <a:pt x="897" y="319"/>
                      </a:lnTo>
                      <a:lnTo>
                        <a:pt x="893" y="321"/>
                      </a:lnTo>
                      <a:lnTo>
                        <a:pt x="890" y="323"/>
                      </a:lnTo>
                      <a:lnTo>
                        <a:pt x="886" y="325"/>
                      </a:lnTo>
                      <a:lnTo>
                        <a:pt x="884" y="329"/>
                      </a:lnTo>
                      <a:lnTo>
                        <a:pt x="880" y="329"/>
                      </a:lnTo>
                      <a:lnTo>
                        <a:pt x="878" y="333"/>
                      </a:lnTo>
                      <a:lnTo>
                        <a:pt x="874" y="334"/>
                      </a:lnTo>
                      <a:lnTo>
                        <a:pt x="871" y="336"/>
                      </a:lnTo>
                      <a:lnTo>
                        <a:pt x="867" y="338"/>
                      </a:lnTo>
                      <a:lnTo>
                        <a:pt x="865" y="340"/>
                      </a:lnTo>
                      <a:lnTo>
                        <a:pt x="861" y="342"/>
                      </a:lnTo>
                      <a:lnTo>
                        <a:pt x="859" y="344"/>
                      </a:lnTo>
                      <a:lnTo>
                        <a:pt x="852" y="348"/>
                      </a:lnTo>
                      <a:lnTo>
                        <a:pt x="846" y="352"/>
                      </a:lnTo>
                      <a:lnTo>
                        <a:pt x="842" y="352"/>
                      </a:lnTo>
                      <a:lnTo>
                        <a:pt x="840" y="353"/>
                      </a:lnTo>
                      <a:lnTo>
                        <a:pt x="836" y="353"/>
                      </a:lnTo>
                      <a:lnTo>
                        <a:pt x="833" y="355"/>
                      </a:lnTo>
                      <a:lnTo>
                        <a:pt x="827" y="357"/>
                      </a:lnTo>
                      <a:lnTo>
                        <a:pt x="821" y="359"/>
                      </a:lnTo>
                      <a:lnTo>
                        <a:pt x="816" y="359"/>
                      </a:lnTo>
                      <a:lnTo>
                        <a:pt x="810" y="359"/>
                      </a:lnTo>
                      <a:lnTo>
                        <a:pt x="804" y="359"/>
                      </a:lnTo>
                      <a:lnTo>
                        <a:pt x="800" y="361"/>
                      </a:lnTo>
                      <a:lnTo>
                        <a:pt x="795" y="359"/>
                      </a:lnTo>
                      <a:lnTo>
                        <a:pt x="789" y="359"/>
                      </a:lnTo>
                      <a:lnTo>
                        <a:pt x="783" y="359"/>
                      </a:lnTo>
                      <a:lnTo>
                        <a:pt x="781" y="359"/>
                      </a:lnTo>
                      <a:lnTo>
                        <a:pt x="776" y="357"/>
                      </a:lnTo>
                      <a:lnTo>
                        <a:pt x="772" y="355"/>
                      </a:lnTo>
                      <a:lnTo>
                        <a:pt x="766" y="353"/>
                      </a:lnTo>
                      <a:lnTo>
                        <a:pt x="764" y="353"/>
                      </a:lnTo>
                      <a:lnTo>
                        <a:pt x="758" y="352"/>
                      </a:lnTo>
                      <a:lnTo>
                        <a:pt x="757" y="352"/>
                      </a:lnTo>
                      <a:lnTo>
                        <a:pt x="753" y="348"/>
                      </a:lnTo>
                      <a:lnTo>
                        <a:pt x="749" y="348"/>
                      </a:lnTo>
                      <a:lnTo>
                        <a:pt x="743" y="344"/>
                      </a:lnTo>
                      <a:lnTo>
                        <a:pt x="739" y="342"/>
                      </a:lnTo>
                      <a:lnTo>
                        <a:pt x="734" y="338"/>
                      </a:lnTo>
                      <a:lnTo>
                        <a:pt x="732" y="336"/>
                      </a:lnTo>
                      <a:lnTo>
                        <a:pt x="732" y="334"/>
                      </a:lnTo>
                      <a:lnTo>
                        <a:pt x="728" y="336"/>
                      </a:lnTo>
                      <a:lnTo>
                        <a:pt x="726" y="340"/>
                      </a:lnTo>
                      <a:lnTo>
                        <a:pt x="722" y="344"/>
                      </a:lnTo>
                      <a:lnTo>
                        <a:pt x="719" y="348"/>
                      </a:lnTo>
                      <a:lnTo>
                        <a:pt x="715" y="352"/>
                      </a:lnTo>
                      <a:lnTo>
                        <a:pt x="709" y="357"/>
                      </a:lnTo>
                      <a:lnTo>
                        <a:pt x="703" y="363"/>
                      </a:lnTo>
                      <a:lnTo>
                        <a:pt x="700" y="367"/>
                      </a:lnTo>
                      <a:lnTo>
                        <a:pt x="696" y="371"/>
                      </a:lnTo>
                      <a:lnTo>
                        <a:pt x="694" y="374"/>
                      </a:lnTo>
                      <a:lnTo>
                        <a:pt x="688" y="378"/>
                      </a:lnTo>
                      <a:lnTo>
                        <a:pt x="686" y="382"/>
                      </a:lnTo>
                      <a:lnTo>
                        <a:pt x="682" y="384"/>
                      </a:lnTo>
                      <a:lnTo>
                        <a:pt x="679" y="388"/>
                      </a:lnTo>
                      <a:lnTo>
                        <a:pt x="677" y="392"/>
                      </a:lnTo>
                      <a:lnTo>
                        <a:pt x="671" y="395"/>
                      </a:lnTo>
                      <a:lnTo>
                        <a:pt x="669" y="397"/>
                      </a:lnTo>
                      <a:lnTo>
                        <a:pt x="665" y="401"/>
                      </a:lnTo>
                      <a:lnTo>
                        <a:pt x="662" y="407"/>
                      </a:lnTo>
                      <a:lnTo>
                        <a:pt x="658" y="411"/>
                      </a:lnTo>
                      <a:lnTo>
                        <a:pt x="652" y="414"/>
                      </a:lnTo>
                      <a:lnTo>
                        <a:pt x="650" y="416"/>
                      </a:lnTo>
                      <a:lnTo>
                        <a:pt x="644" y="422"/>
                      </a:lnTo>
                      <a:lnTo>
                        <a:pt x="641" y="426"/>
                      </a:lnTo>
                      <a:lnTo>
                        <a:pt x="637" y="428"/>
                      </a:lnTo>
                      <a:lnTo>
                        <a:pt x="633" y="433"/>
                      </a:lnTo>
                      <a:lnTo>
                        <a:pt x="629" y="437"/>
                      </a:lnTo>
                      <a:lnTo>
                        <a:pt x="625" y="441"/>
                      </a:lnTo>
                      <a:lnTo>
                        <a:pt x="620" y="445"/>
                      </a:lnTo>
                      <a:lnTo>
                        <a:pt x="616" y="449"/>
                      </a:lnTo>
                      <a:lnTo>
                        <a:pt x="612" y="452"/>
                      </a:lnTo>
                      <a:lnTo>
                        <a:pt x="606" y="456"/>
                      </a:lnTo>
                      <a:lnTo>
                        <a:pt x="603" y="460"/>
                      </a:lnTo>
                      <a:lnTo>
                        <a:pt x="599" y="464"/>
                      </a:lnTo>
                      <a:lnTo>
                        <a:pt x="595" y="468"/>
                      </a:lnTo>
                      <a:lnTo>
                        <a:pt x="589" y="471"/>
                      </a:lnTo>
                      <a:lnTo>
                        <a:pt x="586" y="475"/>
                      </a:lnTo>
                      <a:lnTo>
                        <a:pt x="582" y="479"/>
                      </a:lnTo>
                      <a:lnTo>
                        <a:pt x="576" y="483"/>
                      </a:lnTo>
                      <a:lnTo>
                        <a:pt x="572" y="487"/>
                      </a:lnTo>
                      <a:lnTo>
                        <a:pt x="568" y="490"/>
                      </a:lnTo>
                      <a:lnTo>
                        <a:pt x="565" y="492"/>
                      </a:lnTo>
                      <a:lnTo>
                        <a:pt x="559" y="496"/>
                      </a:lnTo>
                      <a:lnTo>
                        <a:pt x="555" y="502"/>
                      </a:lnTo>
                      <a:lnTo>
                        <a:pt x="551" y="504"/>
                      </a:lnTo>
                      <a:lnTo>
                        <a:pt x="546" y="507"/>
                      </a:lnTo>
                      <a:lnTo>
                        <a:pt x="542" y="509"/>
                      </a:lnTo>
                      <a:lnTo>
                        <a:pt x="538" y="511"/>
                      </a:lnTo>
                      <a:lnTo>
                        <a:pt x="534" y="515"/>
                      </a:lnTo>
                      <a:lnTo>
                        <a:pt x="530" y="517"/>
                      </a:lnTo>
                      <a:lnTo>
                        <a:pt x="527" y="521"/>
                      </a:lnTo>
                      <a:lnTo>
                        <a:pt x="523" y="523"/>
                      </a:lnTo>
                      <a:lnTo>
                        <a:pt x="519" y="526"/>
                      </a:lnTo>
                      <a:lnTo>
                        <a:pt x="515" y="528"/>
                      </a:lnTo>
                      <a:lnTo>
                        <a:pt x="511" y="530"/>
                      </a:lnTo>
                      <a:lnTo>
                        <a:pt x="508" y="532"/>
                      </a:lnTo>
                      <a:lnTo>
                        <a:pt x="504" y="534"/>
                      </a:lnTo>
                      <a:lnTo>
                        <a:pt x="500" y="536"/>
                      </a:lnTo>
                      <a:lnTo>
                        <a:pt x="496" y="536"/>
                      </a:lnTo>
                      <a:lnTo>
                        <a:pt x="494" y="540"/>
                      </a:lnTo>
                      <a:lnTo>
                        <a:pt x="490" y="540"/>
                      </a:lnTo>
                      <a:lnTo>
                        <a:pt x="487" y="542"/>
                      </a:lnTo>
                      <a:lnTo>
                        <a:pt x="483" y="542"/>
                      </a:lnTo>
                      <a:lnTo>
                        <a:pt x="481" y="545"/>
                      </a:lnTo>
                      <a:lnTo>
                        <a:pt x="473" y="547"/>
                      </a:lnTo>
                      <a:lnTo>
                        <a:pt x="470" y="549"/>
                      </a:lnTo>
                      <a:lnTo>
                        <a:pt x="462" y="549"/>
                      </a:lnTo>
                      <a:lnTo>
                        <a:pt x="456" y="549"/>
                      </a:lnTo>
                      <a:lnTo>
                        <a:pt x="452" y="551"/>
                      </a:lnTo>
                      <a:lnTo>
                        <a:pt x="447" y="553"/>
                      </a:lnTo>
                      <a:lnTo>
                        <a:pt x="443" y="553"/>
                      </a:lnTo>
                      <a:lnTo>
                        <a:pt x="437" y="553"/>
                      </a:lnTo>
                      <a:lnTo>
                        <a:pt x="435" y="553"/>
                      </a:lnTo>
                      <a:lnTo>
                        <a:pt x="430" y="553"/>
                      </a:lnTo>
                      <a:lnTo>
                        <a:pt x="426" y="551"/>
                      </a:lnTo>
                      <a:lnTo>
                        <a:pt x="424" y="551"/>
                      </a:lnTo>
                      <a:lnTo>
                        <a:pt x="420" y="549"/>
                      </a:lnTo>
                      <a:lnTo>
                        <a:pt x="416" y="549"/>
                      </a:lnTo>
                      <a:lnTo>
                        <a:pt x="411" y="547"/>
                      </a:lnTo>
                      <a:lnTo>
                        <a:pt x="407" y="547"/>
                      </a:lnTo>
                      <a:lnTo>
                        <a:pt x="403" y="545"/>
                      </a:lnTo>
                      <a:lnTo>
                        <a:pt x="401" y="545"/>
                      </a:lnTo>
                      <a:lnTo>
                        <a:pt x="399" y="542"/>
                      </a:lnTo>
                      <a:lnTo>
                        <a:pt x="397" y="545"/>
                      </a:lnTo>
                      <a:lnTo>
                        <a:pt x="394" y="547"/>
                      </a:lnTo>
                      <a:lnTo>
                        <a:pt x="392" y="549"/>
                      </a:lnTo>
                      <a:lnTo>
                        <a:pt x="388" y="553"/>
                      </a:lnTo>
                      <a:lnTo>
                        <a:pt x="382" y="557"/>
                      </a:lnTo>
                      <a:lnTo>
                        <a:pt x="380" y="561"/>
                      </a:lnTo>
                      <a:lnTo>
                        <a:pt x="374" y="566"/>
                      </a:lnTo>
                      <a:lnTo>
                        <a:pt x="369" y="572"/>
                      </a:lnTo>
                      <a:lnTo>
                        <a:pt x="363" y="578"/>
                      </a:lnTo>
                      <a:lnTo>
                        <a:pt x="357" y="583"/>
                      </a:lnTo>
                      <a:lnTo>
                        <a:pt x="354" y="585"/>
                      </a:lnTo>
                      <a:lnTo>
                        <a:pt x="350" y="589"/>
                      </a:lnTo>
                      <a:lnTo>
                        <a:pt x="346" y="593"/>
                      </a:lnTo>
                      <a:lnTo>
                        <a:pt x="344" y="597"/>
                      </a:lnTo>
                      <a:lnTo>
                        <a:pt x="340" y="599"/>
                      </a:lnTo>
                      <a:lnTo>
                        <a:pt x="336" y="602"/>
                      </a:lnTo>
                      <a:lnTo>
                        <a:pt x="333" y="608"/>
                      </a:lnTo>
                      <a:lnTo>
                        <a:pt x="331" y="610"/>
                      </a:lnTo>
                      <a:lnTo>
                        <a:pt x="325" y="614"/>
                      </a:lnTo>
                      <a:lnTo>
                        <a:pt x="323" y="618"/>
                      </a:lnTo>
                      <a:lnTo>
                        <a:pt x="317" y="621"/>
                      </a:lnTo>
                      <a:lnTo>
                        <a:pt x="314" y="627"/>
                      </a:lnTo>
                      <a:lnTo>
                        <a:pt x="310" y="629"/>
                      </a:lnTo>
                      <a:lnTo>
                        <a:pt x="306" y="633"/>
                      </a:lnTo>
                      <a:lnTo>
                        <a:pt x="302" y="637"/>
                      </a:lnTo>
                      <a:lnTo>
                        <a:pt x="298" y="642"/>
                      </a:lnTo>
                      <a:lnTo>
                        <a:pt x="295" y="646"/>
                      </a:lnTo>
                      <a:lnTo>
                        <a:pt x="291" y="650"/>
                      </a:lnTo>
                      <a:lnTo>
                        <a:pt x="287" y="656"/>
                      </a:lnTo>
                      <a:lnTo>
                        <a:pt x="283" y="659"/>
                      </a:lnTo>
                      <a:lnTo>
                        <a:pt x="279" y="663"/>
                      </a:lnTo>
                      <a:lnTo>
                        <a:pt x="276" y="669"/>
                      </a:lnTo>
                      <a:lnTo>
                        <a:pt x="272" y="673"/>
                      </a:lnTo>
                      <a:lnTo>
                        <a:pt x="268" y="678"/>
                      </a:lnTo>
                      <a:lnTo>
                        <a:pt x="262" y="680"/>
                      </a:lnTo>
                      <a:lnTo>
                        <a:pt x="259" y="686"/>
                      </a:lnTo>
                      <a:lnTo>
                        <a:pt x="255" y="690"/>
                      </a:lnTo>
                      <a:lnTo>
                        <a:pt x="251" y="694"/>
                      </a:lnTo>
                      <a:lnTo>
                        <a:pt x="247" y="699"/>
                      </a:lnTo>
                      <a:lnTo>
                        <a:pt x="243" y="705"/>
                      </a:lnTo>
                      <a:lnTo>
                        <a:pt x="240" y="709"/>
                      </a:lnTo>
                      <a:lnTo>
                        <a:pt x="236" y="713"/>
                      </a:lnTo>
                      <a:lnTo>
                        <a:pt x="232" y="718"/>
                      </a:lnTo>
                      <a:lnTo>
                        <a:pt x="228" y="722"/>
                      </a:lnTo>
                      <a:lnTo>
                        <a:pt x="224" y="728"/>
                      </a:lnTo>
                      <a:lnTo>
                        <a:pt x="222" y="732"/>
                      </a:lnTo>
                      <a:lnTo>
                        <a:pt x="219" y="735"/>
                      </a:lnTo>
                      <a:lnTo>
                        <a:pt x="215" y="741"/>
                      </a:lnTo>
                      <a:lnTo>
                        <a:pt x="211" y="745"/>
                      </a:lnTo>
                      <a:lnTo>
                        <a:pt x="209" y="751"/>
                      </a:lnTo>
                      <a:lnTo>
                        <a:pt x="205" y="755"/>
                      </a:lnTo>
                      <a:lnTo>
                        <a:pt x="202" y="758"/>
                      </a:lnTo>
                      <a:lnTo>
                        <a:pt x="198" y="762"/>
                      </a:lnTo>
                      <a:lnTo>
                        <a:pt x="196" y="768"/>
                      </a:lnTo>
                      <a:lnTo>
                        <a:pt x="192" y="772"/>
                      </a:lnTo>
                      <a:lnTo>
                        <a:pt x="190" y="775"/>
                      </a:lnTo>
                      <a:lnTo>
                        <a:pt x="186" y="779"/>
                      </a:lnTo>
                      <a:lnTo>
                        <a:pt x="184" y="785"/>
                      </a:lnTo>
                      <a:lnTo>
                        <a:pt x="181" y="789"/>
                      </a:lnTo>
                      <a:lnTo>
                        <a:pt x="179" y="793"/>
                      </a:lnTo>
                      <a:lnTo>
                        <a:pt x="175" y="796"/>
                      </a:lnTo>
                      <a:lnTo>
                        <a:pt x="173" y="800"/>
                      </a:lnTo>
                      <a:lnTo>
                        <a:pt x="171" y="804"/>
                      </a:lnTo>
                      <a:lnTo>
                        <a:pt x="169" y="810"/>
                      </a:lnTo>
                      <a:lnTo>
                        <a:pt x="167" y="813"/>
                      </a:lnTo>
                      <a:lnTo>
                        <a:pt x="165" y="817"/>
                      </a:lnTo>
                      <a:lnTo>
                        <a:pt x="163" y="819"/>
                      </a:lnTo>
                      <a:lnTo>
                        <a:pt x="162" y="825"/>
                      </a:lnTo>
                      <a:lnTo>
                        <a:pt x="158" y="829"/>
                      </a:lnTo>
                      <a:lnTo>
                        <a:pt x="156" y="832"/>
                      </a:lnTo>
                      <a:lnTo>
                        <a:pt x="154" y="836"/>
                      </a:lnTo>
                      <a:lnTo>
                        <a:pt x="154" y="838"/>
                      </a:lnTo>
                      <a:lnTo>
                        <a:pt x="152" y="842"/>
                      </a:lnTo>
                      <a:lnTo>
                        <a:pt x="150" y="846"/>
                      </a:lnTo>
                      <a:lnTo>
                        <a:pt x="148" y="850"/>
                      </a:lnTo>
                      <a:lnTo>
                        <a:pt x="146" y="853"/>
                      </a:lnTo>
                      <a:lnTo>
                        <a:pt x="144" y="855"/>
                      </a:lnTo>
                      <a:lnTo>
                        <a:pt x="143" y="859"/>
                      </a:lnTo>
                      <a:lnTo>
                        <a:pt x="141" y="863"/>
                      </a:lnTo>
                      <a:lnTo>
                        <a:pt x="141" y="867"/>
                      </a:lnTo>
                      <a:lnTo>
                        <a:pt x="139" y="869"/>
                      </a:lnTo>
                      <a:lnTo>
                        <a:pt x="139" y="872"/>
                      </a:lnTo>
                      <a:lnTo>
                        <a:pt x="135" y="876"/>
                      </a:lnTo>
                      <a:lnTo>
                        <a:pt x="133" y="882"/>
                      </a:lnTo>
                      <a:lnTo>
                        <a:pt x="131" y="888"/>
                      </a:lnTo>
                      <a:lnTo>
                        <a:pt x="129" y="893"/>
                      </a:lnTo>
                      <a:lnTo>
                        <a:pt x="127" y="897"/>
                      </a:lnTo>
                      <a:lnTo>
                        <a:pt x="127" y="901"/>
                      </a:lnTo>
                      <a:lnTo>
                        <a:pt x="125" y="905"/>
                      </a:lnTo>
                      <a:lnTo>
                        <a:pt x="124" y="908"/>
                      </a:lnTo>
                      <a:lnTo>
                        <a:pt x="122" y="914"/>
                      </a:lnTo>
                      <a:lnTo>
                        <a:pt x="122" y="918"/>
                      </a:lnTo>
                      <a:lnTo>
                        <a:pt x="122" y="922"/>
                      </a:lnTo>
                      <a:lnTo>
                        <a:pt x="122" y="924"/>
                      </a:lnTo>
                      <a:lnTo>
                        <a:pt x="67" y="899"/>
                      </a:lnTo>
                      <a:lnTo>
                        <a:pt x="65" y="899"/>
                      </a:lnTo>
                      <a:lnTo>
                        <a:pt x="65" y="903"/>
                      </a:lnTo>
                      <a:lnTo>
                        <a:pt x="63" y="905"/>
                      </a:lnTo>
                      <a:lnTo>
                        <a:pt x="61" y="907"/>
                      </a:lnTo>
                      <a:lnTo>
                        <a:pt x="61" y="910"/>
                      </a:lnTo>
                      <a:lnTo>
                        <a:pt x="61" y="912"/>
                      </a:lnTo>
                      <a:lnTo>
                        <a:pt x="59" y="916"/>
                      </a:lnTo>
                      <a:lnTo>
                        <a:pt x="57" y="920"/>
                      </a:lnTo>
                      <a:lnTo>
                        <a:pt x="55" y="924"/>
                      </a:lnTo>
                      <a:lnTo>
                        <a:pt x="55" y="929"/>
                      </a:lnTo>
                      <a:lnTo>
                        <a:pt x="53" y="935"/>
                      </a:lnTo>
                      <a:lnTo>
                        <a:pt x="53" y="939"/>
                      </a:lnTo>
                      <a:lnTo>
                        <a:pt x="51" y="943"/>
                      </a:lnTo>
                      <a:lnTo>
                        <a:pt x="51" y="945"/>
                      </a:lnTo>
                      <a:lnTo>
                        <a:pt x="49" y="950"/>
                      </a:lnTo>
                      <a:lnTo>
                        <a:pt x="49" y="954"/>
                      </a:lnTo>
                      <a:lnTo>
                        <a:pt x="48" y="956"/>
                      </a:lnTo>
                      <a:lnTo>
                        <a:pt x="48" y="958"/>
                      </a:lnTo>
                      <a:lnTo>
                        <a:pt x="46" y="962"/>
                      </a:lnTo>
                      <a:lnTo>
                        <a:pt x="46" y="965"/>
                      </a:lnTo>
                      <a:lnTo>
                        <a:pt x="46" y="969"/>
                      </a:lnTo>
                      <a:lnTo>
                        <a:pt x="44" y="973"/>
                      </a:lnTo>
                      <a:lnTo>
                        <a:pt x="42" y="975"/>
                      </a:lnTo>
                      <a:lnTo>
                        <a:pt x="42" y="981"/>
                      </a:lnTo>
                      <a:lnTo>
                        <a:pt x="42" y="983"/>
                      </a:lnTo>
                      <a:lnTo>
                        <a:pt x="42" y="986"/>
                      </a:lnTo>
                      <a:lnTo>
                        <a:pt x="40" y="992"/>
                      </a:lnTo>
                      <a:lnTo>
                        <a:pt x="40" y="996"/>
                      </a:lnTo>
                      <a:lnTo>
                        <a:pt x="38" y="1000"/>
                      </a:lnTo>
                      <a:lnTo>
                        <a:pt x="38" y="1003"/>
                      </a:lnTo>
                      <a:lnTo>
                        <a:pt x="36" y="1007"/>
                      </a:lnTo>
                      <a:lnTo>
                        <a:pt x="36" y="1013"/>
                      </a:lnTo>
                      <a:lnTo>
                        <a:pt x="36" y="1015"/>
                      </a:lnTo>
                      <a:lnTo>
                        <a:pt x="36" y="1021"/>
                      </a:lnTo>
                      <a:lnTo>
                        <a:pt x="34" y="1024"/>
                      </a:lnTo>
                      <a:lnTo>
                        <a:pt x="34" y="1030"/>
                      </a:lnTo>
                      <a:lnTo>
                        <a:pt x="34" y="1032"/>
                      </a:lnTo>
                      <a:lnTo>
                        <a:pt x="34" y="1038"/>
                      </a:lnTo>
                      <a:lnTo>
                        <a:pt x="32" y="1043"/>
                      </a:lnTo>
                      <a:lnTo>
                        <a:pt x="32" y="1047"/>
                      </a:lnTo>
                      <a:lnTo>
                        <a:pt x="30" y="1051"/>
                      </a:lnTo>
                      <a:lnTo>
                        <a:pt x="30" y="1057"/>
                      </a:lnTo>
                      <a:lnTo>
                        <a:pt x="30" y="1060"/>
                      </a:lnTo>
                      <a:lnTo>
                        <a:pt x="30" y="1066"/>
                      </a:lnTo>
                      <a:lnTo>
                        <a:pt x="29" y="1070"/>
                      </a:lnTo>
                      <a:lnTo>
                        <a:pt x="29" y="1076"/>
                      </a:lnTo>
                      <a:lnTo>
                        <a:pt x="29" y="1081"/>
                      </a:lnTo>
                      <a:lnTo>
                        <a:pt x="29" y="1087"/>
                      </a:lnTo>
                      <a:lnTo>
                        <a:pt x="29" y="1091"/>
                      </a:lnTo>
                      <a:lnTo>
                        <a:pt x="29" y="1095"/>
                      </a:lnTo>
                      <a:lnTo>
                        <a:pt x="29" y="1100"/>
                      </a:lnTo>
                      <a:lnTo>
                        <a:pt x="29" y="1106"/>
                      </a:lnTo>
                      <a:lnTo>
                        <a:pt x="29" y="1112"/>
                      </a:lnTo>
                      <a:lnTo>
                        <a:pt x="29" y="1116"/>
                      </a:lnTo>
                      <a:lnTo>
                        <a:pt x="29" y="1121"/>
                      </a:lnTo>
                      <a:lnTo>
                        <a:pt x="29" y="1127"/>
                      </a:lnTo>
                      <a:lnTo>
                        <a:pt x="29" y="1131"/>
                      </a:lnTo>
                      <a:lnTo>
                        <a:pt x="29" y="1137"/>
                      </a:lnTo>
                      <a:lnTo>
                        <a:pt x="29" y="1140"/>
                      </a:lnTo>
                      <a:lnTo>
                        <a:pt x="29" y="1146"/>
                      </a:lnTo>
                      <a:lnTo>
                        <a:pt x="29" y="1152"/>
                      </a:lnTo>
                      <a:lnTo>
                        <a:pt x="29" y="1157"/>
                      </a:lnTo>
                      <a:lnTo>
                        <a:pt x="29" y="1161"/>
                      </a:lnTo>
                      <a:lnTo>
                        <a:pt x="29" y="1167"/>
                      </a:lnTo>
                      <a:lnTo>
                        <a:pt x="29" y="1171"/>
                      </a:lnTo>
                      <a:lnTo>
                        <a:pt x="29" y="1176"/>
                      </a:lnTo>
                      <a:lnTo>
                        <a:pt x="29" y="1182"/>
                      </a:lnTo>
                      <a:lnTo>
                        <a:pt x="29" y="1188"/>
                      </a:lnTo>
                      <a:lnTo>
                        <a:pt x="29" y="1192"/>
                      </a:lnTo>
                      <a:lnTo>
                        <a:pt x="29" y="1197"/>
                      </a:lnTo>
                      <a:lnTo>
                        <a:pt x="29" y="1201"/>
                      </a:lnTo>
                      <a:lnTo>
                        <a:pt x="30" y="1207"/>
                      </a:lnTo>
                      <a:lnTo>
                        <a:pt x="30" y="1211"/>
                      </a:lnTo>
                      <a:lnTo>
                        <a:pt x="30" y="1216"/>
                      </a:lnTo>
                      <a:lnTo>
                        <a:pt x="30" y="1220"/>
                      </a:lnTo>
                      <a:lnTo>
                        <a:pt x="30" y="1226"/>
                      </a:lnTo>
                      <a:lnTo>
                        <a:pt x="30" y="1230"/>
                      </a:lnTo>
                      <a:lnTo>
                        <a:pt x="30" y="1233"/>
                      </a:lnTo>
                      <a:lnTo>
                        <a:pt x="32" y="1239"/>
                      </a:lnTo>
                      <a:lnTo>
                        <a:pt x="34" y="1243"/>
                      </a:lnTo>
                      <a:lnTo>
                        <a:pt x="34" y="1247"/>
                      </a:lnTo>
                      <a:lnTo>
                        <a:pt x="34" y="1251"/>
                      </a:lnTo>
                      <a:lnTo>
                        <a:pt x="34" y="1254"/>
                      </a:lnTo>
                      <a:lnTo>
                        <a:pt x="34" y="1258"/>
                      </a:lnTo>
                      <a:lnTo>
                        <a:pt x="34" y="1262"/>
                      </a:lnTo>
                      <a:lnTo>
                        <a:pt x="34" y="1266"/>
                      </a:lnTo>
                      <a:lnTo>
                        <a:pt x="36" y="1270"/>
                      </a:lnTo>
                      <a:lnTo>
                        <a:pt x="36" y="1275"/>
                      </a:lnTo>
                      <a:lnTo>
                        <a:pt x="36" y="1277"/>
                      </a:lnTo>
                      <a:lnTo>
                        <a:pt x="36" y="1281"/>
                      </a:lnTo>
                      <a:lnTo>
                        <a:pt x="36" y="1285"/>
                      </a:lnTo>
                      <a:lnTo>
                        <a:pt x="36" y="1289"/>
                      </a:lnTo>
                      <a:lnTo>
                        <a:pt x="38" y="1294"/>
                      </a:lnTo>
                      <a:lnTo>
                        <a:pt x="40" y="1300"/>
                      </a:lnTo>
                      <a:lnTo>
                        <a:pt x="40" y="1304"/>
                      </a:lnTo>
                      <a:lnTo>
                        <a:pt x="40" y="1308"/>
                      </a:lnTo>
                      <a:lnTo>
                        <a:pt x="40" y="1311"/>
                      </a:lnTo>
                      <a:lnTo>
                        <a:pt x="40" y="1315"/>
                      </a:lnTo>
                      <a:lnTo>
                        <a:pt x="42" y="1321"/>
                      </a:lnTo>
                      <a:lnTo>
                        <a:pt x="42" y="1323"/>
                      </a:lnTo>
                      <a:lnTo>
                        <a:pt x="0" y="1323"/>
                      </a:lnTo>
                      <a:lnTo>
                        <a:pt x="0" y="1327"/>
                      </a:lnTo>
                      <a:lnTo>
                        <a:pt x="0" y="1330"/>
                      </a:lnTo>
                      <a:lnTo>
                        <a:pt x="0" y="1334"/>
                      </a:lnTo>
                      <a:lnTo>
                        <a:pt x="0" y="1338"/>
                      </a:lnTo>
                      <a:lnTo>
                        <a:pt x="0" y="1344"/>
                      </a:lnTo>
                      <a:lnTo>
                        <a:pt x="0" y="1347"/>
                      </a:lnTo>
                      <a:lnTo>
                        <a:pt x="0" y="1353"/>
                      </a:lnTo>
                      <a:lnTo>
                        <a:pt x="0" y="1357"/>
                      </a:lnTo>
                      <a:lnTo>
                        <a:pt x="0" y="1361"/>
                      </a:lnTo>
                      <a:lnTo>
                        <a:pt x="0" y="1365"/>
                      </a:lnTo>
                      <a:lnTo>
                        <a:pt x="0" y="1366"/>
                      </a:lnTo>
                      <a:lnTo>
                        <a:pt x="0" y="1370"/>
                      </a:lnTo>
                      <a:lnTo>
                        <a:pt x="0" y="1374"/>
                      </a:lnTo>
                      <a:lnTo>
                        <a:pt x="0" y="1378"/>
                      </a:lnTo>
                      <a:lnTo>
                        <a:pt x="2" y="1382"/>
                      </a:lnTo>
                      <a:lnTo>
                        <a:pt x="2" y="1385"/>
                      </a:lnTo>
                      <a:lnTo>
                        <a:pt x="2" y="1389"/>
                      </a:lnTo>
                      <a:lnTo>
                        <a:pt x="4" y="1393"/>
                      </a:lnTo>
                      <a:lnTo>
                        <a:pt x="4" y="1399"/>
                      </a:lnTo>
                      <a:lnTo>
                        <a:pt x="6" y="1403"/>
                      </a:lnTo>
                      <a:lnTo>
                        <a:pt x="8" y="1406"/>
                      </a:lnTo>
                      <a:lnTo>
                        <a:pt x="8" y="1410"/>
                      </a:lnTo>
                      <a:lnTo>
                        <a:pt x="8" y="1416"/>
                      </a:lnTo>
                      <a:lnTo>
                        <a:pt x="10" y="1420"/>
                      </a:lnTo>
                      <a:lnTo>
                        <a:pt x="10" y="1423"/>
                      </a:lnTo>
                      <a:lnTo>
                        <a:pt x="11" y="1427"/>
                      </a:lnTo>
                      <a:lnTo>
                        <a:pt x="13" y="1433"/>
                      </a:lnTo>
                      <a:lnTo>
                        <a:pt x="15" y="1437"/>
                      </a:lnTo>
                      <a:lnTo>
                        <a:pt x="15" y="1441"/>
                      </a:lnTo>
                      <a:lnTo>
                        <a:pt x="17" y="1446"/>
                      </a:lnTo>
                      <a:lnTo>
                        <a:pt x="19" y="1452"/>
                      </a:lnTo>
                      <a:lnTo>
                        <a:pt x="21" y="1456"/>
                      </a:lnTo>
                      <a:lnTo>
                        <a:pt x="23" y="1461"/>
                      </a:lnTo>
                      <a:lnTo>
                        <a:pt x="23" y="1465"/>
                      </a:lnTo>
                      <a:lnTo>
                        <a:pt x="27" y="1471"/>
                      </a:lnTo>
                      <a:lnTo>
                        <a:pt x="27" y="1477"/>
                      </a:lnTo>
                      <a:lnTo>
                        <a:pt x="29" y="1480"/>
                      </a:lnTo>
                      <a:lnTo>
                        <a:pt x="30" y="1484"/>
                      </a:lnTo>
                      <a:lnTo>
                        <a:pt x="30" y="1490"/>
                      </a:lnTo>
                      <a:lnTo>
                        <a:pt x="34" y="1494"/>
                      </a:lnTo>
                      <a:lnTo>
                        <a:pt x="36" y="1498"/>
                      </a:lnTo>
                      <a:lnTo>
                        <a:pt x="36" y="1503"/>
                      </a:lnTo>
                      <a:lnTo>
                        <a:pt x="40" y="1509"/>
                      </a:lnTo>
                      <a:lnTo>
                        <a:pt x="42" y="1513"/>
                      </a:lnTo>
                      <a:lnTo>
                        <a:pt x="44" y="1517"/>
                      </a:lnTo>
                      <a:lnTo>
                        <a:pt x="46" y="1522"/>
                      </a:lnTo>
                      <a:lnTo>
                        <a:pt x="48" y="1528"/>
                      </a:lnTo>
                      <a:lnTo>
                        <a:pt x="51" y="1530"/>
                      </a:lnTo>
                      <a:lnTo>
                        <a:pt x="53" y="1536"/>
                      </a:lnTo>
                      <a:lnTo>
                        <a:pt x="55" y="1541"/>
                      </a:lnTo>
                      <a:lnTo>
                        <a:pt x="57" y="1545"/>
                      </a:lnTo>
                      <a:lnTo>
                        <a:pt x="59" y="1549"/>
                      </a:lnTo>
                      <a:lnTo>
                        <a:pt x="61" y="1555"/>
                      </a:lnTo>
                      <a:lnTo>
                        <a:pt x="65" y="1558"/>
                      </a:lnTo>
                      <a:lnTo>
                        <a:pt x="67" y="1562"/>
                      </a:lnTo>
                      <a:lnTo>
                        <a:pt x="68" y="1566"/>
                      </a:lnTo>
                      <a:lnTo>
                        <a:pt x="72" y="1572"/>
                      </a:lnTo>
                      <a:lnTo>
                        <a:pt x="74" y="1574"/>
                      </a:lnTo>
                      <a:lnTo>
                        <a:pt x="76" y="1579"/>
                      </a:lnTo>
                      <a:lnTo>
                        <a:pt x="78" y="1583"/>
                      </a:lnTo>
                      <a:lnTo>
                        <a:pt x="82" y="1587"/>
                      </a:lnTo>
                      <a:lnTo>
                        <a:pt x="84" y="1591"/>
                      </a:lnTo>
                      <a:lnTo>
                        <a:pt x="87" y="1593"/>
                      </a:lnTo>
                      <a:lnTo>
                        <a:pt x="89" y="1598"/>
                      </a:lnTo>
                      <a:lnTo>
                        <a:pt x="91" y="1602"/>
                      </a:lnTo>
                      <a:lnTo>
                        <a:pt x="93" y="1604"/>
                      </a:lnTo>
                      <a:lnTo>
                        <a:pt x="97" y="1608"/>
                      </a:lnTo>
                      <a:lnTo>
                        <a:pt x="99" y="1612"/>
                      </a:lnTo>
                      <a:lnTo>
                        <a:pt x="103" y="1615"/>
                      </a:lnTo>
                      <a:lnTo>
                        <a:pt x="105" y="1617"/>
                      </a:lnTo>
                      <a:lnTo>
                        <a:pt x="108" y="1621"/>
                      </a:lnTo>
                      <a:lnTo>
                        <a:pt x="110" y="1623"/>
                      </a:lnTo>
                      <a:lnTo>
                        <a:pt x="112" y="1627"/>
                      </a:lnTo>
                      <a:lnTo>
                        <a:pt x="116" y="1631"/>
                      </a:lnTo>
                      <a:lnTo>
                        <a:pt x="118" y="1634"/>
                      </a:lnTo>
                      <a:lnTo>
                        <a:pt x="124" y="1640"/>
                      </a:lnTo>
                      <a:lnTo>
                        <a:pt x="129" y="1644"/>
                      </a:lnTo>
                      <a:lnTo>
                        <a:pt x="135" y="1650"/>
                      </a:lnTo>
                      <a:lnTo>
                        <a:pt x="139" y="1655"/>
                      </a:lnTo>
                      <a:lnTo>
                        <a:pt x="143" y="1661"/>
                      </a:lnTo>
                      <a:lnTo>
                        <a:pt x="148" y="1665"/>
                      </a:lnTo>
                      <a:lnTo>
                        <a:pt x="152" y="1669"/>
                      </a:lnTo>
                      <a:lnTo>
                        <a:pt x="156" y="1672"/>
                      </a:lnTo>
                      <a:lnTo>
                        <a:pt x="160" y="1676"/>
                      </a:lnTo>
                      <a:lnTo>
                        <a:pt x="165" y="1680"/>
                      </a:lnTo>
                      <a:lnTo>
                        <a:pt x="167" y="1684"/>
                      </a:lnTo>
                      <a:lnTo>
                        <a:pt x="171" y="1686"/>
                      </a:lnTo>
                      <a:lnTo>
                        <a:pt x="177" y="1691"/>
                      </a:lnTo>
                      <a:lnTo>
                        <a:pt x="181" y="1693"/>
                      </a:lnTo>
                      <a:lnTo>
                        <a:pt x="184" y="1697"/>
                      </a:lnTo>
                      <a:lnTo>
                        <a:pt x="137" y="1722"/>
                      </a:lnTo>
                      <a:lnTo>
                        <a:pt x="141" y="1726"/>
                      </a:lnTo>
                      <a:lnTo>
                        <a:pt x="143" y="1726"/>
                      </a:lnTo>
                      <a:lnTo>
                        <a:pt x="146" y="1729"/>
                      </a:lnTo>
                      <a:lnTo>
                        <a:pt x="148" y="1731"/>
                      </a:lnTo>
                      <a:lnTo>
                        <a:pt x="152" y="1735"/>
                      </a:lnTo>
                      <a:lnTo>
                        <a:pt x="156" y="1741"/>
                      </a:lnTo>
                      <a:lnTo>
                        <a:pt x="160" y="1743"/>
                      </a:lnTo>
                      <a:lnTo>
                        <a:pt x="165" y="1748"/>
                      </a:lnTo>
                      <a:lnTo>
                        <a:pt x="171" y="1754"/>
                      </a:lnTo>
                      <a:lnTo>
                        <a:pt x="175" y="1756"/>
                      </a:lnTo>
                      <a:lnTo>
                        <a:pt x="181" y="1762"/>
                      </a:lnTo>
                      <a:lnTo>
                        <a:pt x="184" y="1766"/>
                      </a:lnTo>
                      <a:lnTo>
                        <a:pt x="188" y="1767"/>
                      </a:lnTo>
                      <a:lnTo>
                        <a:pt x="192" y="1769"/>
                      </a:lnTo>
                      <a:lnTo>
                        <a:pt x="194" y="1773"/>
                      </a:lnTo>
                      <a:lnTo>
                        <a:pt x="198" y="1775"/>
                      </a:lnTo>
                      <a:lnTo>
                        <a:pt x="202" y="1779"/>
                      </a:lnTo>
                      <a:lnTo>
                        <a:pt x="205" y="1781"/>
                      </a:lnTo>
                      <a:lnTo>
                        <a:pt x="209" y="1785"/>
                      </a:lnTo>
                      <a:lnTo>
                        <a:pt x="213" y="1786"/>
                      </a:lnTo>
                      <a:lnTo>
                        <a:pt x="217" y="1788"/>
                      </a:lnTo>
                      <a:lnTo>
                        <a:pt x="219" y="1792"/>
                      </a:lnTo>
                      <a:lnTo>
                        <a:pt x="224" y="1794"/>
                      </a:lnTo>
                      <a:lnTo>
                        <a:pt x="228" y="1798"/>
                      </a:lnTo>
                      <a:lnTo>
                        <a:pt x="234" y="1800"/>
                      </a:lnTo>
                      <a:lnTo>
                        <a:pt x="236" y="1804"/>
                      </a:lnTo>
                      <a:lnTo>
                        <a:pt x="241" y="1805"/>
                      </a:lnTo>
                      <a:lnTo>
                        <a:pt x="245" y="1807"/>
                      </a:lnTo>
                      <a:lnTo>
                        <a:pt x="249" y="1811"/>
                      </a:lnTo>
                      <a:lnTo>
                        <a:pt x="255" y="1813"/>
                      </a:lnTo>
                      <a:lnTo>
                        <a:pt x="260" y="1817"/>
                      </a:lnTo>
                      <a:lnTo>
                        <a:pt x="262" y="1819"/>
                      </a:lnTo>
                      <a:lnTo>
                        <a:pt x="268" y="1823"/>
                      </a:lnTo>
                      <a:lnTo>
                        <a:pt x="272" y="1824"/>
                      </a:lnTo>
                      <a:lnTo>
                        <a:pt x="278" y="1826"/>
                      </a:lnTo>
                      <a:lnTo>
                        <a:pt x="281" y="1828"/>
                      </a:lnTo>
                      <a:lnTo>
                        <a:pt x="287" y="1832"/>
                      </a:lnTo>
                      <a:lnTo>
                        <a:pt x="293" y="1834"/>
                      </a:lnTo>
                      <a:lnTo>
                        <a:pt x="298" y="1836"/>
                      </a:lnTo>
                      <a:lnTo>
                        <a:pt x="302" y="1838"/>
                      </a:lnTo>
                      <a:lnTo>
                        <a:pt x="308" y="1842"/>
                      </a:lnTo>
                      <a:lnTo>
                        <a:pt x="312" y="1842"/>
                      </a:lnTo>
                      <a:lnTo>
                        <a:pt x="317" y="1845"/>
                      </a:lnTo>
                      <a:lnTo>
                        <a:pt x="323" y="1847"/>
                      </a:lnTo>
                      <a:lnTo>
                        <a:pt x="329" y="1849"/>
                      </a:lnTo>
                      <a:lnTo>
                        <a:pt x="335" y="1851"/>
                      </a:lnTo>
                      <a:lnTo>
                        <a:pt x="340" y="1853"/>
                      </a:lnTo>
                      <a:lnTo>
                        <a:pt x="344" y="1855"/>
                      </a:lnTo>
                      <a:lnTo>
                        <a:pt x="350" y="1855"/>
                      </a:lnTo>
                      <a:lnTo>
                        <a:pt x="355" y="1857"/>
                      </a:lnTo>
                      <a:lnTo>
                        <a:pt x="361" y="1857"/>
                      </a:lnTo>
                      <a:lnTo>
                        <a:pt x="367" y="1859"/>
                      </a:lnTo>
                      <a:lnTo>
                        <a:pt x="373" y="1861"/>
                      </a:lnTo>
                      <a:lnTo>
                        <a:pt x="376" y="1862"/>
                      </a:lnTo>
                      <a:lnTo>
                        <a:pt x="382" y="1862"/>
                      </a:lnTo>
                      <a:lnTo>
                        <a:pt x="388" y="1862"/>
                      </a:lnTo>
                      <a:lnTo>
                        <a:pt x="394" y="1864"/>
                      </a:lnTo>
                      <a:lnTo>
                        <a:pt x="399" y="1864"/>
                      </a:lnTo>
                      <a:lnTo>
                        <a:pt x="407" y="1866"/>
                      </a:lnTo>
                      <a:lnTo>
                        <a:pt x="411" y="1866"/>
                      </a:lnTo>
                      <a:lnTo>
                        <a:pt x="416" y="1866"/>
                      </a:lnTo>
                      <a:lnTo>
                        <a:pt x="424" y="1866"/>
                      </a:lnTo>
                      <a:lnTo>
                        <a:pt x="430" y="1868"/>
                      </a:lnTo>
                      <a:lnTo>
                        <a:pt x="435" y="1868"/>
                      </a:lnTo>
                      <a:lnTo>
                        <a:pt x="439" y="1868"/>
                      </a:lnTo>
                      <a:lnTo>
                        <a:pt x="445" y="1868"/>
                      </a:lnTo>
                      <a:lnTo>
                        <a:pt x="451" y="1868"/>
                      </a:lnTo>
                      <a:lnTo>
                        <a:pt x="456" y="1868"/>
                      </a:lnTo>
                      <a:lnTo>
                        <a:pt x="462" y="1868"/>
                      </a:lnTo>
                      <a:lnTo>
                        <a:pt x="468" y="1868"/>
                      </a:lnTo>
                      <a:lnTo>
                        <a:pt x="473" y="1868"/>
                      </a:lnTo>
                      <a:lnTo>
                        <a:pt x="477" y="1868"/>
                      </a:lnTo>
                      <a:lnTo>
                        <a:pt x="483" y="1868"/>
                      </a:lnTo>
                      <a:lnTo>
                        <a:pt x="489" y="1866"/>
                      </a:lnTo>
                      <a:lnTo>
                        <a:pt x="494" y="1866"/>
                      </a:lnTo>
                      <a:lnTo>
                        <a:pt x="500" y="1866"/>
                      </a:lnTo>
                      <a:lnTo>
                        <a:pt x="506" y="1866"/>
                      </a:lnTo>
                      <a:lnTo>
                        <a:pt x="509" y="1866"/>
                      </a:lnTo>
                      <a:lnTo>
                        <a:pt x="517" y="1866"/>
                      </a:lnTo>
                      <a:lnTo>
                        <a:pt x="521" y="1864"/>
                      </a:lnTo>
                      <a:lnTo>
                        <a:pt x="525" y="1864"/>
                      </a:lnTo>
                      <a:lnTo>
                        <a:pt x="530" y="1862"/>
                      </a:lnTo>
                      <a:lnTo>
                        <a:pt x="536" y="1862"/>
                      </a:lnTo>
                      <a:lnTo>
                        <a:pt x="540" y="1861"/>
                      </a:lnTo>
                      <a:lnTo>
                        <a:pt x="546" y="1861"/>
                      </a:lnTo>
                      <a:lnTo>
                        <a:pt x="549" y="1859"/>
                      </a:lnTo>
                      <a:lnTo>
                        <a:pt x="555" y="1859"/>
                      </a:lnTo>
                      <a:lnTo>
                        <a:pt x="559" y="1857"/>
                      </a:lnTo>
                      <a:lnTo>
                        <a:pt x="565" y="1857"/>
                      </a:lnTo>
                      <a:lnTo>
                        <a:pt x="568" y="1855"/>
                      </a:lnTo>
                      <a:lnTo>
                        <a:pt x="574" y="1855"/>
                      </a:lnTo>
                      <a:lnTo>
                        <a:pt x="578" y="1853"/>
                      </a:lnTo>
                      <a:lnTo>
                        <a:pt x="582" y="1851"/>
                      </a:lnTo>
                      <a:lnTo>
                        <a:pt x="587" y="1851"/>
                      </a:lnTo>
                      <a:lnTo>
                        <a:pt x="591" y="1851"/>
                      </a:lnTo>
                      <a:lnTo>
                        <a:pt x="595" y="1849"/>
                      </a:lnTo>
                      <a:lnTo>
                        <a:pt x="599" y="1847"/>
                      </a:lnTo>
                      <a:lnTo>
                        <a:pt x="603" y="1847"/>
                      </a:lnTo>
                      <a:lnTo>
                        <a:pt x="606" y="1845"/>
                      </a:lnTo>
                      <a:lnTo>
                        <a:pt x="612" y="1843"/>
                      </a:lnTo>
                      <a:lnTo>
                        <a:pt x="614" y="1842"/>
                      </a:lnTo>
                      <a:lnTo>
                        <a:pt x="618" y="1842"/>
                      </a:lnTo>
                      <a:lnTo>
                        <a:pt x="622" y="1840"/>
                      </a:lnTo>
                      <a:lnTo>
                        <a:pt x="625" y="1838"/>
                      </a:lnTo>
                      <a:lnTo>
                        <a:pt x="629" y="1838"/>
                      </a:lnTo>
                      <a:lnTo>
                        <a:pt x="631" y="1836"/>
                      </a:lnTo>
                      <a:lnTo>
                        <a:pt x="635" y="1834"/>
                      </a:lnTo>
                      <a:lnTo>
                        <a:pt x="641" y="1832"/>
                      </a:lnTo>
                      <a:lnTo>
                        <a:pt x="646" y="1828"/>
                      </a:lnTo>
                      <a:lnTo>
                        <a:pt x="652" y="1824"/>
                      </a:lnTo>
                      <a:lnTo>
                        <a:pt x="656" y="1823"/>
                      </a:lnTo>
                      <a:lnTo>
                        <a:pt x="660" y="1819"/>
                      </a:lnTo>
                      <a:lnTo>
                        <a:pt x="663" y="1817"/>
                      </a:lnTo>
                      <a:lnTo>
                        <a:pt x="669" y="1809"/>
                      </a:lnTo>
                      <a:lnTo>
                        <a:pt x="673" y="1805"/>
                      </a:lnTo>
                      <a:lnTo>
                        <a:pt x="677" y="1798"/>
                      </a:lnTo>
                      <a:lnTo>
                        <a:pt x="679" y="1792"/>
                      </a:lnTo>
                      <a:lnTo>
                        <a:pt x="679" y="1786"/>
                      </a:lnTo>
                      <a:lnTo>
                        <a:pt x="679" y="1783"/>
                      </a:lnTo>
                      <a:lnTo>
                        <a:pt x="679" y="1777"/>
                      </a:lnTo>
                      <a:lnTo>
                        <a:pt x="679" y="1773"/>
                      </a:lnTo>
                      <a:lnTo>
                        <a:pt x="677" y="1769"/>
                      </a:lnTo>
                      <a:lnTo>
                        <a:pt x="675" y="1767"/>
                      </a:lnTo>
                      <a:lnTo>
                        <a:pt x="671" y="1762"/>
                      </a:lnTo>
                      <a:lnTo>
                        <a:pt x="669" y="1762"/>
                      </a:lnTo>
                      <a:lnTo>
                        <a:pt x="665" y="1762"/>
                      </a:lnTo>
                      <a:lnTo>
                        <a:pt x="660" y="1762"/>
                      </a:lnTo>
                      <a:lnTo>
                        <a:pt x="656" y="1760"/>
                      </a:lnTo>
                      <a:lnTo>
                        <a:pt x="654" y="1760"/>
                      </a:lnTo>
                      <a:lnTo>
                        <a:pt x="650" y="1760"/>
                      </a:lnTo>
                      <a:lnTo>
                        <a:pt x="646" y="1760"/>
                      </a:lnTo>
                      <a:lnTo>
                        <a:pt x="643" y="1760"/>
                      </a:lnTo>
                      <a:lnTo>
                        <a:pt x="639" y="1760"/>
                      </a:lnTo>
                      <a:lnTo>
                        <a:pt x="633" y="1760"/>
                      </a:lnTo>
                      <a:lnTo>
                        <a:pt x="631" y="1760"/>
                      </a:lnTo>
                      <a:lnTo>
                        <a:pt x="624" y="1758"/>
                      </a:lnTo>
                      <a:lnTo>
                        <a:pt x="620" y="1758"/>
                      </a:lnTo>
                      <a:lnTo>
                        <a:pt x="614" y="1756"/>
                      </a:lnTo>
                      <a:lnTo>
                        <a:pt x="608" y="1756"/>
                      </a:lnTo>
                      <a:lnTo>
                        <a:pt x="601" y="1756"/>
                      </a:lnTo>
                      <a:lnTo>
                        <a:pt x="595" y="1754"/>
                      </a:lnTo>
                      <a:lnTo>
                        <a:pt x="593" y="1754"/>
                      </a:lnTo>
                      <a:lnTo>
                        <a:pt x="589" y="1754"/>
                      </a:lnTo>
                      <a:lnTo>
                        <a:pt x="586" y="1752"/>
                      </a:lnTo>
                      <a:lnTo>
                        <a:pt x="584" y="1752"/>
                      </a:lnTo>
                      <a:lnTo>
                        <a:pt x="578" y="1750"/>
                      </a:lnTo>
                      <a:lnTo>
                        <a:pt x="576" y="1750"/>
                      </a:lnTo>
                      <a:lnTo>
                        <a:pt x="572" y="1748"/>
                      </a:lnTo>
                      <a:lnTo>
                        <a:pt x="568" y="1748"/>
                      </a:lnTo>
                      <a:lnTo>
                        <a:pt x="565" y="1748"/>
                      </a:lnTo>
                      <a:lnTo>
                        <a:pt x="561" y="1747"/>
                      </a:lnTo>
                      <a:lnTo>
                        <a:pt x="557" y="1747"/>
                      </a:lnTo>
                      <a:lnTo>
                        <a:pt x="555" y="1745"/>
                      </a:lnTo>
                      <a:lnTo>
                        <a:pt x="549" y="1745"/>
                      </a:lnTo>
                      <a:lnTo>
                        <a:pt x="546" y="1743"/>
                      </a:lnTo>
                      <a:lnTo>
                        <a:pt x="542" y="1743"/>
                      </a:lnTo>
                      <a:lnTo>
                        <a:pt x="538" y="1743"/>
                      </a:lnTo>
                      <a:lnTo>
                        <a:pt x="534" y="1741"/>
                      </a:lnTo>
                      <a:lnTo>
                        <a:pt x="530" y="1741"/>
                      </a:lnTo>
                      <a:lnTo>
                        <a:pt x="527" y="1737"/>
                      </a:lnTo>
                      <a:lnTo>
                        <a:pt x="523" y="1737"/>
                      </a:lnTo>
                      <a:lnTo>
                        <a:pt x="519" y="1735"/>
                      </a:lnTo>
                      <a:lnTo>
                        <a:pt x="515" y="1733"/>
                      </a:lnTo>
                      <a:lnTo>
                        <a:pt x="511" y="1731"/>
                      </a:lnTo>
                      <a:lnTo>
                        <a:pt x="506" y="1731"/>
                      </a:lnTo>
                      <a:lnTo>
                        <a:pt x="502" y="1729"/>
                      </a:lnTo>
                      <a:lnTo>
                        <a:pt x="498" y="1728"/>
                      </a:lnTo>
                      <a:lnTo>
                        <a:pt x="494" y="1726"/>
                      </a:lnTo>
                      <a:lnTo>
                        <a:pt x="489" y="1724"/>
                      </a:lnTo>
                      <a:lnTo>
                        <a:pt x="485" y="1722"/>
                      </a:lnTo>
                      <a:lnTo>
                        <a:pt x="481" y="1720"/>
                      </a:lnTo>
                      <a:lnTo>
                        <a:pt x="475" y="1718"/>
                      </a:lnTo>
                      <a:lnTo>
                        <a:pt x="473" y="1716"/>
                      </a:lnTo>
                      <a:lnTo>
                        <a:pt x="468" y="1714"/>
                      </a:lnTo>
                      <a:lnTo>
                        <a:pt x="464" y="1712"/>
                      </a:lnTo>
                      <a:lnTo>
                        <a:pt x="458" y="1710"/>
                      </a:lnTo>
                      <a:lnTo>
                        <a:pt x="454" y="1709"/>
                      </a:lnTo>
                      <a:lnTo>
                        <a:pt x="449" y="1707"/>
                      </a:lnTo>
                      <a:lnTo>
                        <a:pt x="445" y="1705"/>
                      </a:lnTo>
                      <a:lnTo>
                        <a:pt x="439" y="1701"/>
                      </a:lnTo>
                      <a:lnTo>
                        <a:pt x="437" y="1699"/>
                      </a:lnTo>
                      <a:lnTo>
                        <a:pt x="432" y="1697"/>
                      </a:lnTo>
                      <a:lnTo>
                        <a:pt x="428" y="1693"/>
                      </a:lnTo>
                      <a:lnTo>
                        <a:pt x="424" y="1691"/>
                      </a:lnTo>
                      <a:lnTo>
                        <a:pt x="418" y="1690"/>
                      </a:lnTo>
                      <a:lnTo>
                        <a:pt x="413" y="1686"/>
                      </a:lnTo>
                      <a:lnTo>
                        <a:pt x="411" y="1684"/>
                      </a:lnTo>
                      <a:lnTo>
                        <a:pt x="405" y="1682"/>
                      </a:lnTo>
                      <a:lnTo>
                        <a:pt x="401" y="1680"/>
                      </a:lnTo>
                      <a:lnTo>
                        <a:pt x="395" y="1676"/>
                      </a:lnTo>
                      <a:lnTo>
                        <a:pt x="392" y="1674"/>
                      </a:lnTo>
                      <a:lnTo>
                        <a:pt x="388" y="1671"/>
                      </a:lnTo>
                      <a:lnTo>
                        <a:pt x="382" y="1669"/>
                      </a:lnTo>
                      <a:lnTo>
                        <a:pt x="378" y="1665"/>
                      </a:lnTo>
                      <a:lnTo>
                        <a:pt x="374" y="1663"/>
                      </a:lnTo>
                      <a:lnTo>
                        <a:pt x="371" y="1659"/>
                      </a:lnTo>
                      <a:lnTo>
                        <a:pt x="367" y="1655"/>
                      </a:lnTo>
                      <a:lnTo>
                        <a:pt x="361" y="1653"/>
                      </a:lnTo>
                      <a:lnTo>
                        <a:pt x="357" y="1650"/>
                      </a:lnTo>
                      <a:lnTo>
                        <a:pt x="354" y="1648"/>
                      </a:lnTo>
                      <a:lnTo>
                        <a:pt x="350" y="1644"/>
                      </a:lnTo>
                      <a:lnTo>
                        <a:pt x="344" y="1640"/>
                      </a:lnTo>
                      <a:lnTo>
                        <a:pt x="340" y="1636"/>
                      </a:lnTo>
                      <a:lnTo>
                        <a:pt x="336" y="1634"/>
                      </a:lnTo>
                      <a:lnTo>
                        <a:pt x="333" y="1631"/>
                      </a:lnTo>
                      <a:lnTo>
                        <a:pt x="329" y="1625"/>
                      </a:lnTo>
                      <a:lnTo>
                        <a:pt x="325" y="1623"/>
                      </a:lnTo>
                      <a:lnTo>
                        <a:pt x="319" y="1619"/>
                      </a:lnTo>
                      <a:lnTo>
                        <a:pt x="317" y="1617"/>
                      </a:lnTo>
                      <a:lnTo>
                        <a:pt x="314" y="1612"/>
                      </a:lnTo>
                      <a:lnTo>
                        <a:pt x="310" y="1610"/>
                      </a:lnTo>
                      <a:lnTo>
                        <a:pt x="306" y="1604"/>
                      </a:lnTo>
                      <a:lnTo>
                        <a:pt x="302" y="1602"/>
                      </a:lnTo>
                      <a:lnTo>
                        <a:pt x="298" y="1598"/>
                      </a:lnTo>
                      <a:lnTo>
                        <a:pt x="295" y="1593"/>
                      </a:lnTo>
                      <a:lnTo>
                        <a:pt x="293" y="1591"/>
                      </a:lnTo>
                      <a:lnTo>
                        <a:pt x="289" y="1587"/>
                      </a:lnTo>
                      <a:lnTo>
                        <a:pt x="285" y="1583"/>
                      </a:lnTo>
                      <a:lnTo>
                        <a:pt x="281" y="1577"/>
                      </a:lnTo>
                      <a:lnTo>
                        <a:pt x="279" y="1574"/>
                      </a:lnTo>
                      <a:lnTo>
                        <a:pt x="276" y="1570"/>
                      </a:lnTo>
                      <a:lnTo>
                        <a:pt x="272" y="1566"/>
                      </a:lnTo>
                      <a:lnTo>
                        <a:pt x="270" y="1560"/>
                      </a:lnTo>
                      <a:lnTo>
                        <a:pt x="268" y="1558"/>
                      </a:lnTo>
                      <a:lnTo>
                        <a:pt x="266" y="1553"/>
                      </a:lnTo>
                      <a:lnTo>
                        <a:pt x="262" y="1549"/>
                      </a:lnTo>
                      <a:lnTo>
                        <a:pt x="260" y="1543"/>
                      </a:lnTo>
                      <a:lnTo>
                        <a:pt x="257" y="1539"/>
                      </a:lnTo>
                      <a:lnTo>
                        <a:pt x="255" y="1536"/>
                      </a:lnTo>
                      <a:lnTo>
                        <a:pt x="251" y="1530"/>
                      </a:lnTo>
                      <a:lnTo>
                        <a:pt x="249" y="1526"/>
                      </a:lnTo>
                      <a:lnTo>
                        <a:pt x="247" y="1520"/>
                      </a:lnTo>
                      <a:lnTo>
                        <a:pt x="243" y="1517"/>
                      </a:lnTo>
                      <a:lnTo>
                        <a:pt x="241" y="1511"/>
                      </a:lnTo>
                      <a:lnTo>
                        <a:pt x="240" y="1507"/>
                      </a:lnTo>
                      <a:lnTo>
                        <a:pt x="238" y="1501"/>
                      </a:lnTo>
                      <a:lnTo>
                        <a:pt x="236" y="1498"/>
                      </a:lnTo>
                      <a:lnTo>
                        <a:pt x="234" y="1492"/>
                      </a:lnTo>
                      <a:lnTo>
                        <a:pt x="232" y="1486"/>
                      </a:lnTo>
                      <a:lnTo>
                        <a:pt x="230" y="1482"/>
                      </a:lnTo>
                      <a:lnTo>
                        <a:pt x="230" y="1479"/>
                      </a:lnTo>
                      <a:lnTo>
                        <a:pt x="228" y="1473"/>
                      </a:lnTo>
                      <a:lnTo>
                        <a:pt x="226" y="1467"/>
                      </a:lnTo>
                      <a:lnTo>
                        <a:pt x="224" y="1461"/>
                      </a:lnTo>
                      <a:lnTo>
                        <a:pt x="222" y="1458"/>
                      </a:lnTo>
                      <a:lnTo>
                        <a:pt x="221" y="1452"/>
                      </a:lnTo>
                      <a:lnTo>
                        <a:pt x="219" y="1448"/>
                      </a:lnTo>
                      <a:lnTo>
                        <a:pt x="219" y="1442"/>
                      </a:lnTo>
                      <a:lnTo>
                        <a:pt x="217" y="1439"/>
                      </a:lnTo>
                      <a:lnTo>
                        <a:pt x="215" y="1433"/>
                      </a:lnTo>
                      <a:lnTo>
                        <a:pt x="215" y="1427"/>
                      </a:lnTo>
                      <a:lnTo>
                        <a:pt x="213" y="1422"/>
                      </a:lnTo>
                      <a:lnTo>
                        <a:pt x="213" y="1418"/>
                      </a:lnTo>
                      <a:lnTo>
                        <a:pt x="211" y="1414"/>
                      </a:lnTo>
                      <a:lnTo>
                        <a:pt x="211" y="1408"/>
                      </a:lnTo>
                      <a:lnTo>
                        <a:pt x="209" y="1403"/>
                      </a:lnTo>
                      <a:lnTo>
                        <a:pt x="209" y="1397"/>
                      </a:lnTo>
                      <a:lnTo>
                        <a:pt x="209" y="1391"/>
                      </a:lnTo>
                      <a:lnTo>
                        <a:pt x="207" y="1387"/>
                      </a:lnTo>
                      <a:lnTo>
                        <a:pt x="205" y="1382"/>
                      </a:lnTo>
                      <a:lnTo>
                        <a:pt x="205" y="1376"/>
                      </a:lnTo>
                      <a:lnTo>
                        <a:pt x="205" y="1372"/>
                      </a:lnTo>
                      <a:lnTo>
                        <a:pt x="203" y="1366"/>
                      </a:lnTo>
                      <a:lnTo>
                        <a:pt x="203" y="1361"/>
                      </a:lnTo>
                      <a:lnTo>
                        <a:pt x="203" y="1357"/>
                      </a:lnTo>
                      <a:lnTo>
                        <a:pt x="203" y="1351"/>
                      </a:lnTo>
                      <a:lnTo>
                        <a:pt x="202" y="1346"/>
                      </a:lnTo>
                      <a:lnTo>
                        <a:pt x="202" y="1340"/>
                      </a:lnTo>
                      <a:lnTo>
                        <a:pt x="202" y="1336"/>
                      </a:lnTo>
                      <a:lnTo>
                        <a:pt x="200" y="1330"/>
                      </a:lnTo>
                      <a:lnTo>
                        <a:pt x="200" y="1327"/>
                      </a:lnTo>
                      <a:lnTo>
                        <a:pt x="200" y="1321"/>
                      </a:lnTo>
                      <a:lnTo>
                        <a:pt x="200" y="1315"/>
                      </a:lnTo>
                      <a:lnTo>
                        <a:pt x="200" y="1311"/>
                      </a:lnTo>
                      <a:lnTo>
                        <a:pt x="200" y="1306"/>
                      </a:lnTo>
                      <a:lnTo>
                        <a:pt x="198" y="1302"/>
                      </a:lnTo>
                      <a:lnTo>
                        <a:pt x="198" y="1296"/>
                      </a:lnTo>
                      <a:lnTo>
                        <a:pt x="198" y="1290"/>
                      </a:lnTo>
                      <a:lnTo>
                        <a:pt x="198" y="1287"/>
                      </a:lnTo>
                      <a:lnTo>
                        <a:pt x="198" y="1283"/>
                      </a:lnTo>
                      <a:lnTo>
                        <a:pt x="198" y="1277"/>
                      </a:lnTo>
                      <a:lnTo>
                        <a:pt x="198" y="1271"/>
                      </a:lnTo>
                      <a:lnTo>
                        <a:pt x="198" y="1268"/>
                      </a:lnTo>
                      <a:lnTo>
                        <a:pt x="198" y="1264"/>
                      </a:lnTo>
                      <a:lnTo>
                        <a:pt x="198" y="1258"/>
                      </a:lnTo>
                      <a:lnTo>
                        <a:pt x="198" y="1254"/>
                      </a:lnTo>
                      <a:lnTo>
                        <a:pt x="198" y="1251"/>
                      </a:lnTo>
                      <a:lnTo>
                        <a:pt x="198" y="1245"/>
                      </a:lnTo>
                      <a:lnTo>
                        <a:pt x="198" y="1241"/>
                      </a:lnTo>
                      <a:lnTo>
                        <a:pt x="198" y="1237"/>
                      </a:lnTo>
                      <a:lnTo>
                        <a:pt x="198" y="1233"/>
                      </a:lnTo>
                      <a:lnTo>
                        <a:pt x="198" y="1228"/>
                      </a:lnTo>
                      <a:lnTo>
                        <a:pt x="198" y="1224"/>
                      </a:lnTo>
                      <a:lnTo>
                        <a:pt x="196" y="1220"/>
                      </a:lnTo>
                      <a:lnTo>
                        <a:pt x="196" y="1214"/>
                      </a:lnTo>
                      <a:lnTo>
                        <a:pt x="196" y="1213"/>
                      </a:lnTo>
                      <a:lnTo>
                        <a:pt x="196" y="1207"/>
                      </a:lnTo>
                      <a:lnTo>
                        <a:pt x="196" y="1203"/>
                      </a:lnTo>
                      <a:lnTo>
                        <a:pt x="196" y="1199"/>
                      </a:lnTo>
                      <a:lnTo>
                        <a:pt x="196" y="1195"/>
                      </a:lnTo>
                      <a:lnTo>
                        <a:pt x="196" y="1192"/>
                      </a:lnTo>
                      <a:lnTo>
                        <a:pt x="196" y="1188"/>
                      </a:lnTo>
                      <a:lnTo>
                        <a:pt x="196" y="1184"/>
                      </a:lnTo>
                      <a:lnTo>
                        <a:pt x="196" y="1182"/>
                      </a:lnTo>
                      <a:lnTo>
                        <a:pt x="196" y="1176"/>
                      </a:lnTo>
                      <a:lnTo>
                        <a:pt x="196" y="1175"/>
                      </a:lnTo>
                      <a:lnTo>
                        <a:pt x="196" y="1171"/>
                      </a:lnTo>
                      <a:lnTo>
                        <a:pt x="196" y="1167"/>
                      </a:lnTo>
                      <a:lnTo>
                        <a:pt x="196" y="1163"/>
                      </a:lnTo>
                      <a:lnTo>
                        <a:pt x="196" y="1159"/>
                      </a:lnTo>
                      <a:lnTo>
                        <a:pt x="196" y="1157"/>
                      </a:lnTo>
                      <a:lnTo>
                        <a:pt x="196" y="1154"/>
                      </a:lnTo>
                      <a:lnTo>
                        <a:pt x="196" y="1152"/>
                      </a:lnTo>
                      <a:lnTo>
                        <a:pt x="196" y="1144"/>
                      </a:lnTo>
                      <a:lnTo>
                        <a:pt x="196" y="1138"/>
                      </a:lnTo>
                      <a:lnTo>
                        <a:pt x="196" y="1133"/>
                      </a:lnTo>
                      <a:lnTo>
                        <a:pt x="196" y="1129"/>
                      </a:lnTo>
                      <a:lnTo>
                        <a:pt x="196" y="1123"/>
                      </a:lnTo>
                      <a:lnTo>
                        <a:pt x="196" y="1119"/>
                      </a:lnTo>
                      <a:lnTo>
                        <a:pt x="196" y="1114"/>
                      </a:lnTo>
                      <a:lnTo>
                        <a:pt x="196" y="1110"/>
                      </a:lnTo>
                      <a:lnTo>
                        <a:pt x="196" y="1106"/>
                      </a:lnTo>
                      <a:lnTo>
                        <a:pt x="196" y="1102"/>
                      </a:lnTo>
                      <a:lnTo>
                        <a:pt x="196" y="1098"/>
                      </a:lnTo>
                      <a:lnTo>
                        <a:pt x="198" y="1097"/>
                      </a:lnTo>
                      <a:lnTo>
                        <a:pt x="198" y="1087"/>
                      </a:lnTo>
                      <a:lnTo>
                        <a:pt x="97" y="1262"/>
                      </a:lnTo>
                      <a:lnTo>
                        <a:pt x="97" y="1260"/>
                      </a:lnTo>
                      <a:lnTo>
                        <a:pt x="97" y="1258"/>
                      </a:lnTo>
                      <a:lnTo>
                        <a:pt x="97" y="1252"/>
                      </a:lnTo>
                      <a:lnTo>
                        <a:pt x="97" y="1249"/>
                      </a:lnTo>
                      <a:lnTo>
                        <a:pt x="95" y="1245"/>
                      </a:lnTo>
                      <a:lnTo>
                        <a:pt x="95" y="1241"/>
                      </a:lnTo>
                      <a:lnTo>
                        <a:pt x="95" y="1237"/>
                      </a:lnTo>
                      <a:lnTo>
                        <a:pt x="95" y="1233"/>
                      </a:lnTo>
                      <a:lnTo>
                        <a:pt x="95" y="1228"/>
                      </a:lnTo>
                      <a:lnTo>
                        <a:pt x="95" y="1224"/>
                      </a:lnTo>
                      <a:lnTo>
                        <a:pt x="95" y="1218"/>
                      </a:lnTo>
                      <a:lnTo>
                        <a:pt x="95" y="1214"/>
                      </a:lnTo>
                      <a:lnTo>
                        <a:pt x="93" y="1209"/>
                      </a:lnTo>
                      <a:lnTo>
                        <a:pt x="93" y="1203"/>
                      </a:lnTo>
                      <a:lnTo>
                        <a:pt x="93" y="1197"/>
                      </a:lnTo>
                      <a:lnTo>
                        <a:pt x="93" y="1190"/>
                      </a:lnTo>
                      <a:lnTo>
                        <a:pt x="93" y="1188"/>
                      </a:lnTo>
                      <a:lnTo>
                        <a:pt x="93" y="1184"/>
                      </a:lnTo>
                      <a:lnTo>
                        <a:pt x="93" y="1182"/>
                      </a:lnTo>
                      <a:lnTo>
                        <a:pt x="93" y="1178"/>
                      </a:lnTo>
                      <a:lnTo>
                        <a:pt x="93" y="1175"/>
                      </a:lnTo>
                      <a:lnTo>
                        <a:pt x="93" y="1171"/>
                      </a:lnTo>
                      <a:lnTo>
                        <a:pt x="93" y="1169"/>
                      </a:lnTo>
                      <a:lnTo>
                        <a:pt x="93" y="1165"/>
                      </a:lnTo>
                      <a:lnTo>
                        <a:pt x="93" y="1161"/>
                      </a:lnTo>
                      <a:lnTo>
                        <a:pt x="93" y="1157"/>
                      </a:lnTo>
                      <a:lnTo>
                        <a:pt x="93" y="1156"/>
                      </a:lnTo>
                      <a:lnTo>
                        <a:pt x="93" y="1152"/>
                      </a:lnTo>
                      <a:lnTo>
                        <a:pt x="93" y="1148"/>
                      </a:lnTo>
                      <a:lnTo>
                        <a:pt x="93" y="1144"/>
                      </a:lnTo>
                      <a:lnTo>
                        <a:pt x="93" y="1140"/>
                      </a:lnTo>
                      <a:lnTo>
                        <a:pt x="93" y="1138"/>
                      </a:lnTo>
                      <a:lnTo>
                        <a:pt x="93" y="1135"/>
                      </a:lnTo>
                      <a:lnTo>
                        <a:pt x="93" y="1131"/>
                      </a:lnTo>
                      <a:lnTo>
                        <a:pt x="93" y="1127"/>
                      </a:lnTo>
                      <a:lnTo>
                        <a:pt x="93" y="1125"/>
                      </a:lnTo>
                      <a:lnTo>
                        <a:pt x="93" y="1121"/>
                      </a:lnTo>
                      <a:lnTo>
                        <a:pt x="93" y="1117"/>
                      </a:lnTo>
                      <a:lnTo>
                        <a:pt x="93" y="1114"/>
                      </a:lnTo>
                      <a:lnTo>
                        <a:pt x="93" y="1110"/>
                      </a:lnTo>
                      <a:lnTo>
                        <a:pt x="91" y="1106"/>
                      </a:lnTo>
                      <a:lnTo>
                        <a:pt x="91" y="1102"/>
                      </a:lnTo>
                      <a:lnTo>
                        <a:pt x="91" y="1098"/>
                      </a:lnTo>
                      <a:lnTo>
                        <a:pt x="91" y="1095"/>
                      </a:lnTo>
                      <a:lnTo>
                        <a:pt x="91" y="1093"/>
                      </a:lnTo>
                      <a:lnTo>
                        <a:pt x="91" y="1089"/>
                      </a:lnTo>
                      <a:lnTo>
                        <a:pt x="91" y="1083"/>
                      </a:lnTo>
                      <a:lnTo>
                        <a:pt x="91" y="1081"/>
                      </a:lnTo>
                      <a:lnTo>
                        <a:pt x="91" y="1078"/>
                      </a:lnTo>
                      <a:lnTo>
                        <a:pt x="91" y="1074"/>
                      </a:lnTo>
                      <a:lnTo>
                        <a:pt x="91" y="1070"/>
                      </a:lnTo>
                      <a:lnTo>
                        <a:pt x="91" y="1068"/>
                      </a:lnTo>
                      <a:lnTo>
                        <a:pt x="91" y="1064"/>
                      </a:lnTo>
                      <a:lnTo>
                        <a:pt x="91" y="1060"/>
                      </a:lnTo>
                      <a:lnTo>
                        <a:pt x="91" y="1057"/>
                      </a:lnTo>
                      <a:lnTo>
                        <a:pt x="91" y="1055"/>
                      </a:lnTo>
                      <a:lnTo>
                        <a:pt x="91" y="1051"/>
                      </a:lnTo>
                      <a:lnTo>
                        <a:pt x="91" y="1047"/>
                      </a:lnTo>
                      <a:lnTo>
                        <a:pt x="91" y="1043"/>
                      </a:lnTo>
                      <a:lnTo>
                        <a:pt x="91" y="1040"/>
                      </a:lnTo>
                      <a:lnTo>
                        <a:pt x="91" y="1034"/>
                      </a:lnTo>
                      <a:lnTo>
                        <a:pt x="91" y="1028"/>
                      </a:lnTo>
                      <a:lnTo>
                        <a:pt x="91" y="1021"/>
                      </a:lnTo>
                      <a:lnTo>
                        <a:pt x="91" y="1015"/>
                      </a:lnTo>
                      <a:lnTo>
                        <a:pt x="91" y="1011"/>
                      </a:lnTo>
                      <a:lnTo>
                        <a:pt x="91" y="1005"/>
                      </a:lnTo>
                      <a:lnTo>
                        <a:pt x="91" y="1000"/>
                      </a:lnTo>
                      <a:lnTo>
                        <a:pt x="91" y="994"/>
                      </a:lnTo>
                      <a:lnTo>
                        <a:pt x="91" y="988"/>
                      </a:lnTo>
                      <a:lnTo>
                        <a:pt x="91" y="986"/>
                      </a:lnTo>
                      <a:lnTo>
                        <a:pt x="91" y="981"/>
                      </a:lnTo>
                      <a:lnTo>
                        <a:pt x="91" y="977"/>
                      </a:lnTo>
                      <a:lnTo>
                        <a:pt x="91" y="973"/>
                      </a:lnTo>
                      <a:lnTo>
                        <a:pt x="91" y="971"/>
                      </a:lnTo>
                      <a:lnTo>
                        <a:pt x="91" y="965"/>
                      </a:lnTo>
                      <a:lnTo>
                        <a:pt x="91" y="962"/>
                      </a:lnTo>
                      <a:lnTo>
                        <a:pt x="91" y="958"/>
                      </a:lnTo>
                      <a:lnTo>
                        <a:pt x="93" y="958"/>
                      </a:lnTo>
                      <a:lnTo>
                        <a:pt x="152" y="994"/>
                      </a:lnTo>
                      <a:lnTo>
                        <a:pt x="154" y="992"/>
                      </a:lnTo>
                      <a:lnTo>
                        <a:pt x="154" y="990"/>
                      </a:lnTo>
                      <a:lnTo>
                        <a:pt x="156" y="986"/>
                      </a:lnTo>
                      <a:lnTo>
                        <a:pt x="156" y="983"/>
                      </a:lnTo>
                      <a:lnTo>
                        <a:pt x="158" y="979"/>
                      </a:lnTo>
                      <a:lnTo>
                        <a:pt x="162" y="973"/>
                      </a:lnTo>
                      <a:lnTo>
                        <a:pt x="163" y="969"/>
                      </a:lnTo>
                      <a:lnTo>
                        <a:pt x="165" y="965"/>
                      </a:lnTo>
                      <a:lnTo>
                        <a:pt x="165" y="962"/>
                      </a:lnTo>
                      <a:lnTo>
                        <a:pt x="167" y="958"/>
                      </a:lnTo>
                      <a:lnTo>
                        <a:pt x="169" y="956"/>
                      </a:lnTo>
                      <a:lnTo>
                        <a:pt x="171" y="952"/>
                      </a:lnTo>
                      <a:lnTo>
                        <a:pt x="173" y="948"/>
                      </a:lnTo>
                      <a:lnTo>
                        <a:pt x="173" y="945"/>
                      </a:lnTo>
                      <a:lnTo>
                        <a:pt x="177" y="941"/>
                      </a:lnTo>
                      <a:lnTo>
                        <a:pt x="179" y="937"/>
                      </a:lnTo>
                      <a:lnTo>
                        <a:pt x="181" y="933"/>
                      </a:lnTo>
                      <a:lnTo>
                        <a:pt x="181" y="929"/>
                      </a:lnTo>
                      <a:lnTo>
                        <a:pt x="184" y="926"/>
                      </a:lnTo>
                      <a:lnTo>
                        <a:pt x="186" y="920"/>
                      </a:lnTo>
                      <a:lnTo>
                        <a:pt x="188" y="916"/>
                      </a:lnTo>
                      <a:lnTo>
                        <a:pt x="190" y="912"/>
                      </a:lnTo>
                      <a:lnTo>
                        <a:pt x="194" y="907"/>
                      </a:lnTo>
                      <a:lnTo>
                        <a:pt x="194" y="903"/>
                      </a:lnTo>
                      <a:lnTo>
                        <a:pt x="198" y="897"/>
                      </a:lnTo>
                      <a:lnTo>
                        <a:pt x="200" y="893"/>
                      </a:lnTo>
                      <a:lnTo>
                        <a:pt x="202" y="888"/>
                      </a:lnTo>
                      <a:lnTo>
                        <a:pt x="203" y="882"/>
                      </a:lnTo>
                      <a:lnTo>
                        <a:pt x="207" y="878"/>
                      </a:lnTo>
                      <a:lnTo>
                        <a:pt x="209" y="872"/>
                      </a:lnTo>
                      <a:lnTo>
                        <a:pt x="213" y="869"/>
                      </a:lnTo>
                      <a:lnTo>
                        <a:pt x="215" y="863"/>
                      </a:lnTo>
                      <a:lnTo>
                        <a:pt x="217" y="857"/>
                      </a:lnTo>
                      <a:lnTo>
                        <a:pt x="219" y="853"/>
                      </a:lnTo>
                      <a:lnTo>
                        <a:pt x="222" y="848"/>
                      </a:lnTo>
                      <a:lnTo>
                        <a:pt x="224" y="842"/>
                      </a:lnTo>
                      <a:lnTo>
                        <a:pt x="228" y="836"/>
                      </a:lnTo>
                      <a:lnTo>
                        <a:pt x="230" y="832"/>
                      </a:lnTo>
                      <a:lnTo>
                        <a:pt x="234" y="829"/>
                      </a:lnTo>
                      <a:lnTo>
                        <a:pt x="236" y="823"/>
                      </a:lnTo>
                      <a:lnTo>
                        <a:pt x="240" y="817"/>
                      </a:lnTo>
                      <a:lnTo>
                        <a:pt x="241" y="812"/>
                      </a:lnTo>
                      <a:lnTo>
                        <a:pt x="245" y="806"/>
                      </a:lnTo>
                      <a:lnTo>
                        <a:pt x="247" y="800"/>
                      </a:lnTo>
                      <a:lnTo>
                        <a:pt x="251" y="796"/>
                      </a:lnTo>
                      <a:lnTo>
                        <a:pt x="253" y="791"/>
                      </a:lnTo>
                      <a:lnTo>
                        <a:pt x="257" y="785"/>
                      </a:lnTo>
                      <a:lnTo>
                        <a:pt x="260" y="781"/>
                      </a:lnTo>
                      <a:lnTo>
                        <a:pt x="262" y="775"/>
                      </a:lnTo>
                      <a:lnTo>
                        <a:pt x="266" y="772"/>
                      </a:lnTo>
                      <a:lnTo>
                        <a:pt x="268" y="766"/>
                      </a:lnTo>
                      <a:lnTo>
                        <a:pt x="272" y="760"/>
                      </a:lnTo>
                      <a:lnTo>
                        <a:pt x="274" y="756"/>
                      </a:lnTo>
                      <a:lnTo>
                        <a:pt x="278" y="753"/>
                      </a:lnTo>
                      <a:lnTo>
                        <a:pt x="281" y="747"/>
                      </a:lnTo>
                      <a:lnTo>
                        <a:pt x="283" y="741"/>
                      </a:lnTo>
                      <a:lnTo>
                        <a:pt x="285" y="737"/>
                      </a:lnTo>
                      <a:lnTo>
                        <a:pt x="289" y="732"/>
                      </a:lnTo>
                      <a:lnTo>
                        <a:pt x="293" y="728"/>
                      </a:lnTo>
                      <a:lnTo>
                        <a:pt x="295" y="724"/>
                      </a:lnTo>
                      <a:lnTo>
                        <a:pt x="297" y="720"/>
                      </a:lnTo>
                      <a:lnTo>
                        <a:pt x="300" y="716"/>
                      </a:lnTo>
                      <a:lnTo>
                        <a:pt x="302" y="711"/>
                      </a:lnTo>
                      <a:lnTo>
                        <a:pt x="304" y="709"/>
                      </a:lnTo>
                      <a:lnTo>
                        <a:pt x="308" y="703"/>
                      </a:lnTo>
                      <a:lnTo>
                        <a:pt x="312" y="699"/>
                      </a:lnTo>
                      <a:lnTo>
                        <a:pt x="314" y="696"/>
                      </a:lnTo>
                      <a:lnTo>
                        <a:pt x="316" y="692"/>
                      </a:lnTo>
                      <a:lnTo>
                        <a:pt x="319" y="690"/>
                      </a:lnTo>
                      <a:lnTo>
                        <a:pt x="323" y="686"/>
                      </a:lnTo>
                      <a:lnTo>
                        <a:pt x="325" y="682"/>
                      </a:lnTo>
                      <a:lnTo>
                        <a:pt x="327" y="678"/>
                      </a:lnTo>
                      <a:lnTo>
                        <a:pt x="329" y="675"/>
                      </a:lnTo>
                      <a:lnTo>
                        <a:pt x="331" y="673"/>
                      </a:lnTo>
                      <a:lnTo>
                        <a:pt x="335" y="669"/>
                      </a:lnTo>
                      <a:lnTo>
                        <a:pt x="338" y="661"/>
                      </a:lnTo>
                      <a:lnTo>
                        <a:pt x="344" y="656"/>
                      </a:lnTo>
                      <a:lnTo>
                        <a:pt x="350" y="650"/>
                      </a:lnTo>
                      <a:lnTo>
                        <a:pt x="354" y="646"/>
                      </a:lnTo>
                      <a:lnTo>
                        <a:pt x="357" y="640"/>
                      </a:lnTo>
                      <a:lnTo>
                        <a:pt x="363" y="637"/>
                      </a:lnTo>
                      <a:lnTo>
                        <a:pt x="367" y="631"/>
                      </a:lnTo>
                      <a:lnTo>
                        <a:pt x="371" y="627"/>
                      </a:lnTo>
                      <a:lnTo>
                        <a:pt x="374" y="623"/>
                      </a:lnTo>
                      <a:lnTo>
                        <a:pt x="376" y="620"/>
                      </a:lnTo>
                      <a:lnTo>
                        <a:pt x="380" y="616"/>
                      </a:lnTo>
                      <a:lnTo>
                        <a:pt x="382" y="612"/>
                      </a:lnTo>
                      <a:lnTo>
                        <a:pt x="386" y="610"/>
                      </a:lnTo>
                      <a:lnTo>
                        <a:pt x="390" y="608"/>
                      </a:lnTo>
                      <a:lnTo>
                        <a:pt x="394" y="604"/>
                      </a:lnTo>
                      <a:lnTo>
                        <a:pt x="395" y="602"/>
                      </a:lnTo>
                      <a:lnTo>
                        <a:pt x="399" y="599"/>
                      </a:lnTo>
                      <a:lnTo>
                        <a:pt x="401" y="602"/>
                      </a:lnTo>
                      <a:lnTo>
                        <a:pt x="403" y="602"/>
                      </a:lnTo>
                      <a:lnTo>
                        <a:pt x="407" y="606"/>
                      </a:lnTo>
                      <a:lnTo>
                        <a:pt x="411" y="608"/>
                      </a:lnTo>
                      <a:lnTo>
                        <a:pt x="416" y="612"/>
                      </a:lnTo>
                      <a:lnTo>
                        <a:pt x="418" y="612"/>
                      </a:lnTo>
                      <a:lnTo>
                        <a:pt x="422" y="614"/>
                      </a:lnTo>
                      <a:lnTo>
                        <a:pt x="426" y="616"/>
                      </a:lnTo>
                      <a:lnTo>
                        <a:pt x="430" y="618"/>
                      </a:lnTo>
                      <a:lnTo>
                        <a:pt x="433" y="618"/>
                      </a:lnTo>
                      <a:lnTo>
                        <a:pt x="437" y="618"/>
                      </a:lnTo>
                      <a:lnTo>
                        <a:pt x="441" y="618"/>
                      </a:lnTo>
                      <a:lnTo>
                        <a:pt x="447" y="620"/>
                      </a:lnTo>
                      <a:lnTo>
                        <a:pt x="451" y="620"/>
                      </a:lnTo>
                      <a:lnTo>
                        <a:pt x="456" y="620"/>
                      </a:lnTo>
                      <a:lnTo>
                        <a:pt x="462" y="620"/>
                      </a:lnTo>
                      <a:lnTo>
                        <a:pt x="468" y="620"/>
                      </a:lnTo>
                      <a:lnTo>
                        <a:pt x="473" y="618"/>
                      </a:lnTo>
                      <a:lnTo>
                        <a:pt x="479" y="616"/>
                      </a:lnTo>
                      <a:lnTo>
                        <a:pt x="483" y="616"/>
                      </a:lnTo>
                      <a:lnTo>
                        <a:pt x="487" y="616"/>
                      </a:lnTo>
                      <a:lnTo>
                        <a:pt x="490" y="614"/>
                      </a:lnTo>
                      <a:lnTo>
                        <a:pt x="494" y="612"/>
                      </a:lnTo>
                      <a:lnTo>
                        <a:pt x="496" y="612"/>
                      </a:lnTo>
                      <a:lnTo>
                        <a:pt x="500" y="610"/>
                      </a:lnTo>
                      <a:lnTo>
                        <a:pt x="504" y="608"/>
                      </a:lnTo>
                      <a:lnTo>
                        <a:pt x="508" y="608"/>
                      </a:lnTo>
                      <a:lnTo>
                        <a:pt x="511" y="604"/>
                      </a:lnTo>
                      <a:lnTo>
                        <a:pt x="515" y="602"/>
                      </a:lnTo>
                      <a:lnTo>
                        <a:pt x="519" y="602"/>
                      </a:lnTo>
                      <a:lnTo>
                        <a:pt x="523" y="599"/>
                      </a:lnTo>
                      <a:lnTo>
                        <a:pt x="527" y="597"/>
                      </a:lnTo>
                      <a:lnTo>
                        <a:pt x="530" y="595"/>
                      </a:lnTo>
                      <a:lnTo>
                        <a:pt x="536" y="591"/>
                      </a:lnTo>
                      <a:lnTo>
                        <a:pt x="538" y="589"/>
                      </a:lnTo>
                      <a:lnTo>
                        <a:pt x="544" y="585"/>
                      </a:lnTo>
                      <a:lnTo>
                        <a:pt x="547" y="583"/>
                      </a:lnTo>
                      <a:lnTo>
                        <a:pt x="551" y="580"/>
                      </a:lnTo>
                      <a:lnTo>
                        <a:pt x="555" y="578"/>
                      </a:lnTo>
                      <a:lnTo>
                        <a:pt x="559" y="574"/>
                      </a:lnTo>
                      <a:lnTo>
                        <a:pt x="565" y="570"/>
                      </a:lnTo>
                      <a:lnTo>
                        <a:pt x="568" y="566"/>
                      </a:lnTo>
                      <a:lnTo>
                        <a:pt x="574" y="564"/>
                      </a:lnTo>
                      <a:lnTo>
                        <a:pt x="578" y="559"/>
                      </a:lnTo>
                      <a:lnTo>
                        <a:pt x="582" y="555"/>
                      </a:lnTo>
                      <a:lnTo>
                        <a:pt x="586" y="553"/>
                      </a:lnTo>
                      <a:lnTo>
                        <a:pt x="591" y="549"/>
                      </a:lnTo>
                      <a:lnTo>
                        <a:pt x="595" y="545"/>
                      </a:lnTo>
                      <a:lnTo>
                        <a:pt x="601" y="540"/>
                      </a:lnTo>
                      <a:lnTo>
                        <a:pt x="603" y="536"/>
                      </a:lnTo>
                      <a:lnTo>
                        <a:pt x="608" y="532"/>
                      </a:lnTo>
                      <a:lnTo>
                        <a:pt x="612" y="528"/>
                      </a:lnTo>
                      <a:lnTo>
                        <a:pt x="618" y="525"/>
                      </a:lnTo>
                      <a:lnTo>
                        <a:pt x="622" y="521"/>
                      </a:lnTo>
                      <a:lnTo>
                        <a:pt x="627" y="517"/>
                      </a:lnTo>
                      <a:lnTo>
                        <a:pt x="631" y="511"/>
                      </a:lnTo>
                      <a:lnTo>
                        <a:pt x="635" y="509"/>
                      </a:lnTo>
                      <a:lnTo>
                        <a:pt x="639" y="504"/>
                      </a:lnTo>
                      <a:lnTo>
                        <a:pt x="644" y="502"/>
                      </a:lnTo>
                      <a:lnTo>
                        <a:pt x="646" y="496"/>
                      </a:lnTo>
                      <a:lnTo>
                        <a:pt x="652" y="492"/>
                      </a:lnTo>
                      <a:lnTo>
                        <a:pt x="656" y="488"/>
                      </a:lnTo>
                      <a:lnTo>
                        <a:pt x="660" y="485"/>
                      </a:lnTo>
                      <a:lnTo>
                        <a:pt x="663" y="481"/>
                      </a:lnTo>
                      <a:lnTo>
                        <a:pt x="667" y="477"/>
                      </a:lnTo>
                      <a:lnTo>
                        <a:pt x="671" y="473"/>
                      </a:lnTo>
                      <a:lnTo>
                        <a:pt x="675" y="469"/>
                      </a:lnTo>
                      <a:lnTo>
                        <a:pt x="679" y="466"/>
                      </a:lnTo>
                      <a:lnTo>
                        <a:pt x="682" y="462"/>
                      </a:lnTo>
                      <a:lnTo>
                        <a:pt x="684" y="458"/>
                      </a:lnTo>
                      <a:lnTo>
                        <a:pt x="690" y="454"/>
                      </a:lnTo>
                      <a:lnTo>
                        <a:pt x="694" y="452"/>
                      </a:lnTo>
                      <a:lnTo>
                        <a:pt x="696" y="449"/>
                      </a:lnTo>
                      <a:lnTo>
                        <a:pt x="700" y="445"/>
                      </a:lnTo>
                      <a:lnTo>
                        <a:pt x="701" y="441"/>
                      </a:lnTo>
                      <a:lnTo>
                        <a:pt x="707" y="435"/>
                      </a:lnTo>
                      <a:lnTo>
                        <a:pt x="713" y="430"/>
                      </a:lnTo>
                      <a:lnTo>
                        <a:pt x="719" y="426"/>
                      </a:lnTo>
                      <a:lnTo>
                        <a:pt x="722" y="422"/>
                      </a:lnTo>
                      <a:lnTo>
                        <a:pt x="726" y="416"/>
                      </a:lnTo>
                      <a:lnTo>
                        <a:pt x="728" y="414"/>
                      </a:lnTo>
                      <a:lnTo>
                        <a:pt x="734" y="409"/>
                      </a:lnTo>
                      <a:lnTo>
                        <a:pt x="827" y="428"/>
                      </a:lnTo>
                      <a:lnTo>
                        <a:pt x="829" y="426"/>
                      </a:lnTo>
                      <a:lnTo>
                        <a:pt x="833" y="424"/>
                      </a:lnTo>
                      <a:lnTo>
                        <a:pt x="836" y="422"/>
                      </a:lnTo>
                      <a:lnTo>
                        <a:pt x="840" y="420"/>
                      </a:lnTo>
                      <a:lnTo>
                        <a:pt x="848" y="416"/>
                      </a:lnTo>
                      <a:lnTo>
                        <a:pt x="852" y="416"/>
                      </a:lnTo>
                      <a:lnTo>
                        <a:pt x="854" y="414"/>
                      </a:lnTo>
                      <a:lnTo>
                        <a:pt x="857" y="412"/>
                      </a:lnTo>
                      <a:lnTo>
                        <a:pt x="861" y="411"/>
                      </a:lnTo>
                      <a:lnTo>
                        <a:pt x="865" y="409"/>
                      </a:lnTo>
                      <a:lnTo>
                        <a:pt x="871" y="407"/>
                      </a:lnTo>
                      <a:lnTo>
                        <a:pt x="873" y="403"/>
                      </a:lnTo>
                      <a:lnTo>
                        <a:pt x="878" y="403"/>
                      </a:lnTo>
                      <a:lnTo>
                        <a:pt x="882" y="399"/>
                      </a:lnTo>
                      <a:lnTo>
                        <a:pt x="886" y="397"/>
                      </a:lnTo>
                      <a:lnTo>
                        <a:pt x="892" y="395"/>
                      </a:lnTo>
                      <a:lnTo>
                        <a:pt x="895" y="392"/>
                      </a:lnTo>
                      <a:lnTo>
                        <a:pt x="901" y="390"/>
                      </a:lnTo>
                      <a:lnTo>
                        <a:pt x="905" y="386"/>
                      </a:lnTo>
                      <a:lnTo>
                        <a:pt x="911" y="384"/>
                      </a:lnTo>
                      <a:lnTo>
                        <a:pt x="916" y="380"/>
                      </a:lnTo>
                      <a:lnTo>
                        <a:pt x="920" y="376"/>
                      </a:lnTo>
                      <a:lnTo>
                        <a:pt x="924" y="374"/>
                      </a:lnTo>
                      <a:lnTo>
                        <a:pt x="930" y="371"/>
                      </a:lnTo>
                      <a:lnTo>
                        <a:pt x="935" y="367"/>
                      </a:lnTo>
                      <a:lnTo>
                        <a:pt x="939" y="365"/>
                      </a:lnTo>
                      <a:lnTo>
                        <a:pt x="943" y="361"/>
                      </a:lnTo>
                      <a:lnTo>
                        <a:pt x="949" y="357"/>
                      </a:lnTo>
                      <a:lnTo>
                        <a:pt x="952" y="353"/>
                      </a:lnTo>
                      <a:lnTo>
                        <a:pt x="956" y="348"/>
                      </a:lnTo>
                      <a:lnTo>
                        <a:pt x="960" y="346"/>
                      </a:lnTo>
                      <a:lnTo>
                        <a:pt x="966" y="342"/>
                      </a:lnTo>
                      <a:lnTo>
                        <a:pt x="970" y="338"/>
                      </a:lnTo>
                      <a:lnTo>
                        <a:pt x="973" y="334"/>
                      </a:lnTo>
                      <a:lnTo>
                        <a:pt x="977" y="331"/>
                      </a:lnTo>
                      <a:lnTo>
                        <a:pt x="981" y="327"/>
                      </a:lnTo>
                      <a:lnTo>
                        <a:pt x="985" y="323"/>
                      </a:lnTo>
                      <a:lnTo>
                        <a:pt x="989" y="319"/>
                      </a:lnTo>
                      <a:lnTo>
                        <a:pt x="992" y="315"/>
                      </a:lnTo>
                      <a:lnTo>
                        <a:pt x="996" y="314"/>
                      </a:lnTo>
                      <a:lnTo>
                        <a:pt x="998" y="310"/>
                      </a:lnTo>
                      <a:lnTo>
                        <a:pt x="1002" y="306"/>
                      </a:lnTo>
                      <a:lnTo>
                        <a:pt x="1004" y="302"/>
                      </a:lnTo>
                      <a:lnTo>
                        <a:pt x="1006" y="300"/>
                      </a:lnTo>
                      <a:lnTo>
                        <a:pt x="1009" y="298"/>
                      </a:lnTo>
                      <a:lnTo>
                        <a:pt x="1015" y="291"/>
                      </a:lnTo>
                      <a:lnTo>
                        <a:pt x="1019" y="289"/>
                      </a:lnTo>
                      <a:lnTo>
                        <a:pt x="1021" y="283"/>
                      </a:lnTo>
                      <a:lnTo>
                        <a:pt x="1023" y="281"/>
                      </a:lnTo>
                      <a:lnTo>
                        <a:pt x="1025" y="279"/>
                      </a:lnTo>
                      <a:lnTo>
                        <a:pt x="1028" y="281"/>
                      </a:lnTo>
                      <a:lnTo>
                        <a:pt x="1030" y="281"/>
                      </a:lnTo>
                      <a:lnTo>
                        <a:pt x="1034" y="283"/>
                      </a:lnTo>
                      <a:lnTo>
                        <a:pt x="1040" y="283"/>
                      </a:lnTo>
                      <a:lnTo>
                        <a:pt x="1046" y="285"/>
                      </a:lnTo>
                      <a:lnTo>
                        <a:pt x="1047" y="285"/>
                      </a:lnTo>
                      <a:lnTo>
                        <a:pt x="1051" y="285"/>
                      </a:lnTo>
                      <a:lnTo>
                        <a:pt x="1055" y="285"/>
                      </a:lnTo>
                      <a:lnTo>
                        <a:pt x="1061" y="285"/>
                      </a:lnTo>
                      <a:lnTo>
                        <a:pt x="1065" y="285"/>
                      </a:lnTo>
                      <a:lnTo>
                        <a:pt x="1068" y="285"/>
                      </a:lnTo>
                      <a:lnTo>
                        <a:pt x="1072" y="285"/>
                      </a:lnTo>
                      <a:lnTo>
                        <a:pt x="1078" y="283"/>
                      </a:lnTo>
                      <a:lnTo>
                        <a:pt x="1084" y="283"/>
                      </a:lnTo>
                      <a:lnTo>
                        <a:pt x="1087" y="281"/>
                      </a:lnTo>
                      <a:lnTo>
                        <a:pt x="1093" y="281"/>
                      </a:lnTo>
                      <a:lnTo>
                        <a:pt x="1099" y="279"/>
                      </a:lnTo>
                      <a:lnTo>
                        <a:pt x="1104" y="277"/>
                      </a:lnTo>
                      <a:lnTo>
                        <a:pt x="1110" y="276"/>
                      </a:lnTo>
                      <a:lnTo>
                        <a:pt x="1116" y="272"/>
                      </a:lnTo>
                      <a:lnTo>
                        <a:pt x="1123" y="270"/>
                      </a:lnTo>
                      <a:lnTo>
                        <a:pt x="1125" y="268"/>
                      </a:lnTo>
                      <a:lnTo>
                        <a:pt x="1129" y="266"/>
                      </a:lnTo>
                      <a:lnTo>
                        <a:pt x="1131" y="264"/>
                      </a:lnTo>
                      <a:lnTo>
                        <a:pt x="1135" y="264"/>
                      </a:lnTo>
                      <a:lnTo>
                        <a:pt x="1141" y="262"/>
                      </a:lnTo>
                      <a:lnTo>
                        <a:pt x="1142" y="258"/>
                      </a:lnTo>
                      <a:lnTo>
                        <a:pt x="1146" y="258"/>
                      </a:lnTo>
                      <a:lnTo>
                        <a:pt x="1150" y="257"/>
                      </a:lnTo>
                      <a:lnTo>
                        <a:pt x="1152" y="253"/>
                      </a:lnTo>
                      <a:lnTo>
                        <a:pt x="1156" y="251"/>
                      </a:lnTo>
                      <a:lnTo>
                        <a:pt x="1160" y="247"/>
                      </a:lnTo>
                      <a:lnTo>
                        <a:pt x="1163" y="245"/>
                      </a:lnTo>
                      <a:lnTo>
                        <a:pt x="1167" y="243"/>
                      </a:lnTo>
                      <a:lnTo>
                        <a:pt x="1169" y="239"/>
                      </a:lnTo>
                      <a:lnTo>
                        <a:pt x="1173" y="238"/>
                      </a:lnTo>
                      <a:lnTo>
                        <a:pt x="1179" y="234"/>
                      </a:lnTo>
                      <a:lnTo>
                        <a:pt x="1181" y="232"/>
                      </a:lnTo>
                      <a:lnTo>
                        <a:pt x="1184" y="228"/>
                      </a:lnTo>
                      <a:lnTo>
                        <a:pt x="1188" y="226"/>
                      </a:lnTo>
                      <a:lnTo>
                        <a:pt x="1192" y="222"/>
                      </a:lnTo>
                      <a:lnTo>
                        <a:pt x="1196" y="219"/>
                      </a:lnTo>
                      <a:lnTo>
                        <a:pt x="1200" y="215"/>
                      </a:lnTo>
                      <a:lnTo>
                        <a:pt x="1203" y="213"/>
                      </a:lnTo>
                      <a:lnTo>
                        <a:pt x="1207" y="209"/>
                      </a:lnTo>
                      <a:lnTo>
                        <a:pt x="1211" y="205"/>
                      </a:lnTo>
                      <a:lnTo>
                        <a:pt x="1213" y="201"/>
                      </a:lnTo>
                      <a:lnTo>
                        <a:pt x="1217" y="200"/>
                      </a:lnTo>
                      <a:lnTo>
                        <a:pt x="1222" y="196"/>
                      </a:lnTo>
                      <a:lnTo>
                        <a:pt x="1224" y="192"/>
                      </a:lnTo>
                      <a:lnTo>
                        <a:pt x="1228" y="188"/>
                      </a:lnTo>
                      <a:lnTo>
                        <a:pt x="1232" y="184"/>
                      </a:lnTo>
                      <a:lnTo>
                        <a:pt x="1236" y="181"/>
                      </a:lnTo>
                      <a:lnTo>
                        <a:pt x="1239" y="177"/>
                      </a:lnTo>
                      <a:lnTo>
                        <a:pt x="1243" y="175"/>
                      </a:lnTo>
                      <a:lnTo>
                        <a:pt x="1247" y="171"/>
                      </a:lnTo>
                      <a:lnTo>
                        <a:pt x="1249" y="167"/>
                      </a:lnTo>
                      <a:lnTo>
                        <a:pt x="1253" y="163"/>
                      </a:lnTo>
                      <a:lnTo>
                        <a:pt x="1257" y="162"/>
                      </a:lnTo>
                      <a:lnTo>
                        <a:pt x="1260" y="156"/>
                      </a:lnTo>
                      <a:lnTo>
                        <a:pt x="1262" y="154"/>
                      </a:lnTo>
                      <a:lnTo>
                        <a:pt x="1266" y="150"/>
                      </a:lnTo>
                      <a:lnTo>
                        <a:pt x="1268" y="146"/>
                      </a:lnTo>
                      <a:lnTo>
                        <a:pt x="1272" y="144"/>
                      </a:lnTo>
                      <a:lnTo>
                        <a:pt x="1274" y="139"/>
                      </a:lnTo>
                      <a:lnTo>
                        <a:pt x="1279" y="133"/>
                      </a:lnTo>
                      <a:lnTo>
                        <a:pt x="1287" y="127"/>
                      </a:lnTo>
                      <a:lnTo>
                        <a:pt x="1291" y="122"/>
                      </a:lnTo>
                      <a:lnTo>
                        <a:pt x="1295" y="118"/>
                      </a:lnTo>
                      <a:lnTo>
                        <a:pt x="1300" y="112"/>
                      </a:lnTo>
                      <a:lnTo>
                        <a:pt x="1304" y="106"/>
                      </a:lnTo>
                      <a:lnTo>
                        <a:pt x="1308" y="103"/>
                      </a:lnTo>
                      <a:lnTo>
                        <a:pt x="1312" y="99"/>
                      </a:lnTo>
                      <a:lnTo>
                        <a:pt x="1314" y="95"/>
                      </a:lnTo>
                      <a:lnTo>
                        <a:pt x="1317" y="93"/>
                      </a:lnTo>
                      <a:lnTo>
                        <a:pt x="1319" y="89"/>
                      </a:lnTo>
                      <a:lnTo>
                        <a:pt x="1321" y="87"/>
                      </a:lnTo>
                      <a:lnTo>
                        <a:pt x="1350" y="36"/>
                      </a:lnTo>
                      <a:lnTo>
                        <a:pt x="1325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62" name="Freeform 116"/>
                <p:cNvSpPr>
                  <a:spLocks/>
                </p:cNvSpPr>
                <p:nvPr/>
              </p:nvSpPr>
              <p:spPr bwMode="auto">
                <a:xfrm>
                  <a:off x="951" y="2509"/>
                  <a:ext cx="489" cy="952"/>
                </a:xfrm>
                <a:custGeom>
                  <a:avLst/>
                  <a:gdLst>
                    <a:gd name="T0" fmla="*/ 11 w 977"/>
                    <a:gd name="T1" fmla="*/ 2 h 1904"/>
                    <a:gd name="T2" fmla="*/ 10 w 977"/>
                    <a:gd name="T3" fmla="*/ 4 h 1904"/>
                    <a:gd name="T4" fmla="*/ 10 w 977"/>
                    <a:gd name="T5" fmla="*/ 5 h 1904"/>
                    <a:gd name="T6" fmla="*/ 11 w 977"/>
                    <a:gd name="T7" fmla="*/ 6 h 1904"/>
                    <a:gd name="T8" fmla="*/ 11 w 977"/>
                    <a:gd name="T9" fmla="*/ 7 h 1904"/>
                    <a:gd name="T10" fmla="*/ 11 w 977"/>
                    <a:gd name="T11" fmla="*/ 9 h 1904"/>
                    <a:gd name="T12" fmla="*/ 11 w 977"/>
                    <a:gd name="T13" fmla="*/ 10 h 1904"/>
                    <a:gd name="T14" fmla="*/ 12 w 977"/>
                    <a:gd name="T15" fmla="*/ 11 h 1904"/>
                    <a:gd name="T16" fmla="*/ 12 w 977"/>
                    <a:gd name="T17" fmla="*/ 12 h 1904"/>
                    <a:gd name="T18" fmla="*/ 12 w 977"/>
                    <a:gd name="T19" fmla="*/ 13 h 1904"/>
                    <a:gd name="T20" fmla="*/ 13 w 977"/>
                    <a:gd name="T21" fmla="*/ 14 h 1904"/>
                    <a:gd name="T22" fmla="*/ 14 w 977"/>
                    <a:gd name="T23" fmla="*/ 15 h 1904"/>
                    <a:gd name="T24" fmla="*/ 15 w 977"/>
                    <a:gd name="T25" fmla="*/ 17 h 1904"/>
                    <a:gd name="T26" fmla="*/ 15 w 977"/>
                    <a:gd name="T27" fmla="*/ 18 h 1904"/>
                    <a:gd name="T28" fmla="*/ 15 w 977"/>
                    <a:gd name="T29" fmla="*/ 19 h 1904"/>
                    <a:gd name="T30" fmla="*/ 15 w 977"/>
                    <a:gd name="T31" fmla="*/ 20 h 1904"/>
                    <a:gd name="T32" fmla="*/ 16 w 977"/>
                    <a:gd name="T33" fmla="*/ 21 h 1904"/>
                    <a:gd name="T34" fmla="*/ 15 w 977"/>
                    <a:gd name="T35" fmla="*/ 23 h 1904"/>
                    <a:gd name="T36" fmla="*/ 15 w 977"/>
                    <a:gd name="T37" fmla="*/ 24 h 1904"/>
                    <a:gd name="T38" fmla="*/ 14 w 977"/>
                    <a:gd name="T39" fmla="*/ 25 h 1904"/>
                    <a:gd name="T40" fmla="*/ 14 w 977"/>
                    <a:gd name="T41" fmla="*/ 27 h 1904"/>
                    <a:gd name="T42" fmla="*/ 12 w 977"/>
                    <a:gd name="T43" fmla="*/ 28 h 1904"/>
                    <a:gd name="T44" fmla="*/ 11 w 977"/>
                    <a:gd name="T45" fmla="*/ 29 h 1904"/>
                    <a:gd name="T46" fmla="*/ 9 w 977"/>
                    <a:gd name="T47" fmla="*/ 30 h 1904"/>
                    <a:gd name="T48" fmla="*/ 6 w 977"/>
                    <a:gd name="T49" fmla="*/ 30 h 1904"/>
                    <a:gd name="T50" fmla="*/ 4 w 977"/>
                    <a:gd name="T51" fmla="*/ 30 h 1904"/>
                    <a:gd name="T52" fmla="*/ 2 w 977"/>
                    <a:gd name="T53" fmla="*/ 30 h 1904"/>
                    <a:gd name="T54" fmla="*/ 1 w 977"/>
                    <a:gd name="T55" fmla="*/ 29 h 1904"/>
                    <a:gd name="T56" fmla="*/ 1 w 977"/>
                    <a:gd name="T57" fmla="*/ 28 h 1904"/>
                    <a:gd name="T58" fmla="*/ 2 w 977"/>
                    <a:gd name="T59" fmla="*/ 27 h 1904"/>
                    <a:gd name="T60" fmla="*/ 3 w 977"/>
                    <a:gd name="T61" fmla="*/ 27 h 1904"/>
                    <a:gd name="T62" fmla="*/ 5 w 977"/>
                    <a:gd name="T63" fmla="*/ 27 h 1904"/>
                    <a:gd name="T64" fmla="*/ 7 w 977"/>
                    <a:gd name="T65" fmla="*/ 27 h 1904"/>
                    <a:gd name="T66" fmla="*/ 9 w 977"/>
                    <a:gd name="T67" fmla="*/ 25 h 1904"/>
                    <a:gd name="T68" fmla="*/ 10 w 977"/>
                    <a:gd name="T69" fmla="*/ 24 h 1904"/>
                    <a:gd name="T70" fmla="*/ 11 w 977"/>
                    <a:gd name="T71" fmla="*/ 23 h 1904"/>
                    <a:gd name="T72" fmla="*/ 10 w 977"/>
                    <a:gd name="T73" fmla="*/ 24 h 1904"/>
                    <a:gd name="T74" fmla="*/ 8 w 977"/>
                    <a:gd name="T75" fmla="*/ 25 h 1904"/>
                    <a:gd name="T76" fmla="*/ 7 w 977"/>
                    <a:gd name="T77" fmla="*/ 25 h 1904"/>
                    <a:gd name="T78" fmla="*/ 6 w 977"/>
                    <a:gd name="T79" fmla="*/ 26 h 1904"/>
                    <a:gd name="T80" fmla="*/ 7 w 977"/>
                    <a:gd name="T81" fmla="*/ 24 h 1904"/>
                    <a:gd name="T82" fmla="*/ 8 w 977"/>
                    <a:gd name="T83" fmla="*/ 23 h 1904"/>
                    <a:gd name="T84" fmla="*/ 8 w 977"/>
                    <a:gd name="T85" fmla="*/ 22 h 1904"/>
                    <a:gd name="T86" fmla="*/ 8 w 977"/>
                    <a:gd name="T87" fmla="*/ 21 h 1904"/>
                    <a:gd name="T88" fmla="*/ 9 w 977"/>
                    <a:gd name="T89" fmla="*/ 20 h 1904"/>
                    <a:gd name="T90" fmla="*/ 10 w 977"/>
                    <a:gd name="T91" fmla="*/ 18 h 1904"/>
                    <a:gd name="T92" fmla="*/ 11 w 977"/>
                    <a:gd name="T93" fmla="*/ 17 h 1904"/>
                    <a:gd name="T94" fmla="*/ 11 w 977"/>
                    <a:gd name="T95" fmla="*/ 15 h 1904"/>
                    <a:gd name="T96" fmla="*/ 10 w 977"/>
                    <a:gd name="T97" fmla="*/ 17 h 1904"/>
                    <a:gd name="T98" fmla="*/ 9 w 977"/>
                    <a:gd name="T99" fmla="*/ 18 h 1904"/>
                    <a:gd name="T100" fmla="*/ 8 w 977"/>
                    <a:gd name="T101" fmla="*/ 18 h 1904"/>
                    <a:gd name="T102" fmla="*/ 8 w 977"/>
                    <a:gd name="T103" fmla="*/ 17 h 1904"/>
                    <a:gd name="T104" fmla="*/ 9 w 977"/>
                    <a:gd name="T105" fmla="*/ 15 h 1904"/>
                    <a:gd name="T106" fmla="*/ 10 w 977"/>
                    <a:gd name="T107" fmla="*/ 14 h 1904"/>
                    <a:gd name="T108" fmla="*/ 10 w 977"/>
                    <a:gd name="T109" fmla="*/ 12 h 1904"/>
                    <a:gd name="T110" fmla="*/ 10 w 977"/>
                    <a:gd name="T111" fmla="*/ 10 h 1904"/>
                    <a:gd name="T112" fmla="*/ 9 w 977"/>
                    <a:gd name="T113" fmla="*/ 9 h 1904"/>
                    <a:gd name="T114" fmla="*/ 9 w 977"/>
                    <a:gd name="T115" fmla="*/ 7 h 1904"/>
                    <a:gd name="T116" fmla="*/ 9 w 977"/>
                    <a:gd name="T117" fmla="*/ 6 h 1904"/>
                    <a:gd name="T118" fmla="*/ 9 w 977"/>
                    <a:gd name="T119" fmla="*/ 5 h 1904"/>
                    <a:gd name="T120" fmla="*/ 9 w 977"/>
                    <a:gd name="T121" fmla="*/ 3 h 1904"/>
                    <a:gd name="T122" fmla="*/ 10 w 977"/>
                    <a:gd name="T123" fmla="*/ 1 h 190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977"/>
                    <a:gd name="T187" fmla="*/ 0 h 1904"/>
                    <a:gd name="T188" fmla="*/ 977 w 977"/>
                    <a:gd name="T189" fmla="*/ 1904 h 190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977" h="1904">
                      <a:moveTo>
                        <a:pt x="625" y="26"/>
                      </a:moveTo>
                      <a:lnTo>
                        <a:pt x="627" y="28"/>
                      </a:lnTo>
                      <a:lnTo>
                        <a:pt x="629" y="30"/>
                      </a:lnTo>
                      <a:lnTo>
                        <a:pt x="631" y="34"/>
                      </a:lnTo>
                      <a:lnTo>
                        <a:pt x="635" y="36"/>
                      </a:lnTo>
                      <a:lnTo>
                        <a:pt x="637" y="41"/>
                      </a:lnTo>
                      <a:lnTo>
                        <a:pt x="639" y="43"/>
                      </a:lnTo>
                      <a:lnTo>
                        <a:pt x="639" y="47"/>
                      </a:lnTo>
                      <a:lnTo>
                        <a:pt x="642" y="49"/>
                      </a:lnTo>
                      <a:lnTo>
                        <a:pt x="642" y="53"/>
                      </a:lnTo>
                      <a:lnTo>
                        <a:pt x="644" y="57"/>
                      </a:lnTo>
                      <a:lnTo>
                        <a:pt x="646" y="60"/>
                      </a:lnTo>
                      <a:lnTo>
                        <a:pt x="648" y="62"/>
                      </a:lnTo>
                      <a:lnTo>
                        <a:pt x="648" y="66"/>
                      </a:lnTo>
                      <a:lnTo>
                        <a:pt x="650" y="72"/>
                      </a:lnTo>
                      <a:lnTo>
                        <a:pt x="650" y="76"/>
                      </a:lnTo>
                      <a:lnTo>
                        <a:pt x="652" y="79"/>
                      </a:lnTo>
                      <a:lnTo>
                        <a:pt x="654" y="85"/>
                      </a:lnTo>
                      <a:lnTo>
                        <a:pt x="654" y="89"/>
                      </a:lnTo>
                      <a:lnTo>
                        <a:pt x="654" y="93"/>
                      </a:lnTo>
                      <a:lnTo>
                        <a:pt x="654" y="98"/>
                      </a:lnTo>
                      <a:lnTo>
                        <a:pt x="654" y="104"/>
                      </a:lnTo>
                      <a:lnTo>
                        <a:pt x="654" y="110"/>
                      </a:lnTo>
                      <a:lnTo>
                        <a:pt x="654" y="114"/>
                      </a:lnTo>
                      <a:lnTo>
                        <a:pt x="654" y="119"/>
                      </a:lnTo>
                      <a:lnTo>
                        <a:pt x="654" y="125"/>
                      </a:lnTo>
                      <a:lnTo>
                        <a:pt x="654" y="131"/>
                      </a:lnTo>
                      <a:lnTo>
                        <a:pt x="652" y="136"/>
                      </a:lnTo>
                      <a:lnTo>
                        <a:pt x="650" y="142"/>
                      </a:lnTo>
                      <a:lnTo>
                        <a:pt x="648" y="148"/>
                      </a:lnTo>
                      <a:lnTo>
                        <a:pt x="646" y="154"/>
                      </a:lnTo>
                      <a:lnTo>
                        <a:pt x="644" y="159"/>
                      </a:lnTo>
                      <a:lnTo>
                        <a:pt x="642" y="167"/>
                      </a:lnTo>
                      <a:lnTo>
                        <a:pt x="641" y="173"/>
                      </a:lnTo>
                      <a:lnTo>
                        <a:pt x="637" y="178"/>
                      </a:lnTo>
                      <a:lnTo>
                        <a:pt x="635" y="184"/>
                      </a:lnTo>
                      <a:lnTo>
                        <a:pt x="633" y="190"/>
                      </a:lnTo>
                      <a:lnTo>
                        <a:pt x="631" y="197"/>
                      </a:lnTo>
                      <a:lnTo>
                        <a:pt x="627" y="201"/>
                      </a:lnTo>
                      <a:lnTo>
                        <a:pt x="625" y="209"/>
                      </a:lnTo>
                      <a:lnTo>
                        <a:pt x="623" y="212"/>
                      </a:lnTo>
                      <a:lnTo>
                        <a:pt x="623" y="216"/>
                      </a:lnTo>
                      <a:lnTo>
                        <a:pt x="622" y="218"/>
                      </a:lnTo>
                      <a:lnTo>
                        <a:pt x="620" y="220"/>
                      </a:lnTo>
                      <a:lnTo>
                        <a:pt x="618" y="226"/>
                      </a:lnTo>
                      <a:lnTo>
                        <a:pt x="616" y="233"/>
                      </a:lnTo>
                      <a:lnTo>
                        <a:pt x="612" y="239"/>
                      </a:lnTo>
                      <a:lnTo>
                        <a:pt x="610" y="245"/>
                      </a:lnTo>
                      <a:lnTo>
                        <a:pt x="606" y="250"/>
                      </a:lnTo>
                      <a:lnTo>
                        <a:pt x="606" y="256"/>
                      </a:lnTo>
                      <a:lnTo>
                        <a:pt x="604" y="262"/>
                      </a:lnTo>
                      <a:lnTo>
                        <a:pt x="603" y="268"/>
                      </a:lnTo>
                      <a:lnTo>
                        <a:pt x="601" y="273"/>
                      </a:lnTo>
                      <a:lnTo>
                        <a:pt x="599" y="279"/>
                      </a:lnTo>
                      <a:lnTo>
                        <a:pt x="599" y="283"/>
                      </a:lnTo>
                      <a:lnTo>
                        <a:pt x="599" y="288"/>
                      </a:lnTo>
                      <a:lnTo>
                        <a:pt x="597" y="294"/>
                      </a:lnTo>
                      <a:lnTo>
                        <a:pt x="597" y="298"/>
                      </a:lnTo>
                      <a:lnTo>
                        <a:pt x="597" y="304"/>
                      </a:lnTo>
                      <a:lnTo>
                        <a:pt x="599" y="307"/>
                      </a:lnTo>
                      <a:lnTo>
                        <a:pt x="599" y="313"/>
                      </a:lnTo>
                      <a:lnTo>
                        <a:pt x="599" y="317"/>
                      </a:lnTo>
                      <a:lnTo>
                        <a:pt x="601" y="321"/>
                      </a:lnTo>
                      <a:lnTo>
                        <a:pt x="603" y="325"/>
                      </a:lnTo>
                      <a:lnTo>
                        <a:pt x="604" y="328"/>
                      </a:lnTo>
                      <a:lnTo>
                        <a:pt x="606" y="332"/>
                      </a:lnTo>
                      <a:lnTo>
                        <a:pt x="608" y="336"/>
                      </a:lnTo>
                      <a:lnTo>
                        <a:pt x="612" y="340"/>
                      </a:lnTo>
                      <a:lnTo>
                        <a:pt x="618" y="345"/>
                      </a:lnTo>
                      <a:lnTo>
                        <a:pt x="623" y="351"/>
                      </a:lnTo>
                      <a:lnTo>
                        <a:pt x="625" y="353"/>
                      </a:lnTo>
                      <a:lnTo>
                        <a:pt x="629" y="355"/>
                      </a:lnTo>
                      <a:lnTo>
                        <a:pt x="633" y="357"/>
                      </a:lnTo>
                      <a:lnTo>
                        <a:pt x="637" y="361"/>
                      </a:lnTo>
                      <a:lnTo>
                        <a:pt x="642" y="365"/>
                      </a:lnTo>
                      <a:lnTo>
                        <a:pt x="648" y="368"/>
                      </a:lnTo>
                      <a:lnTo>
                        <a:pt x="654" y="370"/>
                      </a:lnTo>
                      <a:lnTo>
                        <a:pt x="658" y="372"/>
                      </a:lnTo>
                      <a:lnTo>
                        <a:pt x="663" y="374"/>
                      </a:lnTo>
                      <a:lnTo>
                        <a:pt x="667" y="376"/>
                      </a:lnTo>
                      <a:lnTo>
                        <a:pt x="669" y="376"/>
                      </a:lnTo>
                      <a:lnTo>
                        <a:pt x="669" y="378"/>
                      </a:lnTo>
                      <a:lnTo>
                        <a:pt x="667" y="382"/>
                      </a:lnTo>
                      <a:lnTo>
                        <a:pt x="667" y="384"/>
                      </a:lnTo>
                      <a:lnTo>
                        <a:pt x="667" y="387"/>
                      </a:lnTo>
                      <a:lnTo>
                        <a:pt x="665" y="389"/>
                      </a:lnTo>
                      <a:lnTo>
                        <a:pt x="665" y="395"/>
                      </a:lnTo>
                      <a:lnTo>
                        <a:pt x="663" y="399"/>
                      </a:lnTo>
                      <a:lnTo>
                        <a:pt x="663" y="403"/>
                      </a:lnTo>
                      <a:lnTo>
                        <a:pt x="661" y="408"/>
                      </a:lnTo>
                      <a:lnTo>
                        <a:pt x="661" y="414"/>
                      </a:lnTo>
                      <a:lnTo>
                        <a:pt x="660" y="420"/>
                      </a:lnTo>
                      <a:lnTo>
                        <a:pt x="660" y="427"/>
                      </a:lnTo>
                      <a:lnTo>
                        <a:pt x="658" y="431"/>
                      </a:lnTo>
                      <a:lnTo>
                        <a:pt x="658" y="433"/>
                      </a:lnTo>
                      <a:lnTo>
                        <a:pt x="658" y="437"/>
                      </a:lnTo>
                      <a:lnTo>
                        <a:pt x="658" y="441"/>
                      </a:lnTo>
                      <a:lnTo>
                        <a:pt x="656" y="444"/>
                      </a:lnTo>
                      <a:lnTo>
                        <a:pt x="656" y="446"/>
                      </a:lnTo>
                      <a:lnTo>
                        <a:pt x="656" y="450"/>
                      </a:lnTo>
                      <a:lnTo>
                        <a:pt x="656" y="454"/>
                      </a:lnTo>
                      <a:lnTo>
                        <a:pt x="656" y="458"/>
                      </a:lnTo>
                      <a:lnTo>
                        <a:pt x="654" y="461"/>
                      </a:lnTo>
                      <a:lnTo>
                        <a:pt x="654" y="465"/>
                      </a:lnTo>
                      <a:lnTo>
                        <a:pt x="654" y="469"/>
                      </a:lnTo>
                      <a:lnTo>
                        <a:pt x="654" y="473"/>
                      </a:lnTo>
                      <a:lnTo>
                        <a:pt x="654" y="477"/>
                      </a:lnTo>
                      <a:lnTo>
                        <a:pt x="654" y="480"/>
                      </a:lnTo>
                      <a:lnTo>
                        <a:pt x="654" y="484"/>
                      </a:lnTo>
                      <a:lnTo>
                        <a:pt x="654" y="488"/>
                      </a:lnTo>
                      <a:lnTo>
                        <a:pt x="654" y="492"/>
                      </a:lnTo>
                      <a:lnTo>
                        <a:pt x="654" y="496"/>
                      </a:lnTo>
                      <a:lnTo>
                        <a:pt x="654" y="499"/>
                      </a:lnTo>
                      <a:lnTo>
                        <a:pt x="654" y="503"/>
                      </a:lnTo>
                      <a:lnTo>
                        <a:pt x="654" y="507"/>
                      </a:lnTo>
                      <a:lnTo>
                        <a:pt x="654" y="509"/>
                      </a:lnTo>
                      <a:lnTo>
                        <a:pt x="654" y="515"/>
                      </a:lnTo>
                      <a:lnTo>
                        <a:pt x="654" y="518"/>
                      </a:lnTo>
                      <a:lnTo>
                        <a:pt x="654" y="520"/>
                      </a:lnTo>
                      <a:lnTo>
                        <a:pt x="656" y="524"/>
                      </a:lnTo>
                      <a:lnTo>
                        <a:pt x="656" y="528"/>
                      </a:lnTo>
                      <a:lnTo>
                        <a:pt x="656" y="532"/>
                      </a:lnTo>
                      <a:lnTo>
                        <a:pt x="656" y="536"/>
                      </a:lnTo>
                      <a:lnTo>
                        <a:pt x="656" y="539"/>
                      </a:lnTo>
                      <a:lnTo>
                        <a:pt x="658" y="543"/>
                      </a:lnTo>
                      <a:lnTo>
                        <a:pt x="658" y="545"/>
                      </a:lnTo>
                      <a:lnTo>
                        <a:pt x="660" y="551"/>
                      </a:lnTo>
                      <a:lnTo>
                        <a:pt x="660" y="553"/>
                      </a:lnTo>
                      <a:lnTo>
                        <a:pt x="661" y="556"/>
                      </a:lnTo>
                      <a:lnTo>
                        <a:pt x="663" y="562"/>
                      </a:lnTo>
                      <a:lnTo>
                        <a:pt x="665" y="568"/>
                      </a:lnTo>
                      <a:lnTo>
                        <a:pt x="667" y="574"/>
                      </a:lnTo>
                      <a:lnTo>
                        <a:pt x="671" y="579"/>
                      </a:lnTo>
                      <a:lnTo>
                        <a:pt x="673" y="585"/>
                      </a:lnTo>
                      <a:lnTo>
                        <a:pt x="679" y="589"/>
                      </a:lnTo>
                      <a:lnTo>
                        <a:pt x="680" y="594"/>
                      </a:lnTo>
                      <a:lnTo>
                        <a:pt x="684" y="600"/>
                      </a:lnTo>
                      <a:lnTo>
                        <a:pt x="688" y="602"/>
                      </a:lnTo>
                      <a:lnTo>
                        <a:pt x="692" y="608"/>
                      </a:lnTo>
                      <a:lnTo>
                        <a:pt x="696" y="610"/>
                      </a:lnTo>
                      <a:lnTo>
                        <a:pt x="699" y="615"/>
                      </a:lnTo>
                      <a:lnTo>
                        <a:pt x="701" y="619"/>
                      </a:lnTo>
                      <a:lnTo>
                        <a:pt x="707" y="621"/>
                      </a:lnTo>
                      <a:lnTo>
                        <a:pt x="711" y="623"/>
                      </a:lnTo>
                      <a:lnTo>
                        <a:pt x="717" y="629"/>
                      </a:lnTo>
                      <a:lnTo>
                        <a:pt x="718" y="631"/>
                      </a:lnTo>
                      <a:lnTo>
                        <a:pt x="722" y="632"/>
                      </a:lnTo>
                      <a:lnTo>
                        <a:pt x="726" y="634"/>
                      </a:lnTo>
                      <a:lnTo>
                        <a:pt x="730" y="636"/>
                      </a:lnTo>
                      <a:lnTo>
                        <a:pt x="732" y="638"/>
                      </a:lnTo>
                      <a:lnTo>
                        <a:pt x="736" y="640"/>
                      </a:lnTo>
                      <a:lnTo>
                        <a:pt x="739" y="642"/>
                      </a:lnTo>
                      <a:lnTo>
                        <a:pt x="743" y="644"/>
                      </a:lnTo>
                      <a:lnTo>
                        <a:pt x="747" y="646"/>
                      </a:lnTo>
                      <a:lnTo>
                        <a:pt x="751" y="648"/>
                      </a:lnTo>
                      <a:lnTo>
                        <a:pt x="753" y="648"/>
                      </a:lnTo>
                      <a:lnTo>
                        <a:pt x="755" y="648"/>
                      </a:lnTo>
                      <a:lnTo>
                        <a:pt x="753" y="650"/>
                      </a:lnTo>
                      <a:lnTo>
                        <a:pt x="753" y="653"/>
                      </a:lnTo>
                      <a:lnTo>
                        <a:pt x="753" y="655"/>
                      </a:lnTo>
                      <a:lnTo>
                        <a:pt x="753" y="659"/>
                      </a:lnTo>
                      <a:lnTo>
                        <a:pt x="753" y="663"/>
                      </a:lnTo>
                      <a:lnTo>
                        <a:pt x="753" y="667"/>
                      </a:lnTo>
                      <a:lnTo>
                        <a:pt x="751" y="670"/>
                      </a:lnTo>
                      <a:lnTo>
                        <a:pt x="751" y="676"/>
                      </a:lnTo>
                      <a:lnTo>
                        <a:pt x="751" y="680"/>
                      </a:lnTo>
                      <a:lnTo>
                        <a:pt x="751" y="686"/>
                      </a:lnTo>
                      <a:lnTo>
                        <a:pt x="751" y="691"/>
                      </a:lnTo>
                      <a:lnTo>
                        <a:pt x="751" y="697"/>
                      </a:lnTo>
                      <a:lnTo>
                        <a:pt x="751" y="701"/>
                      </a:lnTo>
                      <a:lnTo>
                        <a:pt x="751" y="705"/>
                      </a:lnTo>
                      <a:lnTo>
                        <a:pt x="751" y="708"/>
                      </a:lnTo>
                      <a:lnTo>
                        <a:pt x="753" y="712"/>
                      </a:lnTo>
                      <a:lnTo>
                        <a:pt x="753" y="716"/>
                      </a:lnTo>
                      <a:lnTo>
                        <a:pt x="753" y="720"/>
                      </a:lnTo>
                      <a:lnTo>
                        <a:pt x="753" y="722"/>
                      </a:lnTo>
                      <a:lnTo>
                        <a:pt x="753" y="726"/>
                      </a:lnTo>
                      <a:lnTo>
                        <a:pt x="753" y="729"/>
                      </a:lnTo>
                      <a:lnTo>
                        <a:pt x="753" y="733"/>
                      </a:lnTo>
                      <a:lnTo>
                        <a:pt x="753" y="737"/>
                      </a:lnTo>
                      <a:lnTo>
                        <a:pt x="755" y="741"/>
                      </a:lnTo>
                      <a:lnTo>
                        <a:pt x="755" y="745"/>
                      </a:lnTo>
                      <a:lnTo>
                        <a:pt x="755" y="748"/>
                      </a:lnTo>
                      <a:lnTo>
                        <a:pt x="755" y="752"/>
                      </a:lnTo>
                      <a:lnTo>
                        <a:pt x="755" y="758"/>
                      </a:lnTo>
                      <a:lnTo>
                        <a:pt x="755" y="760"/>
                      </a:lnTo>
                      <a:lnTo>
                        <a:pt x="756" y="764"/>
                      </a:lnTo>
                      <a:lnTo>
                        <a:pt x="756" y="767"/>
                      </a:lnTo>
                      <a:lnTo>
                        <a:pt x="756" y="773"/>
                      </a:lnTo>
                      <a:lnTo>
                        <a:pt x="756" y="777"/>
                      </a:lnTo>
                      <a:lnTo>
                        <a:pt x="756" y="779"/>
                      </a:lnTo>
                      <a:lnTo>
                        <a:pt x="758" y="785"/>
                      </a:lnTo>
                      <a:lnTo>
                        <a:pt x="758" y="788"/>
                      </a:lnTo>
                      <a:lnTo>
                        <a:pt x="760" y="792"/>
                      </a:lnTo>
                      <a:lnTo>
                        <a:pt x="760" y="796"/>
                      </a:lnTo>
                      <a:lnTo>
                        <a:pt x="760" y="800"/>
                      </a:lnTo>
                      <a:lnTo>
                        <a:pt x="762" y="804"/>
                      </a:lnTo>
                      <a:lnTo>
                        <a:pt x="762" y="807"/>
                      </a:lnTo>
                      <a:lnTo>
                        <a:pt x="762" y="811"/>
                      </a:lnTo>
                      <a:lnTo>
                        <a:pt x="764" y="817"/>
                      </a:lnTo>
                      <a:lnTo>
                        <a:pt x="764" y="821"/>
                      </a:lnTo>
                      <a:lnTo>
                        <a:pt x="764" y="823"/>
                      </a:lnTo>
                      <a:lnTo>
                        <a:pt x="768" y="828"/>
                      </a:lnTo>
                      <a:lnTo>
                        <a:pt x="768" y="832"/>
                      </a:lnTo>
                      <a:lnTo>
                        <a:pt x="770" y="836"/>
                      </a:lnTo>
                      <a:lnTo>
                        <a:pt x="770" y="840"/>
                      </a:lnTo>
                      <a:lnTo>
                        <a:pt x="770" y="842"/>
                      </a:lnTo>
                      <a:lnTo>
                        <a:pt x="772" y="845"/>
                      </a:lnTo>
                      <a:lnTo>
                        <a:pt x="774" y="849"/>
                      </a:lnTo>
                      <a:lnTo>
                        <a:pt x="775" y="853"/>
                      </a:lnTo>
                      <a:lnTo>
                        <a:pt x="775" y="855"/>
                      </a:lnTo>
                      <a:lnTo>
                        <a:pt x="777" y="861"/>
                      </a:lnTo>
                      <a:lnTo>
                        <a:pt x="779" y="864"/>
                      </a:lnTo>
                      <a:lnTo>
                        <a:pt x="779" y="866"/>
                      </a:lnTo>
                      <a:lnTo>
                        <a:pt x="781" y="868"/>
                      </a:lnTo>
                      <a:lnTo>
                        <a:pt x="781" y="872"/>
                      </a:lnTo>
                      <a:lnTo>
                        <a:pt x="783" y="876"/>
                      </a:lnTo>
                      <a:lnTo>
                        <a:pt x="785" y="880"/>
                      </a:lnTo>
                      <a:lnTo>
                        <a:pt x="787" y="883"/>
                      </a:lnTo>
                      <a:lnTo>
                        <a:pt x="789" y="885"/>
                      </a:lnTo>
                      <a:lnTo>
                        <a:pt x="791" y="889"/>
                      </a:lnTo>
                      <a:lnTo>
                        <a:pt x="793" y="893"/>
                      </a:lnTo>
                      <a:lnTo>
                        <a:pt x="796" y="899"/>
                      </a:lnTo>
                      <a:lnTo>
                        <a:pt x="800" y="904"/>
                      </a:lnTo>
                      <a:lnTo>
                        <a:pt x="802" y="910"/>
                      </a:lnTo>
                      <a:lnTo>
                        <a:pt x="806" y="916"/>
                      </a:lnTo>
                      <a:lnTo>
                        <a:pt x="810" y="921"/>
                      </a:lnTo>
                      <a:lnTo>
                        <a:pt x="812" y="925"/>
                      </a:lnTo>
                      <a:lnTo>
                        <a:pt x="815" y="929"/>
                      </a:lnTo>
                      <a:lnTo>
                        <a:pt x="817" y="933"/>
                      </a:lnTo>
                      <a:lnTo>
                        <a:pt x="821" y="937"/>
                      </a:lnTo>
                      <a:lnTo>
                        <a:pt x="825" y="940"/>
                      </a:lnTo>
                      <a:lnTo>
                        <a:pt x="827" y="944"/>
                      </a:lnTo>
                      <a:lnTo>
                        <a:pt x="831" y="950"/>
                      </a:lnTo>
                      <a:lnTo>
                        <a:pt x="836" y="956"/>
                      </a:lnTo>
                      <a:lnTo>
                        <a:pt x="840" y="959"/>
                      </a:lnTo>
                      <a:lnTo>
                        <a:pt x="842" y="961"/>
                      </a:lnTo>
                      <a:lnTo>
                        <a:pt x="844" y="963"/>
                      </a:lnTo>
                      <a:lnTo>
                        <a:pt x="846" y="965"/>
                      </a:lnTo>
                      <a:lnTo>
                        <a:pt x="901" y="952"/>
                      </a:lnTo>
                      <a:lnTo>
                        <a:pt x="901" y="956"/>
                      </a:lnTo>
                      <a:lnTo>
                        <a:pt x="903" y="959"/>
                      </a:lnTo>
                      <a:lnTo>
                        <a:pt x="903" y="961"/>
                      </a:lnTo>
                      <a:lnTo>
                        <a:pt x="905" y="965"/>
                      </a:lnTo>
                      <a:lnTo>
                        <a:pt x="905" y="969"/>
                      </a:lnTo>
                      <a:lnTo>
                        <a:pt x="907" y="973"/>
                      </a:lnTo>
                      <a:lnTo>
                        <a:pt x="907" y="978"/>
                      </a:lnTo>
                      <a:lnTo>
                        <a:pt x="909" y="984"/>
                      </a:lnTo>
                      <a:lnTo>
                        <a:pt x="909" y="988"/>
                      </a:lnTo>
                      <a:lnTo>
                        <a:pt x="910" y="994"/>
                      </a:lnTo>
                      <a:lnTo>
                        <a:pt x="912" y="999"/>
                      </a:lnTo>
                      <a:lnTo>
                        <a:pt x="914" y="1005"/>
                      </a:lnTo>
                      <a:lnTo>
                        <a:pt x="916" y="1011"/>
                      </a:lnTo>
                      <a:lnTo>
                        <a:pt x="918" y="1018"/>
                      </a:lnTo>
                      <a:lnTo>
                        <a:pt x="918" y="1020"/>
                      </a:lnTo>
                      <a:lnTo>
                        <a:pt x="918" y="1024"/>
                      </a:lnTo>
                      <a:lnTo>
                        <a:pt x="918" y="1028"/>
                      </a:lnTo>
                      <a:lnTo>
                        <a:pt x="920" y="1032"/>
                      </a:lnTo>
                      <a:lnTo>
                        <a:pt x="920" y="1035"/>
                      </a:lnTo>
                      <a:lnTo>
                        <a:pt x="920" y="1037"/>
                      </a:lnTo>
                      <a:lnTo>
                        <a:pt x="920" y="1041"/>
                      </a:lnTo>
                      <a:lnTo>
                        <a:pt x="922" y="1045"/>
                      </a:lnTo>
                      <a:lnTo>
                        <a:pt x="922" y="1049"/>
                      </a:lnTo>
                      <a:lnTo>
                        <a:pt x="922" y="1052"/>
                      </a:lnTo>
                      <a:lnTo>
                        <a:pt x="924" y="1056"/>
                      </a:lnTo>
                      <a:lnTo>
                        <a:pt x="926" y="1060"/>
                      </a:lnTo>
                      <a:lnTo>
                        <a:pt x="926" y="1064"/>
                      </a:lnTo>
                      <a:lnTo>
                        <a:pt x="926" y="1068"/>
                      </a:lnTo>
                      <a:lnTo>
                        <a:pt x="926" y="1070"/>
                      </a:lnTo>
                      <a:lnTo>
                        <a:pt x="928" y="1075"/>
                      </a:lnTo>
                      <a:lnTo>
                        <a:pt x="928" y="1079"/>
                      </a:lnTo>
                      <a:lnTo>
                        <a:pt x="928" y="1083"/>
                      </a:lnTo>
                      <a:lnTo>
                        <a:pt x="928" y="1087"/>
                      </a:lnTo>
                      <a:lnTo>
                        <a:pt x="929" y="1090"/>
                      </a:lnTo>
                      <a:lnTo>
                        <a:pt x="929" y="1094"/>
                      </a:lnTo>
                      <a:lnTo>
                        <a:pt x="929" y="1098"/>
                      </a:lnTo>
                      <a:lnTo>
                        <a:pt x="931" y="1102"/>
                      </a:lnTo>
                      <a:lnTo>
                        <a:pt x="931" y="1106"/>
                      </a:lnTo>
                      <a:lnTo>
                        <a:pt x="931" y="1110"/>
                      </a:lnTo>
                      <a:lnTo>
                        <a:pt x="933" y="1113"/>
                      </a:lnTo>
                      <a:lnTo>
                        <a:pt x="933" y="1117"/>
                      </a:lnTo>
                      <a:lnTo>
                        <a:pt x="933" y="1123"/>
                      </a:lnTo>
                      <a:lnTo>
                        <a:pt x="933" y="1127"/>
                      </a:lnTo>
                      <a:lnTo>
                        <a:pt x="933" y="1130"/>
                      </a:lnTo>
                      <a:lnTo>
                        <a:pt x="933" y="1132"/>
                      </a:lnTo>
                      <a:lnTo>
                        <a:pt x="933" y="1138"/>
                      </a:lnTo>
                      <a:lnTo>
                        <a:pt x="933" y="1142"/>
                      </a:lnTo>
                      <a:lnTo>
                        <a:pt x="933" y="1144"/>
                      </a:lnTo>
                      <a:lnTo>
                        <a:pt x="933" y="1149"/>
                      </a:lnTo>
                      <a:lnTo>
                        <a:pt x="933" y="1153"/>
                      </a:lnTo>
                      <a:lnTo>
                        <a:pt x="933" y="1157"/>
                      </a:lnTo>
                      <a:lnTo>
                        <a:pt x="933" y="1161"/>
                      </a:lnTo>
                      <a:lnTo>
                        <a:pt x="933" y="1163"/>
                      </a:lnTo>
                      <a:lnTo>
                        <a:pt x="933" y="1168"/>
                      </a:lnTo>
                      <a:lnTo>
                        <a:pt x="933" y="1170"/>
                      </a:lnTo>
                      <a:lnTo>
                        <a:pt x="933" y="1174"/>
                      </a:lnTo>
                      <a:lnTo>
                        <a:pt x="933" y="1178"/>
                      </a:lnTo>
                      <a:lnTo>
                        <a:pt x="933" y="1182"/>
                      </a:lnTo>
                      <a:lnTo>
                        <a:pt x="933" y="1186"/>
                      </a:lnTo>
                      <a:lnTo>
                        <a:pt x="933" y="1189"/>
                      </a:lnTo>
                      <a:lnTo>
                        <a:pt x="933" y="1193"/>
                      </a:lnTo>
                      <a:lnTo>
                        <a:pt x="933" y="1195"/>
                      </a:lnTo>
                      <a:lnTo>
                        <a:pt x="933" y="1199"/>
                      </a:lnTo>
                      <a:lnTo>
                        <a:pt x="933" y="1203"/>
                      </a:lnTo>
                      <a:lnTo>
                        <a:pt x="933" y="1206"/>
                      </a:lnTo>
                      <a:lnTo>
                        <a:pt x="933" y="1210"/>
                      </a:lnTo>
                      <a:lnTo>
                        <a:pt x="931" y="1214"/>
                      </a:lnTo>
                      <a:lnTo>
                        <a:pt x="931" y="1222"/>
                      </a:lnTo>
                      <a:lnTo>
                        <a:pt x="931" y="1227"/>
                      </a:lnTo>
                      <a:lnTo>
                        <a:pt x="931" y="1233"/>
                      </a:lnTo>
                      <a:lnTo>
                        <a:pt x="929" y="1239"/>
                      </a:lnTo>
                      <a:lnTo>
                        <a:pt x="928" y="1243"/>
                      </a:lnTo>
                      <a:lnTo>
                        <a:pt x="928" y="1248"/>
                      </a:lnTo>
                      <a:lnTo>
                        <a:pt x="928" y="1252"/>
                      </a:lnTo>
                      <a:lnTo>
                        <a:pt x="928" y="1258"/>
                      </a:lnTo>
                      <a:lnTo>
                        <a:pt x="926" y="1262"/>
                      </a:lnTo>
                      <a:lnTo>
                        <a:pt x="926" y="1265"/>
                      </a:lnTo>
                      <a:lnTo>
                        <a:pt x="926" y="1269"/>
                      </a:lnTo>
                      <a:lnTo>
                        <a:pt x="926" y="1275"/>
                      </a:lnTo>
                      <a:lnTo>
                        <a:pt x="924" y="1279"/>
                      </a:lnTo>
                      <a:lnTo>
                        <a:pt x="924" y="1281"/>
                      </a:lnTo>
                      <a:lnTo>
                        <a:pt x="924" y="1282"/>
                      </a:lnTo>
                      <a:lnTo>
                        <a:pt x="977" y="1282"/>
                      </a:lnTo>
                      <a:lnTo>
                        <a:pt x="975" y="1282"/>
                      </a:lnTo>
                      <a:lnTo>
                        <a:pt x="975" y="1286"/>
                      </a:lnTo>
                      <a:lnTo>
                        <a:pt x="975" y="1288"/>
                      </a:lnTo>
                      <a:lnTo>
                        <a:pt x="975" y="1294"/>
                      </a:lnTo>
                      <a:lnTo>
                        <a:pt x="975" y="1296"/>
                      </a:lnTo>
                      <a:lnTo>
                        <a:pt x="975" y="1301"/>
                      </a:lnTo>
                      <a:lnTo>
                        <a:pt x="975" y="1305"/>
                      </a:lnTo>
                      <a:lnTo>
                        <a:pt x="975" y="1311"/>
                      </a:lnTo>
                      <a:lnTo>
                        <a:pt x="973" y="1315"/>
                      </a:lnTo>
                      <a:lnTo>
                        <a:pt x="973" y="1322"/>
                      </a:lnTo>
                      <a:lnTo>
                        <a:pt x="971" y="1326"/>
                      </a:lnTo>
                      <a:lnTo>
                        <a:pt x="971" y="1330"/>
                      </a:lnTo>
                      <a:lnTo>
                        <a:pt x="971" y="1332"/>
                      </a:lnTo>
                      <a:lnTo>
                        <a:pt x="971" y="1336"/>
                      </a:lnTo>
                      <a:lnTo>
                        <a:pt x="969" y="1339"/>
                      </a:lnTo>
                      <a:lnTo>
                        <a:pt x="969" y="1343"/>
                      </a:lnTo>
                      <a:lnTo>
                        <a:pt x="969" y="1345"/>
                      </a:lnTo>
                      <a:lnTo>
                        <a:pt x="969" y="1351"/>
                      </a:lnTo>
                      <a:lnTo>
                        <a:pt x="967" y="1353"/>
                      </a:lnTo>
                      <a:lnTo>
                        <a:pt x="967" y="1357"/>
                      </a:lnTo>
                      <a:lnTo>
                        <a:pt x="966" y="1362"/>
                      </a:lnTo>
                      <a:lnTo>
                        <a:pt x="966" y="1364"/>
                      </a:lnTo>
                      <a:lnTo>
                        <a:pt x="964" y="1370"/>
                      </a:lnTo>
                      <a:lnTo>
                        <a:pt x="964" y="1374"/>
                      </a:lnTo>
                      <a:lnTo>
                        <a:pt x="962" y="1377"/>
                      </a:lnTo>
                      <a:lnTo>
                        <a:pt x="962" y="1381"/>
                      </a:lnTo>
                      <a:lnTo>
                        <a:pt x="962" y="1385"/>
                      </a:lnTo>
                      <a:lnTo>
                        <a:pt x="960" y="1389"/>
                      </a:lnTo>
                      <a:lnTo>
                        <a:pt x="958" y="1395"/>
                      </a:lnTo>
                      <a:lnTo>
                        <a:pt x="958" y="1398"/>
                      </a:lnTo>
                      <a:lnTo>
                        <a:pt x="956" y="1402"/>
                      </a:lnTo>
                      <a:lnTo>
                        <a:pt x="956" y="1408"/>
                      </a:lnTo>
                      <a:lnTo>
                        <a:pt x="954" y="1412"/>
                      </a:lnTo>
                      <a:lnTo>
                        <a:pt x="952" y="1415"/>
                      </a:lnTo>
                      <a:lnTo>
                        <a:pt x="952" y="1421"/>
                      </a:lnTo>
                      <a:lnTo>
                        <a:pt x="950" y="1425"/>
                      </a:lnTo>
                      <a:lnTo>
                        <a:pt x="948" y="1429"/>
                      </a:lnTo>
                      <a:lnTo>
                        <a:pt x="947" y="1434"/>
                      </a:lnTo>
                      <a:lnTo>
                        <a:pt x="945" y="1438"/>
                      </a:lnTo>
                      <a:lnTo>
                        <a:pt x="943" y="1442"/>
                      </a:lnTo>
                      <a:lnTo>
                        <a:pt x="943" y="1446"/>
                      </a:lnTo>
                      <a:lnTo>
                        <a:pt x="941" y="1452"/>
                      </a:lnTo>
                      <a:lnTo>
                        <a:pt x="939" y="1455"/>
                      </a:lnTo>
                      <a:lnTo>
                        <a:pt x="937" y="1459"/>
                      </a:lnTo>
                      <a:lnTo>
                        <a:pt x="933" y="1465"/>
                      </a:lnTo>
                      <a:lnTo>
                        <a:pt x="933" y="1469"/>
                      </a:lnTo>
                      <a:lnTo>
                        <a:pt x="929" y="1472"/>
                      </a:lnTo>
                      <a:lnTo>
                        <a:pt x="928" y="1478"/>
                      </a:lnTo>
                      <a:lnTo>
                        <a:pt x="926" y="1482"/>
                      </a:lnTo>
                      <a:lnTo>
                        <a:pt x="924" y="1488"/>
                      </a:lnTo>
                      <a:lnTo>
                        <a:pt x="922" y="1490"/>
                      </a:lnTo>
                      <a:lnTo>
                        <a:pt x="920" y="1495"/>
                      </a:lnTo>
                      <a:lnTo>
                        <a:pt x="916" y="1497"/>
                      </a:lnTo>
                      <a:lnTo>
                        <a:pt x="914" y="1503"/>
                      </a:lnTo>
                      <a:lnTo>
                        <a:pt x="910" y="1507"/>
                      </a:lnTo>
                      <a:lnTo>
                        <a:pt x="909" y="1511"/>
                      </a:lnTo>
                      <a:lnTo>
                        <a:pt x="907" y="1514"/>
                      </a:lnTo>
                      <a:lnTo>
                        <a:pt x="903" y="1518"/>
                      </a:lnTo>
                      <a:lnTo>
                        <a:pt x="901" y="1522"/>
                      </a:lnTo>
                      <a:lnTo>
                        <a:pt x="897" y="1526"/>
                      </a:lnTo>
                      <a:lnTo>
                        <a:pt x="893" y="1530"/>
                      </a:lnTo>
                      <a:lnTo>
                        <a:pt x="891" y="1533"/>
                      </a:lnTo>
                      <a:lnTo>
                        <a:pt x="888" y="1537"/>
                      </a:lnTo>
                      <a:lnTo>
                        <a:pt x="886" y="1541"/>
                      </a:lnTo>
                      <a:lnTo>
                        <a:pt x="882" y="1545"/>
                      </a:lnTo>
                      <a:lnTo>
                        <a:pt x="880" y="1549"/>
                      </a:lnTo>
                      <a:lnTo>
                        <a:pt x="876" y="1550"/>
                      </a:lnTo>
                      <a:lnTo>
                        <a:pt x="874" y="1556"/>
                      </a:lnTo>
                      <a:lnTo>
                        <a:pt x="871" y="1558"/>
                      </a:lnTo>
                      <a:lnTo>
                        <a:pt x="869" y="1562"/>
                      </a:lnTo>
                      <a:lnTo>
                        <a:pt x="865" y="1564"/>
                      </a:lnTo>
                      <a:lnTo>
                        <a:pt x="861" y="1568"/>
                      </a:lnTo>
                      <a:lnTo>
                        <a:pt x="859" y="1571"/>
                      </a:lnTo>
                      <a:lnTo>
                        <a:pt x="855" y="1575"/>
                      </a:lnTo>
                      <a:lnTo>
                        <a:pt x="850" y="1579"/>
                      </a:lnTo>
                      <a:lnTo>
                        <a:pt x="844" y="1587"/>
                      </a:lnTo>
                      <a:lnTo>
                        <a:pt x="838" y="1592"/>
                      </a:lnTo>
                      <a:lnTo>
                        <a:pt x="833" y="1598"/>
                      </a:lnTo>
                      <a:lnTo>
                        <a:pt x="827" y="1602"/>
                      </a:lnTo>
                      <a:lnTo>
                        <a:pt x="821" y="1607"/>
                      </a:lnTo>
                      <a:lnTo>
                        <a:pt x="815" y="1611"/>
                      </a:lnTo>
                      <a:lnTo>
                        <a:pt x="812" y="1615"/>
                      </a:lnTo>
                      <a:lnTo>
                        <a:pt x="806" y="1621"/>
                      </a:lnTo>
                      <a:lnTo>
                        <a:pt x="800" y="1623"/>
                      </a:lnTo>
                      <a:lnTo>
                        <a:pt x="796" y="1626"/>
                      </a:lnTo>
                      <a:lnTo>
                        <a:pt x="793" y="1630"/>
                      </a:lnTo>
                      <a:lnTo>
                        <a:pt x="789" y="1632"/>
                      </a:lnTo>
                      <a:lnTo>
                        <a:pt x="787" y="1634"/>
                      </a:lnTo>
                      <a:lnTo>
                        <a:pt x="783" y="1638"/>
                      </a:lnTo>
                      <a:lnTo>
                        <a:pt x="781" y="1640"/>
                      </a:lnTo>
                      <a:lnTo>
                        <a:pt x="779" y="1642"/>
                      </a:lnTo>
                      <a:lnTo>
                        <a:pt x="777" y="1642"/>
                      </a:lnTo>
                      <a:lnTo>
                        <a:pt x="842" y="1682"/>
                      </a:lnTo>
                      <a:lnTo>
                        <a:pt x="840" y="1683"/>
                      </a:lnTo>
                      <a:lnTo>
                        <a:pt x="836" y="1685"/>
                      </a:lnTo>
                      <a:lnTo>
                        <a:pt x="833" y="1687"/>
                      </a:lnTo>
                      <a:lnTo>
                        <a:pt x="831" y="1691"/>
                      </a:lnTo>
                      <a:lnTo>
                        <a:pt x="827" y="1693"/>
                      </a:lnTo>
                      <a:lnTo>
                        <a:pt x="823" y="1697"/>
                      </a:lnTo>
                      <a:lnTo>
                        <a:pt x="817" y="1701"/>
                      </a:lnTo>
                      <a:lnTo>
                        <a:pt x="814" y="1704"/>
                      </a:lnTo>
                      <a:lnTo>
                        <a:pt x="808" y="1710"/>
                      </a:lnTo>
                      <a:lnTo>
                        <a:pt x="802" y="1716"/>
                      </a:lnTo>
                      <a:lnTo>
                        <a:pt x="798" y="1716"/>
                      </a:lnTo>
                      <a:lnTo>
                        <a:pt x="795" y="1720"/>
                      </a:lnTo>
                      <a:lnTo>
                        <a:pt x="793" y="1721"/>
                      </a:lnTo>
                      <a:lnTo>
                        <a:pt x="789" y="1725"/>
                      </a:lnTo>
                      <a:lnTo>
                        <a:pt x="783" y="1727"/>
                      </a:lnTo>
                      <a:lnTo>
                        <a:pt x="781" y="1731"/>
                      </a:lnTo>
                      <a:lnTo>
                        <a:pt x="777" y="1733"/>
                      </a:lnTo>
                      <a:lnTo>
                        <a:pt x="774" y="1737"/>
                      </a:lnTo>
                      <a:lnTo>
                        <a:pt x="768" y="1739"/>
                      </a:lnTo>
                      <a:lnTo>
                        <a:pt x="764" y="1742"/>
                      </a:lnTo>
                      <a:lnTo>
                        <a:pt x="760" y="1746"/>
                      </a:lnTo>
                      <a:lnTo>
                        <a:pt x="756" y="1748"/>
                      </a:lnTo>
                      <a:lnTo>
                        <a:pt x="751" y="1752"/>
                      </a:lnTo>
                      <a:lnTo>
                        <a:pt x="747" y="1754"/>
                      </a:lnTo>
                      <a:lnTo>
                        <a:pt x="743" y="1758"/>
                      </a:lnTo>
                      <a:lnTo>
                        <a:pt x="737" y="1761"/>
                      </a:lnTo>
                      <a:lnTo>
                        <a:pt x="732" y="1765"/>
                      </a:lnTo>
                      <a:lnTo>
                        <a:pt x="726" y="1767"/>
                      </a:lnTo>
                      <a:lnTo>
                        <a:pt x="720" y="1771"/>
                      </a:lnTo>
                      <a:lnTo>
                        <a:pt x="717" y="1775"/>
                      </a:lnTo>
                      <a:lnTo>
                        <a:pt x="713" y="1777"/>
                      </a:lnTo>
                      <a:lnTo>
                        <a:pt x="707" y="1780"/>
                      </a:lnTo>
                      <a:lnTo>
                        <a:pt x="701" y="1784"/>
                      </a:lnTo>
                      <a:lnTo>
                        <a:pt x="698" y="1788"/>
                      </a:lnTo>
                      <a:lnTo>
                        <a:pt x="690" y="1790"/>
                      </a:lnTo>
                      <a:lnTo>
                        <a:pt x="684" y="1794"/>
                      </a:lnTo>
                      <a:lnTo>
                        <a:pt x="679" y="1797"/>
                      </a:lnTo>
                      <a:lnTo>
                        <a:pt x="673" y="1799"/>
                      </a:lnTo>
                      <a:lnTo>
                        <a:pt x="667" y="1803"/>
                      </a:lnTo>
                      <a:lnTo>
                        <a:pt x="661" y="1805"/>
                      </a:lnTo>
                      <a:lnTo>
                        <a:pt x="656" y="1809"/>
                      </a:lnTo>
                      <a:lnTo>
                        <a:pt x="650" y="1813"/>
                      </a:lnTo>
                      <a:lnTo>
                        <a:pt x="642" y="1816"/>
                      </a:lnTo>
                      <a:lnTo>
                        <a:pt x="637" y="1820"/>
                      </a:lnTo>
                      <a:lnTo>
                        <a:pt x="631" y="1822"/>
                      </a:lnTo>
                      <a:lnTo>
                        <a:pt x="623" y="1824"/>
                      </a:lnTo>
                      <a:lnTo>
                        <a:pt x="618" y="1828"/>
                      </a:lnTo>
                      <a:lnTo>
                        <a:pt x="610" y="1830"/>
                      </a:lnTo>
                      <a:lnTo>
                        <a:pt x="604" y="1834"/>
                      </a:lnTo>
                      <a:lnTo>
                        <a:pt x="599" y="1837"/>
                      </a:lnTo>
                      <a:lnTo>
                        <a:pt x="591" y="1839"/>
                      </a:lnTo>
                      <a:lnTo>
                        <a:pt x="585" y="1841"/>
                      </a:lnTo>
                      <a:lnTo>
                        <a:pt x="578" y="1843"/>
                      </a:lnTo>
                      <a:lnTo>
                        <a:pt x="570" y="1847"/>
                      </a:lnTo>
                      <a:lnTo>
                        <a:pt x="563" y="1849"/>
                      </a:lnTo>
                      <a:lnTo>
                        <a:pt x="557" y="1853"/>
                      </a:lnTo>
                      <a:lnTo>
                        <a:pt x="549" y="1855"/>
                      </a:lnTo>
                      <a:lnTo>
                        <a:pt x="542" y="1858"/>
                      </a:lnTo>
                      <a:lnTo>
                        <a:pt x="536" y="1858"/>
                      </a:lnTo>
                      <a:lnTo>
                        <a:pt x="528" y="1860"/>
                      </a:lnTo>
                      <a:lnTo>
                        <a:pt x="521" y="1862"/>
                      </a:lnTo>
                      <a:lnTo>
                        <a:pt x="513" y="1866"/>
                      </a:lnTo>
                      <a:lnTo>
                        <a:pt x="506" y="1868"/>
                      </a:lnTo>
                      <a:lnTo>
                        <a:pt x="500" y="1870"/>
                      </a:lnTo>
                      <a:lnTo>
                        <a:pt x="492" y="1872"/>
                      </a:lnTo>
                      <a:lnTo>
                        <a:pt x="485" y="1874"/>
                      </a:lnTo>
                      <a:lnTo>
                        <a:pt x="477" y="1875"/>
                      </a:lnTo>
                      <a:lnTo>
                        <a:pt x="471" y="1877"/>
                      </a:lnTo>
                      <a:lnTo>
                        <a:pt x="462" y="1879"/>
                      </a:lnTo>
                      <a:lnTo>
                        <a:pt x="456" y="1881"/>
                      </a:lnTo>
                      <a:lnTo>
                        <a:pt x="449" y="1881"/>
                      </a:lnTo>
                      <a:lnTo>
                        <a:pt x="441" y="1885"/>
                      </a:lnTo>
                      <a:lnTo>
                        <a:pt x="433" y="1885"/>
                      </a:lnTo>
                      <a:lnTo>
                        <a:pt x="428" y="1887"/>
                      </a:lnTo>
                      <a:lnTo>
                        <a:pt x="418" y="1889"/>
                      </a:lnTo>
                      <a:lnTo>
                        <a:pt x="411" y="1891"/>
                      </a:lnTo>
                      <a:lnTo>
                        <a:pt x="405" y="1891"/>
                      </a:lnTo>
                      <a:lnTo>
                        <a:pt x="397" y="1893"/>
                      </a:lnTo>
                      <a:lnTo>
                        <a:pt x="390" y="1893"/>
                      </a:lnTo>
                      <a:lnTo>
                        <a:pt x="382" y="1894"/>
                      </a:lnTo>
                      <a:lnTo>
                        <a:pt x="374" y="1896"/>
                      </a:lnTo>
                      <a:lnTo>
                        <a:pt x="367" y="1898"/>
                      </a:lnTo>
                      <a:lnTo>
                        <a:pt x="361" y="1898"/>
                      </a:lnTo>
                      <a:lnTo>
                        <a:pt x="353" y="1898"/>
                      </a:lnTo>
                      <a:lnTo>
                        <a:pt x="346" y="1898"/>
                      </a:lnTo>
                      <a:lnTo>
                        <a:pt x="338" y="1900"/>
                      </a:lnTo>
                      <a:lnTo>
                        <a:pt x="333" y="1900"/>
                      </a:lnTo>
                      <a:lnTo>
                        <a:pt x="325" y="1900"/>
                      </a:lnTo>
                      <a:lnTo>
                        <a:pt x="317" y="1900"/>
                      </a:lnTo>
                      <a:lnTo>
                        <a:pt x="310" y="1902"/>
                      </a:lnTo>
                      <a:lnTo>
                        <a:pt x="304" y="1902"/>
                      </a:lnTo>
                      <a:lnTo>
                        <a:pt x="296" y="1902"/>
                      </a:lnTo>
                      <a:lnTo>
                        <a:pt x="289" y="1902"/>
                      </a:lnTo>
                      <a:lnTo>
                        <a:pt x="283" y="1904"/>
                      </a:lnTo>
                      <a:lnTo>
                        <a:pt x="276" y="1904"/>
                      </a:lnTo>
                      <a:lnTo>
                        <a:pt x="270" y="1904"/>
                      </a:lnTo>
                      <a:lnTo>
                        <a:pt x="262" y="1904"/>
                      </a:lnTo>
                      <a:lnTo>
                        <a:pt x="255" y="1904"/>
                      </a:lnTo>
                      <a:lnTo>
                        <a:pt x="249" y="1904"/>
                      </a:lnTo>
                      <a:lnTo>
                        <a:pt x="241" y="1902"/>
                      </a:lnTo>
                      <a:lnTo>
                        <a:pt x="236" y="1902"/>
                      </a:lnTo>
                      <a:lnTo>
                        <a:pt x="230" y="1902"/>
                      </a:lnTo>
                      <a:lnTo>
                        <a:pt x="222" y="1900"/>
                      </a:lnTo>
                      <a:lnTo>
                        <a:pt x="217" y="1900"/>
                      </a:lnTo>
                      <a:lnTo>
                        <a:pt x="211" y="1900"/>
                      </a:lnTo>
                      <a:lnTo>
                        <a:pt x="205" y="1900"/>
                      </a:lnTo>
                      <a:lnTo>
                        <a:pt x="198" y="1898"/>
                      </a:lnTo>
                      <a:lnTo>
                        <a:pt x="192" y="1898"/>
                      </a:lnTo>
                      <a:lnTo>
                        <a:pt x="186" y="1898"/>
                      </a:lnTo>
                      <a:lnTo>
                        <a:pt x="182" y="1898"/>
                      </a:lnTo>
                      <a:lnTo>
                        <a:pt x="175" y="1896"/>
                      </a:lnTo>
                      <a:lnTo>
                        <a:pt x="171" y="1896"/>
                      </a:lnTo>
                      <a:lnTo>
                        <a:pt x="165" y="1894"/>
                      </a:lnTo>
                      <a:lnTo>
                        <a:pt x="160" y="1893"/>
                      </a:lnTo>
                      <a:lnTo>
                        <a:pt x="154" y="1893"/>
                      </a:lnTo>
                      <a:lnTo>
                        <a:pt x="150" y="1891"/>
                      </a:lnTo>
                      <a:lnTo>
                        <a:pt x="144" y="1889"/>
                      </a:lnTo>
                      <a:lnTo>
                        <a:pt x="139" y="1887"/>
                      </a:lnTo>
                      <a:lnTo>
                        <a:pt x="133" y="1887"/>
                      </a:lnTo>
                      <a:lnTo>
                        <a:pt x="127" y="1885"/>
                      </a:lnTo>
                      <a:lnTo>
                        <a:pt x="123" y="1883"/>
                      </a:lnTo>
                      <a:lnTo>
                        <a:pt x="120" y="1881"/>
                      </a:lnTo>
                      <a:lnTo>
                        <a:pt x="114" y="1879"/>
                      </a:lnTo>
                      <a:lnTo>
                        <a:pt x="110" y="1877"/>
                      </a:lnTo>
                      <a:lnTo>
                        <a:pt x="106" y="1875"/>
                      </a:lnTo>
                      <a:lnTo>
                        <a:pt x="103" y="1874"/>
                      </a:lnTo>
                      <a:lnTo>
                        <a:pt x="97" y="1872"/>
                      </a:lnTo>
                      <a:lnTo>
                        <a:pt x="93" y="1870"/>
                      </a:lnTo>
                      <a:lnTo>
                        <a:pt x="89" y="1868"/>
                      </a:lnTo>
                      <a:lnTo>
                        <a:pt x="87" y="1866"/>
                      </a:lnTo>
                      <a:lnTo>
                        <a:pt x="82" y="1864"/>
                      </a:lnTo>
                      <a:lnTo>
                        <a:pt x="78" y="1862"/>
                      </a:lnTo>
                      <a:lnTo>
                        <a:pt x="74" y="1860"/>
                      </a:lnTo>
                      <a:lnTo>
                        <a:pt x="70" y="1858"/>
                      </a:lnTo>
                      <a:lnTo>
                        <a:pt x="68" y="1856"/>
                      </a:lnTo>
                      <a:lnTo>
                        <a:pt x="65" y="1855"/>
                      </a:lnTo>
                      <a:lnTo>
                        <a:pt x="61" y="1853"/>
                      </a:lnTo>
                      <a:lnTo>
                        <a:pt x="59" y="1851"/>
                      </a:lnTo>
                      <a:lnTo>
                        <a:pt x="51" y="1845"/>
                      </a:lnTo>
                      <a:lnTo>
                        <a:pt x="46" y="1841"/>
                      </a:lnTo>
                      <a:lnTo>
                        <a:pt x="42" y="1837"/>
                      </a:lnTo>
                      <a:lnTo>
                        <a:pt x="38" y="1834"/>
                      </a:lnTo>
                      <a:lnTo>
                        <a:pt x="32" y="1830"/>
                      </a:lnTo>
                      <a:lnTo>
                        <a:pt x="27" y="1824"/>
                      </a:lnTo>
                      <a:lnTo>
                        <a:pt x="25" y="1822"/>
                      </a:lnTo>
                      <a:lnTo>
                        <a:pt x="21" y="1818"/>
                      </a:lnTo>
                      <a:lnTo>
                        <a:pt x="15" y="1815"/>
                      </a:lnTo>
                      <a:lnTo>
                        <a:pt x="13" y="1811"/>
                      </a:lnTo>
                      <a:lnTo>
                        <a:pt x="9" y="1809"/>
                      </a:lnTo>
                      <a:lnTo>
                        <a:pt x="9" y="1805"/>
                      </a:lnTo>
                      <a:lnTo>
                        <a:pt x="6" y="1799"/>
                      </a:lnTo>
                      <a:lnTo>
                        <a:pt x="2" y="1797"/>
                      </a:lnTo>
                      <a:lnTo>
                        <a:pt x="0" y="1796"/>
                      </a:lnTo>
                      <a:lnTo>
                        <a:pt x="0" y="1794"/>
                      </a:lnTo>
                      <a:lnTo>
                        <a:pt x="0" y="1792"/>
                      </a:lnTo>
                      <a:lnTo>
                        <a:pt x="2" y="1788"/>
                      </a:lnTo>
                      <a:lnTo>
                        <a:pt x="6" y="1784"/>
                      </a:lnTo>
                      <a:lnTo>
                        <a:pt x="7" y="1778"/>
                      </a:lnTo>
                      <a:lnTo>
                        <a:pt x="11" y="1773"/>
                      </a:lnTo>
                      <a:lnTo>
                        <a:pt x="13" y="1769"/>
                      </a:lnTo>
                      <a:lnTo>
                        <a:pt x="15" y="1765"/>
                      </a:lnTo>
                      <a:lnTo>
                        <a:pt x="17" y="1761"/>
                      </a:lnTo>
                      <a:lnTo>
                        <a:pt x="21" y="1759"/>
                      </a:lnTo>
                      <a:lnTo>
                        <a:pt x="25" y="1758"/>
                      </a:lnTo>
                      <a:lnTo>
                        <a:pt x="27" y="1752"/>
                      </a:lnTo>
                      <a:lnTo>
                        <a:pt x="30" y="1748"/>
                      </a:lnTo>
                      <a:lnTo>
                        <a:pt x="32" y="1746"/>
                      </a:lnTo>
                      <a:lnTo>
                        <a:pt x="38" y="1742"/>
                      </a:lnTo>
                      <a:lnTo>
                        <a:pt x="40" y="1739"/>
                      </a:lnTo>
                      <a:lnTo>
                        <a:pt x="44" y="1735"/>
                      </a:lnTo>
                      <a:lnTo>
                        <a:pt x="49" y="1733"/>
                      </a:lnTo>
                      <a:lnTo>
                        <a:pt x="53" y="1729"/>
                      </a:lnTo>
                      <a:lnTo>
                        <a:pt x="57" y="1727"/>
                      </a:lnTo>
                      <a:lnTo>
                        <a:pt x="63" y="1723"/>
                      </a:lnTo>
                      <a:lnTo>
                        <a:pt x="68" y="1721"/>
                      </a:lnTo>
                      <a:lnTo>
                        <a:pt x="72" y="1720"/>
                      </a:lnTo>
                      <a:lnTo>
                        <a:pt x="78" y="1718"/>
                      </a:lnTo>
                      <a:lnTo>
                        <a:pt x="84" y="1716"/>
                      </a:lnTo>
                      <a:lnTo>
                        <a:pt x="91" y="1716"/>
                      </a:lnTo>
                      <a:lnTo>
                        <a:pt x="95" y="1714"/>
                      </a:lnTo>
                      <a:lnTo>
                        <a:pt x="103" y="1712"/>
                      </a:lnTo>
                      <a:lnTo>
                        <a:pt x="106" y="1712"/>
                      </a:lnTo>
                      <a:lnTo>
                        <a:pt x="108" y="1710"/>
                      </a:lnTo>
                      <a:lnTo>
                        <a:pt x="112" y="1710"/>
                      </a:lnTo>
                      <a:lnTo>
                        <a:pt x="116" y="1710"/>
                      </a:lnTo>
                      <a:lnTo>
                        <a:pt x="120" y="1710"/>
                      </a:lnTo>
                      <a:lnTo>
                        <a:pt x="123" y="1710"/>
                      </a:lnTo>
                      <a:lnTo>
                        <a:pt x="127" y="1710"/>
                      </a:lnTo>
                      <a:lnTo>
                        <a:pt x="131" y="1710"/>
                      </a:lnTo>
                      <a:lnTo>
                        <a:pt x="133" y="1710"/>
                      </a:lnTo>
                      <a:lnTo>
                        <a:pt x="139" y="1710"/>
                      </a:lnTo>
                      <a:lnTo>
                        <a:pt x="141" y="1710"/>
                      </a:lnTo>
                      <a:lnTo>
                        <a:pt x="146" y="1710"/>
                      </a:lnTo>
                      <a:lnTo>
                        <a:pt x="150" y="1710"/>
                      </a:lnTo>
                      <a:lnTo>
                        <a:pt x="154" y="1710"/>
                      </a:lnTo>
                      <a:lnTo>
                        <a:pt x="158" y="1710"/>
                      </a:lnTo>
                      <a:lnTo>
                        <a:pt x="161" y="1710"/>
                      </a:lnTo>
                      <a:lnTo>
                        <a:pt x="165" y="1710"/>
                      </a:lnTo>
                      <a:lnTo>
                        <a:pt x="171" y="1710"/>
                      </a:lnTo>
                      <a:lnTo>
                        <a:pt x="173" y="1710"/>
                      </a:lnTo>
                      <a:lnTo>
                        <a:pt x="179" y="1710"/>
                      </a:lnTo>
                      <a:lnTo>
                        <a:pt x="182" y="1710"/>
                      </a:lnTo>
                      <a:lnTo>
                        <a:pt x="188" y="1710"/>
                      </a:lnTo>
                      <a:lnTo>
                        <a:pt x="192" y="1710"/>
                      </a:lnTo>
                      <a:lnTo>
                        <a:pt x="196" y="1710"/>
                      </a:lnTo>
                      <a:lnTo>
                        <a:pt x="201" y="1710"/>
                      </a:lnTo>
                      <a:lnTo>
                        <a:pt x="205" y="1710"/>
                      </a:lnTo>
                      <a:lnTo>
                        <a:pt x="211" y="1710"/>
                      </a:lnTo>
                      <a:lnTo>
                        <a:pt x="217" y="1710"/>
                      </a:lnTo>
                      <a:lnTo>
                        <a:pt x="220" y="1710"/>
                      </a:lnTo>
                      <a:lnTo>
                        <a:pt x="226" y="1710"/>
                      </a:lnTo>
                      <a:lnTo>
                        <a:pt x="230" y="1710"/>
                      </a:lnTo>
                      <a:lnTo>
                        <a:pt x="236" y="1710"/>
                      </a:lnTo>
                      <a:lnTo>
                        <a:pt x="239" y="1708"/>
                      </a:lnTo>
                      <a:lnTo>
                        <a:pt x="245" y="1708"/>
                      </a:lnTo>
                      <a:lnTo>
                        <a:pt x="251" y="1708"/>
                      </a:lnTo>
                      <a:lnTo>
                        <a:pt x="255" y="1708"/>
                      </a:lnTo>
                      <a:lnTo>
                        <a:pt x="260" y="1706"/>
                      </a:lnTo>
                      <a:lnTo>
                        <a:pt x="266" y="1706"/>
                      </a:lnTo>
                      <a:lnTo>
                        <a:pt x="272" y="1704"/>
                      </a:lnTo>
                      <a:lnTo>
                        <a:pt x="277" y="1704"/>
                      </a:lnTo>
                      <a:lnTo>
                        <a:pt x="283" y="1704"/>
                      </a:lnTo>
                      <a:lnTo>
                        <a:pt x="289" y="1704"/>
                      </a:lnTo>
                      <a:lnTo>
                        <a:pt x="295" y="1702"/>
                      </a:lnTo>
                      <a:lnTo>
                        <a:pt x="302" y="1702"/>
                      </a:lnTo>
                      <a:lnTo>
                        <a:pt x="308" y="1701"/>
                      </a:lnTo>
                      <a:lnTo>
                        <a:pt x="314" y="1699"/>
                      </a:lnTo>
                      <a:lnTo>
                        <a:pt x="317" y="1699"/>
                      </a:lnTo>
                      <a:lnTo>
                        <a:pt x="325" y="1697"/>
                      </a:lnTo>
                      <a:lnTo>
                        <a:pt x="331" y="1695"/>
                      </a:lnTo>
                      <a:lnTo>
                        <a:pt x="336" y="1693"/>
                      </a:lnTo>
                      <a:lnTo>
                        <a:pt x="342" y="1691"/>
                      </a:lnTo>
                      <a:lnTo>
                        <a:pt x="350" y="1689"/>
                      </a:lnTo>
                      <a:lnTo>
                        <a:pt x="355" y="1687"/>
                      </a:lnTo>
                      <a:lnTo>
                        <a:pt x="361" y="1685"/>
                      </a:lnTo>
                      <a:lnTo>
                        <a:pt x="367" y="1683"/>
                      </a:lnTo>
                      <a:lnTo>
                        <a:pt x="374" y="1680"/>
                      </a:lnTo>
                      <a:lnTo>
                        <a:pt x="380" y="1678"/>
                      </a:lnTo>
                      <a:lnTo>
                        <a:pt x="390" y="1676"/>
                      </a:lnTo>
                      <a:lnTo>
                        <a:pt x="395" y="1672"/>
                      </a:lnTo>
                      <a:lnTo>
                        <a:pt x="403" y="1670"/>
                      </a:lnTo>
                      <a:lnTo>
                        <a:pt x="409" y="1666"/>
                      </a:lnTo>
                      <a:lnTo>
                        <a:pt x="416" y="1664"/>
                      </a:lnTo>
                      <a:lnTo>
                        <a:pt x="422" y="1659"/>
                      </a:lnTo>
                      <a:lnTo>
                        <a:pt x="430" y="1657"/>
                      </a:lnTo>
                      <a:lnTo>
                        <a:pt x="435" y="1653"/>
                      </a:lnTo>
                      <a:lnTo>
                        <a:pt x="443" y="1647"/>
                      </a:lnTo>
                      <a:lnTo>
                        <a:pt x="449" y="1644"/>
                      </a:lnTo>
                      <a:lnTo>
                        <a:pt x="456" y="1640"/>
                      </a:lnTo>
                      <a:lnTo>
                        <a:pt x="462" y="1636"/>
                      </a:lnTo>
                      <a:lnTo>
                        <a:pt x="468" y="1632"/>
                      </a:lnTo>
                      <a:lnTo>
                        <a:pt x="475" y="1628"/>
                      </a:lnTo>
                      <a:lnTo>
                        <a:pt x="481" y="1623"/>
                      </a:lnTo>
                      <a:lnTo>
                        <a:pt x="488" y="1619"/>
                      </a:lnTo>
                      <a:lnTo>
                        <a:pt x="494" y="1615"/>
                      </a:lnTo>
                      <a:lnTo>
                        <a:pt x="500" y="1609"/>
                      </a:lnTo>
                      <a:lnTo>
                        <a:pt x="507" y="1606"/>
                      </a:lnTo>
                      <a:lnTo>
                        <a:pt x="513" y="1600"/>
                      </a:lnTo>
                      <a:lnTo>
                        <a:pt x="519" y="1596"/>
                      </a:lnTo>
                      <a:lnTo>
                        <a:pt x="525" y="1590"/>
                      </a:lnTo>
                      <a:lnTo>
                        <a:pt x="532" y="1587"/>
                      </a:lnTo>
                      <a:lnTo>
                        <a:pt x="538" y="1581"/>
                      </a:lnTo>
                      <a:lnTo>
                        <a:pt x="544" y="1577"/>
                      </a:lnTo>
                      <a:lnTo>
                        <a:pt x="549" y="1571"/>
                      </a:lnTo>
                      <a:lnTo>
                        <a:pt x="557" y="1568"/>
                      </a:lnTo>
                      <a:lnTo>
                        <a:pt x="561" y="1562"/>
                      </a:lnTo>
                      <a:lnTo>
                        <a:pt x="568" y="1558"/>
                      </a:lnTo>
                      <a:lnTo>
                        <a:pt x="574" y="1552"/>
                      </a:lnTo>
                      <a:lnTo>
                        <a:pt x="580" y="1547"/>
                      </a:lnTo>
                      <a:lnTo>
                        <a:pt x="585" y="1543"/>
                      </a:lnTo>
                      <a:lnTo>
                        <a:pt x="589" y="1537"/>
                      </a:lnTo>
                      <a:lnTo>
                        <a:pt x="595" y="1533"/>
                      </a:lnTo>
                      <a:lnTo>
                        <a:pt x="601" y="1530"/>
                      </a:lnTo>
                      <a:lnTo>
                        <a:pt x="604" y="1524"/>
                      </a:lnTo>
                      <a:lnTo>
                        <a:pt x="610" y="1520"/>
                      </a:lnTo>
                      <a:lnTo>
                        <a:pt x="614" y="1514"/>
                      </a:lnTo>
                      <a:lnTo>
                        <a:pt x="620" y="1511"/>
                      </a:lnTo>
                      <a:lnTo>
                        <a:pt x="623" y="1505"/>
                      </a:lnTo>
                      <a:lnTo>
                        <a:pt x="627" y="1501"/>
                      </a:lnTo>
                      <a:lnTo>
                        <a:pt x="631" y="1497"/>
                      </a:lnTo>
                      <a:lnTo>
                        <a:pt x="637" y="1493"/>
                      </a:lnTo>
                      <a:lnTo>
                        <a:pt x="639" y="1490"/>
                      </a:lnTo>
                      <a:lnTo>
                        <a:pt x="644" y="1484"/>
                      </a:lnTo>
                      <a:lnTo>
                        <a:pt x="648" y="1482"/>
                      </a:lnTo>
                      <a:lnTo>
                        <a:pt x="652" y="1478"/>
                      </a:lnTo>
                      <a:lnTo>
                        <a:pt x="654" y="1474"/>
                      </a:lnTo>
                      <a:lnTo>
                        <a:pt x="658" y="1471"/>
                      </a:lnTo>
                      <a:lnTo>
                        <a:pt x="661" y="1469"/>
                      </a:lnTo>
                      <a:lnTo>
                        <a:pt x="665" y="1465"/>
                      </a:lnTo>
                      <a:lnTo>
                        <a:pt x="667" y="1461"/>
                      </a:lnTo>
                      <a:lnTo>
                        <a:pt x="669" y="1457"/>
                      </a:lnTo>
                      <a:lnTo>
                        <a:pt x="673" y="1455"/>
                      </a:lnTo>
                      <a:lnTo>
                        <a:pt x="675" y="1453"/>
                      </a:lnTo>
                      <a:lnTo>
                        <a:pt x="679" y="1450"/>
                      </a:lnTo>
                      <a:lnTo>
                        <a:pt x="682" y="1444"/>
                      </a:lnTo>
                      <a:lnTo>
                        <a:pt x="690" y="1438"/>
                      </a:lnTo>
                      <a:lnTo>
                        <a:pt x="688" y="1438"/>
                      </a:lnTo>
                      <a:lnTo>
                        <a:pt x="684" y="1440"/>
                      </a:lnTo>
                      <a:lnTo>
                        <a:pt x="680" y="1444"/>
                      </a:lnTo>
                      <a:lnTo>
                        <a:pt x="679" y="1446"/>
                      </a:lnTo>
                      <a:lnTo>
                        <a:pt x="673" y="1448"/>
                      </a:lnTo>
                      <a:lnTo>
                        <a:pt x="669" y="1452"/>
                      </a:lnTo>
                      <a:lnTo>
                        <a:pt x="663" y="1455"/>
                      </a:lnTo>
                      <a:lnTo>
                        <a:pt x="658" y="1457"/>
                      </a:lnTo>
                      <a:lnTo>
                        <a:pt x="650" y="1463"/>
                      </a:lnTo>
                      <a:lnTo>
                        <a:pt x="644" y="1467"/>
                      </a:lnTo>
                      <a:lnTo>
                        <a:pt x="641" y="1469"/>
                      </a:lnTo>
                      <a:lnTo>
                        <a:pt x="637" y="1471"/>
                      </a:lnTo>
                      <a:lnTo>
                        <a:pt x="635" y="1472"/>
                      </a:lnTo>
                      <a:lnTo>
                        <a:pt x="631" y="1474"/>
                      </a:lnTo>
                      <a:lnTo>
                        <a:pt x="625" y="1478"/>
                      </a:lnTo>
                      <a:lnTo>
                        <a:pt x="623" y="1480"/>
                      </a:lnTo>
                      <a:lnTo>
                        <a:pt x="620" y="1482"/>
                      </a:lnTo>
                      <a:lnTo>
                        <a:pt x="616" y="1486"/>
                      </a:lnTo>
                      <a:lnTo>
                        <a:pt x="610" y="1488"/>
                      </a:lnTo>
                      <a:lnTo>
                        <a:pt x="606" y="1490"/>
                      </a:lnTo>
                      <a:lnTo>
                        <a:pt x="603" y="1493"/>
                      </a:lnTo>
                      <a:lnTo>
                        <a:pt x="599" y="1495"/>
                      </a:lnTo>
                      <a:lnTo>
                        <a:pt x="593" y="1497"/>
                      </a:lnTo>
                      <a:lnTo>
                        <a:pt x="589" y="1501"/>
                      </a:lnTo>
                      <a:lnTo>
                        <a:pt x="585" y="1503"/>
                      </a:lnTo>
                      <a:lnTo>
                        <a:pt x="582" y="1507"/>
                      </a:lnTo>
                      <a:lnTo>
                        <a:pt x="576" y="1509"/>
                      </a:lnTo>
                      <a:lnTo>
                        <a:pt x="572" y="1512"/>
                      </a:lnTo>
                      <a:lnTo>
                        <a:pt x="566" y="1514"/>
                      </a:lnTo>
                      <a:lnTo>
                        <a:pt x="563" y="1516"/>
                      </a:lnTo>
                      <a:lnTo>
                        <a:pt x="557" y="1518"/>
                      </a:lnTo>
                      <a:lnTo>
                        <a:pt x="553" y="1522"/>
                      </a:lnTo>
                      <a:lnTo>
                        <a:pt x="549" y="1526"/>
                      </a:lnTo>
                      <a:lnTo>
                        <a:pt x="544" y="1528"/>
                      </a:lnTo>
                      <a:lnTo>
                        <a:pt x="538" y="1530"/>
                      </a:lnTo>
                      <a:lnTo>
                        <a:pt x="534" y="1531"/>
                      </a:lnTo>
                      <a:lnTo>
                        <a:pt x="530" y="1533"/>
                      </a:lnTo>
                      <a:lnTo>
                        <a:pt x="525" y="1537"/>
                      </a:lnTo>
                      <a:lnTo>
                        <a:pt x="519" y="1539"/>
                      </a:lnTo>
                      <a:lnTo>
                        <a:pt x="515" y="1543"/>
                      </a:lnTo>
                      <a:lnTo>
                        <a:pt x="511" y="1545"/>
                      </a:lnTo>
                      <a:lnTo>
                        <a:pt x="506" y="1547"/>
                      </a:lnTo>
                      <a:lnTo>
                        <a:pt x="502" y="1550"/>
                      </a:lnTo>
                      <a:lnTo>
                        <a:pt x="496" y="1552"/>
                      </a:lnTo>
                      <a:lnTo>
                        <a:pt x="492" y="1554"/>
                      </a:lnTo>
                      <a:lnTo>
                        <a:pt x="487" y="1558"/>
                      </a:lnTo>
                      <a:lnTo>
                        <a:pt x="483" y="1558"/>
                      </a:lnTo>
                      <a:lnTo>
                        <a:pt x="479" y="1562"/>
                      </a:lnTo>
                      <a:lnTo>
                        <a:pt x="473" y="1564"/>
                      </a:lnTo>
                      <a:lnTo>
                        <a:pt x="471" y="1566"/>
                      </a:lnTo>
                      <a:lnTo>
                        <a:pt x="466" y="1568"/>
                      </a:lnTo>
                      <a:lnTo>
                        <a:pt x="460" y="1569"/>
                      </a:lnTo>
                      <a:lnTo>
                        <a:pt x="456" y="1571"/>
                      </a:lnTo>
                      <a:lnTo>
                        <a:pt x="452" y="1573"/>
                      </a:lnTo>
                      <a:lnTo>
                        <a:pt x="447" y="1575"/>
                      </a:lnTo>
                      <a:lnTo>
                        <a:pt x="443" y="1577"/>
                      </a:lnTo>
                      <a:lnTo>
                        <a:pt x="439" y="1579"/>
                      </a:lnTo>
                      <a:lnTo>
                        <a:pt x="435" y="1579"/>
                      </a:lnTo>
                      <a:lnTo>
                        <a:pt x="431" y="1581"/>
                      </a:lnTo>
                      <a:lnTo>
                        <a:pt x="428" y="1583"/>
                      </a:lnTo>
                      <a:lnTo>
                        <a:pt x="424" y="1583"/>
                      </a:lnTo>
                      <a:lnTo>
                        <a:pt x="418" y="1585"/>
                      </a:lnTo>
                      <a:lnTo>
                        <a:pt x="416" y="1587"/>
                      </a:lnTo>
                      <a:lnTo>
                        <a:pt x="412" y="1588"/>
                      </a:lnTo>
                      <a:lnTo>
                        <a:pt x="409" y="1590"/>
                      </a:lnTo>
                      <a:lnTo>
                        <a:pt x="405" y="1590"/>
                      </a:lnTo>
                      <a:lnTo>
                        <a:pt x="401" y="1592"/>
                      </a:lnTo>
                      <a:lnTo>
                        <a:pt x="397" y="1594"/>
                      </a:lnTo>
                      <a:lnTo>
                        <a:pt x="395" y="1594"/>
                      </a:lnTo>
                      <a:lnTo>
                        <a:pt x="391" y="1594"/>
                      </a:lnTo>
                      <a:lnTo>
                        <a:pt x="388" y="1596"/>
                      </a:lnTo>
                      <a:lnTo>
                        <a:pt x="384" y="1596"/>
                      </a:lnTo>
                      <a:lnTo>
                        <a:pt x="380" y="1596"/>
                      </a:lnTo>
                      <a:lnTo>
                        <a:pt x="378" y="1598"/>
                      </a:lnTo>
                      <a:lnTo>
                        <a:pt x="372" y="1598"/>
                      </a:lnTo>
                      <a:lnTo>
                        <a:pt x="365" y="1602"/>
                      </a:lnTo>
                      <a:lnTo>
                        <a:pt x="361" y="1602"/>
                      </a:lnTo>
                      <a:lnTo>
                        <a:pt x="355" y="1604"/>
                      </a:lnTo>
                      <a:lnTo>
                        <a:pt x="350" y="1604"/>
                      </a:lnTo>
                      <a:lnTo>
                        <a:pt x="346" y="1606"/>
                      </a:lnTo>
                      <a:lnTo>
                        <a:pt x="340" y="1606"/>
                      </a:lnTo>
                      <a:lnTo>
                        <a:pt x="336" y="1607"/>
                      </a:lnTo>
                      <a:lnTo>
                        <a:pt x="333" y="1607"/>
                      </a:lnTo>
                      <a:lnTo>
                        <a:pt x="329" y="1607"/>
                      </a:lnTo>
                      <a:lnTo>
                        <a:pt x="312" y="1609"/>
                      </a:lnTo>
                      <a:lnTo>
                        <a:pt x="317" y="1602"/>
                      </a:lnTo>
                      <a:lnTo>
                        <a:pt x="323" y="1598"/>
                      </a:lnTo>
                      <a:lnTo>
                        <a:pt x="327" y="1594"/>
                      </a:lnTo>
                      <a:lnTo>
                        <a:pt x="331" y="1590"/>
                      </a:lnTo>
                      <a:lnTo>
                        <a:pt x="334" y="1587"/>
                      </a:lnTo>
                      <a:lnTo>
                        <a:pt x="340" y="1581"/>
                      </a:lnTo>
                      <a:lnTo>
                        <a:pt x="346" y="1575"/>
                      </a:lnTo>
                      <a:lnTo>
                        <a:pt x="352" y="1569"/>
                      </a:lnTo>
                      <a:lnTo>
                        <a:pt x="353" y="1566"/>
                      </a:lnTo>
                      <a:lnTo>
                        <a:pt x="355" y="1564"/>
                      </a:lnTo>
                      <a:lnTo>
                        <a:pt x="359" y="1560"/>
                      </a:lnTo>
                      <a:lnTo>
                        <a:pt x="363" y="1558"/>
                      </a:lnTo>
                      <a:lnTo>
                        <a:pt x="367" y="1552"/>
                      </a:lnTo>
                      <a:lnTo>
                        <a:pt x="371" y="1550"/>
                      </a:lnTo>
                      <a:lnTo>
                        <a:pt x="372" y="1547"/>
                      </a:lnTo>
                      <a:lnTo>
                        <a:pt x="376" y="1543"/>
                      </a:lnTo>
                      <a:lnTo>
                        <a:pt x="380" y="1539"/>
                      </a:lnTo>
                      <a:lnTo>
                        <a:pt x="384" y="1535"/>
                      </a:lnTo>
                      <a:lnTo>
                        <a:pt x="386" y="1531"/>
                      </a:lnTo>
                      <a:lnTo>
                        <a:pt x="390" y="1528"/>
                      </a:lnTo>
                      <a:lnTo>
                        <a:pt x="393" y="1522"/>
                      </a:lnTo>
                      <a:lnTo>
                        <a:pt x="397" y="1520"/>
                      </a:lnTo>
                      <a:lnTo>
                        <a:pt x="399" y="1514"/>
                      </a:lnTo>
                      <a:lnTo>
                        <a:pt x="405" y="1512"/>
                      </a:lnTo>
                      <a:lnTo>
                        <a:pt x="409" y="1507"/>
                      </a:lnTo>
                      <a:lnTo>
                        <a:pt x="411" y="1503"/>
                      </a:lnTo>
                      <a:lnTo>
                        <a:pt x="414" y="1497"/>
                      </a:lnTo>
                      <a:lnTo>
                        <a:pt x="418" y="1493"/>
                      </a:lnTo>
                      <a:lnTo>
                        <a:pt x="422" y="1490"/>
                      </a:lnTo>
                      <a:lnTo>
                        <a:pt x="424" y="1484"/>
                      </a:lnTo>
                      <a:lnTo>
                        <a:pt x="428" y="1482"/>
                      </a:lnTo>
                      <a:lnTo>
                        <a:pt x="431" y="1476"/>
                      </a:lnTo>
                      <a:lnTo>
                        <a:pt x="435" y="1472"/>
                      </a:lnTo>
                      <a:lnTo>
                        <a:pt x="437" y="1469"/>
                      </a:lnTo>
                      <a:lnTo>
                        <a:pt x="441" y="1463"/>
                      </a:lnTo>
                      <a:lnTo>
                        <a:pt x="445" y="1459"/>
                      </a:lnTo>
                      <a:lnTo>
                        <a:pt x="447" y="1455"/>
                      </a:lnTo>
                      <a:lnTo>
                        <a:pt x="450" y="1450"/>
                      </a:lnTo>
                      <a:lnTo>
                        <a:pt x="454" y="1446"/>
                      </a:lnTo>
                      <a:lnTo>
                        <a:pt x="456" y="1440"/>
                      </a:lnTo>
                      <a:lnTo>
                        <a:pt x="460" y="1436"/>
                      </a:lnTo>
                      <a:lnTo>
                        <a:pt x="462" y="1433"/>
                      </a:lnTo>
                      <a:lnTo>
                        <a:pt x="466" y="1427"/>
                      </a:lnTo>
                      <a:lnTo>
                        <a:pt x="468" y="1423"/>
                      </a:lnTo>
                      <a:lnTo>
                        <a:pt x="471" y="1419"/>
                      </a:lnTo>
                      <a:lnTo>
                        <a:pt x="473" y="1414"/>
                      </a:lnTo>
                      <a:lnTo>
                        <a:pt x="475" y="1410"/>
                      </a:lnTo>
                      <a:lnTo>
                        <a:pt x="479" y="1406"/>
                      </a:lnTo>
                      <a:lnTo>
                        <a:pt x="479" y="1402"/>
                      </a:lnTo>
                      <a:lnTo>
                        <a:pt x="481" y="1396"/>
                      </a:lnTo>
                      <a:lnTo>
                        <a:pt x="485" y="1393"/>
                      </a:lnTo>
                      <a:lnTo>
                        <a:pt x="487" y="1389"/>
                      </a:lnTo>
                      <a:lnTo>
                        <a:pt x="487" y="1383"/>
                      </a:lnTo>
                      <a:lnTo>
                        <a:pt x="490" y="1379"/>
                      </a:lnTo>
                      <a:lnTo>
                        <a:pt x="490" y="1376"/>
                      </a:lnTo>
                      <a:lnTo>
                        <a:pt x="492" y="1372"/>
                      </a:lnTo>
                      <a:lnTo>
                        <a:pt x="494" y="1368"/>
                      </a:lnTo>
                      <a:lnTo>
                        <a:pt x="496" y="1362"/>
                      </a:lnTo>
                      <a:lnTo>
                        <a:pt x="496" y="1358"/>
                      </a:lnTo>
                      <a:lnTo>
                        <a:pt x="498" y="1357"/>
                      </a:lnTo>
                      <a:lnTo>
                        <a:pt x="498" y="1351"/>
                      </a:lnTo>
                      <a:lnTo>
                        <a:pt x="500" y="1347"/>
                      </a:lnTo>
                      <a:lnTo>
                        <a:pt x="500" y="1343"/>
                      </a:lnTo>
                      <a:lnTo>
                        <a:pt x="502" y="1339"/>
                      </a:lnTo>
                      <a:lnTo>
                        <a:pt x="504" y="1336"/>
                      </a:lnTo>
                      <a:lnTo>
                        <a:pt x="504" y="1332"/>
                      </a:lnTo>
                      <a:lnTo>
                        <a:pt x="504" y="1330"/>
                      </a:lnTo>
                      <a:lnTo>
                        <a:pt x="504" y="1326"/>
                      </a:lnTo>
                      <a:lnTo>
                        <a:pt x="506" y="1320"/>
                      </a:lnTo>
                      <a:lnTo>
                        <a:pt x="506" y="1319"/>
                      </a:lnTo>
                      <a:lnTo>
                        <a:pt x="506" y="1315"/>
                      </a:lnTo>
                      <a:lnTo>
                        <a:pt x="506" y="1311"/>
                      </a:lnTo>
                      <a:lnTo>
                        <a:pt x="506" y="1307"/>
                      </a:lnTo>
                      <a:lnTo>
                        <a:pt x="507" y="1305"/>
                      </a:lnTo>
                      <a:lnTo>
                        <a:pt x="507" y="1301"/>
                      </a:lnTo>
                      <a:lnTo>
                        <a:pt x="507" y="1300"/>
                      </a:lnTo>
                      <a:lnTo>
                        <a:pt x="507" y="1292"/>
                      </a:lnTo>
                      <a:lnTo>
                        <a:pt x="509" y="1286"/>
                      </a:lnTo>
                      <a:lnTo>
                        <a:pt x="507" y="1281"/>
                      </a:lnTo>
                      <a:lnTo>
                        <a:pt x="507" y="1277"/>
                      </a:lnTo>
                      <a:lnTo>
                        <a:pt x="506" y="1271"/>
                      </a:lnTo>
                      <a:lnTo>
                        <a:pt x="506" y="1267"/>
                      </a:lnTo>
                      <a:lnTo>
                        <a:pt x="506" y="1262"/>
                      </a:lnTo>
                      <a:lnTo>
                        <a:pt x="506" y="1258"/>
                      </a:lnTo>
                      <a:lnTo>
                        <a:pt x="506" y="1254"/>
                      </a:lnTo>
                      <a:lnTo>
                        <a:pt x="506" y="1250"/>
                      </a:lnTo>
                      <a:lnTo>
                        <a:pt x="504" y="1244"/>
                      </a:lnTo>
                      <a:lnTo>
                        <a:pt x="504" y="1241"/>
                      </a:lnTo>
                      <a:lnTo>
                        <a:pt x="502" y="1239"/>
                      </a:lnTo>
                      <a:lnTo>
                        <a:pt x="504" y="1237"/>
                      </a:lnTo>
                      <a:lnTo>
                        <a:pt x="509" y="1237"/>
                      </a:lnTo>
                      <a:lnTo>
                        <a:pt x="511" y="1235"/>
                      </a:lnTo>
                      <a:lnTo>
                        <a:pt x="517" y="1233"/>
                      </a:lnTo>
                      <a:lnTo>
                        <a:pt x="521" y="1231"/>
                      </a:lnTo>
                      <a:lnTo>
                        <a:pt x="528" y="1231"/>
                      </a:lnTo>
                      <a:lnTo>
                        <a:pt x="530" y="1227"/>
                      </a:lnTo>
                      <a:lnTo>
                        <a:pt x="534" y="1225"/>
                      </a:lnTo>
                      <a:lnTo>
                        <a:pt x="536" y="1224"/>
                      </a:lnTo>
                      <a:lnTo>
                        <a:pt x="540" y="1224"/>
                      </a:lnTo>
                      <a:lnTo>
                        <a:pt x="544" y="1220"/>
                      </a:lnTo>
                      <a:lnTo>
                        <a:pt x="547" y="1218"/>
                      </a:lnTo>
                      <a:lnTo>
                        <a:pt x="551" y="1214"/>
                      </a:lnTo>
                      <a:lnTo>
                        <a:pt x="555" y="1212"/>
                      </a:lnTo>
                      <a:lnTo>
                        <a:pt x="559" y="1210"/>
                      </a:lnTo>
                      <a:lnTo>
                        <a:pt x="563" y="1206"/>
                      </a:lnTo>
                      <a:lnTo>
                        <a:pt x="568" y="1201"/>
                      </a:lnTo>
                      <a:lnTo>
                        <a:pt x="572" y="1199"/>
                      </a:lnTo>
                      <a:lnTo>
                        <a:pt x="576" y="1193"/>
                      </a:lnTo>
                      <a:lnTo>
                        <a:pt x="582" y="1189"/>
                      </a:lnTo>
                      <a:lnTo>
                        <a:pt x="585" y="1186"/>
                      </a:lnTo>
                      <a:lnTo>
                        <a:pt x="591" y="1180"/>
                      </a:lnTo>
                      <a:lnTo>
                        <a:pt x="593" y="1174"/>
                      </a:lnTo>
                      <a:lnTo>
                        <a:pt x="599" y="1168"/>
                      </a:lnTo>
                      <a:lnTo>
                        <a:pt x="604" y="1161"/>
                      </a:lnTo>
                      <a:lnTo>
                        <a:pt x="608" y="1155"/>
                      </a:lnTo>
                      <a:lnTo>
                        <a:pt x="610" y="1151"/>
                      </a:lnTo>
                      <a:lnTo>
                        <a:pt x="612" y="1148"/>
                      </a:lnTo>
                      <a:lnTo>
                        <a:pt x="616" y="1144"/>
                      </a:lnTo>
                      <a:lnTo>
                        <a:pt x="618" y="1142"/>
                      </a:lnTo>
                      <a:lnTo>
                        <a:pt x="620" y="1138"/>
                      </a:lnTo>
                      <a:lnTo>
                        <a:pt x="622" y="1134"/>
                      </a:lnTo>
                      <a:lnTo>
                        <a:pt x="623" y="1130"/>
                      </a:lnTo>
                      <a:lnTo>
                        <a:pt x="627" y="1129"/>
                      </a:lnTo>
                      <a:lnTo>
                        <a:pt x="629" y="1125"/>
                      </a:lnTo>
                      <a:lnTo>
                        <a:pt x="631" y="1119"/>
                      </a:lnTo>
                      <a:lnTo>
                        <a:pt x="635" y="1117"/>
                      </a:lnTo>
                      <a:lnTo>
                        <a:pt x="637" y="1113"/>
                      </a:lnTo>
                      <a:lnTo>
                        <a:pt x="637" y="1110"/>
                      </a:lnTo>
                      <a:lnTo>
                        <a:pt x="641" y="1106"/>
                      </a:lnTo>
                      <a:lnTo>
                        <a:pt x="642" y="1102"/>
                      </a:lnTo>
                      <a:lnTo>
                        <a:pt x="644" y="1098"/>
                      </a:lnTo>
                      <a:lnTo>
                        <a:pt x="648" y="1094"/>
                      </a:lnTo>
                      <a:lnTo>
                        <a:pt x="650" y="1092"/>
                      </a:lnTo>
                      <a:lnTo>
                        <a:pt x="650" y="1089"/>
                      </a:lnTo>
                      <a:lnTo>
                        <a:pt x="654" y="1085"/>
                      </a:lnTo>
                      <a:lnTo>
                        <a:pt x="656" y="1081"/>
                      </a:lnTo>
                      <a:lnTo>
                        <a:pt x="658" y="1079"/>
                      </a:lnTo>
                      <a:lnTo>
                        <a:pt x="660" y="1075"/>
                      </a:lnTo>
                      <a:lnTo>
                        <a:pt x="661" y="1071"/>
                      </a:lnTo>
                      <a:lnTo>
                        <a:pt x="663" y="1068"/>
                      </a:lnTo>
                      <a:lnTo>
                        <a:pt x="665" y="1066"/>
                      </a:lnTo>
                      <a:lnTo>
                        <a:pt x="667" y="1062"/>
                      </a:lnTo>
                      <a:lnTo>
                        <a:pt x="669" y="1056"/>
                      </a:lnTo>
                      <a:lnTo>
                        <a:pt x="673" y="1051"/>
                      </a:lnTo>
                      <a:lnTo>
                        <a:pt x="677" y="1047"/>
                      </a:lnTo>
                      <a:lnTo>
                        <a:pt x="679" y="1041"/>
                      </a:lnTo>
                      <a:lnTo>
                        <a:pt x="682" y="1035"/>
                      </a:lnTo>
                      <a:lnTo>
                        <a:pt x="684" y="1030"/>
                      </a:lnTo>
                      <a:lnTo>
                        <a:pt x="688" y="1026"/>
                      </a:lnTo>
                      <a:lnTo>
                        <a:pt x="688" y="1022"/>
                      </a:lnTo>
                      <a:lnTo>
                        <a:pt x="692" y="1018"/>
                      </a:lnTo>
                      <a:lnTo>
                        <a:pt x="694" y="1014"/>
                      </a:lnTo>
                      <a:lnTo>
                        <a:pt x="696" y="1011"/>
                      </a:lnTo>
                      <a:lnTo>
                        <a:pt x="698" y="1009"/>
                      </a:lnTo>
                      <a:lnTo>
                        <a:pt x="698" y="1007"/>
                      </a:lnTo>
                      <a:lnTo>
                        <a:pt x="694" y="1009"/>
                      </a:lnTo>
                      <a:lnTo>
                        <a:pt x="692" y="1013"/>
                      </a:lnTo>
                      <a:lnTo>
                        <a:pt x="686" y="1016"/>
                      </a:lnTo>
                      <a:lnTo>
                        <a:pt x="682" y="1018"/>
                      </a:lnTo>
                      <a:lnTo>
                        <a:pt x="680" y="1022"/>
                      </a:lnTo>
                      <a:lnTo>
                        <a:pt x="677" y="1024"/>
                      </a:lnTo>
                      <a:lnTo>
                        <a:pt x="673" y="1026"/>
                      </a:lnTo>
                      <a:lnTo>
                        <a:pt x="669" y="1030"/>
                      </a:lnTo>
                      <a:lnTo>
                        <a:pt x="665" y="1032"/>
                      </a:lnTo>
                      <a:lnTo>
                        <a:pt x="661" y="1035"/>
                      </a:lnTo>
                      <a:lnTo>
                        <a:pt x="658" y="1041"/>
                      </a:lnTo>
                      <a:lnTo>
                        <a:pt x="652" y="1043"/>
                      </a:lnTo>
                      <a:lnTo>
                        <a:pt x="648" y="1047"/>
                      </a:lnTo>
                      <a:lnTo>
                        <a:pt x="642" y="1051"/>
                      </a:lnTo>
                      <a:lnTo>
                        <a:pt x="639" y="1054"/>
                      </a:lnTo>
                      <a:lnTo>
                        <a:pt x="633" y="1058"/>
                      </a:lnTo>
                      <a:lnTo>
                        <a:pt x="629" y="1062"/>
                      </a:lnTo>
                      <a:lnTo>
                        <a:pt x="623" y="1066"/>
                      </a:lnTo>
                      <a:lnTo>
                        <a:pt x="618" y="1070"/>
                      </a:lnTo>
                      <a:lnTo>
                        <a:pt x="614" y="1075"/>
                      </a:lnTo>
                      <a:lnTo>
                        <a:pt x="608" y="1079"/>
                      </a:lnTo>
                      <a:lnTo>
                        <a:pt x="603" y="1083"/>
                      </a:lnTo>
                      <a:lnTo>
                        <a:pt x="599" y="1087"/>
                      </a:lnTo>
                      <a:lnTo>
                        <a:pt x="593" y="1090"/>
                      </a:lnTo>
                      <a:lnTo>
                        <a:pt x="587" y="1094"/>
                      </a:lnTo>
                      <a:lnTo>
                        <a:pt x="582" y="1098"/>
                      </a:lnTo>
                      <a:lnTo>
                        <a:pt x="578" y="1104"/>
                      </a:lnTo>
                      <a:lnTo>
                        <a:pt x="572" y="1106"/>
                      </a:lnTo>
                      <a:lnTo>
                        <a:pt x="568" y="1110"/>
                      </a:lnTo>
                      <a:lnTo>
                        <a:pt x="563" y="1113"/>
                      </a:lnTo>
                      <a:lnTo>
                        <a:pt x="559" y="1117"/>
                      </a:lnTo>
                      <a:lnTo>
                        <a:pt x="555" y="1119"/>
                      </a:lnTo>
                      <a:lnTo>
                        <a:pt x="549" y="1123"/>
                      </a:lnTo>
                      <a:lnTo>
                        <a:pt x="547" y="1125"/>
                      </a:lnTo>
                      <a:lnTo>
                        <a:pt x="542" y="1129"/>
                      </a:lnTo>
                      <a:lnTo>
                        <a:pt x="538" y="1130"/>
                      </a:lnTo>
                      <a:lnTo>
                        <a:pt x="534" y="1132"/>
                      </a:lnTo>
                      <a:lnTo>
                        <a:pt x="530" y="1136"/>
                      </a:lnTo>
                      <a:lnTo>
                        <a:pt x="526" y="1138"/>
                      </a:lnTo>
                      <a:lnTo>
                        <a:pt x="523" y="1142"/>
                      </a:lnTo>
                      <a:lnTo>
                        <a:pt x="519" y="1144"/>
                      </a:lnTo>
                      <a:lnTo>
                        <a:pt x="517" y="1146"/>
                      </a:lnTo>
                      <a:lnTo>
                        <a:pt x="515" y="1148"/>
                      </a:lnTo>
                      <a:lnTo>
                        <a:pt x="509" y="1149"/>
                      </a:lnTo>
                      <a:lnTo>
                        <a:pt x="504" y="1155"/>
                      </a:lnTo>
                      <a:lnTo>
                        <a:pt x="500" y="1157"/>
                      </a:lnTo>
                      <a:lnTo>
                        <a:pt x="496" y="1159"/>
                      </a:lnTo>
                      <a:lnTo>
                        <a:pt x="492" y="1161"/>
                      </a:lnTo>
                      <a:lnTo>
                        <a:pt x="490" y="1163"/>
                      </a:lnTo>
                      <a:lnTo>
                        <a:pt x="490" y="1161"/>
                      </a:lnTo>
                      <a:lnTo>
                        <a:pt x="490" y="1159"/>
                      </a:lnTo>
                      <a:lnTo>
                        <a:pt x="488" y="1155"/>
                      </a:lnTo>
                      <a:lnTo>
                        <a:pt x="488" y="1153"/>
                      </a:lnTo>
                      <a:lnTo>
                        <a:pt x="487" y="1149"/>
                      </a:lnTo>
                      <a:lnTo>
                        <a:pt x="487" y="1146"/>
                      </a:lnTo>
                      <a:lnTo>
                        <a:pt x="487" y="1142"/>
                      </a:lnTo>
                      <a:lnTo>
                        <a:pt x="487" y="1138"/>
                      </a:lnTo>
                      <a:lnTo>
                        <a:pt x="487" y="1132"/>
                      </a:lnTo>
                      <a:lnTo>
                        <a:pt x="487" y="1129"/>
                      </a:lnTo>
                      <a:lnTo>
                        <a:pt x="485" y="1123"/>
                      </a:lnTo>
                      <a:lnTo>
                        <a:pt x="485" y="1115"/>
                      </a:lnTo>
                      <a:lnTo>
                        <a:pt x="485" y="1110"/>
                      </a:lnTo>
                      <a:lnTo>
                        <a:pt x="485" y="1104"/>
                      </a:lnTo>
                      <a:lnTo>
                        <a:pt x="485" y="1100"/>
                      </a:lnTo>
                      <a:lnTo>
                        <a:pt x="485" y="1098"/>
                      </a:lnTo>
                      <a:lnTo>
                        <a:pt x="485" y="1094"/>
                      </a:lnTo>
                      <a:lnTo>
                        <a:pt x="485" y="1090"/>
                      </a:lnTo>
                      <a:lnTo>
                        <a:pt x="485" y="1087"/>
                      </a:lnTo>
                      <a:lnTo>
                        <a:pt x="485" y="1085"/>
                      </a:lnTo>
                      <a:lnTo>
                        <a:pt x="485" y="1081"/>
                      </a:lnTo>
                      <a:lnTo>
                        <a:pt x="485" y="1077"/>
                      </a:lnTo>
                      <a:lnTo>
                        <a:pt x="485" y="1073"/>
                      </a:lnTo>
                      <a:lnTo>
                        <a:pt x="485" y="1070"/>
                      </a:lnTo>
                      <a:lnTo>
                        <a:pt x="485" y="1068"/>
                      </a:lnTo>
                      <a:lnTo>
                        <a:pt x="485" y="1064"/>
                      </a:lnTo>
                      <a:lnTo>
                        <a:pt x="485" y="1060"/>
                      </a:lnTo>
                      <a:lnTo>
                        <a:pt x="485" y="1056"/>
                      </a:lnTo>
                      <a:lnTo>
                        <a:pt x="485" y="1052"/>
                      </a:lnTo>
                      <a:lnTo>
                        <a:pt x="487" y="1049"/>
                      </a:lnTo>
                      <a:lnTo>
                        <a:pt x="487" y="1047"/>
                      </a:lnTo>
                      <a:lnTo>
                        <a:pt x="487" y="1041"/>
                      </a:lnTo>
                      <a:lnTo>
                        <a:pt x="487" y="1037"/>
                      </a:lnTo>
                      <a:lnTo>
                        <a:pt x="487" y="1035"/>
                      </a:lnTo>
                      <a:lnTo>
                        <a:pt x="487" y="1032"/>
                      </a:lnTo>
                      <a:lnTo>
                        <a:pt x="488" y="1028"/>
                      </a:lnTo>
                      <a:lnTo>
                        <a:pt x="490" y="1024"/>
                      </a:lnTo>
                      <a:lnTo>
                        <a:pt x="490" y="1022"/>
                      </a:lnTo>
                      <a:lnTo>
                        <a:pt x="490" y="1018"/>
                      </a:lnTo>
                      <a:lnTo>
                        <a:pt x="492" y="1014"/>
                      </a:lnTo>
                      <a:lnTo>
                        <a:pt x="492" y="1011"/>
                      </a:lnTo>
                      <a:lnTo>
                        <a:pt x="492" y="1009"/>
                      </a:lnTo>
                      <a:lnTo>
                        <a:pt x="496" y="1001"/>
                      </a:lnTo>
                      <a:lnTo>
                        <a:pt x="498" y="995"/>
                      </a:lnTo>
                      <a:lnTo>
                        <a:pt x="500" y="992"/>
                      </a:lnTo>
                      <a:lnTo>
                        <a:pt x="500" y="988"/>
                      </a:lnTo>
                      <a:lnTo>
                        <a:pt x="502" y="986"/>
                      </a:lnTo>
                      <a:lnTo>
                        <a:pt x="504" y="982"/>
                      </a:lnTo>
                      <a:lnTo>
                        <a:pt x="506" y="975"/>
                      </a:lnTo>
                      <a:lnTo>
                        <a:pt x="509" y="969"/>
                      </a:lnTo>
                      <a:lnTo>
                        <a:pt x="511" y="963"/>
                      </a:lnTo>
                      <a:lnTo>
                        <a:pt x="515" y="957"/>
                      </a:lnTo>
                      <a:lnTo>
                        <a:pt x="519" y="952"/>
                      </a:lnTo>
                      <a:lnTo>
                        <a:pt x="523" y="946"/>
                      </a:lnTo>
                      <a:lnTo>
                        <a:pt x="525" y="940"/>
                      </a:lnTo>
                      <a:lnTo>
                        <a:pt x="528" y="935"/>
                      </a:lnTo>
                      <a:lnTo>
                        <a:pt x="532" y="927"/>
                      </a:lnTo>
                      <a:lnTo>
                        <a:pt x="536" y="923"/>
                      </a:lnTo>
                      <a:lnTo>
                        <a:pt x="538" y="916"/>
                      </a:lnTo>
                      <a:lnTo>
                        <a:pt x="544" y="910"/>
                      </a:lnTo>
                      <a:lnTo>
                        <a:pt x="547" y="906"/>
                      </a:lnTo>
                      <a:lnTo>
                        <a:pt x="551" y="900"/>
                      </a:lnTo>
                      <a:lnTo>
                        <a:pt x="555" y="895"/>
                      </a:lnTo>
                      <a:lnTo>
                        <a:pt x="557" y="889"/>
                      </a:lnTo>
                      <a:lnTo>
                        <a:pt x="561" y="883"/>
                      </a:lnTo>
                      <a:lnTo>
                        <a:pt x="566" y="878"/>
                      </a:lnTo>
                      <a:lnTo>
                        <a:pt x="568" y="872"/>
                      </a:lnTo>
                      <a:lnTo>
                        <a:pt x="574" y="866"/>
                      </a:lnTo>
                      <a:lnTo>
                        <a:pt x="578" y="862"/>
                      </a:lnTo>
                      <a:lnTo>
                        <a:pt x="582" y="857"/>
                      </a:lnTo>
                      <a:lnTo>
                        <a:pt x="583" y="851"/>
                      </a:lnTo>
                      <a:lnTo>
                        <a:pt x="587" y="847"/>
                      </a:lnTo>
                      <a:lnTo>
                        <a:pt x="591" y="842"/>
                      </a:lnTo>
                      <a:lnTo>
                        <a:pt x="593" y="836"/>
                      </a:lnTo>
                      <a:lnTo>
                        <a:pt x="597" y="830"/>
                      </a:lnTo>
                      <a:lnTo>
                        <a:pt x="601" y="826"/>
                      </a:lnTo>
                      <a:lnTo>
                        <a:pt x="603" y="821"/>
                      </a:lnTo>
                      <a:lnTo>
                        <a:pt x="606" y="815"/>
                      </a:lnTo>
                      <a:lnTo>
                        <a:pt x="608" y="809"/>
                      </a:lnTo>
                      <a:lnTo>
                        <a:pt x="610" y="805"/>
                      </a:lnTo>
                      <a:lnTo>
                        <a:pt x="612" y="800"/>
                      </a:lnTo>
                      <a:lnTo>
                        <a:pt x="616" y="794"/>
                      </a:lnTo>
                      <a:lnTo>
                        <a:pt x="616" y="790"/>
                      </a:lnTo>
                      <a:lnTo>
                        <a:pt x="618" y="785"/>
                      </a:lnTo>
                      <a:lnTo>
                        <a:pt x="620" y="779"/>
                      </a:lnTo>
                      <a:lnTo>
                        <a:pt x="622" y="773"/>
                      </a:lnTo>
                      <a:lnTo>
                        <a:pt x="622" y="769"/>
                      </a:lnTo>
                      <a:lnTo>
                        <a:pt x="623" y="764"/>
                      </a:lnTo>
                      <a:lnTo>
                        <a:pt x="623" y="758"/>
                      </a:lnTo>
                      <a:lnTo>
                        <a:pt x="625" y="754"/>
                      </a:lnTo>
                      <a:lnTo>
                        <a:pt x="625" y="748"/>
                      </a:lnTo>
                      <a:lnTo>
                        <a:pt x="625" y="745"/>
                      </a:lnTo>
                      <a:lnTo>
                        <a:pt x="627" y="739"/>
                      </a:lnTo>
                      <a:lnTo>
                        <a:pt x="629" y="733"/>
                      </a:lnTo>
                      <a:lnTo>
                        <a:pt x="629" y="728"/>
                      </a:lnTo>
                      <a:lnTo>
                        <a:pt x="629" y="722"/>
                      </a:lnTo>
                      <a:lnTo>
                        <a:pt x="629" y="716"/>
                      </a:lnTo>
                      <a:lnTo>
                        <a:pt x="629" y="712"/>
                      </a:lnTo>
                      <a:lnTo>
                        <a:pt x="627" y="707"/>
                      </a:lnTo>
                      <a:lnTo>
                        <a:pt x="627" y="701"/>
                      </a:lnTo>
                      <a:lnTo>
                        <a:pt x="625" y="697"/>
                      </a:lnTo>
                      <a:lnTo>
                        <a:pt x="625" y="691"/>
                      </a:lnTo>
                      <a:lnTo>
                        <a:pt x="625" y="686"/>
                      </a:lnTo>
                      <a:lnTo>
                        <a:pt x="625" y="680"/>
                      </a:lnTo>
                      <a:lnTo>
                        <a:pt x="623" y="676"/>
                      </a:lnTo>
                      <a:lnTo>
                        <a:pt x="623" y="670"/>
                      </a:lnTo>
                      <a:lnTo>
                        <a:pt x="622" y="665"/>
                      </a:lnTo>
                      <a:lnTo>
                        <a:pt x="620" y="659"/>
                      </a:lnTo>
                      <a:lnTo>
                        <a:pt x="620" y="653"/>
                      </a:lnTo>
                      <a:lnTo>
                        <a:pt x="618" y="648"/>
                      </a:lnTo>
                      <a:lnTo>
                        <a:pt x="616" y="644"/>
                      </a:lnTo>
                      <a:lnTo>
                        <a:pt x="616" y="638"/>
                      </a:lnTo>
                      <a:lnTo>
                        <a:pt x="612" y="631"/>
                      </a:lnTo>
                      <a:lnTo>
                        <a:pt x="610" y="627"/>
                      </a:lnTo>
                      <a:lnTo>
                        <a:pt x="608" y="619"/>
                      </a:lnTo>
                      <a:lnTo>
                        <a:pt x="606" y="613"/>
                      </a:lnTo>
                      <a:lnTo>
                        <a:pt x="604" y="608"/>
                      </a:lnTo>
                      <a:lnTo>
                        <a:pt x="603" y="602"/>
                      </a:lnTo>
                      <a:lnTo>
                        <a:pt x="601" y="596"/>
                      </a:lnTo>
                      <a:lnTo>
                        <a:pt x="599" y="591"/>
                      </a:lnTo>
                      <a:lnTo>
                        <a:pt x="595" y="585"/>
                      </a:lnTo>
                      <a:lnTo>
                        <a:pt x="593" y="577"/>
                      </a:lnTo>
                      <a:lnTo>
                        <a:pt x="591" y="572"/>
                      </a:lnTo>
                      <a:lnTo>
                        <a:pt x="589" y="566"/>
                      </a:lnTo>
                      <a:lnTo>
                        <a:pt x="585" y="562"/>
                      </a:lnTo>
                      <a:lnTo>
                        <a:pt x="585" y="556"/>
                      </a:lnTo>
                      <a:lnTo>
                        <a:pt x="582" y="551"/>
                      </a:lnTo>
                      <a:lnTo>
                        <a:pt x="580" y="543"/>
                      </a:lnTo>
                      <a:lnTo>
                        <a:pt x="578" y="537"/>
                      </a:lnTo>
                      <a:lnTo>
                        <a:pt x="574" y="532"/>
                      </a:lnTo>
                      <a:lnTo>
                        <a:pt x="572" y="526"/>
                      </a:lnTo>
                      <a:lnTo>
                        <a:pt x="570" y="520"/>
                      </a:lnTo>
                      <a:lnTo>
                        <a:pt x="568" y="515"/>
                      </a:lnTo>
                      <a:lnTo>
                        <a:pt x="566" y="509"/>
                      </a:lnTo>
                      <a:lnTo>
                        <a:pt x="564" y="503"/>
                      </a:lnTo>
                      <a:lnTo>
                        <a:pt x="563" y="499"/>
                      </a:lnTo>
                      <a:lnTo>
                        <a:pt x="561" y="494"/>
                      </a:lnTo>
                      <a:lnTo>
                        <a:pt x="559" y="488"/>
                      </a:lnTo>
                      <a:lnTo>
                        <a:pt x="557" y="482"/>
                      </a:lnTo>
                      <a:lnTo>
                        <a:pt x="555" y="479"/>
                      </a:lnTo>
                      <a:lnTo>
                        <a:pt x="555" y="473"/>
                      </a:lnTo>
                      <a:lnTo>
                        <a:pt x="555" y="469"/>
                      </a:lnTo>
                      <a:lnTo>
                        <a:pt x="553" y="463"/>
                      </a:lnTo>
                      <a:lnTo>
                        <a:pt x="553" y="458"/>
                      </a:lnTo>
                      <a:lnTo>
                        <a:pt x="551" y="452"/>
                      </a:lnTo>
                      <a:lnTo>
                        <a:pt x="551" y="450"/>
                      </a:lnTo>
                      <a:lnTo>
                        <a:pt x="549" y="444"/>
                      </a:lnTo>
                      <a:lnTo>
                        <a:pt x="549" y="441"/>
                      </a:lnTo>
                      <a:lnTo>
                        <a:pt x="549" y="435"/>
                      </a:lnTo>
                      <a:lnTo>
                        <a:pt x="549" y="431"/>
                      </a:lnTo>
                      <a:lnTo>
                        <a:pt x="549" y="427"/>
                      </a:lnTo>
                      <a:lnTo>
                        <a:pt x="549" y="422"/>
                      </a:lnTo>
                      <a:lnTo>
                        <a:pt x="549" y="420"/>
                      </a:lnTo>
                      <a:lnTo>
                        <a:pt x="549" y="416"/>
                      </a:lnTo>
                      <a:lnTo>
                        <a:pt x="549" y="412"/>
                      </a:lnTo>
                      <a:lnTo>
                        <a:pt x="549" y="408"/>
                      </a:lnTo>
                      <a:lnTo>
                        <a:pt x="549" y="406"/>
                      </a:lnTo>
                      <a:lnTo>
                        <a:pt x="549" y="403"/>
                      </a:lnTo>
                      <a:lnTo>
                        <a:pt x="549" y="397"/>
                      </a:lnTo>
                      <a:lnTo>
                        <a:pt x="551" y="391"/>
                      </a:lnTo>
                      <a:lnTo>
                        <a:pt x="551" y="387"/>
                      </a:lnTo>
                      <a:lnTo>
                        <a:pt x="553" y="384"/>
                      </a:lnTo>
                      <a:lnTo>
                        <a:pt x="553" y="380"/>
                      </a:lnTo>
                      <a:lnTo>
                        <a:pt x="553" y="376"/>
                      </a:lnTo>
                      <a:lnTo>
                        <a:pt x="555" y="376"/>
                      </a:lnTo>
                      <a:lnTo>
                        <a:pt x="553" y="376"/>
                      </a:lnTo>
                      <a:lnTo>
                        <a:pt x="553" y="374"/>
                      </a:lnTo>
                      <a:lnTo>
                        <a:pt x="549" y="372"/>
                      </a:lnTo>
                      <a:lnTo>
                        <a:pt x="549" y="370"/>
                      </a:lnTo>
                      <a:lnTo>
                        <a:pt x="545" y="365"/>
                      </a:lnTo>
                      <a:lnTo>
                        <a:pt x="542" y="363"/>
                      </a:lnTo>
                      <a:lnTo>
                        <a:pt x="540" y="357"/>
                      </a:lnTo>
                      <a:lnTo>
                        <a:pt x="536" y="353"/>
                      </a:lnTo>
                      <a:lnTo>
                        <a:pt x="536" y="349"/>
                      </a:lnTo>
                      <a:lnTo>
                        <a:pt x="534" y="345"/>
                      </a:lnTo>
                      <a:lnTo>
                        <a:pt x="532" y="344"/>
                      </a:lnTo>
                      <a:lnTo>
                        <a:pt x="530" y="340"/>
                      </a:lnTo>
                      <a:lnTo>
                        <a:pt x="528" y="336"/>
                      </a:lnTo>
                      <a:lnTo>
                        <a:pt x="526" y="332"/>
                      </a:lnTo>
                      <a:lnTo>
                        <a:pt x="525" y="330"/>
                      </a:lnTo>
                      <a:lnTo>
                        <a:pt x="525" y="326"/>
                      </a:lnTo>
                      <a:lnTo>
                        <a:pt x="525" y="321"/>
                      </a:lnTo>
                      <a:lnTo>
                        <a:pt x="523" y="319"/>
                      </a:lnTo>
                      <a:lnTo>
                        <a:pt x="523" y="313"/>
                      </a:lnTo>
                      <a:lnTo>
                        <a:pt x="523" y="309"/>
                      </a:lnTo>
                      <a:lnTo>
                        <a:pt x="523" y="306"/>
                      </a:lnTo>
                      <a:lnTo>
                        <a:pt x="523" y="302"/>
                      </a:lnTo>
                      <a:lnTo>
                        <a:pt x="523" y="296"/>
                      </a:lnTo>
                      <a:lnTo>
                        <a:pt x="523" y="292"/>
                      </a:lnTo>
                      <a:lnTo>
                        <a:pt x="523" y="287"/>
                      </a:lnTo>
                      <a:lnTo>
                        <a:pt x="523" y="283"/>
                      </a:lnTo>
                      <a:lnTo>
                        <a:pt x="523" y="279"/>
                      </a:lnTo>
                      <a:lnTo>
                        <a:pt x="525" y="273"/>
                      </a:lnTo>
                      <a:lnTo>
                        <a:pt x="525" y="268"/>
                      </a:lnTo>
                      <a:lnTo>
                        <a:pt x="528" y="264"/>
                      </a:lnTo>
                      <a:lnTo>
                        <a:pt x="528" y="258"/>
                      </a:lnTo>
                      <a:lnTo>
                        <a:pt x="530" y="254"/>
                      </a:lnTo>
                      <a:lnTo>
                        <a:pt x="534" y="249"/>
                      </a:lnTo>
                      <a:lnTo>
                        <a:pt x="534" y="243"/>
                      </a:lnTo>
                      <a:lnTo>
                        <a:pt x="536" y="237"/>
                      </a:lnTo>
                      <a:lnTo>
                        <a:pt x="538" y="231"/>
                      </a:lnTo>
                      <a:lnTo>
                        <a:pt x="542" y="226"/>
                      </a:lnTo>
                      <a:lnTo>
                        <a:pt x="544" y="220"/>
                      </a:lnTo>
                      <a:lnTo>
                        <a:pt x="547" y="216"/>
                      </a:lnTo>
                      <a:lnTo>
                        <a:pt x="549" y="211"/>
                      </a:lnTo>
                      <a:lnTo>
                        <a:pt x="551" y="205"/>
                      </a:lnTo>
                      <a:lnTo>
                        <a:pt x="553" y="199"/>
                      </a:lnTo>
                      <a:lnTo>
                        <a:pt x="555" y="193"/>
                      </a:lnTo>
                      <a:lnTo>
                        <a:pt x="559" y="188"/>
                      </a:lnTo>
                      <a:lnTo>
                        <a:pt x="561" y="182"/>
                      </a:lnTo>
                      <a:lnTo>
                        <a:pt x="564" y="178"/>
                      </a:lnTo>
                      <a:lnTo>
                        <a:pt x="566" y="173"/>
                      </a:lnTo>
                      <a:lnTo>
                        <a:pt x="570" y="167"/>
                      </a:lnTo>
                      <a:lnTo>
                        <a:pt x="572" y="161"/>
                      </a:lnTo>
                      <a:lnTo>
                        <a:pt x="574" y="155"/>
                      </a:lnTo>
                      <a:lnTo>
                        <a:pt x="578" y="150"/>
                      </a:lnTo>
                      <a:lnTo>
                        <a:pt x="580" y="144"/>
                      </a:lnTo>
                      <a:lnTo>
                        <a:pt x="582" y="138"/>
                      </a:lnTo>
                      <a:lnTo>
                        <a:pt x="585" y="133"/>
                      </a:lnTo>
                      <a:lnTo>
                        <a:pt x="587" y="125"/>
                      </a:lnTo>
                      <a:lnTo>
                        <a:pt x="591" y="121"/>
                      </a:lnTo>
                      <a:lnTo>
                        <a:pt x="591" y="116"/>
                      </a:lnTo>
                      <a:lnTo>
                        <a:pt x="593" y="110"/>
                      </a:lnTo>
                      <a:lnTo>
                        <a:pt x="595" y="104"/>
                      </a:lnTo>
                      <a:lnTo>
                        <a:pt x="597" y="98"/>
                      </a:lnTo>
                      <a:lnTo>
                        <a:pt x="599" y="93"/>
                      </a:lnTo>
                      <a:lnTo>
                        <a:pt x="599" y="87"/>
                      </a:lnTo>
                      <a:lnTo>
                        <a:pt x="601" y="81"/>
                      </a:lnTo>
                      <a:lnTo>
                        <a:pt x="603" y="76"/>
                      </a:lnTo>
                      <a:lnTo>
                        <a:pt x="603" y="72"/>
                      </a:lnTo>
                      <a:lnTo>
                        <a:pt x="604" y="66"/>
                      </a:lnTo>
                      <a:lnTo>
                        <a:pt x="604" y="60"/>
                      </a:lnTo>
                      <a:lnTo>
                        <a:pt x="606" y="55"/>
                      </a:lnTo>
                      <a:lnTo>
                        <a:pt x="606" y="49"/>
                      </a:lnTo>
                      <a:lnTo>
                        <a:pt x="608" y="47"/>
                      </a:lnTo>
                      <a:lnTo>
                        <a:pt x="608" y="41"/>
                      </a:lnTo>
                      <a:lnTo>
                        <a:pt x="610" y="38"/>
                      </a:lnTo>
                      <a:lnTo>
                        <a:pt x="610" y="34"/>
                      </a:lnTo>
                      <a:lnTo>
                        <a:pt x="610" y="30"/>
                      </a:lnTo>
                      <a:lnTo>
                        <a:pt x="610" y="26"/>
                      </a:lnTo>
                      <a:lnTo>
                        <a:pt x="612" y="22"/>
                      </a:lnTo>
                      <a:lnTo>
                        <a:pt x="612" y="19"/>
                      </a:lnTo>
                      <a:lnTo>
                        <a:pt x="612" y="15"/>
                      </a:lnTo>
                      <a:lnTo>
                        <a:pt x="612" y="13"/>
                      </a:lnTo>
                      <a:lnTo>
                        <a:pt x="612" y="11"/>
                      </a:lnTo>
                      <a:lnTo>
                        <a:pt x="612" y="5"/>
                      </a:lnTo>
                      <a:lnTo>
                        <a:pt x="614" y="3"/>
                      </a:lnTo>
                      <a:lnTo>
                        <a:pt x="614" y="0"/>
                      </a:lnTo>
                      <a:lnTo>
                        <a:pt x="625" y="2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63" name="Freeform 117"/>
                <p:cNvSpPr>
                  <a:spLocks/>
                </p:cNvSpPr>
                <p:nvPr/>
              </p:nvSpPr>
              <p:spPr bwMode="auto">
                <a:xfrm>
                  <a:off x="946" y="2787"/>
                  <a:ext cx="271" cy="575"/>
                </a:xfrm>
                <a:custGeom>
                  <a:avLst/>
                  <a:gdLst>
                    <a:gd name="T0" fmla="*/ 5 w 542"/>
                    <a:gd name="T1" fmla="*/ 1 h 1149"/>
                    <a:gd name="T2" fmla="*/ 6 w 542"/>
                    <a:gd name="T3" fmla="*/ 1 h 1149"/>
                    <a:gd name="T4" fmla="*/ 7 w 542"/>
                    <a:gd name="T5" fmla="*/ 0 h 1149"/>
                    <a:gd name="T6" fmla="*/ 8 w 542"/>
                    <a:gd name="T7" fmla="*/ 1 h 1149"/>
                    <a:gd name="T8" fmla="*/ 7 w 542"/>
                    <a:gd name="T9" fmla="*/ 1 h 1149"/>
                    <a:gd name="T10" fmla="*/ 6 w 542"/>
                    <a:gd name="T11" fmla="*/ 2 h 1149"/>
                    <a:gd name="T12" fmla="*/ 5 w 542"/>
                    <a:gd name="T13" fmla="*/ 3 h 1149"/>
                    <a:gd name="T14" fmla="*/ 4 w 542"/>
                    <a:gd name="T15" fmla="*/ 3 h 1149"/>
                    <a:gd name="T16" fmla="*/ 4 w 542"/>
                    <a:gd name="T17" fmla="*/ 4 h 1149"/>
                    <a:gd name="T18" fmla="*/ 3 w 542"/>
                    <a:gd name="T19" fmla="*/ 5 h 1149"/>
                    <a:gd name="T20" fmla="*/ 3 w 542"/>
                    <a:gd name="T21" fmla="*/ 6 h 1149"/>
                    <a:gd name="T22" fmla="*/ 4 w 542"/>
                    <a:gd name="T23" fmla="*/ 5 h 1149"/>
                    <a:gd name="T24" fmla="*/ 5 w 542"/>
                    <a:gd name="T25" fmla="*/ 5 h 1149"/>
                    <a:gd name="T26" fmla="*/ 6 w 542"/>
                    <a:gd name="T27" fmla="*/ 5 h 1149"/>
                    <a:gd name="T28" fmla="*/ 6 w 542"/>
                    <a:gd name="T29" fmla="*/ 5 h 1149"/>
                    <a:gd name="T30" fmla="*/ 7 w 542"/>
                    <a:gd name="T31" fmla="*/ 4 h 1149"/>
                    <a:gd name="T32" fmla="*/ 8 w 542"/>
                    <a:gd name="T33" fmla="*/ 4 h 1149"/>
                    <a:gd name="T34" fmla="*/ 7 w 542"/>
                    <a:gd name="T35" fmla="*/ 5 h 1149"/>
                    <a:gd name="T36" fmla="*/ 6 w 542"/>
                    <a:gd name="T37" fmla="*/ 6 h 1149"/>
                    <a:gd name="T38" fmla="*/ 5 w 542"/>
                    <a:gd name="T39" fmla="*/ 6 h 1149"/>
                    <a:gd name="T40" fmla="*/ 4 w 542"/>
                    <a:gd name="T41" fmla="*/ 7 h 1149"/>
                    <a:gd name="T42" fmla="*/ 4 w 542"/>
                    <a:gd name="T43" fmla="*/ 7 h 1149"/>
                    <a:gd name="T44" fmla="*/ 3 w 542"/>
                    <a:gd name="T45" fmla="*/ 8 h 1149"/>
                    <a:gd name="T46" fmla="*/ 2 w 542"/>
                    <a:gd name="T47" fmla="*/ 8 h 1149"/>
                    <a:gd name="T48" fmla="*/ 2 w 542"/>
                    <a:gd name="T49" fmla="*/ 9 h 1149"/>
                    <a:gd name="T50" fmla="*/ 1 w 542"/>
                    <a:gd name="T51" fmla="*/ 10 h 1149"/>
                    <a:gd name="T52" fmla="*/ 1 w 542"/>
                    <a:gd name="T53" fmla="*/ 11 h 1149"/>
                    <a:gd name="T54" fmla="*/ 1 w 542"/>
                    <a:gd name="T55" fmla="*/ 12 h 1149"/>
                    <a:gd name="T56" fmla="*/ 1 w 542"/>
                    <a:gd name="T57" fmla="*/ 12 h 1149"/>
                    <a:gd name="T58" fmla="*/ 2 w 542"/>
                    <a:gd name="T59" fmla="*/ 12 h 1149"/>
                    <a:gd name="T60" fmla="*/ 3 w 542"/>
                    <a:gd name="T61" fmla="*/ 12 h 1149"/>
                    <a:gd name="T62" fmla="*/ 4 w 542"/>
                    <a:gd name="T63" fmla="*/ 11 h 1149"/>
                    <a:gd name="T64" fmla="*/ 5 w 542"/>
                    <a:gd name="T65" fmla="*/ 11 h 1149"/>
                    <a:gd name="T66" fmla="*/ 6 w 542"/>
                    <a:gd name="T67" fmla="*/ 10 h 1149"/>
                    <a:gd name="T68" fmla="*/ 8 w 542"/>
                    <a:gd name="T69" fmla="*/ 11 h 1149"/>
                    <a:gd name="T70" fmla="*/ 7 w 542"/>
                    <a:gd name="T71" fmla="*/ 12 h 1149"/>
                    <a:gd name="T72" fmla="*/ 6 w 542"/>
                    <a:gd name="T73" fmla="*/ 13 h 1149"/>
                    <a:gd name="T74" fmla="*/ 5 w 542"/>
                    <a:gd name="T75" fmla="*/ 13 h 1149"/>
                    <a:gd name="T76" fmla="*/ 4 w 542"/>
                    <a:gd name="T77" fmla="*/ 14 h 1149"/>
                    <a:gd name="T78" fmla="*/ 2 w 542"/>
                    <a:gd name="T79" fmla="*/ 14 h 1149"/>
                    <a:gd name="T80" fmla="*/ 2 w 542"/>
                    <a:gd name="T81" fmla="*/ 14 h 1149"/>
                    <a:gd name="T82" fmla="*/ 1 w 542"/>
                    <a:gd name="T83" fmla="*/ 14 h 1149"/>
                    <a:gd name="T84" fmla="*/ 1 w 542"/>
                    <a:gd name="T85" fmla="*/ 15 h 1149"/>
                    <a:gd name="T86" fmla="*/ 1 w 542"/>
                    <a:gd name="T87" fmla="*/ 16 h 1149"/>
                    <a:gd name="T88" fmla="*/ 1 w 542"/>
                    <a:gd name="T89" fmla="*/ 17 h 1149"/>
                    <a:gd name="T90" fmla="*/ 2 w 542"/>
                    <a:gd name="T91" fmla="*/ 17 h 1149"/>
                    <a:gd name="T92" fmla="*/ 3 w 542"/>
                    <a:gd name="T93" fmla="*/ 17 h 1149"/>
                    <a:gd name="T94" fmla="*/ 4 w 542"/>
                    <a:gd name="T95" fmla="*/ 17 h 1149"/>
                    <a:gd name="T96" fmla="*/ 1 w 542"/>
                    <a:gd name="T97" fmla="*/ 18 h 1149"/>
                    <a:gd name="T98" fmla="*/ 1 w 542"/>
                    <a:gd name="T99" fmla="*/ 17 h 1149"/>
                    <a:gd name="T100" fmla="*/ 0 w 542"/>
                    <a:gd name="T101" fmla="*/ 16 h 1149"/>
                    <a:gd name="T102" fmla="*/ 1 w 542"/>
                    <a:gd name="T103" fmla="*/ 15 h 1149"/>
                    <a:gd name="T104" fmla="*/ 1 w 542"/>
                    <a:gd name="T105" fmla="*/ 13 h 1149"/>
                    <a:gd name="T106" fmla="*/ 1 w 542"/>
                    <a:gd name="T107" fmla="*/ 12 h 1149"/>
                    <a:gd name="T108" fmla="*/ 1 w 542"/>
                    <a:gd name="T109" fmla="*/ 10 h 1149"/>
                    <a:gd name="T110" fmla="*/ 1 w 542"/>
                    <a:gd name="T111" fmla="*/ 8 h 1149"/>
                    <a:gd name="T112" fmla="*/ 2 w 542"/>
                    <a:gd name="T113" fmla="*/ 6 h 1149"/>
                    <a:gd name="T114" fmla="*/ 3 w 542"/>
                    <a:gd name="T115" fmla="*/ 5 h 1149"/>
                    <a:gd name="T116" fmla="*/ 3 w 542"/>
                    <a:gd name="T117" fmla="*/ 3 h 1149"/>
                    <a:gd name="T118" fmla="*/ 4 w 542"/>
                    <a:gd name="T119" fmla="*/ 2 h 1149"/>
                    <a:gd name="T120" fmla="*/ 4 w 542"/>
                    <a:gd name="T121" fmla="*/ 2 h 114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542"/>
                    <a:gd name="T184" fmla="*/ 0 h 1149"/>
                    <a:gd name="T185" fmla="*/ 542 w 542"/>
                    <a:gd name="T186" fmla="*/ 1149 h 114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542" h="1149">
                      <a:moveTo>
                        <a:pt x="307" y="66"/>
                      </a:moveTo>
                      <a:lnTo>
                        <a:pt x="308" y="64"/>
                      </a:lnTo>
                      <a:lnTo>
                        <a:pt x="310" y="64"/>
                      </a:lnTo>
                      <a:lnTo>
                        <a:pt x="310" y="62"/>
                      </a:lnTo>
                      <a:lnTo>
                        <a:pt x="314" y="60"/>
                      </a:lnTo>
                      <a:lnTo>
                        <a:pt x="316" y="60"/>
                      </a:lnTo>
                      <a:lnTo>
                        <a:pt x="320" y="58"/>
                      </a:lnTo>
                      <a:lnTo>
                        <a:pt x="324" y="57"/>
                      </a:lnTo>
                      <a:lnTo>
                        <a:pt x="327" y="55"/>
                      </a:lnTo>
                      <a:lnTo>
                        <a:pt x="329" y="53"/>
                      </a:lnTo>
                      <a:lnTo>
                        <a:pt x="335" y="51"/>
                      </a:lnTo>
                      <a:lnTo>
                        <a:pt x="339" y="49"/>
                      </a:lnTo>
                      <a:lnTo>
                        <a:pt x="345" y="47"/>
                      </a:lnTo>
                      <a:lnTo>
                        <a:pt x="350" y="45"/>
                      </a:lnTo>
                      <a:lnTo>
                        <a:pt x="354" y="43"/>
                      </a:lnTo>
                      <a:lnTo>
                        <a:pt x="360" y="41"/>
                      </a:lnTo>
                      <a:lnTo>
                        <a:pt x="365" y="38"/>
                      </a:lnTo>
                      <a:lnTo>
                        <a:pt x="371" y="36"/>
                      </a:lnTo>
                      <a:lnTo>
                        <a:pt x="377" y="34"/>
                      </a:lnTo>
                      <a:lnTo>
                        <a:pt x="383" y="30"/>
                      </a:lnTo>
                      <a:lnTo>
                        <a:pt x="388" y="28"/>
                      </a:lnTo>
                      <a:lnTo>
                        <a:pt x="394" y="26"/>
                      </a:lnTo>
                      <a:lnTo>
                        <a:pt x="402" y="26"/>
                      </a:lnTo>
                      <a:lnTo>
                        <a:pt x="407" y="22"/>
                      </a:lnTo>
                      <a:lnTo>
                        <a:pt x="411" y="20"/>
                      </a:lnTo>
                      <a:lnTo>
                        <a:pt x="417" y="17"/>
                      </a:lnTo>
                      <a:lnTo>
                        <a:pt x="424" y="17"/>
                      </a:lnTo>
                      <a:lnTo>
                        <a:pt x="430" y="15"/>
                      </a:lnTo>
                      <a:lnTo>
                        <a:pt x="436" y="11"/>
                      </a:lnTo>
                      <a:lnTo>
                        <a:pt x="442" y="11"/>
                      </a:lnTo>
                      <a:lnTo>
                        <a:pt x="447" y="9"/>
                      </a:lnTo>
                      <a:lnTo>
                        <a:pt x="453" y="7"/>
                      </a:lnTo>
                      <a:lnTo>
                        <a:pt x="457" y="7"/>
                      </a:lnTo>
                      <a:lnTo>
                        <a:pt x="461" y="5"/>
                      </a:lnTo>
                      <a:lnTo>
                        <a:pt x="466" y="3"/>
                      </a:lnTo>
                      <a:lnTo>
                        <a:pt x="472" y="3"/>
                      </a:lnTo>
                      <a:lnTo>
                        <a:pt x="476" y="1"/>
                      </a:lnTo>
                      <a:lnTo>
                        <a:pt x="481" y="1"/>
                      </a:lnTo>
                      <a:lnTo>
                        <a:pt x="485" y="1"/>
                      </a:lnTo>
                      <a:lnTo>
                        <a:pt x="489" y="1"/>
                      </a:lnTo>
                      <a:lnTo>
                        <a:pt x="493" y="0"/>
                      </a:lnTo>
                      <a:lnTo>
                        <a:pt x="497" y="0"/>
                      </a:lnTo>
                      <a:lnTo>
                        <a:pt x="500" y="0"/>
                      </a:lnTo>
                      <a:lnTo>
                        <a:pt x="504" y="0"/>
                      </a:lnTo>
                      <a:lnTo>
                        <a:pt x="508" y="0"/>
                      </a:lnTo>
                      <a:lnTo>
                        <a:pt x="512" y="0"/>
                      </a:lnTo>
                      <a:lnTo>
                        <a:pt x="516" y="0"/>
                      </a:lnTo>
                      <a:lnTo>
                        <a:pt x="519" y="0"/>
                      </a:lnTo>
                      <a:lnTo>
                        <a:pt x="523" y="0"/>
                      </a:lnTo>
                      <a:lnTo>
                        <a:pt x="529" y="0"/>
                      </a:lnTo>
                      <a:lnTo>
                        <a:pt x="533" y="1"/>
                      </a:lnTo>
                      <a:lnTo>
                        <a:pt x="537" y="1"/>
                      </a:lnTo>
                      <a:lnTo>
                        <a:pt x="538" y="1"/>
                      </a:lnTo>
                      <a:lnTo>
                        <a:pt x="537" y="1"/>
                      </a:lnTo>
                      <a:lnTo>
                        <a:pt x="535" y="3"/>
                      </a:lnTo>
                      <a:lnTo>
                        <a:pt x="531" y="7"/>
                      </a:lnTo>
                      <a:lnTo>
                        <a:pt x="527" y="13"/>
                      </a:lnTo>
                      <a:lnTo>
                        <a:pt x="523" y="15"/>
                      </a:lnTo>
                      <a:lnTo>
                        <a:pt x="519" y="19"/>
                      </a:lnTo>
                      <a:lnTo>
                        <a:pt x="516" y="22"/>
                      </a:lnTo>
                      <a:lnTo>
                        <a:pt x="512" y="26"/>
                      </a:lnTo>
                      <a:lnTo>
                        <a:pt x="508" y="30"/>
                      </a:lnTo>
                      <a:lnTo>
                        <a:pt x="504" y="34"/>
                      </a:lnTo>
                      <a:lnTo>
                        <a:pt x="499" y="38"/>
                      </a:lnTo>
                      <a:lnTo>
                        <a:pt x="495" y="41"/>
                      </a:lnTo>
                      <a:lnTo>
                        <a:pt x="489" y="47"/>
                      </a:lnTo>
                      <a:lnTo>
                        <a:pt x="485" y="51"/>
                      </a:lnTo>
                      <a:lnTo>
                        <a:pt x="480" y="55"/>
                      </a:lnTo>
                      <a:lnTo>
                        <a:pt x="474" y="60"/>
                      </a:lnTo>
                      <a:lnTo>
                        <a:pt x="468" y="64"/>
                      </a:lnTo>
                      <a:lnTo>
                        <a:pt x="462" y="68"/>
                      </a:lnTo>
                      <a:lnTo>
                        <a:pt x="457" y="74"/>
                      </a:lnTo>
                      <a:lnTo>
                        <a:pt x="453" y="79"/>
                      </a:lnTo>
                      <a:lnTo>
                        <a:pt x="445" y="83"/>
                      </a:lnTo>
                      <a:lnTo>
                        <a:pt x="440" y="89"/>
                      </a:lnTo>
                      <a:lnTo>
                        <a:pt x="434" y="93"/>
                      </a:lnTo>
                      <a:lnTo>
                        <a:pt x="428" y="96"/>
                      </a:lnTo>
                      <a:lnTo>
                        <a:pt x="423" y="100"/>
                      </a:lnTo>
                      <a:lnTo>
                        <a:pt x="417" y="104"/>
                      </a:lnTo>
                      <a:lnTo>
                        <a:pt x="411" y="110"/>
                      </a:lnTo>
                      <a:lnTo>
                        <a:pt x="407" y="112"/>
                      </a:lnTo>
                      <a:lnTo>
                        <a:pt x="402" y="115"/>
                      </a:lnTo>
                      <a:lnTo>
                        <a:pt x="394" y="119"/>
                      </a:lnTo>
                      <a:lnTo>
                        <a:pt x="390" y="123"/>
                      </a:lnTo>
                      <a:lnTo>
                        <a:pt x="384" y="125"/>
                      </a:lnTo>
                      <a:lnTo>
                        <a:pt x="379" y="127"/>
                      </a:lnTo>
                      <a:lnTo>
                        <a:pt x="373" y="131"/>
                      </a:lnTo>
                      <a:lnTo>
                        <a:pt x="369" y="133"/>
                      </a:lnTo>
                      <a:lnTo>
                        <a:pt x="364" y="136"/>
                      </a:lnTo>
                      <a:lnTo>
                        <a:pt x="360" y="136"/>
                      </a:lnTo>
                      <a:lnTo>
                        <a:pt x="354" y="140"/>
                      </a:lnTo>
                      <a:lnTo>
                        <a:pt x="350" y="140"/>
                      </a:lnTo>
                      <a:lnTo>
                        <a:pt x="346" y="142"/>
                      </a:lnTo>
                      <a:lnTo>
                        <a:pt x="341" y="144"/>
                      </a:lnTo>
                      <a:lnTo>
                        <a:pt x="337" y="146"/>
                      </a:lnTo>
                      <a:lnTo>
                        <a:pt x="333" y="148"/>
                      </a:lnTo>
                      <a:lnTo>
                        <a:pt x="329" y="150"/>
                      </a:lnTo>
                      <a:lnTo>
                        <a:pt x="326" y="150"/>
                      </a:lnTo>
                      <a:lnTo>
                        <a:pt x="322" y="150"/>
                      </a:lnTo>
                      <a:lnTo>
                        <a:pt x="320" y="152"/>
                      </a:lnTo>
                      <a:lnTo>
                        <a:pt x="316" y="153"/>
                      </a:lnTo>
                      <a:lnTo>
                        <a:pt x="310" y="153"/>
                      </a:lnTo>
                      <a:lnTo>
                        <a:pt x="307" y="155"/>
                      </a:lnTo>
                      <a:lnTo>
                        <a:pt x="303" y="155"/>
                      </a:lnTo>
                      <a:lnTo>
                        <a:pt x="301" y="155"/>
                      </a:lnTo>
                      <a:lnTo>
                        <a:pt x="299" y="155"/>
                      </a:lnTo>
                      <a:lnTo>
                        <a:pt x="299" y="157"/>
                      </a:lnTo>
                      <a:lnTo>
                        <a:pt x="297" y="157"/>
                      </a:lnTo>
                      <a:lnTo>
                        <a:pt x="297" y="159"/>
                      </a:lnTo>
                      <a:lnTo>
                        <a:pt x="295" y="161"/>
                      </a:lnTo>
                      <a:lnTo>
                        <a:pt x="295" y="165"/>
                      </a:lnTo>
                      <a:lnTo>
                        <a:pt x="291" y="171"/>
                      </a:lnTo>
                      <a:lnTo>
                        <a:pt x="289" y="174"/>
                      </a:lnTo>
                      <a:lnTo>
                        <a:pt x="289" y="176"/>
                      </a:lnTo>
                      <a:lnTo>
                        <a:pt x="286" y="180"/>
                      </a:lnTo>
                      <a:lnTo>
                        <a:pt x="286" y="184"/>
                      </a:lnTo>
                      <a:lnTo>
                        <a:pt x="284" y="186"/>
                      </a:lnTo>
                      <a:lnTo>
                        <a:pt x="284" y="190"/>
                      </a:lnTo>
                      <a:lnTo>
                        <a:pt x="282" y="193"/>
                      </a:lnTo>
                      <a:lnTo>
                        <a:pt x="280" y="197"/>
                      </a:lnTo>
                      <a:lnTo>
                        <a:pt x="278" y="199"/>
                      </a:lnTo>
                      <a:lnTo>
                        <a:pt x="276" y="203"/>
                      </a:lnTo>
                      <a:lnTo>
                        <a:pt x="276" y="209"/>
                      </a:lnTo>
                      <a:lnTo>
                        <a:pt x="272" y="212"/>
                      </a:lnTo>
                      <a:lnTo>
                        <a:pt x="272" y="216"/>
                      </a:lnTo>
                      <a:lnTo>
                        <a:pt x="270" y="218"/>
                      </a:lnTo>
                      <a:lnTo>
                        <a:pt x="269" y="224"/>
                      </a:lnTo>
                      <a:lnTo>
                        <a:pt x="267" y="228"/>
                      </a:lnTo>
                      <a:lnTo>
                        <a:pt x="265" y="231"/>
                      </a:lnTo>
                      <a:lnTo>
                        <a:pt x="263" y="235"/>
                      </a:lnTo>
                      <a:lnTo>
                        <a:pt x="263" y="241"/>
                      </a:lnTo>
                      <a:lnTo>
                        <a:pt x="259" y="245"/>
                      </a:lnTo>
                      <a:lnTo>
                        <a:pt x="259" y="249"/>
                      </a:lnTo>
                      <a:lnTo>
                        <a:pt x="257" y="252"/>
                      </a:lnTo>
                      <a:lnTo>
                        <a:pt x="255" y="256"/>
                      </a:lnTo>
                      <a:lnTo>
                        <a:pt x="253" y="260"/>
                      </a:lnTo>
                      <a:lnTo>
                        <a:pt x="251" y="264"/>
                      </a:lnTo>
                      <a:lnTo>
                        <a:pt x="251" y="268"/>
                      </a:lnTo>
                      <a:lnTo>
                        <a:pt x="250" y="271"/>
                      </a:lnTo>
                      <a:lnTo>
                        <a:pt x="248" y="275"/>
                      </a:lnTo>
                      <a:lnTo>
                        <a:pt x="248" y="279"/>
                      </a:lnTo>
                      <a:lnTo>
                        <a:pt x="246" y="281"/>
                      </a:lnTo>
                      <a:lnTo>
                        <a:pt x="244" y="285"/>
                      </a:lnTo>
                      <a:lnTo>
                        <a:pt x="244" y="290"/>
                      </a:lnTo>
                      <a:lnTo>
                        <a:pt x="244" y="292"/>
                      </a:lnTo>
                      <a:lnTo>
                        <a:pt x="240" y="298"/>
                      </a:lnTo>
                      <a:lnTo>
                        <a:pt x="238" y="306"/>
                      </a:lnTo>
                      <a:lnTo>
                        <a:pt x="238" y="309"/>
                      </a:lnTo>
                      <a:lnTo>
                        <a:pt x="234" y="313"/>
                      </a:lnTo>
                      <a:lnTo>
                        <a:pt x="234" y="317"/>
                      </a:lnTo>
                      <a:lnTo>
                        <a:pt x="234" y="323"/>
                      </a:lnTo>
                      <a:lnTo>
                        <a:pt x="232" y="325"/>
                      </a:lnTo>
                      <a:lnTo>
                        <a:pt x="232" y="326"/>
                      </a:lnTo>
                      <a:lnTo>
                        <a:pt x="232" y="328"/>
                      </a:lnTo>
                      <a:lnTo>
                        <a:pt x="234" y="328"/>
                      </a:lnTo>
                      <a:lnTo>
                        <a:pt x="238" y="326"/>
                      </a:lnTo>
                      <a:lnTo>
                        <a:pt x="244" y="325"/>
                      </a:lnTo>
                      <a:lnTo>
                        <a:pt x="248" y="325"/>
                      </a:lnTo>
                      <a:lnTo>
                        <a:pt x="251" y="325"/>
                      </a:lnTo>
                      <a:lnTo>
                        <a:pt x="253" y="323"/>
                      </a:lnTo>
                      <a:lnTo>
                        <a:pt x="259" y="323"/>
                      </a:lnTo>
                      <a:lnTo>
                        <a:pt x="263" y="321"/>
                      </a:lnTo>
                      <a:lnTo>
                        <a:pt x="267" y="319"/>
                      </a:lnTo>
                      <a:lnTo>
                        <a:pt x="272" y="319"/>
                      </a:lnTo>
                      <a:lnTo>
                        <a:pt x="278" y="317"/>
                      </a:lnTo>
                      <a:lnTo>
                        <a:pt x="284" y="317"/>
                      </a:lnTo>
                      <a:lnTo>
                        <a:pt x="289" y="315"/>
                      </a:lnTo>
                      <a:lnTo>
                        <a:pt x="295" y="313"/>
                      </a:lnTo>
                      <a:lnTo>
                        <a:pt x="301" y="311"/>
                      </a:lnTo>
                      <a:lnTo>
                        <a:pt x="307" y="311"/>
                      </a:lnTo>
                      <a:lnTo>
                        <a:pt x="312" y="309"/>
                      </a:lnTo>
                      <a:lnTo>
                        <a:pt x="316" y="307"/>
                      </a:lnTo>
                      <a:lnTo>
                        <a:pt x="320" y="307"/>
                      </a:lnTo>
                      <a:lnTo>
                        <a:pt x="322" y="306"/>
                      </a:lnTo>
                      <a:lnTo>
                        <a:pt x="326" y="306"/>
                      </a:lnTo>
                      <a:lnTo>
                        <a:pt x="329" y="304"/>
                      </a:lnTo>
                      <a:lnTo>
                        <a:pt x="333" y="304"/>
                      </a:lnTo>
                      <a:lnTo>
                        <a:pt x="335" y="302"/>
                      </a:lnTo>
                      <a:lnTo>
                        <a:pt x="339" y="302"/>
                      </a:lnTo>
                      <a:lnTo>
                        <a:pt x="343" y="300"/>
                      </a:lnTo>
                      <a:lnTo>
                        <a:pt x="346" y="300"/>
                      </a:lnTo>
                      <a:lnTo>
                        <a:pt x="350" y="298"/>
                      </a:lnTo>
                      <a:lnTo>
                        <a:pt x="354" y="298"/>
                      </a:lnTo>
                      <a:lnTo>
                        <a:pt x="358" y="296"/>
                      </a:lnTo>
                      <a:lnTo>
                        <a:pt x="360" y="294"/>
                      </a:lnTo>
                      <a:lnTo>
                        <a:pt x="364" y="294"/>
                      </a:lnTo>
                      <a:lnTo>
                        <a:pt x="367" y="292"/>
                      </a:lnTo>
                      <a:lnTo>
                        <a:pt x="371" y="292"/>
                      </a:lnTo>
                      <a:lnTo>
                        <a:pt x="375" y="290"/>
                      </a:lnTo>
                      <a:lnTo>
                        <a:pt x="379" y="290"/>
                      </a:lnTo>
                      <a:lnTo>
                        <a:pt x="383" y="290"/>
                      </a:lnTo>
                      <a:lnTo>
                        <a:pt x="386" y="287"/>
                      </a:lnTo>
                      <a:lnTo>
                        <a:pt x="390" y="287"/>
                      </a:lnTo>
                      <a:lnTo>
                        <a:pt x="392" y="285"/>
                      </a:lnTo>
                      <a:lnTo>
                        <a:pt x="396" y="283"/>
                      </a:lnTo>
                      <a:lnTo>
                        <a:pt x="400" y="281"/>
                      </a:lnTo>
                      <a:lnTo>
                        <a:pt x="403" y="281"/>
                      </a:lnTo>
                      <a:lnTo>
                        <a:pt x="407" y="279"/>
                      </a:lnTo>
                      <a:lnTo>
                        <a:pt x="411" y="279"/>
                      </a:lnTo>
                      <a:lnTo>
                        <a:pt x="415" y="275"/>
                      </a:lnTo>
                      <a:lnTo>
                        <a:pt x="417" y="275"/>
                      </a:lnTo>
                      <a:lnTo>
                        <a:pt x="421" y="273"/>
                      </a:lnTo>
                      <a:lnTo>
                        <a:pt x="426" y="273"/>
                      </a:lnTo>
                      <a:lnTo>
                        <a:pt x="428" y="271"/>
                      </a:lnTo>
                      <a:lnTo>
                        <a:pt x="432" y="269"/>
                      </a:lnTo>
                      <a:lnTo>
                        <a:pt x="436" y="268"/>
                      </a:lnTo>
                      <a:lnTo>
                        <a:pt x="440" y="268"/>
                      </a:lnTo>
                      <a:lnTo>
                        <a:pt x="442" y="266"/>
                      </a:lnTo>
                      <a:lnTo>
                        <a:pt x="445" y="266"/>
                      </a:lnTo>
                      <a:lnTo>
                        <a:pt x="449" y="264"/>
                      </a:lnTo>
                      <a:lnTo>
                        <a:pt x="453" y="262"/>
                      </a:lnTo>
                      <a:lnTo>
                        <a:pt x="455" y="260"/>
                      </a:lnTo>
                      <a:lnTo>
                        <a:pt x="459" y="260"/>
                      </a:lnTo>
                      <a:lnTo>
                        <a:pt x="462" y="258"/>
                      </a:lnTo>
                      <a:lnTo>
                        <a:pt x="466" y="256"/>
                      </a:lnTo>
                      <a:lnTo>
                        <a:pt x="468" y="254"/>
                      </a:lnTo>
                      <a:lnTo>
                        <a:pt x="472" y="254"/>
                      </a:lnTo>
                      <a:lnTo>
                        <a:pt x="476" y="252"/>
                      </a:lnTo>
                      <a:lnTo>
                        <a:pt x="480" y="250"/>
                      </a:lnTo>
                      <a:lnTo>
                        <a:pt x="485" y="249"/>
                      </a:lnTo>
                      <a:lnTo>
                        <a:pt x="491" y="247"/>
                      </a:lnTo>
                      <a:lnTo>
                        <a:pt x="497" y="245"/>
                      </a:lnTo>
                      <a:lnTo>
                        <a:pt x="502" y="243"/>
                      </a:lnTo>
                      <a:lnTo>
                        <a:pt x="506" y="239"/>
                      </a:lnTo>
                      <a:lnTo>
                        <a:pt x="512" y="237"/>
                      </a:lnTo>
                      <a:lnTo>
                        <a:pt x="516" y="235"/>
                      </a:lnTo>
                      <a:lnTo>
                        <a:pt x="521" y="233"/>
                      </a:lnTo>
                      <a:lnTo>
                        <a:pt x="523" y="231"/>
                      </a:lnTo>
                      <a:lnTo>
                        <a:pt x="529" y="231"/>
                      </a:lnTo>
                      <a:lnTo>
                        <a:pt x="531" y="230"/>
                      </a:lnTo>
                      <a:lnTo>
                        <a:pt x="535" y="228"/>
                      </a:lnTo>
                      <a:lnTo>
                        <a:pt x="537" y="228"/>
                      </a:lnTo>
                      <a:lnTo>
                        <a:pt x="538" y="228"/>
                      </a:lnTo>
                      <a:lnTo>
                        <a:pt x="540" y="224"/>
                      </a:lnTo>
                      <a:lnTo>
                        <a:pt x="542" y="224"/>
                      </a:lnTo>
                      <a:lnTo>
                        <a:pt x="540" y="226"/>
                      </a:lnTo>
                      <a:lnTo>
                        <a:pt x="537" y="230"/>
                      </a:lnTo>
                      <a:lnTo>
                        <a:pt x="535" y="231"/>
                      </a:lnTo>
                      <a:lnTo>
                        <a:pt x="533" y="233"/>
                      </a:lnTo>
                      <a:lnTo>
                        <a:pt x="529" y="237"/>
                      </a:lnTo>
                      <a:lnTo>
                        <a:pt x="527" y="241"/>
                      </a:lnTo>
                      <a:lnTo>
                        <a:pt x="521" y="245"/>
                      </a:lnTo>
                      <a:lnTo>
                        <a:pt x="518" y="249"/>
                      </a:lnTo>
                      <a:lnTo>
                        <a:pt x="512" y="252"/>
                      </a:lnTo>
                      <a:lnTo>
                        <a:pt x="508" y="258"/>
                      </a:lnTo>
                      <a:lnTo>
                        <a:pt x="502" y="264"/>
                      </a:lnTo>
                      <a:lnTo>
                        <a:pt x="497" y="268"/>
                      </a:lnTo>
                      <a:lnTo>
                        <a:pt x="491" y="275"/>
                      </a:lnTo>
                      <a:lnTo>
                        <a:pt x="485" y="281"/>
                      </a:lnTo>
                      <a:lnTo>
                        <a:pt x="481" y="283"/>
                      </a:lnTo>
                      <a:lnTo>
                        <a:pt x="478" y="287"/>
                      </a:lnTo>
                      <a:lnTo>
                        <a:pt x="474" y="290"/>
                      </a:lnTo>
                      <a:lnTo>
                        <a:pt x="470" y="292"/>
                      </a:lnTo>
                      <a:lnTo>
                        <a:pt x="466" y="294"/>
                      </a:lnTo>
                      <a:lnTo>
                        <a:pt x="462" y="298"/>
                      </a:lnTo>
                      <a:lnTo>
                        <a:pt x="459" y="302"/>
                      </a:lnTo>
                      <a:lnTo>
                        <a:pt x="455" y="306"/>
                      </a:lnTo>
                      <a:lnTo>
                        <a:pt x="453" y="309"/>
                      </a:lnTo>
                      <a:lnTo>
                        <a:pt x="447" y="311"/>
                      </a:lnTo>
                      <a:lnTo>
                        <a:pt x="443" y="315"/>
                      </a:lnTo>
                      <a:lnTo>
                        <a:pt x="440" y="319"/>
                      </a:lnTo>
                      <a:lnTo>
                        <a:pt x="436" y="323"/>
                      </a:lnTo>
                      <a:lnTo>
                        <a:pt x="434" y="325"/>
                      </a:lnTo>
                      <a:lnTo>
                        <a:pt x="428" y="328"/>
                      </a:lnTo>
                      <a:lnTo>
                        <a:pt x="426" y="332"/>
                      </a:lnTo>
                      <a:lnTo>
                        <a:pt x="421" y="336"/>
                      </a:lnTo>
                      <a:lnTo>
                        <a:pt x="417" y="338"/>
                      </a:lnTo>
                      <a:lnTo>
                        <a:pt x="411" y="342"/>
                      </a:lnTo>
                      <a:lnTo>
                        <a:pt x="409" y="345"/>
                      </a:lnTo>
                      <a:lnTo>
                        <a:pt x="403" y="349"/>
                      </a:lnTo>
                      <a:lnTo>
                        <a:pt x="402" y="353"/>
                      </a:lnTo>
                      <a:lnTo>
                        <a:pt x="396" y="355"/>
                      </a:lnTo>
                      <a:lnTo>
                        <a:pt x="392" y="359"/>
                      </a:lnTo>
                      <a:lnTo>
                        <a:pt x="386" y="363"/>
                      </a:lnTo>
                      <a:lnTo>
                        <a:pt x="384" y="366"/>
                      </a:lnTo>
                      <a:lnTo>
                        <a:pt x="379" y="368"/>
                      </a:lnTo>
                      <a:lnTo>
                        <a:pt x="375" y="372"/>
                      </a:lnTo>
                      <a:lnTo>
                        <a:pt x="371" y="374"/>
                      </a:lnTo>
                      <a:lnTo>
                        <a:pt x="367" y="378"/>
                      </a:lnTo>
                      <a:lnTo>
                        <a:pt x="362" y="382"/>
                      </a:lnTo>
                      <a:lnTo>
                        <a:pt x="358" y="385"/>
                      </a:lnTo>
                      <a:lnTo>
                        <a:pt x="354" y="387"/>
                      </a:lnTo>
                      <a:lnTo>
                        <a:pt x="350" y="389"/>
                      </a:lnTo>
                      <a:lnTo>
                        <a:pt x="345" y="393"/>
                      </a:lnTo>
                      <a:lnTo>
                        <a:pt x="341" y="395"/>
                      </a:lnTo>
                      <a:lnTo>
                        <a:pt x="337" y="399"/>
                      </a:lnTo>
                      <a:lnTo>
                        <a:pt x="333" y="401"/>
                      </a:lnTo>
                      <a:lnTo>
                        <a:pt x="327" y="402"/>
                      </a:lnTo>
                      <a:lnTo>
                        <a:pt x="326" y="406"/>
                      </a:lnTo>
                      <a:lnTo>
                        <a:pt x="320" y="408"/>
                      </a:lnTo>
                      <a:lnTo>
                        <a:pt x="316" y="410"/>
                      </a:lnTo>
                      <a:lnTo>
                        <a:pt x="310" y="412"/>
                      </a:lnTo>
                      <a:lnTo>
                        <a:pt x="308" y="416"/>
                      </a:lnTo>
                      <a:lnTo>
                        <a:pt x="305" y="418"/>
                      </a:lnTo>
                      <a:lnTo>
                        <a:pt x="301" y="420"/>
                      </a:lnTo>
                      <a:lnTo>
                        <a:pt x="295" y="421"/>
                      </a:lnTo>
                      <a:lnTo>
                        <a:pt x="291" y="425"/>
                      </a:lnTo>
                      <a:lnTo>
                        <a:pt x="288" y="427"/>
                      </a:lnTo>
                      <a:lnTo>
                        <a:pt x="284" y="429"/>
                      </a:lnTo>
                      <a:lnTo>
                        <a:pt x="280" y="431"/>
                      </a:lnTo>
                      <a:lnTo>
                        <a:pt x="276" y="433"/>
                      </a:lnTo>
                      <a:lnTo>
                        <a:pt x="272" y="435"/>
                      </a:lnTo>
                      <a:lnTo>
                        <a:pt x="269" y="437"/>
                      </a:lnTo>
                      <a:lnTo>
                        <a:pt x="265" y="439"/>
                      </a:lnTo>
                      <a:lnTo>
                        <a:pt x="263" y="440"/>
                      </a:lnTo>
                      <a:lnTo>
                        <a:pt x="259" y="442"/>
                      </a:lnTo>
                      <a:lnTo>
                        <a:pt x="253" y="444"/>
                      </a:lnTo>
                      <a:lnTo>
                        <a:pt x="251" y="444"/>
                      </a:lnTo>
                      <a:lnTo>
                        <a:pt x="248" y="448"/>
                      </a:lnTo>
                      <a:lnTo>
                        <a:pt x="244" y="448"/>
                      </a:lnTo>
                      <a:lnTo>
                        <a:pt x="240" y="450"/>
                      </a:lnTo>
                      <a:lnTo>
                        <a:pt x="238" y="452"/>
                      </a:lnTo>
                      <a:lnTo>
                        <a:pt x="234" y="454"/>
                      </a:lnTo>
                      <a:lnTo>
                        <a:pt x="232" y="454"/>
                      </a:lnTo>
                      <a:lnTo>
                        <a:pt x="229" y="456"/>
                      </a:lnTo>
                      <a:lnTo>
                        <a:pt x="225" y="456"/>
                      </a:lnTo>
                      <a:lnTo>
                        <a:pt x="221" y="458"/>
                      </a:lnTo>
                      <a:lnTo>
                        <a:pt x="217" y="461"/>
                      </a:lnTo>
                      <a:lnTo>
                        <a:pt x="211" y="463"/>
                      </a:lnTo>
                      <a:lnTo>
                        <a:pt x="208" y="463"/>
                      </a:lnTo>
                      <a:lnTo>
                        <a:pt x="202" y="467"/>
                      </a:lnTo>
                      <a:lnTo>
                        <a:pt x="198" y="467"/>
                      </a:lnTo>
                      <a:lnTo>
                        <a:pt x="194" y="469"/>
                      </a:lnTo>
                      <a:lnTo>
                        <a:pt x="191" y="471"/>
                      </a:lnTo>
                      <a:lnTo>
                        <a:pt x="189" y="473"/>
                      </a:lnTo>
                      <a:lnTo>
                        <a:pt x="185" y="473"/>
                      </a:lnTo>
                      <a:lnTo>
                        <a:pt x="183" y="475"/>
                      </a:lnTo>
                      <a:lnTo>
                        <a:pt x="181" y="475"/>
                      </a:lnTo>
                      <a:lnTo>
                        <a:pt x="181" y="477"/>
                      </a:lnTo>
                      <a:lnTo>
                        <a:pt x="179" y="477"/>
                      </a:lnTo>
                      <a:lnTo>
                        <a:pt x="177" y="478"/>
                      </a:lnTo>
                      <a:lnTo>
                        <a:pt x="175" y="482"/>
                      </a:lnTo>
                      <a:lnTo>
                        <a:pt x="175" y="486"/>
                      </a:lnTo>
                      <a:lnTo>
                        <a:pt x="172" y="490"/>
                      </a:lnTo>
                      <a:lnTo>
                        <a:pt x="172" y="492"/>
                      </a:lnTo>
                      <a:lnTo>
                        <a:pt x="170" y="496"/>
                      </a:lnTo>
                      <a:lnTo>
                        <a:pt x="168" y="499"/>
                      </a:lnTo>
                      <a:lnTo>
                        <a:pt x="166" y="503"/>
                      </a:lnTo>
                      <a:lnTo>
                        <a:pt x="164" y="507"/>
                      </a:lnTo>
                      <a:lnTo>
                        <a:pt x="164" y="513"/>
                      </a:lnTo>
                      <a:lnTo>
                        <a:pt x="162" y="516"/>
                      </a:lnTo>
                      <a:lnTo>
                        <a:pt x="158" y="520"/>
                      </a:lnTo>
                      <a:lnTo>
                        <a:pt x="156" y="526"/>
                      </a:lnTo>
                      <a:lnTo>
                        <a:pt x="153" y="532"/>
                      </a:lnTo>
                      <a:lnTo>
                        <a:pt x="153" y="537"/>
                      </a:lnTo>
                      <a:lnTo>
                        <a:pt x="149" y="543"/>
                      </a:lnTo>
                      <a:lnTo>
                        <a:pt x="147" y="549"/>
                      </a:lnTo>
                      <a:lnTo>
                        <a:pt x="145" y="555"/>
                      </a:lnTo>
                      <a:lnTo>
                        <a:pt x="143" y="560"/>
                      </a:lnTo>
                      <a:lnTo>
                        <a:pt x="139" y="564"/>
                      </a:lnTo>
                      <a:lnTo>
                        <a:pt x="137" y="572"/>
                      </a:lnTo>
                      <a:lnTo>
                        <a:pt x="135" y="575"/>
                      </a:lnTo>
                      <a:lnTo>
                        <a:pt x="135" y="577"/>
                      </a:lnTo>
                      <a:lnTo>
                        <a:pt x="134" y="581"/>
                      </a:lnTo>
                      <a:lnTo>
                        <a:pt x="134" y="585"/>
                      </a:lnTo>
                      <a:lnTo>
                        <a:pt x="132" y="587"/>
                      </a:lnTo>
                      <a:lnTo>
                        <a:pt x="132" y="591"/>
                      </a:lnTo>
                      <a:lnTo>
                        <a:pt x="128" y="594"/>
                      </a:lnTo>
                      <a:lnTo>
                        <a:pt x="128" y="596"/>
                      </a:lnTo>
                      <a:lnTo>
                        <a:pt x="128" y="600"/>
                      </a:lnTo>
                      <a:lnTo>
                        <a:pt x="126" y="604"/>
                      </a:lnTo>
                      <a:lnTo>
                        <a:pt x="124" y="608"/>
                      </a:lnTo>
                      <a:lnTo>
                        <a:pt x="124" y="612"/>
                      </a:lnTo>
                      <a:lnTo>
                        <a:pt x="120" y="615"/>
                      </a:lnTo>
                      <a:lnTo>
                        <a:pt x="118" y="623"/>
                      </a:lnTo>
                      <a:lnTo>
                        <a:pt x="118" y="625"/>
                      </a:lnTo>
                      <a:lnTo>
                        <a:pt x="118" y="631"/>
                      </a:lnTo>
                      <a:lnTo>
                        <a:pt x="116" y="632"/>
                      </a:lnTo>
                      <a:lnTo>
                        <a:pt x="115" y="636"/>
                      </a:lnTo>
                      <a:lnTo>
                        <a:pt x="113" y="640"/>
                      </a:lnTo>
                      <a:lnTo>
                        <a:pt x="113" y="648"/>
                      </a:lnTo>
                      <a:lnTo>
                        <a:pt x="109" y="651"/>
                      </a:lnTo>
                      <a:lnTo>
                        <a:pt x="109" y="655"/>
                      </a:lnTo>
                      <a:lnTo>
                        <a:pt x="109" y="657"/>
                      </a:lnTo>
                      <a:lnTo>
                        <a:pt x="109" y="661"/>
                      </a:lnTo>
                      <a:lnTo>
                        <a:pt x="107" y="667"/>
                      </a:lnTo>
                      <a:lnTo>
                        <a:pt x="105" y="672"/>
                      </a:lnTo>
                      <a:lnTo>
                        <a:pt x="103" y="678"/>
                      </a:lnTo>
                      <a:lnTo>
                        <a:pt x="103" y="684"/>
                      </a:lnTo>
                      <a:lnTo>
                        <a:pt x="103" y="689"/>
                      </a:lnTo>
                      <a:lnTo>
                        <a:pt x="101" y="695"/>
                      </a:lnTo>
                      <a:lnTo>
                        <a:pt x="101" y="699"/>
                      </a:lnTo>
                      <a:lnTo>
                        <a:pt x="101" y="705"/>
                      </a:lnTo>
                      <a:lnTo>
                        <a:pt x="99" y="708"/>
                      </a:lnTo>
                      <a:lnTo>
                        <a:pt x="99" y="714"/>
                      </a:lnTo>
                      <a:lnTo>
                        <a:pt x="99" y="718"/>
                      </a:lnTo>
                      <a:lnTo>
                        <a:pt x="99" y="722"/>
                      </a:lnTo>
                      <a:lnTo>
                        <a:pt x="99" y="726"/>
                      </a:lnTo>
                      <a:lnTo>
                        <a:pt x="97" y="729"/>
                      </a:lnTo>
                      <a:lnTo>
                        <a:pt x="97" y="733"/>
                      </a:lnTo>
                      <a:lnTo>
                        <a:pt x="97" y="737"/>
                      </a:lnTo>
                      <a:lnTo>
                        <a:pt x="97" y="741"/>
                      </a:lnTo>
                      <a:lnTo>
                        <a:pt x="97" y="745"/>
                      </a:lnTo>
                      <a:lnTo>
                        <a:pt x="97" y="746"/>
                      </a:lnTo>
                      <a:lnTo>
                        <a:pt x="97" y="748"/>
                      </a:lnTo>
                      <a:lnTo>
                        <a:pt x="99" y="748"/>
                      </a:lnTo>
                      <a:lnTo>
                        <a:pt x="101" y="750"/>
                      </a:lnTo>
                      <a:lnTo>
                        <a:pt x="107" y="750"/>
                      </a:lnTo>
                      <a:lnTo>
                        <a:pt x="113" y="750"/>
                      </a:lnTo>
                      <a:lnTo>
                        <a:pt x="115" y="750"/>
                      </a:lnTo>
                      <a:lnTo>
                        <a:pt x="118" y="750"/>
                      </a:lnTo>
                      <a:lnTo>
                        <a:pt x="122" y="750"/>
                      </a:lnTo>
                      <a:lnTo>
                        <a:pt x="126" y="750"/>
                      </a:lnTo>
                      <a:lnTo>
                        <a:pt x="132" y="750"/>
                      </a:lnTo>
                      <a:lnTo>
                        <a:pt x="135" y="750"/>
                      </a:lnTo>
                      <a:lnTo>
                        <a:pt x="139" y="750"/>
                      </a:lnTo>
                      <a:lnTo>
                        <a:pt x="145" y="750"/>
                      </a:lnTo>
                      <a:lnTo>
                        <a:pt x="151" y="750"/>
                      </a:lnTo>
                      <a:lnTo>
                        <a:pt x="156" y="748"/>
                      </a:lnTo>
                      <a:lnTo>
                        <a:pt x="160" y="748"/>
                      </a:lnTo>
                      <a:lnTo>
                        <a:pt x="162" y="746"/>
                      </a:lnTo>
                      <a:lnTo>
                        <a:pt x="166" y="746"/>
                      </a:lnTo>
                      <a:lnTo>
                        <a:pt x="170" y="746"/>
                      </a:lnTo>
                      <a:lnTo>
                        <a:pt x="172" y="746"/>
                      </a:lnTo>
                      <a:lnTo>
                        <a:pt x="177" y="746"/>
                      </a:lnTo>
                      <a:lnTo>
                        <a:pt x="181" y="745"/>
                      </a:lnTo>
                      <a:lnTo>
                        <a:pt x="183" y="745"/>
                      </a:lnTo>
                      <a:lnTo>
                        <a:pt x="187" y="745"/>
                      </a:lnTo>
                      <a:lnTo>
                        <a:pt x="191" y="743"/>
                      </a:lnTo>
                      <a:lnTo>
                        <a:pt x="194" y="741"/>
                      </a:lnTo>
                      <a:lnTo>
                        <a:pt x="198" y="741"/>
                      </a:lnTo>
                      <a:lnTo>
                        <a:pt x="202" y="741"/>
                      </a:lnTo>
                      <a:lnTo>
                        <a:pt x="206" y="739"/>
                      </a:lnTo>
                      <a:lnTo>
                        <a:pt x="210" y="739"/>
                      </a:lnTo>
                      <a:lnTo>
                        <a:pt x="215" y="739"/>
                      </a:lnTo>
                      <a:lnTo>
                        <a:pt x="219" y="737"/>
                      </a:lnTo>
                      <a:lnTo>
                        <a:pt x="225" y="735"/>
                      </a:lnTo>
                      <a:lnTo>
                        <a:pt x="227" y="733"/>
                      </a:lnTo>
                      <a:lnTo>
                        <a:pt x="232" y="733"/>
                      </a:lnTo>
                      <a:lnTo>
                        <a:pt x="236" y="731"/>
                      </a:lnTo>
                      <a:lnTo>
                        <a:pt x="242" y="729"/>
                      </a:lnTo>
                      <a:lnTo>
                        <a:pt x="246" y="727"/>
                      </a:lnTo>
                      <a:lnTo>
                        <a:pt x="251" y="727"/>
                      </a:lnTo>
                      <a:lnTo>
                        <a:pt x="257" y="726"/>
                      </a:lnTo>
                      <a:lnTo>
                        <a:pt x="261" y="724"/>
                      </a:lnTo>
                      <a:lnTo>
                        <a:pt x="265" y="722"/>
                      </a:lnTo>
                      <a:lnTo>
                        <a:pt x="270" y="720"/>
                      </a:lnTo>
                      <a:lnTo>
                        <a:pt x="276" y="718"/>
                      </a:lnTo>
                      <a:lnTo>
                        <a:pt x="280" y="716"/>
                      </a:lnTo>
                      <a:lnTo>
                        <a:pt x="286" y="714"/>
                      </a:lnTo>
                      <a:lnTo>
                        <a:pt x="291" y="712"/>
                      </a:lnTo>
                      <a:lnTo>
                        <a:pt x="295" y="710"/>
                      </a:lnTo>
                      <a:lnTo>
                        <a:pt x="301" y="708"/>
                      </a:lnTo>
                      <a:lnTo>
                        <a:pt x="305" y="707"/>
                      </a:lnTo>
                      <a:lnTo>
                        <a:pt x="310" y="703"/>
                      </a:lnTo>
                      <a:lnTo>
                        <a:pt x="316" y="701"/>
                      </a:lnTo>
                      <a:lnTo>
                        <a:pt x="322" y="697"/>
                      </a:lnTo>
                      <a:lnTo>
                        <a:pt x="327" y="695"/>
                      </a:lnTo>
                      <a:lnTo>
                        <a:pt x="331" y="695"/>
                      </a:lnTo>
                      <a:lnTo>
                        <a:pt x="337" y="691"/>
                      </a:lnTo>
                      <a:lnTo>
                        <a:pt x="341" y="689"/>
                      </a:lnTo>
                      <a:lnTo>
                        <a:pt x="346" y="688"/>
                      </a:lnTo>
                      <a:lnTo>
                        <a:pt x="352" y="684"/>
                      </a:lnTo>
                      <a:lnTo>
                        <a:pt x="356" y="682"/>
                      </a:lnTo>
                      <a:lnTo>
                        <a:pt x="362" y="680"/>
                      </a:lnTo>
                      <a:lnTo>
                        <a:pt x="367" y="676"/>
                      </a:lnTo>
                      <a:lnTo>
                        <a:pt x="371" y="676"/>
                      </a:lnTo>
                      <a:lnTo>
                        <a:pt x="377" y="672"/>
                      </a:lnTo>
                      <a:lnTo>
                        <a:pt x="381" y="670"/>
                      </a:lnTo>
                      <a:lnTo>
                        <a:pt x="386" y="669"/>
                      </a:lnTo>
                      <a:lnTo>
                        <a:pt x="390" y="665"/>
                      </a:lnTo>
                      <a:lnTo>
                        <a:pt x="396" y="663"/>
                      </a:lnTo>
                      <a:lnTo>
                        <a:pt x="400" y="661"/>
                      </a:lnTo>
                      <a:lnTo>
                        <a:pt x="403" y="657"/>
                      </a:lnTo>
                      <a:lnTo>
                        <a:pt x="409" y="657"/>
                      </a:lnTo>
                      <a:lnTo>
                        <a:pt x="413" y="653"/>
                      </a:lnTo>
                      <a:lnTo>
                        <a:pt x="417" y="651"/>
                      </a:lnTo>
                      <a:lnTo>
                        <a:pt x="421" y="650"/>
                      </a:lnTo>
                      <a:lnTo>
                        <a:pt x="426" y="646"/>
                      </a:lnTo>
                      <a:lnTo>
                        <a:pt x="428" y="644"/>
                      </a:lnTo>
                      <a:lnTo>
                        <a:pt x="434" y="642"/>
                      </a:lnTo>
                      <a:lnTo>
                        <a:pt x="436" y="640"/>
                      </a:lnTo>
                      <a:lnTo>
                        <a:pt x="442" y="638"/>
                      </a:lnTo>
                      <a:lnTo>
                        <a:pt x="445" y="636"/>
                      </a:lnTo>
                      <a:lnTo>
                        <a:pt x="447" y="634"/>
                      </a:lnTo>
                      <a:lnTo>
                        <a:pt x="451" y="632"/>
                      </a:lnTo>
                      <a:lnTo>
                        <a:pt x="455" y="631"/>
                      </a:lnTo>
                      <a:lnTo>
                        <a:pt x="461" y="627"/>
                      </a:lnTo>
                      <a:lnTo>
                        <a:pt x="466" y="625"/>
                      </a:lnTo>
                      <a:lnTo>
                        <a:pt x="472" y="621"/>
                      </a:lnTo>
                      <a:lnTo>
                        <a:pt x="476" y="619"/>
                      </a:lnTo>
                      <a:lnTo>
                        <a:pt x="480" y="615"/>
                      </a:lnTo>
                      <a:lnTo>
                        <a:pt x="483" y="615"/>
                      </a:lnTo>
                      <a:lnTo>
                        <a:pt x="487" y="613"/>
                      </a:lnTo>
                      <a:lnTo>
                        <a:pt x="491" y="612"/>
                      </a:lnTo>
                      <a:lnTo>
                        <a:pt x="514" y="688"/>
                      </a:lnTo>
                      <a:lnTo>
                        <a:pt x="512" y="688"/>
                      </a:lnTo>
                      <a:lnTo>
                        <a:pt x="508" y="693"/>
                      </a:lnTo>
                      <a:lnTo>
                        <a:pt x="504" y="693"/>
                      </a:lnTo>
                      <a:lnTo>
                        <a:pt x="502" y="697"/>
                      </a:lnTo>
                      <a:lnTo>
                        <a:pt x="499" y="701"/>
                      </a:lnTo>
                      <a:lnTo>
                        <a:pt x="495" y="705"/>
                      </a:lnTo>
                      <a:lnTo>
                        <a:pt x="489" y="708"/>
                      </a:lnTo>
                      <a:lnTo>
                        <a:pt x="485" y="712"/>
                      </a:lnTo>
                      <a:lnTo>
                        <a:pt x="480" y="718"/>
                      </a:lnTo>
                      <a:lnTo>
                        <a:pt x="474" y="724"/>
                      </a:lnTo>
                      <a:lnTo>
                        <a:pt x="470" y="726"/>
                      </a:lnTo>
                      <a:lnTo>
                        <a:pt x="466" y="727"/>
                      </a:lnTo>
                      <a:lnTo>
                        <a:pt x="462" y="731"/>
                      </a:lnTo>
                      <a:lnTo>
                        <a:pt x="461" y="733"/>
                      </a:lnTo>
                      <a:lnTo>
                        <a:pt x="457" y="737"/>
                      </a:lnTo>
                      <a:lnTo>
                        <a:pt x="453" y="741"/>
                      </a:lnTo>
                      <a:lnTo>
                        <a:pt x="449" y="743"/>
                      </a:lnTo>
                      <a:lnTo>
                        <a:pt x="445" y="746"/>
                      </a:lnTo>
                      <a:lnTo>
                        <a:pt x="442" y="750"/>
                      </a:lnTo>
                      <a:lnTo>
                        <a:pt x="438" y="752"/>
                      </a:lnTo>
                      <a:lnTo>
                        <a:pt x="434" y="756"/>
                      </a:lnTo>
                      <a:lnTo>
                        <a:pt x="428" y="758"/>
                      </a:lnTo>
                      <a:lnTo>
                        <a:pt x="424" y="762"/>
                      </a:lnTo>
                      <a:lnTo>
                        <a:pt x="421" y="764"/>
                      </a:lnTo>
                      <a:lnTo>
                        <a:pt x="417" y="769"/>
                      </a:lnTo>
                      <a:lnTo>
                        <a:pt x="411" y="771"/>
                      </a:lnTo>
                      <a:lnTo>
                        <a:pt x="407" y="775"/>
                      </a:lnTo>
                      <a:lnTo>
                        <a:pt x="403" y="777"/>
                      </a:lnTo>
                      <a:lnTo>
                        <a:pt x="398" y="781"/>
                      </a:lnTo>
                      <a:lnTo>
                        <a:pt x="394" y="784"/>
                      </a:lnTo>
                      <a:lnTo>
                        <a:pt x="390" y="788"/>
                      </a:lnTo>
                      <a:lnTo>
                        <a:pt x="384" y="790"/>
                      </a:lnTo>
                      <a:lnTo>
                        <a:pt x="379" y="794"/>
                      </a:lnTo>
                      <a:lnTo>
                        <a:pt x="377" y="798"/>
                      </a:lnTo>
                      <a:lnTo>
                        <a:pt x="371" y="802"/>
                      </a:lnTo>
                      <a:lnTo>
                        <a:pt x="365" y="803"/>
                      </a:lnTo>
                      <a:lnTo>
                        <a:pt x="360" y="807"/>
                      </a:lnTo>
                      <a:lnTo>
                        <a:pt x="356" y="809"/>
                      </a:lnTo>
                      <a:lnTo>
                        <a:pt x="350" y="813"/>
                      </a:lnTo>
                      <a:lnTo>
                        <a:pt x="346" y="815"/>
                      </a:lnTo>
                      <a:lnTo>
                        <a:pt x="341" y="819"/>
                      </a:lnTo>
                      <a:lnTo>
                        <a:pt x="335" y="822"/>
                      </a:lnTo>
                      <a:lnTo>
                        <a:pt x="329" y="824"/>
                      </a:lnTo>
                      <a:lnTo>
                        <a:pt x="326" y="826"/>
                      </a:lnTo>
                      <a:lnTo>
                        <a:pt x="320" y="830"/>
                      </a:lnTo>
                      <a:lnTo>
                        <a:pt x="316" y="834"/>
                      </a:lnTo>
                      <a:lnTo>
                        <a:pt x="310" y="836"/>
                      </a:lnTo>
                      <a:lnTo>
                        <a:pt x="305" y="838"/>
                      </a:lnTo>
                      <a:lnTo>
                        <a:pt x="301" y="840"/>
                      </a:lnTo>
                      <a:lnTo>
                        <a:pt x="295" y="843"/>
                      </a:lnTo>
                      <a:lnTo>
                        <a:pt x="289" y="845"/>
                      </a:lnTo>
                      <a:lnTo>
                        <a:pt x="284" y="847"/>
                      </a:lnTo>
                      <a:lnTo>
                        <a:pt x="278" y="849"/>
                      </a:lnTo>
                      <a:lnTo>
                        <a:pt x="274" y="851"/>
                      </a:lnTo>
                      <a:lnTo>
                        <a:pt x="267" y="853"/>
                      </a:lnTo>
                      <a:lnTo>
                        <a:pt x="263" y="855"/>
                      </a:lnTo>
                      <a:lnTo>
                        <a:pt x="257" y="857"/>
                      </a:lnTo>
                      <a:lnTo>
                        <a:pt x="251" y="859"/>
                      </a:lnTo>
                      <a:lnTo>
                        <a:pt x="248" y="860"/>
                      </a:lnTo>
                      <a:lnTo>
                        <a:pt x="242" y="862"/>
                      </a:lnTo>
                      <a:lnTo>
                        <a:pt x="236" y="864"/>
                      </a:lnTo>
                      <a:lnTo>
                        <a:pt x="232" y="866"/>
                      </a:lnTo>
                      <a:lnTo>
                        <a:pt x="227" y="866"/>
                      </a:lnTo>
                      <a:lnTo>
                        <a:pt x="221" y="868"/>
                      </a:lnTo>
                      <a:lnTo>
                        <a:pt x="215" y="870"/>
                      </a:lnTo>
                      <a:lnTo>
                        <a:pt x="211" y="872"/>
                      </a:lnTo>
                      <a:lnTo>
                        <a:pt x="208" y="872"/>
                      </a:lnTo>
                      <a:lnTo>
                        <a:pt x="202" y="872"/>
                      </a:lnTo>
                      <a:lnTo>
                        <a:pt x="196" y="874"/>
                      </a:lnTo>
                      <a:lnTo>
                        <a:pt x="192" y="876"/>
                      </a:lnTo>
                      <a:lnTo>
                        <a:pt x="187" y="876"/>
                      </a:lnTo>
                      <a:lnTo>
                        <a:pt x="183" y="878"/>
                      </a:lnTo>
                      <a:lnTo>
                        <a:pt x="177" y="878"/>
                      </a:lnTo>
                      <a:lnTo>
                        <a:pt x="173" y="879"/>
                      </a:lnTo>
                      <a:lnTo>
                        <a:pt x="168" y="879"/>
                      </a:lnTo>
                      <a:lnTo>
                        <a:pt x="164" y="879"/>
                      </a:lnTo>
                      <a:lnTo>
                        <a:pt x="160" y="879"/>
                      </a:lnTo>
                      <a:lnTo>
                        <a:pt x="156" y="881"/>
                      </a:lnTo>
                      <a:lnTo>
                        <a:pt x="151" y="881"/>
                      </a:lnTo>
                      <a:lnTo>
                        <a:pt x="147" y="883"/>
                      </a:lnTo>
                      <a:lnTo>
                        <a:pt x="143" y="883"/>
                      </a:lnTo>
                      <a:lnTo>
                        <a:pt x="139" y="883"/>
                      </a:lnTo>
                      <a:lnTo>
                        <a:pt x="134" y="883"/>
                      </a:lnTo>
                      <a:lnTo>
                        <a:pt x="132" y="885"/>
                      </a:lnTo>
                      <a:lnTo>
                        <a:pt x="128" y="885"/>
                      </a:lnTo>
                      <a:lnTo>
                        <a:pt x="122" y="885"/>
                      </a:lnTo>
                      <a:lnTo>
                        <a:pt x="120" y="885"/>
                      </a:lnTo>
                      <a:lnTo>
                        <a:pt x="116" y="885"/>
                      </a:lnTo>
                      <a:lnTo>
                        <a:pt x="113" y="885"/>
                      </a:lnTo>
                      <a:lnTo>
                        <a:pt x="109" y="885"/>
                      </a:lnTo>
                      <a:lnTo>
                        <a:pt x="107" y="885"/>
                      </a:lnTo>
                      <a:lnTo>
                        <a:pt x="103" y="885"/>
                      </a:lnTo>
                      <a:lnTo>
                        <a:pt x="99" y="885"/>
                      </a:lnTo>
                      <a:lnTo>
                        <a:pt x="97" y="887"/>
                      </a:lnTo>
                      <a:lnTo>
                        <a:pt x="92" y="887"/>
                      </a:lnTo>
                      <a:lnTo>
                        <a:pt x="88" y="887"/>
                      </a:lnTo>
                      <a:lnTo>
                        <a:pt x="82" y="887"/>
                      </a:lnTo>
                      <a:lnTo>
                        <a:pt x="78" y="887"/>
                      </a:lnTo>
                      <a:lnTo>
                        <a:pt x="75" y="887"/>
                      </a:lnTo>
                      <a:lnTo>
                        <a:pt x="71" y="887"/>
                      </a:lnTo>
                      <a:lnTo>
                        <a:pt x="69" y="887"/>
                      </a:lnTo>
                      <a:lnTo>
                        <a:pt x="67" y="887"/>
                      </a:lnTo>
                      <a:lnTo>
                        <a:pt x="67" y="889"/>
                      </a:lnTo>
                      <a:lnTo>
                        <a:pt x="65" y="893"/>
                      </a:lnTo>
                      <a:lnTo>
                        <a:pt x="65" y="895"/>
                      </a:lnTo>
                      <a:lnTo>
                        <a:pt x="65" y="897"/>
                      </a:lnTo>
                      <a:lnTo>
                        <a:pt x="65" y="900"/>
                      </a:lnTo>
                      <a:lnTo>
                        <a:pt x="65" y="904"/>
                      </a:lnTo>
                      <a:lnTo>
                        <a:pt x="65" y="910"/>
                      </a:lnTo>
                      <a:lnTo>
                        <a:pt x="63" y="914"/>
                      </a:lnTo>
                      <a:lnTo>
                        <a:pt x="63" y="919"/>
                      </a:lnTo>
                      <a:lnTo>
                        <a:pt x="63" y="925"/>
                      </a:lnTo>
                      <a:lnTo>
                        <a:pt x="63" y="929"/>
                      </a:lnTo>
                      <a:lnTo>
                        <a:pt x="63" y="937"/>
                      </a:lnTo>
                      <a:lnTo>
                        <a:pt x="63" y="940"/>
                      </a:lnTo>
                      <a:lnTo>
                        <a:pt x="63" y="942"/>
                      </a:lnTo>
                      <a:lnTo>
                        <a:pt x="63" y="946"/>
                      </a:lnTo>
                      <a:lnTo>
                        <a:pt x="63" y="950"/>
                      </a:lnTo>
                      <a:lnTo>
                        <a:pt x="63" y="956"/>
                      </a:lnTo>
                      <a:lnTo>
                        <a:pt x="63" y="961"/>
                      </a:lnTo>
                      <a:lnTo>
                        <a:pt x="63" y="965"/>
                      </a:lnTo>
                      <a:lnTo>
                        <a:pt x="63" y="969"/>
                      </a:lnTo>
                      <a:lnTo>
                        <a:pt x="63" y="973"/>
                      </a:lnTo>
                      <a:lnTo>
                        <a:pt x="63" y="976"/>
                      </a:lnTo>
                      <a:lnTo>
                        <a:pt x="63" y="978"/>
                      </a:lnTo>
                      <a:lnTo>
                        <a:pt x="63" y="982"/>
                      </a:lnTo>
                      <a:lnTo>
                        <a:pt x="63" y="986"/>
                      </a:lnTo>
                      <a:lnTo>
                        <a:pt x="63" y="990"/>
                      </a:lnTo>
                      <a:lnTo>
                        <a:pt x="63" y="992"/>
                      </a:lnTo>
                      <a:lnTo>
                        <a:pt x="63" y="995"/>
                      </a:lnTo>
                      <a:lnTo>
                        <a:pt x="65" y="999"/>
                      </a:lnTo>
                      <a:lnTo>
                        <a:pt x="65" y="1003"/>
                      </a:lnTo>
                      <a:lnTo>
                        <a:pt x="65" y="1009"/>
                      </a:lnTo>
                      <a:lnTo>
                        <a:pt x="67" y="1014"/>
                      </a:lnTo>
                      <a:lnTo>
                        <a:pt x="67" y="1020"/>
                      </a:lnTo>
                      <a:lnTo>
                        <a:pt x="69" y="1028"/>
                      </a:lnTo>
                      <a:lnTo>
                        <a:pt x="71" y="1033"/>
                      </a:lnTo>
                      <a:lnTo>
                        <a:pt x="73" y="1039"/>
                      </a:lnTo>
                      <a:lnTo>
                        <a:pt x="75" y="1043"/>
                      </a:lnTo>
                      <a:lnTo>
                        <a:pt x="77" y="1049"/>
                      </a:lnTo>
                      <a:lnTo>
                        <a:pt x="78" y="1052"/>
                      </a:lnTo>
                      <a:lnTo>
                        <a:pt x="82" y="1056"/>
                      </a:lnTo>
                      <a:lnTo>
                        <a:pt x="86" y="1058"/>
                      </a:lnTo>
                      <a:lnTo>
                        <a:pt x="92" y="1062"/>
                      </a:lnTo>
                      <a:lnTo>
                        <a:pt x="94" y="1062"/>
                      </a:lnTo>
                      <a:lnTo>
                        <a:pt x="97" y="1064"/>
                      </a:lnTo>
                      <a:lnTo>
                        <a:pt x="101" y="1066"/>
                      </a:lnTo>
                      <a:lnTo>
                        <a:pt x="103" y="1066"/>
                      </a:lnTo>
                      <a:lnTo>
                        <a:pt x="107" y="1068"/>
                      </a:lnTo>
                      <a:lnTo>
                        <a:pt x="111" y="1068"/>
                      </a:lnTo>
                      <a:lnTo>
                        <a:pt x="115" y="1068"/>
                      </a:lnTo>
                      <a:lnTo>
                        <a:pt x="120" y="1070"/>
                      </a:lnTo>
                      <a:lnTo>
                        <a:pt x="122" y="1070"/>
                      </a:lnTo>
                      <a:lnTo>
                        <a:pt x="128" y="1071"/>
                      </a:lnTo>
                      <a:lnTo>
                        <a:pt x="132" y="1071"/>
                      </a:lnTo>
                      <a:lnTo>
                        <a:pt x="137" y="1071"/>
                      </a:lnTo>
                      <a:lnTo>
                        <a:pt x="139" y="1071"/>
                      </a:lnTo>
                      <a:lnTo>
                        <a:pt x="145" y="1071"/>
                      </a:lnTo>
                      <a:lnTo>
                        <a:pt x="151" y="1071"/>
                      </a:lnTo>
                      <a:lnTo>
                        <a:pt x="154" y="1073"/>
                      </a:lnTo>
                      <a:lnTo>
                        <a:pt x="158" y="1073"/>
                      </a:lnTo>
                      <a:lnTo>
                        <a:pt x="164" y="1073"/>
                      </a:lnTo>
                      <a:lnTo>
                        <a:pt x="168" y="1073"/>
                      </a:lnTo>
                      <a:lnTo>
                        <a:pt x="173" y="1073"/>
                      </a:lnTo>
                      <a:lnTo>
                        <a:pt x="177" y="1073"/>
                      </a:lnTo>
                      <a:lnTo>
                        <a:pt x="183" y="1073"/>
                      </a:lnTo>
                      <a:lnTo>
                        <a:pt x="189" y="1073"/>
                      </a:lnTo>
                      <a:lnTo>
                        <a:pt x="194" y="1073"/>
                      </a:lnTo>
                      <a:lnTo>
                        <a:pt x="198" y="1073"/>
                      </a:lnTo>
                      <a:lnTo>
                        <a:pt x="202" y="1071"/>
                      </a:lnTo>
                      <a:lnTo>
                        <a:pt x="208" y="1071"/>
                      </a:lnTo>
                      <a:lnTo>
                        <a:pt x="213" y="1071"/>
                      </a:lnTo>
                      <a:lnTo>
                        <a:pt x="217" y="1071"/>
                      </a:lnTo>
                      <a:lnTo>
                        <a:pt x="221" y="1071"/>
                      </a:lnTo>
                      <a:lnTo>
                        <a:pt x="227" y="1071"/>
                      </a:lnTo>
                      <a:lnTo>
                        <a:pt x="232" y="1071"/>
                      </a:lnTo>
                      <a:lnTo>
                        <a:pt x="234" y="1070"/>
                      </a:lnTo>
                      <a:lnTo>
                        <a:pt x="240" y="1070"/>
                      </a:lnTo>
                      <a:lnTo>
                        <a:pt x="244" y="1068"/>
                      </a:lnTo>
                      <a:lnTo>
                        <a:pt x="248" y="1068"/>
                      </a:lnTo>
                      <a:lnTo>
                        <a:pt x="251" y="1068"/>
                      </a:lnTo>
                      <a:lnTo>
                        <a:pt x="257" y="1068"/>
                      </a:lnTo>
                      <a:lnTo>
                        <a:pt x="259" y="1068"/>
                      </a:lnTo>
                      <a:lnTo>
                        <a:pt x="265" y="1068"/>
                      </a:lnTo>
                      <a:lnTo>
                        <a:pt x="267" y="1068"/>
                      </a:lnTo>
                      <a:lnTo>
                        <a:pt x="270" y="1066"/>
                      </a:lnTo>
                      <a:lnTo>
                        <a:pt x="272" y="1066"/>
                      </a:lnTo>
                      <a:lnTo>
                        <a:pt x="276" y="1066"/>
                      </a:lnTo>
                      <a:lnTo>
                        <a:pt x="282" y="1066"/>
                      </a:lnTo>
                      <a:lnTo>
                        <a:pt x="286" y="1066"/>
                      </a:lnTo>
                      <a:lnTo>
                        <a:pt x="289" y="1064"/>
                      </a:lnTo>
                      <a:lnTo>
                        <a:pt x="291" y="1064"/>
                      </a:lnTo>
                      <a:lnTo>
                        <a:pt x="295" y="1064"/>
                      </a:lnTo>
                      <a:lnTo>
                        <a:pt x="118" y="1149"/>
                      </a:lnTo>
                      <a:lnTo>
                        <a:pt x="12" y="1130"/>
                      </a:lnTo>
                      <a:lnTo>
                        <a:pt x="12" y="1125"/>
                      </a:lnTo>
                      <a:lnTo>
                        <a:pt x="10" y="1121"/>
                      </a:lnTo>
                      <a:lnTo>
                        <a:pt x="8" y="1117"/>
                      </a:lnTo>
                      <a:lnTo>
                        <a:pt x="8" y="1113"/>
                      </a:lnTo>
                      <a:lnTo>
                        <a:pt x="8" y="1109"/>
                      </a:lnTo>
                      <a:lnTo>
                        <a:pt x="8" y="1104"/>
                      </a:lnTo>
                      <a:lnTo>
                        <a:pt x="6" y="1102"/>
                      </a:lnTo>
                      <a:lnTo>
                        <a:pt x="6" y="1098"/>
                      </a:lnTo>
                      <a:lnTo>
                        <a:pt x="6" y="1096"/>
                      </a:lnTo>
                      <a:lnTo>
                        <a:pt x="6" y="1090"/>
                      </a:lnTo>
                      <a:lnTo>
                        <a:pt x="6" y="1087"/>
                      </a:lnTo>
                      <a:lnTo>
                        <a:pt x="6" y="1085"/>
                      </a:lnTo>
                      <a:lnTo>
                        <a:pt x="6" y="1081"/>
                      </a:lnTo>
                      <a:lnTo>
                        <a:pt x="4" y="1077"/>
                      </a:lnTo>
                      <a:lnTo>
                        <a:pt x="4" y="1071"/>
                      </a:lnTo>
                      <a:lnTo>
                        <a:pt x="2" y="1068"/>
                      </a:lnTo>
                      <a:lnTo>
                        <a:pt x="2" y="1064"/>
                      </a:lnTo>
                      <a:lnTo>
                        <a:pt x="2" y="1058"/>
                      </a:lnTo>
                      <a:lnTo>
                        <a:pt x="2" y="1054"/>
                      </a:lnTo>
                      <a:lnTo>
                        <a:pt x="2" y="1049"/>
                      </a:lnTo>
                      <a:lnTo>
                        <a:pt x="2" y="1045"/>
                      </a:lnTo>
                      <a:lnTo>
                        <a:pt x="2" y="1041"/>
                      </a:lnTo>
                      <a:lnTo>
                        <a:pt x="2" y="1035"/>
                      </a:lnTo>
                      <a:lnTo>
                        <a:pt x="0" y="1030"/>
                      </a:lnTo>
                      <a:lnTo>
                        <a:pt x="0" y="1024"/>
                      </a:lnTo>
                      <a:lnTo>
                        <a:pt x="0" y="1020"/>
                      </a:lnTo>
                      <a:lnTo>
                        <a:pt x="0" y="1013"/>
                      </a:lnTo>
                      <a:lnTo>
                        <a:pt x="0" y="1007"/>
                      </a:lnTo>
                      <a:lnTo>
                        <a:pt x="0" y="1003"/>
                      </a:lnTo>
                      <a:lnTo>
                        <a:pt x="0" y="995"/>
                      </a:lnTo>
                      <a:lnTo>
                        <a:pt x="0" y="990"/>
                      </a:lnTo>
                      <a:lnTo>
                        <a:pt x="0" y="984"/>
                      </a:lnTo>
                      <a:lnTo>
                        <a:pt x="0" y="978"/>
                      </a:lnTo>
                      <a:lnTo>
                        <a:pt x="0" y="971"/>
                      </a:lnTo>
                      <a:lnTo>
                        <a:pt x="0" y="965"/>
                      </a:lnTo>
                      <a:lnTo>
                        <a:pt x="0" y="959"/>
                      </a:lnTo>
                      <a:lnTo>
                        <a:pt x="2" y="952"/>
                      </a:lnTo>
                      <a:lnTo>
                        <a:pt x="2" y="946"/>
                      </a:lnTo>
                      <a:lnTo>
                        <a:pt x="2" y="938"/>
                      </a:lnTo>
                      <a:lnTo>
                        <a:pt x="2" y="933"/>
                      </a:lnTo>
                      <a:lnTo>
                        <a:pt x="2" y="925"/>
                      </a:lnTo>
                      <a:lnTo>
                        <a:pt x="2" y="919"/>
                      </a:lnTo>
                      <a:lnTo>
                        <a:pt x="2" y="912"/>
                      </a:lnTo>
                      <a:lnTo>
                        <a:pt x="2" y="904"/>
                      </a:lnTo>
                      <a:lnTo>
                        <a:pt x="4" y="898"/>
                      </a:lnTo>
                      <a:lnTo>
                        <a:pt x="4" y="891"/>
                      </a:lnTo>
                      <a:lnTo>
                        <a:pt x="6" y="883"/>
                      </a:lnTo>
                      <a:lnTo>
                        <a:pt x="6" y="876"/>
                      </a:lnTo>
                      <a:lnTo>
                        <a:pt x="8" y="870"/>
                      </a:lnTo>
                      <a:lnTo>
                        <a:pt x="8" y="860"/>
                      </a:lnTo>
                      <a:lnTo>
                        <a:pt x="8" y="855"/>
                      </a:lnTo>
                      <a:lnTo>
                        <a:pt x="10" y="847"/>
                      </a:lnTo>
                      <a:lnTo>
                        <a:pt x="12" y="840"/>
                      </a:lnTo>
                      <a:lnTo>
                        <a:pt x="12" y="832"/>
                      </a:lnTo>
                      <a:lnTo>
                        <a:pt x="14" y="824"/>
                      </a:lnTo>
                      <a:lnTo>
                        <a:pt x="16" y="817"/>
                      </a:lnTo>
                      <a:lnTo>
                        <a:pt x="18" y="809"/>
                      </a:lnTo>
                      <a:lnTo>
                        <a:pt x="18" y="802"/>
                      </a:lnTo>
                      <a:lnTo>
                        <a:pt x="19" y="794"/>
                      </a:lnTo>
                      <a:lnTo>
                        <a:pt x="21" y="786"/>
                      </a:lnTo>
                      <a:lnTo>
                        <a:pt x="21" y="779"/>
                      </a:lnTo>
                      <a:lnTo>
                        <a:pt x="23" y="771"/>
                      </a:lnTo>
                      <a:lnTo>
                        <a:pt x="25" y="764"/>
                      </a:lnTo>
                      <a:lnTo>
                        <a:pt x="27" y="756"/>
                      </a:lnTo>
                      <a:lnTo>
                        <a:pt x="29" y="746"/>
                      </a:lnTo>
                      <a:lnTo>
                        <a:pt x="31" y="739"/>
                      </a:lnTo>
                      <a:lnTo>
                        <a:pt x="33" y="731"/>
                      </a:lnTo>
                      <a:lnTo>
                        <a:pt x="35" y="724"/>
                      </a:lnTo>
                      <a:lnTo>
                        <a:pt x="37" y="716"/>
                      </a:lnTo>
                      <a:lnTo>
                        <a:pt x="39" y="707"/>
                      </a:lnTo>
                      <a:lnTo>
                        <a:pt x="40" y="699"/>
                      </a:lnTo>
                      <a:lnTo>
                        <a:pt x="42" y="691"/>
                      </a:lnTo>
                      <a:lnTo>
                        <a:pt x="44" y="684"/>
                      </a:lnTo>
                      <a:lnTo>
                        <a:pt x="46" y="676"/>
                      </a:lnTo>
                      <a:lnTo>
                        <a:pt x="50" y="669"/>
                      </a:lnTo>
                      <a:lnTo>
                        <a:pt x="52" y="659"/>
                      </a:lnTo>
                      <a:lnTo>
                        <a:pt x="56" y="651"/>
                      </a:lnTo>
                      <a:lnTo>
                        <a:pt x="56" y="644"/>
                      </a:lnTo>
                      <a:lnTo>
                        <a:pt x="59" y="636"/>
                      </a:lnTo>
                      <a:lnTo>
                        <a:pt x="61" y="627"/>
                      </a:lnTo>
                      <a:lnTo>
                        <a:pt x="65" y="619"/>
                      </a:lnTo>
                      <a:lnTo>
                        <a:pt x="67" y="612"/>
                      </a:lnTo>
                      <a:lnTo>
                        <a:pt x="69" y="604"/>
                      </a:lnTo>
                      <a:lnTo>
                        <a:pt x="71" y="594"/>
                      </a:lnTo>
                      <a:lnTo>
                        <a:pt x="75" y="589"/>
                      </a:lnTo>
                      <a:lnTo>
                        <a:pt x="77" y="579"/>
                      </a:lnTo>
                      <a:lnTo>
                        <a:pt x="80" y="572"/>
                      </a:lnTo>
                      <a:lnTo>
                        <a:pt x="82" y="562"/>
                      </a:lnTo>
                      <a:lnTo>
                        <a:pt x="86" y="556"/>
                      </a:lnTo>
                      <a:lnTo>
                        <a:pt x="88" y="547"/>
                      </a:lnTo>
                      <a:lnTo>
                        <a:pt x="90" y="539"/>
                      </a:lnTo>
                      <a:lnTo>
                        <a:pt x="94" y="532"/>
                      </a:lnTo>
                      <a:lnTo>
                        <a:pt x="97" y="524"/>
                      </a:lnTo>
                      <a:lnTo>
                        <a:pt x="99" y="515"/>
                      </a:lnTo>
                      <a:lnTo>
                        <a:pt x="103" y="507"/>
                      </a:lnTo>
                      <a:lnTo>
                        <a:pt x="105" y="499"/>
                      </a:lnTo>
                      <a:lnTo>
                        <a:pt x="109" y="492"/>
                      </a:lnTo>
                      <a:lnTo>
                        <a:pt x="113" y="484"/>
                      </a:lnTo>
                      <a:lnTo>
                        <a:pt x="115" y="477"/>
                      </a:lnTo>
                      <a:lnTo>
                        <a:pt x="118" y="469"/>
                      </a:lnTo>
                      <a:lnTo>
                        <a:pt x="120" y="461"/>
                      </a:lnTo>
                      <a:lnTo>
                        <a:pt x="124" y="454"/>
                      </a:lnTo>
                      <a:lnTo>
                        <a:pt x="128" y="444"/>
                      </a:lnTo>
                      <a:lnTo>
                        <a:pt x="130" y="437"/>
                      </a:lnTo>
                      <a:lnTo>
                        <a:pt x="134" y="429"/>
                      </a:lnTo>
                      <a:lnTo>
                        <a:pt x="137" y="421"/>
                      </a:lnTo>
                      <a:lnTo>
                        <a:pt x="139" y="414"/>
                      </a:lnTo>
                      <a:lnTo>
                        <a:pt x="143" y="406"/>
                      </a:lnTo>
                      <a:lnTo>
                        <a:pt x="145" y="399"/>
                      </a:lnTo>
                      <a:lnTo>
                        <a:pt x="149" y="391"/>
                      </a:lnTo>
                      <a:lnTo>
                        <a:pt x="153" y="385"/>
                      </a:lnTo>
                      <a:lnTo>
                        <a:pt x="154" y="376"/>
                      </a:lnTo>
                      <a:lnTo>
                        <a:pt x="158" y="370"/>
                      </a:lnTo>
                      <a:lnTo>
                        <a:pt x="162" y="363"/>
                      </a:lnTo>
                      <a:lnTo>
                        <a:pt x="164" y="355"/>
                      </a:lnTo>
                      <a:lnTo>
                        <a:pt x="168" y="347"/>
                      </a:lnTo>
                      <a:lnTo>
                        <a:pt x="172" y="342"/>
                      </a:lnTo>
                      <a:lnTo>
                        <a:pt x="175" y="332"/>
                      </a:lnTo>
                      <a:lnTo>
                        <a:pt x="177" y="325"/>
                      </a:lnTo>
                      <a:lnTo>
                        <a:pt x="181" y="319"/>
                      </a:lnTo>
                      <a:lnTo>
                        <a:pt x="183" y="311"/>
                      </a:lnTo>
                      <a:lnTo>
                        <a:pt x="187" y="306"/>
                      </a:lnTo>
                      <a:lnTo>
                        <a:pt x="191" y="298"/>
                      </a:lnTo>
                      <a:lnTo>
                        <a:pt x="192" y="290"/>
                      </a:lnTo>
                      <a:lnTo>
                        <a:pt x="196" y="285"/>
                      </a:lnTo>
                      <a:lnTo>
                        <a:pt x="200" y="277"/>
                      </a:lnTo>
                      <a:lnTo>
                        <a:pt x="202" y="269"/>
                      </a:lnTo>
                      <a:lnTo>
                        <a:pt x="204" y="264"/>
                      </a:lnTo>
                      <a:lnTo>
                        <a:pt x="208" y="256"/>
                      </a:lnTo>
                      <a:lnTo>
                        <a:pt x="211" y="250"/>
                      </a:lnTo>
                      <a:lnTo>
                        <a:pt x="213" y="245"/>
                      </a:lnTo>
                      <a:lnTo>
                        <a:pt x="217" y="237"/>
                      </a:lnTo>
                      <a:lnTo>
                        <a:pt x="221" y="231"/>
                      </a:lnTo>
                      <a:lnTo>
                        <a:pt x="223" y="224"/>
                      </a:lnTo>
                      <a:lnTo>
                        <a:pt x="227" y="218"/>
                      </a:lnTo>
                      <a:lnTo>
                        <a:pt x="229" y="212"/>
                      </a:lnTo>
                      <a:lnTo>
                        <a:pt x="232" y="209"/>
                      </a:lnTo>
                      <a:lnTo>
                        <a:pt x="234" y="201"/>
                      </a:lnTo>
                      <a:lnTo>
                        <a:pt x="238" y="195"/>
                      </a:lnTo>
                      <a:lnTo>
                        <a:pt x="240" y="190"/>
                      </a:lnTo>
                      <a:lnTo>
                        <a:pt x="244" y="186"/>
                      </a:lnTo>
                      <a:lnTo>
                        <a:pt x="246" y="180"/>
                      </a:lnTo>
                      <a:lnTo>
                        <a:pt x="248" y="174"/>
                      </a:lnTo>
                      <a:lnTo>
                        <a:pt x="251" y="169"/>
                      </a:lnTo>
                      <a:lnTo>
                        <a:pt x="253" y="165"/>
                      </a:lnTo>
                      <a:lnTo>
                        <a:pt x="257" y="159"/>
                      </a:lnTo>
                      <a:lnTo>
                        <a:pt x="259" y="153"/>
                      </a:lnTo>
                      <a:lnTo>
                        <a:pt x="261" y="148"/>
                      </a:lnTo>
                      <a:lnTo>
                        <a:pt x="265" y="144"/>
                      </a:lnTo>
                      <a:lnTo>
                        <a:pt x="265" y="140"/>
                      </a:lnTo>
                      <a:lnTo>
                        <a:pt x="267" y="134"/>
                      </a:lnTo>
                      <a:lnTo>
                        <a:pt x="270" y="129"/>
                      </a:lnTo>
                      <a:lnTo>
                        <a:pt x="272" y="127"/>
                      </a:lnTo>
                      <a:lnTo>
                        <a:pt x="274" y="121"/>
                      </a:lnTo>
                      <a:lnTo>
                        <a:pt x="276" y="117"/>
                      </a:lnTo>
                      <a:lnTo>
                        <a:pt x="278" y="114"/>
                      </a:lnTo>
                      <a:lnTo>
                        <a:pt x="282" y="110"/>
                      </a:lnTo>
                      <a:lnTo>
                        <a:pt x="282" y="108"/>
                      </a:lnTo>
                      <a:lnTo>
                        <a:pt x="284" y="104"/>
                      </a:lnTo>
                      <a:lnTo>
                        <a:pt x="286" y="98"/>
                      </a:lnTo>
                      <a:lnTo>
                        <a:pt x="288" y="96"/>
                      </a:lnTo>
                      <a:lnTo>
                        <a:pt x="291" y="91"/>
                      </a:lnTo>
                      <a:lnTo>
                        <a:pt x="295" y="87"/>
                      </a:lnTo>
                      <a:lnTo>
                        <a:pt x="297" y="81"/>
                      </a:lnTo>
                      <a:lnTo>
                        <a:pt x="299" y="77"/>
                      </a:lnTo>
                      <a:lnTo>
                        <a:pt x="301" y="74"/>
                      </a:lnTo>
                      <a:lnTo>
                        <a:pt x="303" y="72"/>
                      </a:lnTo>
                      <a:lnTo>
                        <a:pt x="305" y="66"/>
                      </a:lnTo>
                      <a:lnTo>
                        <a:pt x="307" y="6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64" name="Freeform 118"/>
                <p:cNvSpPr>
                  <a:spLocks/>
                </p:cNvSpPr>
                <p:nvPr/>
              </p:nvSpPr>
              <p:spPr bwMode="auto">
                <a:xfrm>
                  <a:off x="862" y="3399"/>
                  <a:ext cx="115" cy="224"/>
                </a:xfrm>
                <a:custGeom>
                  <a:avLst/>
                  <a:gdLst>
                    <a:gd name="T0" fmla="*/ 3 w 230"/>
                    <a:gd name="T1" fmla="*/ 0 h 449"/>
                    <a:gd name="T2" fmla="*/ 3 w 230"/>
                    <a:gd name="T3" fmla="*/ 0 h 449"/>
                    <a:gd name="T4" fmla="*/ 3 w 230"/>
                    <a:gd name="T5" fmla="*/ 0 h 449"/>
                    <a:gd name="T6" fmla="*/ 3 w 230"/>
                    <a:gd name="T7" fmla="*/ 0 h 449"/>
                    <a:gd name="T8" fmla="*/ 3 w 230"/>
                    <a:gd name="T9" fmla="*/ 1 h 449"/>
                    <a:gd name="T10" fmla="*/ 3 w 230"/>
                    <a:gd name="T11" fmla="*/ 1 h 449"/>
                    <a:gd name="T12" fmla="*/ 3 w 230"/>
                    <a:gd name="T13" fmla="*/ 1 h 449"/>
                    <a:gd name="T14" fmla="*/ 3 w 230"/>
                    <a:gd name="T15" fmla="*/ 1 h 449"/>
                    <a:gd name="T16" fmla="*/ 3 w 230"/>
                    <a:gd name="T17" fmla="*/ 2 h 449"/>
                    <a:gd name="T18" fmla="*/ 3 w 230"/>
                    <a:gd name="T19" fmla="*/ 2 h 449"/>
                    <a:gd name="T20" fmla="*/ 3 w 230"/>
                    <a:gd name="T21" fmla="*/ 2 h 449"/>
                    <a:gd name="T22" fmla="*/ 3 w 230"/>
                    <a:gd name="T23" fmla="*/ 2 h 449"/>
                    <a:gd name="T24" fmla="*/ 3 w 230"/>
                    <a:gd name="T25" fmla="*/ 3 h 449"/>
                    <a:gd name="T26" fmla="*/ 3 w 230"/>
                    <a:gd name="T27" fmla="*/ 3 h 449"/>
                    <a:gd name="T28" fmla="*/ 3 w 230"/>
                    <a:gd name="T29" fmla="*/ 3 h 449"/>
                    <a:gd name="T30" fmla="*/ 3 w 230"/>
                    <a:gd name="T31" fmla="*/ 4 h 449"/>
                    <a:gd name="T32" fmla="*/ 2 w 230"/>
                    <a:gd name="T33" fmla="*/ 4 h 449"/>
                    <a:gd name="T34" fmla="*/ 2 w 230"/>
                    <a:gd name="T35" fmla="*/ 4 h 449"/>
                    <a:gd name="T36" fmla="*/ 2 w 230"/>
                    <a:gd name="T37" fmla="*/ 4 h 449"/>
                    <a:gd name="T38" fmla="*/ 2 w 230"/>
                    <a:gd name="T39" fmla="*/ 5 h 449"/>
                    <a:gd name="T40" fmla="*/ 2 w 230"/>
                    <a:gd name="T41" fmla="*/ 5 h 449"/>
                    <a:gd name="T42" fmla="*/ 1 w 230"/>
                    <a:gd name="T43" fmla="*/ 5 h 449"/>
                    <a:gd name="T44" fmla="*/ 1 w 230"/>
                    <a:gd name="T45" fmla="*/ 5 h 449"/>
                    <a:gd name="T46" fmla="*/ 1 w 230"/>
                    <a:gd name="T47" fmla="*/ 5 h 449"/>
                    <a:gd name="T48" fmla="*/ 1 w 230"/>
                    <a:gd name="T49" fmla="*/ 6 h 449"/>
                    <a:gd name="T50" fmla="*/ 3 w 230"/>
                    <a:gd name="T51" fmla="*/ 6 h 449"/>
                    <a:gd name="T52" fmla="*/ 3 w 230"/>
                    <a:gd name="T53" fmla="*/ 6 h 449"/>
                    <a:gd name="T54" fmla="*/ 3 w 230"/>
                    <a:gd name="T55" fmla="*/ 6 h 449"/>
                    <a:gd name="T56" fmla="*/ 3 w 230"/>
                    <a:gd name="T57" fmla="*/ 6 h 449"/>
                    <a:gd name="T58" fmla="*/ 3 w 230"/>
                    <a:gd name="T59" fmla="*/ 6 h 449"/>
                    <a:gd name="T60" fmla="*/ 4 w 230"/>
                    <a:gd name="T61" fmla="*/ 5 h 449"/>
                    <a:gd name="T62" fmla="*/ 4 w 230"/>
                    <a:gd name="T63" fmla="*/ 5 h 449"/>
                    <a:gd name="T64" fmla="*/ 4 w 230"/>
                    <a:gd name="T65" fmla="*/ 5 h 449"/>
                    <a:gd name="T66" fmla="*/ 4 w 230"/>
                    <a:gd name="T67" fmla="*/ 5 h 449"/>
                    <a:gd name="T68" fmla="*/ 4 w 230"/>
                    <a:gd name="T69" fmla="*/ 4 h 449"/>
                    <a:gd name="T70" fmla="*/ 4 w 230"/>
                    <a:gd name="T71" fmla="*/ 4 h 449"/>
                    <a:gd name="T72" fmla="*/ 4 w 230"/>
                    <a:gd name="T73" fmla="*/ 4 h 449"/>
                    <a:gd name="T74" fmla="*/ 4 w 230"/>
                    <a:gd name="T75" fmla="*/ 3 h 449"/>
                    <a:gd name="T76" fmla="*/ 4 w 230"/>
                    <a:gd name="T77" fmla="*/ 3 h 449"/>
                    <a:gd name="T78" fmla="*/ 4 w 230"/>
                    <a:gd name="T79" fmla="*/ 3 h 449"/>
                    <a:gd name="T80" fmla="*/ 4 w 230"/>
                    <a:gd name="T81" fmla="*/ 2 h 449"/>
                    <a:gd name="T82" fmla="*/ 4 w 230"/>
                    <a:gd name="T83" fmla="*/ 2 h 449"/>
                    <a:gd name="T84" fmla="*/ 4 w 230"/>
                    <a:gd name="T85" fmla="*/ 2 h 449"/>
                    <a:gd name="T86" fmla="*/ 4 w 230"/>
                    <a:gd name="T87" fmla="*/ 1 h 449"/>
                    <a:gd name="T88" fmla="*/ 4 w 230"/>
                    <a:gd name="T89" fmla="*/ 1 h 449"/>
                    <a:gd name="T90" fmla="*/ 4 w 230"/>
                    <a:gd name="T91" fmla="*/ 1 h 449"/>
                    <a:gd name="T92" fmla="*/ 4 w 230"/>
                    <a:gd name="T93" fmla="*/ 1 h 449"/>
                    <a:gd name="T94" fmla="*/ 4 w 230"/>
                    <a:gd name="T95" fmla="*/ 1 h 449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30"/>
                    <a:gd name="T145" fmla="*/ 0 h 449"/>
                    <a:gd name="T146" fmla="*/ 230 w 230"/>
                    <a:gd name="T147" fmla="*/ 449 h 449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30" h="449">
                      <a:moveTo>
                        <a:pt x="171" y="0"/>
                      </a:moveTo>
                      <a:lnTo>
                        <a:pt x="171" y="0"/>
                      </a:lnTo>
                      <a:lnTo>
                        <a:pt x="173" y="4"/>
                      </a:lnTo>
                      <a:lnTo>
                        <a:pt x="173" y="6"/>
                      </a:lnTo>
                      <a:lnTo>
                        <a:pt x="173" y="10"/>
                      </a:lnTo>
                      <a:lnTo>
                        <a:pt x="175" y="14"/>
                      </a:lnTo>
                      <a:lnTo>
                        <a:pt x="175" y="18"/>
                      </a:lnTo>
                      <a:lnTo>
                        <a:pt x="175" y="21"/>
                      </a:lnTo>
                      <a:lnTo>
                        <a:pt x="177" y="27"/>
                      </a:lnTo>
                      <a:lnTo>
                        <a:pt x="179" y="31"/>
                      </a:lnTo>
                      <a:lnTo>
                        <a:pt x="179" y="37"/>
                      </a:lnTo>
                      <a:lnTo>
                        <a:pt x="179" y="40"/>
                      </a:lnTo>
                      <a:lnTo>
                        <a:pt x="181" y="42"/>
                      </a:lnTo>
                      <a:lnTo>
                        <a:pt x="181" y="46"/>
                      </a:lnTo>
                      <a:lnTo>
                        <a:pt x="183" y="50"/>
                      </a:lnTo>
                      <a:lnTo>
                        <a:pt x="183" y="52"/>
                      </a:lnTo>
                      <a:lnTo>
                        <a:pt x="185" y="56"/>
                      </a:lnTo>
                      <a:lnTo>
                        <a:pt x="185" y="59"/>
                      </a:lnTo>
                      <a:lnTo>
                        <a:pt x="185" y="63"/>
                      </a:lnTo>
                      <a:lnTo>
                        <a:pt x="185" y="67"/>
                      </a:lnTo>
                      <a:lnTo>
                        <a:pt x="185" y="71"/>
                      </a:lnTo>
                      <a:lnTo>
                        <a:pt x="185" y="75"/>
                      </a:lnTo>
                      <a:lnTo>
                        <a:pt x="186" y="77"/>
                      </a:lnTo>
                      <a:lnTo>
                        <a:pt x="186" y="80"/>
                      </a:lnTo>
                      <a:lnTo>
                        <a:pt x="186" y="84"/>
                      </a:lnTo>
                      <a:lnTo>
                        <a:pt x="186" y="90"/>
                      </a:lnTo>
                      <a:lnTo>
                        <a:pt x="186" y="94"/>
                      </a:lnTo>
                      <a:lnTo>
                        <a:pt x="186" y="97"/>
                      </a:lnTo>
                      <a:lnTo>
                        <a:pt x="186" y="101"/>
                      </a:lnTo>
                      <a:lnTo>
                        <a:pt x="186" y="105"/>
                      </a:lnTo>
                      <a:lnTo>
                        <a:pt x="186" y="109"/>
                      </a:lnTo>
                      <a:lnTo>
                        <a:pt x="185" y="115"/>
                      </a:lnTo>
                      <a:lnTo>
                        <a:pt x="185" y="118"/>
                      </a:lnTo>
                      <a:lnTo>
                        <a:pt x="185" y="122"/>
                      </a:lnTo>
                      <a:lnTo>
                        <a:pt x="185" y="128"/>
                      </a:lnTo>
                      <a:lnTo>
                        <a:pt x="185" y="132"/>
                      </a:lnTo>
                      <a:lnTo>
                        <a:pt x="185" y="137"/>
                      </a:lnTo>
                      <a:lnTo>
                        <a:pt x="183" y="139"/>
                      </a:lnTo>
                      <a:lnTo>
                        <a:pt x="183" y="145"/>
                      </a:lnTo>
                      <a:lnTo>
                        <a:pt x="181" y="149"/>
                      </a:lnTo>
                      <a:lnTo>
                        <a:pt x="181" y="153"/>
                      </a:lnTo>
                      <a:lnTo>
                        <a:pt x="179" y="158"/>
                      </a:lnTo>
                      <a:lnTo>
                        <a:pt x="179" y="162"/>
                      </a:lnTo>
                      <a:lnTo>
                        <a:pt x="177" y="166"/>
                      </a:lnTo>
                      <a:lnTo>
                        <a:pt x="175" y="172"/>
                      </a:lnTo>
                      <a:lnTo>
                        <a:pt x="175" y="175"/>
                      </a:lnTo>
                      <a:lnTo>
                        <a:pt x="173" y="181"/>
                      </a:lnTo>
                      <a:lnTo>
                        <a:pt x="171" y="185"/>
                      </a:lnTo>
                      <a:lnTo>
                        <a:pt x="169" y="191"/>
                      </a:lnTo>
                      <a:lnTo>
                        <a:pt x="167" y="194"/>
                      </a:lnTo>
                      <a:lnTo>
                        <a:pt x="167" y="200"/>
                      </a:lnTo>
                      <a:lnTo>
                        <a:pt x="164" y="204"/>
                      </a:lnTo>
                      <a:lnTo>
                        <a:pt x="162" y="208"/>
                      </a:lnTo>
                      <a:lnTo>
                        <a:pt x="160" y="213"/>
                      </a:lnTo>
                      <a:lnTo>
                        <a:pt x="156" y="217"/>
                      </a:lnTo>
                      <a:lnTo>
                        <a:pt x="154" y="221"/>
                      </a:lnTo>
                      <a:lnTo>
                        <a:pt x="152" y="227"/>
                      </a:lnTo>
                      <a:lnTo>
                        <a:pt x="148" y="230"/>
                      </a:lnTo>
                      <a:lnTo>
                        <a:pt x="147" y="234"/>
                      </a:lnTo>
                      <a:lnTo>
                        <a:pt x="143" y="240"/>
                      </a:lnTo>
                      <a:lnTo>
                        <a:pt x="141" y="244"/>
                      </a:lnTo>
                      <a:lnTo>
                        <a:pt x="137" y="248"/>
                      </a:lnTo>
                      <a:lnTo>
                        <a:pt x="135" y="251"/>
                      </a:lnTo>
                      <a:lnTo>
                        <a:pt x="131" y="257"/>
                      </a:lnTo>
                      <a:lnTo>
                        <a:pt x="129" y="261"/>
                      </a:lnTo>
                      <a:lnTo>
                        <a:pt x="126" y="265"/>
                      </a:lnTo>
                      <a:lnTo>
                        <a:pt x="122" y="270"/>
                      </a:lnTo>
                      <a:lnTo>
                        <a:pt x="118" y="272"/>
                      </a:lnTo>
                      <a:lnTo>
                        <a:pt x="116" y="278"/>
                      </a:lnTo>
                      <a:lnTo>
                        <a:pt x="112" y="282"/>
                      </a:lnTo>
                      <a:lnTo>
                        <a:pt x="109" y="286"/>
                      </a:lnTo>
                      <a:lnTo>
                        <a:pt x="105" y="289"/>
                      </a:lnTo>
                      <a:lnTo>
                        <a:pt x="101" y="293"/>
                      </a:lnTo>
                      <a:lnTo>
                        <a:pt x="97" y="297"/>
                      </a:lnTo>
                      <a:lnTo>
                        <a:pt x="93" y="301"/>
                      </a:lnTo>
                      <a:lnTo>
                        <a:pt x="91" y="305"/>
                      </a:lnTo>
                      <a:lnTo>
                        <a:pt x="88" y="308"/>
                      </a:lnTo>
                      <a:lnTo>
                        <a:pt x="84" y="310"/>
                      </a:lnTo>
                      <a:lnTo>
                        <a:pt x="80" y="316"/>
                      </a:lnTo>
                      <a:lnTo>
                        <a:pt x="78" y="320"/>
                      </a:lnTo>
                      <a:lnTo>
                        <a:pt x="74" y="322"/>
                      </a:lnTo>
                      <a:lnTo>
                        <a:pt x="69" y="325"/>
                      </a:lnTo>
                      <a:lnTo>
                        <a:pt x="67" y="329"/>
                      </a:lnTo>
                      <a:lnTo>
                        <a:pt x="65" y="333"/>
                      </a:lnTo>
                      <a:lnTo>
                        <a:pt x="61" y="335"/>
                      </a:lnTo>
                      <a:lnTo>
                        <a:pt x="57" y="339"/>
                      </a:lnTo>
                      <a:lnTo>
                        <a:pt x="53" y="341"/>
                      </a:lnTo>
                      <a:lnTo>
                        <a:pt x="50" y="344"/>
                      </a:lnTo>
                      <a:lnTo>
                        <a:pt x="46" y="346"/>
                      </a:lnTo>
                      <a:lnTo>
                        <a:pt x="44" y="350"/>
                      </a:lnTo>
                      <a:lnTo>
                        <a:pt x="40" y="352"/>
                      </a:lnTo>
                      <a:lnTo>
                        <a:pt x="34" y="358"/>
                      </a:lnTo>
                      <a:lnTo>
                        <a:pt x="29" y="363"/>
                      </a:lnTo>
                      <a:lnTo>
                        <a:pt x="23" y="367"/>
                      </a:lnTo>
                      <a:lnTo>
                        <a:pt x="19" y="371"/>
                      </a:lnTo>
                      <a:lnTo>
                        <a:pt x="15" y="373"/>
                      </a:lnTo>
                      <a:lnTo>
                        <a:pt x="12" y="377"/>
                      </a:lnTo>
                      <a:lnTo>
                        <a:pt x="8" y="379"/>
                      </a:lnTo>
                      <a:lnTo>
                        <a:pt x="6" y="382"/>
                      </a:lnTo>
                      <a:lnTo>
                        <a:pt x="2" y="384"/>
                      </a:lnTo>
                      <a:lnTo>
                        <a:pt x="0" y="386"/>
                      </a:lnTo>
                      <a:lnTo>
                        <a:pt x="0" y="449"/>
                      </a:lnTo>
                      <a:lnTo>
                        <a:pt x="139" y="447"/>
                      </a:lnTo>
                      <a:lnTo>
                        <a:pt x="139" y="445"/>
                      </a:lnTo>
                      <a:lnTo>
                        <a:pt x="141" y="445"/>
                      </a:lnTo>
                      <a:lnTo>
                        <a:pt x="145" y="441"/>
                      </a:lnTo>
                      <a:lnTo>
                        <a:pt x="148" y="438"/>
                      </a:lnTo>
                      <a:lnTo>
                        <a:pt x="150" y="436"/>
                      </a:lnTo>
                      <a:lnTo>
                        <a:pt x="152" y="434"/>
                      </a:lnTo>
                      <a:lnTo>
                        <a:pt x="154" y="430"/>
                      </a:lnTo>
                      <a:lnTo>
                        <a:pt x="158" y="428"/>
                      </a:lnTo>
                      <a:lnTo>
                        <a:pt x="160" y="422"/>
                      </a:lnTo>
                      <a:lnTo>
                        <a:pt x="164" y="420"/>
                      </a:lnTo>
                      <a:lnTo>
                        <a:pt x="167" y="417"/>
                      </a:lnTo>
                      <a:lnTo>
                        <a:pt x="169" y="413"/>
                      </a:lnTo>
                      <a:lnTo>
                        <a:pt x="173" y="407"/>
                      </a:lnTo>
                      <a:lnTo>
                        <a:pt x="177" y="403"/>
                      </a:lnTo>
                      <a:lnTo>
                        <a:pt x="179" y="398"/>
                      </a:lnTo>
                      <a:lnTo>
                        <a:pt x="185" y="392"/>
                      </a:lnTo>
                      <a:lnTo>
                        <a:pt x="186" y="386"/>
                      </a:lnTo>
                      <a:lnTo>
                        <a:pt x="188" y="382"/>
                      </a:lnTo>
                      <a:lnTo>
                        <a:pt x="192" y="375"/>
                      </a:lnTo>
                      <a:lnTo>
                        <a:pt x="196" y="369"/>
                      </a:lnTo>
                      <a:lnTo>
                        <a:pt x="198" y="365"/>
                      </a:lnTo>
                      <a:lnTo>
                        <a:pt x="200" y="362"/>
                      </a:lnTo>
                      <a:lnTo>
                        <a:pt x="200" y="358"/>
                      </a:lnTo>
                      <a:lnTo>
                        <a:pt x="204" y="354"/>
                      </a:lnTo>
                      <a:lnTo>
                        <a:pt x="204" y="352"/>
                      </a:lnTo>
                      <a:lnTo>
                        <a:pt x="206" y="346"/>
                      </a:lnTo>
                      <a:lnTo>
                        <a:pt x="206" y="344"/>
                      </a:lnTo>
                      <a:lnTo>
                        <a:pt x="209" y="341"/>
                      </a:lnTo>
                      <a:lnTo>
                        <a:pt x="209" y="335"/>
                      </a:lnTo>
                      <a:lnTo>
                        <a:pt x="211" y="333"/>
                      </a:lnTo>
                      <a:lnTo>
                        <a:pt x="211" y="327"/>
                      </a:lnTo>
                      <a:lnTo>
                        <a:pt x="213" y="325"/>
                      </a:lnTo>
                      <a:lnTo>
                        <a:pt x="215" y="320"/>
                      </a:lnTo>
                      <a:lnTo>
                        <a:pt x="217" y="316"/>
                      </a:lnTo>
                      <a:lnTo>
                        <a:pt x="217" y="310"/>
                      </a:lnTo>
                      <a:lnTo>
                        <a:pt x="219" y="308"/>
                      </a:lnTo>
                      <a:lnTo>
                        <a:pt x="219" y="303"/>
                      </a:lnTo>
                      <a:lnTo>
                        <a:pt x="219" y="297"/>
                      </a:lnTo>
                      <a:lnTo>
                        <a:pt x="221" y="293"/>
                      </a:lnTo>
                      <a:lnTo>
                        <a:pt x="223" y="289"/>
                      </a:lnTo>
                      <a:lnTo>
                        <a:pt x="223" y="284"/>
                      </a:lnTo>
                      <a:lnTo>
                        <a:pt x="223" y="278"/>
                      </a:lnTo>
                      <a:lnTo>
                        <a:pt x="225" y="272"/>
                      </a:lnTo>
                      <a:lnTo>
                        <a:pt x="225" y="268"/>
                      </a:lnTo>
                      <a:lnTo>
                        <a:pt x="225" y="263"/>
                      </a:lnTo>
                      <a:lnTo>
                        <a:pt x="225" y="259"/>
                      </a:lnTo>
                      <a:lnTo>
                        <a:pt x="226" y="253"/>
                      </a:lnTo>
                      <a:lnTo>
                        <a:pt x="226" y="248"/>
                      </a:lnTo>
                      <a:lnTo>
                        <a:pt x="228" y="244"/>
                      </a:lnTo>
                      <a:lnTo>
                        <a:pt x="228" y="238"/>
                      </a:lnTo>
                      <a:lnTo>
                        <a:pt x="228" y="232"/>
                      </a:lnTo>
                      <a:lnTo>
                        <a:pt x="228" y="229"/>
                      </a:lnTo>
                      <a:lnTo>
                        <a:pt x="228" y="223"/>
                      </a:lnTo>
                      <a:lnTo>
                        <a:pt x="228" y="219"/>
                      </a:lnTo>
                      <a:lnTo>
                        <a:pt x="228" y="213"/>
                      </a:lnTo>
                      <a:lnTo>
                        <a:pt x="230" y="208"/>
                      </a:lnTo>
                      <a:lnTo>
                        <a:pt x="230" y="202"/>
                      </a:lnTo>
                      <a:lnTo>
                        <a:pt x="230" y="196"/>
                      </a:lnTo>
                      <a:lnTo>
                        <a:pt x="230" y="191"/>
                      </a:lnTo>
                      <a:lnTo>
                        <a:pt x="230" y="187"/>
                      </a:lnTo>
                      <a:lnTo>
                        <a:pt x="230" y="183"/>
                      </a:lnTo>
                      <a:lnTo>
                        <a:pt x="230" y="177"/>
                      </a:lnTo>
                      <a:lnTo>
                        <a:pt x="230" y="172"/>
                      </a:lnTo>
                      <a:lnTo>
                        <a:pt x="230" y="168"/>
                      </a:lnTo>
                      <a:lnTo>
                        <a:pt x="230" y="162"/>
                      </a:lnTo>
                      <a:lnTo>
                        <a:pt x="230" y="158"/>
                      </a:lnTo>
                      <a:lnTo>
                        <a:pt x="230" y="153"/>
                      </a:lnTo>
                      <a:lnTo>
                        <a:pt x="230" y="149"/>
                      </a:lnTo>
                      <a:lnTo>
                        <a:pt x="230" y="143"/>
                      </a:lnTo>
                      <a:lnTo>
                        <a:pt x="230" y="139"/>
                      </a:lnTo>
                      <a:lnTo>
                        <a:pt x="230" y="135"/>
                      </a:lnTo>
                      <a:lnTo>
                        <a:pt x="230" y="132"/>
                      </a:lnTo>
                      <a:lnTo>
                        <a:pt x="230" y="126"/>
                      </a:lnTo>
                      <a:lnTo>
                        <a:pt x="230" y="122"/>
                      </a:lnTo>
                      <a:lnTo>
                        <a:pt x="230" y="118"/>
                      </a:lnTo>
                      <a:lnTo>
                        <a:pt x="230" y="115"/>
                      </a:lnTo>
                      <a:lnTo>
                        <a:pt x="228" y="111"/>
                      </a:lnTo>
                      <a:lnTo>
                        <a:pt x="228" y="107"/>
                      </a:lnTo>
                      <a:lnTo>
                        <a:pt x="228" y="103"/>
                      </a:lnTo>
                      <a:lnTo>
                        <a:pt x="228" y="99"/>
                      </a:lnTo>
                      <a:lnTo>
                        <a:pt x="228" y="96"/>
                      </a:lnTo>
                      <a:lnTo>
                        <a:pt x="228" y="94"/>
                      </a:lnTo>
                      <a:lnTo>
                        <a:pt x="228" y="90"/>
                      </a:lnTo>
                      <a:lnTo>
                        <a:pt x="228" y="88"/>
                      </a:lnTo>
                      <a:lnTo>
                        <a:pt x="228" y="82"/>
                      </a:lnTo>
                      <a:lnTo>
                        <a:pt x="228" y="77"/>
                      </a:lnTo>
                      <a:lnTo>
                        <a:pt x="226" y="73"/>
                      </a:lnTo>
                      <a:lnTo>
                        <a:pt x="226" y="69"/>
                      </a:lnTo>
                      <a:lnTo>
                        <a:pt x="226" y="65"/>
                      </a:lnTo>
                      <a:lnTo>
                        <a:pt x="226" y="63"/>
                      </a:ln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sp>
            <p:nvSpPr>
              <p:cNvPr id="62502" name="Text Box 119"/>
              <p:cNvSpPr txBox="1">
                <a:spLocks noChangeArrowheads="1"/>
              </p:cNvSpPr>
              <p:nvPr/>
            </p:nvSpPr>
            <p:spPr bwMode="auto">
              <a:xfrm>
                <a:off x="1981200" y="5302250"/>
                <a:ext cx="515938" cy="336550"/>
              </a:xfrm>
              <a:prstGeom prst="rect">
                <a:avLst/>
              </a:prstGeom>
              <a:solidFill>
                <a:srgbClr val="C0C0C0"/>
              </a:solidFill>
              <a:ln w="28575">
                <a:noFill/>
                <a:miter lim="800000"/>
                <a:headEnd/>
                <a:tailEnd type="none" w="med" len="lg"/>
              </a:ln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b="1" dirty="0">
                    <a:solidFill>
                      <a:srgbClr val="DDDDDD"/>
                    </a:solidFill>
                    <a:latin typeface="Arial Narrow" pitchFamily="34" charset="0"/>
                  </a:rPr>
                  <a:t>60%</a:t>
                </a:r>
              </a:p>
            </p:txBody>
          </p:sp>
          <p:grpSp>
            <p:nvGrpSpPr>
              <p:cNvPr id="5" name="Group 120"/>
              <p:cNvGrpSpPr>
                <a:grpSpLocks/>
              </p:cNvGrpSpPr>
              <p:nvPr/>
            </p:nvGrpSpPr>
            <p:grpSpPr bwMode="auto">
              <a:xfrm flipH="1">
                <a:off x="1600200" y="4881563"/>
                <a:ext cx="533400" cy="649287"/>
                <a:chOff x="576" y="2496"/>
                <a:chExt cx="864" cy="1127"/>
              </a:xfrm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</p:grpSpPr>
            <p:sp>
              <p:nvSpPr>
                <p:cNvPr id="62547" name="Freeform 121"/>
                <p:cNvSpPr>
                  <a:spLocks/>
                </p:cNvSpPr>
                <p:nvPr/>
              </p:nvSpPr>
              <p:spPr bwMode="auto">
                <a:xfrm>
                  <a:off x="600" y="2503"/>
                  <a:ext cx="748" cy="1109"/>
                </a:xfrm>
                <a:custGeom>
                  <a:avLst/>
                  <a:gdLst>
                    <a:gd name="T0" fmla="*/ 21 w 1496"/>
                    <a:gd name="T1" fmla="*/ 0 h 2218"/>
                    <a:gd name="T2" fmla="*/ 21 w 1496"/>
                    <a:gd name="T3" fmla="*/ 1 h 2218"/>
                    <a:gd name="T4" fmla="*/ 20 w 1496"/>
                    <a:gd name="T5" fmla="*/ 4 h 2218"/>
                    <a:gd name="T6" fmla="*/ 21 w 1496"/>
                    <a:gd name="T7" fmla="*/ 9 h 2218"/>
                    <a:gd name="T8" fmla="*/ 23 w 1496"/>
                    <a:gd name="T9" fmla="*/ 15 h 2218"/>
                    <a:gd name="T10" fmla="*/ 23 w 1496"/>
                    <a:gd name="T11" fmla="*/ 20 h 2218"/>
                    <a:gd name="T12" fmla="*/ 22 w 1496"/>
                    <a:gd name="T13" fmla="*/ 26 h 2218"/>
                    <a:gd name="T14" fmla="*/ 12 w 1496"/>
                    <a:gd name="T15" fmla="*/ 27 h 2218"/>
                    <a:gd name="T16" fmla="*/ 12 w 1496"/>
                    <a:gd name="T17" fmla="*/ 30 h 2218"/>
                    <a:gd name="T18" fmla="*/ 10 w 1496"/>
                    <a:gd name="T19" fmla="*/ 35 h 2218"/>
                    <a:gd name="T20" fmla="*/ 9 w 1496"/>
                    <a:gd name="T21" fmla="*/ 35 h 2218"/>
                    <a:gd name="T22" fmla="*/ 9 w 1496"/>
                    <a:gd name="T23" fmla="*/ 34 h 2218"/>
                    <a:gd name="T24" fmla="*/ 10 w 1496"/>
                    <a:gd name="T25" fmla="*/ 31 h 2218"/>
                    <a:gd name="T26" fmla="*/ 11 w 1496"/>
                    <a:gd name="T27" fmla="*/ 29 h 2218"/>
                    <a:gd name="T28" fmla="*/ 10 w 1496"/>
                    <a:gd name="T29" fmla="*/ 27 h 2218"/>
                    <a:gd name="T30" fmla="*/ 5 w 1496"/>
                    <a:gd name="T31" fmla="*/ 27 h 2218"/>
                    <a:gd name="T32" fmla="*/ 0 w 1496"/>
                    <a:gd name="T33" fmla="*/ 20 h 2218"/>
                    <a:gd name="T34" fmla="*/ 1 w 1496"/>
                    <a:gd name="T35" fmla="*/ 14 h 2218"/>
                    <a:gd name="T36" fmla="*/ 1 w 1496"/>
                    <a:gd name="T37" fmla="*/ 14 h 2218"/>
                    <a:gd name="T38" fmla="*/ 6 w 1496"/>
                    <a:gd name="T39" fmla="*/ 9 h 2218"/>
                    <a:gd name="T40" fmla="*/ 6 w 1496"/>
                    <a:gd name="T41" fmla="*/ 9 h 2218"/>
                    <a:gd name="T42" fmla="*/ 11 w 1496"/>
                    <a:gd name="T43" fmla="*/ 5 h 2218"/>
                    <a:gd name="T44" fmla="*/ 12 w 1496"/>
                    <a:gd name="T45" fmla="*/ 5 h 2218"/>
                    <a:gd name="T46" fmla="*/ 14 w 1496"/>
                    <a:gd name="T47" fmla="*/ 3 h 2218"/>
                    <a:gd name="T48" fmla="*/ 18 w 1496"/>
                    <a:gd name="T49" fmla="*/ 3 h 2218"/>
                    <a:gd name="T50" fmla="*/ 21 w 1496"/>
                    <a:gd name="T51" fmla="*/ 0 h 2218"/>
                    <a:gd name="T52" fmla="*/ 21 w 1496"/>
                    <a:gd name="T53" fmla="*/ 0 h 221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496"/>
                    <a:gd name="T82" fmla="*/ 0 h 2218"/>
                    <a:gd name="T83" fmla="*/ 1496 w 1496"/>
                    <a:gd name="T84" fmla="*/ 2218 h 221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496" h="2218">
                      <a:moveTo>
                        <a:pt x="1304" y="0"/>
                      </a:moveTo>
                      <a:lnTo>
                        <a:pt x="1338" y="78"/>
                      </a:lnTo>
                      <a:lnTo>
                        <a:pt x="1279" y="291"/>
                      </a:lnTo>
                      <a:lnTo>
                        <a:pt x="1309" y="521"/>
                      </a:lnTo>
                      <a:lnTo>
                        <a:pt x="1433" y="1002"/>
                      </a:lnTo>
                      <a:lnTo>
                        <a:pt x="1496" y="1298"/>
                      </a:lnTo>
                      <a:lnTo>
                        <a:pt x="1395" y="1692"/>
                      </a:lnTo>
                      <a:lnTo>
                        <a:pt x="752" y="1787"/>
                      </a:lnTo>
                      <a:lnTo>
                        <a:pt x="733" y="1981"/>
                      </a:lnTo>
                      <a:lnTo>
                        <a:pt x="610" y="2218"/>
                      </a:lnTo>
                      <a:lnTo>
                        <a:pt x="547" y="2205"/>
                      </a:lnTo>
                      <a:lnTo>
                        <a:pt x="534" y="2121"/>
                      </a:lnTo>
                      <a:lnTo>
                        <a:pt x="636" y="1986"/>
                      </a:lnTo>
                      <a:lnTo>
                        <a:pt x="642" y="1889"/>
                      </a:lnTo>
                      <a:lnTo>
                        <a:pt x="604" y="1749"/>
                      </a:lnTo>
                      <a:lnTo>
                        <a:pt x="277" y="1730"/>
                      </a:lnTo>
                      <a:lnTo>
                        <a:pt x="0" y="1338"/>
                      </a:lnTo>
                      <a:lnTo>
                        <a:pt x="32" y="920"/>
                      </a:lnTo>
                      <a:lnTo>
                        <a:pt x="89" y="920"/>
                      </a:lnTo>
                      <a:lnTo>
                        <a:pt x="321" y="578"/>
                      </a:lnTo>
                      <a:lnTo>
                        <a:pt x="444" y="572"/>
                      </a:lnTo>
                      <a:lnTo>
                        <a:pt x="693" y="361"/>
                      </a:lnTo>
                      <a:lnTo>
                        <a:pt x="764" y="380"/>
                      </a:lnTo>
                      <a:lnTo>
                        <a:pt x="950" y="253"/>
                      </a:lnTo>
                      <a:lnTo>
                        <a:pt x="1093" y="226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48" name="Freeform 122"/>
                <p:cNvSpPr>
                  <a:spLocks/>
                </p:cNvSpPr>
                <p:nvPr/>
              </p:nvSpPr>
              <p:spPr bwMode="auto">
                <a:xfrm>
                  <a:off x="1072" y="2646"/>
                  <a:ext cx="110" cy="174"/>
                </a:xfrm>
                <a:custGeom>
                  <a:avLst/>
                  <a:gdLst>
                    <a:gd name="T0" fmla="*/ 3 w 221"/>
                    <a:gd name="T1" fmla="*/ 1 h 348"/>
                    <a:gd name="T2" fmla="*/ 2 w 221"/>
                    <a:gd name="T3" fmla="*/ 1 h 348"/>
                    <a:gd name="T4" fmla="*/ 2 w 221"/>
                    <a:gd name="T5" fmla="*/ 1 h 348"/>
                    <a:gd name="T6" fmla="*/ 2 w 221"/>
                    <a:gd name="T7" fmla="*/ 1 h 348"/>
                    <a:gd name="T8" fmla="*/ 2 w 221"/>
                    <a:gd name="T9" fmla="*/ 1 h 348"/>
                    <a:gd name="T10" fmla="*/ 2 w 221"/>
                    <a:gd name="T11" fmla="*/ 3 h 348"/>
                    <a:gd name="T12" fmla="*/ 2 w 221"/>
                    <a:gd name="T13" fmla="*/ 3 h 348"/>
                    <a:gd name="T14" fmla="*/ 2 w 221"/>
                    <a:gd name="T15" fmla="*/ 3 h 348"/>
                    <a:gd name="T16" fmla="*/ 2 w 221"/>
                    <a:gd name="T17" fmla="*/ 3 h 348"/>
                    <a:gd name="T18" fmla="*/ 1 w 221"/>
                    <a:gd name="T19" fmla="*/ 3 h 348"/>
                    <a:gd name="T20" fmla="*/ 1 w 221"/>
                    <a:gd name="T21" fmla="*/ 3 h 348"/>
                    <a:gd name="T22" fmla="*/ 1 w 221"/>
                    <a:gd name="T23" fmla="*/ 3 h 348"/>
                    <a:gd name="T24" fmla="*/ 1 w 221"/>
                    <a:gd name="T25" fmla="*/ 3 h 348"/>
                    <a:gd name="T26" fmla="*/ 1 w 221"/>
                    <a:gd name="T27" fmla="*/ 3 h 348"/>
                    <a:gd name="T28" fmla="*/ 1 w 221"/>
                    <a:gd name="T29" fmla="*/ 3 h 348"/>
                    <a:gd name="T30" fmla="*/ 1 w 221"/>
                    <a:gd name="T31" fmla="*/ 3 h 348"/>
                    <a:gd name="T32" fmla="*/ 1 w 221"/>
                    <a:gd name="T33" fmla="*/ 5 h 348"/>
                    <a:gd name="T34" fmla="*/ 0 w 221"/>
                    <a:gd name="T35" fmla="*/ 5 h 348"/>
                    <a:gd name="T36" fmla="*/ 0 w 221"/>
                    <a:gd name="T37" fmla="*/ 5 h 348"/>
                    <a:gd name="T38" fmla="*/ 0 w 221"/>
                    <a:gd name="T39" fmla="*/ 5 h 348"/>
                    <a:gd name="T40" fmla="*/ 0 w 221"/>
                    <a:gd name="T41" fmla="*/ 5 h 348"/>
                    <a:gd name="T42" fmla="*/ 0 w 221"/>
                    <a:gd name="T43" fmla="*/ 5 h 348"/>
                    <a:gd name="T44" fmla="*/ 0 w 221"/>
                    <a:gd name="T45" fmla="*/ 5 h 348"/>
                    <a:gd name="T46" fmla="*/ 0 w 221"/>
                    <a:gd name="T47" fmla="*/ 5 h 348"/>
                    <a:gd name="T48" fmla="*/ 0 w 221"/>
                    <a:gd name="T49" fmla="*/ 5 h 348"/>
                    <a:gd name="T50" fmla="*/ 0 w 221"/>
                    <a:gd name="T51" fmla="*/ 5 h 348"/>
                    <a:gd name="T52" fmla="*/ 0 w 221"/>
                    <a:gd name="T53" fmla="*/ 5 h 348"/>
                    <a:gd name="T54" fmla="*/ 0 w 221"/>
                    <a:gd name="T55" fmla="*/ 5 h 348"/>
                    <a:gd name="T56" fmla="*/ 0 w 221"/>
                    <a:gd name="T57" fmla="*/ 5 h 348"/>
                    <a:gd name="T58" fmla="*/ 0 w 221"/>
                    <a:gd name="T59" fmla="*/ 5 h 348"/>
                    <a:gd name="T60" fmla="*/ 0 w 221"/>
                    <a:gd name="T61" fmla="*/ 5 h 348"/>
                    <a:gd name="T62" fmla="*/ 0 w 221"/>
                    <a:gd name="T63" fmla="*/ 5 h 348"/>
                    <a:gd name="T64" fmla="*/ 0 w 221"/>
                    <a:gd name="T65" fmla="*/ 3 h 348"/>
                    <a:gd name="T66" fmla="*/ 0 w 221"/>
                    <a:gd name="T67" fmla="*/ 3 h 348"/>
                    <a:gd name="T68" fmla="*/ 0 w 221"/>
                    <a:gd name="T69" fmla="*/ 3 h 348"/>
                    <a:gd name="T70" fmla="*/ 0 w 221"/>
                    <a:gd name="T71" fmla="*/ 3 h 348"/>
                    <a:gd name="T72" fmla="*/ 0 w 221"/>
                    <a:gd name="T73" fmla="*/ 3 h 348"/>
                    <a:gd name="T74" fmla="*/ 0 w 221"/>
                    <a:gd name="T75" fmla="*/ 3 h 348"/>
                    <a:gd name="T76" fmla="*/ 0 w 221"/>
                    <a:gd name="T77" fmla="*/ 3 h 348"/>
                    <a:gd name="T78" fmla="*/ 0 w 221"/>
                    <a:gd name="T79" fmla="*/ 3 h 348"/>
                    <a:gd name="T80" fmla="*/ 0 w 221"/>
                    <a:gd name="T81" fmla="*/ 3 h 348"/>
                    <a:gd name="T82" fmla="*/ 0 w 221"/>
                    <a:gd name="T83" fmla="*/ 1 h 348"/>
                    <a:gd name="T84" fmla="*/ 0 w 221"/>
                    <a:gd name="T85" fmla="*/ 1 h 348"/>
                    <a:gd name="T86" fmla="*/ 0 w 221"/>
                    <a:gd name="T87" fmla="*/ 1 h 348"/>
                    <a:gd name="T88" fmla="*/ 0 w 221"/>
                    <a:gd name="T89" fmla="*/ 1 h 348"/>
                    <a:gd name="T90" fmla="*/ 0 w 221"/>
                    <a:gd name="T91" fmla="*/ 1 h 348"/>
                    <a:gd name="T92" fmla="*/ 0 w 221"/>
                    <a:gd name="T93" fmla="*/ 1 h 348"/>
                    <a:gd name="T94" fmla="*/ 1 w 221"/>
                    <a:gd name="T95" fmla="*/ 1 h 348"/>
                    <a:gd name="T96" fmla="*/ 1 w 221"/>
                    <a:gd name="T97" fmla="*/ 1 h 348"/>
                    <a:gd name="T98" fmla="*/ 1 w 221"/>
                    <a:gd name="T99" fmla="*/ 1 h 348"/>
                    <a:gd name="T100" fmla="*/ 1 w 221"/>
                    <a:gd name="T101" fmla="*/ 1 h 348"/>
                    <a:gd name="T102" fmla="*/ 1 w 221"/>
                    <a:gd name="T103" fmla="*/ 1 h 348"/>
                    <a:gd name="T104" fmla="*/ 2 w 221"/>
                    <a:gd name="T105" fmla="*/ 1 h 348"/>
                    <a:gd name="T106" fmla="*/ 2 w 221"/>
                    <a:gd name="T107" fmla="*/ 1 h 348"/>
                    <a:gd name="T108" fmla="*/ 2 w 221"/>
                    <a:gd name="T109" fmla="*/ 1 h 348"/>
                    <a:gd name="T110" fmla="*/ 2 w 221"/>
                    <a:gd name="T111" fmla="*/ 1 h 348"/>
                    <a:gd name="T112" fmla="*/ 2 w 221"/>
                    <a:gd name="T113" fmla="*/ 1 h 348"/>
                    <a:gd name="T114" fmla="*/ 3 w 221"/>
                    <a:gd name="T115" fmla="*/ 1 h 348"/>
                    <a:gd name="T116" fmla="*/ 3 w 221"/>
                    <a:gd name="T117" fmla="*/ 1 h 348"/>
                    <a:gd name="T118" fmla="*/ 3 w 221"/>
                    <a:gd name="T119" fmla="*/ 0 h 348"/>
                    <a:gd name="T120" fmla="*/ 3 w 221"/>
                    <a:gd name="T121" fmla="*/ 1 h 34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21"/>
                    <a:gd name="T184" fmla="*/ 0 h 348"/>
                    <a:gd name="T185" fmla="*/ 221 w 221"/>
                    <a:gd name="T186" fmla="*/ 348 h 348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21" h="348">
                      <a:moveTo>
                        <a:pt x="198" y="63"/>
                      </a:moveTo>
                      <a:lnTo>
                        <a:pt x="196" y="65"/>
                      </a:lnTo>
                      <a:lnTo>
                        <a:pt x="194" y="69"/>
                      </a:lnTo>
                      <a:lnTo>
                        <a:pt x="192" y="71"/>
                      </a:lnTo>
                      <a:lnTo>
                        <a:pt x="189" y="76"/>
                      </a:lnTo>
                      <a:lnTo>
                        <a:pt x="187" y="82"/>
                      </a:lnTo>
                      <a:lnTo>
                        <a:pt x="183" y="88"/>
                      </a:lnTo>
                      <a:lnTo>
                        <a:pt x="181" y="90"/>
                      </a:lnTo>
                      <a:lnTo>
                        <a:pt x="177" y="92"/>
                      </a:lnTo>
                      <a:lnTo>
                        <a:pt x="175" y="95"/>
                      </a:lnTo>
                      <a:lnTo>
                        <a:pt x="173" y="101"/>
                      </a:lnTo>
                      <a:lnTo>
                        <a:pt x="171" y="103"/>
                      </a:lnTo>
                      <a:lnTo>
                        <a:pt x="170" y="109"/>
                      </a:lnTo>
                      <a:lnTo>
                        <a:pt x="166" y="112"/>
                      </a:lnTo>
                      <a:lnTo>
                        <a:pt x="164" y="116"/>
                      </a:lnTo>
                      <a:lnTo>
                        <a:pt x="160" y="122"/>
                      </a:lnTo>
                      <a:lnTo>
                        <a:pt x="156" y="128"/>
                      </a:lnTo>
                      <a:lnTo>
                        <a:pt x="154" y="133"/>
                      </a:lnTo>
                      <a:lnTo>
                        <a:pt x="150" y="139"/>
                      </a:lnTo>
                      <a:lnTo>
                        <a:pt x="145" y="145"/>
                      </a:lnTo>
                      <a:lnTo>
                        <a:pt x="143" y="149"/>
                      </a:lnTo>
                      <a:lnTo>
                        <a:pt x="139" y="152"/>
                      </a:lnTo>
                      <a:lnTo>
                        <a:pt x="137" y="156"/>
                      </a:lnTo>
                      <a:lnTo>
                        <a:pt x="135" y="160"/>
                      </a:lnTo>
                      <a:lnTo>
                        <a:pt x="133" y="164"/>
                      </a:lnTo>
                      <a:lnTo>
                        <a:pt x="131" y="166"/>
                      </a:lnTo>
                      <a:lnTo>
                        <a:pt x="130" y="169"/>
                      </a:lnTo>
                      <a:lnTo>
                        <a:pt x="126" y="173"/>
                      </a:lnTo>
                      <a:lnTo>
                        <a:pt x="124" y="177"/>
                      </a:lnTo>
                      <a:lnTo>
                        <a:pt x="120" y="179"/>
                      </a:lnTo>
                      <a:lnTo>
                        <a:pt x="118" y="185"/>
                      </a:lnTo>
                      <a:lnTo>
                        <a:pt x="116" y="188"/>
                      </a:lnTo>
                      <a:lnTo>
                        <a:pt x="114" y="190"/>
                      </a:lnTo>
                      <a:lnTo>
                        <a:pt x="111" y="194"/>
                      </a:lnTo>
                      <a:lnTo>
                        <a:pt x="109" y="198"/>
                      </a:lnTo>
                      <a:lnTo>
                        <a:pt x="107" y="202"/>
                      </a:lnTo>
                      <a:lnTo>
                        <a:pt x="105" y="206"/>
                      </a:lnTo>
                      <a:lnTo>
                        <a:pt x="101" y="209"/>
                      </a:lnTo>
                      <a:lnTo>
                        <a:pt x="99" y="213"/>
                      </a:lnTo>
                      <a:lnTo>
                        <a:pt x="95" y="217"/>
                      </a:lnTo>
                      <a:lnTo>
                        <a:pt x="93" y="221"/>
                      </a:lnTo>
                      <a:lnTo>
                        <a:pt x="90" y="225"/>
                      </a:lnTo>
                      <a:lnTo>
                        <a:pt x="88" y="228"/>
                      </a:lnTo>
                      <a:lnTo>
                        <a:pt x="86" y="232"/>
                      </a:lnTo>
                      <a:lnTo>
                        <a:pt x="82" y="236"/>
                      </a:lnTo>
                      <a:lnTo>
                        <a:pt x="78" y="240"/>
                      </a:lnTo>
                      <a:lnTo>
                        <a:pt x="76" y="244"/>
                      </a:lnTo>
                      <a:lnTo>
                        <a:pt x="74" y="247"/>
                      </a:lnTo>
                      <a:lnTo>
                        <a:pt x="73" y="251"/>
                      </a:lnTo>
                      <a:lnTo>
                        <a:pt x="69" y="255"/>
                      </a:lnTo>
                      <a:lnTo>
                        <a:pt x="67" y="259"/>
                      </a:lnTo>
                      <a:lnTo>
                        <a:pt x="63" y="263"/>
                      </a:lnTo>
                      <a:lnTo>
                        <a:pt x="61" y="266"/>
                      </a:lnTo>
                      <a:lnTo>
                        <a:pt x="57" y="270"/>
                      </a:lnTo>
                      <a:lnTo>
                        <a:pt x="55" y="274"/>
                      </a:lnTo>
                      <a:lnTo>
                        <a:pt x="54" y="278"/>
                      </a:lnTo>
                      <a:lnTo>
                        <a:pt x="52" y="282"/>
                      </a:lnTo>
                      <a:lnTo>
                        <a:pt x="48" y="283"/>
                      </a:lnTo>
                      <a:lnTo>
                        <a:pt x="46" y="287"/>
                      </a:lnTo>
                      <a:lnTo>
                        <a:pt x="44" y="291"/>
                      </a:lnTo>
                      <a:lnTo>
                        <a:pt x="42" y="295"/>
                      </a:lnTo>
                      <a:lnTo>
                        <a:pt x="38" y="297"/>
                      </a:lnTo>
                      <a:lnTo>
                        <a:pt x="36" y="301"/>
                      </a:lnTo>
                      <a:lnTo>
                        <a:pt x="35" y="304"/>
                      </a:lnTo>
                      <a:lnTo>
                        <a:pt x="33" y="308"/>
                      </a:lnTo>
                      <a:lnTo>
                        <a:pt x="29" y="312"/>
                      </a:lnTo>
                      <a:lnTo>
                        <a:pt x="25" y="318"/>
                      </a:lnTo>
                      <a:lnTo>
                        <a:pt x="21" y="323"/>
                      </a:lnTo>
                      <a:lnTo>
                        <a:pt x="17" y="329"/>
                      </a:lnTo>
                      <a:lnTo>
                        <a:pt x="14" y="331"/>
                      </a:lnTo>
                      <a:lnTo>
                        <a:pt x="12" y="335"/>
                      </a:lnTo>
                      <a:lnTo>
                        <a:pt x="10" y="339"/>
                      </a:lnTo>
                      <a:lnTo>
                        <a:pt x="10" y="342"/>
                      </a:lnTo>
                      <a:lnTo>
                        <a:pt x="6" y="346"/>
                      </a:lnTo>
                      <a:lnTo>
                        <a:pt x="6" y="348"/>
                      </a:lnTo>
                      <a:lnTo>
                        <a:pt x="6" y="346"/>
                      </a:lnTo>
                      <a:lnTo>
                        <a:pt x="4" y="346"/>
                      </a:lnTo>
                      <a:lnTo>
                        <a:pt x="4" y="342"/>
                      </a:lnTo>
                      <a:lnTo>
                        <a:pt x="4" y="340"/>
                      </a:lnTo>
                      <a:lnTo>
                        <a:pt x="4" y="335"/>
                      </a:lnTo>
                      <a:lnTo>
                        <a:pt x="2" y="331"/>
                      </a:lnTo>
                      <a:lnTo>
                        <a:pt x="0" y="327"/>
                      </a:lnTo>
                      <a:lnTo>
                        <a:pt x="0" y="320"/>
                      </a:lnTo>
                      <a:lnTo>
                        <a:pt x="0" y="316"/>
                      </a:lnTo>
                      <a:lnTo>
                        <a:pt x="0" y="312"/>
                      </a:lnTo>
                      <a:lnTo>
                        <a:pt x="0" y="308"/>
                      </a:lnTo>
                      <a:lnTo>
                        <a:pt x="0" y="304"/>
                      </a:lnTo>
                      <a:lnTo>
                        <a:pt x="0" y="301"/>
                      </a:lnTo>
                      <a:lnTo>
                        <a:pt x="0" y="297"/>
                      </a:lnTo>
                      <a:lnTo>
                        <a:pt x="0" y="293"/>
                      </a:lnTo>
                      <a:lnTo>
                        <a:pt x="0" y="289"/>
                      </a:lnTo>
                      <a:lnTo>
                        <a:pt x="0" y="283"/>
                      </a:lnTo>
                      <a:lnTo>
                        <a:pt x="0" y="278"/>
                      </a:lnTo>
                      <a:lnTo>
                        <a:pt x="0" y="272"/>
                      </a:lnTo>
                      <a:lnTo>
                        <a:pt x="2" y="268"/>
                      </a:lnTo>
                      <a:lnTo>
                        <a:pt x="2" y="264"/>
                      </a:lnTo>
                      <a:lnTo>
                        <a:pt x="4" y="259"/>
                      </a:lnTo>
                      <a:lnTo>
                        <a:pt x="4" y="253"/>
                      </a:lnTo>
                      <a:lnTo>
                        <a:pt x="6" y="247"/>
                      </a:lnTo>
                      <a:lnTo>
                        <a:pt x="6" y="245"/>
                      </a:lnTo>
                      <a:lnTo>
                        <a:pt x="6" y="242"/>
                      </a:lnTo>
                      <a:lnTo>
                        <a:pt x="6" y="238"/>
                      </a:lnTo>
                      <a:lnTo>
                        <a:pt x="8" y="234"/>
                      </a:lnTo>
                      <a:lnTo>
                        <a:pt x="10" y="228"/>
                      </a:lnTo>
                      <a:lnTo>
                        <a:pt x="10" y="223"/>
                      </a:lnTo>
                      <a:lnTo>
                        <a:pt x="12" y="219"/>
                      </a:lnTo>
                      <a:lnTo>
                        <a:pt x="12" y="217"/>
                      </a:lnTo>
                      <a:lnTo>
                        <a:pt x="12" y="211"/>
                      </a:lnTo>
                      <a:lnTo>
                        <a:pt x="14" y="209"/>
                      </a:lnTo>
                      <a:lnTo>
                        <a:pt x="16" y="204"/>
                      </a:lnTo>
                      <a:lnTo>
                        <a:pt x="17" y="198"/>
                      </a:lnTo>
                      <a:lnTo>
                        <a:pt x="17" y="194"/>
                      </a:lnTo>
                      <a:lnTo>
                        <a:pt x="19" y="190"/>
                      </a:lnTo>
                      <a:lnTo>
                        <a:pt x="19" y="188"/>
                      </a:lnTo>
                      <a:lnTo>
                        <a:pt x="21" y="185"/>
                      </a:lnTo>
                      <a:lnTo>
                        <a:pt x="23" y="179"/>
                      </a:lnTo>
                      <a:lnTo>
                        <a:pt x="25" y="173"/>
                      </a:lnTo>
                      <a:lnTo>
                        <a:pt x="25" y="166"/>
                      </a:lnTo>
                      <a:lnTo>
                        <a:pt x="29" y="160"/>
                      </a:lnTo>
                      <a:lnTo>
                        <a:pt x="31" y="154"/>
                      </a:lnTo>
                      <a:lnTo>
                        <a:pt x="33" y="149"/>
                      </a:lnTo>
                      <a:lnTo>
                        <a:pt x="33" y="145"/>
                      </a:lnTo>
                      <a:lnTo>
                        <a:pt x="36" y="139"/>
                      </a:lnTo>
                      <a:lnTo>
                        <a:pt x="36" y="133"/>
                      </a:lnTo>
                      <a:lnTo>
                        <a:pt x="38" y="130"/>
                      </a:lnTo>
                      <a:lnTo>
                        <a:pt x="40" y="126"/>
                      </a:lnTo>
                      <a:lnTo>
                        <a:pt x="42" y="122"/>
                      </a:lnTo>
                      <a:lnTo>
                        <a:pt x="42" y="116"/>
                      </a:lnTo>
                      <a:lnTo>
                        <a:pt x="44" y="114"/>
                      </a:lnTo>
                      <a:lnTo>
                        <a:pt x="44" y="111"/>
                      </a:lnTo>
                      <a:lnTo>
                        <a:pt x="46" y="109"/>
                      </a:lnTo>
                      <a:lnTo>
                        <a:pt x="48" y="107"/>
                      </a:lnTo>
                      <a:lnTo>
                        <a:pt x="48" y="103"/>
                      </a:lnTo>
                      <a:lnTo>
                        <a:pt x="50" y="101"/>
                      </a:lnTo>
                      <a:lnTo>
                        <a:pt x="52" y="99"/>
                      </a:lnTo>
                      <a:lnTo>
                        <a:pt x="54" y="97"/>
                      </a:lnTo>
                      <a:lnTo>
                        <a:pt x="55" y="95"/>
                      </a:lnTo>
                      <a:lnTo>
                        <a:pt x="57" y="93"/>
                      </a:lnTo>
                      <a:lnTo>
                        <a:pt x="61" y="92"/>
                      </a:lnTo>
                      <a:lnTo>
                        <a:pt x="63" y="90"/>
                      </a:lnTo>
                      <a:lnTo>
                        <a:pt x="67" y="86"/>
                      </a:lnTo>
                      <a:lnTo>
                        <a:pt x="73" y="84"/>
                      </a:lnTo>
                      <a:lnTo>
                        <a:pt x="76" y="80"/>
                      </a:lnTo>
                      <a:lnTo>
                        <a:pt x="82" y="76"/>
                      </a:lnTo>
                      <a:lnTo>
                        <a:pt x="86" y="74"/>
                      </a:lnTo>
                      <a:lnTo>
                        <a:pt x="88" y="72"/>
                      </a:lnTo>
                      <a:lnTo>
                        <a:pt x="92" y="71"/>
                      </a:lnTo>
                      <a:lnTo>
                        <a:pt x="93" y="69"/>
                      </a:lnTo>
                      <a:lnTo>
                        <a:pt x="99" y="67"/>
                      </a:lnTo>
                      <a:lnTo>
                        <a:pt x="101" y="65"/>
                      </a:lnTo>
                      <a:lnTo>
                        <a:pt x="105" y="63"/>
                      </a:lnTo>
                      <a:lnTo>
                        <a:pt x="111" y="61"/>
                      </a:lnTo>
                      <a:lnTo>
                        <a:pt x="114" y="57"/>
                      </a:lnTo>
                      <a:lnTo>
                        <a:pt x="118" y="55"/>
                      </a:lnTo>
                      <a:lnTo>
                        <a:pt x="122" y="52"/>
                      </a:lnTo>
                      <a:lnTo>
                        <a:pt x="126" y="50"/>
                      </a:lnTo>
                      <a:lnTo>
                        <a:pt x="131" y="48"/>
                      </a:lnTo>
                      <a:lnTo>
                        <a:pt x="135" y="46"/>
                      </a:lnTo>
                      <a:lnTo>
                        <a:pt x="139" y="42"/>
                      </a:lnTo>
                      <a:lnTo>
                        <a:pt x="145" y="40"/>
                      </a:lnTo>
                      <a:lnTo>
                        <a:pt x="150" y="38"/>
                      </a:lnTo>
                      <a:lnTo>
                        <a:pt x="154" y="34"/>
                      </a:lnTo>
                      <a:lnTo>
                        <a:pt x="158" y="33"/>
                      </a:lnTo>
                      <a:lnTo>
                        <a:pt x="164" y="29"/>
                      </a:lnTo>
                      <a:lnTo>
                        <a:pt x="168" y="27"/>
                      </a:lnTo>
                      <a:lnTo>
                        <a:pt x="173" y="25"/>
                      </a:lnTo>
                      <a:lnTo>
                        <a:pt x="177" y="21"/>
                      </a:lnTo>
                      <a:lnTo>
                        <a:pt x="181" y="21"/>
                      </a:lnTo>
                      <a:lnTo>
                        <a:pt x="185" y="19"/>
                      </a:lnTo>
                      <a:lnTo>
                        <a:pt x="189" y="15"/>
                      </a:lnTo>
                      <a:lnTo>
                        <a:pt x="192" y="14"/>
                      </a:lnTo>
                      <a:lnTo>
                        <a:pt x="196" y="14"/>
                      </a:lnTo>
                      <a:lnTo>
                        <a:pt x="200" y="10"/>
                      </a:lnTo>
                      <a:lnTo>
                        <a:pt x="204" y="8"/>
                      </a:lnTo>
                      <a:lnTo>
                        <a:pt x="206" y="8"/>
                      </a:lnTo>
                      <a:lnTo>
                        <a:pt x="209" y="6"/>
                      </a:lnTo>
                      <a:lnTo>
                        <a:pt x="215" y="2"/>
                      </a:lnTo>
                      <a:lnTo>
                        <a:pt x="219" y="2"/>
                      </a:lnTo>
                      <a:lnTo>
                        <a:pt x="221" y="0"/>
                      </a:lnTo>
                      <a:lnTo>
                        <a:pt x="198" y="6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49" name="Freeform 123"/>
                <p:cNvSpPr>
                  <a:spLocks/>
                </p:cNvSpPr>
                <p:nvPr/>
              </p:nvSpPr>
              <p:spPr bwMode="auto">
                <a:xfrm>
                  <a:off x="951" y="2704"/>
                  <a:ext cx="130" cy="307"/>
                </a:xfrm>
                <a:custGeom>
                  <a:avLst/>
                  <a:gdLst>
                    <a:gd name="T0" fmla="*/ 4 w 258"/>
                    <a:gd name="T1" fmla="*/ 1 h 614"/>
                    <a:gd name="T2" fmla="*/ 4 w 258"/>
                    <a:gd name="T3" fmla="*/ 1 h 614"/>
                    <a:gd name="T4" fmla="*/ 3 w 258"/>
                    <a:gd name="T5" fmla="*/ 1 h 614"/>
                    <a:gd name="T6" fmla="*/ 3 w 258"/>
                    <a:gd name="T7" fmla="*/ 1 h 614"/>
                    <a:gd name="T8" fmla="*/ 3 w 258"/>
                    <a:gd name="T9" fmla="*/ 1 h 614"/>
                    <a:gd name="T10" fmla="*/ 2 w 258"/>
                    <a:gd name="T11" fmla="*/ 1 h 614"/>
                    <a:gd name="T12" fmla="*/ 2 w 258"/>
                    <a:gd name="T13" fmla="*/ 1 h 614"/>
                    <a:gd name="T14" fmla="*/ 2 w 258"/>
                    <a:gd name="T15" fmla="*/ 2 h 614"/>
                    <a:gd name="T16" fmla="*/ 1 w 258"/>
                    <a:gd name="T17" fmla="*/ 2 h 614"/>
                    <a:gd name="T18" fmla="*/ 1 w 258"/>
                    <a:gd name="T19" fmla="*/ 2 h 614"/>
                    <a:gd name="T20" fmla="*/ 1 w 258"/>
                    <a:gd name="T21" fmla="*/ 2 h 614"/>
                    <a:gd name="T22" fmla="*/ 1 w 258"/>
                    <a:gd name="T23" fmla="*/ 3 h 614"/>
                    <a:gd name="T24" fmla="*/ 1 w 258"/>
                    <a:gd name="T25" fmla="*/ 3 h 614"/>
                    <a:gd name="T26" fmla="*/ 1 w 258"/>
                    <a:gd name="T27" fmla="*/ 3 h 614"/>
                    <a:gd name="T28" fmla="*/ 1 w 258"/>
                    <a:gd name="T29" fmla="*/ 5 h 614"/>
                    <a:gd name="T30" fmla="*/ 0 w 258"/>
                    <a:gd name="T31" fmla="*/ 5 h 614"/>
                    <a:gd name="T32" fmla="*/ 0 w 258"/>
                    <a:gd name="T33" fmla="*/ 5 h 614"/>
                    <a:gd name="T34" fmla="*/ 0 w 258"/>
                    <a:gd name="T35" fmla="*/ 5 h 614"/>
                    <a:gd name="T36" fmla="*/ 0 w 258"/>
                    <a:gd name="T37" fmla="*/ 5 h 614"/>
                    <a:gd name="T38" fmla="*/ 1 w 258"/>
                    <a:gd name="T39" fmla="*/ 5 h 614"/>
                    <a:gd name="T40" fmla="*/ 1 w 258"/>
                    <a:gd name="T41" fmla="*/ 6 h 614"/>
                    <a:gd name="T42" fmla="*/ 1 w 258"/>
                    <a:gd name="T43" fmla="*/ 6 h 614"/>
                    <a:gd name="T44" fmla="*/ 1 w 258"/>
                    <a:gd name="T45" fmla="*/ 6 h 614"/>
                    <a:gd name="T46" fmla="*/ 1 w 258"/>
                    <a:gd name="T47" fmla="*/ 7 h 614"/>
                    <a:gd name="T48" fmla="*/ 1 w 258"/>
                    <a:gd name="T49" fmla="*/ 7 h 614"/>
                    <a:gd name="T50" fmla="*/ 1 w 258"/>
                    <a:gd name="T51" fmla="*/ 9 h 614"/>
                    <a:gd name="T52" fmla="*/ 1 w 258"/>
                    <a:gd name="T53" fmla="*/ 9 h 614"/>
                    <a:gd name="T54" fmla="*/ 2 w 258"/>
                    <a:gd name="T55" fmla="*/ 10 h 614"/>
                    <a:gd name="T56" fmla="*/ 2 w 258"/>
                    <a:gd name="T57" fmla="*/ 10 h 614"/>
                    <a:gd name="T58" fmla="*/ 2 w 258"/>
                    <a:gd name="T59" fmla="*/ 10 h 614"/>
                    <a:gd name="T60" fmla="*/ 2 w 258"/>
                    <a:gd name="T61" fmla="*/ 10 h 614"/>
                    <a:gd name="T62" fmla="*/ 2 w 258"/>
                    <a:gd name="T63" fmla="*/ 9 h 614"/>
                    <a:gd name="T64" fmla="*/ 2 w 258"/>
                    <a:gd name="T65" fmla="*/ 9 h 614"/>
                    <a:gd name="T66" fmla="*/ 2 w 258"/>
                    <a:gd name="T67" fmla="*/ 7 h 614"/>
                    <a:gd name="T68" fmla="*/ 2 w 258"/>
                    <a:gd name="T69" fmla="*/ 7 h 614"/>
                    <a:gd name="T70" fmla="*/ 3 w 258"/>
                    <a:gd name="T71" fmla="*/ 7 h 614"/>
                    <a:gd name="T72" fmla="*/ 3 w 258"/>
                    <a:gd name="T73" fmla="*/ 6 h 614"/>
                    <a:gd name="T74" fmla="*/ 3 w 258"/>
                    <a:gd name="T75" fmla="*/ 6 h 614"/>
                    <a:gd name="T76" fmla="*/ 3 w 258"/>
                    <a:gd name="T77" fmla="*/ 6 h 614"/>
                    <a:gd name="T78" fmla="*/ 3 w 258"/>
                    <a:gd name="T79" fmla="*/ 5 h 614"/>
                    <a:gd name="T80" fmla="*/ 3 w 258"/>
                    <a:gd name="T81" fmla="*/ 5 h 614"/>
                    <a:gd name="T82" fmla="*/ 3 w 258"/>
                    <a:gd name="T83" fmla="*/ 5 h 614"/>
                    <a:gd name="T84" fmla="*/ 3 w 258"/>
                    <a:gd name="T85" fmla="*/ 5 h 614"/>
                    <a:gd name="T86" fmla="*/ 3 w 258"/>
                    <a:gd name="T87" fmla="*/ 5 h 614"/>
                    <a:gd name="T88" fmla="*/ 3 w 258"/>
                    <a:gd name="T89" fmla="*/ 3 h 614"/>
                    <a:gd name="T90" fmla="*/ 3 w 258"/>
                    <a:gd name="T91" fmla="*/ 3 h 614"/>
                    <a:gd name="T92" fmla="*/ 3 w 258"/>
                    <a:gd name="T93" fmla="*/ 3 h 614"/>
                    <a:gd name="T94" fmla="*/ 3 w 258"/>
                    <a:gd name="T95" fmla="*/ 2 h 614"/>
                    <a:gd name="T96" fmla="*/ 3 w 258"/>
                    <a:gd name="T97" fmla="*/ 2 h 614"/>
                    <a:gd name="T98" fmla="*/ 3 w 258"/>
                    <a:gd name="T99" fmla="*/ 2 h 614"/>
                    <a:gd name="T100" fmla="*/ 3 w 258"/>
                    <a:gd name="T101" fmla="*/ 1 h 614"/>
                    <a:gd name="T102" fmla="*/ 4 w 258"/>
                    <a:gd name="T103" fmla="*/ 1 h 614"/>
                    <a:gd name="T104" fmla="*/ 4 w 258"/>
                    <a:gd name="T105" fmla="*/ 1 h 614"/>
                    <a:gd name="T106" fmla="*/ 4 w 258"/>
                    <a:gd name="T107" fmla="*/ 1 h 614"/>
                    <a:gd name="T108" fmla="*/ 4 w 258"/>
                    <a:gd name="T109" fmla="*/ 1 h 614"/>
                    <a:gd name="T110" fmla="*/ 5 w 258"/>
                    <a:gd name="T111" fmla="*/ 0 h 61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58"/>
                    <a:gd name="T169" fmla="*/ 0 h 614"/>
                    <a:gd name="T170" fmla="*/ 258 w 258"/>
                    <a:gd name="T171" fmla="*/ 614 h 61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58" h="614">
                      <a:moveTo>
                        <a:pt x="258" y="0"/>
                      </a:moveTo>
                      <a:lnTo>
                        <a:pt x="258" y="0"/>
                      </a:lnTo>
                      <a:lnTo>
                        <a:pt x="255" y="0"/>
                      </a:lnTo>
                      <a:lnTo>
                        <a:pt x="251" y="0"/>
                      </a:lnTo>
                      <a:lnTo>
                        <a:pt x="249" y="2"/>
                      </a:lnTo>
                      <a:lnTo>
                        <a:pt x="245" y="4"/>
                      </a:lnTo>
                      <a:lnTo>
                        <a:pt x="241" y="6"/>
                      </a:lnTo>
                      <a:lnTo>
                        <a:pt x="238" y="6"/>
                      </a:lnTo>
                      <a:lnTo>
                        <a:pt x="234" y="8"/>
                      </a:lnTo>
                      <a:lnTo>
                        <a:pt x="228" y="10"/>
                      </a:lnTo>
                      <a:lnTo>
                        <a:pt x="224" y="12"/>
                      </a:lnTo>
                      <a:lnTo>
                        <a:pt x="219" y="12"/>
                      </a:lnTo>
                      <a:lnTo>
                        <a:pt x="213" y="14"/>
                      </a:lnTo>
                      <a:lnTo>
                        <a:pt x="207" y="17"/>
                      </a:lnTo>
                      <a:lnTo>
                        <a:pt x="203" y="19"/>
                      </a:lnTo>
                      <a:lnTo>
                        <a:pt x="196" y="21"/>
                      </a:lnTo>
                      <a:lnTo>
                        <a:pt x="190" y="23"/>
                      </a:lnTo>
                      <a:lnTo>
                        <a:pt x="184" y="25"/>
                      </a:lnTo>
                      <a:lnTo>
                        <a:pt x="179" y="29"/>
                      </a:lnTo>
                      <a:lnTo>
                        <a:pt x="173" y="31"/>
                      </a:lnTo>
                      <a:lnTo>
                        <a:pt x="169" y="33"/>
                      </a:lnTo>
                      <a:lnTo>
                        <a:pt x="163" y="36"/>
                      </a:lnTo>
                      <a:lnTo>
                        <a:pt x="158" y="38"/>
                      </a:lnTo>
                      <a:lnTo>
                        <a:pt x="154" y="40"/>
                      </a:lnTo>
                      <a:lnTo>
                        <a:pt x="148" y="44"/>
                      </a:lnTo>
                      <a:lnTo>
                        <a:pt x="144" y="46"/>
                      </a:lnTo>
                      <a:lnTo>
                        <a:pt x="141" y="48"/>
                      </a:lnTo>
                      <a:lnTo>
                        <a:pt x="135" y="52"/>
                      </a:lnTo>
                      <a:lnTo>
                        <a:pt x="133" y="55"/>
                      </a:lnTo>
                      <a:lnTo>
                        <a:pt x="129" y="57"/>
                      </a:lnTo>
                      <a:lnTo>
                        <a:pt x="127" y="61"/>
                      </a:lnTo>
                      <a:lnTo>
                        <a:pt x="122" y="65"/>
                      </a:lnTo>
                      <a:lnTo>
                        <a:pt x="120" y="69"/>
                      </a:lnTo>
                      <a:lnTo>
                        <a:pt x="116" y="74"/>
                      </a:lnTo>
                      <a:lnTo>
                        <a:pt x="114" y="80"/>
                      </a:lnTo>
                      <a:lnTo>
                        <a:pt x="110" y="84"/>
                      </a:lnTo>
                      <a:lnTo>
                        <a:pt x="108" y="88"/>
                      </a:lnTo>
                      <a:lnTo>
                        <a:pt x="106" y="91"/>
                      </a:lnTo>
                      <a:lnTo>
                        <a:pt x="106" y="95"/>
                      </a:lnTo>
                      <a:lnTo>
                        <a:pt x="104" y="101"/>
                      </a:lnTo>
                      <a:lnTo>
                        <a:pt x="103" y="105"/>
                      </a:lnTo>
                      <a:lnTo>
                        <a:pt x="101" y="109"/>
                      </a:lnTo>
                      <a:lnTo>
                        <a:pt x="99" y="112"/>
                      </a:lnTo>
                      <a:lnTo>
                        <a:pt x="95" y="116"/>
                      </a:lnTo>
                      <a:lnTo>
                        <a:pt x="93" y="120"/>
                      </a:lnTo>
                      <a:lnTo>
                        <a:pt x="89" y="124"/>
                      </a:lnTo>
                      <a:lnTo>
                        <a:pt x="87" y="126"/>
                      </a:lnTo>
                      <a:lnTo>
                        <a:pt x="82" y="129"/>
                      </a:lnTo>
                      <a:lnTo>
                        <a:pt x="78" y="133"/>
                      </a:lnTo>
                      <a:lnTo>
                        <a:pt x="72" y="135"/>
                      </a:lnTo>
                      <a:lnTo>
                        <a:pt x="66" y="139"/>
                      </a:lnTo>
                      <a:lnTo>
                        <a:pt x="59" y="141"/>
                      </a:lnTo>
                      <a:lnTo>
                        <a:pt x="55" y="145"/>
                      </a:lnTo>
                      <a:lnTo>
                        <a:pt x="49" y="148"/>
                      </a:lnTo>
                      <a:lnTo>
                        <a:pt x="44" y="150"/>
                      </a:lnTo>
                      <a:lnTo>
                        <a:pt x="38" y="152"/>
                      </a:lnTo>
                      <a:lnTo>
                        <a:pt x="32" y="154"/>
                      </a:lnTo>
                      <a:lnTo>
                        <a:pt x="27" y="156"/>
                      </a:lnTo>
                      <a:lnTo>
                        <a:pt x="25" y="156"/>
                      </a:lnTo>
                      <a:lnTo>
                        <a:pt x="21" y="158"/>
                      </a:lnTo>
                      <a:lnTo>
                        <a:pt x="17" y="158"/>
                      </a:lnTo>
                      <a:lnTo>
                        <a:pt x="15" y="160"/>
                      </a:lnTo>
                      <a:lnTo>
                        <a:pt x="15" y="162"/>
                      </a:lnTo>
                      <a:lnTo>
                        <a:pt x="15" y="164"/>
                      </a:lnTo>
                      <a:lnTo>
                        <a:pt x="13" y="167"/>
                      </a:lnTo>
                      <a:lnTo>
                        <a:pt x="13" y="169"/>
                      </a:lnTo>
                      <a:lnTo>
                        <a:pt x="13" y="173"/>
                      </a:lnTo>
                      <a:lnTo>
                        <a:pt x="13" y="179"/>
                      </a:lnTo>
                      <a:lnTo>
                        <a:pt x="11" y="183"/>
                      </a:lnTo>
                      <a:lnTo>
                        <a:pt x="9" y="188"/>
                      </a:lnTo>
                      <a:lnTo>
                        <a:pt x="9" y="194"/>
                      </a:lnTo>
                      <a:lnTo>
                        <a:pt x="9" y="200"/>
                      </a:lnTo>
                      <a:lnTo>
                        <a:pt x="9" y="202"/>
                      </a:lnTo>
                      <a:lnTo>
                        <a:pt x="7" y="205"/>
                      </a:lnTo>
                      <a:lnTo>
                        <a:pt x="7" y="207"/>
                      </a:lnTo>
                      <a:lnTo>
                        <a:pt x="7" y="211"/>
                      </a:lnTo>
                      <a:lnTo>
                        <a:pt x="7" y="215"/>
                      </a:lnTo>
                      <a:lnTo>
                        <a:pt x="7" y="219"/>
                      </a:lnTo>
                      <a:lnTo>
                        <a:pt x="7" y="223"/>
                      </a:lnTo>
                      <a:lnTo>
                        <a:pt x="7" y="226"/>
                      </a:lnTo>
                      <a:lnTo>
                        <a:pt x="6" y="228"/>
                      </a:lnTo>
                      <a:lnTo>
                        <a:pt x="6" y="232"/>
                      </a:lnTo>
                      <a:lnTo>
                        <a:pt x="6" y="234"/>
                      </a:lnTo>
                      <a:lnTo>
                        <a:pt x="6" y="240"/>
                      </a:lnTo>
                      <a:lnTo>
                        <a:pt x="6" y="243"/>
                      </a:lnTo>
                      <a:lnTo>
                        <a:pt x="4" y="245"/>
                      </a:lnTo>
                      <a:lnTo>
                        <a:pt x="4" y="249"/>
                      </a:lnTo>
                      <a:lnTo>
                        <a:pt x="4" y="255"/>
                      </a:lnTo>
                      <a:lnTo>
                        <a:pt x="2" y="257"/>
                      </a:lnTo>
                      <a:lnTo>
                        <a:pt x="2" y="261"/>
                      </a:lnTo>
                      <a:lnTo>
                        <a:pt x="2" y="264"/>
                      </a:lnTo>
                      <a:lnTo>
                        <a:pt x="2" y="268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0" y="280"/>
                      </a:lnTo>
                      <a:lnTo>
                        <a:pt x="0" y="283"/>
                      </a:lnTo>
                      <a:lnTo>
                        <a:pt x="0" y="287"/>
                      </a:lnTo>
                      <a:lnTo>
                        <a:pt x="0" y="291"/>
                      </a:lnTo>
                      <a:lnTo>
                        <a:pt x="0" y="295"/>
                      </a:lnTo>
                      <a:lnTo>
                        <a:pt x="0" y="297"/>
                      </a:lnTo>
                      <a:lnTo>
                        <a:pt x="0" y="300"/>
                      </a:lnTo>
                      <a:lnTo>
                        <a:pt x="0" y="304"/>
                      </a:lnTo>
                      <a:lnTo>
                        <a:pt x="0" y="308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0" y="319"/>
                      </a:lnTo>
                      <a:lnTo>
                        <a:pt x="0" y="321"/>
                      </a:lnTo>
                      <a:lnTo>
                        <a:pt x="0" y="325"/>
                      </a:lnTo>
                      <a:lnTo>
                        <a:pt x="0" y="327"/>
                      </a:lnTo>
                      <a:lnTo>
                        <a:pt x="0" y="333"/>
                      </a:lnTo>
                      <a:lnTo>
                        <a:pt x="0" y="337"/>
                      </a:lnTo>
                      <a:lnTo>
                        <a:pt x="0" y="339"/>
                      </a:lnTo>
                      <a:lnTo>
                        <a:pt x="0" y="344"/>
                      </a:lnTo>
                      <a:lnTo>
                        <a:pt x="0" y="350"/>
                      </a:lnTo>
                      <a:lnTo>
                        <a:pt x="0" y="356"/>
                      </a:lnTo>
                      <a:lnTo>
                        <a:pt x="2" y="359"/>
                      </a:lnTo>
                      <a:lnTo>
                        <a:pt x="2" y="365"/>
                      </a:lnTo>
                      <a:lnTo>
                        <a:pt x="4" y="369"/>
                      </a:lnTo>
                      <a:lnTo>
                        <a:pt x="6" y="373"/>
                      </a:lnTo>
                      <a:lnTo>
                        <a:pt x="6" y="378"/>
                      </a:lnTo>
                      <a:lnTo>
                        <a:pt x="7" y="382"/>
                      </a:lnTo>
                      <a:lnTo>
                        <a:pt x="7" y="384"/>
                      </a:lnTo>
                      <a:lnTo>
                        <a:pt x="9" y="388"/>
                      </a:lnTo>
                      <a:lnTo>
                        <a:pt x="9" y="394"/>
                      </a:lnTo>
                      <a:lnTo>
                        <a:pt x="11" y="396"/>
                      </a:lnTo>
                      <a:lnTo>
                        <a:pt x="13" y="399"/>
                      </a:lnTo>
                      <a:lnTo>
                        <a:pt x="15" y="403"/>
                      </a:lnTo>
                      <a:lnTo>
                        <a:pt x="17" y="407"/>
                      </a:lnTo>
                      <a:lnTo>
                        <a:pt x="19" y="409"/>
                      </a:lnTo>
                      <a:lnTo>
                        <a:pt x="21" y="413"/>
                      </a:lnTo>
                      <a:lnTo>
                        <a:pt x="21" y="416"/>
                      </a:lnTo>
                      <a:lnTo>
                        <a:pt x="25" y="420"/>
                      </a:lnTo>
                      <a:lnTo>
                        <a:pt x="25" y="422"/>
                      </a:lnTo>
                      <a:lnTo>
                        <a:pt x="27" y="426"/>
                      </a:lnTo>
                      <a:lnTo>
                        <a:pt x="28" y="430"/>
                      </a:lnTo>
                      <a:lnTo>
                        <a:pt x="30" y="434"/>
                      </a:lnTo>
                      <a:lnTo>
                        <a:pt x="32" y="437"/>
                      </a:lnTo>
                      <a:lnTo>
                        <a:pt x="34" y="441"/>
                      </a:lnTo>
                      <a:lnTo>
                        <a:pt x="36" y="445"/>
                      </a:lnTo>
                      <a:lnTo>
                        <a:pt x="38" y="449"/>
                      </a:lnTo>
                      <a:lnTo>
                        <a:pt x="40" y="453"/>
                      </a:lnTo>
                      <a:lnTo>
                        <a:pt x="40" y="458"/>
                      </a:lnTo>
                      <a:lnTo>
                        <a:pt x="44" y="462"/>
                      </a:lnTo>
                      <a:lnTo>
                        <a:pt x="44" y="466"/>
                      </a:lnTo>
                      <a:lnTo>
                        <a:pt x="46" y="472"/>
                      </a:lnTo>
                      <a:lnTo>
                        <a:pt x="46" y="477"/>
                      </a:lnTo>
                      <a:lnTo>
                        <a:pt x="47" y="483"/>
                      </a:lnTo>
                      <a:lnTo>
                        <a:pt x="49" y="489"/>
                      </a:lnTo>
                      <a:lnTo>
                        <a:pt x="49" y="494"/>
                      </a:lnTo>
                      <a:lnTo>
                        <a:pt x="51" y="500"/>
                      </a:lnTo>
                      <a:lnTo>
                        <a:pt x="53" y="506"/>
                      </a:lnTo>
                      <a:lnTo>
                        <a:pt x="53" y="511"/>
                      </a:lnTo>
                      <a:lnTo>
                        <a:pt x="55" y="519"/>
                      </a:lnTo>
                      <a:lnTo>
                        <a:pt x="57" y="523"/>
                      </a:lnTo>
                      <a:lnTo>
                        <a:pt x="57" y="529"/>
                      </a:lnTo>
                      <a:lnTo>
                        <a:pt x="57" y="536"/>
                      </a:lnTo>
                      <a:lnTo>
                        <a:pt x="59" y="542"/>
                      </a:lnTo>
                      <a:lnTo>
                        <a:pt x="59" y="548"/>
                      </a:lnTo>
                      <a:lnTo>
                        <a:pt x="61" y="553"/>
                      </a:lnTo>
                      <a:lnTo>
                        <a:pt x="63" y="559"/>
                      </a:lnTo>
                      <a:lnTo>
                        <a:pt x="63" y="565"/>
                      </a:lnTo>
                      <a:lnTo>
                        <a:pt x="63" y="570"/>
                      </a:lnTo>
                      <a:lnTo>
                        <a:pt x="63" y="576"/>
                      </a:lnTo>
                      <a:lnTo>
                        <a:pt x="65" y="580"/>
                      </a:lnTo>
                      <a:lnTo>
                        <a:pt x="65" y="586"/>
                      </a:lnTo>
                      <a:lnTo>
                        <a:pt x="65" y="589"/>
                      </a:lnTo>
                      <a:lnTo>
                        <a:pt x="65" y="595"/>
                      </a:lnTo>
                      <a:lnTo>
                        <a:pt x="66" y="599"/>
                      </a:lnTo>
                      <a:lnTo>
                        <a:pt x="66" y="601"/>
                      </a:lnTo>
                      <a:lnTo>
                        <a:pt x="66" y="605"/>
                      </a:lnTo>
                      <a:lnTo>
                        <a:pt x="66" y="606"/>
                      </a:lnTo>
                      <a:lnTo>
                        <a:pt x="68" y="610"/>
                      </a:lnTo>
                      <a:lnTo>
                        <a:pt x="68" y="614"/>
                      </a:lnTo>
                      <a:lnTo>
                        <a:pt x="70" y="612"/>
                      </a:lnTo>
                      <a:lnTo>
                        <a:pt x="70" y="608"/>
                      </a:lnTo>
                      <a:lnTo>
                        <a:pt x="72" y="605"/>
                      </a:lnTo>
                      <a:lnTo>
                        <a:pt x="72" y="601"/>
                      </a:lnTo>
                      <a:lnTo>
                        <a:pt x="74" y="599"/>
                      </a:lnTo>
                      <a:lnTo>
                        <a:pt x="76" y="595"/>
                      </a:lnTo>
                      <a:lnTo>
                        <a:pt x="78" y="591"/>
                      </a:lnTo>
                      <a:lnTo>
                        <a:pt x="80" y="587"/>
                      </a:lnTo>
                      <a:lnTo>
                        <a:pt x="82" y="584"/>
                      </a:lnTo>
                      <a:lnTo>
                        <a:pt x="84" y="580"/>
                      </a:lnTo>
                      <a:lnTo>
                        <a:pt x="85" y="576"/>
                      </a:lnTo>
                      <a:lnTo>
                        <a:pt x="87" y="570"/>
                      </a:lnTo>
                      <a:lnTo>
                        <a:pt x="89" y="567"/>
                      </a:lnTo>
                      <a:lnTo>
                        <a:pt x="91" y="561"/>
                      </a:lnTo>
                      <a:lnTo>
                        <a:pt x="93" y="557"/>
                      </a:lnTo>
                      <a:lnTo>
                        <a:pt x="95" y="551"/>
                      </a:lnTo>
                      <a:lnTo>
                        <a:pt x="97" y="546"/>
                      </a:lnTo>
                      <a:lnTo>
                        <a:pt x="101" y="540"/>
                      </a:lnTo>
                      <a:lnTo>
                        <a:pt x="103" y="534"/>
                      </a:lnTo>
                      <a:lnTo>
                        <a:pt x="104" y="532"/>
                      </a:lnTo>
                      <a:lnTo>
                        <a:pt x="106" y="529"/>
                      </a:lnTo>
                      <a:lnTo>
                        <a:pt x="106" y="525"/>
                      </a:lnTo>
                      <a:lnTo>
                        <a:pt x="108" y="521"/>
                      </a:lnTo>
                      <a:lnTo>
                        <a:pt x="110" y="515"/>
                      </a:lnTo>
                      <a:lnTo>
                        <a:pt x="114" y="510"/>
                      </a:lnTo>
                      <a:lnTo>
                        <a:pt x="114" y="506"/>
                      </a:lnTo>
                      <a:lnTo>
                        <a:pt x="116" y="502"/>
                      </a:lnTo>
                      <a:lnTo>
                        <a:pt x="116" y="498"/>
                      </a:lnTo>
                      <a:lnTo>
                        <a:pt x="120" y="496"/>
                      </a:lnTo>
                      <a:lnTo>
                        <a:pt x="120" y="492"/>
                      </a:lnTo>
                      <a:lnTo>
                        <a:pt x="122" y="489"/>
                      </a:lnTo>
                      <a:lnTo>
                        <a:pt x="122" y="485"/>
                      </a:lnTo>
                      <a:lnTo>
                        <a:pt x="123" y="483"/>
                      </a:lnTo>
                      <a:lnTo>
                        <a:pt x="125" y="479"/>
                      </a:lnTo>
                      <a:lnTo>
                        <a:pt x="125" y="475"/>
                      </a:lnTo>
                      <a:lnTo>
                        <a:pt x="127" y="472"/>
                      </a:lnTo>
                      <a:lnTo>
                        <a:pt x="127" y="468"/>
                      </a:lnTo>
                      <a:lnTo>
                        <a:pt x="129" y="464"/>
                      </a:lnTo>
                      <a:lnTo>
                        <a:pt x="131" y="460"/>
                      </a:lnTo>
                      <a:lnTo>
                        <a:pt x="131" y="458"/>
                      </a:lnTo>
                      <a:lnTo>
                        <a:pt x="133" y="454"/>
                      </a:lnTo>
                      <a:lnTo>
                        <a:pt x="133" y="451"/>
                      </a:lnTo>
                      <a:lnTo>
                        <a:pt x="135" y="447"/>
                      </a:lnTo>
                      <a:lnTo>
                        <a:pt x="135" y="441"/>
                      </a:lnTo>
                      <a:lnTo>
                        <a:pt x="139" y="439"/>
                      </a:lnTo>
                      <a:lnTo>
                        <a:pt x="139" y="435"/>
                      </a:lnTo>
                      <a:lnTo>
                        <a:pt x="141" y="432"/>
                      </a:lnTo>
                      <a:lnTo>
                        <a:pt x="141" y="428"/>
                      </a:lnTo>
                      <a:lnTo>
                        <a:pt x="142" y="426"/>
                      </a:lnTo>
                      <a:lnTo>
                        <a:pt x="144" y="420"/>
                      </a:lnTo>
                      <a:lnTo>
                        <a:pt x="144" y="416"/>
                      </a:lnTo>
                      <a:lnTo>
                        <a:pt x="146" y="415"/>
                      </a:lnTo>
                      <a:lnTo>
                        <a:pt x="146" y="411"/>
                      </a:lnTo>
                      <a:lnTo>
                        <a:pt x="148" y="407"/>
                      </a:lnTo>
                      <a:lnTo>
                        <a:pt x="150" y="403"/>
                      </a:lnTo>
                      <a:lnTo>
                        <a:pt x="150" y="399"/>
                      </a:lnTo>
                      <a:lnTo>
                        <a:pt x="152" y="396"/>
                      </a:lnTo>
                      <a:lnTo>
                        <a:pt x="152" y="394"/>
                      </a:lnTo>
                      <a:lnTo>
                        <a:pt x="152" y="390"/>
                      </a:lnTo>
                      <a:lnTo>
                        <a:pt x="154" y="386"/>
                      </a:lnTo>
                      <a:lnTo>
                        <a:pt x="154" y="382"/>
                      </a:lnTo>
                      <a:lnTo>
                        <a:pt x="158" y="377"/>
                      </a:lnTo>
                      <a:lnTo>
                        <a:pt x="160" y="371"/>
                      </a:lnTo>
                      <a:lnTo>
                        <a:pt x="160" y="365"/>
                      </a:lnTo>
                      <a:lnTo>
                        <a:pt x="163" y="358"/>
                      </a:lnTo>
                      <a:lnTo>
                        <a:pt x="163" y="354"/>
                      </a:lnTo>
                      <a:lnTo>
                        <a:pt x="165" y="348"/>
                      </a:lnTo>
                      <a:lnTo>
                        <a:pt x="167" y="342"/>
                      </a:lnTo>
                      <a:lnTo>
                        <a:pt x="169" y="339"/>
                      </a:lnTo>
                      <a:lnTo>
                        <a:pt x="169" y="335"/>
                      </a:lnTo>
                      <a:lnTo>
                        <a:pt x="171" y="331"/>
                      </a:lnTo>
                      <a:lnTo>
                        <a:pt x="171" y="327"/>
                      </a:lnTo>
                      <a:lnTo>
                        <a:pt x="171" y="323"/>
                      </a:lnTo>
                      <a:lnTo>
                        <a:pt x="173" y="321"/>
                      </a:lnTo>
                      <a:lnTo>
                        <a:pt x="173" y="319"/>
                      </a:lnTo>
                      <a:lnTo>
                        <a:pt x="175" y="316"/>
                      </a:lnTo>
                      <a:lnTo>
                        <a:pt x="175" y="314"/>
                      </a:lnTo>
                      <a:lnTo>
                        <a:pt x="173" y="312"/>
                      </a:lnTo>
                      <a:lnTo>
                        <a:pt x="173" y="306"/>
                      </a:lnTo>
                      <a:lnTo>
                        <a:pt x="173" y="302"/>
                      </a:lnTo>
                      <a:lnTo>
                        <a:pt x="171" y="297"/>
                      </a:lnTo>
                      <a:lnTo>
                        <a:pt x="171" y="295"/>
                      </a:lnTo>
                      <a:lnTo>
                        <a:pt x="171" y="291"/>
                      </a:lnTo>
                      <a:lnTo>
                        <a:pt x="171" y="287"/>
                      </a:lnTo>
                      <a:lnTo>
                        <a:pt x="171" y="281"/>
                      </a:lnTo>
                      <a:lnTo>
                        <a:pt x="169" y="278"/>
                      </a:lnTo>
                      <a:lnTo>
                        <a:pt x="169" y="274"/>
                      </a:lnTo>
                      <a:lnTo>
                        <a:pt x="169" y="268"/>
                      </a:lnTo>
                      <a:lnTo>
                        <a:pt x="169" y="262"/>
                      </a:lnTo>
                      <a:lnTo>
                        <a:pt x="169" y="257"/>
                      </a:lnTo>
                      <a:lnTo>
                        <a:pt x="167" y="251"/>
                      </a:lnTo>
                      <a:lnTo>
                        <a:pt x="167" y="245"/>
                      </a:lnTo>
                      <a:lnTo>
                        <a:pt x="167" y="242"/>
                      </a:lnTo>
                      <a:lnTo>
                        <a:pt x="167" y="238"/>
                      </a:lnTo>
                      <a:lnTo>
                        <a:pt x="167" y="234"/>
                      </a:lnTo>
                      <a:lnTo>
                        <a:pt x="167" y="232"/>
                      </a:lnTo>
                      <a:lnTo>
                        <a:pt x="167" y="228"/>
                      </a:lnTo>
                      <a:lnTo>
                        <a:pt x="167" y="226"/>
                      </a:lnTo>
                      <a:lnTo>
                        <a:pt x="167" y="223"/>
                      </a:lnTo>
                      <a:lnTo>
                        <a:pt x="167" y="219"/>
                      </a:lnTo>
                      <a:lnTo>
                        <a:pt x="167" y="215"/>
                      </a:lnTo>
                      <a:lnTo>
                        <a:pt x="167" y="213"/>
                      </a:lnTo>
                      <a:lnTo>
                        <a:pt x="167" y="209"/>
                      </a:lnTo>
                      <a:lnTo>
                        <a:pt x="167" y="205"/>
                      </a:lnTo>
                      <a:lnTo>
                        <a:pt x="167" y="202"/>
                      </a:lnTo>
                      <a:lnTo>
                        <a:pt x="167" y="198"/>
                      </a:lnTo>
                      <a:lnTo>
                        <a:pt x="167" y="194"/>
                      </a:lnTo>
                      <a:lnTo>
                        <a:pt x="169" y="192"/>
                      </a:lnTo>
                      <a:lnTo>
                        <a:pt x="169" y="188"/>
                      </a:lnTo>
                      <a:lnTo>
                        <a:pt x="169" y="185"/>
                      </a:lnTo>
                      <a:lnTo>
                        <a:pt x="169" y="181"/>
                      </a:lnTo>
                      <a:lnTo>
                        <a:pt x="169" y="177"/>
                      </a:lnTo>
                      <a:lnTo>
                        <a:pt x="169" y="173"/>
                      </a:lnTo>
                      <a:lnTo>
                        <a:pt x="169" y="169"/>
                      </a:lnTo>
                      <a:lnTo>
                        <a:pt x="171" y="167"/>
                      </a:lnTo>
                      <a:lnTo>
                        <a:pt x="171" y="164"/>
                      </a:lnTo>
                      <a:lnTo>
                        <a:pt x="171" y="160"/>
                      </a:lnTo>
                      <a:lnTo>
                        <a:pt x="171" y="156"/>
                      </a:lnTo>
                      <a:lnTo>
                        <a:pt x="173" y="152"/>
                      </a:lnTo>
                      <a:lnTo>
                        <a:pt x="173" y="148"/>
                      </a:lnTo>
                      <a:lnTo>
                        <a:pt x="173" y="145"/>
                      </a:lnTo>
                      <a:lnTo>
                        <a:pt x="175" y="141"/>
                      </a:lnTo>
                      <a:lnTo>
                        <a:pt x="177" y="137"/>
                      </a:lnTo>
                      <a:lnTo>
                        <a:pt x="179" y="133"/>
                      </a:lnTo>
                      <a:lnTo>
                        <a:pt x="179" y="129"/>
                      </a:lnTo>
                      <a:lnTo>
                        <a:pt x="179" y="126"/>
                      </a:lnTo>
                      <a:lnTo>
                        <a:pt x="180" y="122"/>
                      </a:lnTo>
                      <a:lnTo>
                        <a:pt x="182" y="118"/>
                      </a:lnTo>
                      <a:lnTo>
                        <a:pt x="184" y="114"/>
                      </a:lnTo>
                      <a:lnTo>
                        <a:pt x="186" y="112"/>
                      </a:lnTo>
                      <a:lnTo>
                        <a:pt x="188" y="109"/>
                      </a:lnTo>
                      <a:lnTo>
                        <a:pt x="190" y="105"/>
                      </a:lnTo>
                      <a:lnTo>
                        <a:pt x="190" y="101"/>
                      </a:lnTo>
                      <a:lnTo>
                        <a:pt x="192" y="99"/>
                      </a:lnTo>
                      <a:lnTo>
                        <a:pt x="194" y="93"/>
                      </a:lnTo>
                      <a:lnTo>
                        <a:pt x="196" y="91"/>
                      </a:lnTo>
                      <a:lnTo>
                        <a:pt x="198" y="88"/>
                      </a:lnTo>
                      <a:lnTo>
                        <a:pt x="199" y="84"/>
                      </a:lnTo>
                      <a:lnTo>
                        <a:pt x="201" y="80"/>
                      </a:lnTo>
                      <a:lnTo>
                        <a:pt x="203" y="76"/>
                      </a:lnTo>
                      <a:lnTo>
                        <a:pt x="205" y="74"/>
                      </a:lnTo>
                      <a:lnTo>
                        <a:pt x="207" y="71"/>
                      </a:lnTo>
                      <a:lnTo>
                        <a:pt x="209" y="67"/>
                      </a:lnTo>
                      <a:lnTo>
                        <a:pt x="213" y="63"/>
                      </a:lnTo>
                      <a:lnTo>
                        <a:pt x="215" y="57"/>
                      </a:lnTo>
                      <a:lnTo>
                        <a:pt x="220" y="52"/>
                      </a:lnTo>
                      <a:lnTo>
                        <a:pt x="222" y="46"/>
                      </a:lnTo>
                      <a:lnTo>
                        <a:pt x="226" y="42"/>
                      </a:lnTo>
                      <a:lnTo>
                        <a:pt x="230" y="36"/>
                      </a:lnTo>
                      <a:lnTo>
                        <a:pt x="234" y="31"/>
                      </a:lnTo>
                      <a:lnTo>
                        <a:pt x="236" y="25"/>
                      </a:lnTo>
                      <a:lnTo>
                        <a:pt x="239" y="21"/>
                      </a:lnTo>
                      <a:lnTo>
                        <a:pt x="243" y="17"/>
                      </a:lnTo>
                      <a:lnTo>
                        <a:pt x="247" y="14"/>
                      </a:lnTo>
                      <a:lnTo>
                        <a:pt x="249" y="12"/>
                      </a:lnTo>
                      <a:lnTo>
                        <a:pt x="251" y="8"/>
                      </a:lnTo>
                      <a:lnTo>
                        <a:pt x="253" y="6"/>
                      </a:lnTo>
                      <a:lnTo>
                        <a:pt x="255" y="4"/>
                      </a:lnTo>
                      <a:lnTo>
                        <a:pt x="25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50" name="Freeform 124"/>
                <p:cNvSpPr>
                  <a:spLocks/>
                </p:cNvSpPr>
                <p:nvPr/>
              </p:nvSpPr>
              <p:spPr bwMode="auto">
                <a:xfrm>
                  <a:off x="800" y="2788"/>
                  <a:ext cx="148" cy="359"/>
                </a:xfrm>
                <a:custGeom>
                  <a:avLst/>
                  <a:gdLst>
                    <a:gd name="T0" fmla="*/ 4 w 294"/>
                    <a:gd name="T1" fmla="*/ 0 h 719"/>
                    <a:gd name="T2" fmla="*/ 4 w 294"/>
                    <a:gd name="T3" fmla="*/ 0 h 719"/>
                    <a:gd name="T4" fmla="*/ 4 w 294"/>
                    <a:gd name="T5" fmla="*/ 0 h 719"/>
                    <a:gd name="T6" fmla="*/ 3 w 294"/>
                    <a:gd name="T7" fmla="*/ 0 h 719"/>
                    <a:gd name="T8" fmla="*/ 3 w 294"/>
                    <a:gd name="T9" fmla="*/ 0 h 719"/>
                    <a:gd name="T10" fmla="*/ 3 w 294"/>
                    <a:gd name="T11" fmla="*/ 0 h 719"/>
                    <a:gd name="T12" fmla="*/ 2 w 294"/>
                    <a:gd name="T13" fmla="*/ 0 h 719"/>
                    <a:gd name="T14" fmla="*/ 2 w 294"/>
                    <a:gd name="T15" fmla="*/ 1 h 719"/>
                    <a:gd name="T16" fmla="*/ 2 w 294"/>
                    <a:gd name="T17" fmla="*/ 1 h 719"/>
                    <a:gd name="T18" fmla="*/ 1 w 294"/>
                    <a:gd name="T19" fmla="*/ 1 h 719"/>
                    <a:gd name="T20" fmla="*/ 1 w 294"/>
                    <a:gd name="T21" fmla="*/ 1 h 719"/>
                    <a:gd name="T22" fmla="*/ 1 w 294"/>
                    <a:gd name="T23" fmla="*/ 2 h 719"/>
                    <a:gd name="T24" fmla="*/ 1 w 294"/>
                    <a:gd name="T25" fmla="*/ 2 h 719"/>
                    <a:gd name="T26" fmla="*/ 1 w 294"/>
                    <a:gd name="T27" fmla="*/ 2 h 719"/>
                    <a:gd name="T28" fmla="*/ 1 w 294"/>
                    <a:gd name="T29" fmla="*/ 2 h 719"/>
                    <a:gd name="T30" fmla="*/ 1 w 294"/>
                    <a:gd name="T31" fmla="*/ 2 h 719"/>
                    <a:gd name="T32" fmla="*/ 1 w 294"/>
                    <a:gd name="T33" fmla="*/ 3 h 719"/>
                    <a:gd name="T34" fmla="*/ 1 w 294"/>
                    <a:gd name="T35" fmla="*/ 3 h 719"/>
                    <a:gd name="T36" fmla="*/ 0 w 294"/>
                    <a:gd name="T37" fmla="*/ 4 h 719"/>
                    <a:gd name="T38" fmla="*/ 0 w 294"/>
                    <a:gd name="T39" fmla="*/ 4 h 719"/>
                    <a:gd name="T40" fmla="*/ 0 w 294"/>
                    <a:gd name="T41" fmla="*/ 5 h 719"/>
                    <a:gd name="T42" fmla="*/ 0 w 294"/>
                    <a:gd name="T43" fmla="*/ 5 h 719"/>
                    <a:gd name="T44" fmla="*/ 1 w 294"/>
                    <a:gd name="T45" fmla="*/ 5 h 719"/>
                    <a:gd name="T46" fmla="*/ 1 w 294"/>
                    <a:gd name="T47" fmla="*/ 6 h 719"/>
                    <a:gd name="T48" fmla="*/ 1 w 294"/>
                    <a:gd name="T49" fmla="*/ 6 h 719"/>
                    <a:gd name="T50" fmla="*/ 1 w 294"/>
                    <a:gd name="T51" fmla="*/ 6 h 719"/>
                    <a:gd name="T52" fmla="*/ 1 w 294"/>
                    <a:gd name="T53" fmla="*/ 7 h 719"/>
                    <a:gd name="T54" fmla="*/ 1 w 294"/>
                    <a:gd name="T55" fmla="*/ 7 h 719"/>
                    <a:gd name="T56" fmla="*/ 1 w 294"/>
                    <a:gd name="T57" fmla="*/ 7 h 719"/>
                    <a:gd name="T58" fmla="*/ 1 w 294"/>
                    <a:gd name="T59" fmla="*/ 8 h 719"/>
                    <a:gd name="T60" fmla="*/ 2 w 294"/>
                    <a:gd name="T61" fmla="*/ 8 h 719"/>
                    <a:gd name="T62" fmla="*/ 2 w 294"/>
                    <a:gd name="T63" fmla="*/ 8 h 719"/>
                    <a:gd name="T64" fmla="*/ 3 w 294"/>
                    <a:gd name="T65" fmla="*/ 9 h 719"/>
                    <a:gd name="T66" fmla="*/ 3 w 294"/>
                    <a:gd name="T67" fmla="*/ 9 h 719"/>
                    <a:gd name="T68" fmla="*/ 3 w 294"/>
                    <a:gd name="T69" fmla="*/ 10 h 719"/>
                    <a:gd name="T70" fmla="*/ 4 w 294"/>
                    <a:gd name="T71" fmla="*/ 10 h 719"/>
                    <a:gd name="T72" fmla="*/ 4 w 294"/>
                    <a:gd name="T73" fmla="*/ 10 h 719"/>
                    <a:gd name="T74" fmla="*/ 4 w 294"/>
                    <a:gd name="T75" fmla="*/ 11 h 719"/>
                    <a:gd name="T76" fmla="*/ 5 w 294"/>
                    <a:gd name="T77" fmla="*/ 7 h 719"/>
                    <a:gd name="T78" fmla="*/ 5 w 294"/>
                    <a:gd name="T79" fmla="*/ 7 h 719"/>
                    <a:gd name="T80" fmla="*/ 5 w 294"/>
                    <a:gd name="T81" fmla="*/ 6 h 719"/>
                    <a:gd name="T82" fmla="*/ 5 w 294"/>
                    <a:gd name="T83" fmla="*/ 6 h 719"/>
                    <a:gd name="T84" fmla="*/ 5 w 294"/>
                    <a:gd name="T85" fmla="*/ 6 h 719"/>
                    <a:gd name="T86" fmla="*/ 5 w 294"/>
                    <a:gd name="T87" fmla="*/ 5 h 719"/>
                    <a:gd name="T88" fmla="*/ 5 w 294"/>
                    <a:gd name="T89" fmla="*/ 5 h 719"/>
                    <a:gd name="T90" fmla="*/ 5 w 294"/>
                    <a:gd name="T91" fmla="*/ 4 h 719"/>
                    <a:gd name="T92" fmla="*/ 5 w 294"/>
                    <a:gd name="T93" fmla="*/ 4 h 719"/>
                    <a:gd name="T94" fmla="*/ 5 w 294"/>
                    <a:gd name="T95" fmla="*/ 4 h 719"/>
                    <a:gd name="T96" fmla="*/ 5 w 294"/>
                    <a:gd name="T97" fmla="*/ 3 h 719"/>
                    <a:gd name="T98" fmla="*/ 5 w 294"/>
                    <a:gd name="T99" fmla="*/ 3 h 719"/>
                    <a:gd name="T100" fmla="*/ 5 w 294"/>
                    <a:gd name="T101" fmla="*/ 3 h 719"/>
                    <a:gd name="T102" fmla="*/ 5 w 294"/>
                    <a:gd name="T103" fmla="*/ 2 h 719"/>
                    <a:gd name="T104" fmla="*/ 5 w 294"/>
                    <a:gd name="T105" fmla="*/ 2 h 719"/>
                    <a:gd name="T106" fmla="*/ 5 w 294"/>
                    <a:gd name="T107" fmla="*/ 2 h 719"/>
                    <a:gd name="T108" fmla="*/ 5 w 294"/>
                    <a:gd name="T109" fmla="*/ 2 h 719"/>
                    <a:gd name="T110" fmla="*/ 5 w 294"/>
                    <a:gd name="T111" fmla="*/ 1 h 719"/>
                    <a:gd name="T112" fmla="*/ 5 w 294"/>
                    <a:gd name="T113" fmla="*/ 1 h 719"/>
                    <a:gd name="T114" fmla="*/ 5 w 294"/>
                    <a:gd name="T115" fmla="*/ 1 h 719"/>
                    <a:gd name="T116" fmla="*/ 5 w 294"/>
                    <a:gd name="T117" fmla="*/ 0 h 719"/>
                    <a:gd name="T118" fmla="*/ 5 w 294"/>
                    <a:gd name="T119" fmla="*/ 0 h 719"/>
                    <a:gd name="T120" fmla="*/ 5 w 294"/>
                    <a:gd name="T121" fmla="*/ 0 h 71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94"/>
                    <a:gd name="T184" fmla="*/ 0 h 719"/>
                    <a:gd name="T185" fmla="*/ 294 w 294"/>
                    <a:gd name="T186" fmla="*/ 719 h 71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94" h="719">
                      <a:moveTo>
                        <a:pt x="258" y="4"/>
                      </a:moveTo>
                      <a:lnTo>
                        <a:pt x="258" y="2"/>
                      </a:lnTo>
                      <a:lnTo>
                        <a:pt x="254" y="2"/>
                      </a:lnTo>
                      <a:lnTo>
                        <a:pt x="252" y="2"/>
                      </a:lnTo>
                      <a:lnTo>
                        <a:pt x="249" y="2"/>
                      </a:lnTo>
                      <a:lnTo>
                        <a:pt x="245" y="0"/>
                      </a:lnTo>
                      <a:lnTo>
                        <a:pt x="239" y="0"/>
                      </a:lnTo>
                      <a:lnTo>
                        <a:pt x="233" y="0"/>
                      </a:lnTo>
                      <a:lnTo>
                        <a:pt x="228" y="0"/>
                      </a:lnTo>
                      <a:lnTo>
                        <a:pt x="224" y="0"/>
                      </a:lnTo>
                      <a:lnTo>
                        <a:pt x="220" y="0"/>
                      </a:lnTo>
                      <a:lnTo>
                        <a:pt x="216" y="0"/>
                      </a:lnTo>
                      <a:lnTo>
                        <a:pt x="214" y="0"/>
                      </a:lnTo>
                      <a:lnTo>
                        <a:pt x="209" y="0"/>
                      </a:lnTo>
                      <a:lnTo>
                        <a:pt x="207" y="0"/>
                      </a:lnTo>
                      <a:lnTo>
                        <a:pt x="203" y="0"/>
                      </a:lnTo>
                      <a:lnTo>
                        <a:pt x="199" y="0"/>
                      </a:lnTo>
                      <a:lnTo>
                        <a:pt x="195" y="0"/>
                      </a:lnTo>
                      <a:lnTo>
                        <a:pt x="192" y="2"/>
                      </a:lnTo>
                      <a:lnTo>
                        <a:pt x="188" y="2"/>
                      </a:lnTo>
                      <a:lnTo>
                        <a:pt x="184" y="2"/>
                      </a:lnTo>
                      <a:lnTo>
                        <a:pt x="180" y="4"/>
                      </a:lnTo>
                      <a:lnTo>
                        <a:pt x="176" y="6"/>
                      </a:lnTo>
                      <a:lnTo>
                        <a:pt x="173" y="6"/>
                      </a:lnTo>
                      <a:lnTo>
                        <a:pt x="171" y="8"/>
                      </a:lnTo>
                      <a:lnTo>
                        <a:pt x="167" y="10"/>
                      </a:lnTo>
                      <a:lnTo>
                        <a:pt x="163" y="10"/>
                      </a:lnTo>
                      <a:lnTo>
                        <a:pt x="159" y="14"/>
                      </a:lnTo>
                      <a:lnTo>
                        <a:pt x="157" y="16"/>
                      </a:lnTo>
                      <a:lnTo>
                        <a:pt x="152" y="19"/>
                      </a:lnTo>
                      <a:lnTo>
                        <a:pt x="146" y="23"/>
                      </a:lnTo>
                      <a:lnTo>
                        <a:pt x="140" y="27"/>
                      </a:lnTo>
                      <a:lnTo>
                        <a:pt x="137" y="33"/>
                      </a:lnTo>
                      <a:lnTo>
                        <a:pt x="133" y="38"/>
                      </a:lnTo>
                      <a:lnTo>
                        <a:pt x="127" y="46"/>
                      </a:lnTo>
                      <a:lnTo>
                        <a:pt x="121" y="50"/>
                      </a:lnTo>
                      <a:lnTo>
                        <a:pt x="117" y="57"/>
                      </a:lnTo>
                      <a:lnTo>
                        <a:pt x="114" y="63"/>
                      </a:lnTo>
                      <a:lnTo>
                        <a:pt x="108" y="69"/>
                      </a:lnTo>
                      <a:lnTo>
                        <a:pt x="102" y="75"/>
                      </a:lnTo>
                      <a:lnTo>
                        <a:pt x="97" y="80"/>
                      </a:lnTo>
                      <a:lnTo>
                        <a:pt x="91" y="88"/>
                      </a:lnTo>
                      <a:lnTo>
                        <a:pt x="87" y="92"/>
                      </a:lnTo>
                      <a:lnTo>
                        <a:pt x="83" y="95"/>
                      </a:lnTo>
                      <a:lnTo>
                        <a:pt x="81" y="97"/>
                      </a:lnTo>
                      <a:lnTo>
                        <a:pt x="76" y="99"/>
                      </a:lnTo>
                      <a:lnTo>
                        <a:pt x="74" y="103"/>
                      </a:lnTo>
                      <a:lnTo>
                        <a:pt x="70" y="103"/>
                      </a:lnTo>
                      <a:lnTo>
                        <a:pt x="68" y="107"/>
                      </a:lnTo>
                      <a:lnTo>
                        <a:pt x="62" y="109"/>
                      </a:lnTo>
                      <a:lnTo>
                        <a:pt x="60" y="111"/>
                      </a:lnTo>
                      <a:lnTo>
                        <a:pt x="57" y="113"/>
                      </a:lnTo>
                      <a:lnTo>
                        <a:pt x="53" y="114"/>
                      </a:lnTo>
                      <a:lnTo>
                        <a:pt x="51" y="116"/>
                      </a:lnTo>
                      <a:lnTo>
                        <a:pt x="45" y="118"/>
                      </a:lnTo>
                      <a:lnTo>
                        <a:pt x="40" y="122"/>
                      </a:lnTo>
                      <a:lnTo>
                        <a:pt x="34" y="126"/>
                      </a:lnTo>
                      <a:lnTo>
                        <a:pt x="28" y="126"/>
                      </a:lnTo>
                      <a:lnTo>
                        <a:pt x="24" y="128"/>
                      </a:lnTo>
                      <a:lnTo>
                        <a:pt x="19" y="130"/>
                      </a:lnTo>
                      <a:lnTo>
                        <a:pt x="15" y="133"/>
                      </a:lnTo>
                      <a:lnTo>
                        <a:pt x="11" y="133"/>
                      </a:lnTo>
                      <a:lnTo>
                        <a:pt x="9" y="135"/>
                      </a:lnTo>
                      <a:lnTo>
                        <a:pt x="7" y="135"/>
                      </a:lnTo>
                      <a:lnTo>
                        <a:pt x="7" y="137"/>
                      </a:lnTo>
                      <a:lnTo>
                        <a:pt x="7" y="139"/>
                      </a:lnTo>
                      <a:lnTo>
                        <a:pt x="7" y="143"/>
                      </a:lnTo>
                      <a:lnTo>
                        <a:pt x="5" y="147"/>
                      </a:lnTo>
                      <a:lnTo>
                        <a:pt x="5" y="152"/>
                      </a:lnTo>
                      <a:lnTo>
                        <a:pt x="5" y="154"/>
                      </a:lnTo>
                      <a:lnTo>
                        <a:pt x="5" y="158"/>
                      </a:lnTo>
                      <a:lnTo>
                        <a:pt x="5" y="162"/>
                      </a:lnTo>
                      <a:lnTo>
                        <a:pt x="5" y="166"/>
                      </a:lnTo>
                      <a:lnTo>
                        <a:pt x="5" y="170"/>
                      </a:lnTo>
                      <a:lnTo>
                        <a:pt x="5" y="173"/>
                      </a:lnTo>
                      <a:lnTo>
                        <a:pt x="3" y="177"/>
                      </a:lnTo>
                      <a:lnTo>
                        <a:pt x="3" y="181"/>
                      </a:lnTo>
                      <a:lnTo>
                        <a:pt x="3" y="185"/>
                      </a:lnTo>
                      <a:lnTo>
                        <a:pt x="3" y="189"/>
                      </a:lnTo>
                      <a:lnTo>
                        <a:pt x="3" y="192"/>
                      </a:lnTo>
                      <a:lnTo>
                        <a:pt x="3" y="198"/>
                      </a:lnTo>
                      <a:lnTo>
                        <a:pt x="2" y="204"/>
                      </a:lnTo>
                      <a:lnTo>
                        <a:pt x="2" y="208"/>
                      </a:lnTo>
                      <a:lnTo>
                        <a:pt x="2" y="213"/>
                      </a:lnTo>
                      <a:lnTo>
                        <a:pt x="2" y="217"/>
                      </a:lnTo>
                      <a:lnTo>
                        <a:pt x="2" y="223"/>
                      </a:lnTo>
                      <a:lnTo>
                        <a:pt x="2" y="229"/>
                      </a:lnTo>
                      <a:lnTo>
                        <a:pt x="2" y="234"/>
                      </a:lnTo>
                      <a:lnTo>
                        <a:pt x="2" y="240"/>
                      </a:lnTo>
                      <a:lnTo>
                        <a:pt x="0" y="246"/>
                      </a:lnTo>
                      <a:lnTo>
                        <a:pt x="0" y="249"/>
                      </a:lnTo>
                      <a:lnTo>
                        <a:pt x="0" y="257"/>
                      </a:lnTo>
                      <a:lnTo>
                        <a:pt x="0" y="263"/>
                      </a:lnTo>
                      <a:lnTo>
                        <a:pt x="0" y="267"/>
                      </a:lnTo>
                      <a:lnTo>
                        <a:pt x="0" y="274"/>
                      </a:lnTo>
                      <a:lnTo>
                        <a:pt x="0" y="280"/>
                      </a:lnTo>
                      <a:lnTo>
                        <a:pt x="0" y="286"/>
                      </a:lnTo>
                      <a:lnTo>
                        <a:pt x="0" y="291"/>
                      </a:lnTo>
                      <a:lnTo>
                        <a:pt x="0" y="297"/>
                      </a:lnTo>
                      <a:lnTo>
                        <a:pt x="0" y="303"/>
                      </a:lnTo>
                      <a:lnTo>
                        <a:pt x="0" y="310"/>
                      </a:lnTo>
                      <a:lnTo>
                        <a:pt x="0" y="314"/>
                      </a:lnTo>
                      <a:lnTo>
                        <a:pt x="0" y="322"/>
                      </a:lnTo>
                      <a:lnTo>
                        <a:pt x="0" y="327"/>
                      </a:lnTo>
                      <a:lnTo>
                        <a:pt x="0" y="333"/>
                      </a:lnTo>
                      <a:lnTo>
                        <a:pt x="0" y="339"/>
                      </a:lnTo>
                      <a:lnTo>
                        <a:pt x="0" y="344"/>
                      </a:lnTo>
                      <a:lnTo>
                        <a:pt x="0" y="350"/>
                      </a:lnTo>
                      <a:lnTo>
                        <a:pt x="0" y="356"/>
                      </a:lnTo>
                      <a:lnTo>
                        <a:pt x="0" y="360"/>
                      </a:lnTo>
                      <a:lnTo>
                        <a:pt x="2" y="367"/>
                      </a:lnTo>
                      <a:lnTo>
                        <a:pt x="2" y="373"/>
                      </a:lnTo>
                      <a:lnTo>
                        <a:pt x="2" y="379"/>
                      </a:lnTo>
                      <a:lnTo>
                        <a:pt x="2" y="384"/>
                      </a:lnTo>
                      <a:lnTo>
                        <a:pt x="3" y="388"/>
                      </a:lnTo>
                      <a:lnTo>
                        <a:pt x="3" y="394"/>
                      </a:lnTo>
                      <a:lnTo>
                        <a:pt x="5" y="400"/>
                      </a:lnTo>
                      <a:lnTo>
                        <a:pt x="5" y="403"/>
                      </a:lnTo>
                      <a:lnTo>
                        <a:pt x="5" y="409"/>
                      </a:lnTo>
                      <a:lnTo>
                        <a:pt x="7" y="413"/>
                      </a:lnTo>
                      <a:lnTo>
                        <a:pt x="7" y="419"/>
                      </a:lnTo>
                      <a:lnTo>
                        <a:pt x="7" y="422"/>
                      </a:lnTo>
                      <a:lnTo>
                        <a:pt x="9" y="428"/>
                      </a:lnTo>
                      <a:lnTo>
                        <a:pt x="9" y="432"/>
                      </a:lnTo>
                      <a:lnTo>
                        <a:pt x="9" y="436"/>
                      </a:lnTo>
                      <a:lnTo>
                        <a:pt x="11" y="439"/>
                      </a:lnTo>
                      <a:lnTo>
                        <a:pt x="13" y="443"/>
                      </a:lnTo>
                      <a:lnTo>
                        <a:pt x="13" y="447"/>
                      </a:lnTo>
                      <a:lnTo>
                        <a:pt x="13" y="453"/>
                      </a:lnTo>
                      <a:lnTo>
                        <a:pt x="15" y="455"/>
                      </a:lnTo>
                      <a:lnTo>
                        <a:pt x="15" y="458"/>
                      </a:lnTo>
                      <a:lnTo>
                        <a:pt x="17" y="462"/>
                      </a:lnTo>
                      <a:lnTo>
                        <a:pt x="19" y="466"/>
                      </a:lnTo>
                      <a:lnTo>
                        <a:pt x="21" y="468"/>
                      </a:lnTo>
                      <a:lnTo>
                        <a:pt x="21" y="472"/>
                      </a:lnTo>
                      <a:lnTo>
                        <a:pt x="22" y="476"/>
                      </a:lnTo>
                      <a:lnTo>
                        <a:pt x="24" y="479"/>
                      </a:lnTo>
                      <a:lnTo>
                        <a:pt x="26" y="483"/>
                      </a:lnTo>
                      <a:lnTo>
                        <a:pt x="28" y="489"/>
                      </a:lnTo>
                      <a:lnTo>
                        <a:pt x="34" y="495"/>
                      </a:lnTo>
                      <a:lnTo>
                        <a:pt x="38" y="498"/>
                      </a:lnTo>
                      <a:lnTo>
                        <a:pt x="40" y="504"/>
                      </a:lnTo>
                      <a:lnTo>
                        <a:pt x="43" y="508"/>
                      </a:lnTo>
                      <a:lnTo>
                        <a:pt x="47" y="512"/>
                      </a:lnTo>
                      <a:lnTo>
                        <a:pt x="51" y="517"/>
                      </a:lnTo>
                      <a:lnTo>
                        <a:pt x="55" y="519"/>
                      </a:lnTo>
                      <a:lnTo>
                        <a:pt x="59" y="523"/>
                      </a:lnTo>
                      <a:lnTo>
                        <a:pt x="62" y="527"/>
                      </a:lnTo>
                      <a:lnTo>
                        <a:pt x="68" y="531"/>
                      </a:lnTo>
                      <a:lnTo>
                        <a:pt x="72" y="534"/>
                      </a:lnTo>
                      <a:lnTo>
                        <a:pt x="76" y="538"/>
                      </a:lnTo>
                      <a:lnTo>
                        <a:pt x="81" y="542"/>
                      </a:lnTo>
                      <a:lnTo>
                        <a:pt x="87" y="546"/>
                      </a:lnTo>
                      <a:lnTo>
                        <a:pt x="91" y="550"/>
                      </a:lnTo>
                      <a:lnTo>
                        <a:pt x="95" y="554"/>
                      </a:lnTo>
                      <a:lnTo>
                        <a:pt x="100" y="557"/>
                      </a:lnTo>
                      <a:lnTo>
                        <a:pt x="106" y="561"/>
                      </a:lnTo>
                      <a:lnTo>
                        <a:pt x="110" y="565"/>
                      </a:lnTo>
                      <a:lnTo>
                        <a:pt x="116" y="569"/>
                      </a:lnTo>
                      <a:lnTo>
                        <a:pt x="121" y="574"/>
                      </a:lnTo>
                      <a:lnTo>
                        <a:pt x="127" y="578"/>
                      </a:lnTo>
                      <a:lnTo>
                        <a:pt x="133" y="584"/>
                      </a:lnTo>
                      <a:lnTo>
                        <a:pt x="137" y="588"/>
                      </a:lnTo>
                      <a:lnTo>
                        <a:pt x="142" y="593"/>
                      </a:lnTo>
                      <a:lnTo>
                        <a:pt x="148" y="599"/>
                      </a:lnTo>
                      <a:lnTo>
                        <a:pt x="154" y="605"/>
                      </a:lnTo>
                      <a:lnTo>
                        <a:pt x="159" y="611"/>
                      </a:lnTo>
                      <a:lnTo>
                        <a:pt x="165" y="616"/>
                      </a:lnTo>
                      <a:lnTo>
                        <a:pt x="171" y="622"/>
                      </a:lnTo>
                      <a:lnTo>
                        <a:pt x="175" y="628"/>
                      </a:lnTo>
                      <a:lnTo>
                        <a:pt x="180" y="633"/>
                      </a:lnTo>
                      <a:lnTo>
                        <a:pt x="186" y="639"/>
                      </a:lnTo>
                      <a:lnTo>
                        <a:pt x="190" y="645"/>
                      </a:lnTo>
                      <a:lnTo>
                        <a:pt x="195" y="650"/>
                      </a:lnTo>
                      <a:lnTo>
                        <a:pt x="201" y="656"/>
                      </a:lnTo>
                      <a:lnTo>
                        <a:pt x="205" y="662"/>
                      </a:lnTo>
                      <a:lnTo>
                        <a:pt x="211" y="668"/>
                      </a:lnTo>
                      <a:lnTo>
                        <a:pt x="214" y="673"/>
                      </a:lnTo>
                      <a:lnTo>
                        <a:pt x="218" y="677"/>
                      </a:lnTo>
                      <a:lnTo>
                        <a:pt x="222" y="683"/>
                      </a:lnTo>
                      <a:lnTo>
                        <a:pt x="226" y="687"/>
                      </a:lnTo>
                      <a:lnTo>
                        <a:pt x="228" y="692"/>
                      </a:lnTo>
                      <a:lnTo>
                        <a:pt x="232" y="696"/>
                      </a:lnTo>
                      <a:lnTo>
                        <a:pt x="235" y="700"/>
                      </a:lnTo>
                      <a:lnTo>
                        <a:pt x="239" y="704"/>
                      </a:lnTo>
                      <a:lnTo>
                        <a:pt x="241" y="707"/>
                      </a:lnTo>
                      <a:lnTo>
                        <a:pt x="243" y="709"/>
                      </a:lnTo>
                      <a:lnTo>
                        <a:pt x="245" y="711"/>
                      </a:lnTo>
                      <a:lnTo>
                        <a:pt x="247" y="715"/>
                      </a:lnTo>
                      <a:lnTo>
                        <a:pt x="249" y="717"/>
                      </a:lnTo>
                      <a:lnTo>
                        <a:pt x="251" y="719"/>
                      </a:lnTo>
                      <a:lnTo>
                        <a:pt x="273" y="582"/>
                      </a:lnTo>
                      <a:lnTo>
                        <a:pt x="294" y="481"/>
                      </a:lnTo>
                      <a:lnTo>
                        <a:pt x="294" y="479"/>
                      </a:lnTo>
                      <a:lnTo>
                        <a:pt x="294" y="474"/>
                      </a:lnTo>
                      <a:lnTo>
                        <a:pt x="294" y="468"/>
                      </a:lnTo>
                      <a:lnTo>
                        <a:pt x="294" y="466"/>
                      </a:lnTo>
                      <a:lnTo>
                        <a:pt x="294" y="462"/>
                      </a:lnTo>
                      <a:lnTo>
                        <a:pt x="294" y="457"/>
                      </a:lnTo>
                      <a:lnTo>
                        <a:pt x="294" y="453"/>
                      </a:lnTo>
                      <a:lnTo>
                        <a:pt x="294" y="449"/>
                      </a:lnTo>
                      <a:lnTo>
                        <a:pt x="294" y="445"/>
                      </a:lnTo>
                      <a:lnTo>
                        <a:pt x="294" y="439"/>
                      </a:lnTo>
                      <a:lnTo>
                        <a:pt x="294" y="436"/>
                      </a:lnTo>
                      <a:lnTo>
                        <a:pt x="294" y="430"/>
                      </a:lnTo>
                      <a:lnTo>
                        <a:pt x="294" y="424"/>
                      </a:lnTo>
                      <a:lnTo>
                        <a:pt x="294" y="419"/>
                      </a:lnTo>
                      <a:lnTo>
                        <a:pt x="294" y="413"/>
                      </a:lnTo>
                      <a:lnTo>
                        <a:pt x="292" y="409"/>
                      </a:lnTo>
                      <a:lnTo>
                        <a:pt x="292" y="403"/>
                      </a:lnTo>
                      <a:lnTo>
                        <a:pt x="292" y="398"/>
                      </a:lnTo>
                      <a:lnTo>
                        <a:pt x="292" y="392"/>
                      </a:lnTo>
                      <a:lnTo>
                        <a:pt x="292" y="386"/>
                      </a:lnTo>
                      <a:lnTo>
                        <a:pt x="292" y="381"/>
                      </a:lnTo>
                      <a:lnTo>
                        <a:pt x="292" y="373"/>
                      </a:lnTo>
                      <a:lnTo>
                        <a:pt x="290" y="369"/>
                      </a:lnTo>
                      <a:lnTo>
                        <a:pt x="290" y="362"/>
                      </a:lnTo>
                      <a:lnTo>
                        <a:pt x="290" y="358"/>
                      </a:lnTo>
                      <a:lnTo>
                        <a:pt x="290" y="352"/>
                      </a:lnTo>
                      <a:lnTo>
                        <a:pt x="290" y="348"/>
                      </a:lnTo>
                      <a:lnTo>
                        <a:pt x="289" y="343"/>
                      </a:lnTo>
                      <a:lnTo>
                        <a:pt x="289" y="337"/>
                      </a:lnTo>
                      <a:lnTo>
                        <a:pt x="287" y="333"/>
                      </a:lnTo>
                      <a:lnTo>
                        <a:pt x="285" y="327"/>
                      </a:lnTo>
                      <a:lnTo>
                        <a:pt x="285" y="324"/>
                      </a:lnTo>
                      <a:lnTo>
                        <a:pt x="283" y="320"/>
                      </a:lnTo>
                      <a:lnTo>
                        <a:pt x="283" y="314"/>
                      </a:lnTo>
                      <a:lnTo>
                        <a:pt x="283" y="310"/>
                      </a:lnTo>
                      <a:lnTo>
                        <a:pt x="281" y="306"/>
                      </a:lnTo>
                      <a:lnTo>
                        <a:pt x="279" y="303"/>
                      </a:lnTo>
                      <a:lnTo>
                        <a:pt x="279" y="297"/>
                      </a:lnTo>
                      <a:lnTo>
                        <a:pt x="277" y="293"/>
                      </a:lnTo>
                      <a:lnTo>
                        <a:pt x="277" y="289"/>
                      </a:lnTo>
                      <a:lnTo>
                        <a:pt x="275" y="286"/>
                      </a:lnTo>
                      <a:lnTo>
                        <a:pt x="273" y="280"/>
                      </a:lnTo>
                      <a:lnTo>
                        <a:pt x="273" y="278"/>
                      </a:lnTo>
                      <a:lnTo>
                        <a:pt x="271" y="272"/>
                      </a:lnTo>
                      <a:lnTo>
                        <a:pt x="270" y="268"/>
                      </a:lnTo>
                      <a:lnTo>
                        <a:pt x="270" y="265"/>
                      </a:lnTo>
                      <a:lnTo>
                        <a:pt x="268" y="259"/>
                      </a:lnTo>
                      <a:lnTo>
                        <a:pt x="266" y="253"/>
                      </a:lnTo>
                      <a:lnTo>
                        <a:pt x="266" y="249"/>
                      </a:lnTo>
                      <a:lnTo>
                        <a:pt x="264" y="246"/>
                      </a:lnTo>
                      <a:lnTo>
                        <a:pt x="264" y="240"/>
                      </a:lnTo>
                      <a:lnTo>
                        <a:pt x="262" y="234"/>
                      </a:lnTo>
                      <a:lnTo>
                        <a:pt x="262" y="229"/>
                      </a:lnTo>
                      <a:lnTo>
                        <a:pt x="260" y="223"/>
                      </a:lnTo>
                      <a:lnTo>
                        <a:pt x="260" y="217"/>
                      </a:lnTo>
                      <a:lnTo>
                        <a:pt x="260" y="215"/>
                      </a:lnTo>
                      <a:lnTo>
                        <a:pt x="260" y="211"/>
                      </a:lnTo>
                      <a:lnTo>
                        <a:pt x="258" y="208"/>
                      </a:lnTo>
                      <a:lnTo>
                        <a:pt x="258" y="204"/>
                      </a:lnTo>
                      <a:lnTo>
                        <a:pt x="258" y="202"/>
                      </a:lnTo>
                      <a:lnTo>
                        <a:pt x="258" y="198"/>
                      </a:lnTo>
                      <a:lnTo>
                        <a:pt x="258" y="196"/>
                      </a:lnTo>
                      <a:lnTo>
                        <a:pt x="258" y="192"/>
                      </a:lnTo>
                      <a:lnTo>
                        <a:pt x="258" y="189"/>
                      </a:lnTo>
                      <a:lnTo>
                        <a:pt x="258" y="185"/>
                      </a:lnTo>
                      <a:lnTo>
                        <a:pt x="258" y="181"/>
                      </a:lnTo>
                      <a:lnTo>
                        <a:pt x="258" y="177"/>
                      </a:lnTo>
                      <a:lnTo>
                        <a:pt x="256" y="173"/>
                      </a:lnTo>
                      <a:lnTo>
                        <a:pt x="256" y="170"/>
                      </a:lnTo>
                      <a:lnTo>
                        <a:pt x="256" y="166"/>
                      </a:lnTo>
                      <a:lnTo>
                        <a:pt x="256" y="162"/>
                      </a:lnTo>
                      <a:lnTo>
                        <a:pt x="256" y="158"/>
                      </a:lnTo>
                      <a:lnTo>
                        <a:pt x="256" y="154"/>
                      </a:lnTo>
                      <a:lnTo>
                        <a:pt x="256" y="149"/>
                      </a:lnTo>
                      <a:lnTo>
                        <a:pt x="256" y="147"/>
                      </a:lnTo>
                      <a:lnTo>
                        <a:pt x="256" y="141"/>
                      </a:lnTo>
                      <a:lnTo>
                        <a:pt x="256" y="139"/>
                      </a:lnTo>
                      <a:lnTo>
                        <a:pt x="256" y="133"/>
                      </a:lnTo>
                      <a:lnTo>
                        <a:pt x="256" y="130"/>
                      </a:lnTo>
                      <a:lnTo>
                        <a:pt x="256" y="126"/>
                      </a:lnTo>
                      <a:lnTo>
                        <a:pt x="256" y="122"/>
                      </a:lnTo>
                      <a:lnTo>
                        <a:pt x="256" y="118"/>
                      </a:lnTo>
                      <a:lnTo>
                        <a:pt x="256" y="114"/>
                      </a:lnTo>
                      <a:lnTo>
                        <a:pt x="256" y="111"/>
                      </a:lnTo>
                      <a:lnTo>
                        <a:pt x="256" y="107"/>
                      </a:lnTo>
                      <a:lnTo>
                        <a:pt x="256" y="103"/>
                      </a:lnTo>
                      <a:lnTo>
                        <a:pt x="256" y="99"/>
                      </a:lnTo>
                      <a:lnTo>
                        <a:pt x="256" y="95"/>
                      </a:lnTo>
                      <a:lnTo>
                        <a:pt x="256" y="92"/>
                      </a:lnTo>
                      <a:lnTo>
                        <a:pt x="256" y="88"/>
                      </a:lnTo>
                      <a:lnTo>
                        <a:pt x="256" y="84"/>
                      </a:lnTo>
                      <a:lnTo>
                        <a:pt x="256" y="80"/>
                      </a:lnTo>
                      <a:lnTo>
                        <a:pt x="256" y="76"/>
                      </a:lnTo>
                      <a:lnTo>
                        <a:pt x="256" y="73"/>
                      </a:lnTo>
                      <a:lnTo>
                        <a:pt x="256" y="71"/>
                      </a:lnTo>
                      <a:lnTo>
                        <a:pt x="256" y="65"/>
                      </a:lnTo>
                      <a:lnTo>
                        <a:pt x="256" y="63"/>
                      </a:lnTo>
                      <a:lnTo>
                        <a:pt x="256" y="59"/>
                      </a:lnTo>
                      <a:lnTo>
                        <a:pt x="256" y="56"/>
                      </a:lnTo>
                      <a:lnTo>
                        <a:pt x="256" y="48"/>
                      </a:lnTo>
                      <a:lnTo>
                        <a:pt x="256" y="44"/>
                      </a:lnTo>
                      <a:lnTo>
                        <a:pt x="256" y="37"/>
                      </a:lnTo>
                      <a:lnTo>
                        <a:pt x="256" y="33"/>
                      </a:lnTo>
                      <a:lnTo>
                        <a:pt x="256" y="27"/>
                      </a:lnTo>
                      <a:lnTo>
                        <a:pt x="258" y="21"/>
                      </a:lnTo>
                      <a:lnTo>
                        <a:pt x="258" y="18"/>
                      </a:lnTo>
                      <a:lnTo>
                        <a:pt x="258" y="14"/>
                      </a:lnTo>
                      <a:lnTo>
                        <a:pt x="258" y="10"/>
                      </a:lnTo>
                      <a:lnTo>
                        <a:pt x="258" y="8"/>
                      </a:lnTo>
                      <a:lnTo>
                        <a:pt x="258" y="6"/>
                      </a:lnTo>
                      <a:lnTo>
                        <a:pt x="258" y="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51" name="Freeform 125"/>
                <p:cNvSpPr>
                  <a:spLocks/>
                </p:cNvSpPr>
                <p:nvPr/>
              </p:nvSpPr>
              <p:spPr bwMode="auto">
                <a:xfrm>
                  <a:off x="699" y="2873"/>
                  <a:ext cx="225" cy="479"/>
                </a:xfrm>
                <a:custGeom>
                  <a:avLst/>
                  <a:gdLst>
                    <a:gd name="T0" fmla="*/ 2 w 451"/>
                    <a:gd name="T1" fmla="*/ 1 h 957"/>
                    <a:gd name="T2" fmla="*/ 1 w 451"/>
                    <a:gd name="T3" fmla="*/ 1 h 957"/>
                    <a:gd name="T4" fmla="*/ 1 w 451"/>
                    <a:gd name="T5" fmla="*/ 2 h 957"/>
                    <a:gd name="T6" fmla="*/ 1 w 451"/>
                    <a:gd name="T7" fmla="*/ 2 h 957"/>
                    <a:gd name="T8" fmla="*/ 0 w 451"/>
                    <a:gd name="T9" fmla="*/ 3 h 957"/>
                    <a:gd name="T10" fmla="*/ 0 w 451"/>
                    <a:gd name="T11" fmla="*/ 3 h 957"/>
                    <a:gd name="T12" fmla="*/ 0 w 451"/>
                    <a:gd name="T13" fmla="*/ 4 h 957"/>
                    <a:gd name="T14" fmla="*/ 0 w 451"/>
                    <a:gd name="T15" fmla="*/ 4 h 957"/>
                    <a:gd name="T16" fmla="*/ 0 w 451"/>
                    <a:gd name="T17" fmla="*/ 5 h 957"/>
                    <a:gd name="T18" fmla="*/ 0 w 451"/>
                    <a:gd name="T19" fmla="*/ 5 h 957"/>
                    <a:gd name="T20" fmla="*/ 0 w 451"/>
                    <a:gd name="T21" fmla="*/ 6 h 957"/>
                    <a:gd name="T22" fmla="*/ 0 w 451"/>
                    <a:gd name="T23" fmla="*/ 6 h 957"/>
                    <a:gd name="T24" fmla="*/ 0 w 451"/>
                    <a:gd name="T25" fmla="*/ 7 h 957"/>
                    <a:gd name="T26" fmla="*/ 0 w 451"/>
                    <a:gd name="T27" fmla="*/ 8 h 957"/>
                    <a:gd name="T28" fmla="*/ 0 w 451"/>
                    <a:gd name="T29" fmla="*/ 9 h 957"/>
                    <a:gd name="T30" fmla="*/ 0 w 451"/>
                    <a:gd name="T31" fmla="*/ 10 h 957"/>
                    <a:gd name="T32" fmla="*/ 0 w 451"/>
                    <a:gd name="T33" fmla="*/ 11 h 957"/>
                    <a:gd name="T34" fmla="*/ 0 w 451"/>
                    <a:gd name="T35" fmla="*/ 11 h 957"/>
                    <a:gd name="T36" fmla="*/ 1 w 451"/>
                    <a:gd name="T37" fmla="*/ 12 h 957"/>
                    <a:gd name="T38" fmla="*/ 1 w 451"/>
                    <a:gd name="T39" fmla="*/ 12 h 957"/>
                    <a:gd name="T40" fmla="*/ 2 w 451"/>
                    <a:gd name="T41" fmla="*/ 13 h 957"/>
                    <a:gd name="T42" fmla="*/ 2 w 451"/>
                    <a:gd name="T43" fmla="*/ 13 h 957"/>
                    <a:gd name="T44" fmla="*/ 3 w 451"/>
                    <a:gd name="T45" fmla="*/ 13 h 957"/>
                    <a:gd name="T46" fmla="*/ 4 w 451"/>
                    <a:gd name="T47" fmla="*/ 14 h 957"/>
                    <a:gd name="T48" fmla="*/ 4 w 451"/>
                    <a:gd name="T49" fmla="*/ 14 h 957"/>
                    <a:gd name="T50" fmla="*/ 5 w 451"/>
                    <a:gd name="T51" fmla="*/ 14 h 957"/>
                    <a:gd name="T52" fmla="*/ 6 w 451"/>
                    <a:gd name="T53" fmla="*/ 15 h 957"/>
                    <a:gd name="T54" fmla="*/ 6 w 451"/>
                    <a:gd name="T55" fmla="*/ 15 h 957"/>
                    <a:gd name="T56" fmla="*/ 7 w 451"/>
                    <a:gd name="T57" fmla="*/ 15 h 957"/>
                    <a:gd name="T58" fmla="*/ 6 w 451"/>
                    <a:gd name="T59" fmla="*/ 15 h 957"/>
                    <a:gd name="T60" fmla="*/ 6 w 451"/>
                    <a:gd name="T61" fmla="*/ 15 h 957"/>
                    <a:gd name="T62" fmla="*/ 6 w 451"/>
                    <a:gd name="T63" fmla="*/ 14 h 957"/>
                    <a:gd name="T64" fmla="*/ 6 w 451"/>
                    <a:gd name="T65" fmla="*/ 14 h 957"/>
                    <a:gd name="T66" fmla="*/ 6 w 451"/>
                    <a:gd name="T67" fmla="*/ 13 h 957"/>
                    <a:gd name="T68" fmla="*/ 6 w 451"/>
                    <a:gd name="T69" fmla="*/ 13 h 957"/>
                    <a:gd name="T70" fmla="*/ 6 w 451"/>
                    <a:gd name="T71" fmla="*/ 12 h 957"/>
                    <a:gd name="T72" fmla="*/ 6 w 451"/>
                    <a:gd name="T73" fmla="*/ 12 h 957"/>
                    <a:gd name="T74" fmla="*/ 6 w 451"/>
                    <a:gd name="T75" fmla="*/ 11 h 957"/>
                    <a:gd name="T76" fmla="*/ 6 w 451"/>
                    <a:gd name="T77" fmla="*/ 11 h 957"/>
                    <a:gd name="T78" fmla="*/ 6 w 451"/>
                    <a:gd name="T79" fmla="*/ 10 h 957"/>
                    <a:gd name="T80" fmla="*/ 6 w 451"/>
                    <a:gd name="T81" fmla="*/ 10 h 957"/>
                    <a:gd name="T82" fmla="*/ 5 w 451"/>
                    <a:gd name="T83" fmla="*/ 9 h 957"/>
                    <a:gd name="T84" fmla="*/ 5 w 451"/>
                    <a:gd name="T85" fmla="*/ 9 h 957"/>
                    <a:gd name="T86" fmla="*/ 5 w 451"/>
                    <a:gd name="T87" fmla="*/ 9 h 957"/>
                    <a:gd name="T88" fmla="*/ 4 w 451"/>
                    <a:gd name="T89" fmla="*/ 8 h 957"/>
                    <a:gd name="T90" fmla="*/ 4 w 451"/>
                    <a:gd name="T91" fmla="*/ 8 h 957"/>
                    <a:gd name="T92" fmla="*/ 4 w 451"/>
                    <a:gd name="T93" fmla="*/ 7 h 957"/>
                    <a:gd name="T94" fmla="*/ 3 w 451"/>
                    <a:gd name="T95" fmla="*/ 7 h 957"/>
                    <a:gd name="T96" fmla="*/ 3 w 451"/>
                    <a:gd name="T97" fmla="*/ 6 h 957"/>
                    <a:gd name="T98" fmla="*/ 2 w 451"/>
                    <a:gd name="T99" fmla="*/ 6 h 957"/>
                    <a:gd name="T100" fmla="*/ 2 w 451"/>
                    <a:gd name="T101" fmla="*/ 5 h 957"/>
                    <a:gd name="T102" fmla="*/ 2 w 451"/>
                    <a:gd name="T103" fmla="*/ 5 h 957"/>
                    <a:gd name="T104" fmla="*/ 2 w 451"/>
                    <a:gd name="T105" fmla="*/ 4 h 957"/>
                    <a:gd name="T106" fmla="*/ 2 w 451"/>
                    <a:gd name="T107" fmla="*/ 4 h 957"/>
                    <a:gd name="T108" fmla="*/ 2 w 451"/>
                    <a:gd name="T109" fmla="*/ 3 h 957"/>
                    <a:gd name="T110" fmla="*/ 2 w 451"/>
                    <a:gd name="T111" fmla="*/ 2 h 957"/>
                    <a:gd name="T112" fmla="*/ 2 w 451"/>
                    <a:gd name="T113" fmla="*/ 1 h 957"/>
                    <a:gd name="T114" fmla="*/ 2 w 451"/>
                    <a:gd name="T115" fmla="*/ 1 h 957"/>
                    <a:gd name="T116" fmla="*/ 2 w 451"/>
                    <a:gd name="T117" fmla="*/ 1 h 95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51"/>
                    <a:gd name="T178" fmla="*/ 0 h 957"/>
                    <a:gd name="T179" fmla="*/ 451 w 451"/>
                    <a:gd name="T180" fmla="*/ 957 h 957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51" h="957">
                      <a:moveTo>
                        <a:pt x="179" y="0"/>
                      </a:moveTo>
                      <a:lnTo>
                        <a:pt x="177" y="0"/>
                      </a:lnTo>
                      <a:lnTo>
                        <a:pt x="175" y="1"/>
                      </a:lnTo>
                      <a:lnTo>
                        <a:pt x="171" y="1"/>
                      </a:lnTo>
                      <a:lnTo>
                        <a:pt x="168" y="5"/>
                      </a:lnTo>
                      <a:lnTo>
                        <a:pt x="164" y="9"/>
                      </a:lnTo>
                      <a:lnTo>
                        <a:pt x="158" y="13"/>
                      </a:lnTo>
                      <a:lnTo>
                        <a:pt x="154" y="15"/>
                      </a:lnTo>
                      <a:lnTo>
                        <a:pt x="150" y="19"/>
                      </a:lnTo>
                      <a:lnTo>
                        <a:pt x="149" y="20"/>
                      </a:lnTo>
                      <a:lnTo>
                        <a:pt x="147" y="24"/>
                      </a:lnTo>
                      <a:lnTo>
                        <a:pt x="141" y="26"/>
                      </a:lnTo>
                      <a:lnTo>
                        <a:pt x="137" y="30"/>
                      </a:lnTo>
                      <a:lnTo>
                        <a:pt x="133" y="34"/>
                      </a:lnTo>
                      <a:lnTo>
                        <a:pt x="129" y="39"/>
                      </a:lnTo>
                      <a:lnTo>
                        <a:pt x="126" y="43"/>
                      </a:lnTo>
                      <a:lnTo>
                        <a:pt x="122" y="47"/>
                      </a:lnTo>
                      <a:lnTo>
                        <a:pt x="116" y="51"/>
                      </a:lnTo>
                      <a:lnTo>
                        <a:pt x="112" y="57"/>
                      </a:lnTo>
                      <a:lnTo>
                        <a:pt x="109" y="62"/>
                      </a:lnTo>
                      <a:lnTo>
                        <a:pt x="105" y="66"/>
                      </a:lnTo>
                      <a:lnTo>
                        <a:pt x="99" y="72"/>
                      </a:lnTo>
                      <a:lnTo>
                        <a:pt x="95" y="77"/>
                      </a:lnTo>
                      <a:lnTo>
                        <a:pt x="91" y="83"/>
                      </a:lnTo>
                      <a:lnTo>
                        <a:pt x="86" y="89"/>
                      </a:lnTo>
                      <a:lnTo>
                        <a:pt x="84" y="93"/>
                      </a:lnTo>
                      <a:lnTo>
                        <a:pt x="82" y="96"/>
                      </a:lnTo>
                      <a:lnTo>
                        <a:pt x="80" y="100"/>
                      </a:lnTo>
                      <a:lnTo>
                        <a:pt x="78" y="102"/>
                      </a:lnTo>
                      <a:lnTo>
                        <a:pt x="76" y="106"/>
                      </a:lnTo>
                      <a:lnTo>
                        <a:pt x="74" y="110"/>
                      </a:lnTo>
                      <a:lnTo>
                        <a:pt x="72" y="114"/>
                      </a:lnTo>
                      <a:lnTo>
                        <a:pt x="69" y="117"/>
                      </a:lnTo>
                      <a:lnTo>
                        <a:pt x="67" y="119"/>
                      </a:lnTo>
                      <a:lnTo>
                        <a:pt x="67" y="125"/>
                      </a:lnTo>
                      <a:lnTo>
                        <a:pt x="65" y="127"/>
                      </a:lnTo>
                      <a:lnTo>
                        <a:pt x="63" y="133"/>
                      </a:lnTo>
                      <a:lnTo>
                        <a:pt x="59" y="136"/>
                      </a:lnTo>
                      <a:lnTo>
                        <a:pt x="59" y="138"/>
                      </a:lnTo>
                      <a:lnTo>
                        <a:pt x="55" y="142"/>
                      </a:lnTo>
                      <a:lnTo>
                        <a:pt x="53" y="146"/>
                      </a:lnTo>
                      <a:lnTo>
                        <a:pt x="53" y="150"/>
                      </a:lnTo>
                      <a:lnTo>
                        <a:pt x="50" y="153"/>
                      </a:lnTo>
                      <a:lnTo>
                        <a:pt x="50" y="157"/>
                      </a:lnTo>
                      <a:lnTo>
                        <a:pt x="48" y="163"/>
                      </a:lnTo>
                      <a:lnTo>
                        <a:pt x="46" y="165"/>
                      </a:lnTo>
                      <a:lnTo>
                        <a:pt x="44" y="169"/>
                      </a:lnTo>
                      <a:lnTo>
                        <a:pt x="42" y="172"/>
                      </a:lnTo>
                      <a:lnTo>
                        <a:pt x="40" y="176"/>
                      </a:lnTo>
                      <a:lnTo>
                        <a:pt x="38" y="180"/>
                      </a:lnTo>
                      <a:lnTo>
                        <a:pt x="36" y="184"/>
                      </a:lnTo>
                      <a:lnTo>
                        <a:pt x="34" y="188"/>
                      </a:lnTo>
                      <a:lnTo>
                        <a:pt x="34" y="193"/>
                      </a:lnTo>
                      <a:lnTo>
                        <a:pt x="33" y="195"/>
                      </a:lnTo>
                      <a:lnTo>
                        <a:pt x="31" y="199"/>
                      </a:lnTo>
                      <a:lnTo>
                        <a:pt x="29" y="203"/>
                      </a:lnTo>
                      <a:lnTo>
                        <a:pt x="27" y="207"/>
                      </a:lnTo>
                      <a:lnTo>
                        <a:pt x="27" y="210"/>
                      </a:lnTo>
                      <a:lnTo>
                        <a:pt x="25" y="214"/>
                      </a:lnTo>
                      <a:lnTo>
                        <a:pt x="23" y="218"/>
                      </a:lnTo>
                      <a:lnTo>
                        <a:pt x="23" y="222"/>
                      </a:lnTo>
                      <a:lnTo>
                        <a:pt x="21" y="226"/>
                      </a:lnTo>
                      <a:lnTo>
                        <a:pt x="19" y="228"/>
                      </a:lnTo>
                      <a:lnTo>
                        <a:pt x="17" y="231"/>
                      </a:lnTo>
                      <a:lnTo>
                        <a:pt x="17" y="235"/>
                      </a:lnTo>
                      <a:lnTo>
                        <a:pt x="15" y="241"/>
                      </a:lnTo>
                      <a:lnTo>
                        <a:pt x="12" y="247"/>
                      </a:lnTo>
                      <a:lnTo>
                        <a:pt x="10" y="252"/>
                      </a:lnTo>
                      <a:lnTo>
                        <a:pt x="8" y="258"/>
                      </a:lnTo>
                      <a:lnTo>
                        <a:pt x="8" y="264"/>
                      </a:lnTo>
                      <a:lnTo>
                        <a:pt x="6" y="267"/>
                      </a:lnTo>
                      <a:lnTo>
                        <a:pt x="4" y="271"/>
                      </a:lnTo>
                      <a:lnTo>
                        <a:pt x="2" y="275"/>
                      </a:lnTo>
                      <a:lnTo>
                        <a:pt x="2" y="279"/>
                      </a:lnTo>
                      <a:lnTo>
                        <a:pt x="2" y="281"/>
                      </a:lnTo>
                      <a:lnTo>
                        <a:pt x="0" y="285"/>
                      </a:lnTo>
                      <a:lnTo>
                        <a:pt x="0" y="286"/>
                      </a:lnTo>
                      <a:lnTo>
                        <a:pt x="0" y="288"/>
                      </a:lnTo>
                      <a:lnTo>
                        <a:pt x="0" y="290"/>
                      </a:lnTo>
                      <a:lnTo>
                        <a:pt x="0" y="296"/>
                      </a:lnTo>
                      <a:lnTo>
                        <a:pt x="0" y="302"/>
                      </a:lnTo>
                      <a:lnTo>
                        <a:pt x="0" y="307"/>
                      </a:lnTo>
                      <a:lnTo>
                        <a:pt x="0" y="309"/>
                      </a:lnTo>
                      <a:lnTo>
                        <a:pt x="0" y="313"/>
                      </a:lnTo>
                      <a:lnTo>
                        <a:pt x="0" y="319"/>
                      </a:lnTo>
                      <a:lnTo>
                        <a:pt x="0" y="323"/>
                      </a:lnTo>
                      <a:lnTo>
                        <a:pt x="0" y="326"/>
                      </a:lnTo>
                      <a:lnTo>
                        <a:pt x="0" y="330"/>
                      </a:lnTo>
                      <a:lnTo>
                        <a:pt x="0" y="336"/>
                      </a:lnTo>
                      <a:lnTo>
                        <a:pt x="2" y="340"/>
                      </a:lnTo>
                      <a:lnTo>
                        <a:pt x="2" y="345"/>
                      </a:lnTo>
                      <a:lnTo>
                        <a:pt x="2" y="351"/>
                      </a:lnTo>
                      <a:lnTo>
                        <a:pt x="2" y="357"/>
                      </a:lnTo>
                      <a:lnTo>
                        <a:pt x="2" y="362"/>
                      </a:lnTo>
                      <a:lnTo>
                        <a:pt x="2" y="368"/>
                      </a:lnTo>
                      <a:lnTo>
                        <a:pt x="2" y="374"/>
                      </a:lnTo>
                      <a:lnTo>
                        <a:pt x="4" y="380"/>
                      </a:lnTo>
                      <a:lnTo>
                        <a:pt x="4" y="385"/>
                      </a:lnTo>
                      <a:lnTo>
                        <a:pt x="4" y="391"/>
                      </a:lnTo>
                      <a:lnTo>
                        <a:pt x="4" y="399"/>
                      </a:lnTo>
                      <a:lnTo>
                        <a:pt x="4" y="404"/>
                      </a:lnTo>
                      <a:lnTo>
                        <a:pt x="6" y="414"/>
                      </a:lnTo>
                      <a:lnTo>
                        <a:pt x="6" y="420"/>
                      </a:lnTo>
                      <a:lnTo>
                        <a:pt x="8" y="425"/>
                      </a:lnTo>
                      <a:lnTo>
                        <a:pt x="8" y="433"/>
                      </a:lnTo>
                      <a:lnTo>
                        <a:pt x="8" y="440"/>
                      </a:lnTo>
                      <a:lnTo>
                        <a:pt x="8" y="446"/>
                      </a:lnTo>
                      <a:lnTo>
                        <a:pt x="10" y="454"/>
                      </a:lnTo>
                      <a:lnTo>
                        <a:pt x="10" y="459"/>
                      </a:lnTo>
                      <a:lnTo>
                        <a:pt x="10" y="467"/>
                      </a:lnTo>
                      <a:lnTo>
                        <a:pt x="10" y="475"/>
                      </a:lnTo>
                      <a:lnTo>
                        <a:pt x="12" y="482"/>
                      </a:lnTo>
                      <a:lnTo>
                        <a:pt x="12" y="490"/>
                      </a:lnTo>
                      <a:lnTo>
                        <a:pt x="14" y="497"/>
                      </a:lnTo>
                      <a:lnTo>
                        <a:pt x="15" y="503"/>
                      </a:lnTo>
                      <a:lnTo>
                        <a:pt x="15" y="511"/>
                      </a:lnTo>
                      <a:lnTo>
                        <a:pt x="15" y="520"/>
                      </a:lnTo>
                      <a:lnTo>
                        <a:pt x="17" y="526"/>
                      </a:lnTo>
                      <a:lnTo>
                        <a:pt x="17" y="534"/>
                      </a:lnTo>
                      <a:lnTo>
                        <a:pt x="19" y="541"/>
                      </a:lnTo>
                      <a:lnTo>
                        <a:pt x="21" y="547"/>
                      </a:lnTo>
                      <a:lnTo>
                        <a:pt x="21" y="554"/>
                      </a:lnTo>
                      <a:lnTo>
                        <a:pt x="23" y="562"/>
                      </a:lnTo>
                      <a:lnTo>
                        <a:pt x="23" y="568"/>
                      </a:lnTo>
                      <a:lnTo>
                        <a:pt x="25" y="575"/>
                      </a:lnTo>
                      <a:lnTo>
                        <a:pt x="27" y="583"/>
                      </a:lnTo>
                      <a:lnTo>
                        <a:pt x="27" y="591"/>
                      </a:lnTo>
                      <a:lnTo>
                        <a:pt x="29" y="596"/>
                      </a:lnTo>
                      <a:lnTo>
                        <a:pt x="31" y="602"/>
                      </a:lnTo>
                      <a:lnTo>
                        <a:pt x="33" y="610"/>
                      </a:lnTo>
                      <a:lnTo>
                        <a:pt x="34" y="615"/>
                      </a:lnTo>
                      <a:lnTo>
                        <a:pt x="36" y="623"/>
                      </a:lnTo>
                      <a:lnTo>
                        <a:pt x="36" y="629"/>
                      </a:lnTo>
                      <a:lnTo>
                        <a:pt x="40" y="634"/>
                      </a:lnTo>
                      <a:lnTo>
                        <a:pt x="40" y="640"/>
                      </a:lnTo>
                      <a:lnTo>
                        <a:pt x="42" y="646"/>
                      </a:lnTo>
                      <a:lnTo>
                        <a:pt x="44" y="651"/>
                      </a:lnTo>
                      <a:lnTo>
                        <a:pt x="46" y="657"/>
                      </a:lnTo>
                      <a:lnTo>
                        <a:pt x="48" y="661"/>
                      </a:lnTo>
                      <a:lnTo>
                        <a:pt x="50" y="667"/>
                      </a:lnTo>
                      <a:lnTo>
                        <a:pt x="50" y="672"/>
                      </a:lnTo>
                      <a:lnTo>
                        <a:pt x="53" y="678"/>
                      </a:lnTo>
                      <a:lnTo>
                        <a:pt x="55" y="682"/>
                      </a:lnTo>
                      <a:lnTo>
                        <a:pt x="55" y="686"/>
                      </a:lnTo>
                      <a:lnTo>
                        <a:pt x="59" y="691"/>
                      </a:lnTo>
                      <a:lnTo>
                        <a:pt x="61" y="697"/>
                      </a:lnTo>
                      <a:lnTo>
                        <a:pt x="63" y="699"/>
                      </a:lnTo>
                      <a:lnTo>
                        <a:pt x="65" y="705"/>
                      </a:lnTo>
                      <a:lnTo>
                        <a:pt x="67" y="708"/>
                      </a:lnTo>
                      <a:lnTo>
                        <a:pt x="69" y="712"/>
                      </a:lnTo>
                      <a:lnTo>
                        <a:pt x="72" y="716"/>
                      </a:lnTo>
                      <a:lnTo>
                        <a:pt x="74" y="720"/>
                      </a:lnTo>
                      <a:lnTo>
                        <a:pt x="76" y="724"/>
                      </a:lnTo>
                      <a:lnTo>
                        <a:pt x="78" y="727"/>
                      </a:lnTo>
                      <a:lnTo>
                        <a:pt x="80" y="729"/>
                      </a:lnTo>
                      <a:lnTo>
                        <a:pt x="84" y="735"/>
                      </a:lnTo>
                      <a:lnTo>
                        <a:pt x="86" y="737"/>
                      </a:lnTo>
                      <a:lnTo>
                        <a:pt x="90" y="741"/>
                      </a:lnTo>
                      <a:lnTo>
                        <a:pt x="93" y="746"/>
                      </a:lnTo>
                      <a:lnTo>
                        <a:pt x="99" y="752"/>
                      </a:lnTo>
                      <a:lnTo>
                        <a:pt x="105" y="758"/>
                      </a:lnTo>
                      <a:lnTo>
                        <a:pt x="110" y="764"/>
                      </a:lnTo>
                      <a:lnTo>
                        <a:pt x="114" y="767"/>
                      </a:lnTo>
                      <a:lnTo>
                        <a:pt x="120" y="773"/>
                      </a:lnTo>
                      <a:lnTo>
                        <a:pt x="126" y="775"/>
                      </a:lnTo>
                      <a:lnTo>
                        <a:pt x="131" y="781"/>
                      </a:lnTo>
                      <a:lnTo>
                        <a:pt x="135" y="784"/>
                      </a:lnTo>
                      <a:lnTo>
                        <a:pt x="141" y="786"/>
                      </a:lnTo>
                      <a:lnTo>
                        <a:pt x="147" y="790"/>
                      </a:lnTo>
                      <a:lnTo>
                        <a:pt x="152" y="794"/>
                      </a:lnTo>
                      <a:lnTo>
                        <a:pt x="158" y="798"/>
                      </a:lnTo>
                      <a:lnTo>
                        <a:pt x="164" y="800"/>
                      </a:lnTo>
                      <a:lnTo>
                        <a:pt x="169" y="803"/>
                      </a:lnTo>
                      <a:lnTo>
                        <a:pt x="175" y="805"/>
                      </a:lnTo>
                      <a:lnTo>
                        <a:pt x="181" y="807"/>
                      </a:lnTo>
                      <a:lnTo>
                        <a:pt x="187" y="809"/>
                      </a:lnTo>
                      <a:lnTo>
                        <a:pt x="192" y="811"/>
                      </a:lnTo>
                      <a:lnTo>
                        <a:pt x="198" y="815"/>
                      </a:lnTo>
                      <a:lnTo>
                        <a:pt x="204" y="817"/>
                      </a:lnTo>
                      <a:lnTo>
                        <a:pt x="209" y="819"/>
                      </a:lnTo>
                      <a:lnTo>
                        <a:pt x="215" y="819"/>
                      </a:lnTo>
                      <a:lnTo>
                        <a:pt x="221" y="822"/>
                      </a:lnTo>
                      <a:lnTo>
                        <a:pt x="226" y="824"/>
                      </a:lnTo>
                      <a:lnTo>
                        <a:pt x="232" y="824"/>
                      </a:lnTo>
                      <a:lnTo>
                        <a:pt x="238" y="828"/>
                      </a:lnTo>
                      <a:lnTo>
                        <a:pt x="244" y="830"/>
                      </a:lnTo>
                      <a:lnTo>
                        <a:pt x="247" y="832"/>
                      </a:lnTo>
                      <a:lnTo>
                        <a:pt x="253" y="832"/>
                      </a:lnTo>
                      <a:lnTo>
                        <a:pt x="259" y="836"/>
                      </a:lnTo>
                      <a:lnTo>
                        <a:pt x="263" y="838"/>
                      </a:lnTo>
                      <a:lnTo>
                        <a:pt x="268" y="838"/>
                      </a:lnTo>
                      <a:lnTo>
                        <a:pt x="274" y="841"/>
                      </a:lnTo>
                      <a:lnTo>
                        <a:pt x="280" y="843"/>
                      </a:lnTo>
                      <a:lnTo>
                        <a:pt x="285" y="845"/>
                      </a:lnTo>
                      <a:lnTo>
                        <a:pt x="291" y="847"/>
                      </a:lnTo>
                      <a:lnTo>
                        <a:pt x="295" y="849"/>
                      </a:lnTo>
                      <a:lnTo>
                        <a:pt x="301" y="851"/>
                      </a:lnTo>
                      <a:lnTo>
                        <a:pt x="304" y="853"/>
                      </a:lnTo>
                      <a:lnTo>
                        <a:pt x="310" y="855"/>
                      </a:lnTo>
                      <a:lnTo>
                        <a:pt x="314" y="857"/>
                      </a:lnTo>
                      <a:lnTo>
                        <a:pt x="320" y="860"/>
                      </a:lnTo>
                      <a:lnTo>
                        <a:pt x="325" y="862"/>
                      </a:lnTo>
                      <a:lnTo>
                        <a:pt x="329" y="862"/>
                      </a:lnTo>
                      <a:lnTo>
                        <a:pt x="333" y="866"/>
                      </a:lnTo>
                      <a:lnTo>
                        <a:pt x="339" y="868"/>
                      </a:lnTo>
                      <a:lnTo>
                        <a:pt x="344" y="870"/>
                      </a:lnTo>
                      <a:lnTo>
                        <a:pt x="348" y="874"/>
                      </a:lnTo>
                      <a:lnTo>
                        <a:pt x="354" y="876"/>
                      </a:lnTo>
                      <a:lnTo>
                        <a:pt x="358" y="879"/>
                      </a:lnTo>
                      <a:lnTo>
                        <a:pt x="361" y="881"/>
                      </a:lnTo>
                      <a:lnTo>
                        <a:pt x="367" y="885"/>
                      </a:lnTo>
                      <a:lnTo>
                        <a:pt x="371" y="887"/>
                      </a:lnTo>
                      <a:lnTo>
                        <a:pt x="375" y="889"/>
                      </a:lnTo>
                      <a:lnTo>
                        <a:pt x="379" y="893"/>
                      </a:lnTo>
                      <a:lnTo>
                        <a:pt x="382" y="897"/>
                      </a:lnTo>
                      <a:lnTo>
                        <a:pt x="388" y="900"/>
                      </a:lnTo>
                      <a:lnTo>
                        <a:pt x="392" y="902"/>
                      </a:lnTo>
                      <a:lnTo>
                        <a:pt x="396" y="906"/>
                      </a:lnTo>
                      <a:lnTo>
                        <a:pt x="399" y="910"/>
                      </a:lnTo>
                      <a:lnTo>
                        <a:pt x="403" y="912"/>
                      </a:lnTo>
                      <a:lnTo>
                        <a:pt x="407" y="916"/>
                      </a:lnTo>
                      <a:lnTo>
                        <a:pt x="411" y="919"/>
                      </a:lnTo>
                      <a:lnTo>
                        <a:pt x="413" y="923"/>
                      </a:lnTo>
                      <a:lnTo>
                        <a:pt x="417" y="925"/>
                      </a:lnTo>
                      <a:lnTo>
                        <a:pt x="420" y="929"/>
                      </a:lnTo>
                      <a:lnTo>
                        <a:pt x="424" y="931"/>
                      </a:lnTo>
                      <a:lnTo>
                        <a:pt x="430" y="936"/>
                      </a:lnTo>
                      <a:lnTo>
                        <a:pt x="434" y="942"/>
                      </a:lnTo>
                      <a:lnTo>
                        <a:pt x="439" y="946"/>
                      </a:lnTo>
                      <a:lnTo>
                        <a:pt x="443" y="950"/>
                      </a:lnTo>
                      <a:lnTo>
                        <a:pt x="445" y="954"/>
                      </a:lnTo>
                      <a:lnTo>
                        <a:pt x="449" y="955"/>
                      </a:lnTo>
                      <a:lnTo>
                        <a:pt x="449" y="957"/>
                      </a:lnTo>
                      <a:lnTo>
                        <a:pt x="451" y="957"/>
                      </a:lnTo>
                      <a:lnTo>
                        <a:pt x="449" y="955"/>
                      </a:lnTo>
                      <a:lnTo>
                        <a:pt x="449" y="952"/>
                      </a:lnTo>
                      <a:lnTo>
                        <a:pt x="447" y="948"/>
                      </a:lnTo>
                      <a:lnTo>
                        <a:pt x="445" y="944"/>
                      </a:lnTo>
                      <a:lnTo>
                        <a:pt x="445" y="942"/>
                      </a:lnTo>
                      <a:lnTo>
                        <a:pt x="443" y="938"/>
                      </a:lnTo>
                      <a:lnTo>
                        <a:pt x="443" y="936"/>
                      </a:lnTo>
                      <a:lnTo>
                        <a:pt x="443" y="931"/>
                      </a:lnTo>
                      <a:lnTo>
                        <a:pt x="441" y="929"/>
                      </a:lnTo>
                      <a:lnTo>
                        <a:pt x="441" y="923"/>
                      </a:lnTo>
                      <a:lnTo>
                        <a:pt x="439" y="919"/>
                      </a:lnTo>
                      <a:lnTo>
                        <a:pt x="439" y="914"/>
                      </a:lnTo>
                      <a:lnTo>
                        <a:pt x="437" y="910"/>
                      </a:lnTo>
                      <a:lnTo>
                        <a:pt x="437" y="904"/>
                      </a:lnTo>
                      <a:lnTo>
                        <a:pt x="436" y="900"/>
                      </a:lnTo>
                      <a:lnTo>
                        <a:pt x="434" y="895"/>
                      </a:lnTo>
                      <a:lnTo>
                        <a:pt x="434" y="889"/>
                      </a:lnTo>
                      <a:lnTo>
                        <a:pt x="434" y="883"/>
                      </a:lnTo>
                      <a:lnTo>
                        <a:pt x="432" y="878"/>
                      </a:lnTo>
                      <a:lnTo>
                        <a:pt x="432" y="874"/>
                      </a:lnTo>
                      <a:lnTo>
                        <a:pt x="432" y="870"/>
                      </a:lnTo>
                      <a:lnTo>
                        <a:pt x="432" y="868"/>
                      </a:lnTo>
                      <a:lnTo>
                        <a:pt x="432" y="864"/>
                      </a:lnTo>
                      <a:lnTo>
                        <a:pt x="430" y="859"/>
                      </a:lnTo>
                      <a:lnTo>
                        <a:pt x="430" y="851"/>
                      </a:lnTo>
                      <a:lnTo>
                        <a:pt x="428" y="849"/>
                      </a:lnTo>
                      <a:lnTo>
                        <a:pt x="428" y="845"/>
                      </a:lnTo>
                      <a:lnTo>
                        <a:pt x="426" y="841"/>
                      </a:lnTo>
                      <a:lnTo>
                        <a:pt x="426" y="838"/>
                      </a:lnTo>
                      <a:lnTo>
                        <a:pt x="426" y="836"/>
                      </a:lnTo>
                      <a:lnTo>
                        <a:pt x="426" y="832"/>
                      </a:lnTo>
                      <a:lnTo>
                        <a:pt x="426" y="828"/>
                      </a:lnTo>
                      <a:lnTo>
                        <a:pt x="426" y="824"/>
                      </a:lnTo>
                      <a:lnTo>
                        <a:pt x="426" y="822"/>
                      </a:lnTo>
                      <a:lnTo>
                        <a:pt x="426" y="819"/>
                      </a:lnTo>
                      <a:lnTo>
                        <a:pt x="424" y="815"/>
                      </a:lnTo>
                      <a:lnTo>
                        <a:pt x="424" y="811"/>
                      </a:lnTo>
                      <a:lnTo>
                        <a:pt x="424" y="807"/>
                      </a:lnTo>
                      <a:lnTo>
                        <a:pt x="424" y="803"/>
                      </a:lnTo>
                      <a:lnTo>
                        <a:pt x="424" y="800"/>
                      </a:lnTo>
                      <a:lnTo>
                        <a:pt x="424" y="798"/>
                      </a:lnTo>
                      <a:lnTo>
                        <a:pt x="424" y="792"/>
                      </a:lnTo>
                      <a:lnTo>
                        <a:pt x="424" y="788"/>
                      </a:lnTo>
                      <a:lnTo>
                        <a:pt x="424" y="786"/>
                      </a:lnTo>
                      <a:lnTo>
                        <a:pt x="424" y="783"/>
                      </a:lnTo>
                      <a:lnTo>
                        <a:pt x="424" y="779"/>
                      </a:lnTo>
                      <a:lnTo>
                        <a:pt x="424" y="775"/>
                      </a:lnTo>
                      <a:lnTo>
                        <a:pt x="424" y="773"/>
                      </a:lnTo>
                      <a:lnTo>
                        <a:pt x="424" y="769"/>
                      </a:lnTo>
                      <a:lnTo>
                        <a:pt x="424" y="765"/>
                      </a:lnTo>
                      <a:lnTo>
                        <a:pt x="424" y="762"/>
                      </a:lnTo>
                      <a:lnTo>
                        <a:pt x="424" y="758"/>
                      </a:lnTo>
                      <a:lnTo>
                        <a:pt x="424" y="754"/>
                      </a:lnTo>
                      <a:lnTo>
                        <a:pt x="424" y="750"/>
                      </a:lnTo>
                      <a:lnTo>
                        <a:pt x="424" y="746"/>
                      </a:lnTo>
                      <a:lnTo>
                        <a:pt x="424" y="743"/>
                      </a:lnTo>
                      <a:lnTo>
                        <a:pt x="424" y="741"/>
                      </a:lnTo>
                      <a:lnTo>
                        <a:pt x="424" y="737"/>
                      </a:lnTo>
                      <a:lnTo>
                        <a:pt x="424" y="735"/>
                      </a:lnTo>
                      <a:lnTo>
                        <a:pt x="424" y="729"/>
                      </a:lnTo>
                      <a:lnTo>
                        <a:pt x="424" y="727"/>
                      </a:lnTo>
                      <a:lnTo>
                        <a:pt x="424" y="722"/>
                      </a:lnTo>
                      <a:lnTo>
                        <a:pt x="424" y="716"/>
                      </a:lnTo>
                      <a:lnTo>
                        <a:pt x="424" y="710"/>
                      </a:lnTo>
                      <a:lnTo>
                        <a:pt x="424" y="705"/>
                      </a:lnTo>
                      <a:lnTo>
                        <a:pt x="424" y="699"/>
                      </a:lnTo>
                      <a:lnTo>
                        <a:pt x="424" y="693"/>
                      </a:lnTo>
                      <a:lnTo>
                        <a:pt x="424" y="687"/>
                      </a:lnTo>
                      <a:lnTo>
                        <a:pt x="424" y="684"/>
                      </a:lnTo>
                      <a:lnTo>
                        <a:pt x="424" y="680"/>
                      </a:lnTo>
                      <a:lnTo>
                        <a:pt x="426" y="678"/>
                      </a:lnTo>
                      <a:lnTo>
                        <a:pt x="426" y="674"/>
                      </a:lnTo>
                      <a:lnTo>
                        <a:pt x="426" y="670"/>
                      </a:lnTo>
                      <a:lnTo>
                        <a:pt x="426" y="667"/>
                      </a:lnTo>
                      <a:lnTo>
                        <a:pt x="426" y="663"/>
                      </a:lnTo>
                      <a:lnTo>
                        <a:pt x="426" y="661"/>
                      </a:lnTo>
                      <a:lnTo>
                        <a:pt x="424" y="659"/>
                      </a:lnTo>
                      <a:lnTo>
                        <a:pt x="424" y="655"/>
                      </a:lnTo>
                      <a:lnTo>
                        <a:pt x="422" y="653"/>
                      </a:lnTo>
                      <a:lnTo>
                        <a:pt x="420" y="649"/>
                      </a:lnTo>
                      <a:lnTo>
                        <a:pt x="420" y="648"/>
                      </a:lnTo>
                      <a:lnTo>
                        <a:pt x="418" y="644"/>
                      </a:lnTo>
                      <a:lnTo>
                        <a:pt x="417" y="640"/>
                      </a:lnTo>
                      <a:lnTo>
                        <a:pt x="415" y="636"/>
                      </a:lnTo>
                      <a:lnTo>
                        <a:pt x="413" y="632"/>
                      </a:lnTo>
                      <a:lnTo>
                        <a:pt x="409" y="627"/>
                      </a:lnTo>
                      <a:lnTo>
                        <a:pt x="407" y="623"/>
                      </a:lnTo>
                      <a:lnTo>
                        <a:pt x="405" y="617"/>
                      </a:lnTo>
                      <a:lnTo>
                        <a:pt x="401" y="611"/>
                      </a:lnTo>
                      <a:lnTo>
                        <a:pt x="399" y="606"/>
                      </a:lnTo>
                      <a:lnTo>
                        <a:pt x="394" y="602"/>
                      </a:lnTo>
                      <a:lnTo>
                        <a:pt x="392" y="594"/>
                      </a:lnTo>
                      <a:lnTo>
                        <a:pt x="388" y="589"/>
                      </a:lnTo>
                      <a:lnTo>
                        <a:pt x="386" y="585"/>
                      </a:lnTo>
                      <a:lnTo>
                        <a:pt x="382" y="583"/>
                      </a:lnTo>
                      <a:lnTo>
                        <a:pt x="380" y="579"/>
                      </a:lnTo>
                      <a:lnTo>
                        <a:pt x="379" y="575"/>
                      </a:lnTo>
                      <a:lnTo>
                        <a:pt x="377" y="572"/>
                      </a:lnTo>
                      <a:lnTo>
                        <a:pt x="375" y="570"/>
                      </a:lnTo>
                      <a:lnTo>
                        <a:pt x="373" y="566"/>
                      </a:lnTo>
                      <a:lnTo>
                        <a:pt x="371" y="564"/>
                      </a:lnTo>
                      <a:lnTo>
                        <a:pt x="369" y="560"/>
                      </a:lnTo>
                      <a:lnTo>
                        <a:pt x="367" y="556"/>
                      </a:lnTo>
                      <a:lnTo>
                        <a:pt x="363" y="553"/>
                      </a:lnTo>
                      <a:lnTo>
                        <a:pt x="361" y="549"/>
                      </a:lnTo>
                      <a:lnTo>
                        <a:pt x="358" y="547"/>
                      </a:lnTo>
                      <a:lnTo>
                        <a:pt x="356" y="543"/>
                      </a:lnTo>
                      <a:lnTo>
                        <a:pt x="354" y="539"/>
                      </a:lnTo>
                      <a:lnTo>
                        <a:pt x="352" y="535"/>
                      </a:lnTo>
                      <a:lnTo>
                        <a:pt x="350" y="534"/>
                      </a:lnTo>
                      <a:lnTo>
                        <a:pt x="346" y="530"/>
                      </a:lnTo>
                      <a:lnTo>
                        <a:pt x="342" y="526"/>
                      </a:lnTo>
                      <a:lnTo>
                        <a:pt x="341" y="522"/>
                      </a:lnTo>
                      <a:lnTo>
                        <a:pt x="339" y="520"/>
                      </a:lnTo>
                      <a:lnTo>
                        <a:pt x="337" y="516"/>
                      </a:lnTo>
                      <a:lnTo>
                        <a:pt x="333" y="513"/>
                      </a:lnTo>
                      <a:lnTo>
                        <a:pt x="331" y="511"/>
                      </a:lnTo>
                      <a:lnTo>
                        <a:pt x="327" y="507"/>
                      </a:lnTo>
                      <a:lnTo>
                        <a:pt x="323" y="503"/>
                      </a:lnTo>
                      <a:lnTo>
                        <a:pt x="320" y="499"/>
                      </a:lnTo>
                      <a:lnTo>
                        <a:pt x="318" y="496"/>
                      </a:lnTo>
                      <a:lnTo>
                        <a:pt x="314" y="492"/>
                      </a:lnTo>
                      <a:lnTo>
                        <a:pt x="312" y="490"/>
                      </a:lnTo>
                      <a:lnTo>
                        <a:pt x="308" y="486"/>
                      </a:lnTo>
                      <a:lnTo>
                        <a:pt x="306" y="484"/>
                      </a:lnTo>
                      <a:lnTo>
                        <a:pt x="302" y="480"/>
                      </a:lnTo>
                      <a:lnTo>
                        <a:pt x="299" y="477"/>
                      </a:lnTo>
                      <a:lnTo>
                        <a:pt x="295" y="473"/>
                      </a:lnTo>
                      <a:lnTo>
                        <a:pt x="293" y="471"/>
                      </a:lnTo>
                      <a:lnTo>
                        <a:pt x="289" y="467"/>
                      </a:lnTo>
                      <a:lnTo>
                        <a:pt x="285" y="465"/>
                      </a:lnTo>
                      <a:lnTo>
                        <a:pt x="282" y="461"/>
                      </a:lnTo>
                      <a:lnTo>
                        <a:pt x="280" y="459"/>
                      </a:lnTo>
                      <a:lnTo>
                        <a:pt x="276" y="456"/>
                      </a:lnTo>
                      <a:lnTo>
                        <a:pt x="272" y="452"/>
                      </a:lnTo>
                      <a:lnTo>
                        <a:pt x="268" y="448"/>
                      </a:lnTo>
                      <a:lnTo>
                        <a:pt x="266" y="446"/>
                      </a:lnTo>
                      <a:lnTo>
                        <a:pt x="263" y="442"/>
                      </a:lnTo>
                      <a:lnTo>
                        <a:pt x="259" y="439"/>
                      </a:lnTo>
                      <a:lnTo>
                        <a:pt x="255" y="435"/>
                      </a:lnTo>
                      <a:lnTo>
                        <a:pt x="253" y="433"/>
                      </a:lnTo>
                      <a:lnTo>
                        <a:pt x="249" y="429"/>
                      </a:lnTo>
                      <a:lnTo>
                        <a:pt x="245" y="425"/>
                      </a:lnTo>
                      <a:lnTo>
                        <a:pt x="244" y="421"/>
                      </a:lnTo>
                      <a:lnTo>
                        <a:pt x="240" y="420"/>
                      </a:lnTo>
                      <a:lnTo>
                        <a:pt x="236" y="416"/>
                      </a:lnTo>
                      <a:lnTo>
                        <a:pt x="232" y="414"/>
                      </a:lnTo>
                      <a:lnTo>
                        <a:pt x="230" y="410"/>
                      </a:lnTo>
                      <a:lnTo>
                        <a:pt x="228" y="406"/>
                      </a:lnTo>
                      <a:lnTo>
                        <a:pt x="225" y="402"/>
                      </a:lnTo>
                      <a:lnTo>
                        <a:pt x="221" y="399"/>
                      </a:lnTo>
                      <a:lnTo>
                        <a:pt x="217" y="395"/>
                      </a:lnTo>
                      <a:lnTo>
                        <a:pt x="215" y="391"/>
                      </a:lnTo>
                      <a:lnTo>
                        <a:pt x="211" y="387"/>
                      </a:lnTo>
                      <a:lnTo>
                        <a:pt x="209" y="383"/>
                      </a:lnTo>
                      <a:lnTo>
                        <a:pt x="206" y="382"/>
                      </a:lnTo>
                      <a:lnTo>
                        <a:pt x="204" y="376"/>
                      </a:lnTo>
                      <a:lnTo>
                        <a:pt x="200" y="372"/>
                      </a:lnTo>
                      <a:lnTo>
                        <a:pt x="198" y="368"/>
                      </a:lnTo>
                      <a:lnTo>
                        <a:pt x="194" y="364"/>
                      </a:lnTo>
                      <a:lnTo>
                        <a:pt x="192" y="361"/>
                      </a:lnTo>
                      <a:lnTo>
                        <a:pt x="190" y="357"/>
                      </a:lnTo>
                      <a:lnTo>
                        <a:pt x="187" y="353"/>
                      </a:lnTo>
                      <a:lnTo>
                        <a:pt x="185" y="349"/>
                      </a:lnTo>
                      <a:lnTo>
                        <a:pt x="183" y="345"/>
                      </a:lnTo>
                      <a:lnTo>
                        <a:pt x="179" y="340"/>
                      </a:lnTo>
                      <a:lnTo>
                        <a:pt x="177" y="338"/>
                      </a:lnTo>
                      <a:lnTo>
                        <a:pt x="175" y="332"/>
                      </a:lnTo>
                      <a:lnTo>
                        <a:pt x="173" y="328"/>
                      </a:lnTo>
                      <a:lnTo>
                        <a:pt x="171" y="323"/>
                      </a:lnTo>
                      <a:lnTo>
                        <a:pt x="169" y="319"/>
                      </a:lnTo>
                      <a:lnTo>
                        <a:pt x="168" y="313"/>
                      </a:lnTo>
                      <a:lnTo>
                        <a:pt x="166" y="309"/>
                      </a:lnTo>
                      <a:lnTo>
                        <a:pt x="164" y="304"/>
                      </a:lnTo>
                      <a:lnTo>
                        <a:pt x="162" y="300"/>
                      </a:lnTo>
                      <a:lnTo>
                        <a:pt x="160" y="296"/>
                      </a:lnTo>
                      <a:lnTo>
                        <a:pt x="160" y="290"/>
                      </a:lnTo>
                      <a:lnTo>
                        <a:pt x="158" y="285"/>
                      </a:lnTo>
                      <a:lnTo>
                        <a:pt x="156" y="281"/>
                      </a:lnTo>
                      <a:lnTo>
                        <a:pt x="154" y="275"/>
                      </a:lnTo>
                      <a:lnTo>
                        <a:pt x="154" y="271"/>
                      </a:lnTo>
                      <a:lnTo>
                        <a:pt x="152" y="266"/>
                      </a:lnTo>
                      <a:lnTo>
                        <a:pt x="152" y="260"/>
                      </a:lnTo>
                      <a:lnTo>
                        <a:pt x="150" y="254"/>
                      </a:lnTo>
                      <a:lnTo>
                        <a:pt x="150" y="248"/>
                      </a:lnTo>
                      <a:lnTo>
                        <a:pt x="149" y="243"/>
                      </a:lnTo>
                      <a:lnTo>
                        <a:pt x="149" y="237"/>
                      </a:lnTo>
                      <a:lnTo>
                        <a:pt x="149" y="231"/>
                      </a:lnTo>
                      <a:lnTo>
                        <a:pt x="149" y="228"/>
                      </a:lnTo>
                      <a:lnTo>
                        <a:pt x="149" y="220"/>
                      </a:lnTo>
                      <a:lnTo>
                        <a:pt x="149" y="214"/>
                      </a:lnTo>
                      <a:lnTo>
                        <a:pt x="149" y="209"/>
                      </a:lnTo>
                      <a:lnTo>
                        <a:pt x="149" y="203"/>
                      </a:lnTo>
                      <a:lnTo>
                        <a:pt x="149" y="199"/>
                      </a:lnTo>
                      <a:lnTo>
                        <a:pt x="149" y="193"/>
                      </a:lnTo>
                      <a:lnTo>
                        <a:pt x="149" y="186"/>
                      </a:lnTo>
                      <a:lnTo>
                        <a:pt x="149" y="182"/>
                      </a:lnTo>
                      <a:lnTo>
                        <a:pt x="149" y="174"/>
                      </a:lnTo>
                      <a:lnTo>
                        <a:pt x="149" y="169"/>
                      </a:lnTo>
                      <a:lnTo>
                        <a:pt x="149" y="163"/>
                      </a:lnTo>
                      <a:lnTo>
                        <a:pt x="149" y="157"/>
                      </a:lnTo>
                      <a:lnTo>
                        <a:pt x="149" y="152"/>
                      </a:lnTo>
                      <a:lnTo>
                        <a:pt x="150" y="146"/>
                      </a:lnTo>
                      <a:lnTo>
                        <a:pt x="150" y="140"/>
                      </a:lnTo>
                      <a:lnTo>
                        <a:pt x="150" y="136"/>
                      </a:lnTo>
                      <a:lnTo>
                        <a:pt x="150" y="131"/>
                      </a:lnTo>
                      <a:lnTo>
                        <a:pt x="152" y="125"/>
                      </a:lnTo>
                      <a:lnTo>
                        <a:pt x="152" y="119"/>
                      </a:lnTo>
                      <a:lnTo>
                        <a:pt x="154" y="114"/>
                      </a:lnTo>
                      <a:lnTo>
                        <a:pt x="154" y="108"/>
                      </a:lnTo>
                      <a:lnTo>
                        <a:pt x="156" y="102"/>
                      </a:lnTo>
                      <a:lnTo>
                        <a:pt x="156" y="98"/>
                      </a:lnTo>
                      <a:lnTo>
                        <a:pt x="158" y="93"/>
                      </a:lnTo>
                      <a:lnTo>
                        <a:pt x="158" y="89"/>
                      </a:lnTo>
                      <a:lnTo>
                        <a:pt x="160" y="83"/>
                      </a:lnTo>
                      <a:lnTo>
                        <a:pt x="160" y="77"/>
                      </a:lnTo>
                      <a:lnTo>
                        <a:pt x="162" y="74"/>
                      </a:lnTo>
                      <a:lnTo>
                        <a:pt x="162" y="68"/>
                      </a:lnTo>
                      <a:lnTo>
                        <a:pt x="162" y="64"/>
                      </a:lnTo>
                      <a:lnTo>
                        <a:pt x="164" y="58"/>
                      </a:lnTo>
                      <a:lnTo>
                        <a:pt x="166" y="57"/>
                      </a:lnTo>
                      <a:lnTo>
                        <a:pt x="166" y="51"/>
                      </a:lnTo>
                      <a:lnTo>
                        <a:pt x="166" y="47"/>
                      </a:lnTo>
                      <a:lnTo>
                        <a:pt x="168" y="43"/>
                      </a:lnTo>
                      <a:lnTo>
                        <a:pt x="168" y="39"/>
                      </a:lnTo>
                      <a:lnTo>
                        <a:pt x="168" y="36"/>
                      </a:lnTo>
                      <a:lnTo>
                        <a:pt x="169" y="32"/>
                      </a:lnTo>
                      <a:lnTo>
                        <a:pt x="171" y="30"/>
                      </a:lnTo>
                      <a:lnTo>
                        <a:pt x="171" y="26"/>
                      </a:lnTo>
                      <a:lnTo>
                        <a:pt x="171" y="24"/>
                      </a:lnTo>
                      <a:lnTo>
                        <a:pt x="173" y="20"/>
                      </a:lnTo>
                      <a:lnTo>
                        <a:pt x="173" y="17"/>
                      </a:lnTo>
                      <a:lnTo>
                        <a:pt x="173" y="15"/>
                      </a:lnTo>
                      <a:lnTo>
                        <a:pt x="175" y="11"/>
                      </a:lnTo>
                      <a:lnTo>
                        <a:pt x="175" y="7"/>
                      </a:lnTo>
                      <a:lnTo>
                        <a:pt x="177" y="3"/>
                      </a:lnTo>
                      <a:lnTo>
                        <a:pt x="177" y="1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52" name="Freeform 126"/>
                <p:cNvSpPr>
                  <a:spLocks/>
                </p:cNvSpPr>
                <p:nvPr/>
              </p:nvSpPr>
              <p:spPr bwMode="auto">
                <a:xfrm>
                  <a:off x="576" y="2496"/>
                  <a:ext cx="675" cy="934"/>
                </a:xfrm>
                <a:custGeom>
                  <a:avLst/>
                  <a:gdLst>
                    <a:gd name="T0" fmla="*/ 20 w 1350"/>
                    <a:gd name="T1" fmla="*/ 2 h 1868"/>
                    <a:gd name="T2" fmla="*/ 19 w 1350"/>
                    <a:gd name="T3" fmla="*/ 3 h 1868"/>
                    <a:gd name="T4" fmla="*/ 18 w 1350"/>
                    <a:gd name="T5" fmla="*/ 4 h 1868"/>
                    <a:gd name="T6" fmla="*/ 17 w 1350"/>
                    <a:gd name="T7" fmla="*/ 4 h 1868"/>
                    <a:gd name="T8" fmla="*/ 15 w 1350"/>
                    <a:gd name="T9" fmla="*/ 4 h 1868"/>
                    <a:gd name="T10" fmla="*/ 13 w 1350"/>
                    <a:gd name="T11" fmla="*/ 6 h 1868"/>
                    <a:gd name="T12" fmla="*/ 12 w 1350"/>
                    <a:gd name="T13" fmla="*/ 6 h 1868"/>
                    <a:gd name="T14" fmla="*/ 11 w 1350"/>
                    <a:gd name="T15" fmla="*/ 6 h 1868"/>
                    <a:gd name="T16" fmla="*/ 11 w 1350"/>
                    <a:gd name="T17" fmla="*/ 7 h 1868"/>
                    <a:gd name="T18" fmla="*/ 9 w 1350"/>
                    <a:gd name="T19" fmla="*/ 7 h 1868"/>
                    <a:gd name="T20" fmla="*/ 7 w 1350"/>
                    <a:gd name="T21" fmla="*/ 9 h 1868"/>
                    <a:gd name="T22" fmla="*/ 6 w 1350"/>
                    <a:gd name="T23" fmla="*/ 9 h 1868"/>
                    <a:gd name="T24" fmla="*/ 5 w 1350"/>
                    <a:gd name="T25" fmla="*/ 10 h 1868"/>
                    <a:gd name="T26" fmla="*/ 3 w 1350"/>
                    <a:gd name="T27" fmla="*/ 12 h 1868"/>
                    <a:gd name="T28" fmla="*/ 3 w 1350"/>
                    <a:gd name="T29" fmla="*/ 13 h 1868"/>
                    <a:gd name="T30" fmla="*/ 3 w 1350"/>
                    <a:gd name="T31" fmla="*/ 14 h 1868"/>
                    <a:gd name="T32" fmla="*/ 1 w 1350"/>
                    <a:gd name="T33" fmla="*/ 15 h 1868"/>
                    <a:gd name="T34" fmla="*/ 1 w 1350"/>
                    <a:gd name="T35" fmla="*/ 15 h 1868"/>
                    <a:gd name="T36" fmla="*/ 1 w 1350"/>
                    <a:gd name="T37" fmla="*/ 17 h 1868"/>
                    <a:gd name="T38" fmla="*/ 1 w 1350"/>
                    <a:gd name="T39" fmla="*/ 19 h 1868"/>
                    <a:gd name="T40" fmla="*/ 1 w 1350"/>
                    <a:gd name="T41" fmla="*/ 20 h 1868"/>
                    <a:gd name="T42" fmla="*/ 0 w 1350"/>
                    <a:gd name="T43" fmla="*/ 21 h 1868"/>
                    <a:gd name="T44" fmla="*/ 1 w 1350"/>
                    <a:gd name="T45" fmla="*/ 23 h 1868"/>
                    <a:gd name="T46" fmla="*/ 1 w 1350"/>
                    <a:gd name="T47" fmla="*/ 24 h 1868"/>
                    <a:gd name="T48" fmla="*/ 1 w 1350"/>
                    <a:gd name="T49" fmla="*/ 25 h 1868"/>
                    <a:gd name="T50" fmla="*/ 3 w 1350"/>
                    <a:gd name="T51" fmla="*/ 27 h 1868"/>
                    <a:gd name="T52" fmla="*/ 3 w 1350"/>
                    <a:gd name="T53" fmla="*/ 28 h 1868"/>
                    <a:gd name="T54" fmla="*/ 3 w 1350"/>
                    <a:gd name="T55" fmla="*/ 29 h 1868"/>
                    <a:gd name="T56" fmla="*/ 5 w 1350"/>
                    <a:gd name="T57" fmla="*/ 29 h 1868"/>
                    <a:gd name="T58" fmla="*/ 7 w 1350"/>
                    <a:gd name="T59" fmla="*/ 29 h 1868"/>
                    <a:gd name="T60" fmla="*/ 9 w 1350"/>
                    <a:gd name="T61" fmla="*/ 29 h 1868"/>
                    <a:gd name="T62" fmla="*/ 11 w 1350"/>
                    <a:gd name="T63" fmla="*/ 29 h 1868"/>
                    <a:gd name="T64" fmla="*/ 11 w 1350"/>
                    <a:gd name="T65" fmla="*/ 28 h 1868"/>
                    <a:gd name="T66" fmla="*/ 9 w 1350"/>
                    <a:gd name="T67" fmla="*/ 28 h 1868"/>
                    <a:gd name="T68" fmla="*/ 7 w 1350"/>
                    <a:gd name="T69" fmla="*/ 27 h 1868"/>
                    <a:gd name="T70" fmla="*/ 6 w 1350"/>
                    <a:gd name="T71" fmla="*/ 27 h 1868"/>
                    <a:gd name="T72" fmla="*/ 5 w 1350"/>
                    <a:gd name="T73" fmla="*/ 26 h 1868"/>
                    <a:gd name="T74" fmla="*/ 5 w 1350"/>
                    <a:gd name="T75" fmla="*/ 25 h 1868"/>
                    <a:gd name="T76" fmla="*/ 3 w 1350"/>
                    <a:gd name="T77" fmla="*/ 23 h 1868"/>
                    <a:gd name="T78" fmla="*/ 3 w 1350"/>
                    <a:gd name="T79" fmla="*/ 21 h 1868"/>
                    <a:gd name="T80" fmla="*/ 3 w 1350"/>
                    <a:gd name="T81" fmla="*/ 20 h 1868"/>
                    <a:gd name="T82" fmla="*/ 3 w 1350"/>
                    <a:gd name="T83" fmla="*/ 19 h 1868"/>
                    <a:gd name="T84" fmla="*/ 1 w 1350"/>
                    <a:gd name="T85" fmla="*/ 20 h 1868"/>
                    <a:gd name="T86" fmla="*/ 1 w 1350"/>
                    <a:gd name="T87" fmla="*/ 19 h 1868"/>
                    <a:gd name="T88" fmla="*/ 1 w 1350"/>
                    <a:gd name="T89" fmla="*/ 18 h 1868"/>
                    <a:gd name="T90" fmla="*/ 1 w 1350"/>
                    <a:gd name="T91" fmla="*/ 17 h 1868"/>
                    <a:gd name="T92" fmla="*/ 3 w 1350"/>
                    <a:gd name="T93" fmla="*/ 15 h 1868"/>
                    <a:gd name="T94" fmla="*/ 3 w 1350"/>
                    <a:gd name="T95" fmla="*/ 15 h 1868"/>
                    <a:gd name="T96" fmla="*/ 3 w 1350"/>
                    <a:gd name="T97" fmla="*/ 13 h 1868"/>
                    <a:gd name="T98" fmla="*/ 5 w 1350"/>
                    <a:gd name="T99" fmla="*/ 12 h 1868"/>
                    <a:gd name="T100" fmla="*/ 5 w 1350"/>
                    <a:gd name="T101" fmla="*/ 10 h 1868"/>
                    <a:gd name="T102" fmla="*/ 6 w 1350"/>
                    <a:gd name="T103" fmla="*/ 10 h 1868"/>
                    <a:gd name="T104" fmla="*/ 7 w 1350"/>
                    <a:gd name="T105" fmla="*/ 10 h 1868"/>
                    <a:gd name="T106" fmla="*/ 10 w 1350"/>
                    <a:gd name="T107" fmla="*/ 9 h 1868"/>
                    <a:gd name="T108" fmla="*/ 11 w 1350"/>
                    <a:gd name="T109" fmla="*/ 7 h 1868"/>
                    <a:gd name="T110" fmla="*/ 13 w 1350"/>
                    <a:gd name="T111" fmla="*/ 7 h 1868"/>
                    <a:gd name="T112" fmla="*/ 14 w 1350"/>
                    <a:gd name="T113" fmla="*/ 6 h 1868"/>
                    <a:gd name="T114" fmla="*/ 15 w 1350"/>
                    <a:gd name="T115" fmla="*/ 5 h 1868"/>
                    <a:gd name="T116" fmla="*/ 17 w 1350"/>
                    <a:gd name="T117" fmla="*/ 5 h 1868"/>
                    <a:gd name="T118" fmla="*/ 19 w 1350"/>
                    <a:gd name="T119" fmla="*/ 4 h 1868"/>
                    <a:gd name="T120" fmla="*/ 20 w 1350"/>
                    <a:gd name="T121" fmla="*/ 3 h 1868"/>
                    <a:gd name="T122" fmla="*/ 21 w 1350"/>
                    <a:gd name="T123" fmla="*/ 2 h 186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50"/>
                    <a:gd name="T187" fmla="*/ 0 h 1868"/>
                    <a:gd name="T188" fmla="*/ 1350 w 1350"/>
                    <a:gd name="T189" fmla="*/ 1868 h 186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50" h="1868">
                      <a:moveTo>
                        <a:pt x="1325" y="0"/>
                      </a:moveTo>
                      <a:lnTo>
                        <a:pt x="1323" y="2"/>
                      </a:lnTo>
                      <a:lnTo>
                        <a:pt x="1319" y="6"/>
                      </a:lnTo>
                      <a:lnTo>
                        <a:pt x="1317" y="8"/>
                      </a:lnTo>
                      <a:lnTo>
                        <a:pt x="1314" y="13"/>
                      </a:lnTo>
                      <a:lnTo>
                        <a:pt x="1312" y="17"/>
                      </a:lnTo>
                      <a:lnTo>
                        <a:pt x="1308" y="23"/>
                      </a:lnTo>
                      <a:lnTo>
                        <a:pt x="1302" y="27"/>
                      </a:lnTo>
                      <a:lnTo>
                        <a:pt x="1298" y="32"/>
                      </a:lnTo>
                      <a:lnTo>
                        <a:pt x="1295" y="36"/>
                      </a:lnTo>
                      <a:lnTo>
                        <a:pt x="1293" y="38"/>
                      </a:lnTo>
                      <a:lnTo>
                        <a:pt x="1289" y="42"/>
                      </a:lnTo>
                      <a:lnTo>
                        <a:pt x="1287" y="46"/>
                      </a:lnTo>
                      <a:lnTo>
                        <a:pt x="1285" y="49"/>
                      </a:lnTo>
                      <a:lnTo>
                        <a:pt x="1281" y="53"/>
                      </a:lnTo>
                      <a:lnTo>
                        <a:pt x="1277" y="57"/>
                      </a:lnTo>
                      <a:lnTo>
                        <a:pt x="1276" y="61"/>
                      </a:lnTo>
                      <a:lnTo>
                        <a:pt x="1272" y="63"/>
                      </a:lnTo>
                      <a:lnTo>
                        <a:pt x="1268" y="68"/>
                      </a:lnTo>
                      <a:lnTo>
                        <a:pt x="1266" y="70"/>
                      </a:lnTo>
                      <a:lnTo>
                        <a:pt x="1262" y="76"/>
                      </a:lnTo>
                      <a:lnTo>
                        <a:pt x="1258" y="80"/>
                      </a:lnTo>
                      <a:lnTo>
                        <a:pt x="1255" y="82"/>
                      </a:lnTo>
                      <a:lnTo>
                        <a:pt x="1251" y="87"/>
                      </a:lnTo>
                      <a:lnTo>
                        <a:pt x="1247" y="89"/>
                      </a:lnTo>
                      <a:lnTo>
                        <a:pt x="1243" y="93"/>
                      </a:lnTo>
                      <a:lnTo>
                        <a:pt x="1241" y="99"/>
                      </a:lnTo>
                      <a:lnTo>
                        <a:pt x="1236" y="103"/>
                      </a:lnTo>
                      <a:lnTo>
                        <a:pt x="1232" y="106"/>
                      </a:lnTo>
                      <a:lnTo>
                        <a:pt x="1228" y="110"/>
                      </a:lnTo>
                      <a:lnTo>
                        <a:pt x="1224" y="114"/>
                      </a:lnTo>
                      <a:lnTo>
                        <a:pt x="1220" y="118"/>
                      </a:lnTo>
                      <a:lnTo>
                        <a:pt x="1217" y="124"/>
                      </a:lnTo>
                      <a:lnTo>
                        <a:pt x="1213" y="127"/>
                      </a:lnTo>
                      <a:lnTo>
                        <a:pt x="1209" y="131"/>
                      </a:lnTo>
                      <a:lnTo>
                        <a:pt x="1205" y="135"/>
                      </a:lnTo>
                      <a:lnTo>
                        <a:pt x="1201" y="139"/>
                      </a:lnTo>
                      <a:lnTo>
                        <a:pt x="1198" y="143"/>
                      </a:lnTo>
                      <a:lnTo>
                        <a:pt x="1192" y="146"/>
                      </a:lnTo>
                      <a:lnTo>
                        <a:pt x="1188" y="150"/>
                      </a:lnTo>
                      <a:lnTo>
                        <a:pt x="1184" y="154"/>
                      </a:lnTo>
                      <a:lnTo>
                        <a:pt x="1181" y="158"/>
                      </a:lnTo>
                      <a:lnTo>
                        <a:pt x="1177" y="162"/>
                      </a:lnTo>
                      <a:lnTo>
                        <a:pt x="1173" y="163"/>
                      </a:lnTo>
                      <a:lnTo>
                        <a:pt x="1169" y="169"/>
                      </a:lnTo>
                      <a:lnTo>
                        <a:pt x="1165" y="171"/>
                      </a:lnTo>
                      <a:lnTo>
                        <a:pt x="1160" y="175"/>
                      </a:lnTo>
                      <a:lnTo>
                        <a:pt x="1156" y="177"/>
                      </a:lnTo>
                      <a:lnTo>
                        <a:pt x="1152" y="181"/>
                      </a:lnTo>
                      <a:lnTo>
                        <a:pt x="1148" y="184"/>
                      </a:lnTo>
                      <a:lnTo>
                        <a:pt x="1144" y="186"/>
                      </a:lnTo>
                      <a:lnTo>
                        <a:pt x="1141" y="190"/>
                      </a:lnTo>
                      <a:lnTo>
                        <a:pt x="1137" y="194"/>
                      </a:lnTo>
                      <a:lnTo>
                        <a:pt x="1133" y="194"/>
                      </a:lnTo>
                      <a:lnTo>
                        <a:pt x="1129" y="196"/>
                      </a:lnTo>
                      <a:lnTo>
                        <a:pt x="1125" y="200"/>
                      </a:lnTo>
                      <a:lnTo>
                        <a:pt x="1122" y="201"/>
                      </a:lnTo>
                      <a:lnTo>
                        <a:pt x="1118" y="203"/>
                      </a:lnTo>
                      <a:lnTo>
                        <a:pt x="1114" y="205"/>
                      </a:lnTo>
                      <a:lnTo>
                        <a:pt x="1110" y="207"/>
                      </a:lnTo>
                      <a:lnTo>
                        <a:pt x="1106" y="209"/>
                      </a:lnTo>
                      <a:lnTo>
                        <a:pt x="1104" y="209"/>
                      </a:lnTo>
                      <a:lnTo>
                        <a:pt x="1101" y="211"/>
                      </a:lnTo>
                      <a:lnTo>
                        <a:pt x="1097" y="213"/>
                      </a:lnTo>
                      <a:lnTo>
                        <a:pt x="1093" y="215"/>
                      </a:lnTo>
                      <a:lnTo>
                        <a:pt x="1091" y="215"/>
                      </a:lnTo>
                      <a:lnTo>
                        <a:pt x="1085" y="217"/>
                      </a:lnTo>
                      <a:lnTo>
                        <a:pt x="1084" y="219"/>
                      </a:lnTo>
                      <a:lnTo>
                        <a:pt x="1080" y="220"/>
                      </a:lnTo>
                      <a:lnTo>
                        <a:pt x="1078" y="220"/>
                      </a:lnTo>
                      <a:lnTo>
                        <a:pt x="1074" y="220"/>
                      </a:lnTo>
                      <a:lnTo>
                        <a:pt x="1070" y="220"/>
                      </a:lnTo>
                      <a:lnTo>
                        <a:pt x="1068" y="222"/>
                      </a:lnTo>
                      <a:lnTo>
                        <a:pt x="1063" y="224"/>
                      </a:lnTo>
                      <a:lnTo>
                        <a:pt x="1057" y="224"/>
                      </a:lnTo>
                      <a:lnTo>
                        <a:pt x="1051" y="224"/>
                      </a:lnTo>
                      <a:lnTo>
                        <a:pt x="1046" y="226"/>
                      </a:lnTo>
                      <a:lnTo>
                        <a:pt x="1040" y="226"/>
                      </a:lnTo>
                      <a:lnTo>
                        <a:pt x="1036" y="226"/>
                      </a:lnTo>
                      <a:lnTo>
                        <a:pt x="1030" y="226"/>
                      </a:lnTo>
                      <a:lnTo>
                        <a:pt x="1028" y="226"/>
                      </a:lnTo>
                      <a:lnTo>
                        <a:pt x="1023" y="224"/>
                      </a:lnTo>
                      <a:lnTo>
                        <a:pt x="1021" y="224"/>
                      </a:lnTo>
                      <a:lnTo>
                        <a:pt x="1017" y="224"/>
                      </a:lnTo>
                      <a:lnTo>
                        <a:pt x="1013" y="224"/>
                      </a:lnTo>
                      <a:lnTo>
                        <a:pt x="1009" y="222"/>
                      </a:lnTo>
                      <a:lnTo>
                        <a:pt x="1008" y="222"/>
                      </a:lnTo>
                      <a:lnTo>
                        <a:pt x="1004" y="220"/>
                      </a:lnTo>
                      <a:lnTo>
                        <a:pt x="1000" y="220"/>
                      </a:lnTo>
                      <a:lnTo>
                        <a:pt x="998" y="220"/>
                      </a:lnTo>
                      <a:lnTo>
                        <a:pt x="996" y="220"/>
                      </a:lnTo>
                      <a:lnTo>
                        <a:pt x="992" y="224"/>
                      </a:lnTo>
                      <a:lnTo>
                        <a:pt x="990" y="226"/>
                      </a:lnTo>
                      <a:lnTo>
                        <a:pt x="989" y="228"/>
                      </a:lnTo>
                      <a:lnTo>
                        <a:pt x="985" y="232"/>
                      </a:lnTo>
                      <a:lnTo>
                        <a:pt x="983" y="236"/>
                      </a:lnTo>
                      <a:lnTo>
                        <a:pt x="979" y="239"/>
                      </a:lnTo>
                      <a:lnTo>
                        <a:pt x="975" y="243"/>
                      </a:lnTo>
                      <a:lnTo>
                        <a:pt x="971" y="247"/>
                      </a:lnTo>
                      <a:lnTo>
                        <a:pt x="966" y="253"/>
                      </a:lnTo>
                      <a:lnTo>
                        <a:pt x="960" y="258"/>
                      </a:lnTo>
                      <a:lnTo>
                        <a:pt x="956" y="262"/>
                      </a:lnTo>
                      <a:lnTo>
                        <a:pt x="952" y="270"/>
                      </a:lnTo>
                      <a:lnTo>
                        <a:pt x="947" y="276"/>
                      </a:lnTo>
                      <a:lnTo>
                        <a:pt x="941" y="279"/>
                      </a:lnTo>
                      <a:lnTo>
                        <a:pt x="935" y="285"/>
                      </a:lnTo>
                      <a:lnTo>
                        <a:pt x="930" y="291"/>
                      </a:lnTo>
                      <a:lnTo>
                        <a:pt x="922" y="296"/>
                      </a:lnTo>
                      <a:lnTo>
                        <a:pt x="920" y="298"/>
                      </a:lnTo>
                      <a:lnTo>
                        <a:pt x="916" y="302"/>
                      </a:lnTo>
                      <a:lnTo>
                        <a:pt x="914" y="304"/>
                      </a:lnTo>
                      <a:lnTo>
                        <a:pt x="911" y="308"/>
                      </a:lnTo>
                      <a:lnTo>
                        <a:pt x="907" y="310"/>
                      </a:lnTo>
                      <a:lnTo>
                        <a:pt x="903" y="314"/>
                      </a:lnTo>
                      <a:lnTo>
                        <a:pt x="901" y="315"/>
                      </a:lnTo>
                      <a:lnTo>
                        <a:pt x="897" y="319"/>
                      </a:lnTo>
                      <a:lnTo>
                        <a:pt x="893" y="321"/>
                      </a:lnTo>
                      <a:lnTo>
                        <a:pt x="890" y="323"/>
                      </a:lnTo>
                      <a:lnTo>
                        <a:pt x="886" y="325"/>
                      </a:lnTo>
                      <a:lnTo>
                        <a:pt x="884" y="329"/>
                      </a:lnTo>
                      <a:lnTo>
                        <a:pt x="880" y="329"/>
                      </a:lnTo>
                      <a:lnTo>
                        <a:pt x="878" y="333"/>
                      </a:lnTo>
                      <a:lnTo>
                        <a:pt x="874" y="334"/>
                      </a:lnTo>
                      <a:lnTo>
                        <a:pt x="871" y="336"/>
                      </a:lnTo>
                      <a:lnTo>
                        <a:pt x="867" y="338"/>
                      </a:lnTo>
                      <a:lnTo>
                        <a:pt x="865" y="340"/>
                      </a:lnTo>
                      <a:lnTo>
                        <a:pt x="861" y="342"/>
                      </a:lnTo>
                      <a:lnTo>
                        <a:pt x="859" y="344"/>
                      </a:lnTo>
                      <a:lnTo>
                        <a:pt x="852" y="348"/>
                      </a:lnTo>
                      <a:lnTo>
                        <a:pt x="846" y="352"/>
                      </a:lnTo>
                      <a:lnTo>
                        <a:pt x="842" y="352"/>
                      </a:lnTo>
                      <a:lnTo>
                        <a:pt x="840" y="353"/>
                      </a:lnTo>
                      <a:lnTo>
                        <a:pt x="836" y="353"/>
                      </a:lnTo>
                      <a:lnTo>
                        <a:pt x="833" y="355"/>
                      </a:lnTo>
                      <a:lnTo>
                        <a:pt x="827" y="357"/>
                      </a:lnTo>
                      <a:lnTo>
                        <a:pt x="821" y="359"/>
                      </a:lnTo>
                      <a:lnTo>
                        <a:pt x="816" y="359"/>
                      </a:lnTo>
                      <a:lnTo>
                        <a:pt x="810" y="359"/>
                      </a:lnTo>
                      <a:lnTo>
                        <a:pt x="804" y="359"/>
                      </a:lnTo>
                      <a:lnTo>
                        <a:pt x="800" y="361"/>
                      </a:lnTo>
                      <a:lnTo>
                        <a:pt x="795" y="359"/>
                      </a:lnTo>
                      <a:lnTo>
                        <a:pt x="789" y="359"/>
                      </a:lnTo>
                      <a:lnTo>
                        <a:pt x="783" y="359"/>
                      </a:lnTo>
                      <a:lnTo>
                        <a:pt x="781" y="359"/>
                      </a:lnTo>
                      <a:lnTo>
                        <a:pt x="776" y="357"/>
                      </a:lnTo>
                      <a:lnTo>
                        <a:pt x="772" y="355"/>
                      </a:lnTo>
                      <a:lnTo>
                        <a:pt x="766" y="353"/>
                      </a:lnTo>
                      <a:lnTo>
                        <a:pt x="764" y="353"/>
                      </a:lnTo>
                      <a:lnTo>
                        <a:pt x="758" y="352"/>
                      </a:lnTo>
                      <a:lnTo>
                        <a:pt x="757" y="352"/>
                      </a:lnTo>
                      <a:lnTo>
                        <a:pt x="753" y="348"/>
                      </a:lnTo>
                      <a:lnTo>
                        <a:pt x="749" y="348"/>
                      </a:lnTo>
                      <a:lnTo>
                        <a:pt x="743" y="344"/>
                      </a:lnTo>
                      <a:lnTo>
                        <a:pt x="739" y="342"/>
                      </a:lnTo>
                      <a:lnTo>
                        <a:pt x="734" y="338"/>
                      </a:lnTo>
                      <a:lnTo>
                        <a:pt x="732" y="336"/>
                      </a:lnTo>
                      <a:lnTo>
                        <a:pt x="732" y="334"/>
                      </a:lnTo>
                      <a:lnTo>
                        <a:pt x="728" y="336"/>
                      </a:lnTo>
                      <a:lnTo>
                        <a:pt x="726" y="340"/>
                      </a:lnTo>
                      <a:lnTo>
                        <a:pt x="722" y="344"/>
                      </a:lnTo>
                      <a:lnTo>
                        <a:pt x="719" y="348"/>
                      </a:lnTo>
                      <a:lnTo>
                        <a:pt x="715" y="352"/>
                      </a:lnTo>
                      <a:lnTo>
                        <a:pt x="709" y="357"/>
                      </a:lnTo>
                      <a:lnTo>
                        <a:pt x="703" y="363"/>
                      </a:lnTo>
                      <a:lnTo>
                        <a:pt x="700" y="367"/>
                      </a:lnTo>
                      <a:lnTo>
                        <a:pt x="696" y="371"/>
                      </a:lnTo>
                      <a:lnTo>
                        <a:pt x="694" y="374"/>
                      </a:lnTo>
                      <a:lnTo>
                        <a:pt x="688" y="378"/>
                      </a:lnTo>
                      <a:lnTo>
                        <a:pt x="686" y="382"/>
                      </a:lnTo>
                      <a:lnTo>
                        <a:pt x="682" y="384"/>
                      </a:lnTo>
                      <a:lnTo>
                        <a:pt x="679" y="388"/>
                      </a:lnTo>
                      <a:lnTo>
                        <a:pt x="677" y="392"/>
                      </a:lnTo>
                      <a:lnTo>
                        <a:pt x="671" y="395"/>
                      </a:lnTo>
                      <a:lnTo>
                        <a:pt x="669" y="397"/>
                      </a:lnTo>
                      <a:lnTo>
                        <a:pt x="665" y="401"/>
                      </a:lnTo>
                      <a:lnTo>
                        <a:pt x="662" y="407"/>
                      </a:lnTo>
                      <a:lnTo>
                        <a:pt x="658" y="411"/>
                      </a:lnTo>
                      <a:lnTo>
                        <a:pt x="652" y="414"/>
                      </a:lnTo>
                      <a:lnTo>
                        <a:pt x="650" y="416"/>
                      </a:lnTo>
                      <a:lnTo>
                        <a:pt x="644" y="422"/>
                      </a:lnTo>
                      <a:lnTo>
                        <a:pt x="641" y="426"/>
                      </a:lnTo>
                      <a:lnTo>
                        <a:pt x="637" y="428"/>
                      </a:lnTo>
                      <a:lnTo>
                        <a:pt x="633" y="433"/>
                      </a:lnTo>
                      <a:lnTo>
                        <a:pt x="629" y="437"/>
                      </a:lnTo>
                      <a:lnTo>
                        <a:pt x="625" y="441"/>
                      </a:lnTo>
                      <a:lnTo>
                        <a:pt x="620" y="445"/>
                      </a:lnTo>
                      <a:lnTo>
                        <a:pt x="616" y="449"/>
                      </a:lnTo>
                      <a:lnTo>
                        <a:pt x="612" y="452"/>
                      </a:lnTo>
                      <a:lnTo>
                        <a:pt x="606" y="456"/>
                      </a:lnTo>
                      <a:lnTo>
                        <a:pt x="603" y="460"/>
                      </a:lnTo>
                      <a:lnTo>
                        <a:pt x="599" y="464"/>
                      </a:lnTo>
                      <a:lnTo>
                        <a:pt x="595" y="468"/>
                      </a:lnTo>
                      <a:lnTo>
                        <a:pt x="589" y="471"/>
                      </a:lnTo>
                      <a:lnTo>
                        <a:pt x="586" y="475"/>
                      </a:lnTo>
                      <a:lnTo>
                        <a:pt x="582" y="479"/>
                      </a:lnTo>
                      <a:lnTo>
                        <a:pt x="576" y="483"/>
                      </a:lnTo>
                      <a:lnTo>
                        <a:pt x="572" y="487"/>
                      </a:lnTo>
                      <a:lnTo>
                        <a:pt x="568" y="490"/>
                      </a:lnTo>
                      <a:lnTo>
                        <a:pt x="565" y="492"/>
                      </a:lnTo>
                      <a:lnTo>
                        <a:pt x="559" y="496"/>
                      </a:lnTo>
                      <a:lnTo>
                        <a:pt x="555" y="502"/>
                      </a:lnTo>
                      <a:lnTo>
                        <a:pt x="551" y="504"/>
                      </a:lnTo>
                      <a:lnTo>
                        <a:pt x="546" y="507"/>
                      </a:lnTo>
                      <a:lnTo>
                        <a:pt x="542" y="509"/>
                      </a:lnTo>
                      <a:lnTo>
                        <a:pt x="538" y="511"/>
                      </a:lnTo>
                      <a:lnTo>
                        <a:pt x="534" y="515"/>
                      </a:lnTo>
                      <a:lnTo>
                        <a:pt x="530" y="517"/>
                      </a:lnTo>
                      <a:lnTo>
                        <a:pt x="527" y="521"/>
                      </a:lnTo>
                      <a:lnTo>
                        <a:pt x="523" y="523"/>
                      </a:lnTo>
                      <a:lnTo>
                        <a:pt x="519" y="526"/>
                      </a:lnTo>
                      <a:lnTo>
                        <a:pt x="515" y="528"/>
                      </a:lnTo>
                      <a:lnTo>
                        <a:pt x="511" y="530"/>
                      </a:lnTo>
                      <a:lnTo>
                        <a:pt x="508" y="532"/>
                      </a:lnTo>
                      <a:lnTo>
                        <a:pt x="504" y="534"/>
                      </a:lnTo>
                      <a:lnTo>
                        <a:pt x="500" y="536"/>
                      </a:lnTo>
                      <a:lnTo>
                        <a:pt x="496" y="536"/>
                      </a:lnTo>
                      <a:lnTo>
                        <a:pt x="494" y="540"/>
                      </a:lnTo>
                      <a:lnTo>
                        <a:pt x="490" y="540"/>
                      </a:lnTo>
                      <a:lnTo>
                        <a:pt x="487" y="542"/>
                      </a:lnTo>
                      <a:lnTo>
                        <a:pt x="483" y="542"/>
                      </a:lnTo>
                      <a:lnTo>
                        <a:pt x="481" y="545"/>
                      </a:lnTo>
                      <a:lnTo>
                        <a:pt x="473" y="547"/>
                      </a:lnTo>
                      <a:lnTo>
                        <a:pt x="470" y="549"/>
                      </a:lnTo>
                      <a:lnTo>
                        <a:pt x="462" y="549"/>
                      </a:lnTo>
                      <a:lnTo>
                        <a:pt x="456" y="549"/>
                      </a:lnTo>
                      <a:lnTo>
                        <a:pt x="452" y="551"/>
                      </a:lnTo>
                      <a:lnTo>
                        <a:pt x="447" y="553"/>
                      </a:lnTo>
                      <a:lnTo>
                        <a:pt x="443" y="553"/>
                      </a:lnTo>
                      <a:lnTo>
                        <a:pt x="437" y="553"/>
                      </a:lnTo>
                      <a:lnTo>
                        <a:pt x="435" y="553"/>
                      </a:lnTo>
                      <a:lnTo>
                        <a:pt x="430" y="553"/>
                      </a:lnTo>
                      <a:lnTo>
                        <a:pt x="426" y="551"/>
                      </a:lnTo>
                      <a:lnTo>
                        <a:pt x="424" y="551"/>
                      </a:lnTo>
                      <a:lnTo>
                        <a:pt x="420" y="549"/>
                      </a:lnTo>
                      <a:lnTo>
                        <a:pt x="416" y="549"/>
                      </a:lnTo>
                      <a:lnTo>
                        <a:pt x="411" y="547"/>
                      </a:lnTo>
                      <a:lnTo>
                        <a:pt x="407" y="547"/>
                      </a:lnTo>
                      <a:lnTo>
                        <a:pt x="403" y="545"/>
                      </a:lnTo>
                      <a:lnTo>
                        <a:pt x="401" y="545"/>
                      </a:lnTo>
                      <a:lnTo>
                        <a:pt x="399" y="542"/>
                      </a:lnTo>
                      <a:lnTo>
                        <a:pt x="397" y="545"/>
                      </a:lnTo>
                      <a:lnTo>
                        <a:pt x="394" y="547"/>
                      </a:lnTo>
                      <a:lnTo>
                        <a:pt x="392" y="549"/>
                      </a:lnTo>
                      <a:lnTo>
                        <a:pt x="388" y="553"/>
                      </a:lnTo>
                      <a:lnTo>
                        <a:pt x="382" y="557"/>
                      </a:lnTo>
                      <a:lnTo>
                        <a:pt x="380" y="561"/>
                      </a:lnTo>
                      <a:lnTo>
                        <a:pt x="374" y="566"/>
                      </a:lnTo>
                      <a:lnTo>
                        <a:pt x="369" y="572"/>
                      </a:lnTo>
                      <a:lnTo>
                        <a:pt x="363" y="578"/>
                      </a:lnTo>
                      <a:lnTo>
                        <a:pt x="357" y="583"/>
                      </a:lnTo>
                      <a:lnTo>
                        <a:pt x="354" y="585"/>
                      </a:lnTo>
                      <a:lnTo>
                        <a:pt x="350" y="589"/>
                      </a:lnTo>
                      <a:lnTo>
                        <a:pt x="346" y="593"/>
                      </a:lnTo>
                      <a:lnTo>
                        <a:pt x="344" y="597"/>
                      </a:lnTo>
                      <a:lnTo>
                        <a:pt x="340" y="599"/>
                      </a:lnTo>
                      <a:lnTo>
                        <a:pt x="336" y="602"/>
                      </a:lnTo>
                      <a:lnTo>
                        <a:pt x="333" y="608"/>
                      </a:lnTo>
                      <a:lnTo>
                        <a:pt x="331" y="610"/>
                      </a:lnTo>
                      <a:lnTo>
                        <a:pt x="325" y="614"/>
                      </a:lnTo>
                      <a:lnTo>
                        <a:pt x="323" y="618"/>
                      </a:lnTo>
                      <a:lnTo>
                        <a:pt x="317" y="621"/>
                      </a:lnTo>
                      <a:lnTo>
                        <a:pt x="314" y="627"/>
                      </a:lnTo>
                      <a:lnTo>
                        <a:pt x="310" y="629"/>
                      </a:lnTo>
                      <a:lnTo>
                        <a:pt x="306" y="633"/>
                      </a:lnTo>
                      <a:lnTo>
                        <a:pt x="302" y="637"/>
                      </a:lnTo>
                      <a:lnTo>
                        <a:pt x="298" y="642"/>
                      </a:lnTo>
                      <a:lnTo>
                        <a:pt x="295" y="646"/>
                      </a:lnTo>
                      <a:lnTo>
                        <a:pt x="291" y="650"/>
                      </a:lnTo>
                      <a:lnTo>
                        <a:pt x="287" y="656"/>
                      </a:lnTo>
                      <a:lnTo>
                        <a:pt x="283" y="659"/>
                      </a:lnTo>
                      <a:lnTo>
                        <a:pt x="279" y="663"/>
                      </a:lnTo>
                      <a:lnTo>
                        <a:pt x="276" y="669"/>
                      </a:lnTo>
                      <a:lnTo>
                        <a:pt x="272" y="673"/>
                      </a:lnTo>
                      <a:lnTo>
                        <a:pt x="268" y="678"/>
                      </a:lnTo>
                      <a:lnTo>
                        <a:pt x="262" y="680"/>
                      </a:lnTo>
                      <a:lnTo>
                        <a:pt x="259" y="686"/>
                      </a:lnTo>
                      <a:lnTo>
                        <a:pt x="255" y="690"/>
                      </a:lnTo>
                      <a:lnTo>
                        <a:pt x="251" y="694"/>
                      </a:lnTo>
                      <a:lnTo>
                        <a:pt x="247" y="699"/>
                      </a:lnTo>
                      <a:lnTo>
                        <a:pt x="243" y="705"/>
                      </a:lnTo>
                      <a:lnTo>
                        <a:pt x="240" y="709"/>
                      </a:lnTo>
                      <a:lnTo>
                        <a:pt x="236" y="713"/>
                      </a:lnTo>
                      <a:lnTo>
                        <a:pt x="232" y="718"/>
                      </a:lnTo>
                      <a:lnTo>
                        <a:pt x="228" y="722"/>
                      </a:lnTo>
                      <a:lnTo>
                        <a:pt x="224" y="728"/>
                      </a:lnTo>
                      <a:lnTo>
                        <a:pt x="222" y="732"/>
                      </a:lnTo>
                      <a:lnTo>
                        <a:pt x="219" y="735"/>
                      </a:lnTo>
                      <a:lnTo>
                        <a:pt x="215" y="741"/>
                      </a:lnTo>
                      <a:lnTo>
                        <a:pt x="211" y="745"/>
                      </a:lnTo>
                      <a:lnTo>
                        <a:pt x="209" y="751"/>
                      </a:lnTo>
                      <a:lnTo>
                        <a:pt x="205" y="755"/>
                      </a:lnTo>
                      <a:lnTo>
                        <a:pt x="202" y="758"/>
                      </a:lnTo>
                      <a:lnTo>
                        <a:pt x="198" y="762"/>
                      </a:lnTo>
                      <a:lnTo>
                        <a:pt x="196" y="768"/>
                      </a:lnTo>
                      <a:lnTo>
                        <a:pt x="192" y="772"/>
                      </a:lnTo>
                      <a:lnTo>
                        <a:pt x="190" y="775"/>
                      </a:lnTo>
                      <a:lnTo>
                        <a:pt x="186" y="779"/>
                      </a:lnTo>
                      <a:lnTo>
                        <a:pt x="184" y="785"/>
                      </a:lnTo>
                      <a:lnTo>
                        <a:pt x="181" y="789"/>
                      </a:lnTo>
                      <a:lnTo>
                        <a:pt x="179" y="793"/>
                      </a:lnTo>
                      <a:lnTo>
                        <a:pt x="175" y="796"/>
                      </a:lnTo>
                      <a:lnTo>
                        <a:pt x="173" y="800"/>
                      </a:lnTo>
                      <a:lnTo>
                        <a:pt x="171" y="804"/>
                      </a:lnTo>
                      <a:lnTo>
                        <a:pt x="169" y="810"/>
                      </a:lnTo>
                      <a:lnTo>
                        <a:pt x="167" y="813"/>
                      </a:lnTo>
                      <a:lnTo>
                        <a:pt x="165" y="817"/>
                      </a:lnTo>
                      <a:lnTo>
                        <a:pt x="163" y="819"/>
                      </a:lnTo>
                      <a:lnTo>
                        <a:pt x="162" y="825"/>
                      </a:lnTo>
                      <a:lnTo>
                        <a:pt x="158" y="829"/>
                      </a:lnTo>
                      <a:lnTo>
                        <a:pt x="156" y="832"/>
                      </a:lnTo>
                      <a:lnTo>
                        <a:pt x="154" y="836"/>
                      </a:lnTo>
                      <a:lnTo>
                        <a:pt x="154" y="838"/>
                      </a:lnTo>
                      <a:lnTo>
                        <a:pt x="152" y="842"/>
                      </a:lnTo>
                      <a:lnTo>
                        <a:pt x="150" y="846"/>
                      </a:lnTo>
                      <a:lnTo>
                        <a:pt x="148" y="850"/>
                      </a:lnTo>
                      <a:lnTo>
                        <a:pt x="146" y="853"/>
                      </a:lnTo>
                      <a:lnTo>
                        <a:pt x="144" y="855"/>
                      </a:lnTo>
                      <a:lnTo>
                        <a:pt x="143" y="859"/>
                      </a:lnTo>
                      <a:lnTo>
                        <a:pt x="141" y="863"/>
                      </a:lnTo>
                      <a:lnTo>
                        <a:pt x="141" y="867"/>
                      </a:lnTo>
                      <a:lnTo>
                        <a:pt x="139" y="869"/>
                      </a:lnTo>
                      <a:lnTo>
                        <a:pt x="139" y="872"/>
                      </a:lnTo>
                      <a:lnTo>
                        <a:pt x="135" y="876"/>
                      </a:lnTo>
                      <a:lnTo>
                        <a:pt x="133" y="882"/>
                      </a:lnTo>
                      <a:lnTo>
                        <a:pt x="131" y="888"/>
                      </a:lnTo>
                      <a:lnTo>
                        <a:pt x="129" y="893"/>
                      </a:lnTo>
                      <a:lnTo>
                        <a:pt x="127" y="897"/>
                      </a:lnTo>
                      <a:lnTo>
                        <a:pt x="127" y="901"/>
                      </a:lnTo>
                      <a:lnTo>
                        <a:pt x="125" y="905"/>
                      </a:lnTo>
                      <a:lnTo>
                        <a:pt x="124" y="908"/>
                      </a:lnTo>
                      <a:lnTo>
                        <a:pt x="122" y="914"/>
                      </a:lnTo>
                      <a:lnTo>
                        <a:pt x="122" y="918"/>
                      </a:lnTo>
                      <a:lnTo>
                        <a:pt x="122" y="922"/>
                      </a:lnTo>
                      <a:lnTo>
                        <a:pt x="122" y="924"/>
                      </a:lnTo>
                      <a:lnTo>
                        <a:pt x="67" y="899"/>
                      </a:lnTo>
                      <a:lnTo>
                        <a:pt x="65" y="899"/>
                      </a:lnTo>
                      <a:lnTo>
                        <a:pt x="65" y="903"/>
                      </a:lnTo>
                      <a:lnTo>
                        <a:pt x="63" y="905"/>
                      </a:lnTo>
                      <a:lnTo>
                        <a:pt x="61" y="907"/>
                      </a:lnTo>
                      <a:lnTo>
                        <a:pt x="61" y="910"/>
                      </a:lnTo>
                      <a:lnTo>
                        <a:pt x="61" y="912"/>
                      </a:lnTo>
                      <a:lnTo>
                        <a:pt x="59" y="916"/>
                      </a:lnTo>
                      <a:lnTo>
                        <a:pt x="57" y="920"/>
                      </a:lnTo>
                      <a:lnTo>
                        <a:pt x="55" y="924"/>
                      </a:lnTo>
                      <a:lnTo>
                        <a:pt x="55" y="929"/>
                      </a:lnTo>
                      <a:lnTo>
                        <a:pt x="53" y="935"/>
                      </a:lnTo>
                      <a:lnTo>
                        <a:pt x="53" y="939"/>
                      </a:lnTo>
                      <a:lnTo>
                        <a:pt x="51" y="943"/>
                      </a:lnTo>
                      <a:lnTo>
                        <a:pt x="51" y="945"/>
                      </a:lnTo>
                      <a:lnTo>
                        <a:pt x="49" y="950"/>
                      </a:lnTo>
                      <a:lnTo>
                        <a:pt x="49" y="954"/>
                      </a:lnTo>
                      <a:lnTo>
                        <a:pt x="48" y="956"/>
                      </a:lnTo>
                      <a:lnTo>
                        <a:pt x="48" y="958"/>
                      </a:lnTo>
                      <a:lnTo>
                        <a:pt x="46" y="962"/>
                      </a:lnTo>
                      <a:lnTo>
                        <a:pt x="46" y="965"/>
                      </a:lnTo>
                      <a:lnTo>
                        <a:pt x="46" y="969"/>
                      </a:lnTo>
                      <a:lnTo>
                        <a:pt x="44" y="973"/>
                      </a:lnTo>
                      <a:lnTo>
                        <a:pt x="42" y="975"/>
                      </a:lnTo>
                      <a:lnTo>
                        <a:pt x="42" y="981"/>
                      </a:lnTo>
                      <a:lnTo>
                        <a:pt x="42" y="983"/>
                      </a:lnTo>
                      <a:lnTo>
                        <a:pt x="42" y="986"/>
                      </a:lnTo>
                      <a:lnTo>
                        <a:pt x="40" y="992"/>
                      </a:lnTo>
                      <a:lnTo>
                        <a:pt x="40" y="996"/>
                      </a:lnTo>
                      <a:lnTo>
                        <a:pt x="38" y="1000"/>
                      </a:lnTo>
                      <a:lnTo>
                        <a:pt x="38" y="1003"/>
                      </a:lnTo>
                      <a:lnTo>
                        <a:pt x="36" y="1007"/>
                      </a:lnTo>
                      <a:lnTo>
                        <a:pt x="36" y="1013"/>
                      </a:lnTo>
                      <a:lnTo>
                        <a:pt x="36" y="1015"/>
                      </a:lnTo>
                      <a:lnTo>
                        <a:pt x="36" y="1021"/>
                      </a:lnTo>
                      <a:lnTo>
                        <a:pt x="34" y="1024"/>
                      </a:lnTo>
                      <a:lnTo>
                        <a:pt x="34" y="1030"/>
                      </a:lnTo>
                      <a:lnTo>
                        <a:pt x="34" y="1032"/>
                      </a:lnTo>
                      <a:lnTo>
                        <a:pt x="34" y="1038"/>
                      </a:lnTo>
                      <a:lnTo>
                        <a:pt x="32" y="1043"/>
                      </a:lnTo>
                      <a:lnTo>
                        <a:pt x="32" y="1047"/>
                      </a:lnTo>
                      <a:lnTo>
                        <a:pt x="30" y="1051"/>
                      </a:lnTo>
                      <a:lnTo>
                        <a:pt x="30" y="1057"/>
                      </a:lnTo>
                      <a:lnTo>
                        <a:pt x="30" y="1060"/>
                      </a:lnTo>
                      <a:lnTo>
                        <a:pt x="30" y="1066"/>
                      </a:lnTo>
                      <a:lnTo>
                        <a:pt x="29" y="1070"/>
                      </a:lnTo>
                      <a:lnTo>
                        <a:pt x="29" y="1076"/>
                      </a:lnTo>
                      <a:lnTo>
                        <a:pt x="29" y="1081"/>
                      </a:lnTo>
                      <a:lnTo>
                        <a:pt x="29" y="1087"/>
                      </a:lnTo>
                      <a:lnTo>
                        <a:pt x="29" y="1091"/>
                      </a:lnTo>
                      <a:lnTo>
                        <a:pt x="29" y="1095"/>
                      </a:lnTo>
                      <a:lnTo>
                        <a:pt x="29" y="1100"/>
                      </a:lnTo>
                      <a:lnTo>
                        <a:pt x="29" y="1106"/>
                      </a:lnTo>
                      <a:lnTo>
                        <a:pt x="29" y="1112"/>
                      </a:lnTo>
                      <a:lnTo>
                        <a:pt x="29" y="1116"/>
                      </a:lnTo>
                      <a:lnTo>
                        <a:pt x="29" y="1121"/>
                      </a:lnTo>
                      <a:lnTo>
                        <a:pt x="29" y="1127"/>
                      </a:lnTo>
                      <a:lnTo>
                        <a:pt x="29" y="1131"/>
                      </a:lnTo>
                      <a:lnTo>
                        <a:pt x="29" y="1137"/>
                      </a:lnTo>
                      <a:lnTo>
                        <a:pt x="29" y="1140"/>
                      </a:lnTo>
                      <a:lnTo>
                        <a:pt x="29" y="1146"/>
                      </a:lnTo>
                      <a:lnTo>
                        <a:pt x="29" y="1152"/>
                      </a:lnTo>
                      <a:lnTo>
                        <a:pt x="29" y="1157"/>
                      </a:lnTo>
                      <a:lnTo>
                        <a:pt x="29" y="1161"/>
                      </a:lnTo>
                      <a:lnTo>
                        <a:pt x="29" y="1167"/>
                      </a:lnTo>
                      <a:lnTo>
                        <a:pt x="29" y="1171"/>
                      </a:lnTo>
                      <a:lnTo>
                        <a:pt x="29" y="1176"/>
                      </a:lnTo>
                      <a:lnTo>
                        <a:pt x="29" y="1182"/>
                      </a:lnTo>
                      <a:lnTo>
                        <a:pt x="29" y="1188"/>
                      </a:lnTo>
                      <a:lnTo>
                        <a:pt x="29" y="1192"/>
                      </a:lnTo>
                      <a:lnTo>
                        <a:pt x="29" y="1197"/>
                      </a:lnTo>
                      <a:lnTo>
                        <a:pt x="29" y="1201"/>
                      </a:lnTo>
                      <a:lnTo>
                        <a:pt x="30" y="1207"/>
                      </a:lnTo>
                      <a:lnTo>
                        <a:pt x="30" y="1211"/>
                      </a:lnTo>
                      <a:lnTo>
                        <a:pt x="30" y="1216"/>
                      </a:lnTo>
                      <a:lnTo>
                        <a:pt x="30" y="1220"/>
                      </a:lnTo>
                      <a:lnTo>
                        <a:pt x="30" y="1226"/>
                      </a:lnTo>
                      <a:lnTo>
                        <a:pt x="30" y="1230"/>
                      </a:lnTo>
                      <a:lnTo>
                        <a:pt x="30" y="1233"/>
                      </a:lnTo>
                      <a:lnTo>
                        <a:pt x="32" y="1239"/>
                      </a:lnTo>
                      <a:lnTo>
                        <a:pt x="34" y="1243"/>
                      </a:lnTo>
                      <a:lnTo>
                        <a:pt x="34" y="1247"/>
                      </a:lnTo>
                      <a:lnTo>
                        <a:pt x="34" y="1251"/>
                      </a:lnTo>
                      <a:lnTo>
                        <a:pt x="34" y="1254"/>
                      </a:lnTo>
                      <a:lnTo>
                        <a:pt x="34" y="1258"/>
                      </a:lnTo>
                      <a:lnTo>
                        <a:pt x="34" y="1262"/>
                      </a:lnTo>
                      <a:lnTo>
                        <a:pt x="34" y="1266"/>
                      </a:lnTo>
                      <a:lnTo>
                        <a:pt x="36" y="1270"/>
                      </a:lnTo>
                      <a:lnTo>
                        <a:pt x="36" y="1275"/>
                      </a:lnTo>
                      <a:lnTo>
                        <a:pt x="36" y="1277"/>
                      </a:lnTo>
                      <a:lnTo>
                        <a:pt x="36" y="1281"/>
                      </a:lnTo>
                      <a:lnTo>
                        <a:pt x="36" y="1285"/>
                      </a:lnTo>
                      <a:lnTo>
                        <a:pt x="36" y="1289"/>
                      </a:lnTo>
                      <a:lnTo>
                        <a:pt x="38" y="1294"/>
                      </a:lnTo>
                      <a:lnTo>
                        <a:pt x="40" y="1300"/>
                      </a:lnTo>
                      <a:lnTo>
                        <a:pt x="40" y="1304"/>
                      </a:lnTo>
                      <a:lnTo>
                        <a:pt x="40" y="1308"/>
                      </a:lnTo>
                      <a:lnTo>
                        <a:pt x="40" y="1311"/>
                      </a:lnTo>
                      <a:lnTo>
                        <a:pt x="40" y="1315"/>
                      </a:lnTo>
                      <a:lnTo>
                        <a:pt x="42" y="1321"/>
                      </a:lnTo>
                      <a:lnTo>
                        <a:pt x="42" y="1323"/>
                      </a:lnTo>
                      <a:lnTo>
                        <a:pt x="0" y="1323"/>
                      </a:lnTo>
                      <a:lnTo>
                        <a:pt x="0" y="1327"/>
                      </a:lnTo>
                      <a:lnTo>
                        <a:pt x="0" y="1330"/>
                      </a:lnTo>
                      <a:lnTo>
                        <a:pt x="0" y="1334"/>
                      </a:lnTo>
                      <a:lnTo>
                        <a:pt x="0" y="1338"/>
                      </a:lnTo>
                      <a:lnTo>
                        <a:pt x="0" y="1344"/>
                      </a:lnTo>
                      <a:lnTo>
                        <a:pt x="0" y="1347"/>
                      </a:lnTo>
                      <a:lnTo>
                        <a:pt x="0" y="1353"/>
                      </a:lnTo>
                      <a:lnTo>
                        <a:pt x="0" y="1357"/>
                      </a:lnTo>
                      <a:lnTo>
                        <a:pt x="0" y="1361"/>
                      </a:lnTo>
                      <a:lnTo>
                        <a:pt x="0" y="1365"/>
                      </a:lnTo>
                      <a:lnTo>
                        <a:pt x="0" y="1366"/>
                      </a:lnTo>
                      <a:lnTo>
                        <a:pt x="0" y="1370"/>
                      </a:lnTo>
                      <a:lnTo>
                        <a:pt x="0" y="1374"/>
                      </a:lnTo>
                      <a:lnTo>
                        <a:pt x="0" y="1378"/>
                      </a:lnTo>
                      <a:lnTo>
                        <a:pt x="2" y="1382"/>
                      </a:lnTo>
                      <a:lnTo>
                        <a:pt x="2" y="1385"/>
                      </a:lnTo>
                      <a:lnTo>
                        <a:pt x="2" y="1389"/>
                      </a:lnTo>
                      <a:lnTo>
                        <a:pt x="4" y="1393"/>
                      </a:lnTo>
                      <a:lnTo>
                        <a:pt x="4" y="1399"/>
                      </a:lnTo>
                      <a:lnTo>
                        <a:pt x="6" y="1403"/>
                      </a:lnTo>
                      <a:lnTo>
                        <a:pt x="8" y="1406"/>
                      </a:lnTo>
                      <a:lnTo>
                        <a:pt x="8" y="1410"/>
                      </a:lnTo>
                      <a:lnTo>
                        <a:pt x="8" y="1416"/>
                      </a:lnTo>
                      <a:lnTo>
                        <a:pt x="10" y="1420"/>
                      </a:lnTo>
                      <a:lnTo>
                        <a:pt x="10" y="1423"/>
                      </a:lnTo>
                      <a:lnTo>
                        <a:pt x="11" y="1427"/>
                      </a:lnTo>
                      <a:lnTo>
                        <a:pt x="13" y="1433"/>
                      </a:lnTo>
                      <a:lnTo>
                        <a:pt x="15" y="1437"/>
                      </a:lnTo>
                      <a:lnTo>
                        <a:pt x="15" y="1441"/>
                      </a:lnTo>
                      <a:lnTo>
                        <a:pt x="17" y="1446"/>
                      </a:lnTo>
                      <a:lnTo>
                        <a:pt x="19" y="1452"/>
                      </a:lnTo>
                      <a:lnTo>
                        <a:pt x="21" y="1456"/>
                      </a:lnTo>
                      <a:lnTo>
                        <a:pt x="23" y="1461"/>
                      </a:lnTo>
                      <a:lnTo>
                        <a:pt x="23" y="1465"/>
                      </a:lnTo>
                      <a:lnTo>
                        <a:pt x="27" y="1471"/>
                      </a:lnTo>
                      <a:lnTo>
                        <a:pt x="27" y="1477"/>
                      </a:lnTo>
                      <a:lnTo>
                        <a:pt x="29" y="1480"/>
                      </a:lnTo>
                      <a:lnTo>
                        <a:pt x="30" y="1484"/>
                      </a:lnTo>
                      <a:lnTo>
                        <a:pt x="30" y="1490"/>
                      </a:lnTo>
                      <a:lnTo>
                        <a:pt x="34" y="1494"/>
                      </a:lnTo>
                      <a:lnTo>
                        <a:pt x="36" y="1498"/>
                      </a:lnTo>
                      <a:lnTo>
                        <a:pt x="36" y="1503"/>
                      </a:lnTo>
                      <a:lnTo>
                        <a:pt x="40" y="1509"/>
                      </a:lnTo>
                      <a:lnTo>
                        <a:pt x="42" y="1513"/>
                      </a:lnTo>
                      <a:lnTo>
                        <a:pt x="44" y="1517"/>
                      </a:lnTo>
                      <a:lnTo>
                        <a:pt x="46" y="1522"/>
                      </a:lnTo>
                      <a:lnTo>
                        <a:pt x="48" y="1528"/>
                      </a:lnTo>
                      <a:lnTo>
                        <a:pt x="51" y="1530"/>
                      </a:lnTo>
                      <a:lnTo>
                        <a:pt x="53" y="1536"/>
                      </a:lnTo>
                      <a:lnTo>
                        <a:pt x="55" y="1541"/>
                      </a:lnTo>
                      <a:lnTo>
                        <a:pt x="57" y="1545"/>
                      </a:lnTo>
                      <a:lnTo>
                        <a:pt x="59" y="1549"/>
                      </a:lnTo>
                      <a:lnTo>
                        <a:pt x="61" y="1555"/>
                      </a:lnTo>
                      <a:lnTo>
                        <a:pt x="65" y="1558"/>
                      </a:lnTo>
                      <a:lnTo>
                        <a:pt x="67" y="1562"/>
                      </a:lnTo>
                      <a:lnTo>
                        <a:pt x="68" y="1566"/>
                      </a:lnTo>
                      <a:lnTo>
                        <a:pt x="72" y="1572"/>
                      </a:lnTo>
                      <a:lnTo>
                        <a:pt x="74" y="1574"/>
                      </a:lnTo>
                      <a:lnTo>
                        <a:pt x="76" y="1579"/>
                      </a:lnTo>
                      <a:lnTo>
                        <a:pt x="78" y="1583"/>
                      </a:lnTo>
                      <a:lnTo>
                        <a:pt x="82" y="1587"/>
                      </a:lnTo>
                      <a:lnTo>
                        <a:pt x="84" y="1591"/>
                      </a:lnTo>
                      <a:lnTo>
                        <a:pt x="87" y="1593"/>
                      </a:lnTo>
                      <a:lnTo>
                        <a:pt x="89" y="1598"/>
                      </a:lnTo>
                      <a:lnTo>
                        <a:pt x="91" y="1602"/>
                      </a:lnTo>
                      <a:lnTo>
                        <a:pt x="93" y="1604"/>
                      </a:lnTo>
                      <a:lnTo>
                        <a:pt x="97" y="1608"/>
                      </a:lnTo>
                      <a:lnTo>
                        <a:pt x="99" y="1612"/>
                      </a:lnTo>
                      <a:lnTo>
                        <a:pt x="103" y="1615"/>
                      </a:lnTo>
                      <a:lnTo>
                        <a:pt x="105" y="1617"/>
                      </a:lnTo>
                      <a:lnTo>
                        <a:pt x="108" y="1621"/>
                      </a:lnTo>
                      <a:lnTo>
                        <a:pt x="110" y="1623"/>
                      </a:lnTo>
                      <a:lnTo>
                        <a:pt x="112" y="1627"/>
                      </a:lnTo>
                      <a:lnTo>
                        <a:pt x="116" y="1631"/>
                      </a:lnTo>
                      <a:lnTo>
                        <a:pt x="118" y="1634"/>
                      </a:lnTo>
                      <a:lnTo>
                        <a:pt x="124" y="1640"/>
                      </a:lnTo>
                      <a:lnTo>
                        <a:pt x="129" y="1644"/>
                      </a:lnTo>
                      <a:lnTo>
                        <a:pt x="135" y="1650"/>
                      </a:lnTo>
                      <a:lnTo>
                        <a:pt x="139" y="1655"/>
                      </a:lnTo>
                      <a:lnTo>
                        <a:pt x="143" y="1661"/>
                      </a:lnTo>
                      <a:lnTo>
                        <a:pt x="148" y="1665"/>
                      </a:lnTo>
                      <a:lnTo>
                        <a:pt x="152" y="1669"/>
                      </a:lnTo>
                      <a:lnTo>
                        <a:pt x="156" y="1672"/>
                      </a:lnTo>
                      <a:lnTo>
                        <a:pt x="160" y="1676"/>
                      </a:lnTo>
                      <a:lnTo>
                        <a:pt x="165" y="1680"/>
                      </a:lnTo>
                      <a:lnTo>
                        <a:pt x="167" y="1684"/>
                      </a:lnTo>
                      <a:lnTo>
                        <a:pt x="171" y="1686"/>
                      </a:lnTo>
                      <a:lnTo>
                        <a:pt x="177" y="1691"/>
                      </a:lnTo>
                      <a:lnTo>
                        <a:pt x="181" y="1693"/>
                      </a:lnTo>
                      <a:lnTo>
                        <a:pt x="184" y="1697"/>
                      </a:lnTo>
                      <a:lnTo>
                        <a:pt x="137" y="1722"/>
                      </a:lnTo>
                      <a:lnTo>
                        <a:pt x="141" y="1726"/>
                      </a:lnTo>
                      <a:lnTo>
                        <a:pt x="143" y="1726"/>
                      </a:lnTo>
                      <a:lnTo>
                        <a:pt x="146" y="1729"/>
                      </a:lnTo>
                      <a:lnTo>
                        <a:pt x="148" y="1731"/>
                      </a:lnTo>
                      <a:lnTo>
                        <a:pt x="152" y="1735"/>
                      </a:lnTo>
                      <a:lnTo>
                        <a:pt x="156" y="1741"/>
                      </a:lnTo>
                      <a:lnTo>
                        <a:pt x="160" y="1743"/>
                      </a:lnTo>
                      <a:lnTo>
                        <a:pt x="165" y="1748"/>
                      </a:lnTo>
                      <a:lnTo>
                        <a:pt x="171" y="1754"/>
                      </a:lnTo>
                      <a:lnTo>
                        <a:pt x="175" y="1756"/>
                      </a:lnTo>
                      <a:lnTo>
                        <a:pt x="181" y="1762"/>
                      </a:lnTo>
                      <a:lnTo>
                        <a:pt x="184" y="1766"/>
                      </a:lnTo>
                      <a:lnTo>
                        <a:pt x="188" y="1767"/>
                      </a:lnTo>
                      <a:lnTo>
                        <a:pt x="192" y="1769"/>
                      </a:lnTo>
                      <a:lnTo>
                        <a:pt x="194" y="1773"/>
                      </a:lnTo>
                      <a:lnTo>
                        <a:pt x="198" y="1775"/>
                      </a:lnTo>
                      <a:lnTo>
                        <a:pt x="202" y="1779"/>
                      </a:lnTo>
                      <a:lnTo>
                        <a:pt x="205" y="1781"/>
                      </a:lnTo>
                      <a:lnTo>
                        <a:pt x="209" y="1785"/>
                      </a:lnTo>
                      <a:lnTo>
                        <a:pt x="213" y="1786"/>
                      </a:lnTo>
                      <a:lnTo>
                        <a:pt x="217" y="1788"/>
                      </a:lnTo>
                      <a:lnTo>
                        <a:pt x="219" y="1792"/>
                      </a:lnTo>
                      <a:lnTo>
                        <a:pt x="224" y="1794"/>
                      </a:lnTo>
                      <a:lnTo>
                        <a:pt x="228" y="1798"/>
                      </a:lnTo>
                      <a:lnTo>
                        <a:pt x="234" y="1800"/>
                      </a:lnTo>
                      <a:lnTo>
                        <a:pt x="236" y="1804"/>
                      </a:lnTo>
                      <a:lnTo>
                        <a:pt x="241" y="1805"/>
                      </a:lnTo>
                      <a:lnTo>
                        <a:pt x="245" y="1807"/>
                      </a:lnTo>
                      <a:lnTo>
                        <a:pt x="249" y="1811"/>
                      </a:lnTo>
                      <a:lnTo>
                        <a:pt x="255" y="1813"/>
                      </a:lnTo>
                      <a:lnTo>
                        <a:pt x="260" y="1817"/>
                      </a:lnTo>
                      <a:lnTo>
                        <a:pt x="262" y="1819"/>
                      </a:lnTo>
                      <a:lnTo>
                        <a:pt x="268" y="1823"/>
                      </a:lnTo>
                      <a:lnTo>
                        <a:pt x="272" y="1824"/>
                      </a:lnTo>
                      <a:lnTo>
                        <a:pt x="278" y="1826"/>
                      </a:lnTo>
                      <a:lnTo>
                        <a:pt x="281" y="1828"/>
                      </a:lnTo>
                      <a:lnTo>
                        <a:pt x="287" y="1832"/>
                      </a:lnTo>
                      <a:lnTo>
                        <a:pt x="293" y="1834"/>
                      </a:lnTo>
                      <a:lnTo>
                        <a:pt x="298" y="1836"/>
                      </a:lnTo>
                      <a:lnTo>
                        <a:pt x="302" y="1838"/>
                      </a:lnTo>
                      <a:lnTo>
                        <a:pt x="308" y="1842"/>
                      </a:lnTo>
                      <a:lnTo>
                        <a:pt x="312" y="1842"/>
                      </a:lnTo>
                      <a:lnTo>
                        <a:pt x="317" y="1845"/>
                      </a:lnTo>
                      <a:lnTo>
                        <a:pt x="323" y="1847"/>
                      </a:lnTo>
                      <a:lnTo>
                        <a:pt x="329" y="1849"/>
                      </a:lnTo>
                      <a:lnTo>
                        <a:pt x="335" y="1851"/>
                      </a:lnTo>
                      <a:lnTo>
                        <a:pt x="340" y="1853"/>
                      </a:lnTo>
                      <a:lnTo>
                        <a:pt x="344" y="1855"/>
                      </a:lnTo>
                      <a:lnTo>
                        <a:pt x="350" y="1855"/>
                      </a:lnTo>
                      <a:lnTo>
                        <a:pt x="355" y="1857"/>
                      </a:lnTo>
                      <a:lnTo>
                        <a:pt x="361" y="1857"/>
                      </a:lnTo>
                      <a:lnTo>
                        <a:pt x="367" y="1859"/>
                      </a:lnTo>
                      <a:lnTo>
                        <a:pt x="373" y="1861"/>
                      </a:lnTo>
                      <a:lnTo>
                        <a:pt x="376" y="1862"/>
                      </a:lnTo>
                      <a:lnTo>
                        <a:pt x="382" y="1862"/>
                      </a:lnTo>
                      <a:lnTo>
                        <a:pt x="388" y="1862"/>
                      </a:lnTo>
                      <a:lnTo>
                        <a:pt x="394" y="1864"/>
                      </a:lnTo>
                      <a:lnTo>
                        <a:pt x="399" y="1864"/>
                      </a:lnTo>
                      <a:lnTo>
                        <a:pt x="407" y="1866"/>
                      </a:lnTo>
                      <a:lnTo>
                        <a:pt x="411" y="1866"/>
                      </a:lnTo>
                      <a:lnTo>
                        <a:pt x="416" y="1866"/>
                      </a:lnTo>
                      <a:lnTo>
                        <a:pt x="424" y="1866"/>
                      </a:lnTo>
                      <a:lnTo>
                        <a:pt x="430" y="1868"/>
                      </a:lnTo>
                      <a:lnTo>
                        <a:pt x="435" y="1868"/>
                      </a:lnTo>
                      <a:lnTo>
                        <a:pt x="439" y="1868"/>
                      </a:lnTo>
                      <a:lnTo>
                        <a:pt x="445" y="1868"/>
                      </a:lnTo>
                      <a:lnTo>
                        <a:pt x="451" y="1868"/>
                      </a:lnTo>
                      <a:lnTo>
                        <a:pt x="456" y="1868"/>
                      </a:lnTo>
                      <a:lnTo>
                        <a:pt x="462" y="1868"/>
                      </a:lnTo>
                      <a:lnTo>
                        <a:pt x="468" y="1868"/>
                      </a:lnTo>
                      <a:lnTo>
                        <a:pt x="473" y="1868"/>
                      </a:lnTo>
                      <a:lnTo>
                        <a:pt x="477" y="1868"/>
                      </a:lnTo>
                      <a:lnTo>
                        <a:pt x="483" y="1868"/>
                      </a:lnTo>
                      <a:lnTo>
                        <a:pt x="489" y="1866"/>
                      </a:lnTo>
                      <a:lnTo>
                        <a:pt x="494" y="1866"/>
                      </a:lnTo>
                      <a:lnTo>
                        <a:pt x="500" y="1866"/>
                      </a:lnTo>
                      <a:lnTo>
                        <a:pt x="506" y="1866"/>
                      </a:lnTo>
                      <a:lnTo>
                        <a:pt x="509" y="1866"/>
                      </a:lnTo>
                      <a:lnTo>
                        <a:pt x="517" y="1866"/>
                      </a:lnTo>
                      <a:lnTo>
                        <a:pt x="521" y="1864"/>
                      </a:lnTo>
                      <a:lnTo>
                        <a:pt x="525" y="1864"/>
                      </a:lnTo>
                      <a:lnTo>
                        <a:pt x="530" y="1862"/>
                      </a:lnTo>
                      <a:lnTo>
                        <a:pt x="536" y="1862"/>
                      </a:lnTo>
                      <a:lnTo>
                        <a:pt x="540" y="1861"/>
                      </a:lnTo>
                      <a:lnTo>
                        <a:pt x="546" y="1861"/>
                      </a:lnTo>
                      <a:lnTo>
                        <a:pt x="549" y="1859"/>
                      </a:lnTo>
                      <a:lnTo>
                        <a:pt x="555" y="1859"/>
                      </a:lnTo>
                      <a:lnTo>
                        <a:pt x="559" y="1857"/>
                      </a:lnTo>
                      <a:lnTo>
                        <a:pt x="565" y="1857"/>
                      </a:lnTo>
                      <a:lnTo>
                        <a:pt x="568" y="1855"/>
                      </a:lnTo>
                      <a:lnTo>
                        <a:pt x="574" y="1855"/>
                      </a:lnTo>
                      <a:lnTo>
                        <a:pt x="578" y="1853"/>
                      </a:lnTo>
                      <a:lnTo>
                        <a:pt x="582" y="1851"/>
                      </a:lnTo>
                      <a:lnTo>
                        <a:pt x="587" y="1851"/>
                      </a:lnTo>
                      <a:lnTo>
                        <a:pt x="591" y="1851"/>
                      </a:lnTo>
                      <a:lnTo>
                        <a:pt x="595" y="1849"/>
                      </a:lnTo>
                      <a:lnTo>
                        <a:pt x="599" y="1847"/>
                      </a:lnTo>
                      <a:lnTo>
                        <a:pt x="603" y="1847"/>
                      </a:lnTo>
                      <a:lnTo>
                        <a:pt x="606" y="1845"/>
                      </a:lnTo>
                      <a:lnTo>
                        <a:pt x="612" y="1843"/>
                      </a:lnTo>
                      <a:lnTo>
                        <a:pt x="614" y="1842"/>
                      </a:lnTo>
                      <a:lnTo>
                        <a:pt x="618" y="1842"/>
                      </a:lnTo>
                      <a:lnTo>
                        <a:pt x="622" y="1840"/>
                      </a:lnTo>
                      <a:lnTo>
                        <a:pt x="625" y="1838"/>
                      </a:lnTo>
                      <a:lnTo>
                        <a:pt x="629" y="1838"/>
                      </a:lnTo>
                      <a:lnTo>
                        <a:pt x="631" y="1836"/>
                      </a:lnTo>
                      <a:lnTo>
                        <a:pt x="635" y="1834"/>
                      </a:lnTo>
                      <a:lnTo>
                        <a:pt x="641" y="1832"/>
                      </a:lnTo>
                      <a:lnTo>
                        <a:pt x="646" y="1828"/>
                      </a:lnTo>
                      <a:lnTo>
                        <a:pt x="652" y="1824"/>
                      </a:lnTo>
                      <a:lnTo>
                        <a:pt x="656" y="1823"/>
                      </a:lnTo>
                      <a:lnTo>
                        <a:pt x="660" y="1819"/>
                      </a:lnTo>
                      <a:lnTo>
                        <a:pt x="663" y="1817"/>
                      </a:lnTo>
                      <a:lnTo>
                        <a:pt x="669" y="1809"/>
                      </a:lnTo>
                      <a:lnTo>
                        <a:pt x="673" y="1805"/>
                      </a:lnTo>
                      <a:lnTo>
                        <a:pt x="677" y="1798"/>
                      </a:lnTo>
                      <a:lnTo>
                        <a:pt x="679" y="1792"/>
                      </a:lnTo>
                      <a:lnTo>
                        <a:pt x="679" y="1786"/>
                      </a:lnTo>
                      <a:lnTo>
                        <a:pt x="679" y="1783"/>
                      </a:lnTo>
                      <a:lnTo>
                        <a:pt x="679" y="1777"/>
                      </a:lnTo>
                      <a:lnTo>
                        <a:pt x="679" y="1773"/>
                      </a:lnTo>
                      <a:lnTo>
                        <a:pt x="677" y="1769"/>
                      </a:lnTo>
                      <a:lnTo>
                        <a:pt x="675" y="1767"/>
                      </a:lnTo>
                      <a:lnTo>
                        <a:pt x="671" y="1762"/>
                      </a:lnTo>
                      <a:lnTo>
                        <a:pt x="669" y="1762"/>
                      </a:lnTo>
                      <a:lnTo>
                        <a:pt x="665" y="1762"/>
                      </a:lnTo>
                      <a:lnTo>
                        <a:pt x="660" y="1762"/>
                      </a:lnTo>
                      <a:lnTo>
                        <a:pt x="656" y="1760"/>
                      </a:lnTo>
                      <a:lnTo>
                        <a:pt x="654" y="1760"/>
                      </a:lnTo>
                      <a:lnTo>
                        <a:pt x="650" y="1760"/>
                      </a:lnTo>
                      <a:lnTo>
                        <a:pt x="646" y="1760"/>
                      </a:lnTo>
                      <a:lnTo>
                        <a:pt x="643" y="1760"/>
                      </a:lnTo>
                      <a:lnTo>
                        <a:pt x="639" y="1760"/>
                      </a:lnTo>
                      <a:lnTo>
                        <a:pt x="633" y="1760"/>
                      </a:lnTo>
                      <a:lnTo>
                        <a:pt x="631" y="1760"/>
                      </a:lnTo>
                      <a:lnTo>
                        <a:pt x="624" y="1758"/>
                      </a:lnTo>
                      <a:lnTo>
                        <a:pt x="620" y="1758"/>
                      </a:lnTo>
                      <a:lnTo>
                        <a:pt x="614" y="1756"/>
                      </a:lnTo>
                      <a:lnTo>
                        <a:pt x="608" y="1756"/>
                      </a:lnTo>
                      <a:lnTo>
                        <a:pt x="601" y="1756"/>
                      </a:lnTo>
                      <a:lnTo>
                        <a:pt x="595" y="1754"/>
                      </a:lnTo>
                      <a:lnTo>
                        <a:pt x="593" y="1754"/>
                      </a:lnTo>
                      <a:lnTo>
                        <a:pt x="589" y="1754"/>
                      </a:lnTo>
                      <a:lnTo>
                        <a:pt x="586" y="1752"/>
                      </a:lnTo>
                      <a:lnTo>
                        <a:pt x="584" y="1752"/>
                      </a:lnTo>
                      <a:lnTo>
                        <a:pt x="578" y="1750"/>
                      </a:lnTo>
                      <a:lnTo>
                        <a:pt x="576" y="1750"/>
                      </a:lnTo>
                      <a:lnTo>
                        <a:pt x="572" y="1748"/>
                      </a:lnTo>
                      <a:lnTo>
                        <a:pt x="568" y="1748"/>
                      </a:lnTo>
                      <a:lnTo>
                        <a:pt x="565" y="1748"/>
                      </a:lnTo>
                      <a:lnTo>
                        <a:pt x="561" y="1747"/>
                      </a:lnTo>
                      <a:lnTo>
                        <a:pt x="557" y="1747"/>
                      </a:lnTo>
                      <a:lnTo>
                        <a:pt x="555" y="1745"/>
                      </a:lnTo>
                      <a:lnTo>
                        <a:pt x="549" y="1745"/>
                      </a:lnTo>
                      <a:lnTo>
                        <a:pt x="546" y="1743"/>
                      </a:lnTo>
                      <a:lnTo>
                        <a:pt x="542" y="1743"/>
                      </a:lnTo>
                      <a:lnTo>
                        <a:pt x="538" y="1743"/>
                      </a:lnTo>
                      <a:lnTo>
                        <a:pt x="534" y="1741"/>
                      </a:lnTo>
                      <a:lnTo>
                        <a:pt x="530" y="1741"/>
                      </a:lnTo>
                      <a:lnTo>
                        <a:pt x="527" y="1737"/>
                      </a:lnTo>
                      <a:lnTo>
                        <a:pt x="523" y="1737"/>
                      </a:lnTo>
                      <a:lnTo>
                        <a:pt x="519" y="1735"/>
                      </a:lnTo>
                      <a:lnTo>
                        <a:pt x="515" y="1733"/>
                      </a:lnTo>
                      <a:lnTo>
                        <a:pt x="511" y="1731"/>
                      </a:lnTo>
                      <a:lnTo>
                        <a:pt x="506" y="1731"/>
                      </a:lnTo>
                      <a:lnTo>
                        <a:pt x="502" y="1729"/>
                      </a:lnTo>
                      <a:lnTo>
                        <a:pt x="498" y="1728"/>
                      </a:lnTo>
                      <a:lnTo>
                        <a:pt x="494" y="1726"/>
                      </a:lnTo>
                      <a:lnTo>
                        <a:pt x="489" y="1724"/>
                      </a:lnTo>
                      <a:lnTo>
                        <a:pt x="485" y="1722"/>
                      </a:lnTo>
                      <a:lnTo>
                        <a:pt x="481" y="1720"/>
                      </a:lnTo>
                      <a:lnTo>
                        <a:pt x="475" y="1718"/>
                      </a:lnTo>
                      <a:lnTo>
                        <a:pt x="473" y="1716"/>
                      </a:lnTo>
                      <a:lnTo>
                        <a:pt x="468" y="1714"/>
                      </a:lnTo>
                      <a:lnTo>
                        <a:pt x="464" y="1712"/>
                      </a:lnTo>
                      <a:lnTo>
                        <a:pt x="458" y="1710"/>
                      </a:lnTo>
                      <a:lnTo>
                        <a:pt x="454" y="1709"/>
                      </a:lnTo>
                      <a:lnTo>
                        <a:pt x="449" y="1707"/>
                      </a:lnTo>
                      <a:lnTo>
                        <a:pt x="445" y="1705"/>
                      </a:lnTo>
                      <a:lnTo>
                        <a:pt x="439" y="1701"/>
                      </a:lnTo>
                      <a:lnTo>
                        <a:pt x="437" y="1699"/>
                      </a:lnTo>
                      <a:lnTo>
                        <a:pt x="432" y="1697"/>
                      </a:lnTo>
                      <a:lnTo>
                        <a:pt x="428" y="1693"/>
                      </a:lnTo>
                      <a:lnTo>
                        <a:pt x="424" y="1691"/>
                      </a:lnTo>
                      <a:lnTo>
                        <a:pt x="418" y="1690"/>
                      </a:lnTo>
                      <a:lnTo>
                        <a:pt x="413" y="1686"/>
                      </a:lnTo>
                      <a:lnTo>
                        <a:pt x="411" y="1684"/>
                      </a:lnTo>
                      <a:lnTo>
                        <a:pt x="405" y="1682"/>
                      </a:lnTo>
                      <a:lnTo>
                        <a:pt x="401" y="1680"/>
                      </a:lnTo>
                      <a:lnTo>
                        <a:pt x="395" y="1676"/>
                      </a:lnTo>
                      <a:lnTo>
                        <a:pt x="392" y="1674"/>
                      </a:lnTo>
                      <a:lnTo>
                        <a:pt x="388" y="1671"/>
                      </a:lnTo>
                      <a:lnTo>
                        <a:pt x="382" y="1669"/>
                      </a:lnTo>
                      <a:lnTo>
                        <a:pt x="378" y="1665"/>
                      </a:lnTo>
                      <a:lnTo>
                        <a:pt x="374" y="1663"/>
                      </a:lnTo>
                      <a:lnTo>
                        <a:pt x="371" y="1659"/>
                      </a:lnTo>
                      <a:lnTo>
                        <a:pt x="367" y="1655"/>
                      </a:lnTo>
                      <a:lnTo>
                        <a:pt x="361" y="1653"/>
                      </a:lnTo>
                      <a:lnTo>
                        <a:pt x="357" y="1650"/>
                      </a:lnTo>
                      <a:lnTo>
                        <a:pt x="354" y="1648"/>
                      </a:lnTo>
                      <a:lnTo>
                        <a:pt x="350" y="1644"/>
                      </a:lnTo>
                      <a:lnTo>
                        <a:pt x="344" y="1640"/>
                      </a:lnTo>
                      <a:lnTo>
                        <a:pt x="340" y="1636"/>
                      </a:lnTo>
                      <a:lnTo>
                        <a:pt x="336" y="1634"/>
                      </a:lnTo>
                      <a:lnTo>
                        <a:pt x="333" y="1631"/>
                      </a:lnTo>
                      <a:lnTo>
                        <a:pt x="329" y="1625"/>
                      </a:lnTo>
                      <a:lnTo>
                        <a:pt x="325" y="1623"/>
                      </a:lnTo>
                      <a:lnTo>
                        <a:pt x="319" y="1619"/>
                      </a:lnTo>
                      <a:lnTo>
                        <a:pt x="317" y="1617"/>
                      </a:lnTo>
                      <a:lnTo>
                        <a:pt x="314" y="1612"/>
                      </a:lnTo>
                      <a:lnTo>
                        <a:pt x="310" y="1610"/>
                      </a:lnTo>
                      <a:lnTo>
                        <a:pt x="306" y="1604"/>
                      </a:lnTo>
                      <a:lnTo>
                        <a:pt x="302" y="1602"/>
                      </a:lnTo>
                      <a:lnTo>
                        <a:pt x="298" y="1598"/>
                      </a:lnTo>
                      <a:lnTo>
                        <a:pt x="295" y="1593"/>
                      </a:lnTo>
                      <a:lnTo>
                        <a:pt x="293" y="1591"/>
                      </a:lnTo>
                      <a:lnTo>
                        <a:pt x="289" y="1587"/>
                      </a:lnTo>
                      <a:lnTo>
                        <a:pt x="285" y="1583"/>
                      </a:lnTo>
                      <a:lnTo>
                        <a:pt x="281" y="1577"/>
                      </a:lnTo>
                      <a:lnTo>
                        <a:pt x="279" y="1574"/>
                      </a:lnTo>
                      <a:lnTo>
                        <a:pt x="276" y="1570"/>
                      </a:lnTo>
                      <a:lnTo>
                        <a:pt x="272" y="1566"/>
                      </a:lnTo>
                      <a:lnTo>
                        <a:pt x="270" y="1560"/>
                      </a:lnTo>
                      <a:lnTo>
                        <a:pt x="268" y="1558"/>
                      </a:lnTo>
                      <a:lnTo>
                        <a:pt x="266" y="1553"/>
                      </a:lnTo>
                      <a:lnTo>
                        <a:pt x="262" y="1549"/>
                      </a:lnTo>
                      <a:lnTo>
                        <a:pt x="260" y="1543"/>
                      </a:lnTo>
                      <a:lnTo>
                        <a:pt x="257" y="1539"/>
                      </a:lnTo>
                      <a:lnTo>
                        <a:pt x="255" y="1536"/>
                      </a:lnTo>
                      <a:lnTo>
                        <a:pt x="251" y="1530"/>
                      </a:lnTo>
                      <a:lnTo>
                        <a:pt x="249" y="1526"/>
                      </a:lnTo>
                      <a:lnTo>
                        <a:pt x="247" y="1520"/>
                      </a:lnTo>
                      <a:lnTo>
                        <a:pt x="243" y="1517"/>
                      </a:lnTo>
                      <a:lnTo>
                        <a:pt x="241" y="1511"/>
                      </a:lnTo>
                      <a:lnTo>
                        <a:pt x="240" y="1507"/>
                      </a:lnTo>
                      <a:lnTo>
                        <a:pt x="238" y="1501"/>
                      </a:lnTo>
                      <a:lnTo>
                        <a:pt x="236" y="1498"/>
                      </a:lnTo>
                      <a:lnTo>
                        <a:pt x="234" y="1492"/>
                      </a:lnTo>
                      <a:lnTo>
                        <a:pt x="232" y="1486"/>
                      </a:lnTo>
                      <a:lnTo>
                        <a:pt x="230" y="1482"/>
                      </a:lnTo>
                      <a:lnTo>
                        <a:pt x="230" y="1479"/>
                      </a:lnTo>
                      <a:lnTo>
                        <a:pt x="228" y="1473"/>
                      </a:lnTo>
                      <a:lnTo>
                        <a:pt x="226" y="1467"/>
                      </a:lnTo>
                      <a:lnTo>
                        <a:pt x="224" y="1461"/>
                      </a:lnTo>
                      <a:lnTo>
                        <a:pt x="222" y="1458"/>
                      </a:lnTo>
                      <a:lnTo>
                        <a:pt x="221" y="1452"/>
                      </a:lnTo>
                      <a:lnTo>
                        <a:pt x="219" y="1448"/>
                      </a:lnTo>
                      <a:lnTo>
                        <a:pt x="219" y="1442"/>
                      </a:lnTo>
                      <a:lnTo>
                        <a:pt x="217" y="1439"/>
                      </a:lnTo>
                      <a:lnTo>
                        <a:pt x="215" y="1433"/>
                      </a:lnTo>
                      <a:lnTo>
                        <a:pt x="215" y="1427"/>
                      </a:lnTo>
                      <a:lnTo>
                        <a:pt x="213" y="1422"/>
                      </a:lnTo>
                      <a:lnTo>
                        <a:pt x="213" y="1418"/>
                      </a:lnTo>
                      <a:lnTo>
                        <a:pt x="211" y="1414"/>
                      </a:lnTo>
                      <a:lnTo>
                        <a:pt x="211" y="1408"/>
                      </a:lnTo>
                      <a:lnTo>
                        <a:pt x="209" y="1403"/>
                      </a:lnTo>
                      <a:lnTo>
                        <a:pt x="209" y="1397"/>
                      </a:lnTo>
                      <a:lnTo>
                        <a:pt x="209" y="1391"/>
                      </a:lnTo>
                      <a:lnTo>
                        <a:pt x="207" y="1387"/>
                      </a:lnTo>
                      <a:lnTo>
                        <a:pt x="205" y="1382"/>
                      </a:lnTo>
                      <a:lnTo>
                        <a:pt x="205" y="1376"/>
                      </a:lnTo>
                      <a:lnTo>
                        <a:pt x="205" y="1372"/>
                      </a:lnTo>
                      <a:lnTo>
                        <a:pt x="203" y="1366"/>
                      </a:lnTo>
                      <a:lnTo>
                        <a:pt x="203" y="1361"/>
                      </a:lnTo>
                      <a:lnTo>
                        <a:pt x="203" y="1357"/>
                      </a:lnTo>
                      <a:lnTo>
                        <a:pt x="203" y="1351"/>
                      </a:lnTo>
                      <a:lnTo>
                        <a:pt x="202" y="1346"/>
                      </a:lnTo>
                      <a:lnTo>
                        <a:pt x="202" y="1340"/>
                      </a:lnTo>
                      <a:lnTo>
                        <a:pt x="202" y="1336"/>
                      </a:lnTo>
                      <a:lnTo>
                        <a:pt x="200" y="1330"/>
                      </a:lnTo>
                      <a:lnTo>
                        <a:pt x="200" y="1327"/>
                      </a:lnTo>
                      <a:lnTo>
                        <a:pt x="200" y="1321"/>
                      </a:lnTo>
                      <a:lnTo>
                        <a:pt x="200" y="1315"/>
                      </a:lnTo>
                      <a:lnTo>
                        <a:pt x="200" y="1311"/>
                      </a:lnTo>
                      <a:lnTo>
                        <a:pt x="200" y="1306"/>
                      </a:lnTo>
                      <a:lnTo>
                        <a:pt x="198" y="1302"/>
                      </a:lnTo>
                      <a:lnTo>
                        <a:pt x="198" y="1296"/>
                      </a:lnTo>
                      <a:lnTo>
                        <a:pt x="198" y="1290"/>
                      </a:lnTo>
                      <a:lnTo>
                        <a:pt x="198" y="1287"/>
                      </a:lnTo>
                      <a:lnTo>
                        <a:pt x="198" y="1283"/>
                      </a:lnTo>
                      <a:lnTo>
                        <a:pt x="198" y="1277"/>
                      </a:lnTo>
                      <a:lnTo>
                        <a:pt x="198" y="1271"/>
                      </a:lnTo>
                      <a:lnTo>
                        <a:pt x="198" y="1268"/>
                      </a:lnTo>
                      <a:lnTo>
                        <a:pt x="198" y="1264"/>
                      </a:lnTo>
                      <a:lnTo>
                        <a:pt x="198" y="1258"/>
                      </a:lnTo>
                      <a:lnTo>
                        <a:pt x="198" y="1254"/>
                      </a:lnTo>
                      <a:lnTo>
                        <a:pt x="198" y="1251"/>
                      </a:lnTo>
                      <a:lnTo>
                        <a:pt x="198" y="1245"/>
                      </a:lnTo>
                      <a:lnTo>
                        <a:pt x="198" y="1241"/>
                      </a:lnTo>
                      <a:lnTo>
                        <a:pt x="198" y="1237"/>
                      </a:lnTo>
                      <a:lnTo>
                        <a:pt x="198" y="1233"/>
                      </a:lnTo>
                      <a:lnTo>
                        <a:pt x="198" y="1228"/>
                      </a:lnTo>
                      <a:lnTo>
                        <a:pt x="198" y="1224"/>
                      </a:lnTo>
                      <a:lnTo>
                        <a:pt x="196" y="1220"/>
                      </a:lnTo>
                      <a:lnTo>
                        <a:pt x="196" y="1214"/>
                      </a:lnTo>
                      <a:lnTo>
                        <a:pt x="196" y="1213"/>
                      </a:lnTo>
                      <a:lnTo>
                        <a:pt x="196" y="1207"/>
                      </a:lnTo>
                      <a:lnTo>
                        <a:pt x="196" y="1203"/>
                      </a:lnTo>
                      <a:lnTo>
                        <a:pt x="196" y="1199"/>
                      </a:lnTo>
                      <a:lnTo>
                        <a:pt x="196" y="1195"/>
                      </a:lnTo>
                      <a:lnTo>
                        <a:pt x="196" y="1192"/>
                      </a:lnTo>
                      <a:lnTo>
                        <a:pt x="196" y="1188"/>
                      </a:lnTo>
                      <a:lnTo>
                        <a:pt x="196" y="1184"/>
                      </a:lnTo>
                      <a:lnTo>
                        <a:pt x="196" y="1182"/>
                      </a:lnTo>
                      <a:lnTo>
                        <a:pt x="196" y="1176"/>
                      </a:lnTo>
                      <a:lnTo>
                        <a:pt x="196" y="1175"/>
                      </a:lnTo>
                      <a:lnTo>
                        <a:pt x="196" y="1171"/>
                      </a:lnTo>
                      <a:lnTo>
                        <a:pt x="196" y="1167"/>
                      </a:lnTo>
                      <a:lnTo>
                        <a:pt x="196" y="1163"/>
                      </a:lnTo>
                      <a:lnTo>
                        <a:pt x="196" y="1159"/>
                      </a:lnTo>
                      <a:lnTo>
                        <a:pt x="196" y="1157"/>
                      </a:lnTo>
                      <a:lnTo>
                        <a:pt x="196" y="1154"/>
                      </a:lnTo>
                      <a:lnTo>
                        <a:pt x="196" y="1152"/>
                      </a:lnTo>
                      <a:lnTo>
                        <a:pt x="196" y="1144"/>
                      </a:lnTo>
                      <a:lnTo>
                        <a:pt x="196" y="1138"/>
                      </a:lnTo>
                      <a:lnTo>
                        <a:pt x="196" y="1133"/>
                      </a:lnTo>
                      <a:lnTo>
                        <a:pt x="196" y="1129"/>
                      </a:lnTo>
                      <a:lnTo>
                        <a:pt x="196" y="1123"/>
                      </a:lnTo>
                      <a:lnTo>
                        <a:pt x="196" y="1119"/>
                      </a:lnTo>
                      <a:lnTo>
                        <a:pt x="196" y="1114"/>
                      </a:lnTo>
                      <a:lnTo>
                        <a:pt x="196" y="1110"/>
                      </a:lnTo>
                      <a:lnTo>
                        <a:pt x="196" y="1106"/>
                      </a:lnTo>
                      <a:lnTo>
                        <a:pt x="196" y="1102"/>
                      </a:lnTo>
                      <a:lnTo>
                        <a:pt x="196" y="1098"/>
                      </a:lnTo>
                      <a:lnTo>
                        <a:pt x="198" y="1097"/>
                      </a:lnTo>
                      <a:lnTo>
                        <a:pt x="198" y="1087"/>
                      </a:lnTo>
                      <a:lnTo>
                        <a:pt x="97" y="1262"/>
                      </a:lnTo>
                      <a:lnTo>
                        <a:pt x="97" y="1260"/>
                      </a:lnTo>
                      <a:lnTo>
                        <a:pt x="97" y="1258"/>
                      </a:lnTo>
                      <a:lnTo>
                        <a:pt x="97" y="1252"/>
                      </a:lnTo>
                      <a:lnTo>
                        <a:pt x="97" y="1249"/>
                      </a:lnTo>
                      <a:lnTo>
                        <a:pt x="95" y="1245"/>
                      </a:lnTo>
                      <a:lnTo>
                        <a:pt x="95" y="1241"/>
                      </a:lnTo>
                      <a:lnTo>
                        <a:pt x="95" y="1237"/>
                      </a:lnTo>
                      <a:lnTo>
                        <a:pt x="95" y="1233"/>
                      </a:lnTo>
                      <a:lnTo>
                        <a:pt x="95" y="1228"/>
                      </a:lnTo>
                      <a:lnTo>
                        <a:pt x="95" y="1224"/>
                      </a:lnTo>
                      <a:lnTo>
                        <a:pt x="95" y="1218"/>
                      </a:lnTo>
                      <a:lnTo>
                        <a:pt x="95" y="1214"/>
                      </a:lnTo>
                      <a:lnTo>
                        <a:pt x="93" y="1209"/>
                      </a:lnTo>
                      <a:lnTo>
                        <a:pt x="93" y="1203"/>
                      </a:lnTo>
                      <a:lnTo>
                        <a:pt x="93" y="1197"/>
                      </a:lnTo>
                      <a:lnTo>
                        <a:pt x="93" y="1190"/>
                      </a:lnTo>
                      <a:lnTo>
                        <a:pt x="93" y="1188"/>
                      </a:lnTo>
                      <a:lnTo>
                        <a:pt x="93" y="1184"/>
                      </a:lnTo>
                      <a:lnTo>
                        <a:pt x="93" y="1182"/>
                      </a:lnTo>
                      <a:lnTo>
                        <a:pt x="93" y="1178"/>
                      </a:lnTo>
                      <a:lnTo>
                        <a:pt x="93" y="1175"/>
                      </a:lnTo>
                      <a:lnTo>
                        <a:pt x="93" y="1171"/>
                      </a:lnTo>
                      <a:lnTo>
                        <a:pt x="93" y="1169"/>
                      </a:lnTo>
                      <a:lnTo>
                        <a:pt x="93" y="1165"/>
                      </a:lnTo>
                      <a:lnTo>
                        <a:pt x="93" y="1161"/>
                      </a:lnTo>
                      <a:lnTo>
                        <a:pt x="93" y="1157"/>
                      </a:lnTo>
                      <a:lnTo>
                        <a:pt x="93" y="1156"/>
                      </a:lnTo>
                      <a:lnTo>
                        <a:pt x="93" y="1152"/>
                      </a:lnTo>
                      <a:lnTo>
                        <a:pt x="93" y="1148"/>
                      </a:lnTo>
                      <a:lnTo>
                        <a:pt x="93" y="1144"/>
                      </a:lnTo>
                      <a:lnTo>
                        <a:pt x="93" y="1140"/>
                      </a:lnTo>
                      <a:lnTo>
                        <a:pt x="93" y="1138"/>
                      </a:lnTo>
                      <a:lnTo>
                        <a:pt x="93" y="1135"/>
                      </a:lnTo>
                      <a:lnTo>
                        <a:pt x="93" y="1131"/>
                      </a:lnTo>
                      <a:lnTo>
                        <a:pt x="93" y="1127"/>
                      </a:lnTo>
                      <a:lnTo>
                        <a:pt x="93" y="1125"/>
                      </a:lnTo>
                      <a:lnTo>
                        <a:pt x="93" y="1121"/>
                      </a:lnTo>
                      <a:lnTo>
                        <a:pt x="93" y="1117"/>
                      </a:lnTo>
                      <a:lnTo>
                        <a:pt x="93" y="1114"/>
                      </a:lnTo>
                      <a:lnTo>
                        <a:pt x="93" y="1110"/>
                      </a:lnTo>
                      <a:lnTo>
                        <a:pt x="91" y="1106"/>
                      </a:lnTo>
                      <a:lnTo>
                        <a:pt x="91" y="1102"/>
                      </a:lnTo>
                      <a:lnTo>
                        <a:pt x="91" y="1098"/>
                      </a:lnTo>
                      <a:lnTo>
                        <a:pt x="91" y="1095"/>
                      </a:lnTo>
                      <a:lnTo>
                        <a:pt x="91" y="1093"/>
                      </a:lnTo>
                      <a:lnTo>
                        <a:pt x="91" y="1089"/>
                      </a:lnTo>
                      <a:lnTo>
                        <a:pt x="91" y="1083"/>
                      </a:lnTo>
                      <a:lnTo>
                        <a:pt x="91" y="1081"/>
                      </a:lnTo>
                      <a:lnTo>
                        <a:pt x="91" y="1078"/>
                      </a:lnTo>
                      <a:lnTo>
                        <a:pt x="91" y="1074"/>
                      </a:lnTo>
                      <a:lnTo>
                        <a:pt x="91" y="1070"/>
                      </a:lnTo>
                      <a:lnTo>
                        <a:pt x="91" y="1068"/>
                      </a:lnTo>
                      <a:lnTo>
                        <a:pt x="91" y="1064"/>
                      </a:lnTo>
                      <a:lnTo>
                        <a:pt x="91" y="1060"/>
                      </a:lnTo>
                      <a:lnTo>
                        <a:pt x="91" y="1057"/>
                      </a:lnTo>
                      <a:lnTo>
                        <a:pt x="91" y="1055"/>
                      </a:lnTo>
                      <a:lnTo>
                        <a:pt x="91" y="1051"/>
                      </a:lnTo>
                      <a:lnTo>
                        <a:pt x="91" y="1047"/>
                      </a:lnTo>
                      <a:lnTo>
                        <a:pt x="91" y="1043"/>
                      </a:lnTo>
                      <a:lnTo>
                        <a:pt x="91" y="1040"/>
                      </a:lnTo>
                      <a:lnTo>
                        <a:pt x="91" y="1034"/>
                      </a:lnTo>
                      <a:lnTo>
                        <a:pt x="91" y="1028"/>
                      </a:lnTo>
                      <a:lnTo>
                        <a:pt x="91" y="1021"/>
                      </a:lnTo>
                      <a:lnTo>
                        <a:pt x="91" y="1015"/>
                      </a:lnTo>
                      <a:lnTo>
                        <a:pt x="91" y="1011"/>
                      </a:lnTo>
                      <a:lnTo>
                        <a:pt x="91" y="1005"/>
                      </a:lnTo>
                      <a:lnTo>
                        <a:pt x="91" y="1000"/>
                      </a:lnTo>
                      <a:lnTo>
                        <a:pt x="91" y="994"/>
                      </a:lnTo>
                      <a:lnTo>
                        <a:pt x="91" y="988"/>
                      </a:lnTo>
                      <a:lnTo>
                        <a:pt x="91" y="986"/>
                      </a:lnTo>
                      <a:lnTo>
                        <a:pt x="91" y="981"/>
                      </a:lnTo>
                      <a:lnTo>
                        <a:pt x="91" y="977"/>
                      </a:lnTo>
                      <a:lnTo>
                        <a:pt x="91" y="973"/>
                      </a:lnTo>
                      <a:lnTo>
                        <a:pt x="91" y="971"/>
                      </a:lnTo>
                      <a:lnTo>
                        <a:pt x="91" y="965"/>
                      </a:lnTo>
                      <a:lnTo>
                        <a:pt x="91" y="962"/>
                      </a:lnTo>
                      <a:lnTo>
                        <a:pt x="91" y="958"/>
                      </a:lnTo>
                      <a:lnTo>
                        <a:pt x="93" y="958"/>
                      </a:lnTo>
                      <a:lnTo>
                        <a:pt x="152" y="994"/>
                      </a:lnTo>
                      <a:lnTo>
                        <a:pt x="154" y="992"/>
                      </a:lnTo>
                      <a:lnTo>
                        <a:pt x="154" y="990"/>
                      </a:lnTo>
                      <a:lnTo>
                        <a:pt x="156" y="986"/>
                      </a:lnTo>
                      <a:lnTo>
                        <a:pt x="156" y="983"/>
                      </a:lnTo>
                      <a:lnTo>
                        <a:pt x="158" y="979"/>
                      </a:lnTo>
                      <a:lnTo>
                        <a:pt x="162" y="973"/>
                      </a:lnTo>
                      <a:lnTo>
                        <a:pt x="163" y="969"/>
                      </a:lnTo>
                      <a:lnTo>
                        <a:pt x="165" y="965"/>
                      </a:lnTo>
                      <a:lnTo>
                        <a:pt x="165" y="962"/>
                      </a:lnTo>
                      <a:lnTo>
                        <a:pt x="167" y="958"/>
                      </a:lnTo>
                      <a:lnTo>
                        <a:pt x="169" y="956"/>
                      </a:lnTo>
                      <a:lnTo>
                        <a:pt x="171" y="952"/>
                      </a:lnTo>
                      <a:lnTo>
                        <a:pt x="173" y="948"/>
                      </a:lnTo>
                      <a:lnTo>
                        <a:pt x="173" y="945"/>
                      </a:lnTo>
                      <a:lnTo>
                        <a:pt x="177" y="941"/>
                      </a:lnTo>
                      <a:lnTo>
                        <a:pt x="179" y="937"/>
                      </a:lnTo>
                      <a:lnTo>
                        <a:pt x="181" y="933"/>
                      </a:lnTo>
                      <a:lnTo>
                        <a:pt x="181" y="929"/>
                      </a:lnTo>
                      <a:lnTo>
                        <a:pt x="184" y="926"/>
                      </a:lnTo>
                      <a:lnTo>
                        <a:pt x="186" y="920"/>
                      </a:lnTo>
                      <a:lnTo>
                        <a:pt x="188" y="916"/>
                      </a:lnTo>
                      <a:lnTo>
                        <a:pt x="190" y="912"/>
                      </a:lnTo>
                      <a:lnTo>
                        <a:pt x="194" y="907"/>
                      </a:lnTo>
                      <a:lnTo>
                        <a:pt x="194" y="903"/>
                      </a:lnTo>
                      <a:lnTo>
                        <a:pt x="198" y="897"/>
                      </a:lnTo>
                      <a:lnTo>
                        <a:pt x="200" y="893"/>
                      </a:lnTo>
                      <a:lnTo>
                        <a:pt x="202" y="888"/>
                      </a:lnTo>
                      <a:lnTo>
                        <a:pt x="203" y="882"/>
                      </a:lnTo>
                      <a:lnTo>
                        <a:pt x="207" y="878"/>
                      </a:lnTo>
                      <a:lnTo>
                        <a:pt x="209" y="872"/>
                      </a:lnTo>
                      <a:lnTo>
                        <a:pt x="213" y="869"/>
                      </a:lnTo>
                      <a:lnTo>
                        <a:pt x="215" y="863"/>
                      </a:lnTo>
                      <a:lnTo>
                        <a:pt x="217" y="857"/>
                      </a:lnTo>
                      <a:lnTo>
                        <a:pt x="219" y="853"/>
                      </a:lnTo>
                      <a:lnTo>
                        <a:pt x="222" y="848"/>
                      </a:lnTo>
                      <a:lnTo>
                        <a:pt x="224" y="842"/>
                      </a:lnTo>
                      <a:lnTo>
                        <a:pt x="228" y="836"/>
                      </a:lnTo>
                      <a:lnTo>
                        <a:pt x="230" y="832"/>
                      </a:lnTo>
                      <a:lnTo>
                        <a:pt x="234" y="829"/>
                      </a:lnTo>
                      <a:lnTo>
                        <a:pt x="236" y="823"/>
                      </a:lnTo>
                      <a:lnTo>
                        <a:pt x="240" y="817"/>
                      </a:lnTo>
                      <a:lnTo>
                        <a:pt x="241" y="812"/>
                      </a:lnTo>
                      <a:lnTo>
                        <a:pt x="245" y="806"/>
                      </a:lnTo>
                      <a:lnTo>
                        <a:pt x="247" y="800"/>
                      </a:lnTo>
                      <a:lnTo>
                        <a:pt x="251" y="796"/>
                      </a:lnTo>
                      <a:lnTo>
                        <a:pt x="253" y="791"/>
                      </a:lnTo>
                      <a:lnTo>
                        <a:pt x="257" y="785"/>
                      </a:lnTo>
                      <a:lnTo>
                        <a:pt x="260" y="781"/>
                      </a:lnTo>
                      <a:lnTo>
                        <a:pt x="262" y="775"/>
                      </a:lnTo>
                      <a:lnTo>
                        <a:pt x="266" y="772"/>
                      </a:lnTo>
                      <a:lnTo>
                        <a:pt x="268" y="766"/>
                      </a:lnTo>
                      <a:lnTo>
                        <a:pt x="272" y="760"/>
                      </a:lnTo>
                      <a:lnTo>
                        <a:pt x="274" y="756"/>
                      </a:lnTo>
                      <a:lnTo>
                        <a:pt x="278" y="753"/>
                      </a:lnTo>
                      <a:lnTo>
                        <a:pt x="281" y="747"/>
                      </a:lnTo>
                      <a:lnTo>
                        <a:pt x="283" y="741"/>
                      </a:lnTo>
                      <a:lnTo>
                        <a:pt x="285" y="737"/>
                      </a:lnTo>
                      <a:lnTo>
                        <a:pt x="289" y="732"/>
                      </a:lnTo>
                      <a:lnTo>
                        <a:pt x="293" y="728"/>
                      </a:lnTo>
                      <a:lnTo>
                        <a:pt x="295" y="724"/>
                      </a:lnTo>
                      <a:lnTo>
                        <a:pt x="297" y="720"/>
                      </a:lnTo>
                      <a:lnTo>
                        <a:pt x="300" y="716"/>
                      </a:lnTo>
                      <a:lnTo>
                        <a:pt x="302" y="711"/>
                      </a:lnTo>
                      <a:lnTo>
                        <a:pt x="304" y="709"/>
                      </a:lnTo>
                      <a:lnTo>
                        <a:pt x="308" y="703"/>
                      </a:lnTo>
                      <a:lnTo>
                        <a:pt x="312" y="699"/>
                      </a:lnTo>
                      <a:lnTo>
                        <a:pt x="314" y="696"/>
                      </a:lnTo>
                      <a:lnTo>
                        <a:pt x="316" y="692"/>
                      </a:lnTo>
                      <a:lnTo>
                        <a:pt x="319" y="690"/>
                      </a:lnTo>
                      <a:lnTo>
                        <a:pt x="323" y="686"/>
                      </a:lnTo>
                      <a:lnTo>
                        <a:pt x="325" y="682"/>
                      </a:lnTo>
                      <a:lnTo>
                        <a:pt x="327" y="678"/>
                      </a:lnTo>
                      <a:lnTo>
                        <a:pt x="329" y="675"/>
                      </a:lnTo>
                      <a:lnTo>
                        <a:pt x="331" y="673"/>
                      </a:lnTo>
                      <a:lnTo>
                        <a:pt x="335" y="669"/>
                      </a:lnTo>
                      <a:lnTo>
                        <a:pt x="338" y="661"/>
                      </a:lnTo>
                      <a:lnTo>
                        <a:pt x="344" y="656"/>
                      </a:lnTo>
                      <a:lnTo>
                        <a:pt x="350" y="650"/>
                      </a:lnTo>
                      <a:lnTo>
                        <a:pt x="354" y="646"/>
                      </a:lnTo>
                      <a:lnTo>
                        <a:pt x="357" y="640"/>
                      </a:lnTo>
                      <a:lnTo>
                        <a:pt x="363" y="637"/>
                      </a:lnTo>
                      <a:lnTo>
                        <a:pt x="367" y="631"/>
                      </a:lnTo>
                      <a:lnTo>
                        <a:pt x="371" y="627"/>
                      </a:lnTo>
                      <a:lnTo>
                        <a:pt x="374" y="623"/>
                      </a:lnTo>
                      <a:lnTo>
                        <a:pt x="376" y="620"/>
                      </a:lnTo>
                      <a:lnTo>
                        <a:pt x="380" y="616"/>
                      </a:lnTo>
                      <a:lnTo>
                        <a:pt x="382" y="612"/>
                      </a:lnTo>
                      <a:lnTo>
                        <a:pt x="386" y="610"/>
                      </a:lnTo>
                      <a:lnTo>
                        <a:pt x="390" y="608"/>
                      </a:lnTo>
                      <a:lnTo>
                        <a:pt x="394" y="604"/>
                      </a:lnTo>
                      <a:lnTo>
                        <a:pt x="395" y="602"/>
                      </a:lnTo>
                      <a:lnTo>
                        <a:pt x="399" y="599"/>
                      </a:lnTo>
                      <a:lnTo>
                        <a:pt x="401" y="602"/>
                      </a:lnTo>
                      <a:lnTo>
                        <a:pt x="403" y="602"/>
                      </a:lnTo>
                      <a:lnTo>
                        <a:pt x="407" y="606"/>
                      </a:lnTo>
                      <a:lnTo>
                        <a:pt x="411" y="608"/>
                      </a:lnTo>
                      <a:lnTo>
                        <a:pt x="416" y="612"/>
                      </a:lnTo>
                      <a:lnTo>
                        <a:pt x="418" y="612"/>
                      </a:lnTo>
                      <a:lnTo>
                        <a:pt x="422" y="614"/>
                      </a:lnTo>
                      <a:lnTo>
                        <a:pt x="426" y="616"/>
                      </a:lnTo>
                      <a:lnTo>
                        <a:pt x="430" y="618"/>
                      </a:lnTo>
                      <a:lnTo>
                        <a:pt x="433" y="618"/>
                      </a:lnTo>
                      <a:lnTo>
                        <a:pt x="437" y="618"/>
                      </a:lnTo>
                      <a:lnTo>
                        <a:pt x="441" y="618"/>
                      </a:lnTo>
                      <a:lnTo>
                        <a:pt x="447" y="620"/>
                      </a:lnTo>
                      <a:lnTo>
                        <a:pt x="451" y="620"/>
                      </a:lnTo>
                      <a:lnTo>
                        <a:pt x="456" y="620"/>
                      </a:lnTo>
                      <a:lnTo>
                        <a:pt x="462" y="620"/>
                      </a:lnTo>
                      <a:lnTo>
                        <a:pt x="468" y="620"/>
                      </a:lnTo>
                      <a:lnTo>
                        <a:pt x="473" y="618"/>
                      </a:lnTo>
                      <a:lnTo>
                        <a:pt x="479" y="616"/>
                      </a:lnTo>
                      <a:lnTo>
                        <a:pt x="483" y="616"/>
                      </a:lnTo>
                      <a:lnTo>
                        <a:pt x="487" y="616"/>
                      </a:lnTo>
                      <a:lnTo>
                        <a:pt x="490" y="614"/>
                      </a:lnTo>
                      <a:lnTo>
                        <a:pt x="494" y="612"/>
                      </a:lnTo>
                      <a:lnTo>
                        <a:pt x="496" y="612"/>
                      </a:lnTo>
                      <a:lnTo>
                        <a:pt x="500" y="610"/>
                      </a:lnTo>
                      <a:lnTo>
                        <a:pt x="504" y="608"/>
                      </a:lnTo>
                      <a:lnTo>
                        <a:pt x="508" y="608"/>
                      </a:lnTo>
                      <a:lnTo>
                        <a:pt x="511" y="604"/>
                      </a:lnTo>
                      <a:lnTo>
                        <a:pt x="515" y="602"/>
                      </a:lnTo>
                      <a:lnTo>
                        <a:pt x="519" y="602"/>
                      </a:lnTo>
                      <a:lnTo>
                        <a:pt x="523" y="599"/>
                      </a:lnTo>
                      <a:lnTo>
                        <a:pt x="527" y="597"/>
                      </a:lnTo>
                      <a:lnTo>
                        <a:pt x="530" y="595"/>
                      </a:lnTo>
                      <a:lnTo>
                        <a:pt x="536" y="591"/>
                      </a:lnTo>
                      <a:lnTo>
                        <a:pt x="538" y="589"/>
                      </a:lnTo>
                      <a:lnTo>
                        <a:pt x="544" y="585"/>
                      </a:lnTo>
                      <a:lnTo>
                        <a:pt x="547" y="583"/>
                      </a:lnTo>
                      <a:lnTo>
                        <a:pt x="551" y="580"/>
                      </a:lnTo>
                      <a:lnTo>
                        <a:pt x="555" y="578"/>
                      </a:lnTo>
                      <a:lnTo>
                        <a:pt x="559" y="574"/>
                      </a:lnTo>
                      <a:lnTo>
                        <a:pt x="565" y="570"/>
                      </a:lnTo>
                      <a:lnTo>
                        <a:pt x="568" y="566"/>
                      </a:lnTo>
                      <a:lnTo>
                        <a:pt x="574" y="564"/>
                      </a:lnTo>
                      <a:lnTo>
                        <a:pt x="578" y="559"/>
                      </a:lnTo>
                      <a:lnTo>
                        <a:pt x="582" y="555"/>
                      </a:lnTo>
                      <a:lnTo>
                        <a:pt x="586" y="553"/>
                      </a:lnTo>
                      <a:lnTo>
                        <a:pt x="591" y="549"/>
                      </a:lnTo>
                      <a:lnTo>
                        <a:pt x="595" y="545"/>
                      </a:lnTo>
                      <a:lnTo>
                        <a:pt x="601" y="540"/>
                      </a:lnTo>
                      <a:lnTo>
                        <a:pt x="603" y="536"/>
                      </a:lnTo>
                      <a:lnTo>
                        <a:pt x="608" y="532"/>
                      </a:lnTo>
                      <a:lnTo>
                        <a:pt x="612" y="528"/>
                      </a:lnTo>
                      <a:lnTo>
                        <a:pt x="618" y="525"/>
                      </a:lnTo>
                      <a:lnTo>
                        <a:pt x="622" y="521"/>
                      </a:lnTo>
                      <a:lnTo>
                        <a:pt x="627" y="517"/>
                      </a:lnTo>
                      <a:lnTo>
                        <a:pt x="631" y="511"/>
                      </a:lnTo>
                      <a:lnTo>
                        <a:pt x="635" y="509"/>
                      </a:lnTo>
                      <a:lnTo>
                        <a:pt x="639" y="504"/>
                      </a:lnTo>
                      <a:lnTo>
                        <a:pt x="644" y="502"/>
                      </a:lnTo>
                      <a:lnTo>
                        <a:pt x="646" y="496"/>
                      </a:lnTo>
                      <a:lnTo>
                        <a:pt x="652" y="492"/>
                      </a:lnTo>
                      <a:lnTo>
                        <a:pt x="656" y="488"/>
                      </a:lnTo>
                      <a:lnTo>
                        <a:pt x="660" y="485"/>
                      </a:lnTo>
                      <a:lnTo>
                        <a:pt x="663" y="481"/>
                      </a:lnTo>
                      <a:lnTo>
                        <a:pt x="667" y="477"/>
                      </a:lnTo>
                      <a:lnTo>
                        <a:pt x="671" y="473"/>
                      </a:lnTo>
                      <a:lnTo>
                        <a:pt x="675" y="469"/>
                      </a:lnTo>
                      <a:lnTo>
                        <a:pt x="679" y="466"/>
                      </a:lnTo>
                      <a:lnTo>
                        <a:pt x="682" y="462"/>
                      </a:lnTo>
                      <a:lnTo>
                        <a:pt x="684" y="458"/>
                      </a:lnTo>
                      <a:lnTo>
                        <a:pt x="690" y="454"/>
                      </a:lnTo>
                      <a:lnTo>
                        <a:pt x="694" y="452"/>
                      </a:lnTo>
                      <a:lnTo>
                        <a:pt x="696" y="449"/>
                      </a:lnTo>
                      <a:lnTo>
                        <a:pt x="700" y="445"/>
                      </a:lnTo>
                      <a:lnTo>
                        <a:pt x="701" y="441"/>
                      </a:lnTo>
                      <a:lnTo>
                        <a:pt x="707" y="435"/>
                      </a:lnTo>
                      <a:lnTo>
                        <a:pt x="713" y="430"/>
                      </a:lnTo>
                      <a:lnTo>
                        <a:pt x="719" y="426"/>
                      </a:lnTo>
                      <a:lnTo>
                        <a:pt x="722" y="422"/>
                      </a:lnTo>
                      <a:lnTo>
                        <a:pt x="726" y="416"/>
                      </a:lnTo>
                      <a:lnTo>
                        <a:pt x="728" y="414"/>
                      </a:lnTo>
                      <a:lnTo>
                        <a:pt x="734" y="409"/>
                      </a:lnTo>
                      <a:lnTo>
                        <a:pt x="827" y="428"/>
                      </a:lnTo>
                      <a:lnTo>
                        <a:pt x="829" y="426"/>
                      </a:lnTo>
                      <a:lnTo>
                        <a:pt x="833" y="424"/>
                      </a:lnTo>
                      <a:lnTo>
                        <a:pt x="836" y="422"/>
                      </a:lnTo>
                      <a:lnTo>
                        <a:pt x="840" y="420"/>
                      </a:lnTo>
                      <a:lnTo>
                        <a:pt x="848" y="416"/>
                      </a:lnTo>
                      <a:lnTo>
                        <a:pt x="852" y="416"/>
                      </a:lnTo>
                      <a:lnTo>
                        <a:pt x="854" y="414"/>
                      </a:lnTo>
                      <a:lnTo>
                        <a:pt x="857" y="412"/>
                      </a:lnTo>
                      <a:lnTo>
                        <a:pt x="861" y="411"/>
                      </a:lnTo>
                      <a:lnTo>
                        <a:pt x="865" y="409"/>
                      </a:lnTo>
                      <a:lnTo>
                        <a:pt x="871" y="407"/>
                      </a:lnTo>
                      <a:lnTo>
                        <a:pt x="873" y="403"/>
                      </a:lnTo>
                      <a:lnTo>
                        <a:pt x="878" y="403"/>
                      </a:lnTo>
                      <a:lnTo>
                        <a:pt x="882" y="399"/>
                      </a:lnTo>
                      <a:lnTo>
                        <a:pt x="886" y="397"/>
                      </a:lnTo>
                      <a:lnTo>
                        <a:pt x="892" y="395"/>
                      </a:lnTo>
                      <a:lnTo>
                        <a:pt x="895" y="392"/>
                      </a:lnTo>
                      <a:lnTo>
                        <a:pt x="901" y="390"/>
                      </a:lnTo>
                      <a:lnTo>
                        <a:pt x="905" y="386"/>
                      </a:lnTo>
                      <a:lnTo>
                        <a:pt x="911" y="384"/>
                      </a:lnTo>
                      <a:lnTo>
                        <a:pt x="916" y="380"/>
                      </a:lnTo>
                      <a:lnTo>
                        <a:pt x="920" y="376"/>
                      </a:lnTo>
                      <a:lnTo>
                        <a:pt x="924" y="374"/>
                      </a:lnTo>
                      <a:lnTo>
                        <a:pt x="930" y="371"/>
                      </a:lnTo>
                      <a:lnTo>
                        <a:pt x="935" y="367"/>
                      </a:lnTo>
                      <a:lnTo>
                        <a:pt x="939" y="365"/>
                      </a:lnTo>
                      <a:lnTo>
                        <a:pt x="943" y="361"/>
                      </a:lnTo>
                      <a:lnTo>
                        <a:pt x="949" y="357"/>
                      </a:lnTo>
                      <a:lnTo>
                        <a:pt x="952" y="353"/>
                      </a:lnTo>
                      <a:lnTo>
                        <a:pt x="956" y="348"/>
                      </a:lnTo>
                      <a:lnTo>
                        <a:pt x="960" y="346"/>
                      </a:lnTo>
                      <a:lnTo>
                        <a:pt x="966" y="342"/>
                      </a:lnTo>
                      <a:lnTo>
                        <a:pt x="970" y="338"/>
                      </a:lnTo>
                      <a:lnTo>
                        <a:pt x="973" y="334"/>
                      </a:lnTo>
                      <a:lnTo>
                        <a:pt x="977" y="331"/>
                      </a:lnTo>
                      <a:lnTo>
                        <a:pt x="981" y="327"/>
                      </a:lnTo>
                      <a:lnTo>
                        <a:pt x="985" y="323"/>
                      </a:lnTo>
                      <a:lnTo>
                        <a:pt x="989" y="319"/>
                      </a:lnTo>
                      <a:lnTo>
                        <a:pt x="992" y="315"/>
                      </a:lnTo>
                      <a:lnTo>
                        <a:pt x="996" y="314"/>
                      </a:lnTo>
                      <a:lnTo>
                        <a:pt x="998" y="310"/>
                      </a:lnTo>
                      <a:lnTo>
                        <a:pt x="1002" y="306"/>
                      </a:lnTo>
                      <a:lnTo>
                        <a:pt x="1004" y="302"/>
                      </a:lnTo>
                      <a:lnTo>
                        <a:pt x="1006" y="300"/>
                      </a:lnTo>
                      <a:lnTo>
                        <a:pt x="1009" y="298"/>
                      </a:lnTo>
                      <a:lnTo>
                        <a:pt x="1015" y="291"/>
                      </a:lnTo>
                      <a:lnTo>
                        <a:pt x="1019" y="289"/>
                      </a:lnTo>
                      <a:lnTo>
                        <a:pt x="1021" y="283"/>
                      </a:lnTo>
                      <a:lnTo>
                        <a:pt x="1023" y="281"/>
                      </a:lnTo>
                      <a:lnTo>
                        <a:pt x="1025" y="279"/>
                      </a:lnTo>
                      <a:lnTo>
                        <a:pt x="1028" y="281"/>
                      </a:lnTo>
                      <a:lnTo>
                        <a:pt x="1030" y="281"/>
                      </a:lnTo>
                      <a:lnTo>
                        <a:pt x="1034" y="283"/>
                      </a:lnTo>
                      <a:lnTo>
                        <a:pt x="1040" y="283"/>
                      </a:lnTo>
                      <a:lnTo>
                        <a:pt x="1046" y="285"/>
                      </a:lnTo>
                      <a:lnTo>
                        <a:pt x="1047" y="285"/>
                      </a:lnTo>
                      <a:lnTo>
                        <a:pt x="1051" y="285"/>
                      </a:lnTo>
                      <a:lnTo>
                        <a:pt x="1055" y="285"/>
                      </a:lnTo>
                      <a:lnTo>
                        <a:pt x="1061" y="285"/>
                      </a:lnTo>
                      <a:lnTo>
                        <a:pt x="1065" y="285"/>
                      </a:lnTo>
                      <a:lnTo>
                        <a:pt x="1068" y="285"/>
                      </a:lnTo>
                      <a:lnTo>
                        <a:pt x="1072" y="285"/>
                      </a:lnTo>
                      <a:lnTo>
                        <a:pt x="1078" y="283"/>
                      </a:lnTo>
                      <a:lnTo>
                        <a:pt x="1084" y="283"/>
                      </a:lnTo>
                      <a:lnTo>
                        <a:pt x="1087" y="281"/>
                      </a:lnTo>
                      <a:lnTo>
                        <a:pt x="1093" y="281"/>
                      </a:lnTo>
                      <a:lnTo>
                        <a:pt x="1099" y="279"/>
                      </a:lnTo>
                      <a:lnTo>
                        <a:pt x="1104" y="277"/>
                      </a:lnTo>
                      <a:lnTo>
                        <a:pt x="1110" y="276"/>
                      </a:lnTo>
                      <a:lnTo>
                        <a:pt x="1116" y="272"/>
                      </a:lnTo>
                      <a:lnTo>
                        <a:pt x="1123" y="270"/>
                      </a:lnTo>
                      <a:lnTo>
                        <a:pt x="1125" y="268"/>
                      </a:lnTo>
                      <a:lnTo>
                        <a:pt x="1129" y="266"/>
                      </a:lnTo>
                      <a:lnTo>
                        <a:pt x="1131" y="264"/>
                      </a:lnTo>
                      <a:lnTo>
                        <a:pt x="1135" y="264"/>
                      </a:lnTo>
                      <a:lnTo>
                        <a:pt x="1141" y="262"/>
                      </a:lnTo>
                      <a:lnTo>
                        <a:pt x="1142" y="258"/>
                      </a:lnTo>
                      <a:lnTo>
                        <a:pt x="1146" y="258"/>
                      </a:lnTo>
                      <a:lnTo>
                        <a:pt x="1150" y="257"/>
                      </a:lnTo>
                      <a:lnTo>
                        <a:pt x="1152" y="253"/>
                      </a:lnTo>
                      <a:lnTo>
                        <a:pt x="1156" y="251"/>
                      </a:lnTo>
                      <a:lnTo>
                        <a:pt x="1160" y="247"/>
                      </a:lnTo>
                      <a:lnTo>
                        <a:pt x="1163" y="245"/>
                      </a:lnTo>
                      <a:lnTo>
                        <a:pt x="1167" y="243"/>
                      </a:lnTo>
                      <a:lnTo>
                        <a:pt x="1169" y="239"/>
                      </a:lnTo>
                      <a:lnTo>
                        <a:pt x="1173" y="238"/>
                      </a:lnTo>
                      <a:lnTo>
                        <a:pt x="1179" y="234"/>
                      </a:lnTo>
                      <a:lnTo>
                        <a:pt x="1181" y="232"/>
                      </a:lnTo>
                      <a:lnTo>
                        <a:pt x="1184" y="228"/>
                      </a:lnTo>
                      <a:lnTo>
                        <a:pt x="1188" y="226"/>
                      </a:lnTo>
                      <a:lnTo>
                        <a:pt x="1192" y="222"/>
                      </a:lnTo>
                      <a:lnTo>
                        <a:pt x="1196" y="219"/>
                      </a:lnTo>
                      <a:lnTo>
                        <a:pt x="1200" y="215"/>
                      </a:lnTo>
                      <a:lnTo>
                        <a:pt x="1203" y="213"/>
                      </a:lnTo>
                      <a:lnTo>
                        <a:pt x="1207" y="209"/>
                      </a:lnTo>
                      <a:lnTo>
                        <a:pt x="1211" y="205"/>
                      </a:lnTo>
                      <a:lnTo>
                        <a:pt x="1213" y="201"/>
                      </a:lnTo>
                      <a:lnTo>
                        <a:pt x="1217" y="200"/>
                      </a:lnTo>
                      <a:lnTo>
                        <a:pt x="1222" y="196"/>
                      </a:lnTo>
                      <a:lnTo>
                        <a:pt x="1224" y="192"/>
                      </a:lnTo>
                      <a:lnTo>
                        <a:pt x="1228" y="188"/>
                      </a:lnTo>
                      <a:lnTo>
                        <a:pt x="1232" y="184"/>
                      </a:lnTo>
                      <a:lnTo>
                        <a:pt x="1236" y="181"/>
                      </a:lnTo>
                      <a:lnTo>
                        <a:pt x="1239" y="177"/>
                      </a:lnTo>
                      <a:lnTo>
                        <a:pt x="1243" y="175"/>
                      </a:lnTo>
                      <a:lnTo>
                        <a:pt x="1247" y="171"/>
                      </a:lnTo>
                      <a:lnTo>
                        <a:pt x="1249" y="167"/>
                      </a:lnTo>
                      <a:lnTo>
                        <a:pt x="1253" y="163"/>
                      </a:lnTo>
                      <a:lnTo>
                        <a:pt x="1257" y="162"/>
                      </a:lnTo>
                      <a:lnTo>
                        <a:pt x="1260" y="156"/>
                      </a:lnTo>
                      <a:lnTo>
                        <a:pt x="1262" y="154"/>
                      </a:lnTo>
                      <a:lnTo>
                        <a:pt x="1266" y="150"/>
                      </a:lnTo>
                      <a:lnTo>
                        <a:pt x="1268" y="146"/>
                      </a:lnTo>
                      <a:lnTo>
                        <a:pt x="1272" y="144"/>
                      </a:lnTo>
                      <a:lnTo>
                        <a:pt x="1274" y="139"/>
                      </a:lnTo>
                      <a:lnTo>
                        <a:pt x="1279" y="133"/>
                      </a:lnTo>
                      <a:lnTo>
                        <a:pt x="1287" y="127"/>
                      </a:lnTo>
                      <a:lnTo>
                        <a:pt x="1291" y="122"/>
                      </a:lnTo>
                      <a:lnTo>
                        <a:pt x="1295" y="118"/>
                      </a:lnTo>
                      <a:lnTo>
                        <a:pt x="1300" y="112"/>
                      </a:lnTo>
                      <a:lnTo>
                        <a:pt x="1304" y="106"/>
                      </a:lnTo>
                      <a:lnTo>
                        <a:pt x="1308" y="103"/>
                      </a:lnTo>
                      <a:lnTo>
                        <a:pt x="1312" y="99"/>
                      </a:lnTo>
                      <a:lnTo>
                        <a:pt x="1314" y="95"/>
                      </a:lnTo>
                      <a:lnTo>
                        <a:pt x="1317" y="93"/>
                      </a:lnTo>
                      <a:lnTo>
                        <a:pt x="1319" y="89"/>
                      </a:lnTo>
                      <a:lnTo>
                        <a:pt x="1321" y="87"/>
                      </a:lnTo>
                      <a:lnTo>
                        <a:pt x="1350" y="36"/>
                      </a:lnTo>
                      <a:lnTo>
                        <a:pt x="1325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53" name="Freeform 127"/>
                <p:cNvSpPr>
                  <a:spLocks/>
                </p:cNvSpPr>
                <p:nvPr/>
              </p:nvSpPr>
              <p:spPr bwMode="auto">
                <a:xfrm>
                  <a:off x="951" y="2509"/>
                  <a:ext cx="489" cy="952"/>
                </a:xfrm>
                <a:custGeom>
                  <a:avLst/>
                  <a:gdLst>
                    <a:gd name="T0" fmla="*/ 11 w 977"/>
                    <a:gd name="T1" fmla="*/ 2 h 1904"/>
                    <a:gd name="T2" fmla="*/ 10 w 977"/>
                    <a:gd name="T3" fmla="*/ 4 h 1904"/>
                    <a:gd name="T4" fmla="*/ 10 w 977"/>
                    <a:gd name="T5" fmla="*/ 5 h 1904"/>
                    <a:gd name="T6" fmla="*/ 11 w 977"/>
                    <a:gd name="T7" fmla="*/ 6 h 1904"/>
                    <a:gd name="T8" fmla="*/ 11 w 977"/>
                    <a:gd name="T9" fmla="*/ 7 h 1904"/>
                    <a:gd name="T10" fmla="*/ 11 w 977"/>
                    <a:gd name="T11" fmla="*/ 9 h 1904"/>
                    <a:gd name="T12" fmla="*/ 11 w 977"/>
                    <a:gd name="T13" fmla="*/ 10 h 1904"/>
                    <a:gd name="T14" fmla="*/ 12 w 977"/>
                    <a:gd name="T15" fmla="*/ 11 h 1904"/>
                    <a:gd name="T16" fmla="*/ 12 w 977"/>
                    <a:gd name="T17" fmla="*/ 12 h 1904"/>
                    <a:gd name="T18" fmla="*/ 12 w 977"/>
                    <a:gd name="T19" fmla="*/ 13 h 1904"/>
                    <a:gd name="T20" fmla="*/ 13 w 977"/>
                    <a:gd name="T21" fmla="*/ 14 h 1904"/>
                    <a:gd name="T22" fmla="*/ 14 w 977"/>
                    <a:gd name="T23" fmla="*/ 15 h 1904"/>
                    <a:gd name="T24" fmla="*/ 15 w 977"/>
                    <a:gd name="T25" fmla="*/ 17 h 1904"/>
                    <a:gd name="T26" fmla="*/ 15 w 977"/>
                    <a:gd name="T27" fmla="*/ 18 h 1904"/>
                    <a:gd name="T28" fmla="*/ 15 w 977"/>
                    <a:gd name="T29" fmla="*/ 19 h 1904"/>
                    <a:gd name="T30" fmla="*/ 15 w 977"/>
                    <a:gd name="T31" fmla="*/ 20 h 1904"/>
                    <a:gd name="T32" fmla="*/ 16 w 977"/>
                    <a:gd name="T33" fmla="*/ 21 h 1904"/>
                    <a:gd name="T34" fmla="*/ 15 w 977"/>
                    <a:gd name="T35" fmla="*/ 23 h 1904"/>
                    <a:gd name="T36" fmla="*/ 15 w 977"/>
                    <a:gd name="T37" fmla="*/ 24 h 1904"/>
                    <a:gd name="T38" fmla="*/ 14 w 977"/>
                    <a:gd name="T39" fmla="*/ 25 h 1904"/>
                    <a:gd name="T40" fmla="*/ 14 w 977"/>
                    <a:gd name="T41" fmla="*/ 27 h 1904"/>
                    <a:gd name="T42" fmla="*/ 12 w 977"/>
                    <a:gd name="T43" fmla="*/ 28 h 1904"/>
                    <a:gd name="T44" fmla="*/ 11 w 977"/>
                    <a:gd name="T45" fmla="*/ 29 h 1904"/>
                    <a:gd name="T46" fmla="*/ 9 w 977"/>
                    <a:gd name="T47" fmla="*/ 30 h 1904"/>
                    <a:gd name="T48" fmla="*/ 6 w 977"/>
                    <a:gd name="T49" fmla="*/ 30 h 1904"/>
                    <a:gd name="T50" fmla="*/ 4 w 977"/>
                    <a:gd name="T51" fmla="*/ 30 h 1904"/>
                    <a:gd name="T52" fmla="*/ 2 w 977"/>
                    <a:gd name="T53" fmla="*/ 30 h 1904"/>
                    <a:gd name="T54" fmla="*/ 1 w 977"/>
                    <a:gd name="T55" fmla="*/ 29 h 1904"/>
                    <a:gd name="T56" fmla="*/ 1 w 977"/>
                    <a:gd name="T57" fmla="*/ 28 h 1904"/>
                    <a:gd name="T58" fmla="*/ 2 w 977"/>
                    <a:gd name="T59" fmla="*/ 27 h 1904"/>
                    <a:gd name="T60" fmla="*/ 3 w 977"/>
                    <a:gd name="T61" fmla="*/ 27 h 1904"/>
                    <a:gd name="T62" fmla="*/ 5 w 977"/>
                    <a:gd name="T63" fmla="*/ 27 h 1904"/>
                    <a:gd name="T64" fmla="*/ 7 w 977"/>
                    <a:gd name="T65" fmla="*/ 27 h 1904"/>
                    <a:gd name="T66" fmla="*/ 9 w 977"/>
                    <a:gd name="T67" fmla="*/ 25 h 1904"/>
                    <a:gd name="T68" fmla="*/ 10 w 977"/>
                    <a:gd name="T69" fmla="*/ 24 h 1904"/>
                    <a:gd name="T70" fmla="*/ 11 w 977"/>
                    <a:gd name="T71" fmla="*/ 23 h 1904"/>
                    <a:gd name="T72" fmla="*/ 10 w 977"/>
                    <a:gd name="T73" fmla="*/ 24 h 1904"/>
                    <a:gd name="T74" fmla="*/ 8 w 977"/>
                    <a:gd name="T75" fmla="*/ 25 h 1904"/>
                    <a:gd name="T76" fmla="*/ 7 w 977"/>
                    <a:gd name="T77" fmla="*/ 25 h 1904"/>
                    <a:gd name="T78" fmla="*/ 6 w 977"/>
                    <a:gd name="T79" fmla="*/ 26 h 1904"/>
                    <a:gd name="T80" fmla="*/ 7 w 977"/>
                    <a:gd name="T81" fmla="*/ 24 h 1904"/>
                    <a:gd name="T82" fmla="*/ 8 w 977"/>
                    <a:gd name="T83" fmla="*/ 23 h 1904"/>
                    <a:gd name="T84" fmla="*/ 8 w 977"/>
                    <a:gd name="T85" fmla="*/ 22 h 1904"/>
                    <a:gd name="T86" fmla="*/ 8 w 977"/>
                    <a:gd name="T87" fmla="*/ 21 h 1904"/>
                    <a:gd name="T88" fmla="*/ 9 w 977"/>
                    <a:gd name="T89" fmla="*/ 20 h 1904"/>
                    <a:gd name="T90" fmla="*/ 10 w 977"/>
                    <a:gd name="T91" fmla="*/ 18 h 1904"/>
                    <a:gd name="T92" fmla="*/ 11 w 977"/>
                    <a:gd name="T93" fmla="*/ 17 h 1904"/>
                    <a:gd name="T94" fmla="*/ 11 w 977"/>
                    <a:gd name="T95" fmla="*/ 15 h 1904"/>
                    <a:gd name="T96" fmla="*/ 10 w 977"/>
                    <a:gd name="T97" fmla="*/ 17 h 1904"/>
                    <a:gd name="T98" fmla="*/ 9 w 977"/>
                    <a:gd name="T99" fmla="*/ 18 h 1904"/>
                    <a:gd name="T100" fmla="*/ 8 w 977"/>
                    <a:gd name="T101" fmla="*/ 18 h 1904"/>
                    <a:gd name="T102" fmla="*/ 8 w 977"/>
                    <a:gd name="T103" fmla="*/ 17 h 1904"/>
                    <a:gd name="T104" fmla="*/ 9 w 977"/>
                    <a:gd name="T105" fmla="*/ 15 h 1904"/>
                    <a:gd name="T106" fmla="*/ 10 w 977"/>
                    <a:gd name="T107" fmla="*/ 14 h 1904"/>
                    <a:gd name="T108" fmla="*/ 10 w 977"/>
                    <a:gd name="T109" fmla="*/ 12 h 1904"/>
                    <a:gd name="T110" fmla="*/ 10 w 977"/>
                    <a:gd name="T111" fmla="*/ 10 h 1904"/>
                    <a:gd name="T112" fmla="*/ 9 w 977"/>
                    <a:gd name="T113" fmla="*/ 9 h 1904"/>
                    <a:gd name="T114" fmla="*/ 9 w 977"/>
                    <a:gd name="T115" fmla="*/ 7 h 1904"/>
                    <a:gd name="T116" fmla="*/ 9 w 977"/>
                    <a:gd name="T117" fmla="*/ 6 h 1904"/>
                    <a:gd name="T118" fmla="*/ 9 w 977"/>
                    <a:gd name="T119" fmla="*/ 5 h 1904"/>
                    <a:gd name="T120" fmla="*/ 9 w 977"/>
                    <a:gd name="T121" fmla="*/ 3 h 1904"/>
                    <a:gd name="T122" fmla="*/ 10 w 977"/>
                    <a:gd name="T123" fmla="*/ 1 h 190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977"/>
                    <a:gd name="T187" fmla="*/ 0 h 1904"/>
                    <a:gd name="T188" fmla="*/ 977 w 977"/>
                    <a:gd name="T189" fmla="*/ 1904 h 190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977" h="1904">
                      <a:moveTo>
                        <a:pt x="625" y="26"/>
                      </a:moveTo>
                      <a:lnTo>
                        <a:pt x="627" y="28"/>
                      </a:lnTo>
                      <a:lnTo>
                        <a:pt x="629" y="30"/>
                      </a:lnTo>
                      <a:lnTo>
                        <a:pt x="631" y="34"/>
                      </a:lnTo>
                      <a:lnTo>
                        <a:pt x="635" y="36"/>
                      </a:lnTo>
                      <a:lnTo>
                        <a:pt x="637" y="41"/>
                      </a:lnTo>
                      <a:lnTo>
                        <a:pt x="639" y="43"/>
                      </a:lnTo>
                      <a:lnTo>
                        <a:pt x="639" y="47"/>
                      </a:lnTo>
                      <a:lnTo>
                        <a:pt x="642" y="49"/>
                      </a:lnTo>
                      <a:lnTo>
                        <a:pt x="642" y="53"/>
                      </a:lnTo>
                      <a:lnTo>
                        <a:pt x="644" y="57"/>
                      </a:lnTo>
                      <a:lnTo>
                        <a:pt x="646" y="60"/>
                      </a:lnTo>
                      <a:lnTo>
                        <a:pt x="648" y="62"/>
                      </a:lnTo>
                      <a:lnTo>
                        <a:pt x="648" y="66"/>
                      </a:lnTo>
                      <a:lnTo>
                        <a:pt x="650" y="72"/>
                      </a:lnTo>
                      <a:lnTo>
                        <a:pt x="650" y="76"/>
                      </a:lnTo>
                      <a:lnTo>
                        <a:pt x="652" y="79"/>
                      </a:lnTo>
                      <a:lnTo>
                        <a:pt x="654" y="85"/>
                      </a:lnTo>
                      <a:lnTo>
                        <a:pt x="654" y="89"/>
                      </a:lnTo>
                      <a:lnTo>
                        <a:pt x="654" y="93"/>
                      </a:lnTo>
                      <a:lnTo>
                        <a:pt x="654" y="98"/>
                      </a:lnTo>
                      <a:lnTo>
                        <a:pt x="654" y="104"/>
                      </a:lnTo>
                      <a:lnTo>
                        <a:pt x="654" y="110"/>
                      </a:lnTo>
                      <a:lnTo>
                        <a:pt x="654" y="114"/>
                      </a:lnTo>
                      <a:lnTo>
                        <a:pt x="654" y="119"/>
                      </a:lnTo>
                      <a:lnTo>
                        <a:pt x="654" y="125"/>
                      </a:lnTo>
                      <a:lnTo>
                        <a:pt x="654" y="131"/>
                      </a:lnTo>
                      <a:lnTo>
                        <a:pt x="652" y="136"/>
                      </a:lnTo>
                      <a:lnTo>
                        <a:pt x="650" y="142"/>
                      </a:lnTo>
                      <a:lnTo>
                        <a:pt x="648" y="148"/>
                      </a:lnTo>
                      <a:lnTo>
                        <a:pt x="646" y="154"/>
                      </a:lnTo>
                      <a:lnTo>
                        <a:pt x="644" y="159"/>
                      </a:lnTo>
                      <a:lnTo>
                        <a:pt x="642" y="167"/>
                      </a:lnTo>
                      <a:lnTo>
                        <a:pt x="641" y="173"/>
                      </a:lnTo>
                      <a:lnTo>
                        <a:pt x="637" y="178"/>
                      </a:lnTo>
                      <a:lnTo>
                        <a:pt x="635" y="184"/>
                      </a:lnTo>
                      <a:lnTo>
                        <a:pt x="633" y="190"/>
                      </a:lnTo>
                      <a:lnTo>
                        <a:pt x="631" y="197"/>
                      </a:lnTo>
                      <a:lnTo>
                        <a:pt x="627" y="201"/>
                      </a:lnTo>
                      <a:lnTo>
                        <a:pt x="625" y="209"/>
                      </a:lnTo>
                      <a:lnTo>
                        <a:pt x="623" y="212"/>
                      </a:lnTo>
                      <a:lnTo>
                        <a:pt x="623" y="216"/>
                      </a:lnTo>
                      <a:lnTo>
                        <a:pt x="622" y="218"/>
                      </a:lnTo>
                      <a:lnTo>
                        <a:pt x="620" y="220"/>
                      </a:lnTo>
                      <a:lnTo>
                        <a:pt x="618" y="226"/>
                      </a:lnTo>
                      <a:lnTo>
                        <a:pt x="616" y="233"/>
                      </a:lnTo>
                      <a:lnTo>
                        <a:pt x="612" y="239"/>
                      </a:lnTo>
                      <a:lnTo>
                        <a:pt x="610" y="245"/>
                      </a:lnTo>
                      <a:lnTo>
                        <a:pt x="606" y="250"/>
                      </a:lnTo>
                      <a:lnTo>
                        <a:pt x="606" y="256"/>
                      </a:lnTo>
                      <a:lnTo>
                        <a:pt x="604" y="262"/>
                      </a:lnTo>
                      <a:lnTo>
                        <a:pt x="603" y="268"/>
                      </a:lnTo>
                      <a:lnTo>
                        <a:pt x="601" y="273"/>
                      </a:lnTo>
                      <a:lnTo>
                        <a:pt x="599" y="279"/>
                      </a:lnTo>
                      <a:lnTo>
                        <a:pt x="599" y="283"/>
                      </a:lnTo>
                      <a:lnTo>
                        <a:pt x="599" y="288"/>
                      </a:lnTo>
                      <a:lnTo>
                        <a:pt x="597" y="294"/>
                      </a:lnTo>
                      <a:lnTo>
                        <a:pt x="597" y="298"/>
                      </a:lnTo>
                      <a:lnTo>
                        <a:pt x="597" y="304"/>
                      </a:lnTo>
                      <a:lnTo>
                        <a:pt x="599" y="307"/>
                      </a:lnTo>
                      <a:lnTo>
                        <a:pt x="599" y="313"/>
                      </a:lnTo>
                      <a:lnTo>
                        <a:pt x="599" y="317"/>
                      </a:lnTo>
                      <a:lnTo>
                        <a:pt x="601" y="321"/>
                      </a:lnTo>
                      <a:lnTo>
                        <a:pt x="603" y="325"/>
                      </a:lnTo>
                      <a:lnTo>
                        <a:pt x="604" y="328"/>
                      </a:lnTo>
                      <a:lnTo>
                        <a:pt x="606" y="332"/>
                      </a:lnTo>
                      <a:lnTo>
                        <a:pt x="608" y="336"/>
                      </a:lnTo>
                      <a:lnTo>
                        <a:pt x="612" y="340"/>
                      </a:lnTo>
                      <a:lnTo>
                        <a:pt x="618" y="345"/>
                      </a:lnTo>
                      <a:lnTo>
                        <a:pt x="623" y="351"/>
                      </a:lnTo>
                      <a:lnTo>
                        <a:pt x="625" y="353"/>
                      </a:lnTo>
                      <a:lnTo>
                        <a:pt x="629" y="355"/>
                      </a:lnTo>
                      <a:lnTo>
                        <a:pt x="633" y="357"/>
                      </a:lnTo>
                      <a:lnTo>
                        <a:pt x="637" y="361"/>
                      </a:lnTo>
                      <a:lnTo>
                        <a:pt x="642" y="365"/>
                      </a:lnTo>
                      <a:lnTo>
                        <a:pt x="648" y="368"/>
                      </a:lnTo>
                      <a:lnTo>
                        <a:pt x="654" y="370"/>
                      </a:lnTo>
                      <a:lnTo>
                        <a:pt x="658" y="372"/>
                      </a:lnTo>
                      <a:lnTo>
                        <a:pt x="663" y="374"/>
                      </a:lnTo>
                      <a:lnTo>
                        <a:pt x="667" y="376"/>
                      </a:lnTo>
                      <a:lnTo>
                        <a:pt x="669" y="376"/>
                      </a:lnTo>
                      <a:lnTo>
                        <a:pt x="669" y="378"/>
                      </a:lnTo>
                      <a:lnTo>
                        <a:pt x="667" y="382"/>
                      </a:lnTo>
                      <a:lnTo>
                        <a:pt x="667" y="384"/>
                      </a:lnTo>
                      <a:lnTo>
                        <a:pt x="667" y="387"/>
                      </a:lnTo>
                      <a:lnTo>
                        <a:pt x="665" y="389"/>
                      </a:lnTo>
                      <a:lnTo>
                        <a:pt x="665" y="395"/>
                      </a:lnTo>
                      <a:lnTo>
                        <a:pt x="663" y="399"/>
                      </a:lnTo>
                      <a:lnTo>
                        <a:pt x="663" y="403"/>
                      </a:lnTo>
                      <a:lnTo>
                        <a:pt x="661" y="408"/>
                      </a:lnTo>
                      <a:lnTo>
                        <a:pt x="661" y="414"/>
                      </a:lnTo>
                      <a:lnTo>
                        <a:pt x="660" y="420"/>
                      </a:lnTo>
                      <a:lnTo>
                        <a:pt x="660" y="427"/>
                      </a:lnTo>
                      <a:lnTo>
                        <a:pt x="658" y="431"/>
                      </a:lnTo>
                      <a:lnTo>
                        <a:pt x="658" y="433"/>
                      </a:lnTo>
                      <a:lnTo>
                        <a:pt x="658" y="437"/>
                      </a:lnTo>
                      <a:lnTo>
                        <a:pt x="658" y="441"/>
                      </a:lnTo>
                      <a:lnTo>
                        <a:pt x="656" y="444"/>
                      </a:lnTo>
                      <a:lnTo>
                        <a:pt x="656" y="446"/>
                      </a:lnTo>
                      <a:lnTo>
                        <a:pt x="656" y="450"/>
                      </a:lnTo>
                      <a:lnTo>
                        <a:pt x="656" y="454"/>
                      </a:lnTo>
                      <a:lnTo>
                        <a:pt x="656" y="458"/>
                      </a:lnTo>
                      <a:lnTo>
                        <a:pt x="654" y="461"/>
                      </a:lnTo>
                      <a:lnTo>
                        <a:pt x="654" y="465"/>
                      </a:lnTo>
                      <a:lnTo>
                        <a:pt x="654" y="469"/>
                      </a:lnTo>
                      <a:lnTo>
                        <a:pt x="654" y="473"/>
                      </a:lnTo>
                      <a:lnTo>
                        <a:pt x="654" y="477"/>
                      </a:lnTo>
                      <a:lnTo>
                        <a:pt x="654" y="480"/>
                      </a:lnTo>
                      <a:lnTo>
                        <a:pt x="654" y="484"/>
                      </a:lnTo>
                      <a:lnTo>
                        <a:pt x="654" y="488"/>
                      </a:lnTo>
                      <a:lnTo>
                        <a:pt x="654" y="492"/>
                      </a:lnTo>
                      <a:lnTo>
                        <a:pt x="654" y="496"/>
                      </a:lnTo>
                      <a:lnTo>
                        <a:pt x="654" y="499"/>
                      </a:lnTo>
                      <a:lnTo>
                        <a:pt x="654" y="503"/>
                      </a:lnTo>
                      <a:lnTo>
                        <a:pt x="654" y="507"/>
                      </a:lnTo>
                      <a:lnTo>
                        <a:pt x="654" y="509"/>
                      </a:lnTo>
                      <a:lnTo>
                        <a:pt x="654" y="515"/>
                      </a:lnTo>
                      <a:lnTo>
                        <a:pt x="654" y="518"/>
                      </a:lnTo>
                      <a:lnTo>
                        <a:pt x="654" y="520"/>
                      </a:lnTo>
                      <a:lnTo>
                        <a:pt x="656" y="524"/>
                      </a:lnTo>
                      <a:lnTo>
                        <a:pt x="656" y="528"/>
                      </a:lnTo>
                      <a:lnTo>
                        <a:pt x="656" y="532"/>
                      </a:lnTo>
                      <a:lnTo>
                        <a:pt x="656" y="536"/>
                      </a:lnTo>
                      <a:lnTo>
                        <a:pt x="656" y="539"/>
                      </a:lnTo>
                      <a:lnTo>
                        <a:pt x="658" y="543"/>
                      </a:lnTo>
                      <a:lnTo>
                        <a:pt x="658" y="545"/>
                      </a:lnTo>
                      <a:lnTo>
                        <a:pt x="660" y="551"/>
                      </a:lnTo>
                      <a:lnTo>
                        <a:pt x="660" y="553"/>
                      </a:lnTo>
                      <a:lnTo>
                        <a:pt x="661" y="556"/>
                      </a:lnTo>
                      <a:lnTo>
                        <a:pt x="663" y="562"/>
                      </a:lnTo>
                      <a:lnTo>
                        <a:pt x="665" y="568"/>
                      </a:lnTo>
                      <a:lnTo>
                        <a:pt x="667" y="574"/>
                      </a:lnTo>
                      <a:lnTo>
                        <a:pt x="671" y="579"/>
                      </a:lnTo>
                      <a:lnTo>
                        <a:pt x="673" y="585"/>
                      </a:lnTo>
                      <a:lnTo>
                        <a:pt x="679" y="589"/>
                      </a:lnTo>
                      <a:lnTo>
                        <a:pt x="680" y="594"/>
                      </a:lnTo>
                      <a:lnTo>
                        <a:pt x="684" y="600"/>
                      </a:lnTo>
                      <a:lnTo>
                        <a:pt x="688" y="602"/>
                      </a:lnTo>
                      <a:lnTo>
                        <a:pt x="692" y="608"/>
                      </a:lnTo>
                      <a:lnTo>
                        <a:pt x="696" y="610"/>
                      </a:lnTo>
                      <a:lnTo>
                        <a:pt x="699" y="615"/>
                      </a:lnTo>
                      <a:lnTo>
                        <a:pt x="701" y="619"/>
                      </a:lnTo>
                      <a:lnTo>
                        <a:pt x="707" y="621"/>
                      </a:lnTo>
                      <a:lnTo>
                        <a:pt x="711" y="623"/>
                      </a:lnTo>
                      <a:lnTo>
                        <a:pt x="717" y="629"/>
                      </a:lnTo>
                      <a:lnTo>
                        <a:pt x="718" y="631"/>
                      </a:lnTo>
                      <a:lnTo>
                        <a:pt x="722" y="632"/>
                      </a:lnTo>
                      <a:lnTo>
                        <a:pt x="726" y="634"/>
                      </a:lnTo>
                      <a:lnTo>
                        <a:pt x="730" y="636"/>
                      </a:lnTo>
                      <a:lnTo>
                        <a:pt x="732" y="638"/>
                      </a:lnTo>
                      <a:lnTo>
                        <a:pt x="736" y="640"/>
                      </a:lnTo>
                      <a:lnTo>
                        <a:pt x="739" y="642"/>
                      </a:lnTo>
                      <a:lnTo>
                        <a:pt x="743" y="644"/>
                      </a:lnTo>
                      <a:lnTo>
                        <a:pt x="747" y="646"/>
                      </a:lnTo>
                      <a:lnTo>
                        <a:pt x="751" y="648"/>
                      </a:lnTo>
                      <a:lnTo>
                        <a:pt x="753" y="648"/>
                      </a:lnTo>
                      <a:lnTo>
                        <a:pt x="755" y="648"/>
                      </a:lnTo>
                      <a:lnTo>
                        <a:pt x="753" y="650"/>
                      </a:lnTo>
                      <a:lnTo>
                        <a:pt x="753" y="653"/>
                      </a:lnTo>
                      <a:lnTo>
                        <a:pt x="753" y="655"/>
                      </a:lnTo>
                      <a:lnTo>
                        <a:pt x="753" y="659"/>
                      </a:lnTo>
                      <a:lnTo>
                        <a:pt x="753" y="663"/>
                      </a:lnTo>
                      <a:lnTo>
                        <a:pt x="753" y="667"/>
                      </a:lnTo>
                      <a:lnTo>
                        <a:pt x="751" y="670"/>
                      </a:lnTo>
                      <a:lnTo>
                        <a:pt x="751" y="676"/>
                      </a:lnTo>
                      <a:lnTo>
                        <a:pt x="751" y="680"/>
                      </a:lnTo>
                      <a:lnTo>
                        <a:pt x="751" y="686"/>
                      </a:lnTo>
                      <a:lnTo>
                        <a:pt x="751" y="691"/>
                      </a:lnTo>
                      <a:lnTo>
                        <a:pt x="751" y="697"/>
                      </a:lnTo>
                      <a:lnTo>
                        <a:pt x="751" y="701"/>
                      </a:lnTo>
                      <a:lnTo>
                        <a:pt x="751" y="705"/>
                      </a:lnTo>
                      <a:lnTo>
                        <a:pt x="751" y="708"/>
                      </a:lnTo>
                      <a:lnTo>
                        <a:pt x="753" y="712"/>
                      </a:lnTo>
                      <a:lnTo>
                        <a:pt x="753" y="716"/>
                      </a:lnTo>
                      <a:lnTo>
                        <a:pt x="753" y="720"/>
                      </a:lnTo>
                      <a:lnTo>
                        <a:pt x="753" y="722"/>
                      </a:lnTo>
                      <a:lnTo>
                        <a:pt x="753" y="726"/>
                      </a:lnTo>
                      <a:lnTo>
                        <a:pt x="753" y="729"/>
                      </a:lnTo>
                      <a:lnTo>
                        <a:pt x="753" y="733"/>
                      </a:lnTo>
                      <a:lnTo>
                        <a:pt x="753" y="737"/>
                      </a:lnTo>
                      <a:lnTo>
                        <a:pt x="755" y="741"/>
                      </a:lnTo>
                      <a:lnTo>
                        <a:pt x="755" y="745"/>
                      </a:lnTo>
                      <a:lnTo>
                        <a:pt x="755" y="748"/>
                      </a:lnTo>
                      <a:lnTo>
                        <a:pt x="755" y="752"/>
                      </a:lnTo>
                      <a:lnTo>
                        <a:pt x="755" y="758"/>
                      </a:lnTo>
                      <a:lnTo>
                        <a:pt x="755" y="760"/>
                      </a:lnTo>
                      <a:lnTo>
                        <a:pt x="756" y="764"/>
                      </a:lnTo>
                      <a:lnTo>
                        <a:pt x="756" y="767"/>
                      </a:lnTo>
                      <a:lnTo>
                        <a:pt x="756" y="773"/>
                      </a:lnTo>
                      <a:lnTo>
                        <a:pt x="756" y="777"/>
                      </a:lnTo>
                      <a:lnTo>
                        <a:pt x="756" y="779"/>
                      </a:lnTo>
                      <a:lnTo>
                        <a:pt x="758" y="785"/>
                      </a:lnTo>
                      <a:lnTo>
                        <a:pt x="758" y="788"/>
                      </a:lnTo>
                      <a:lnTo>
                        <a:pt x="760" y="792"/>
                      </a:lnTo>
                      <a:lnTo>
                        <a:pt x="760" y="796"/>
                      </a:lnTo>
                      <a:lnTo>
                        <a:pt x="760" y="800"/>
                      </a:lnTo>
                      <a:lnTo>
                        <a:pt x="762" y="804"/>
                      </a:lnTo>
                      <a:lnTo>
                        <a:pt x="762" y="807"/>
                      </a:lnTo>
                      <a:lnTo>
                        <a:pt x="762" y="811"/>
                      </a:lnTo>
                      <a:lnTo>
                        <a:pt x="764" y="817"/>
                      </a:lnTo>
                      <a:lnTo>
                        <a:pt x="764" y="821"/>
                      </a:lnTo>
                      <a:lnTo>
                        <a:pt x="764" y="823"/>
                      </a:lnTo>
                      <a:lnTo>
                        <a:pt x="768" y="828"/>
                      </a:lnTo>
                      <a:lnTo>
                        <a:pt x="768" y="832"/>
                      </a:lnTo>
                      <a:lnTo>
                        <a:pt x="770" y="836"/>
                      </a:lnTo>
                      <a:lnTo>
                        <a:pt x="770" y="840"/>
                      </a:lnTo>
                      <a:lnTo>
                        <a:pt x="770" y="842"/>
                      </a:lnTo>
                      <a:lnTo>
                        <a:pt x="772" y="845"/>
                      </a:lnTo>
                      <a:lnTo>
                        <a:pt x="774" y="849"/>
                      </a:lnTo>
                      <a:lnTo>
                        <a:pt x="775" y="853"/>
                      </a:lnTo>
                      <a:lnTo>
                        <a:pt x="775" y="855"/>
                      </a:lnTo>
                      <a:lnTo>
                        <a:pt x="777" y="861"/>
                      </a:lnTo>
                      <a:lnTo>
                        <a:pt x="779" y="864"/>
                      </a:lnTo>
                      <a:lnTo>
                        <a:pt x="779" y="866"/>
                      </a:lnTo>
                      <a:lnTo>
                        <a:pt x="781" y="868"/>
                      </a:lnTo>
                      <a:lnTo>
                        <a:pt x="781" y="872"/>
                      </a:lnTo>
                      <a:lnTo>
                        <a:pt x="783" y="876"/>
                      </a:lnTo>
                      <a:lnTo>
                        <a:pt x="785" y="880"/>
                      </a:lnTo>
                      <a:lnTo>
                        <a:pt x="787" y="883"/>
                      </a:lnTo>
                      <a:lnTo>
                        <a:pt x="789" y="885"/>
                      </a:lnTo>
                      <a:lnTo>
                        <a:pt x="791" y="889"/>
                      </a:lnTo>
                      <a:lnTo>
                        <a:pt x="793" y="893"/>
                      </a:lnTo>
                      <a:lnTo>
                        <a:pt x="796" y="899"/>
                      </a:lnTo>
                      <a:lnTo>
                        <a:pt x="800" y="904"/>
                      </a:lnTo>
                      <a:lnTo>
                        <a:pt x="802" y="910"/>
                      </a:lnTo>
                      <a:lnTo>
                        <a:pt x="806" y="916"/>
                      </a:lnTo>
                      <a:lnTo>
                        <a:pt x="810" y="921"/>
                      </a:lnTo>
                      <a:lnTo>
                        <a:pt x="812" y="925"/>
                      </a:lnTo>
                      <a:lnTo>
                        <a:pt x="815" y="929"/>
                      </a:lnTo>
                      <a:lnTo>
                        <a:pt x="817" y="933"/>
                      </a:lnTo>
                      <a:lnTo>
                        <a:pt x="821" y="937"/>
                      </a:lnTo>
                      <a:lnTo>
                        <a:pt x="825" y="940"/>
                      </a:lnTo>
                      <a:lnTo>
                        <a:pt x="827" y="944"/>
                      </a:lnTo>
                      <a:lnTo>
                        <a:pt x="831" y="950"/>
                      </a:lnTo>
                      <a:lnTo>
                        <a:pt x="836" y="956"/>
                      </a:lnTo>
                      <a:lnTo>
                        <a:pt x="840" y="959"/>
                      </a:lnTo>
                      <a:lnTo>
                        <a:pt x="842" y="961"/>
                      </a:lnTo>
                      <a:lnTo>
                        <a:pt x="844" y="963"/>
                      </a:lnTo>
                      <a:lnTo>
                        <a:pt x="846" y="965"/>
                      </a:lnTo>
                      <a:lnTo>
                        <a:pt x="901" y="952"/>
                      </a:lnTo>
                      <a:lnTo>
                        <a:pt x="901" y="956"/>
                      </a:lnTo>
                      <a:lnTo>
                        <a:pt x="903" y="959"/>
                      </a:lnTo>
                      <a:lnTo>
                        <a:pt x="903" y="961"/>
                      </a:lnTo>
                      <a:lnTo>
                        <a:pt x="905" y="965"/>
                      </a:lnTo>
                      <a:lnTo>
                        <a:pt x="905" y="969"/>
                      </a:lnTo>
                      <a:lnTo>
                        <a:pt x="907" y="973"/>
                      </a:lnTo>
                      <a:lnTo>
                        <a:pt x="907" y="978"/>
                      </a:lnTo>
                      <a:lnTo>
                        <a:pt x="909" y="984"/>
                      </a:lnTo>
                      <a:lnTo>
                        <a:pt x="909" y="988"/>
                      </a:lnTo>
                      <a:lnTo>
                        <a:pt x="910" y="994"/>
                      </a:lnTo>
                      <a:lnTo>
                        <a:pt x="912" y="999"/>
                      </a:lnTo>
                      <a:lnTo>
                        <a:pt x="914" y="1005"/>
                      </a:lnTo>
                      <a:lnTo>
                        <a:pt x="916" y="1011"/>
                      </a:lnTo>
                      <a:lnTo>
                        <a:pt x="918" y="1018"/>
                      </a:lnTo>
                      <a:lnTo>
                        <a:pt x="918" y="1020"/>
                      </a:lnTo>
                      <a:lnTo>
                        <a:pt x="918" y="1024"/>
                      </a:lnTo>
                      <a:lnTo>
                        <a:pt x="918" y="1028"/>
                      </a:lnTo>
                      <a:lnTo>
                        <a:pt x="920" y="1032"/>
                      </a:lnTo>
                      <a:lnTo>
                        <a:pt x="920" y="1035"/>
                      </a:lnTo>
                      <a:lnTo>
                        <a:pt x="920" y="1037"/>
                      </a:lnTo>
                      <a:lnTo>
                        <a:pt x="920" y="1041"/>
                      </a:lnTo>
                      <a:lnTo>
                        <a:pt x="922" y="1045"/>
                      </a:lnTo>
                      <a:lnTo>
                        <a:pt x="922" y="1049"/>
                      </a:lnTo>
                      <a:lnTo>
                        <a:pt x="922" y="1052"/>
                      </a:lnTo>
                      <a:lnTo>
                        <a:pt x="924" y="1056"/>
                      </a:lnTo>
                      <a:lnTo>
                        <a:pt x="926" y="1060"/>
                      </a:lnTo>
                      <a:lnTo>
                        <a:pt x="926" y="1064"/>
                      </a:lnTo>
                      <a:lnTo>
                        <a:pt x="926" y="1068"/>
                      </a:lnTo>
                      <a:lnTo>
                        <a:pt x="926" y="1070"/>
                      </a:lnTo>
                      <a:lnTo>
                        <a:pt x="928" y="1075"/>
                      </a:lnTo>
                      <a:lnTo>
                        <a:pt x="928" y="1079"/>
                      </a:lnTo>
                      <a:lnTo>
                        <a:pt x="928" y="1083"/>
                      </a:lnTo>
                      <a:lnTo>
                        <a:pt x="928" y="1087"/>
                      </a:lnTo>
                      <a:lnTo>
                        <a:pt x="929" y="1090"/>
                      </a:lnTo>
                      <a:lnTo>
                        <a:pt x="929" y="1094"/>
                      </a:lnTo>
                      <a:lnTo>
                        <a:pt x="929" y="1098"/>
                      </a:lnTo>
                      <a:lnTo>
                        <a:pt x="931" y="1102"/>
                      </a:lnTo>
                      <a:lnTo>
                        <a:pt x="931" y="1106"/>
                      </a:lnTo>
                      <a:lnTo>
                        <a:pt x="931" y="1110"/>
                      </a:lnTo>
                      <a:lnTo>
                        <a:pt x="933" y="1113"/>
                      </a:lnTo>
                      <a:lnTo>
                        <a:pt x="933" y="1117"/>
                      </a:lnTo>
                      <a:lnTo>
                        <a:pt x="933" y="1123"/>
                      </a:lnTo>
                      <a:lnTo>
                        <a:pt x="933" y="1127"/>
                      </a:lnTo>
                      <a:lnTo>
                        <a:pt x="933" y="1130"/>
                      </a:lnTo>
                      <a:lnTo>
                        <a:pt x="933" y="1132"/>
                      </a:lnTo>
                      <a:lnTo>
                        <a:pt x="933" y="1138"/>
                      </a:lnTo>
                      <a:lnTo>
                        <a:pt x="933" y="1142"/>
                      </a:lnTo>
                      <a:lnTo>
                        <a:pt x="933" y="1144"/>
                      </a:lnTo>
                      <a:lnTo>
                        <a:pt x="933" y="1149"/>
                      </a:lnTo>
                      <a:lnTo>
                        <a:pt x="933" y="1153"/>
                      </a:lnTo>
                      <a:lnTo>
                        <a:pt x="933" y="1157"/>
                      </a:lnTo>
                      <a:lnTo>
                        <a:pt x="933" y="1161"/>
                      </a:lnTo>
                      <a:lnTo>
                        <a:pt x="933" y="1163"/>
                      </a:lnTo>
                      <a:lnTo>
                        <a:pt x="933" y="1168"/>
                      </a:lnTo>
                      <a:lnTo>
                        <a:pt x="933" y="1170"/>
                      </a:lnTo>
                      <a:lnTo>
                        <a:pt x="933" y="1174"/>
                      </a:lnTo>
                      <a:lnTo>
                        <a:pt x="933" y="1178"/>
                      </a:lnTo>
                      <a:lnTo>
                        <a:pt x="933" y="1182"/>
                      </a:lnTo>
                      <a:lnTo>
                        <a:pt x="933" y="1186"/>
                      </a:lnTo>
                      <a:lnTo>
                        <a:pt x="933" y="1189"/>
                      </a:lnTo>
                      <a:lnTo>
                        <a:pt x="933" y="1193"/>
                      </a:lnTo>
                      <a:lnTo>
                        <a:pt x="933" y="1195"/>
                      </a:lnTo>
                      <a:lnTo>
                        <a:pt x="933" y="1199"/>
                      </a:lnTo>
                      <a:lnTo>
                        <a:pt x="933" y="1203"/>
                      </a:lnTo>
                      <a:lnTo>
                        <a:pt x="933" y="1206"/>
                      </a:lnTo>
                      <a:lnTo>
                        <a:pt x="933" y="1210"/>
                      </a:lnTo>
                      <a:lnTo>
                        <a:pt x="931" y="1214"/>
                      </a:lnTo>
                      <a:lnTo>
                        <a:pt x="931" y="1222"/>
                      </a:lnTo>
                      <a:lnTo>
                        <a:pt x="931" y="1227"/>
                      </a:lnTo>
                      <a:lnTo>
                        <a:pt x="931" y="1233"/>
                      </a:lnTo>
                      <a:lnTo>
                        <a:pt x="929" y="1239"/>
                      </a:lnTo>
                      <a:lnTo>
                        <a:pt x="928" y="1243"/>
                      </a:lnTo>
                      <a:lnTo>
                        <a:pt x="928" y="1248"/>
                      </a:lnTo>
                      <a:lnTo>
                        <a:pt x="928" y="1252"/>
                      </a:lnTo>
                      <a:lnTo>
                        <a:pt x="928" y="1258"/>
                      </a:lnTo>
                      <a:lnTo>
                        <a:pt x="926" y="1262"/>
                      </a:lnTo>
                      <a:lnTo>
                        <a:pt x="926" y="1265"/>
                      </a:lnTo>
                      <a:lnTo>
                        <a:pt x="926" y="1269"/>
                      </a:lnTo>
                      <a:lnTo>
                        <a:pt x="926" y="1275"/>
                      </a:lnTo>
                      <a:lnTo>
                        <a:pt x="924" y="1279"/>
                      </a:lnTo>
                      <a:lnTo>
                        <a:pt x="924" y="1281"/>
                      </a:lnTo>
                      <a:lnTo>
                        <a:pt x="924" y="1282"/>
                      </a:lnTo>
                      <a:lnTo>
                        <a:pt x="977" y="1282"/>
                      </a:lnTo>
                      <a:lnTo>
                        <a:pt x="975" y="1282"/>
                      </a:lnTo>
                      <a:lnTo>
                        <a:pt x="975" y="1286"/>
                      </a:lnTo>
                      <a:lnTo>
                        <a:pt x="975" y="1288"/>
                      </a:lnTo>
                      <a:lnTo>
                        <a:pt x="975" y="1294"/>
                      </a:lnTo>
                      <a:lnTo>
                        <a:pt x="975" y="1296"/>
                      </a:lnTo>
                      <a:lnTo>
                        <a:pt x="975" y="1301"/>
                      </a:lnTo>
                      <a:lnTo>
                        <a:pt x="975" y="1305"/>
                      </a:lnTo>
                      <a:lnTo>
                        <a:pt x="975" y="1311"/>
                      </a:lnTo>
                      <a:lnTo>
                        <a:pt x="973" y="1315"/>
                      </a:lnTo>
                      <a:lnTo>
                        <a:pt x="973" y="1322"/>
                      </a:lnTo>
                      <a:lnTo>
                        <a:pt x="971" y="1326"/>
                      </a:lnTo>
                      <a:lnTo>
                        <a:pt x="971" y="1330"/>
                      </a:lnTo>
                      <a:lnTo>
                        <a:pt x="971" y="1332"/>
                      </a:lnTo>
                      <a:lnTo>
                        <a:pt x="971" y="1336"/>
                      </a:lnTo>
                      <a:lnTo>
                        <a:pt x="969" y="1339"/>
                      </a:lnTo>
                      <a:lnTo>
                        <a:pt x="969" y="1343"/>
                      </a:lnTo>
                      <a:lnTo>
                        <a:pt x="969" y="1345"/>
                      </a:lnTo>
                      <a:lnTo>
                        <a:pt x="969" y="1351"/>
                      </a:lnTo>
                      <a:lnTo>
                        <a:pt x="967" y="1353"/>
                      </a:lnTo>
                      <a:lnTo>
                        <a:pt x="967" y="1357"/>
                      </a:lnTo>
                      <a:lnTo>
                        <a:pt x="966" y="1362"/>
                      </a:lnTo>
                      <a:lnTo>
                        <a:pt x="966" y="1364"/>
                      </a:lnTo>
                      <a:lnTo>
                        <a:pt x="964" y="1370"/>
                      </a:lnTo>
                      <a:lnTo>
                        <a:pt x="964" y="1374"/>
                      </a:lnTo>
                      <a:lnTo>
                        <a:pt x="962" y="1377"/>
                      </a:lnTo>
                      <a:lnTo>
                        <a:pt x="962" y="1381"/>
                      </a:lnTo>
                      <a:lnTo>
                        <a:pt x="962" y="1385"/>
                      </a:lnTo>
                      <a:lnTo>
                        <a:pt x="960" y="1389"/>
                      </a:lnTo>
                      <a:lnTo>
                        <a:pt x="958" y="1395"/>
                      </a:lnTo>
                      <a:lnTo>
                        <a:pt x="958" y="1398"/>
                      </a:lnTo>
                      <a:lnTo>
                        <a:pt x="956" y="1402"/>
                      </a:lnTo>
                      <a:lnTo>
                        <a:pt x="956" y="1408"/>
                      </a:lnTo>
                      <a:lnTo>
                        <a:pt x="954" y="1412"/>
                      </a:lnTo>
                      <a:lnTo>
                        <a:pt x="952" y="1415"/>
                      </a:lnTo>
                      <a:lnTo>
                        <a:pt x="952" y="1421"/>
                      </a:lnTo>
                      <a:lnTo>
                        <a:pt x="950" y="1425"/>
                      </a:lnTo>
                      <a:lnTo>
                        <a:pt x="948" y="1429"/>
                      </a:lnTo>
                      <a:lnTo>
                        <a:pt x="947" y="1434"/>
                      </a:lnTo>
                      <a:lnTo>
                        <a:pt x="945" y="1438"/>
                      </a:lnTo>
                      <a:lnTo>
                        <a:pt x="943" y="1442"/>
                      </a:lnTo>
                      <a:lnTo>
                        <a:pt x="943" y="1446"/>
                      </a:lnTo>
                      <a:lnTo>
                        <a:pt x="941" y="1452"/>
                      </a:lnTo>
                      <a:lnTo>
                        <a:pt x="939" y="1455"/>
                      </a:lnTo>
                      <a:lnTo>
                        <a:pt x="937" y="1459"/>
                      </a:lnTo>
                      <a:lnTo>
                        <a:pt x="933" y="1465"/>
                      </a:lnTo>
                      <a:lnTo>
                        <a:pt x="933" y="1469"/>
                      </a:lnTo>
                      <a:lnTo>
                        <a:pt x="929" y="1472"/>
                      </a:lnTo>
                      <a:lnTo>
                        <a:pt x="928" y="1478"/>
                      </a:lnTo>
                      <a:lnTo>
                        <a:pt x="926" y="1482"/>
                      </a:lnTo>
                      <a:lnTo>
                        <a:pt x="924" y="1488"/>
                      </a:lnTo>
                      <a:lnTo>
                        <a:pt x="922" y="1490"/>
                      </a:lnTo>
                      <a:lnTo>
                        <a:pt x="920" y="1495"/>
                      </a:lnTo>
                      <a:lnTo>
                        <a:pt x="916" y="1497"/>
                      </a:lnTo>
                      <a:lnTo>
                        <a:pt x="914" y="1503"/>
                      </a:lnTo>
                      <a:lnTo>
                        <a:pt x="910" y="1507"/>
                      </a:lnTo>
                      <a:lnTo>
                        <a:pt x="909" y="1511"/>
                      </a:lnTo>
                      <a:lnTo>
                        <a:pt x="907" y="1514"/>
                      </a:lnTo>
                      <a:lnTo>
                        <a:pt x="903" y="1518"/>
                      </a:lnTo>
                      <a:lnTo>
                        <a:pt x="901" y="1522"/>
                      </a:lnTo>
                      <a:lnTo>
                        <a:pt x="897" y="1526"/>
                      </a:lnTo>
                      <a:lnTo>
                        <a:pt x="893" y="1530"/>
                      </a:lnTo>
                      <a:lnTo>
                        <a:pt x="891" y="1533"/>
                      </a:lnTo>
                      <a:lnTo>
                        <a:pt x="888" y="1537"/>
                      </a:lnTo>
                      <a:lnTo>
                        <a:pt x="886" y="1541"/>
                      </a:lnTo>
                      <a:lnTo>
                        <a:pt x="882" y="1545"/>
                      </a:lnTo>
                      <a:lnTo>
                        <a:pt x="880" y="1549"/>
                      </a:lnTo>
                      <a:lnTo>
                        <a:pt x="876" y="1550"/>
                      </a:lnTo>
                      <a:lnTo>
                        <a:pt x="874" y="1556"/>
                      </a:lnTo>
                      <a:lnTo>
                        <a:pt x="871" y="1558"/>
                      </a:lnTo>
                      <a:lnTo>
                        <a:pt x="869" y="1562"/>
                      </a:lnTo>
                      <a:lnTo>
                        <a:pt x="865" y="1564"/>
                      </a:lnTo>
                      <a:lnTo>
                        <a:pt x="861" y="1568"/>
                      </a:lnTo>
                      <a:lnTo>
                        <a:pt x="859" y="1571"/>
                      </a:lnTo>
                      <a:lnTo>
                        <a:pt x="855" y="1575"/>
                      </a:lnTo>
                      <a:lnTo>
                        <a:pt x="850" y="1579"/>
                      </a:lnTo>
                      <a:lnTo>
                        <a:pt x="844" y="1587"/>
                      </a:lnTo>
                      <a:lnTo>
                        <a:pt x="838" y="1592"/>
                      </a:lnTo>
                      <a:lnTo>
                        <a:pt x="833" y="1598"/>
                      </a:lnTo>
                      <a:lnTo>
                        <a:pt x="827" y="1602"/>
                      </a:lnTo>
                      <a:lnTo>
                        <a:pt x="821" y="1607"/>
                      </a:lnTo>
                      <a:lnTo>
                        <a:pt x="815" y="1611"/>
                      </a:lnTo>
                      <a:lnTo>
                        <a:pt x="812" y="1615"/>
                      </a:lnTo>
                      <a:lnTo>
                        <a:pt x="806" y="1621"/>
                      </a:lnTo>
                      <a:lnTo>
                        <a:pt x="800" y="1623"/>
                      </a:lnTo>
                      <a:lnTo>
                        <a:pt x="796" y="1626"/>
                      </a:lnTo>
                      <a:lnTo>
                        <a:pt x="793" y="1630"/>
                      </a:lnTo>
                      <a:lnTo>
                        <a:pt x="789" y="1632"/>
                      </a:lnTo>
                      <a:lnTo>
                        <a:pt x="787" y="1634"/>
                      </a:lnTo>
                      <a:lnTo>
                        <a:pt x="783" y="1638"/>
                      </a:lnTo>
                      <a:lnTo>
                        <a:pt x="781" y="1640"/>
                      </a:lnTo>
                      <a:lnTo>
                        <a:pt x="779" y="1642"/>
                      </a:lnTo>
                      <a:lnTo>
                        <a:pt x="777" y="1642"/>
                      </a:lnTo>
                      <a:lnTo>
                        <a:pt x="842" y="1682"/>
                      </a:lnTo>
                      <a:lnTo>
                        <a:pt x="840" y="1683"/>
                      </a:lnTo>
                      <a:lnTo>
                        <a:pt x="836" y="1685"/>
                      </a:lnTo>
                      <a:lnTo>
                        <a:pt x="833" y="1687"/>
                      </a:lnTo>
                      <a:lnTo>
                        <a:pt x="831" y="1691"/>
                      </a:lnTo>
                      <a:lnTo>
                        <a:pt x="827" y="1693"/>
                      </a:lnTo>
                      <a:lnTo>
                        <a:pt x="823" y="1697"/>
                      </a:lnTo>
                      <a:lnTo>
                        <a:pt x="817" y="1701"/>
                      </a:lnTo>
                      <a:lnTo>
                        <a:pt x="814" y="1704"/>
                      </a:lnTo>
                      <a:lnTo>
                        <a:pt x="808" y="1710"/>
                      </a:lnTo>
                      <a:lnTo>
                        <a:pt x="802" y="1716"/>
                      </a:lnTo>
                      <a:lnTo>
                        <a:pt x="798" y="1716"/>
                      </a:lnTo>
                      <a:lnTo>
                        <a:pt x="795" y="1720"/>
                      </a:lnTo>
                      <a:lnTo>
                        <a:pt x="793" y="1721"/>
                      </a:lnTo>
                      <a:lnTo>
                        <a:pt x="789" y="1725"/>
                      </a:lnTo>
                      <a:lnTo>
                        <a:pt x="783" y="1727"/>
                      </a:lnTo>
                      <a:lnTo>
                        <a:pt x="781" y="1731"/>
                      </a:lnTo>
                      <a:lnTo>
                        <a:pt x="777" y="1733"/>
                      </a:lnTo>
                      <a:lnTo>
                        <a:pt x="774" y="1737"/>
                      </a:lnTo>
                      <a:lnTo>
                        <a:pt x="768" y="1739"/>
                      </a:lnTo>
                      <a:lnTo>
                        <a:pt x="764" y="1742"/>
                      </a:lnTo>
                      <a:lnTo>
                        <a:pt x="760" y="1746"/>
                      </a:lnTo>
                      <a:lnTo>
                        <a:pt x="756" y="1748"/>
                      </a:lnTo>
                      <a:lnTo>
                        <a:pt x="751" y="1752"/>
                      </a:lnTo>
                      <a:lnTo>
                        <a:pt x="747" y="1754"/>
                      </a:lnTo>
                      <a:lnTo>
                        <a:pt x="743" y="1758"/>
                      </a:lnTo>
                      <a:lnTo>
                        <a:pt x="737" y="1761"/>
                      </a:lnTo>
                      <a:lnTo>
                        <a:pt x="732" y="1765"/>
                      </a:lnTo>
                      <a:lnTo>
                        <a:pt x="726" y="1767"/>
                      </a:lnTo>
                      <a:lnTo>
                        <a:pt x="720" y="1771"/>
                      </a:lnTo>
                      <a:lnTo>
                        <a:pt x="717" y="1775"/>
                      </a:lnTo>
                      <a:lnTo>
                        <a:pt x="713" y="1777"/>
                      </a:lnTo>
                      <a:lnTo>
                        <a:pt x="707" y="1780"/>
                      </a:lnTo>
                      <a:lnTo>
                        <a:pt x="701" y="1784"/>
                      </a:lnTo>
                      <a:lnTo>
                        <a:pt x="698" y="1788"/>
                      </a:lnTo>
                      <a:lnTo>
                        <a:pt x="690" y="1790"/>
                      </a:lnTo>
                      <a:lnTo>
                        <a:pt x="684" y="1794"/>
                      </a:lnTo>
                      <a:lnTo>
                        <a:pt x="679" y="1797"/>
                      </a:lnTo>
                      <a:lnTo>
                        <a:pt x="673" y="1799"/>
                      </a:lnTo>
                      <a:lnTo>
                        <a:pt x="667" y="1803"/>
                      </a:lnTo>
                      <a:lnTo>
                        <a:pt x="661" y="1805"/>
                      </a:lnTo>
                      <a:lnTo>
                        <a:pt x="656" y="1809"/>
                      </a:lnTo>
                      <a:lnTo>
                        <a:pt x="650" y="1813"/>
                      </a:lnTo>
                      <a:lnTo>
                        <a:pt x="642" y="1816"/>
                      </a:lnTo>
                      <a:lnTo>
                        <a:pt x="637" y="1820"/>
                      </a:lnTo>
                      <a:lnTo>
                        <a:pt x="631" y="1822"/>
                      </a:lnTo>
                      <a:lnTo>
                        <a:pt x="623" y="1824"/>
                      </a:lnTo>
                      <a:lnTo>
                        <a:pt x="618" y="1828"/>
                      </a:lnTo>
                      <a:lnTo>
                        <a:pt x="610" y="1830"/>
                      </a:lnTo>
                      <a:lnTo>
                        <a:pt x="604" y="1834"/>
                      </a:lnTo>
                      <a:lnTo>
                        <a:pt x="599" y="1837"/>
                      </a:lnTo>
                      <a:lnTo>
                        <a:pt x="591" y="1839"/>
                      </a:lnTo>
                      <a:lnTo>
                        <a:pt x="585" y="1841"/>
                      </a:lnTo>
                      <a:lnTo>
                        <a:pt x="578" y="1843"/>
                      </a:lnTo>
                      <a:lnTo>
                        <a:pt x="570" y="1847"/>
                      </a:lnTo>
                      <a:lnTo>
                        <a:pt x="563" y="1849"/>
                      </a:lnTo>
                      <a:lnTo>
                        <a:pt x="557" y="1853"/>
                      </a:lnTo>
                      <a:lnTo>
                        <a:pt x="549" y="1855"/>
                      </a:lnTo>
                      <a:lnTo>
                        <a:pt x="542" y="1858"/>
                      </a:lnTo>
                      <a:lnTo>
                        <a:pt x="536" y="1858"/>
                      </a:lnTo>
                      <a:lnTo>
                        <a:pt x="528" y="1860"/>
                      </a:lnTo>
                      <a:lnTo>
                        <a:pt x="521" y="1862"/>
                      </a:lnTo>
                      <a:lnTo>
                        <a:pt x="513" y="1866"/>
                      </a:lnTo>
                      <a:lnTo>
                        <a:pt x="506" y="1868"/>
                      </a:lnTo>
                      <a:lnTo>
                        <a:pt x="500" y="1870"/>
                      </a:lnTo>
                      <a:lnTo>
                        <a:pt x="492" y="1872"/>
                      </a:lnTo>
                      <a:lnTo>
                        <a:pt x="485" y="1874"/>
                      </a:lnTo>
                      <a:lnTo>
                        <a:pt x="477" y="1875"/>
                      </a:lnTo>
                      <a:lnTo>
                        <a:pt x="471" y="1877"/>
                      </a:lnTo>
                      <a:lnTo>
                        <a:pt x="462" y="1879"/>
                      </a:lnTo>
                      <a:lnTo>
                        <a:pt x="456" y="1881"/>
                      </a:lnTo>
                      <a:lnTo>
                        <a:pt x="449" y="1881"/>
                      </a:lnTo>
                      <a:lnTo>
                        <a:pt x="441" y="1885"/>
                      </a:lnTo>
                      <a:lnTo>
                        <a:pt x="433" y="1885"/>
                      </a:lnTo>
                      <a:lnTo>
                        <a:pt x="428" y="1887"/>
                      </a:lnTo>
                      <a:lnTo>
                        <a:pt x="418" y="1889"/>
                      </a:lnTo>
                      <a:lnTo>
                        <a:pt x="411" y="1891"/>
                      </a:lnTo>
                      <a:lnTo>
                        <a:pt x="405" y="1891"/>
                      </a:lnTo>
                      <a:lnTo>
                        <a:pt x="397" y="1893"/>
                      </a:lnTo>
                      <a:lnTo>
                        <a:pt x="390" y="1893"/>
                      </a:lnTo>
                      <a:lnTo>
                        <a:pt x="382" y="1894"/>
                      </a:lnTo>
                      <a:lnTo>
                        <a:pt x="374" y="1896"/>
                      </a:lnTo>
                      <a:lnTo>
                        <a:pt x="367" y="1898"/>
                      </a:lnTo>
                      <a:lnTo>
                        <a:pt x="361" y="1898"/>
                      </a:lnTo>
                      <a:lnTo>
                        <a:pt x="353" y="1898"/>
                      </a:lnTo>
                      <a:lnTo>
                        <a:pt x="346" y="1898"/>
                      </a:lnTo>
                      <a:lnTo>
                        <a:pt x="338" y="1900"/>
                      </a:lnTo>
                      <a:lnTo>
                        <a:pt x="333" y="1900"/>
                      </a:lnTo>
                      <a:lnTo>
                        <a:pt x="325" y="1900"/>
                      </a:lnTo>
                      <a:lnTo>
                        <a:pt x="317" y="1900"/>
                      </a:lnTo>
                      <a:lnTo>
                        <a:pt x="310" y="1902"/>
                      </a:lnTo>
                      <a:lnTo>
                        <a:pt x="304" y="1902"/>
                      </a:lnTo>
                      <a:lnTo>
                        <a:pt x="296" y="1902"/>
                      </a:lnTo>
                      <a:lnTo>
                        <a:pt x="289" y="1902"/>
                      </a:lnTo>
                      <a:lnTo>
                        <a:pt x="283" y="1904"/>
                      </a:lnTo>
                      <a:lnTo>
                        <a:pt x="276" y="1904"/>
                      </a:lnTo>
                      <a:lnTo>
                        <a:pt x="270" y="1904"/>
                      </a:lnTo>
                      <a:lnTo>
                        <a:pt x="262" y="1904"/>
                      </a:lnTo>
                      <a:lnTo>
                        <a:pt x="255" y="1904"/>
                      </a:lnTo>
                      <a:lnTo>
                        <a:pt x="249" y="1904"/>
                      </a:lnTo>
                      <a:lnTo>
                        <a:pt x="241" y="1902"/>
                      </a:lnTo>
                      <a:lnTo>
                        <a:pt x="236" y="1902"/>
                      </a:lnTo>
                      <a:lnTo>
                        <a:pt x="230" y="1902"/>
                      </a:lnTo>
                      <a:lnTo>
                        <a:pt x="222" y="1900"/>
                      </a:lnTo>
                      <a:lnTo>
                        <a:pt x="217" y="1900"/>
                      </a:lnTo>
                      <a:lnTo>
                        <a:pt x="211" y="1900"/>
                      </a:lnTo>
                      <a:lnTo>
                        <a:pt x="205" y="1900"/>
                      </a:lnTo>
                      <a:lnTo>
                        <a:pt x="198" y="1898"/>
                      </a:lnTo>
                      <a:lnTo>
                        <a:pt x="192" y="1898"/>
                      </a:lnTo>
                      <a:lnTo>
                        <a:pt x="186" y="1898"/>
                      </a:lnTo>
                      <a:lnTo>
                        <a:pt x="182" y="1898"/>
                      </a:lnTo>
                      <a:lnTo>
                        <a:pt x="175" y="1896"/>
                      </a:lnTo>
                      <a:lnTo>
                        <a:pt x="171" y="1896"/>
                      </a:lnTo>
                      <a:lnTo>
                        <a:pt x="165" y="1894"/>
                      </a:lnTo>
                      <a:lnTo>
                        <a:pt x="160" y="1893"/>
                      </a:lnTo>
                      <a:lnTo>
                        <a:pt x="154" y="1893"/>
                      </a:lnTo>
                      <a:lnTo>
                        <a:pt x="150" y="1891"/>
                      </a:lnTo>
                      <a:lnTo>
                        <a:pt x="144" y="1889"/>
                      </a:lnTo>
                      <a:lnTo>
                        <a:pt x="139" y="1887"/>
                      </a:lnTo>
                      <a:lnTo>
                        <a:pt x="133" y="1887"/>
                      </a:lnTo>
                      <a:lnTo>
                        <a:pt x="127" y="1885"/>
                      </a:lnTo>
                      <a:lnTo>
                        <a:pt x="123" y="1883"/>
                      </a:lnTo>
                      <a:lnTo>
                        <a:pt x="120" y="1881"/>
                      </a:lnTo>
                      <a:lnTo>
                        <a:pt x="114" y="1879"/>
                      </a:lnTo>
                      <a:lnTo>
                        <a:pt x="110" y="1877"/>
                      </a:lnTo>
                      <a:lnTo>
                        <a:pt x="106" y="1875"/>
                      </a:lnTo>
                      <a:lnTo>
                        <a:pt x="103" y="1874"/>
                      </a:lnTo>
                      <a:lnTo>
                        <a:pt x="97" y="1872"/>
                      </a:lnTo>
                      <a:lnTo>
                        <a:pt x="93" y="1870"/>
                      </a:lnTo>
                      <a:lnTo>
                        <a:pt x="89" y="1868"/>
                      </a:lnTo>
                      <a:lnTo>
                        <a:pt x="87" y="1866"/>
                      </a:lnTo>
                      <a:lnTo>
                        <a:pt x="82" y="1864"/>
                      </a:lnTo>
                      <a:lnTo>
                        <a:pt x="78" y="1862"/>
                      </a:lnTo>
                      <a:lnTo>
                        <a:pt x="74" y="1860"/>
                      </a:lnTo>
                      <a:lnTo>
                        <a:pt x="70" y="1858"/>
                      </a:lnTo>
                      <a:lnTo>
                        <a:pt x="68" y="1856"/>
                      </a:lnTo>
                      <a:lnTo>
                        <a:pt x="65" y="1855"/>
                      </a:lnTo>
                      <a:lnTo>
                        <a:pt x="61" y="1853"/>
                      </a:lnTo>
                      <a:lnTo>
                        <a:pt x="59" y="1851"/>
                      </a:lnTo>
                      <a:lnTo>
                        <a:pt x="51" y="1845"/>
                      </a:lnTo>
                      <a:lnTo>
                        <a:pt x="46" y="1841"/>
                      </a:lnTo>
                      <a:lnTo>
                        <a:pt x="42" y="1837"/>
                      </a:lnTo>
                      <a:lnTo>
                        <a:pt x="38" y="1834"/>
                      </a:lnTo>
                      <a:lnTo>
                        <a:pt x="32" y="1830"/>
                      </a:lnTo>
                      <a:lnTo>
                        <a:pt x="27" y="1824"/>
                      </a:lnTo>
                      <a:lnTo>
                        <a:pt x="25" y="1822"/>
                      </a:lnTo>
                      <a:lnTo>
                        <a:pt x="21" y="1818"/>
                      </a:lnTo>
                      <a:lnTo>
                        <a:pt x="15" y="1815"/>
                      </a:lnTo>
                      <a:lnTo>
                        <a:pt x="13" y="1811"/>
                      </a:lnTo>
                      <a:lnTo>
                        <a:pt x="9" y="1809"/>
                      </a:lnTo>
                      <a:lnTo>
                        <a:pt x="9" y="1805"/>
                      </a:lnTo>
                      <a:lnTo>
                        <a:pt x="6" y="1799"/>
                      </a:lnTo>
                      <a:lnTo>
                        <a:pt x="2" y="1797"/>
                      </a:lnTo>
                      <a:lnTo>
                        <a:pt x="0" y="1796"/>
                      </a:lnTo>
                      <a:lnTo>
                        <a:pt x="0" y="1794"/>
                      </a:lnTo>
                      <a:lnTo>
                        <a:pt x="0" y="1792"/>
                      </a:lnTo>
                      <a:lnTo>
                        <a:pt x="2" y="1788"/>
                      </a:lnTo>
                      <a:lnTo>
                        <a:pt x="6" y="1784"/>
                      </a:lnTo>
                      <a:lnTo>
                        <a:pt x="7" y="1778"/>
                      </a:lnTo>
                      <a:lnTo>
                        <a:pt x="11" y="1773"/>
                      </a:lnTo>
                      <a:lnTo>
                        <a:pt x="13" y="1769"/>
                      </a:lnTo>
                      <a:lnTo>
                        <a:pt x="15" y="1765"/>
                      </a:lnTo>
                      <a:lnTo>
                        <a:pt x="17" y="1761"/>
                      </a:lnTo>
                      <a:lnTo>
                        <a:pt x="21" y="1759"/>
                      </a:lnTo>
                      <a:lnTo>
                        <a:pt x="25" y="1758"/>
                      </a:lnTo>
                      <a:lnTo>
                        <a:pt x="27" y="1752"/>
                      </a:lnTo>
                      <a:lnTo>
                        <a:pt x="30" y="1748"/>
                      </a:lnTo>
                      <a:lnTo>
                        <a:pt x="32" y="1746"/>
                      </a:lnTo>
                      <a:lnTo>
                        <a:pt x="38" y="1742"/>
                      </a:lnTo>
                      <a:lnTo>
                        <a:pt x="40" y="1739"/>
                      </a:lnTo>
                      <a:lnTo>
                        <a:pt x="44" y="1735"/>
                      </a:lnTo>
                      <a:lnTo>
                        <a:pt x="49" y="1733"/>
                      </a:lnTo>
                      <a:lnTo>
                        <a:pt x="53" y="1729"/>
                      </a:lnTo>
                      <a:lnTo>
                        <a:pt x="57" y="1727"/>
                      </a:lnTo>
                      <a:lnTo>
                        <a:pt x="63" y="1723"/>
                      </a:lnTo>
                      <a:lnTo>
                        <a:pt x="68" y="1721"/>
                      </a:lnTo>
                      <a:lnTo>
                        <a:pt x="72" y="1720"/>
                      </a:lnTo>
                      <a:lnTo>
                        <a:pt x="78" y="1718"/>
                      </a:lnTo>
                      <a:lnTo>
                        <a:pt x="84" y="1716"/>
                      </a:lnTo>
                      <a:lnTo>
                        <a:pt x="91" y="1716"/>
                      </a:lnTo>
                      <a:lnTo>
                        <a:pt x="95" y="1714"/>
                      </a:lnTo>
                      <a:lnTo>
                        <a:pt x="103" y="1712"/>
                      </a:lnTo>
                      <a:lnTo>
                        <a:pt x="106" y="1712"/>
                      </a:lnTo>
                      <a:lnTo>
                        <a:pt x="108" y="1710"/>
                      </a:lnTo>
                      <a:lnTo>
                        <a:pt x="112" y="1710"/>
                      </a:lnTo>
                      <a:lnTo>
                        <a:pt x="116" y="1710"/>
                      </a:lnTo>
                      <a:lnTo>
                        <a:pt x="120" y="1710"/>
                      </a:lnTo>
                      <a:lnTo>
                        <a:pt x="123" y="1710"/>
                      </a:lnTo>
                      <a:lnTo>
                        <a:pt x="127" y="1710"/>
                      </a:lnTo>
                      <a:lnTo>
                        <a:pt x="131" y="1710"/>
                      </a:lnTo>
                      <a:lnTo>
                        <a:pt x="133" y="1710"/>
                      </a:lnTo>
                      <a:lnTo>
                        <a:pt x="139" y="1710"/>
                      </a:lnTo>
                      <a:lnTo>
                        <a:pt x="141" y="1710"/>
                      </a:lnTo>
                      <a:lnTo>
                        <a:pt x="146" y="1710"/>
                      </a:lnTo>
                      <a:lnTo>
                        <a:pt x="150" y="1710"/>
                      </a:lnTo>
                      <a:lnTo>
                        <a:pt x="154" y="1710"/>
                      </a:lnTo>
                      <a:lnTo>
                        <a:pt x="158" y="1710"/>
                      </a:lnTo>
                      <a:lnTo>
                        <a:pt x="161" y="1710"/>
                      </a:lnTo>
                      <a:lnTo>
                        <a:pt x="165" y="1710"/>
                      </a:lnTo>
                      <a:lnTo>
                        <a:pt x="171" y="1710"/>
                      </a:lnTo>
                      <a:lnTo>
                        <a:pt x="173" y="1710"/>
                      </a:lnTo>
                      <a:lnTo>
                        <a:pt x="179" y="1710"/>
                      </a:lnTo>
                      <a:lnTo>
                        <a:pt x="182" y="1710"/>
                      </a:lnTo>
                      <a:lnTo>
                        <a:pt x="188" y="1710"/>
                      </a:lnTo>
                      <a:lnTo>
                        <a:pt x="192" y="1710"/>
                      </a:lnTo>
                      <a:lnTo>
                        <a:pt x="196" y="1710"/>
                      </a:lnTo>
                      <a:lnTo>
                        <a:pt x="201" y="1710"/>
                      </a:lnTo>
                      <a:lnTo>
                        <a:pt x="205" y="1710"/>
                      </a:lnTo>
                      <a:lnTo>
                        <a:pt x="211" y="1710"/>
                      </a:lnTo>
                      <a:lnTo>
                        <a:pt x="217" y="1710"/>
                      </a:lnTo>
                      <a:lnTo>
                        <a:pt x="220" y="1710"/>
                      </a:lnTo>
                      <a:lnTo>
                        <a:pt x="226" y="1710"/>
                      </a:lnTo>
                      <a:lnTo>
                        <a:pt x="230" y="1710"/>
                      </a:lnTo>
                      <a:lnTo>
                        <a:pt x="236" y="1710"/>
                      </a:lnTo>
                      <a:lnTo>
                        <a:pt x="239" y="1708"/>
                      </a:lnTo>
                      <a:lnTo>
                        <a:pt x="245" y="1708"/>
                      </a:lnTo>
                      <a:lnTo>
                        <a:pt x="251" y="1708"/>
                      </a:lnTo>
                      <a:lnTo>
                        <a:pt x="255" y="1708"/>
                      </a:lnTo>
                      <a:lnTo>
                        <a:pt x="260" y="1706"/>
                      </a:lnTo>
                      <a:lnTo>
                        <a:pt x="266" y="1706"/>
                      </a:lnTo>
                      <a:lnTo>
                        <a:pt x="272" y="1704"/>
                      </a:lnTo>
                      <a:lnTo>
                        <a:pt x="277" y="1704"/>
                      </a:lnTo>
                      <a:lnTo>
                        <a:pt x="283" y="1704"/>
                      </a:lnTo>
                      <a:lnTo>
                        <a:pt x="289" y="1704"/>
                      </a:lnTo>
                      <a:lnTo>
                        <a:pt x="295" y="1702"/>
                      </a:lnTo>
                      <a:lnTo>
                        <a:pt x="302" y="1702"/>
                      </a:lnTo>
                      <a:lnTo>
                        <a:pt x="308" y="1701"/>
                      </a:lnTo>
                      <a:lnTo>
                        <a:pt x="314" y="1699"/>
                      </a:lnTo>
                      <a:lnTo>
                        <a:pt x="317" y="1699"/>
                      </a:lnTo>
                      <a:lnTo>
                        <a:pt x="325" y="1697"/>
                      </a:lnTo>
                      <a:lnTo>
                        <a:pt x="331" y="1695"/>
                      </a:lnTo>
                      <a:lnTo>
                        <a:pt x="336" y="1693"/>
                      </a:lnTo>
                      <a:lnTo>
                        <a:pt x="342" y="1691"/>
                      </a:lnTo>
                      <a:lnTo>
                        <a:pt x="350" y="1689"/>
                      </a:lnTo>
                      <a:lnTo>
                        <a:pt x="355" y="1687"/>
                      </a:lnTo>
                      <a:lnTo>
                        <a:pt x="361" y="1685"/>
                      </a:lnTo>
                      <a:lnTo>
                        <a:pt x="367" y="1683"/>
                      </a:lnTo>
                      <a:lnTo>
                        <a:pt x="374" y="1680"/>
                      </a:lnTo>
                      <a:lnTo>
                        <a:pt x="380" y="1678"/>
                      </a:lnTo>
                      <a:lnTo>
                        <a:pt x="390" y="1676"/>
                      </a:lnTo>
                      <a:lnTo>
                        <a:pt x="395" y="1672"/>
                      </a:lnTo>
                      <a:lnTo>
                        <a:pt x="403" y="1670"/>
                      </a:lnTo>
                      <a:lnTo>
                        <a:pt x="409" y="1666"/>
                      </a:lnTo>
                      <a:lnTo>
                        <a:pt x="416" y="1664"/>
                      </a:lnTo>
                      <a:lnTo>
                        <a:pt x="422" y="1659"/>
                      </a:lnTo>
                      <a:lnTo>
                        <a:pt x="430" y="1657"/>
                      </a:lnTo>
                      <a:lnTo>
                        <a:pt x="435" y="1653"/>
                      </a:lnTo>
                      <a:lnTo>
                        <a:pt x="443" y="1647"/>
                      </a:lnTo>
                      <a:lnTo>
                        <a:pt x="449" y="1644"/>
                      </a:lnTo>
                      <a:lnTo>
                        <a:pt x="456" y="1640"/>
                      </a:lnTo>
                      <a:lnTo>
                        <a:pt x="462" y="1636"/>
                      </a:lnTo>
                      <a:lnTo>
                        <a:pt x="468" y="1632"/>
                      </a:lnTo>
                      <a:lnTo>
                        <a:pt x="475" y="1628"/>
                      </a:lnTo>
                      <a:lnTo>
                        <a:pt x="481" y="1623"/>
                      </a:lnTo>
                      <a:lnTo>
                        <a:pt x="488" y="1619"/>
                      </a:lnTo>
                      <a:lnTo>
                        <a:pt x="494" y="1615"/>
                      </a:lnTo>
                      <a:lnTo>
                        <a:pt x="500" y="1609"/>
                      </a:lnTo>
                      <a:lnTo>
                        <a:pt x="507" y="1606"/>
                      </a:lnTo>
                      <a:lnTo>
                        <a:pt x="513" y="1600"/>
                      </a:lnTo>
                      <a:lnTo>
                        <a:pt x="519" y="1596"/>
                      </a:lnTo>
                      <a:lnTo>
                        <a:pt x="525" y="1590"/>
                      </a:lnTo>
                      <a:lnTo>
                        <a:pt x="532" y="1587"/>
                      </a:lnTo>
                      <a:lnTo>
                        <a:pt x="538" y="1581"/>
                      </a:lnTo>
                      <a:lnTo>
                        <a:pt x="544" y="1577"/>
                      </a:lnTo>
                      <a:lnTo>
                        <a:pt x="549" y="1571"/>
                      </a:lnTo>
                      <a:lnTo>
                        <a:pt x="557" y="1568"/>
                      </a:lnTo>
                      <a:lnTo>
                        <a:pt x="561" y="1562"/>
                      </a:lnTo>
                      <a:lnTo>
                        <a:pt x="568" y="1558"/>
                      </a:lnTo>
                      <a:lnTo>
                        <a:pt x="574" y="1552"/>
                      </a:lnTo>
                      <a:lnTo>
                        <a:pt x="580" y="1547"/>
                      </a:lnTo>
                      <a:lnTo>
                        <a:pt x="585" y="1543"/>
                      </a:lnTo>
                      <a:lnTo>
                        <a:pt x="589" y="1537"/>
                      </a:lnTo>
                      <a:lnTo>
                        <a:pt x="595" y="1533"/>
                      </a:lnTo>
                      <a:lnTo>
                        <a:pt x="601" y="1530"/>
                      </a:lnTo>
                      <a:lnTo>
                        <a:pt x="604" y="1524"/>
                      </a:lnTo>
                      <a:lnTo>
                        <a:pt x="610" y="1520"/>
                      </a:lnTo>
                      <a:lnTo>
                        <a:pt x="614" y="1514"/>
                      </a:lnTo>
                      <a:lnTo>
                        <a:pt x="620" y="1511"/>
                      </a:lnTo>
                      <a:lnTo>
                        <a:pt x="623" y="1505"/>
                      </a:lnTo>
                      <a:lnTo>
                        <a:pt x="627" y="1501"/>
                      </a:lnTo>
                      <a:lnTo>
                        <a:pt x="631" y="1497"/>
                      </a:lnTo>
                      <a:lnTo>
                        <a:pt x="637" y="1493"/>
                      </a:lnTo>
                      <a:lnTo>
                        <a:pt x="639" y="1490"/>
                      </a:lnTo>
                      <a:lnTo>
                        <a:pt x="644" y="1484"/>
                      </a:lnTo>
                      <a:lnTo>
                        <a:pt x="648" y="1482"/>
                      </a:lnTo>
                      <a:lnTo>
                        <a:pt x="652" y="1478"/>
                      </a:lnTo>
                      <a:lnTo>
                        <a:pt x="654" y="1474"/>
                      </a:lnTo>
                      <a:lnTo>
                        <a:pt x="658" y="1471"/>
                      </a:lnTo>
                      <a:lnTo>
                        <a:pt x="661" y="1469"/>
                      </a:lnTo>
                      <a:lnTo>
                        <a:pt x="665" y="1465"/>
                      </a:lnTo>
                      <a:lnTo>
                        <a:pt x="667" y="1461"/>
                      </a:lnTo>
                      <a:lnTo>
                        <a:pt x="669" y="1457"/>
                      </a:lnTo>
                      <a:lnTo>
                        <a:pt x="673" y="1455"/>
                      </a:lnTo>
                      <a:lnTo>
                        <a:pt x="675" y="1453"/>
                      </a:lnTo>
                      <a:lnTo>
                        <a:pt x="679" y="1450"/>
                      </a:lnTo>
                      <a:lnTo>
                        <a:pt x="682" y="1444"/>
                      </a:lnTo>
                      <a:lnTo>
                        <a:pt x="690" y="1438"/>
                      </a:lnTo>
                      <a:lnTo>
                        <a:pt x="688" y="1438"/>
                      </a:lnTo>
                      <a:lnTo>
                        <a:pt x="684" y="1440"/>
                      </a:lnTo>
                      <a:lnTo>
                        <a:pt x="680" y="1444"/>
                      </a:lnTo>
                      <a:lnTo>
                        <a:pt x="679" y="1446"/>
                      </a:lnTo>
                      <a:lnTo>
                        <a:pt x="673" y="1448"/>
                      </a:lnTo>
                      <a:lnTo>
                        <a:pt x="669" y="1452"/>
                      </a:lnTo>
                      <a:lnTo>
                        <a:pt x="663" y="1455"/>
                      </a:lnTo>
                      <a:lnTo>
                        <a:pt x="658" y="1457"/>
                      </a:lnTo>
                      <a:lnTo>
                        <a:pt x="650" y="1463"/>
                      </a:lnTo>
                      <a:lnTo>
                        <a:pt x="644" y="1467"/>
                      </a:lnTo>
                      <a:lnTo>
                        <a:pt x="641" y="1469"/>
                      </a:lnTo>
                      <a:lnTo>
                        <a:pt x="637" y="1471"/>
                      </a:lnTo>
                      <a:lnTo>
                        <a:pt x="635" y="1472"/>
                      </a:lnTo>
                      <a:lnTo>
                        <a:pt x="631" y="1474"/>
                      </a:lnTo>
                      <a:lnTo>
                        <a:pt x="625" y="1478"/>
                      </a:lnTo>
                      <a:lnTo>
                        <a:pt x="623" y="1480"/>
                      </a:lnTo>
                      <a:lnTo>
                        <a:pt x="620" y="1482"/>
                      </a:lnTo>
                      <a:lnTo>
                        <a:pt x="616" y="1486"/>
                      </a:lnTo>
                      <a:lnTo>
                        <a:pt x="610" y="1488"/>
                      </a:lnTo>
                      <a:lnTo>
                        <a:pt x="606" y="1490"/>
                      </a:lnTo>
                      <a:lnTo>
                        <a:pt x="603" y="1493"/>
                      </a:lnTo>
                      <a:lnTo>
                        <a:pt x="599" y="1495"/>
                      </a:lnTo>
                      <a:lnTo>
                        <a:pt x="593" y="1497"/>
                      </a:lnTo>
                      <a:lnTo>
                        <a:pt x="589" y="1501"/>
                      </a:lnTo>
                      <a:lnTo>
                        <a:pt x="585" y="1503"/>
                      </a:lnTo>
                      <a:lnTo>
                        <a:pt x="582" y="1507"/>
                      </a:lnTo>
                      <a:lnTo>
                        <a:pt x="576" y="1509"/>
                      </a:lnTo>
                      <a:lnTo>
                        <a:pt x="572" y="1512"/>
                      </a:lnTo>
                      <a:lnTo>
                        <a:pt x="566" y="1514"/>
                      </a:lnTo>
                      <a:lnTo>
                        <a:pt x="563" y="1516"/>
                      </a:lnTo>
                      <a:lnTo>
                        <a:pt x="557" y="1518"/>
                      </a:lnTo>
                      <a:lnTo>
                        <a:pt x="553" y="1522"/>
                      </a:lnTo>
                      <a:lnTo>
                        <a:pt x="549" y="1526"/>
                      </a:lnTo>
                      <a:lnTo>
                        <a:pt x="544" y="1528"/>
                      </a:lnTo>
                      <a:lnTo>
                        <a:pt x="538" y="1530"/>
                      </a:lnTo>
                      <a:lnTo>
                        <a:pt x="534" y="1531"/>
                      </a:lnTo>
                      <a:lnTo>
                        <a:pt x="530" y="1533"/>
                      </a:lnTo>
                      <a:lnTo>
                        <a:pt x="525" y="1537"/>
                      </a:lnTo>
                      <a:lnTo>
                        <a:pt x="519" y="1539"/>
                      </a:lnTo>
                      <a:lnTo>
                        <a:pt x="515" y="1543"/>
                      </a:lnTo>
                      <a:lnTo>
                        <a:pt x="511" y="1545"/>
                      </a:lnTo>
                      <a:lnTo>
                        <a:pt x="506" y="1547"/>
                      </a:lnTo>
                      <a:lnTo>
                        <a:pt x="502" y="1550"/>
                      </a:lnTo>
                      <a:lnTo>
                        <a:pt x="496" y="1552"/>
                      </a:lnTo>
                      <a:lnTo>
                        <a:pt x="492" y="1554"/>
                      </a:lnTo>
                      <a:lnTo>
                        <a:pt x="487" y="1558"/>
                      </a:lnTo>
                      <a:lnTo>
                        <a:pt x="483" y="1558"/>
                      </a:lnTo>
                      <a:lnTo>
                        <a:pt x="479" y="1562"/>
                      </a:lnTo>
                      <a:lnTo>
                        <a:pt x="473" y="1564"/>
                      </a:lnTo>
                      <a:lnTo>
                        <a:pt x="471" y="1566"/>
                      </a:lnTo>
                      <a:lnTo>
                        <a:pt x="466" y="1568"/>
                      </a:lnTo>
                      <a:lnTo>
                        <a:pt x="460" y="1569"/>
                      </a:lnTo>
                      <a:lnTo>
                        <a:pt x="456" y="1571"/>
                      </a:lnTo>
                      <a:lnTo>
                        <a:pt x="452" y="1573"/>
                      </a:lnTo>
                      <a:lnTo>
                        <a:pt x="447" y="1575"/>
                      </a:lnTo>
                      <a:lnTo>
                        <a:pt x="443" y="1577"/>
                      </a:lnTo>
                      <a:lnTo>
                        <a:pt x="439" y="1579"/>
                      </a:lnTo>
                      <a:lnTo>
                        <a:pt x="435" y="1579"/>
                      </a:lnTo>
                      <a:lnTo>
                        <a:pt x="431" y="1581"/>
                      </a:lnTo>
                      <a:lnTo>
                        <a:pt x="428" y="1583"/>
                      </a:lnTo>
                      <a:lnTo>
                        <a:pt x="424" y="1583"/>
                      </a:lnTo>
                      <a:lnTo>
                        <a:pt x="418" y="1585"/>
                      </a:lnTo>
                      <a:lnTo>
                        <a:pt x="416" y="1587"/>
                      </a:lnTo>
                      <a:lnTo>
                        <a:pt x="412" y="1588"/>
                      </a:lnTo>
                      <a:lnTo>
                        <a:pt x="409" y="1590"/>
                      </a:lnTo>
                      <a:lnTo>
                        <a:pt x="405" y="1590"/>
                      </a:lnTo>
                      <a:lnTo>
                        <a:pt x="401" y="1592"/>
                      </a:lnTo>
                      <a:lnTo>
                        <a:pt x="397" y="1594"/>
                      </a:lnTo>
                      <a:lnTo>
                        <a:pt x="395" y="1594"/>
                      </a:lnTo>
                      <a:lnTo>
                        <a:pt x="391" y="1594"/>
                      </a:lnTo>
                      <a:lnTo>
                        <a:pt x="388" y="1596"/>
                      </a:lnTo>
                      <a:lnTo>
                        <a:pt x="384" y="1596"/>
                      </a:lnTo>
                      <a:lnTo>
                        <a:pt x="380" y="1596"/>
                      </a:lnTo>
                      <a:lnTo>
                        <a:pt x="378" y="1598"/>
                      </a:lnTo>
                      <a:lnTo>
                        <a:pt x="372" y="1598"/>
                      </a:lnTo>
                      <a:lnTo>
                        <a:pt x="365" y="1602"/>
                      </a:lnTo>
                      <a:lnTo>
                        <a:pt x="361" y="1602"/>
                      </a:lnTo>
                      <a:lnTo>
                        <a:pt x="355" y="1604"/>
                      </a:lnTo>
                      <a:lnTo>
                        <a:pt x="350" y="1604"/>
                      </a:lnTo>
                      <a:lnTo>
                        <a:pt x="346" y="1606"/>
                      </a:lnTo>
                      <a:lnTo>
                        <a:pt x="340" y="1606"/>
                      </a:lnTo>
                      <a:lnTo>
                        <a:pt x="336" y="1607"/>
                      </a:lnTo>
                      <a:lnTo>
                        <a:pt x="333" y="1607"/>
                      </a:lnTo>
                      <a:lnTo>
                        <a:pt x="329" y="1607"/>
                      </a:lnTo>
                      <a:lnTo>
                        <a:pt x="312" y="1609"/>
                      </a:lnTo>
                      <a:lnTo>
                        <a:pt x="317" y="1602"/>
                      </a:lnTo>
                      <a:lnTo>
                        <a:pt x="323" y="1598"/>
                      </a:lnTo>
                      <a:lnTo>
                        <a:pt x="327" y="1594"/>
                      </a:lnTo>
                      <a:lnTo>
                        <a:pt x="331" y="1590"/>
                      </a:lnTo>
                      <a:lnTo>
                        <a:pt x="334" y="1587"/>
                      </a:lnTo>
                      <a:lnTo>
                        <a:pt x="340" y="1581"/>
                      </a:lnTo>
                      <a:lnTo>
                        <a:pt x="346" y="1575"/>
                      </a:lnTo>
                      <a:lnTo>
                        <a:pt x="352" y="1569"/>
                      </a:lnTo>
                      <a:lnTo>
                        <a:pt x="353" y="1566"/>
                      </a:lnTo>
                      <a:lnTo>
                        <a:pt x="355" y="1564"/>
                      </a:lnTo>
                      <a:lnTo>
                        <a:pt x="359" y="1560"/>
                      </a:lnTo>
                      <a:lnTo>
                        <a:pt x="363" y="1558"/>
                      </a:lnTo>
                      <a:lnTo>
                        <a:pt x="367" y="1552"/>
                      </a:lnTo>
                      <a:lnTo>
                        <a:pt x="371" y="1550"/>
                      </a:lnTo>
                      <a:lnTo>
                        <a:pt x="372" y="1547"/>
                      </a:lnTo>
                      <a:lnTo>
                        <a:pt x="376" y="1543"/>
                      </a:lnTo>
                      <a:lnTo>
                        <a:pt x="380" y="1539"/>
                      </a:lnTo>
                      <a:lnTo>
                        <a:pt x="384" y="1535"/>
                      </a:lnTo>
                      <a:lnTo>
                        <a:pt x="386" y="1531"/>
                      </a:lnTo>
                      <a:lnTo>
                        <a:pt x="390" y="1528"/>
                      </a:lnTo>
                      <a:lnTo>
                        <a:pt x="393" y="1522"/>
                      </a:lnTo>
                      <a:lnTo>
                        <a:pt x="397" y="1520"/>
                      </a:lnTo>
                      <a:lnTo>
                        <a:pt x="399" y="1514"/>
                      </a:lnTo>
                      <a:lnTo>
                        <a:pt x="405" y="1512"/>
                      </a:lnTo>
                      <a:lnTo>
                        <a:pt x="409" y="1507"/>
                      </a:lnTo>
                      <a:lnTo>
                        <a:pt x="411" y="1503"/>
                      </a:lnTo>
                      <a:lnTo>
                        <a:pt x="414" y="1497"/>
                      </a:lnTo>
                      <a:lnTo>
                        <a:pt x="418" y="1493"/>
                      </a:lnTo>
                      <a:lnTo>
                        <a:pt x="422" y="1490"/>
                      </a:lnTo>
                      <a:lnTo>
                        <a:pt x="424" y="1484"/>
                      </a:lnTo>
                      <a:lnTo>
                        <a:pt x="428" y="1482"/>
                      </a:lnTo>
                      <a:lnTo>
                        <a:pt x="431" y="1476"/>
                      </a:lnTo>
                      <a:lnTo>
                        <a:pt x="435" y="1472"/>
                      </a:lnTo>
                      <a:lnTo>
                        <a:pt x="437" y="1469"/>
                      </a:lnTo>
                      <a:lnTo>
                        <a:pt x="441" y="1463"/>
                      </a:lnTo>
                      <a:lnTo>
                        <a:pt x="445" y="1459"/>
                      </a:lnTo>
                      <a:lnTo>
                        <a:pt x="447" y="1455"/>
                      </a:lnTo>
                      <a:lnTo>
                        <a:pt x="450" y="1450"/>
                      </a:lnTo>
                      <a:lnTo>
                        <a:pt x="454" y="1446"/>
                      </a:lnTo>
                      <a:lnTo>
                        <a:pt x="456" y="1440"/>
                      </a:lnTo>
                      <a:lnTo>
                        <a:pt x="460" y="1436"/>
                      </a:lnTo>
                      <a:lnTo>
                        <a:pt x="462" y="1433"/>
                      </a:lnTo>
                      <a:lnTo>
                        <a:pt x="466" y="1427"/>
                      </a:lnTo>
                      <a:lnTo>
                        <a:pt x="468" y="1423"/>
                      </a:lnTo>
                      <a:lnTo>
                        <a:pt x="471" y="1419"/>
                      </a:lnTo>
                      <a:lnTo>
                        <a:pt x="473" y="1414"/>
                      </a:lnTo>
                      <a:lnTo>
                        <a:pt x="475" y="1410"/>
                      </a:lnTo>
                      <a:lnTo>
                        <a:pt x="479" y="1406"/>
                      </a:lnTo>
                      <a:lnTo>
                        <a:pt x="479" y="1402"/>
                      </a:lnTo>
                      <a:lnTo>
                        <a:pt x="481" y="1396"/>
                      </a:lnTo>
                      <a:lnTo>
                        <a:pt x="485" y="1393"/>
                      </a:lnTo>
                      <a:lnTo>
                        <a:pt x="487" y="1389"/>
                      </a:lnTo>
                      <a:lnTo>
                        <a:pt x="487" y="1383"/>
                      </a:lnTo>
                      <a:lnTo>
                        <a:pt x="490" y="1379"/>
                      </a:lnTo>
                      <a:lnTo>
                        <a:pt x="490" y="1376"/>
                      </a:lnTo>
                      <a:lnTo>
                        <a:pt x="492" y="1372"/>
                      </a:lnTo>
                      <a:lnTo>
                        <a:pt x="494" y="1368"/>
                      </a:lnTo>
                      <a:lnTo>
                        <a:pt x="496" y="1362"/>
                      </a:lnTo>
                      <a:lnTo>
                        <a:pt x="496" y="1358"/>
                      </a:lnTo>
                      <a:lnTo>
                        <a:pt x="498" y="1357"/>
                      </a:lnTo>
                      <a:lnTo>
                        <a:pt x="498" y="1351"/>
                      </a:lnTo>
                      <a:lnTo>
                        <a:pt x="500" y="1347"/>
                      </a:lnTo>
                      <a:lnTo>
                        <a:pt x="500" y="1343"/>
                      </a:lnTo>
                      <a:lnTo>
                        <a:pt x="502" y="1339"/>
                      </a:lnTo>
                      <a:lnTo>
                        <a:pt x="504" y="1336"/>
                      </a:lnTo>
                      <a:lnTo>
                        <a:pt x="504" y="1332"/>
                      </a:lnTo>
                      <a:lnTo>
                        <a:pt x="504" y="1330"/>
                      </a:lnTo>
                      <a:lnTo>
                        <a:pt x="504" y="1326"/>
                      </a:lnTo>
                      <a:lnTo>
                        <a:pt x="506" y="1320"/>
                      </a:lnTo>
                      <a:lnTo>
                        <a:pt x="506" y="1319"/>
                      </a:lnTo>
                      <a:lnTo>
                        <a:pt x="506" y="1315"/>
                      </a:lnTo>
                      <a:lnTo>
                        <a:pt x="506" y="1311"/>
                      </a:lnTo>
                      <a:lnTo>
                        <a:pt x="506" y="1307"/>
                      </a:lnTo>
                      <a:lnTo>
                        <a:pt x="507" y="1305"/>
                      </a:lnTo>
                      <a:lnTo>
                        <a:pt x="507" y="1301"/>
                      </a:lnTo>
                      <a:lnTo>
                        <a:pt x="507" y="1300"/>
                      </a:lnTo>
                      <a:lnTo>
                        <a:pt x="507" y="1292"/>
                      </a:lnTo>
                      <a:lnTo>
                        <a:pt x="509" y="1286"/>
                      </a:lnTo>
                      <a:lnTo>
                        <a:pt x="507" y="1281"/>
                      </a:lnTo>
                      <a:lnTo>
                        <a:pt x="507" y="1277"/>
                      </a:lnTo>
                      <a:lnTo>
                        <a:pt x="506" y="1271"/>
                      </a:lnTo>
                      <a:lnTo>
                        <a:pt x="506" y="1267"/>
                      </a:lnTo>
                      <a:lnTo>
                        <a:pt x="506" y="1262"/>
                      </a:lnTo>
                      <a:lnTo>
                        <a:pt x="506" y="1258"/>
                      </a:lnTo>
                      <a:lnTo>
                        <a:pt x="506" y="1254"/>
                      </a:lnTo>
                      <a:lnTo>
                        <a:pt x="506" y="1250"/>
                      </a:lnTo>
                      <a:lnTo>
                        <a:pt x="504" y="1244"/>
                      </a:lnTo>
                      <a:lnTo>
                        <a:pt x="504" y="1241"/>
                      </a:lnTo>
                      <a:lnTo>
                        <a:pt x="502" y="1239"/>
                      </a:lnTo>
                      <a:lnTo>
                        <a:pt x="504" y="1237"/>
                      </a:lnTo>
                      <a:lnTo>
                        <a:pt x="509" y="1237"/>
                      </a:lnTo>
                      <a:lnTo>
                        <a:pt x="511" y="1235"/>
                      </a:lnTo>
                      <a:lnTo>
                        <a:pt x="517" y="1233"/>
                      </a:lnTo>
                      <a:lnTo>
                        <a:pt x="521" y="1231"/>
                      </a:lnTo>
                      <a:lnTo>
                        <a:pt x="528" y="1231"/>
                      </a:lnTo>
                      <a:lnTo>
                        <a:pt x="530" y="1227"/>
                      </a:lnTo>
                      <a:lnTo>
                        <a:pt x="534" y="1225"/>
                      </a:lnTo>
                      <a:lnTo>
                        <a:pt x="536" y="1224"/>
                      </a:lnTo>
                      <a:lnTo>
                        <a:pt x="540" y="1224"/>
                      </a:lnTo>
                      <a:lnTo>
                        <a:pt x="544" y="1220"/>
                      </a:lnTo>
                      <a:lnTo>
                        <a:pt x="547" y="1218"/>
                      </a:lnTo>
                      <a:lnTo>
                        <a:pt x="551" y="1214"/>
                      </a:lnTo>
                      <a:lnTo>
                        <a:pt x="555" y="1212"/>
                      </a:lnTo>
                      <a:lnTo>
                        <a:pt x="559" y="1210"/>
                      </a:lnTo>
                      <a:lnTo>
                        <a:pt x="563" y="1206"/>
                      </a:lnTo>
                      <a:lnTo>
                        <a:pt x="568" y="1201"/>
                      </a:lnTo>
                      <a:lnTo>
                        <a:pt x="572" y="1199"/>
                      </a:lnTo>
                      <a:lnTo>
                        <a:pt x="576" y="1193"/>
                      </a:lnTo>
                      <a:lnTo>
                        <a:pt x="582" y="1189"/>
                      </a:lnTo>
                      <a:lnTo>
                        <a:pt x="585" y="1186"/>
                      </a:lnTo>
                      <a:lnTo>
                        <a:pt x="591" y="1180"/>
                      </a:lnTo>
                      <a:lnTo>
                        <a:pt x="593" y="1174"/>
                      </a:lnTo>
                      <a:lnTo>
                        <a:pt x="599" y="1168"/>
                      </a:lnTo>
                      <a:lnTo>
                        <a:pt x="604" y="1161"/>
                      </a:lnTo>
                      <a:lnTo>
                        <a:pt x="608" y="1155"/>
                      </a:lnTo>
                      <a:lnTo>
                        <a:pt x="610" y="1151"/>
                      </a:lnTo>
                      <a:lnTo>
                        <a:pt x="612" y="1148"/>
                      </a:lnTo>
                      <a:lnTo>
                        <a:pt x="616" y="1144"/>
                      </a:lnTo>
                      <a:lnTo>
                        <a:pt x="618" y="1142"/>
                      </a:lnTo>
                      <a:lnTo>
                        <a:pt x="620" y="1138"/>
                      </a:lnTo>
                      <a:lnTo>
                        <a:pt x="622" y="1134"/>
                      </a:lnTo>
                      <a:lnTo>
                        <a:pt x="623" y="1130"/>
                      </a:lnTo>
                      <a:lnTo>
                        <a:pt x="627" y="1129"/>
                      </a:lnTo>
                      <a:lnTo>
                        <a:pt x="629" y="1125"/>
                      </a:lnTo>
                      <a:lnTo>
                        <a:pt x="631" y="1119"/>
                      </a:lnTo>
                      <a:lnTo>
                        <a:pt x="635" y="1117"/>
                      </a:lnTo>
                      <a:lnTo>
                        <a:pt x="637" y="1113"/>
                      </a:lnTo>
                      <a:lnTo>
                        <a:pt x="637" y="1110"/>
                      </a:lnTo>
                      <a:lnTo>
                        <a:pt x="641" y="1106"/>
                      </a:lnTo>
                      <a:lnTo>
                        <a:pt x="642" y="1102"/>
                      </a:lnTo>
                      <a:lnTo>
                        <a:pt x="644" y="1098"/>
                      </a:lnTo>
                      <a:lnTo>
                        <a:pt x="648" y="1094"/>
                      </a:lnTo>
                      <a:lnTo>
                        <a:pt x="650" y="1092"/>
                      </a:lnTo>
                      <a:lnTo>
                        <a:pt x="650" y="1089"/>
                      </a:lnTo>
                      <a:lnTo>
                        <a:pt x="654" y="1085"/>
                      </a:lnTo>
                      <a:lnTo>
                        <a:pt x="656" y="1081"/>
                      </a:lnTo>
                      <a:lnTo>
                        <a:pt x="658" y="1079"/>
                      </a:lnTo>
                      <a:lnTo>
                        <a:pt x="660" y="1075"/>
                      </a:lnTo>
                      <a:lnTo>
                        <a:pt x="661" y="1071"/>
                      </a:lnTo>
                      <a:lnTo>
                        <a:pt x="663" y="1068"/>
                      </a:lnTo>
                      <a:lnTo>
                        <a:pt x="665" y="1066"/>
                      </a:lnTo>
                      <a:lnTo>
                        <a:pt x="667" y="1062"/>
                      </a:lnTo>
                      <a:lnTo>
                        <a:pt x="669" y="1056"/>
                      </a:lnTo>
                      <a:lnTo>
                        <a:pt x="673" y="1051"/>
                      </a:lnTo>
                      <a:lnTo>
                        <a:pt x="677" y="1047"/>
                      </a:lnTo>
                      <a:lnTo>
                        <a:pt x="679" y="1041"/>
                      </a:lnTo>
                      <a:lnTo>
                        <a:pt x="682" y="1035"/>
                      </a:lnTo>
                      <a:lnTo>
                        <a:pt x="684" y="1030"/>
                      </a:lnTo>
                      <a:lnTo>
                        <a:pt x="688" y="1026"/>
                      </a:lnTo>
                      <a:lnTo>
                        <a:pt x="688" y="1022"/>
                      </a:lnTo>
                      <a:lnTo>
                        <a:pt x="692" y="1018"/>
                      </a:lnTo>
                      <a:lnTo>
                        <a:pt x="694" y="1014"/>
                      </a:lnTo>
                      <a:lnTo>
                        <a:pt x="696" y="1011"/>
                      </a:lnTo>
                      <a:lnTo>
                        <a:pt x="698" y="1009"/>
                      </a:lnTo>
                      <a:lnTo>
                        <a:pt x="698" y="1007"/>
                      </a:lnTo>
                      <a:lnTo>
                        <a:pt x="694" y="1009"/>
                      </a:lnTo>
                      <a:lnTo>
                        <a:pt x="692" y="1013"/>
                      </a:lnTo>
                      <a:lnTo>
                        <a:pt x="686" y="1016"/>
                      </a:lnTo>
                      <a:lnTo>
                        <a:pt x="682" y="1018"/>
                      </a:lnTo>
                      <a:lnTo>
                        <a:pt x="680" y="1022"/>
                      </a:lnTo>
                      <a:lnTo>
                        <a:pt x="677" y="1024"/>
                      </a:lnTo>
                      <a:lnTo>
                        <a:pt x="673" y="1026"/>
                      </a:lnTo>
                      <a:lnTo>
                        <a:pt x="669" y="1030"/>
                      </a:lnTo>
                      <a:lnTo>
                        <a:pt x="665" y="1032"/>
                      </a:lnTo>
                      <a:lnTo>
                        <a:pt x="661" y="1035"/>
                      </a:lnTo>
                      <a:lnTo>
                        <a:pt x="658" y="1041"/>
                      </a:lnTo>
                      <a:lnTo>
                        <a:pt x="652" y="1043"/>
                      </a:lnTo>
                      <a:lnTo>
                        <a:pt x="648" y="1047"/>
                      </a:lnTo>
                      <a:lnTo>
                        <a:pt x="642" y="1051"/>
                      </a:lnTo>
                      <a:lnTo>
                        <a:pt x="639" y="1054"/>
                      </a:lnTo>
                      <a:lnTo>
                        <a:pt x="633" y="1058"/>
                      </a:lnTo>
                      <a:lnTo>
                        <a:pt x="629" y="1062"/>
                      </a:lnTo>
                      <a:lnTo>
                        <a:pt x="623" y="1066"/>
                      </a:lnTo>
                      <a:lnTo>
                        <a:pt x="618" y="1070"/>
                      </a:lnTo>
                      <a:lnTo>
                        <a:pt x="614" y="1075"/>
                      </a:lnTo>
                      <a:lnTo>
                        <a:pt x="608" y="1079"/>
                      </a:lnTo>
                      <a:lnTo>
                        <a:pt x="603" y="1083"/>
                      </a:lnTo>
                      <a:lnTo>
                        <a:pt x="599" y="1087"/>
                      </a:lnTo>
                      <a:lnTo>
                        <a:pt x="593" y="1090"/>
                      </a:lnTo>
                      <a:lnTo>
                        <a:pt x="587" y="1094"/>
                      </a:lnTo>
                      <a:lnTo>
                        <a:pt x="582" y="1098"/>
                      </a:lnTo>
                      <a:lnTo>
                        <a:pt x="578" y="1104"/>
                      </a:lnTo>
                      <a:lnTo>
                        <a:pt x="572" y="1106"/>
                      </a:lnTo>
                      <a:lnTo>
                        <a:pt x="568" y="1110"/>
                      </a:lnTo>
                      <a:lnTo>
                        <a:pt x="563" y="1113"/>
                      </a:lnTo>
                      <a:lnTo>
                        <a:pt x="559" y="1117"/>
                      </a:lnTo>
                      <a:lnTo>
                        <a:pt x="555" y="1119"/>
                      </a:lnTo>
                      <a:lnTo>
                        <a:pt x="549" y="1123"/>
                      </a:lnTo>
                      <a:lnTo>
                        <a:pt x="547" y="1125"/>
                      </a:lnTo>
                      <a:lnTo>
                        <a:pt x="542" y="1129"/>
                      </a:lnTo>
                      <a:lnTo>
                        <a:pt x="538" y="1130"/>
                      </a:lnTo>
                      <a:lnTo>
                        <a:pt x="534" y="1132"/>
                      </a:lnTo>
                      <a:lnTo>
                        <a:pt x="530" y="1136"/>
                      </a:lnTo>
                      <a:lnTo>
                        <a:pt x="526" y="1138"/>
                      </a:lnTo>
                      <a:lnTo>
                        <a:pt x="523" y="1142"/>
                      </a:lnTo>
                      <a:lnTo>
                        <a:pt x="519" y="1144"/>
                      </a:lnTo>
                      <a:lnTo>
                        <a:pt x="517" y="1146"/>
                      </a:lnTo>
                      <a:lnTo>
                        <a:pt x="515" y="1148"/>
                      </a:lnTo>
                      <a:lnTo>
                        <a:pt x="509" y="1149"/>
                      </a:lnTo>
                      <a:lnTo>
                        <a:pt x="504" y="1155"/>
                      </a:lnTo>
                      <a:lnTo>
                        <a:pt x="500" y="1157"/>
                      </a:lnTo>
                      <a:lnTo>
                        <a:pt x="496" y="1159"/>
                      </a:lnTo>
                      <a:lnTo>
                        <a:pt x="492" y="1161"/>
                      </a:lnTo>
                      <a:lnTo>
                        <a:pt x="490" y="1163"/>
                      </a:lnTo>
                      <a:lnTo>
                        <a:pt x="490" y="1161"/>
                      </a:lnTo>
                      <a:lnTo>
                        <a:pt x="490" y="1159"/>
                      </a:lnTo>
                      <a:lnTo>
                        <a:pt x="488" y="1155"/>
                      </a:lnTo>
                      <a:lnTo>
                        <a:pt x="488" y="1153"/>
                      </a:lnTo>
                      <a:lnTo>
                        <a:pt x="487" y="1149"/>
                      </a:lnTo>
                      <a:lnTo>
                        <a:pt x="487" y="1146"/>
                      </a:lnTo>
                      <a:lnTo>
                        <a:pt x="487" y="1142"/>
                      </a:lnTo>
                      <a:lnTo>
                        <a:pt x="487" y="1138"/>
                      </a:lnTo>
                      <a:lnTo>
                        <a:pt x="487" y="1132"/>
                      </a:lnTo>
                      <a:lnTo>
                        <a:pt x="487" y="1129"/>
                      </a:lnTo>
                      <a:lnTo>
                        <a:pt x="485" y="1123"/>
                      </a:lnTo>
                      <a:lnTo>
                        <a:pt x="485" y="1115"/>
                      </a:lnTo>
                      <a:lnTo>
                        <a:pt x="485" y="1110"/>
                      </a:lnTo>
                      <a:lnTo>
                        <a:pt x="485" y="1104"/>
                      </a:lnTo>
                      <a:lnTo>
                        <a:pt x="485" y="1100"/>
                      </a:lnTo>
                      <a:lnTo>
                        <a:pt x="485" y="1098"/>
                      </a:lnTo>
                      <a:lnTo>
                        <a:pt x="485" y="1094"/>
                      </a:lnTo>
                      <a:lnTo>
                        <a:pt x="485" y="1090"/>
                      </a:lnTo>
                      <a:lnTo>
                        <a:pt x="485" y="1087"/>
                      </a:lnTo>
                      <a:lnTo>
                        <a:pt x="485" y="1085"/>
                      </a:lnTo>
                      <a:lnTo>
                        <a:pt x="485" y="1081"/>
                      </a:lnTo>
                      <a:lnTo>
                        <a:pt x="485" y="1077"/>
                      </a:lnTo>
                      <a:lnTo>
                        <a:pt x="485" y="1073"/>
                      </a:lnTo>
                      <a:lnTo>
                        <a:pt x="485" y="1070"/>
                      </a:lnTo>
                      <a:lnTo>
                        <a:pt x="485" y="1068"/>
                      </a:lnTo>
                      <a:lnTo>
                        <a:pt x="485" y="1064"/>
                      </a:lnTo>
                      <a:lnTo>
                        <a:pt x="485" y="1060"/>
                      </a:lnTo>
                      <a:lnTo>
                        <a:pt x="485" y="1056"/>
                      </a:lnTo>
                      <a:lnTo>
                        <a:pt x="485" y="1052"/>
                      </a:lnTo>
                      <a:lnTo>
                        <a:pt x="487" y="1049"/>
                      </a:lnTo>
                      <a:lnTo>
                        <a:pt x="487" y="1047"/>
                      </a:lnTo>
                      <a:lnTo>
                        <a:pt x="487" y="1041"/>
                      </a:lnTo>
                      <a:lnTo>
                        <a:pt x="487" y="1037"/>
                      </a:lnTo>
                      <a:lnTo>
                        <a:pt x="487" y="1035"/>
                      </a:lnTo>
                      <a:lnTo>
                        <a:pt x="487" y="1032"/>
                      </a:lnTo>
                      <a:lnTo>
                        <a:pt x="488" y="1028"/>
                      </a:lnTo>
                      <a:lnTo>
                        <a:pt x="490" y="1024"/>
                      </a:lnTo>
                      <a:lnTo>
                        <a:pt x="490" y="1022"/>
                      </a:lnTo>
                      <a:lnTo>
                        <a:pt x="490" y="1018"/>
                      </a:lnTo>
                      <a:lnTo>
                        <a:pt x="492" y="1014"/>
                      </a:lnTo>
                      <a:lnTo>
                        <a:pt x="492" y="1011"/>
                      </a:lnTo>
                      <a:lnTo>
                        <a:pt x="492" y="1009"/>
                      </a:lnTo>
                      <a:lnTo>
                        <a:pt x="496" y="1001"/>
                      </a:lnTo>
                      <a:lnTo>
                        <a:pt x="498" y="995"/>
                      </a:lnTo>
                      <a:lnTo>
                        <a:pt x="500" y="992"/>
                      </a:lnTo>
                      <a:lnTo>
                        <a:pt x="500" y="988"/>
                      </a:lnTo>
                      <a:lnTo>
                        <a:pt x="502" y="986"/>
                      </a:lnTo>
                      <a:lnTo>
                        <a:pt x="504" y="982"/>
                      </a:lnTo>
                      <a:lnTo>
                        <a:pt x="506" y="975"/>
                      </a:lnTo>
                      <a:lnTo>
                        <a:pt x="509" y="969"/>
                      </a:lnTo>
                      <a:lnTo>
                        <a:pt x="511" y="963"/>
                      </a:lnTo>
                      <a:lnTo>
                        <a:pt x="515" y="957"/>
                      </a:lnTo>
                      <a:lnTo>
                        <a:pt x="519" y="952"/>
                      </a:lnTo>
                      <a:lnTo>
                        <a:pt x="523" y="946"/>
                      </a:lnTo>
                      <a:lnTo>
                        <a:pt x="525" y="940"/>
                      </a:lnTo>
                      <a:lnTo>
                        <a:pt x="528" y="935"/>
                      </a:lnTo>
                      <a:lnTo>
                        <a:pt x="532" y="927"/>
                      </a:lnTo>
                      <a:lnTo>
                        <a:pt x="536" y="923"/>
                      </a:lnTo>
                      <a:lnTo>
                        <a:pt x="538" y="916"/>
                      </a:lnTo>
                      <a:lnTo>
                        <a:pt x="544" y="910"/>
                      </a:lnTo>
                      <a:lnTo>
                        <a:pt x="547" y="906"/>
                      </a:lnTo>
                      <a:lnTo>
                        <a:pt x="551" y="900"/>
                      </a:lnTo>
                      <a:lnTo>
                        <a:pt x="555" y="895"/>
                      </a:lnTo>
                      <a:lnTo>
                        <a:pt x="557" y="889"/>
                      </a:lnTo>
                      <a:lnTo>
                        <a:pt x="561" y="883"/>
                      </a:lnTo>
                      <a:lnTo>
                        <a:pt x="566" y="878"/>
                      </a:lnTo>
                      <a:lnTo>
                        <a:pt x="568" y="872"/>
                      </a:lnTo>
                      <a:lnTo>
                        <a:pt x="574" y="866"/>
                      </a:lnTo>
                      <a:lnTo>
                        <a:pt x="578" y="862"/>
                      </a:lnTo>
                      <a:lnTo>
                        <a:pt x="582" y="857"/>
                      </a:lnTo>
                      <a:lnTo>
                        <a:pt x="583" y="851"/>
                      </a:lnTo>
                      <a:lnTo>
                        <a:pt x="587" y="847"/>
                      </a:lnTo>
                      <a:lnTo>
                        <a:pt x="591" y="842"/>
                      </a:lnTo>
                      <a:lnTo>
                        <a:pt x="593" y="836"/>
                      </a:lnTo>
                      <a:lnTo>
                        <a:pt x="597" y="830"/>
                      </a:lnTo>
                      <a:lnTo>
                        <a:pt x="601" y="826"/>
                      </a:lnTo>
                      <a:lnTo>
                        <a:pt x="603" y="821"/>
                      </a:lnTo>
                      <a:lnTo>
                        <a:pt x="606" y="815"/>
                      </a:lnTo>
                      <a:lnTo>
                        <a:pt x="608" y="809"/>
                      </a:lnTo>
                      <a:lnTo>
                        <a:pt x="610" y="805"/>
                      </a:lnTo>
                      <a:lnTo>
                        <a:pt x="612" y="800"/>
                      </a:lnTo>
                      <a:lnTo>
                        <a:pt x="616" y="794"/>
                      </a:lnTo>
                      <a:lnTo>
                        <a:pt x="616" y="790"/>
                      </a:lnTo>
                      <a:lnTo>
                        <a:pt x="618" y="785"/>
                      </a:lnTo>
                      <a:lnTo>
                        <a:pt x="620" y="779"/>
                      </a:lnTo>
                      <a:lnTo>
                        <a:pt x="622" y="773"/>
                      </a:lnTo>
                      <a:lnTo>
                        <a:pt x="622" y="769"/>
                      </a:lnTo>
                      <a:lnTo>
                        <a:pt x="623" y="764"/>
                      </a:lnTo>
                      <a:lnTo>
                        <a:pt x="623" y="758"/>
                      </a:lnTo>
                      <a:lnTo>
                        <a:pt x="625" y="754"/>
                      </a:lnTo>
                      <a:lnTo>
                        <a:pt x="625" y="748"/>
                      </a:lnTo>
                      <a:lnTo>
                        <a:pt x="625" y="745"/>
                      </a:lnTo>
                      <a:lnTo>
                        <a:pt x="627" y="739"/>
                      </a:lnTo>
                      <a:lnTo>
                        <a:pt x="629" y="733"/>
                      </a:lnTo>
                      <a:lnTo>
                        <a:pt x="629" y="728"/>
                      </a:lnTo>
                      <a:lnTo>
                        <a:pt x="629" y="722"/>
                      </a:lnTo>
                      <a:lnTo>
                        <a:pt x="629" y="716"/>
                      </a:lnTo>
                      <a:lnTo>
                        <a:pt x="629" y="712"/>
                      </a:lnTo>
                      <a:lnTo>
                        <a:pt x="627" y="707"/>
                      </a:lnTo>
                      <a:lnTo>
                        <a:pt x="627" y="701"/>
                      </a:lnTo>
                      <a:lnTo>
                        <a:pt x="625" y="697"/>
                      </a:lnTo>
                      <a:lnTo>
                        <a:pt x="625" y="691"/>
                      </a:lnTo>
                      <a:lnTo>
                        <a:pt x="625" y="686"/>
                      </a:lnTo>
                      <a:lnTo>
                        <a:pt x="625" y="680"/>
                      </a:lnTo>
                      <a:lnTo>
                        <a:pt x="623" y="676"/>
                      </a:lnTo>
                      <a:lnTo>
                        <a:pt x="623" y="670"/>
                      </a:lnTo>
                      <a:lnTo>
                        <a:pt x="622" y="665"/>
                      </a:lnTo>
                      <a:lnTo>
                        <a:pt x="620" y="659"/>
                      </a:lnTo>
                      <a:lnTo>
                        <a:pt x="620" y="653"/>
                      </a:lnTo>
                      <a:lnTo>
                        <a:pt x="618" y="648"/>
                      </a:lnTo>
                      <a:lnTo>
                        <a:pt x="616" y="644"/>
                      </a:lnTo>
                      <a:lnTo>
                        <a:pt x="616" y="638"/>
                      </a:lnTo>
                      <a:lnTo>
                        <a:pt x="612" y="631"/>
                      </a:lnTo>
                      <a:lnTo>
                        <a:pt x="610" y="627"/>
                      </a:lnTo>
                      <a:lnTo>
                        <a:pt x="608" y="619"/>
                      </a:lnTo>
                      <a:lnTo>
                        <a:pt x="606" y="613"/>
                      </a:lnTo>
                      <a:lnTo>
                        <a:pt x="604" y="608"/>
                      </a:lnTo>
                      <a:lnTo>
                        <a:pt x="603" y="602"/>
                      </a:lnTo>
                      <a:lnTo>
                        <a:pt x="601" y="596"/>
                      </a:lnTo>
                      <a:lnTo>
                        <a:pt x="599" y="591"/>
                      </a:lnTo>
                      <a:lnTo>
                        <a:pt x="595" y="585"/>
                      </a:lnTo>
                      <a:lnTo>
                        <a:pt x="593" y="577"/>
                      </a:lnTo>
                      <a:lnTo>
                        <a:pt x="591" y="572"/>
                      </a:lnTo>
                      <a:lnTo>
                        <a:pt x="589" y="566"/>
                      </a:lnTo>
                      <a:lnTo>
                        <a:pt x="585" y="562"/>
                      </a:lnTo>
                      <a:lnTo>
                        <a:pt x="585" y="556"/>
                      </a:lnTo>
                      <a:lnTo>
                        <a:pt x="582" y="551"/>
                      </a:lnTo>
                      <a:lnTo>
                        <a:pt x="580" y="543"/>
                      </a:lnTo>
                      <a:lnTo>
                        <a:pt x="578" y="537"/>
                      </a:lnTo>
                      <a:lnTo>
                        <a:pt x="574" y="532"/>
                      </a:lnTo>
                      <a:lnTo>
                        <a:pt x="572" y="526"/>
                      </a:lnTo>
                      <a:lnTo>
                        <a:pt x="570" y="520"/>
                      </a:lnTo>
                      <a:lnTo>
                        <a:pt x="568" y="515"/>
                      </a:lnTo>
                      <a:lnTo>
                        <a:pt x="566" y="509"/>
                      </a:lnTo>
                      <a:lnTo>
                        <a:pt x="564" y="503"/>
                      </a:lnTo>
                      <a:lnTo>
                        <a:pt x="563" y="499"/>
                      </a:lnTo>
                      <a:lnTo>
                        <a:pt x="561" y="494"/>
                      </a:lnTo>
                      <a:lnTo>
                        <a:pt x="559" y="488"/>
                      </a:lnTo>
                      <a:lnTo>
                        <a:pt x="557" y="482"/>
                      </a:lnTo>
                      <a:lnTo>
                        <a:pt x="555" y="479"/>
                      </a:lnTo>
                      <a:lnTo>
                        <a:pt x="555" y="473"/>
                      </a:lnTo>
                      <a:lnTo>
                        <a:pt x="555" y="469"/>
                      </a:lnTo>
                      <a:lnTo>
                        <a:pt x="553" y="463"/>
                      </a:lnTo>
                      <a:lnTo>
                        <a:pt x="553" y="458"/>
                      </a:lnTo>
                      <a:lnTo>
                        <a:pt x="551" y="452"/>
                      </a:lnTo>
                      <a:lnTo>
                        <a:pt x="551" y="450"/>
                      </a:lnTo>
                      <a:lnTo>
                        <a:pt x="549" y="444"/>
                      </a:lnTo>
                      <a:lnTo>
                        <a:pt x="549" y="441"/>
                      </a:lnTo>
                      <a:lnTo>
                        <a:pt x="549" y="435"/>
                      </a:lnTo>
                      <a:lnTo>
                        <a:pt x="549" y="431"/>
                      </a:lnTo>
                      <a:lnTo>
                        <a:pt x="549" y="427"/>
                      </a:lnTo>
                      <a:lnTo>
                        <a:pt x="549" y="422"/>
                      </a:lnTo>
                      <a:lnTo>
                        <a:pt x="549" y="420"/>
                      </a:lnTo>
                      <a:lnTo>
                        <a:pt x="549" y="416"/>
                      </a:lnTo>
                      <a:lnTo>
                        <a:pt x="549" y="412"/>
                      </a:lnTo>
                      <a:lnTo>
                        <a:pt x="549" y="408"/>
                      </a:lnTo>
                      <a:lnTo>
                        <a:pt x="549" y="406"/>
                      </a:lnTo>
                      <a:lnTo>
                        <a:pt x="549" y="403"/>
                      </a:lnTo>
                      <a:lnTo>
                        <a:pt x="549" y="397"/>
                      </a:lnTo>
                      <a:lnTo>
                        <a:pt x="551" y="391"/>
                      </a:lnTo>
                      <a:lnTo>
                        <a:pt x="551" y="387"/>
                      </a:lnTo>
                      <a:lnTo>
                        <a:pt x="553" y="384"/>
                      </a:lnTo>
                      <a:lnTo>
                        <a:pt x="553" y="380"/>
                      </a:lnTo>
                      <a:lnTo>
                        <a:pt x="553" y="376"/>
                      </a:lnTo>
                      <a:lnTo>
                        <a:pt x="555" y="376"/>
                      </a:lnTo>
                      <a:lnTo>
                        <a:pt x="553" y="376"/>
                      </a:lnTo>
                      <a:lnTo>
                        <a:pt x="553" y="374"/>
                      </a:lnTo>
                      <a:lnTo>
                        <a:pt x="549" y="372"/>
                      </a:lnTo>
                      <a:lnTo>
                        <a:pt x="549" y="370"/>
                      </a:lnTo>
                      <a:lnTo>
                        <a:pt x="545" y="365"/>
                      </a:lnTo>
                      <a:lnTo>
                        <a:pt x="542" y="363"/>
                      </a:lnTo>
                      <a:lnTo>
                        <a:pt x="540" y="357"/>
                      </a:lnTo>
                      <a:lnTo>
                        <a:pt x="536" y="353"/>
                      </a:lnTo>
                      <a:lnTo>
                        <a:pt x="536" y="349"/>
                      </a:lnTo>
                      <a:lnTo>
                        <a:pt x="534" y="345"/>
                      </a:lnTo>
                      <a:lnTo>
                        <a:pt x="532" y="344"/>
                      </a:lnTo>
                      <a:lnTo>
                        <a:pt x="530" y="340"/>
                      </a:lnTo>
                      <a:lnTo>
                        <a:pt x="528" y="336"/>
                      </a:lnTo>
                      <a:lnTo>
                        <a:pt x="526" y="332"/>
                      </a:lnTo>
                      <a:lnTo>
                        <a:pt x="525" y="330"/>
                      </a:lnTo>
                      <a:lnTo>
                        <a:pt x="525" y="326"/>
                      </a:lnTo>
                      <a:lnTo>
                        <a:pt x="525" y="321"/>
                      </a:lnTo>
                      <a:lnTo>
                        <a:pt x="523" y="319"/>
                      </a:lnTo>
                      <a:lnTo>
                        <a:pt x="523" y="313"/>
                      </a:lnTo>
                      <a:lnTo>
                        <a:pt x="523" y="309"/>
                      </a:lnTo>
                      <a:lnTo>
                        <a:pt x="523" y="306"/>
                      </a:lnTo>
                      <a:lnTo>
                        <a:pt x="523" y="302"/>
                      </a:lnTo>
                      <a:lnTo>
                        <a:pt x="523" y="296"/>
                      </a:lnTo>
                      <a:lnTo>
                        <a:pt x="523" y="292"/>
                      </a:lnTo>
                      <a:lnTo>
                        <a:pt x="523" y="287"/>
                      </a:lnTo>
                      <a:lnTo>
                        <a:pt x="523" y="283"/>
                      </a:lnTo>
                      <a:lnTo>
                        <a:pt x="523" y="279"/>
                      </a:lnTo>
                      <a:lnTo>
                        <a:pt x="525" y="273"/>
                      </a:lnTo>
                      <a:lnTo>
                        <a:pt x="525" y="268"/>
                      </a:lnTo>
                      <a:lnTo>
                        <a:pt x="528" y="264"/>
                      </a:lnTo>
                      <a:lnTo>
                        <a:pt x="528" y="258"/>
                      </a:lnTo>
                      <a:lnTo>
                        <a:pt x="530" y="254"/>
                      </a:lnTo>
                      <a:lnTo>
                        <a:pt x="534" y="249"/>
                      </a:lnTo>
                      <a:lnTo>
                        <a:pt x="534" y="243"/>
                      </a:lnTo>
                      <a:lnTo>
                        <a:pt x="536" y="237"/>
                      </a:lnTo>
                      <a:lnTo>
                        <a:pt x="538" y="231"/>
                      </a:lnTo>
                      <a:lnTo>
                        <a:pt x="542" y="226"/>
                      </a:lnTo>
                      <a:lnTo>
                        <a:pt x="544" y="220"/>
                      </a:lnTo>
                      <a:lnTo>
                        <a:pt x="547" y="216"/>
                      </a:lnTo>
                      <a:lnTo>
                        <a:pt x="549" y="211"/>
                      </a:lnTo>
                      <a:lnTo>
                        <a:pt x="551" y="205"/>
                      </a:lnTo>
                      <a:lnTo>
                        <a:pt x="553" y="199"/>
                      </a:lnTo>
                      <a:lnTo>
                        <a:pt x="555" y="193"/>
                      </a:lnTo>
                      <a:lnTo>
                        <a:pt x="559" y="188"/>
                      </a:lnTo>
                      <a:lnTo>
                        <a:pt x="561" y="182"/>
                      </a:lnTo>
                      <a:lnTo>
                        <a:pt x="564" y="178"/>
                      </a:lnTo>
                      <a:lnTo>
                        <a:pt x="566" y="173"/>
                      </a:lnTo>
                      <a:lnTo>
                        <a:pt x="570" y="167"/>
                      </a:lnTo>
                      <a:lnTo>
                        <a:pt x="572" y="161"/>
                      </a:lnTo>
                      <a:lnTo>
                        <a:pt x="574" y="155"/>
                      </a:lnTo>
                      <a:lnTo>
                        <a:pt x="578" y="150"/>
                      </a:lnTo>
                      <a:lnTo>
                        <a:pt x="580" y="144"/>
                      </a:lnTo>
                      <a:lnTo>
                        <a:pt x="582" y="138"/>
                      </a:lnTo>
                      <a:lnTo>
                        <a:pt x="585" y="133"/>
                      </a:lnTo>
                      <a:lnTo>
                        <a:pt x="587" y="125"/>
                      </a:lnTo>
                      <a:lnTo>
                        <a:pt x="591" y="121"/>
                      </a:lnTo>
                      <a:lnTo>
                        <a:pt x="591" y="116"/>
                      </a:lnTo>
                      <a:lnTo>
                        <a:pt x="593" y="110"/>
                      </a:lnTo>
                      <a:lnTo>
                        <a:pt x="595" y="104"/>
                      </a:lnTo>
                      <a:lnTo>
                        <a:pt x="597" y="98"/>
                      </a:lnTo>
                      <a:lnTo>
                        <a:pt x="599" y="93"/>
                      </a:lnTo>
                      <a:lnTo>
                        <a:pt x="599" y="87"/>
                      </a:lnTo>
                      <a:lnTo>
                        <a:pt x="601" y="81"/>
                      </a:lnTo>
                      <a:lnTo>
                        <a:pt x="603" y="76"/>
                      </a:lnTo>
                      <a:lnTo>
                        <a:pt x="603" y="72"/>
                      </a:lnTo>
                      <a:lnTo>
                        <a:pt x="604" y="66"/>
                      </a:lnTo>
                      <a:lnTo>
                        <a:pt x="604" y="60"/>
                      </a:lnTo>
                      <a:lnTo>
                        <a:pt x="606" y="55"/>
                      </a:lnTo>
                      <a:lnTo>
                        <a:pt x="606" y="49"/>
                      </a:lnTo>
                      <a:lnTo>
                        <a:pt x="608" y="47"/>
                      </a:lnTo>
                      <a:lnTo>
                        <a:pt x="608" y="41"/>
                      </a:lnTo>
                      <a:lnTo>
                        <a:pt x="610" y="38"/>
                      </a:lnTo>
                      <a:lnTo>
                        <a:pt x="610" y="34"/>
                      </a:lnTo>
                      <a:lnTo>
                        <a:pt x="610" y="30"/>
                      </a:lnTo>
                      <a:lnTo>
                        <a:pt x="610" y="26"/>
                      </a:lnTo>
                      <a:lnTo>
                        <a:pt x="612" y="22"/>
                      </a:lnTo>
                      <a:lnTo>
                        <a:pt x="612" y="19"/>
                      </a:lnTo>
                      <a:lnTo>
                        <a:pt x="612" y="15"/>
                      </a:lnTo>
                      <a:lnTo>
                        <a:pt x="612" y="13"/>
                      </a:lnTo>
                      <a:lnTo>
                        <a:pt x="612" y="11"/>
                      </a:lnTo>
                      <a:lnTo>
                        <a:pt x="612" y="5"/>
                      </a:lnTo>
                      <a:lnTo>
                        <a:pt x="614" y="3"/>
                      </a:lnTo>
                      <a:lnTo>
                        <a:pt x="614" y="0"/>
                      </a:lnTo>
                      <a:lnTo>
                        <a:pt x="625" y="2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54" name="Freeform 128"/>
                <p:cNvSpPr>
                  <a:spLocks/>
                </p:cNvSpPr>
                <p:nvPr/>
              </p:nvSpPr>
              <p:spPr bwMode="auto">
                <a:xfrm>
                  <a:off x="946" y="2787"/>
                  <a:ext cx="271" cy="575"/>
                </a:xfrm>
                <a:custGeom>
                  <a:avLst/>
                  <a:gdLst>
                    <a:gd name="T0" fmla="*/ 5 w 542"/>
                    <a:gd name="T1" fmla="*/ 1 h 1149"/>
                    <a:gd name="T2" fmla="*/ 6 w 542"/>
                    <a:gd name="T3" fmla="*/ 1 h 1149"/>
                    <a:gd name="T4" fmla="*/ 7 w 542"/>
                    <a:gd name="T5" fmla="*/ 0 h 1149"/>
                    <a:gd name="T6" fmla="*/ 8 w 542"/>
                    <a:gd name="T7" fmla="*/ 1 h 1149"/>
                    <a:gd name="T8" fmla="*/ 7 w 542"/>
                    <a:gd name="T9" fmla="*/ 1 h 1149"/>
                    <a:gd name="T10" fmla="*/ 6 w 542"/>
                    <a:gd name="T11" fmla="*/ 2 h 1149"/>
                    <a:gd name="T12" fmla="*/ 5 w 542"/>
                    <a:gd name="T13" fmla="*/ 3 h 1149"/>
                    <a:gd name="T14" fmla="*/ 4 w 542"/>
                    <a:gd name="T15" fmla="*/ 3 h 1149"/>
                    <a:gd name="T16" fmla="*/ 4 w 542"/>
                    <a:gd name="T17" fmla="*/ 4 h 1149"/>
                    <a:gd name="T18" fmla="*/ 3 w 542"/>
                    <a:gd name="T19" fmla="*/ 5 h 1149"/>
                    <a:gd name="T20" fmla="*/ 3 w 542"/>
                    <a:gd name="T21" fmla="*/ 6 h 1149"/>
                    <a:gd name="T22" fmla="*/ 4 w 542"/>
                    <a:gd name="T23" fmla="*/ 5 h 1149"/>
                    <a:gd name="T24" fmla="*/ 5 w 542"/>
                    <a:gd name="T25" fmla="*/ 5 h 1149"/>
                    <a:gd name="T26" fmla="*/ 6 w 542"/>
                    <a:gd name="T27" fmla="*/ 5 h 1149"/>
                    <a:gd name="T28" fmla="*/ 6 w 542"/>
                    <a:gd name="T29" fmla="*/ 5 h 1149"/>
                    <a:gd name="T30" fmla="*/ 7 w 542"/>
                    <a:gd name="T31" fmla="*/ 4 h 1149"/>
                    <a:gd name="T32" fmla="*/ 8 w 542"/>
                    <a:gd name="T33" fmla="*/ 4 h 1149"/>
                    <a:gd name="T34" fmla="*/ 7 w 542"/>
                    <a:gd name="T35" fmla="*/ 5 h 1149"/>
                    <a:gd name="T36" fmla="*/ 6 w 542"/>
                    <a:gd name="T37" fmla="*/ 6 h 1149"/>
                    <a:gd name="T38" fmla="*/ 5 w 542"/>
                    <a:gd name="T39" fmla="*/ 6 h 1149"/>
                    <a:gd name="T40" fmla="*/ 4 w 542"/>
                    <a:gd name="T41" fmla="*/ 7 h 1149"/>
                    <a:gd name="T42" fmla="*/ 4 w 542"/>
                    <a:gd name="T43" fmla="*/ 7 h 1149"/>
                    <a:gd name="T44" fmla="*/ 3 w 542"/>
                    <a:gd name="T45" fmla="*/ 8 h 1149"/>
                    <a:gd name="T46" fmla="*/ 2 w 542"/>
                    <a:gd name="T47" fmla="*/ 8 h 1149"/>
                    <a:gd name="T48" fmla="*/ 2 w 542"/>
                    <a:gd name="T49" fmla="*/ 9 h 1149"/>
                    <a:gd name="T50" fmla="*/ 1 w 542"/>
                    <a:gd name="T51" fmla="*/ 10 h 1149"/>
                    <a:gd name="T52" fmla="*/ 1 w 542"/>
                    <a:gd name="T53" fmla="*/ 11 h 1149"/>
                    <a:gd name="T54" fmla="*/ 1 w 542"/>
                    <a:gd name="T55" fmla="*/ 12 h 1149"/>
                    <a:gd name="T56" fmla="*/ 1 w 542"/>
                    <a:gd name="T57" fmla="*/ 12 h 1149"/>
                    <a:gd name="T58" fmla="*/ 2 w 542"/>
                    <a:gd name="T59" fmla="*/ 12 h 1149"/>
                    <a:gd name="T60" fmla="*/ 3 w 542"/>
                    <a:gd name="T61" fmla="*/ 12 h 1149"/>
                    <a:gd name="T62" fmla="*/ 4 w 542"/>
                    <a:gd name="T63" fmla="*/ 11 h 1149"/>
                    <a:gd name="T64" fmla="*/ 5 w 542"/>
                    <a:gd name="T65" fmla="*/ 11 h 1149"/>
                    <a:gd name="T66" fmla="*/ 6 w 542"/>
                    <a:gd name="T67" fmla="*/ 10 h 1149"/>
                    <a:gd name="T68" fmla="*/ 8 w 542"/>
                    <a:gd name="T69" fmla="*/ 11 h 1149"/>
                    <a:gd name="T70" fmla="*/ 7 w 542"/>
                    <a:gd name="T71" fmla="*/ 12 h 1149"/>
                    <a:gd name="T72" fmla="*/ 6 w 542"/>
                    <a:gd name="T73" fmla="*/ 13 h 1149"/>
                    <a:gd name="T74" fmla="*/ 5 w 542"/>
                    <a:gd name="T75" fmla="*/ 13 h 1149"/>
                    <a:gd name="T76" fmla="*/ 4 w 542"/>
                    <a:gd name="T77" fmla="*/ 14 h 1149"/>
                    <a:gd name="T78" fmla="*/ 2 w 542"/>
                    <a:gd name="T79" fmla="*/ 14 h 1149"/>
                    <a:gd name="T80" fmla="*/ 2 w 542"/>
                    <a:gd name="T81" fmla="*/ 14 h 1149"/>
                    <a:gd name="T82" fmla="*/ 1 w 542"/>
                    <a:gd name="T83" fmla="*/ 14 h 1149"/>
                    <a:gd name="T84" fmla="*/ 1 w 542"/>
                    <a:gd name="T85" fmla="*/ 15 h 1149"/>
                    <a:gd name="T86" fmla="*/ 1 w 542"/>
                    <a:gd name="T87" fmla="*/ 16 h 1149"/>
                    <a:gd name="T88" fmla="*/ 1 w 542"/>
                    <a:gd name="T89" fmla="*/ 17 h 1149"/>
                    <a:gd name="T90" fmla="*/ 2 w 542"/>
                    <a:gd name="T91" fmla="*/ 17 h 1149"/>
                    <a:gd name="T92" fmla="*/ 3 w 542"/>
                    <a:gd name="T93" fmla="*/ 17 h 1149"/>
                    <a:gd name="T94" fmla="*/ 4 w 542"/>
                    <a:gd name="T95" fmla="*/ 17 h 1149"/>
                    <a:gd name="T96" fmla="*/ 1 w 542"/>
                    <a:gd name="T97" fmla="*/ 18 h 1149"/>
                    <a:gd name="T98" fmla="*/ 1 w 542"/>
                    <a:gd name="T99" fmla="*/ 17 h 1149"/>
                    <a:gd name="T100" fmla="*/ 0 w 542"/>
                    <a:gd name="T101" fmla="*/ 16 h 1149"/>
                    <a:gd name="T102" fmla="*/ 1 w 542"/>
                    <a:gd name="T103" fmla="*/ 15 h 1149"/>
                    <a:gd name="T104" fmla="*/ 1 w 542"/>
                    <a:gd name="T105" fmla="*/ 13 h 1149"/>
                    <a:gd name="T106" fmla="*/ 1 w 542"/>
                    <a:gd name="T107" fmla="*/ 12 h 1149"/>
                    <a:gd name="T108" fmla="*/ 1 w 542"/>
                    <a:gd name="T109" fmla="*/ 10 h 1149"/>
                    <a:gd name="T110" fmla="*/ 1 w 542"/>
                    <a:gd name="T111" fmla="*/ 8 h 1149"/>
                    <a:gd name="T112" fmla="*/ 2 w 542"/>
                    <a:gd name="T113" fmla="*/ 6 h 1149"/>
                    <a:gd name="T114" fmla="*/ 3 w 542"/>
                    <a:gd name="T115" fmla="*/ 5 h 1149"/>
                    <a:gd name="T116" fmla="*/ 3 w 542"/>
                    <a:gd name="T117" fmla="*/ 3 h 1149"/>
                    <a:gd name="T118" fmla="*/ 4 w 542"/>
                    <a:gd name="T119" fmla="*/ 2 h 1149"/>
                    <a:gd name="T120" fmla="*/ 4 w 542"/>
                    <a:gd name="T121" fmla="*/ 2 h 114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542"/>
                    <a:gd name="T184" fmla="*/ 0 h 1149"/>
                    <a:gd name="T185" fmla="*/ 542 w 542"/>
                    <a:gd name="T186" fmla="*/ 1149 h 114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542" h="1149">
                      <a:moveTo>
                        <a:pt x="307" y="66"/>
                      </a:moveTo>
                      <a:lnTo>
                        <a:pt x="308" y="64"/>
                      </a:lnTo>
                      <a:lnTo>
                        <a:pt x="310" y="64"/>
                      </a:lnTo>
                      <a:lnTo>
                        <a:pt x="310" y="62"/>
                      </a:lnTo>
                      <a:lnTo>
                        <a:pt x="314" y="60"/>
                      </a:lnTo>
                      <a:lnTo>
                        <a:pt x="316" y="60"/>
                      </a:lnTo>
                      <a:lnTo>
                        <a:pt x="320" y="58"/>
                      </a:lnTo>
                      <a:lnTo>
                        <a:pt x="324" y="57"/>
                      </a:lnTo>
                      <a:lnTo>
                        <a:pt x="327" y="55"/>
                      </a:lnTo>
                      <a:lnTo>
                        <a:pt x="329" y="53"/>
                      </a:lnTo>
                      <a:lnTo>
                        <a:pt x="335" y="51"/>
                      </a:lnTo>
                      <a:lnTo>
                        <a:pt x="339" y="49"/>
                      </a:lnTo>
                      <a:lnTo>
                        <a:pt x="345" y="47"/>
                      </a:lnTo>
                      <a:lnTo>
                        <a:pt x="350" y="45"/>
                      </a:lnTo>
                      <a:lnTo>
                        <a:pt x="354" y="43"/>
                      </a:lnTo>
                      <a:lnTo>
                        <a:pt x="360" y="41"/>
                      </a:lnTo>
                      <a:lnTo>
                        <a:pt x="365" y="38"/>
                      </a:lnTo>
                      <a:lnTo>
                        <a:pt x="371" y="36"/>
                      </a:lnTo>
                      <a:lnTo>
                        <a:pt x="377" y="34"/>
                      </a:lnTo>
                      <a:lnTo>
                        <a:pt x="383" y="30"/>
                      </a:lnTo>
                      <a:lnTo>
                        <a:pt x="388" y="28"/>
                      </a:lnTo>
                      <a:lnTo>
                        <a:pt x="394" y="26"/>
                      </a:lnTo>
                      <a:lnTo>
                        <a:pt x="402" y="26"/>
                      </a:lnTo>
                      <a:lnTo>
                        <a:pt x="407" y="22"/>
                      </a:lnTo>
                      <a:lnTo>
                        <a:pt x="411" y="20"/>
                      </a:lnTo>
                      <a:lnTo>
                        <a:pt x="417" y="17"/>
                      </a:lnTo>
                      <a:lnTo>
                        <a:pt x="424" y="17"/>
                      </a:lnTo>
                      <a:lnTo>
                        <a:pt x="430" y="15"/>
                      </a:lnTo>
                      <a:lnTo>
                        <a:pt x="436" y="11"/>
                      </a:lnTo>
                      <a:lnTo>
                        <a:pt x="442" y="11"/>
                      </a:lnTo>
                      <a:lnTo>
                        <a:pt x="447" y="9"/>
                      </a:lnTo>
                      <a:lnTo>
                        <a:pt x="453" y="7"/>
                      </a:lnTo>
                      <a:lnTo>
                        <a:pt x="457" y="7"/>
                      </a:lnTo>
                      <a:lnTo>
                        <a:pt x="461" y="5"/>
                      </a:lnTo>
                      <a:lnTo>
                        <a:pt x="466" y="3"/>
                      </a:lnTo>
                      <a:lnTo>
                        <a:pt x="472" y="3"/>
                      </a:lnTo>
                      <a:lnTo>
                        <a:pt x="476" y="1"/>
                      </a:lnTo>
                      <a:lnTo>
                        <a:pt x="481" y="1"/>
                      </a:lnTo>
                      <a:lnTo>
                        <a:pt x="485" y="1"/>
                      </a:lnTo>
                      <a:lnTo>
                        <a:pt x="489" y="1"/>
                      </a:lnTo>
                      <a:lnTo>
                        <a:pt x="493" y="0"/>
                      </a:lnTo>
                      <a:lnTo>
                        <a:pt x="497" y="0"/>
                      </a:lnTo>
                      <a:lnTo>
                        <a:pt x="500" y="0"/>
                      </a:lnTo>
                      <a:lnTo>
                        <a:pt x="504" y="0"/>
                      </a:lnTo>
                      <a:lnTo>
                        <a:pt x="508" y="0"/>
                      </a:lnTo>
                      <a:lnTo>
                        <a:pt x="512" y="0"/>
                      </a:lnTo>
                      <a:lnTo>
                        <a:pt x="516" y="0"/>
                      </a:lnTo>
                      <a:lnTo>
                        <a:pt x="519" y="0"/>
                      </a:lnTo>
                      <a:lnTo>
                        <a:pt x="523" y="0"/>
                      </a:lnTo>
                      <a:lnTo>
                        <a:pt x="529" y="0"/>
                      </a:lnTo>
                      <a:lnTo>
                        <a:pt x="533" y="1"/>
                      </a:lnTo>
                      <a:lnTo>
                        <a:pt x="537" y="1"/>
                      </a:lnTo>
                      <a:lnTo>
                        <a:pt x="538" y="1"/>
                      </a:lnTo>
                      <a:lnTo>
                        <a:pt x="537" y="1"/>
                      </a:lnTo>
                      <a:lnTo>
                        <a:pt x="535" y="3"/>
                      </a:lnTo>
                      <a:lnTo>
                        <a:pt x="531" y="7"/>
                      </a:lnTo>
                      <a:lnTo>
                        <a:pt x="527" y="13"/>
                      </a:lnTo>
                      <a:lnTo>
                        <a:pt x="523" y="15"/>
                      </a:lnTo>
                      <a:lnTo>
                        <a:pt x="519" y="19"/>
                      </a:lnTo>
                      <a:lnTo>
                        <a:pt x="516" y="22"/>
                      </a:lnTo>
                      <a:lnTo>
                        <a:pt x="512" y="26"/>
                      </a:lnTo>
                      <a:lnTo>
                        <a:pt x="508" y="30"/>
                      </a:lnTo>
                      <a:lnTo>
                        <a:pt x="504" y="34"/>
                      </a:lnTo>
                      <a:lnTo>
                        <a:pt x="499" y="38"/>
                      </a:lnTo>
                      <a:lnTo>
                        <a:pt x="495" y="41"/>
                      </a:lnTo>
                      <a:lnTo>
                        <a:pt x="489" y="47"/>
                      </a:lnTo>
                      <a:lnTo>
                        <a:pt x="485" y="51"/>
                      </a:lnTo>
                      <a:lnTo>
                        <a:pt x="480" y="55"/>
                      </a:lnTo>
                      <a:lnTo>
                        <a:pt x="474" y="60"/>
                      </a:lnTo>
                      <a:lnTo>
                        <a:pt x="468" y="64"/>
                      </a:lnTo>
                      <a:lnTo>
                        <a:pt x="462" y="68"/>
                      </a:lnTo>
                      <a:lnTo>
                        <a:pt x="457" y="74"/>
                      </a:lnTo>
                      <a:lnTo>
                        <a:pt x="453" y="79"/>
                      </a:lnTo>
                      <a:lnTo>
                        <a:pt x="445" y="83"/>
                      </a:lnTo>
                      <a:lnTo>
                        <a:pt x="440" y="89"/>
                      </a:lnTo>
                      <a:lnTo>
                        <a:pt x="434" y="93"/>
                      </a:lnTo>
                      <a:lnTo>
                        <a:pt x="428" y="96"/>
                      </a:lnTo>
                      <a:lnTo>
                        <a:pt x="423" y="100"/>
                      </a:lnTo>
                      <a:lnTo>
                        <a:pt x="417" y="104"/>
                      </a:lnTo>
                      <a:lnTo>
                        <a:pt x="411" y="110"/>
                      </a:lnTo>
                      <a:lnTo>
                        <a:pt x="407" y="112"/>
                      </a:lnTo>
                      <a:lnTo>
                        <a:pt x="402" y="115"/>
                      </a:lnTo>
                      <a:lnTo>
                        <a:pt x="394" y="119"/>
                      </a:lnTo>
                      <a:lnTo>
                        <a:pt x="390" y="123"/>
                      </a:lnTo>
                      <a:lnTo>
                        <a:pt x="384" y="125"/>
                      </a:lnTo>
                      <a:lnTo>
                        <a:pt x="379" y="127"/>
                      </a:lnTo>
                      <a:lnTo>
                        <a:pt x="373" y="131"/>
                      </a:lnTo>
                      <a:lnTo>
                        <a:pt x="369" y="133"/>
                      </a:lnTo>
                      <a:lnTo>
                        <a:pt x="364" y="136"/>
                      </a:lnTo>
                      <a:lnTo>
                        <a:pt x="360" y="136"/>
                      </a:lnTo>
                      <a:lnTo>
                        <a:pt x="354" y="140"/>
                      </a:lnTo>
                      <a:lnTo>
                        <a:pt x="350" y="140"/>
                      </a:lnTo>
                      <a:lnTo>
                        <a:pt x="346" y="142"/>
                      </a:lnTo>
                      <a:lnTo>
                        <a:pt x="341" y="144"/>
                      </a:lnTo>
                      <a:lnTo>
                        <a:pt x="337" y="146"/>
                      </a:lnTo>
                      <a:lnTo>
                        <a:pt x="333" y="148"/>
                      </a:lnTo>
                      <a:lnTo>
                        <a:pt x="329" y="150"/>
                      </a:lnTo>
                      <a:lnTo>
                        <a:pt x="326" y="150"/>
                      </a:lnTo>
                      <a:lnTo>
                        <a:pt x="322" y="150"/>
                      </a:lnTo>
                      <a:lnTo>
                        <a:pt x="320" y="152"/>
                      </a:lnTo>
                      <a:lnTo>
                        <a:pt x="316" y="153"/>
                      </a:lnTo>
                      <a:lnTo>
                        <a:pt x="310" y="153"/>
                      </a:lnTo>
                      <a:lnTo>
                        <a:pt x="307" y="155"/>
                      </a:lnTo>
                      <a:lnTo>
                        <a:pt x="303" y="155"/>
                      </a:lnTo>
                      <a:lnTo>
                        <a:pt x="301" y="155"/>
                      </a:lnTo>
                      <a:lnTo>
                        <a:pt x="299" y="155"/>
                      </a:lnTo>
                      <a:lnTo>
                        <a:pt x="299" y="157"/>
                      </a:lnTo>
                      <a:lnTo>
                        <a:pt x="297" y="157"/>
                      </a:lnTo>
                      <a:lnTo>
                        <a:pt x="297" y="159"/>
                      </a:lnTo>
                      <a:lnTo>
                        <a:pt x="295" y="161"/>
                      </a:lnTo>
                      <a:lnTo>
                        <a:pt x="295" y="165"/>
                      </a:lnTo>
                      <a:lnTo>
                        <a:pt x="291" y="171"/>
                      </a:lnTo>
                      <a:lnTo>
                        <a:pt x="289" y="174"/>
                      </a:lnTo>
                      <a:lnTo>
                        <a:pt x="289" y="176"/>
                      </a:lnTo>
                      <a:lnTo>
                        <a:pt x="286" y="180"/>
                      </a:lnTo>
                      <a:lnTo>
                        <a:pt x="286" y="184"/>
                      </a:lnTo>
                      <a:lnTo>
                        <a:pt x="284" y="186"/>
                      </a:lnTo>
                      <a:lnTo>
                        <a:pt x="284" y="190"/>
                      </a:lnTo>
                      <a:lnTo>
                        <a:pt x="282" y="193"/>
                      </a:lnTo>
                      <a:lnTo>
                        <a:pt x="280" y="197"/>
                      </a:lnTo>
                      <a:lnTo>
                        <a:pt x="278" y="199"/>
                      </a:lnTo>
                      <a:lnTo>
                        <a:pt x="276" y="203"/>
                      </a:lnTo>
                      <a:lnTo>
                        <a:pt x="276" y="209"/>
                      </a:lnTo>
                      <a:lnTo>
                        <a:pt x="272" y="212"/>
                      </a:lnTo>
                      <a:lnTo>
                        <a:pt x="272" y="216"/>
                      </a:lnTo>
                      <a:lnTo>
                        <a:pt x="270" y="218"/>
                      </a:lnTo>
                      <a:lnTo>
                        <a:pt x="269" y="224"/>
                      </a:lnTo>
                      <a:lnTo>
                        <a:pt x="267" y="228"/>
                      </a:lnTo>
                      <a:lnTo>
                        <a:pt x="265" y="231"/>
                      </a:lnTo>
                      <a:lnTo>
                        <a:pt x="263" y="235"/>
                      </a:lnTo>
                      <a:lnTo>
                        <a:pt x="263" y="241"/>
                      </a:lnTo>
                      <a:lnTo>
                        <a:pt x="259" y="245"/>
                      </a:lnTo>
                      <a:lnTo>
                        <a:pt x="259" y="249"/>
                      </a:lnTo>
                      <a:lnTo>
                        <a:pt x="257" y="252"/>
                      </a:lnTo>
                      <a:lnTo>
                        <a:pt x="255" y="256"/>
                      </a:lnTo>
                      <a:lnTo>
                        <a:pt x="253" y="260"/>
                      </a:lnTo>
                      <a:lnTo>
                        <a:pt x="251" y="264"/>
                      </a:lnTo>
                      <a:lnTo>
                        <a:pt x="251" y="268"/>
                      </a:lnTo>
                      <a:lnTo>
                        <a:pt x="250" y="271"/>
                      </a:lnTo>
                      <a:lnTo>
                        <a:pt x="248" y="275"/>
                      </a:lnTo>
                      <a:lnTo>
                        <a:pt x="248" y="279"/>
                      </a:lnTo>
                      <a:lnTo>
                        <a:pt x="246" y="281"/>
                      </a:lnTo>
                      <a:lnTo>
                        <a:pt x="244" y="285"/>
                      </a:lnTo>
                      <a:lnTo>
                        <a:pt x="244" y="290"/>
                      </a:lnTo>
                      <a:lnTo>
                        <a:pt x="244" y="292"/>
                      </a:lnTo>
                      <a:lnTo>
                        <a:pt x="240" y="298"/>
                      </a:lnTo>
                      <a:lnTo>
                        <a:pt x="238" y="306"/>
                      </a:lnTo>
                      <a:lnTo>
                        <a:pt x="238" y="309"/>
                      </a:lnTo>
                      <a:lnTo>
                        <a:pt x="234" y="313"/>
                      </a:lnTo>
                      <a:lnTo>
                        <a:pt x="234" y="317"/>
                      </a:lnTo>
                      <a:lnTo>
                        <a:pt x="234" y="323"/>
                      </a:lnTo>
                      <a:lnTo>
                        <a:pt x="232" y="325"/>
                      </a:lnTo>
                      <a:lnTo>
                        <a:pt x="232" y="326"/>
                      </a:lnTo>
                      <a:lnTo>
                        <a:pt x="232" y="328"/>
                      </a:lnTo>
                      <a:lnTo>
                        <a:pt x="234" y="328"/>
                      </a:lnTo>
                      <a:lnTo>
                        <a:pt x="238" y="326"/>
                      </a:lnTo>
                      <a:lnTo>
                        <a:pt x="244" y="325"/>
                      </a:lnTo>
                      <a:lnTo>
                        <a:pt x="248" y="325"/>
                      </a:lnTo>
                      <a:lnTo>
                        <a:pt x="251" y="325"/>
                      </a:lnTo>
                      <a:lnTo>
                        <a:pt x="253" y="323"/>
                      </a:lnTo>
                      <a:lnTo>
                        <a:pt x="259" y="323"/>
                      </a:lnTo>
                      <a:lnTo>
                        <a:pt x="263" y="321"/>
                      </a:lnTo>
                      <a:lnTo>
                        <a:pt x="267" y="319"/>
                      </a:lnTo>
                      <a:lnTo>
                        <a:pt x="272" y="319"/>
                      </a:lnTo>
                      <a:lnTo>
                        <a:pt x="278" y="317"/>
                      </a:lnTo>
                      <a:lnTo>
                        <a:pt x="284" y="317"/>
                      </a:lnTo>
                      <a:lnTo>
                        <a:pt x="289" y="315"/>
                      </a:lnTo>
                      <a:lnTo>
                        <a:pt x="295" y="313"/>
                      </a:lnTo>
                      <a:lnTo>
                        <a:pt x="301" y="311"/>
                      </a:lnTo>
                      <a:lnTo>
                        <a:pt x="307" y="311"/>
                      </a:lnTo>
                      <a:lnTo>
                        <a:pt x="312" y="309"/>
                      </a:lnTo>
                      <a:lnTo>
                        <a:pt x="316" y="307"/>
                      </a:lnTo>
                      <a:lnTo>
                        <a:pt x="320" y="307"/>
                      </a:lnTo>
                      <a:lnTo>
                        <a:pt x="322" y="306"/>
                      </a:lnTo>
                      <a:lnTo>
                        <a:pt x="326" y="306"/>
                      </a:lnTo>
                      <a:lnTo>
                        <a:pt x="329" y="304"/>
                      </a:lnTo>
                      <a:lnTo>
                        <a:pt x="333" y="304"/>
                      </a:lnTo>
                      <a:lnTo>
                        <a:pt x="335" y="302"/>
                      </a:lnTo>
                      <a:lnTo>
                        <a:pt x="339" y="302"/>
                      </a:lnTo>
                      <a:lnTo>
                        <a:pt x="343" y="300"/>
                      </a:lnTo>
                      <a:lnTo>
                        <a:pt x="346" y="300"/>
                      </a:lnTo>
                      <a:lnTo>
                        <a:pt x="350" y="298"/>
                      </a:lnTo>
                      <a:lnTo>
                        <a:pt x="354" y="298"/>
                      </a:lnTo>
                      <a:lnTo>
                        <a:pt x="358" y="296"/>
                      </a:lnTo>
                      <a:lnTo>
                        <a:pt x="360" y="294"/>
                      </a:lnTo>
                      <a:lnTo>
                        <a:pt x="364" y="294"/>
                      </a:lnTo>
                      <a:lnTo>
                        <a:pt x="367" y="292"/>
                      </a:lnTo>
                      <a:lnTo>
                        <a:pt x="371" y="292"/>
                      </a:lnTo>
                      <a:lnTo>
                        <a:pt x="375" y="290"/>
                      </a:lnTo>
                      <a:lnTo>
                        <a:pt x="379" y="290"/>
                      </a:lnTo>
                      <a:lnTo>
                        <a:pt x="383" y="290"/>
                      </a:lnTo>
                      <a:lnTo>
                        <a:pt x="386" y="287"/>
                      </a:lnTo>
                      <a:lnTo>
                        <a:pt x="390" y="287"/>
                      </a:lnTo>
                      <a:lnTo>
                        <a:pt x="392" y="285"/>
                      </a:lnTo>
                      <a:lnTo>
                        <a:pt x="396" y="283"/>
                      </a:lnTo>
                      <a:lnTo>
                        <a:pt x="400" y="281"/>
                      </a:lnTo>
                      <a:lnTo>
                        <a:pt x="403" y="281"/>
                      </a:lnTo>
                      <a:lnTo>
                        <a:pt x="407" y="279"/>
                      </a:lnTo>
                      <a:lnTo>
                        <a:pt x="411" y="279"/>
                      </a:lnTo>
                      <a:lnTo>
                        <a:pt x="415" y="275"/>
                      </a:lnTo>
                      <a:lnTo>
                        <a:pt x="417" y="275"/>
                      </a:lnTo>
                      <a:lnTo>
                        <a:pt x="421" y="273"/>
                      </a:lnTo>
                      <a:lnTo>
                        <a:pt x="426" y="273"/>
                      </a:lnTo>
                      <a:lnTo>
                        <a:pt x="428" y="271"/>
                      </a:lnTo>
                      <a:lnTo>
                        <a:pt x="432" y="269"/>
                      </a:lnTo>
                      <a:lnTo>
                        <a:pt x="436" y="268"/>
                      </a:lnTo>
                      <a:lnTo>
                        <a:pt x="440" y="268"/>
                      </a:lnTo>
                      <a:lnTo>
                        <a:pt x="442" y="266"/>
                      </a:lnTo>
                      <a:lnTo>
                        <a:pt x="445" y="266"/>
                      </a:lnTo>
                      <a:lnTo>
                        <a:pt x="449" y="264"/>
                      </a:lnTo>
                      <a:lnTo>
                        <a:pt x="453" y="262"/>
                      </a:lnTo>
                      <a:lnTo>
                        <a:pt x="455" y="260"/>
                      </a:lnTo>
                      <a:lnTo>
                        <a:pt x="459" y="260"/>
                      </a:lnTo>
                      <a:lnTo>
                        <a:pt x="462" y="258"/>
                      </a:lnTo>
                      <a:lnTo>
                        <a:pt x="466" y="256"/>
                      </a:lnTo>
                      <a:lnTo>
                        <a:pt x="468" y="254"/>
                      </a:lnTo>
                      <a:lnTo>
                        <a:pt x="472" y="254"/>
                      </a:lnTo>
                      <a:lnTo>
                        <a:pt x="476" y="252"/>
                      </a:lnTo>
                      <a:lnTo>
                        <a:pt x="480" y="250"/>
                      </a:lnTo>
                      <a:lnTo>
                        <a:pt x="485" y="249"/>
                      </a:lnTo>
                      <a:lnTo>
                        <a:pt x="491" y="247"/>
                      </a:lnTo>
                      <a:lnTo>
                        <a:pt x="497" y="245"/>
                      </a:lnTo>
                      <a:lnTo>
                        <a:pt x="502" y="243"/>
                      </a:lnTo>
                      <a:lnTo>
                        <a:pt x="506" y="239"/>
                      </a:lnTo>
                      <a:lnTo>
                        <a:pt x="512" y="237"/>
                      </a:lnTo>
                      <a:lnTo>
                        <a:pt x="516" y="235"/>
                      </a:lnTo>
                      <a:lnTo>
                        <a:pt x="521" y="233"/>
                      </a:lnTo>
                      <a:lnTo>
                        <a:pt x="523" y="231"/>
                      </a:lnTo>
                      <a:lnTo>
                        <a:pt x="529" y="231"/>
                      </a:lnTo>
                      <a:lnTo>
                        <a:pt x="531" y="230"/>
                      </a:lnTo>
                      <a:lnTo>
                        <a:pt x="535" y="228"/>
                      </a:lnTo>
                      <a:lnTo>
                        <a:pt x="537" y="228"/>
                      </a:lnTo>
                      <a:lnTo>
                        <a:pt x="538" y="228"/>
                      </a:lnTo>
                      <a:lnTo>
                        <a:pt x="540" y="224"/>
                      </a:lnTo>
                      <a:lnTo>
                        <a:pt x="542" y="224"/>
                      </a:lnTo>
                      <a:lnTo>
                        <a:pt x="540" y="226"/>
                      </a:lnTo>
                      <a:lnTo>
                        <a:pt x="537" y="230"/>
                      </a:lnTo>
                      <a:lnTo>
                        <a:pt x="535" y="231"/>
                      </a:lnTo>
                      <a:lnTo>
                        <a:pt x="533" y="233"/>
                      </a:lnTo>
                      <a:lnTo>
                        <a:pt x="529" y="237"/>
                      </a:lnTo>
                      <a:lnTo>
                        <a:pt x="527" y="241"/>
                      </a:lnTo>
                      <a:lnTo>
                        <a:pt x="521" y="245"/>
                      </a:lnTo>
                      <a:lnTo>
                        <a:pt x="518" y="249"/>
                      </a:lnTo>
                      <a:lnTo>
                        <a:pt x="512" y="252"/>
                      </a:lnTo>
                      <a:lnTo>
                        <a:pt x="508" y="258"/>
                      </a:lnTo>
                      <a:lnTo>
                        <a:pt x="502" y="264"/>
                      </a:lnTo>
                      <a:lnTo>
                        <a:pt x="497" y="268"/>
                      </a:lnTo>
                      <a:lnTo>
                        <a:pt x="491" y="275"/>
                      </a:lnTo>
                      <a:lnTo>
                        <a:pt x="485" y="281"/>
                      </a:lnTo>
                      <a:lnTo>
                        <a:pt x="481" y="283"/>
                      </a:lnTo>
                      <a:lnTo>
                        <a:pt x="478" y="287"/>
                      </a:lnTo>
                      <a:lnTo>
                        <a:pt x="474" y="290"/>
                      </a:lnTo>
                      <a:lnTo>
                        <a:pt x="470" y="292"/>
                      </a:lnTo>
                      <a:lnTo>
                        <a:pt x="466" y="294"/>
                      </a:lnTo>
                      <a:lnTo>
                        <a:pt x="462" y="298"/>
                      </a:lnTo>
                      <a:lnTo>
                        <a:pt x="459" y="302"/>
                      </a:lnTo>
                      <a:lnTo>
                        <a:pt x="455" y="306"/>
                      </a:lnTo>
                      <a:lnTo>
                        <a:pt x="453" y="309"/>
                      </a:lnTo>
                      <a:lnTo>
                        <a:pt x="447" y="311"/>
                      </a:lnTo>
                      <a:lnTo>
                        <a:pt x="443" y="315"/>
                      </a:lnTo>
                      <a:lnTo>
                        <a:pt x="440" y="319"/>
                      </a:lnTo>
                      <a:lnTo>
                        <a:pt x="436" y="323"/>
                      </a:lnTo>
                      <a:lnTo>
                        <a:pt x="434" y="325"/>
                      </a:lnTo>
                      <a:lnTo>
                        <a:pt x="428" y="328"/>
                      </a:lnTo>
                      <a:lnTo>
                        <a:pt x="426" y="332"/>
                      </a:lnTo>
                      <a:lnTo>
                        <a:pt x="421" y="336"/>
                      </a:lnTo>
                      <a:lnTo>
                        <a:pt x="417" y="338"/>
                      </a:lnTo>
                      <a:lnTo>
                        <a:pt x="411" y="342"/>
                      </a:lnTo>
                      <a:lnTo>
                        <a:pt x="409" y="345"/>
                      </a:lnTo>
                      <a:lnTo>
                        <a:pt x="403" y="349"/>
                      </a:lnTo>
                      <a:lnTo>
                        <a:pt x="402" y="353"/>
                      </a:lnTo>
                      <a:lnTo>
                        <a:pt x="396" y="355"/>
                      </a:lnTo>
                      <a:lnTo>
                        <a:pt x="392" y="359"/>
                      </a:lnTo>
                      <a:lnTo>
                        <a:pt x="386" y="363"/>
                      </a:lnTo>
                      <a:lnTo>
                        <a:pt x="384" y="366"/>
                      </a:lnTo>
                      <a:lnTo>
                        <a:pt x="379" y="368"/>
                      </a:lnTo>
                      <a:lnTo>
                        <a:pt x="375" y="372"/>
                      </a:lnTo>
                      <a:lnTo>
                        <a:pt x="371" y="374"/>
                      </a:lnTo>
                      <a:lnTo>
                        <a:pt x="367" y="378"/>
                      </a:lnTo>
                      <a:lnTo>
                        <a:pt x="362" y="382"/>
                      </a:lnTo>
                      <a:lnTo>
                        <a:pt x="358" y="385"/>
                      </a:lnTo>
                      <a:lnTo>
                        <a:pt x="354" y="387"/>
                      </a:lnTo>
                      <a:lnTo>
                        <a:pt x="350" y="389"/>
                      </a:lnTo>
                      <a:lnTo>
                        <a:pt x="345" y="393"/>
                      </a:lnTo>
                      <a:lnTo>
                        <a:pt x="341" y="395"/>
                      </a:lnTo>
                      <a:lnTo>
                        <a:pt x="337" y="399"/>
                      </a:lnTo>
                      <a:lnTo>
                        <a:pt x="333" y="401"/>
                      </a:lnTo>
                      <a:lnTo>
                        <a:pt x="327" y="402"/>
                      </a:lnTo>
                      <a:lnTo>
                        <a:pt x="326" y="406"/>
                      </a:lnTo>
                      <a:lnTo>
                        <a:pt x="320" y="408"/>
                      </a:lnTo>
                      <a:lnTo>
                        <a:pt x="316" y="410"/>
                      </a:lnTo>
                      <a:lnTo>
                        <a:pt x="310" y="412"/>
                      </a:lnTo>
                      <a:lnTo>
                        <a:pt x="308" y="416"/>
                      </a:lnTo>
                      <a:lnTo>
                        <a:pt x="305" y="418"/>
                      </a:lnTo>
                      <a:lnTo>
                        <a:pt x="301" y="420"/>
                      </a:lnTo>
                      <a:lnTo>
                        <a:pt x="295" y="421"/>
                      </a:lnTo>
                      <a:lnTo>
                        <a:pt x="291" y="425"/>
                      </a:lnTo>
                      <a:lnTo>
                        <a:pt x="288" y="427"/>
                      </a:lnTo>
                      <a:lnTo>
                        <a:pt x="284" y="429"/>
                      </a:lnTo>
                      <a:lnTo>
                        <a:pt x="280" y="431"/>
                      </a:lnTo>
                      <a:lnTo>
                        <a:pt x="276" y="433"/>
                      </a:lnTo>
                      <a:lnTo>
                        <a:pt x="272" y="435"/>
                      </a:lnTo>
                      <a:lnTo>
                        <a:pt x="269" y="437"/>
                      </a:lnTo>
                      <a:lnTo>
                        <a:pt x="265" y="439"/>
                      </a:lnTo>
                      <a:lnTo>
                        <a:pt x="263" y="440"/>
                      </a:lnTo>
                      <a:lnTo>
                        <a:pt x="259" y="442"/>
                      </a:lnTo>
                      <a:lnTo>
                        <a:pt x="253" y="444"/>
                      </a:lnTo>
                      <a:lnTo>
                        <a:pt x="251" y="444"/>
                      </a:lnTo>
                      <a:lnTo>
                        <a:pt x="248" y="448"/>
                      </a:lnTo>
                      <a:lnTo>
                        <a:pt x="244" y="448"/>
                      </a:lnTo>
                      <a:lnTo>
                        <a:pt x="240" y="450"/>
                      </a:lnTo>
                      <a:lnTo>
                        <a:pt x="238" y="452"/>
                      </a:lnTo>
                      <a:lnTo>
                        <a:pt x="234" y="454"/>
                      </a:lnTo>
                      <a:lnTo>
                        <a:pt x="232" y="454"/>
                      </a:lnTo>
                      <a:lnTo>
                        <a:pt x="229" y="456"/>
                      </a:lnTo>
                      <a:lnTo>
                        <a:pt x="225" y="456"/>
                      </a:lnTo>
                      <a:lnTo>
                        <a:pt x="221" y="458"/>
                      </a:lnTo>
                      <a:lnTo>
                        <a:pt x="217" y="461"/>
                      </a:lnTo>
                      <a:lnTo>
                        <a:pt x="211" y="463"/>
                      </a:lnTo>
                      <a:lnTo>
                        <a:pt x="208" y="463"/>
                      </a:lnTo>
                      <a:lnTo>
                        <a:pt x="202" y="467"/>
                      </a:lnTo>
                      <a:lnTo>
                        <a:pt x="198" y="467"/>
                      </a:lnTo>
                      <a:lnTo>
                        <a:pt x="194" y="469"/>
                      </a:lnTo>
                      <a:lnTo>
                        <a:pt x="191" y="471"/>
                      </a:lnTo>
                      <a:lnTo>
                        <a:pt x="189" y="473"/>
                      </a:lnTo>
                      <a:lnTo>
                        <a:pt x="185" y="473"/>
                      </a:lnTo>
                      <a:lnTo>
                        <a:pt x="183" y="475"/>
                      </a:lnTo>
                      <a:lnTo>
                        <a:pt x="181" y="475"/>
                      </a:lnTo>
                      <a:lnTo>
                        <a:pt x="181" y="477"/>
                      </a:lnTo>
                      <a:lnTo>
                        <a:pt x="179" y="477"/>
                      </a:lnTo>
                      <a:lnTo>
                        <a:pt x="177" y="478"/>
                      </a:lnTo>
                      <a:lnTo>
                        <a:pt x="175" y="482"/>
                      </a:lnTo>
                      <a:lnTo>
                        <a:pt x="175" y="486"/>
                      </a:lnTo>
                      <a:lnTo>
                        <a:pt x="172" y="490"/>
                      </a:lnTo>
                      <a:lnTo>
                        <a:pt x="172" y="492"/>
                      </a:lnTo>
                      <a:lnTo>
                        <a:pt x="170" y="496"/>
                      </a:lnTo>
                      <a:lnTo>
                        <a:pt x="168" y="499"/>
                      </a:lnTo>
                      <a:lnTo>
                        <a:pt x="166" y="503"/>
                      </a:lnTo>
                      <a:lnTo>
                        <a:pt x="164" y="507"/>
                      </a:lnTo>
                      <a:lnTo>
                        <a:pt x="164" y="513"/>
                      </a:lnTo>
                      <a:lnTo>
                        <a:pt x="162" y="516"/>
                      </a:lnTo>
                      <a:lnTo>
                        <a:pt x="158" y="520"/>
                      </a:lnTo>
                      <a:lnTo>
                        <a:pt x="156" y="526"/>
                      </a:lnTo>
                      <a:lnTo>
                        <a:pt x="153" y="532"/>
                      </a:lnTo>
                      <a:lnTo>
                        <a:pt x="153" y="537"/>
                      </a:lnTo>
                      <a:lnTo>
                        <a:pt x="149" y="543"/>
                      </a:lnTo>
                      <a:lnTo>
                        <a:pt x="147" y="549"/>
                      </a:lnTo>
                      <a:lnTo>
                        <a:pt x="145" y="555"/>
                      </a:lnTo>
                      <a:lnTo>
                        <a:pt x="143" y="560"/>
                      </a:lnTo>
                      <a:lnTo>
                        <a:pt x="139" y="564"/>
                      </a:lnTo>
                      <a:lnTo>
                        <a:pt x="137" y="572"/>
                      </a:lnTo>
                      <a:lnTo>
                        <a:pt x="135" y="575"/>
                      </a:lnTo>
                      <a:lnTo>
                        <a:pt x="135" y="577"/>
                      </a:lnTo>
                      <a:lnTo>
                        <a:pt x="134" y="581"/>
                      </a:lnTo>
                      <a:lnTo>
                        <a:pt x="134" y="585"/>
                      </a:lnTo>
                      <a:lnTo>
                        <a:pt x="132" y="587"/>
                      </a:lnTo>
                      <a:lnTo>
                        <a:pt x="132" y="591"/>
                      </a:lnTo>
                      <a:lnTo>
                        <a:pt x="128" y="594"/>
                      </a:lnTo>
                      <a:lnTo>
                        <a:pt x="128" y="596"/>
                      </a:lnTo>
                      <a:lnTo>
                        <a:pt x="128" y="600"/>
                      </a:lnTo>
                      <a:lnTo>
                        <a:pt x="126" y="604"/>
                      </a:lnTo>
                      <a:lnTo>
                        <a:pt x="124" y="608"/>
                      </a:lnTo>
                      <a:lnTo>
                        <a:pt x="124" y="612"/>
                      </a:lnTo>
                      <a:lnTo>
                        <a:pt x="120" y="615"/>
                      </a:lnTo>
                      <a:lnTo>
                        <a:pt x="118" y="623"/>
                      </a:lnTo>
                      <a:lnTo>
                        <a:pt x="118" y="625"/>
                      </a:lnTo>
                      <a:lnTo>
                        <a:pt x="118" y="631"/>
                      </a:lnTo>
                      <a:lnTo>
                        <a:pt x="116" y="632"/>
                      </a:lnTo>
                      <a:lnTo>
                        <a:pt x="115" y="636"/>
                      </a:lnTo>
                      <a:lnTo>
                        <a:pt x="113" y="640"/>
                      </a:lnTo>
                      <a:lnTo>
                        <a:pt x="113" y="648"/>
                      </a:lnTo>
                      <a:lnTo>
                        <a:pt x="109" y="651"/>
                      </a:lnTo>
                      <a:lnTo>
                        <a:pt x="109" y="655"/>
                      </a:lnTo>
                      <a:lnTo>
                        <a:pt x="109" y="657"/>
                      </a:lnTo>
                      <a:lnTo>
                        <a:pt x="109" y="661"/>
                      </a:lnTo>
                      <a:lnTo>
                        <a:pt x="107" y="667"/>
                      </a:lnTo>
                      <a:lnTo>
                        <a:pt x="105" y="672"/>
                      </a:lnTo>
                      <a:lnTo>
                        <a:pt x="103" y="678"/>
                      </a:lnTo>
                      <a:lnTo>
                        <a:pt x="103" y="684"/>
                      </a:lnTo>
                      <a:lnTo>
                        <a:pt x="103" y="689"/>
                      </a:lnTo>
                      <a:lnTo>
                        <a:pt x="101" y="695"/>
                      </a:lnTo>
                      <a:lnTo>
                        <a:pt x="101" y="699"/>
                      </a:lnTo>
                      <a:lnTo>
                        <a:pt x="101" y="705"/>
                      </a:lnTo>
                      <a:lnTo>
                        <a:pt x="99" y="708"/>
                      </a:lnTo>
                      <a:lnTo>
                        <a:pt x="99" y="714"/>
                      </a:lnTo>
                      <a:lnTo>
                        <a:pt x="99" y="718"/>
                      </a:lnTo>
                      <a:lnTo>
                        <a:pt x="99" y="722"/>
                      </a:lnTo>
                      <a:lnTo>
                        <a:pt x="99" y="726"/>
                      </a:lnTo>
                      <a:lnTo>
                        <a:pt x="97" y="729"/>
                      </a:lnTo>
                      <a:lnTo>
                        <a:pt x="97" y="733"/>
                      </a:lnTo>
                      <a:lnTo>
                        <a:pt x="97" y="737"/>
                      </a:lnTo>
                      <a:lnTo>
                        <a:pt x="97" y="741"/>
                      </a:lnTo>
                      <a:lnTo>
                        <a:pt x="97" y="745"/>
                      </a:lnTo>
                      <a:lnTo>
                        <a:pt x="97" y="746"/>
                      </a:lnTo>
                      <a:lnTo>
                        <a:pt x="97" y="748"/>
                      </a:lnTo>
                      <a:lnTo>
                        <a:pt x="99" y="748"/>
                      </a:lnTo>
                      <a:lnTo>
                        <a:pt x="101" y="750"/>
                      </a:lnTo>
                      <a:lnTo>
                        <a:pt x="107" y="750"/>
                      </a:lnTo>
                      <a:lnTo>
                        <a:pt x="113" y="750"/>
                      </a:lnTo>
                      <a:lnTo>
                        <a:pt x="115" y="750"/>
                      </a:lnTo>
                      <a:lnTo>
                        <a:pt x="118" y="750"/>
                      </a:lnTo>
                      <a:lnTo>
                        <a:pt x="122" y="750"/>
                      </a:lnTo>
                      <a:lnTo>
                        <a:pt x="126" y="750"/>
                      </a:lnTo>
                      <a:lnTo>
                        <a:pt x="132" y="750"/>
                      </a:lnTo>
                      <a:lnTo>
                        <a:pt x="135" y="750"/>
                      </a:lnTo>
                      <a:lnTo>
                        <a:pt x="139" y="750"/>
                      </a:lnTo>
                      <a:lnTo>
                        <a:pt x="145" y="750"/>
                      </a:lnTo>
                      <a:lnTo>
                        <a:pt x="151" y="750"/>
                      </a:lnTo>
                      <a:lnTo>
                        <a:pt x="156" y="748"/>
                      </a:lnTo>
                      <a:lnTo>
                        <a:pt x="160" y="748"/>
                      </a:lnTo>
                      <a:lnTo>
                        <a:pt x="162" y="746"/>
                      </a:lnTo>
                      <a:lnTo>
                        <a:pt x="166" y="746"/>
                      </a:lnTo>
                      <a:lnTo>
                        <a:pt x="170" y="746"/>
                      </a:lnTo>
                      <a:lnTo>
                        <a:pt x="172" y="746"/>
                      </a:lnTo>
                      <a:lnTo>
                        <a:pt x="177" y="746"/>
                      </a:lnTo>
                      <a:lnTo>
                        <a:pt x="181" y="745"/>
                      </a:lnTo>
                      <a:lnTo>
                        <a:pt x="183" y="745"/>
                      </a:lnTo>
                      <a:lnTo>
                        <a:pt x="187" y="745"/>
                      </a:lnTo>
                      <a:lnTo>
                        <a:pt x="191" y="743"/>
                      </a:lnTo>
                      <a:lnTo>
                        <a:pt x="194" y="741"/>
                      </a:lnTo>
                      <a:lnTo>
                        <a:pt x="198" y="741"/>
                      </a:lnTo>
                      <a:lnTo>
                        <a:pt x="202" y="741"/>
                      </a:lnTo>
                      <a:lnTo>
                        <a:pt x="206" y="739"/>
                      </a:lnTo>
                      <a:lnTo>
                        <a:pt x="210" y="739"/>
                      </a:lnTo>
                      <a:lnTo>
                        <a:pt x="215" y="739"/>
                      </a:lnTo>
                      <a:lnTo>
                        <a:pt x="219" y="737"/>
                      </a:lnTo>
                      <a:lnTo>
                        <a:pt x="225" y="735"/>
                      </a:lnTo>
                      <a:lnTo>
                        <a:pt x="227" y="733"/>
                      </a:lnTo>
                      <a:lnTo>
                        <a:pt x="232" y="733"/>
                      </a:lnTo>
                      <a:lnTo>
                        <a:pt x="236" y="731"/>
                      </a:lnTo>
                      <a:lnTo>
                        <a:pt x="242" y="729"/>
                      </a:lnTo>
                      <a:lnTo>
                        <a:pt x="246" y="727"/>
                      </a:lnTo>
                      <a:lnTo>
                        <a:pt x="251" y="727"/>
                      </a:lnTo>
                      <a:lnTo>
                        <a:pt x="257" y="726"/>
                      </a:lnTo>
                      <a:lnTo>
                        <a:pt x="261" y="724"/>
                      </a:lnTo>
                      <a:lnTo>
                        <a:pt x="265" y="722"/>
                      </a:lnTo>
                      <a:lnTo>
                        <a:pt x="270" y="720"/>
                      </a:lnTo>
                      <a:lnTo>
                        <a:pt x="276" y="718"/>
                      </a:lnTo>
                      <a:lnTo>
                        <a:pt x="280" y="716"/>
                      </a:lnTo>
                      <a:lnTo>
                        <a:pt x="286" y="714"/>
                      </a:lnTo>
                      <a:lnTo>
                        <a:pt x="291" y="712"/>
                      </a:lnTo>
                      <a:lnTo>
                        <a:pt x="295" y="710"/>
                      </a:lnTo>
                      <a:lnTo>
                        <a:pt x="301" y="708"/>
                      </a:lnTo>
                      <a:lnTo>
                        <a:pt x="305" y="707"/>
                      </a:lnTo>
                      <a:lnTo>
                        <a:pt x="310" y="703"/>
                      </a:lnTo>
                      <a:lnTo>
                        <a:pt x="316" y="701"/>
                      </a:lnTo>
                      <a:lnTo>
                        <a:pt x="322" y="697"/>
                      </a:lnTo>
                      <a:lnTo>
                        <a:pt x="327" y="695"/>
                      </a:lnTo>
                      <a:lnTo>
                        <a:pt x="331" y="695"/>
                      </a:lnTo>
                      <a:lnTo>
                        <a:pt x="337" y="691"/>
                      </a:lnTo>
                      <a:lnTo>
                        <a:pt x="341" y="689"/>
                      </a:lnTo>
                      <a:lnTo>
                        <a:pt x="346" y="688"/>
                      </a:lnTo>
                      <a:lnTo>
                        <a:pt x="352" y="684"/>
                      </a:lnTo>
                      <a:lnTo>
                        <a:pt x="356" y="682"/>
                      </a:lnTo>
                      <a:lnTo>
                        <a:pt x="362" y="680"/>
                      </a:lnTo>
                      <a:lnTo>
                        <a:pt x="367" y="676"/>
                      </a:lnTo>
                      <a:lnTo>
                        <a:pt x="371" y="676"/>
                      </a:lnTo>
                      <a:lnTo>
                        <a:pt x="377" y="672"/>
                      </a:lnTo>
                      <a:lnTo>
                        <a:pt x="381" y="670"/>
                      </a:lnTo>
                      <a:lnTo>
                        <a:pt x="386" y="669"/>
                      </a:lnTo>
                      <a:lnTo>
                        <a:pt x="390" y="665"/>
                      </a:lnTo>
                      <a:lnTo>
                        <a:pt x="396" y="663"/>
                      </a:lnTo>
                      <a:lnTo>
                        <a:pt x="400" y="661"/>
                      </a:lnTo>
                      <a:lnTo>
                        <a:pt x="403" y="657"/>
                      </a:lnTo>
                      <a:lnTo>
                        <a:pt x="409" y="657"/>
                      </a:lnTo>
                      <a:lnTo>
                        <a:pt x="413" y="653"/>
                      </a:lnTo>
                      <a:lnTo>
                        <a:pt x="417" y="651"/>
                      </a:lnTo>
                      <a:lnTo>
                        <a:pt x="421" y="650"/>
                      </a:lnTo>
                      <a:lnTo>
                        <a:pt x="426" y="646"/>
                      </a:lnTo>
                      <a:lnTo>
                        <a:pt x="428" y="644"/>
                      </a:lnTo>
                      <a:lnTo>
                        <a:pt x="434" y="642"/>
                      </a:lnTo>
                      <a:lnTo>
                        <a:pt x="436" y="640"/>
                      </a:lnTo>
                      <a:lnTo>
                        <a:pt x="442" y="638"/>
                      </a:lnTo>
                      <a:lnTo>
                        <a:pt x="445" y="636"/>
                      </a:lnTo>
                      <a:lnTo>
                        <a:pt x="447" y="634"/>
                      </a:lnTo>
                      <a:lnTo>
                        <a:pt x="451" y="632"/>
                      </a:lnTo>
                      <a:lnTo>
                        <a:pt x="455" y="631"/>
                      </a:lnTo>
                      <a:lnTo>
                        <a:pt x="461" y="627"/>
                      </a:lnTo>
                      <a:lnTo>
                        <a:pt x="466" y="625"/>
                      </a:lnTo>
                      <a:lnTo>
                        <a:pt x="472" y="621"/>
                      </a:lnTo>
                      <a:lnTo>
                        <a:pt x="476" y="619"/>
                      </a:lnTo>
                      <a:lnTo>
                        <a:pt x="480" y="615"/>
                      </a:lnTo>
                      <a:lnTo>
                        <a:pt x="483" y="615"/>
                      </a:lnTo>
                      <a:lnTo>
                        <a:pt x="487" y="613"/>
                      </a:lnTo>
                      <a:lnTo>
                        <a:pt x="491" y="612"/>
                      </a:lnTo>
                      <a:lnTo>
                        <a:pt x="514" y="688"/>
                      </a:lnTo>
                      <a:lnTo>
                        <a:pt x="512" y="688"/>
                      </a:lnTo>
                      <a:lnTo>
                        <a:pt x="508" y="693"/>
                      </a:lnTo>
                      <a:lnTo>
                        <a:pt x="504" y="693"/>
                      </a:lnTo>
                      <a:lnTo>
                        <a:pt x="502" y="697"/>
                      </a:lnTo>
                      <a:lnTo>
                        <a:pt x="499" y="701"/>
                      </a:lnTo>
                      <a:lnTo>
                        <a:pt x="495" y="705"/>
                      </a:lnTo>
                      <a:lnTo>
                        <a:pt x="489" y="708"/>
                      </a:lnTo>
                      <a:lnTo>
                        <a:pt x="485" y="712"/>
                      </a:lnTo>
                      <a:lnTo>
                        <a:pt x="480" y="718"/>
                      </a:lnTo>
                      <a:lnTo>
                        <a:pt x="474" y="724"/>
                      </a:lnTo>
                      <a:lnTo>
                        <a:pt x="470" y="726"/>
                      </a:lnTo>
                      <a:lnTo>
                        <a:pt x="466" y="727"/>
                      </a:lnTo>
                      <a:lnTo>
                        <a:pt x="462" y="731"/>
                      </a:lnTo>
                      <a:lnTo>
                        <a:pt x="461" y="733"/>
                      </a:lnTo>
                      <a:lnTo>
                        <a:pt x="457" y="737"/>
                      </a:lnTo>
                      <a:lnTo>
                        <a:pt x="453" y="741"/>
                      </a:lnTo>
                      <a:lnTo>
                        <a:pt x="449" y="743"/>
                      </a:lnTo>
                      <a:lnTo>
                        <a:pt x="445" y="746"/>
                      </a:lnTo>
                      <a:lnTo>
                        <a:pt x="442" y="750"/>
                      </a:lnTo>
                      <a:lnTo>
                        <a:pt x="438" y="752"/>
                      </a:lnTo>
                      <a:lnTo>
                        <a:pt x="434" y="756"/>
                      </a:lnTo>
                      <a:lnTo>
                        <a:pt x="428" y="758"/>
                      </a:lnTo>
                      <a:lnTo>
                        <a:pt x="424" y="762"/>
                      </a:lnTo>
                      <a:lnTo>
                        <a:pt x="421" y="764"/>
                      </a:lnTo>
                      <a:lnTo>
                        <a:pt x="417" y="769"/>
                      </a:lnTo>
                      <a:lnTo>
                        <a:pt x="411" y="771"/>
                      </a:lnTo>
                      <a:lnTo>
                        <a:pt x="407" y="775"/>
                      </a:lnTo>
                      <a:lnTo>
                        <a:pt x="403" y="777"/>
                      </a:lnTo>
                      <a:lnTo>
                        <a:pt x="398" y="781"/>
                      </a:lnTo>
                      <a:lnTo>
                        <a:pt x="394" y="784"/>
                      </a:lnTo>
                      <a:lnTo>
                        <a:pt x="390" y="788"/>
                      </a:lnTo>
                      <a:lnTo>
                        <a:pt x="384" y="790"/>
                      </a:lnTo>
                      <a:lnTo>
                        <a:pt x="379" y="794"/>
                      </a:lnTo>
                      <a:lnTo>
                        <a:pt x="377" y="798"/>
                      </a:lnTo>
                      <a:lnTo>
                        <a:pt x="371" y="802"/>
                      </a:lnTo>
                      <a:lnTo>
                        <a:pt x="365" y="803"/>
                      </a:lnTo>
                      <a:lnTo>
                        <a:pt x="360" y="807"/>
                      </a:lnTo>
                      <a:lnTo>
                        <a:pt x="356" y="809"/>
                      </a:lnTo>
                      <a:lnTo>
                        <a:pt x="350" y="813"/>
                      </a:lnTo>
                      <a:lnTo>
                        <a:pt x="346" y="815"/>
                      </a:lnTo>
                      <a:lnTo>
                        <a:pt x="341" y="819"/>
                      </a:lnTo>
                      <a:lnTo>
                        <a:pt x="335" y="822"/>
                      </a:lnTo>
                      <a:lnTo>
                        <a:pt x="329" y="824"/>
                      </a:lnTo>
                      <a:lnTo>
                        <a:pt x="326" y="826"/>
                      </a:lnTo>
                      <a:lnTo>
                        <a:pt x="320" y="830"/>
                      </a:lnTo>
                      <a:lnTo>
                        <a:pt x="316" y="834"/>
                      </a:lnTo>
                      <a:lnTo>
                        <a:pt x="310" y="836"/>
                      </a:lnTo>
                      <a:lnTo>
                        <a:pt x="305" y="838"/>
                      </a:lnTo>
                      <a:lnTo>
                        <a:pt x="301" y="840"/>
                      </a:lnTo>
                      <a:lnTo>
                        <a:pt x="295" y="843"/>
                      </a:lnTo>
                      <a:lnTo>
                        <a:pt x="289" y="845"/>
                      </a:lnTo>
                      <a:lnTo>
                        <a:pt x="284" y="847"/>
                      </a:lnTo>
                      <a:lnTo>
                        <a:pt x="278" y="849"/>
                      </a:lnTo>
                      <a:lnTo>
                        <a:pt x="274" y="851"/>
                      </a:lnTo>
                      <a:lnTo>
                        <a:pt x="267" y="853"/>
                      </a:lnTo>
                      <a:lnTo>
                        <a:pt x="263" y="855"/>
                      </a:lnTo>
                      <a:lnTo>
                        <a:pt x="257" y="857"/>
                      </a:lnTo>
                      <a:lnTo>
                        <a:pt x="251" y="859"/>
                      </a:lnTo>
                      <a:lnTo>
                        <a:pt x="248" y="860"/>
                      </a:lnTo>
                      <a:lnTo>
                        <a:pt x="242" y="862"/>
                      </a:lnTo>
                      <a:lnTo>
                        <a:pt x="236" y="864"/>
                      </a:lnTo>
                      <a:lnTo>
                        <a:pt x="232" y="866"/>
                      </a:lnTo>
                      <a:lnTo>
                        <a:pt x="227" y="866"/>
                      </a:lnTo>
                      <a:lnTo>
                        <a:pt x="221" y="868"/>
                      </a:lnTo>
                      <a:lnTo>
                        <a:pt x="215" y="870"/>
                      </a:lnTo>
                      <a:lnTo>
                        <a:pt x="211" y="872"/>
                      </a:lnTo>
                      <a:lnTo>
                        <a:pt x="208" y="872"/>
                      </a:lnTo>
                      <a:lnTo>
                        <a:pt x="202" y="872"/>
                      </a:lnTo>
                      <a:lnTo>
                        <a:pt x="196" y="874"/>
                      </a:lnTo>
                      <a:lnTo>
                        <a:pt x="192" y="876"/>
                      </a:lnTo>
                      <a:lnTo>
                        <a:pt x="187" y="876"/>
                      </a:lnTo>
                      <a:lnTo>
                        <a:pt x="183" y="878"/>
                      </a:lnTo>
                      <a:lnTo>
                        <a:pt x="177" y="878"/>
                      </a:lnTo>
                      <a:lnTo>
                        <a:pt x="173" y="879"/>
                      </a:lnTo>
                      <a:lnTo>
                        <a:pt x="168" y="879"/>
                      </a:lnTo>
                      <a:lnTo>
                        <a:pt x="164" y="879"/>
                      </a:lnTo>
                      <a:lnTo>
                        <a:pt x="160" y="879"/>
                      </a:lnTo>
                      <a:lnTo>
                        <a:pt x="156" y="881"/>
                      </a:lnTo>
                      <a:lnTo>
                        <a:pt x="151" y="881"/>
                      </a:lnTo>
                      <a:lnTo>
                        <a:pt x="147" y="883"/>
                      </a:lnTo>
                      <a:lnTo>
                        <a:pt x="143" y="883"/>
                      </a:lnTo>
                      <a:lnTo>
                        <a:pt x="139" y="883"/>
                      </a:lnTo>
                      <a:lnTo>
                        <a:pt x="134" y="883"/>
                      </a:lnTo>
                      <a:lnTo>
                        <a:pt x="132" y="885"/>
                      </a:lnTo>
                      <a:lnTo>
                        <a:pt x="128" y="885"/>
                      </a:lnTo>
                      <a:lnTo>
                        <a:pt x="122" y="885"/>
                      </a:lnTo>
                      <a:lnTo>
                        <a:pt x="120" y="885"/>
                      </a:lnTo>
                      <a:lnTo>
                        <a:pt x="116" y="885"/>
                      </a:lnTo>
                      <a:lnTo>
                        <a:pt x="113" y="885"/>
                      </a:lnTo>
                      <a:lnTo>
                        <a:pt x="109" y="885"/>
                      </a:lnTo>
                      <a:lnTo>
                        <a:pt x="107" y="885"/>
                      </a:lnTo>
                      <a:lnTo>
                        <a:pt x="103" y="885"/>
                      </a:lnTo>
                      <a:lnTo>
                        <a:pt x="99" y="885"/>
                      </a:lnTo>
                      <a:lnTo>
                        <a:pt x="97" y="887"/>
                      </a:lnTo>
                      <a:lnTo>
                        <a:pt x="92" y="887"/>
                      </a:lnTo>
                      <a:lnTo>
                        <a:pt x="88" y="887"/>
                      </a:lnTo>
                      <a:lnTo>
                        <a:pt x="82" y="887"/>
                      </a:lnTo>
                      <a:lnTo>
                        <a:pt x="78" y="887"/>
                      </a:lnTo>
                      <a:lnTo>
                        <a:pt x="75" y="887"/>
                      </a:lnTo>
                      <a:lnTo>
                        <a:pt x="71" y="887"/>
                      </a:lnTo>
                      <a:lnTo>
                        <a:pt x="69" y="887"/>
                      </a:lnTo>
                      <a:lnTo>
                        <a:pt x="67" y="887"/>
                      </a:lnTo>
                      <a:lnTo>
                        <a:pt x="67" y="889"/>
                      </a:lnTo>
                      <a:lnTo>
                        <a:pt x="65" y="893"/>
                      </a:lnTo>
                      <a:lnTo>
                        <a:pt x="65" y="895"/>
                      </a:lnTo>
                      <a:lnTo>
                        <a:pt x="65" y="897"/>
                      </a:lnTo>
                      <a:lnTo>
                        <a:pt x="65" y="900"/>
                      </a:lnTo>
                      <a:lnTo>
                        <a:pt x="65" y="904"/>
                      </a:lnTo>
                      <a:lnTo>
                        <a:pt x="65" y="910"/>
                      </a:lnTo>
                      <a:lnTo>
                        <a:pt x="63" y="914"/>
                      </a:lnTo>
                      <a:lnTo>
                        <a:pt x="63" y="919"/>
                      </a:lnTo>
                      <a:lnTo>
                        <a:pt x="63" y="925"/>
                      </a:lnTo>
                      <a:lnTo>
                        <a:pt x="63" y="929"/>
                      </a:lnTo>
                      <a:lnTo>
                        <a:pt x="63" y="937"/>
                      </a:lnTo>
                      <a:lnTo>
                        <a:pt x="63" y="940"/>
                      </a:lnTo>
                      <a:lnTo>
                        <a:pt x="63" y="942"/>
                      </a:lnTo>
                      <a:lnTo>
                        <a:pt x="63" y="946"/>
                      </a:lnTo>
                      <a:lnTo>
                        <a:pt x="63" y="950"/>
                      </a:lnTo>
                      <a:lnTo>
                        <a:pt x="63" y="956"/>
                      </a:lnTo>
                      <a:lnTo>
                        <a:pt x="63" y="961"/>
                      </a:lnTo>
                      <a:lnTo>
                        <a:pt x="63" y="965"/>
                      </a:lnTo>
                      <a:lnTo>
                        <a:pt x="63" y="969"/>
                      </a:lnTo>
                      <a:lnTo>
                        <a:pt x="63" y="973"/>
                      </a:lnTo>
                      <a:lnTo>
                        <a:pt x="63" y="976"/>
                      </a:lnTo>
                      <a:lnTo>
                        <a:pt x="63" y="978"/>
                      </a:lnTo>
                      <a:lnTo>
                        <a:pt x="63" y="982"/>
                      </a:lnTo>
                      <a:lnTo>
                        <a:pt x="63" y="986"/>
                      </a:lnTo>
                      <a:lnTo>
                        <a:pt x="63" y="990"/>
                      </a:lnTo>
                      <a:lnTo>
                        <a:pt x="63" y="992"/>
                      </a:lnTo>
                      <a:lnTo>
                        <a:pt x="63" y="995"/>
                      </a:lnTo>
                      <a:lnTo>
                        <a:pt x="65" y="999"/>
                      </a:lnTo>
                      <a:lnTo>
                        <a:pt x="65" y="1003"/>
                      </a:lnTo>
                      <a:lnTo>
                        <a:pt x="65" y="1009"/>
                      </a:lnTo>
                      <a:lnTo>
                        <a:pt x="67" y="1014"/>
                      </a:lnTo>
                      <a:lnTo>
                        <a:pt x="67" y="1020"/>
                      </a:lnTo>
                      <a:lnTo>
                        <a:pt x="69" y="1028"/>
                      </a:lnTo>
                      <a:lnTo>
                        <a:pt x="71" y="1033"/>
                      </a:lnTo>
                      <a:lnTo>
                        <a:pt x="73" y="1039"/>
                      </a:lnTo>
                      <a:lnTo>
                        <a:pt x="75" y="1043"/>
                      </a:lnTo>
                      <a:lnTo>
                        <a:pt x="77" y="1049"/>
                      </a:lnTo>
                      <a:lnTo>
                        <a:pt x="78" y="1052"/>
                      </a:lnTo>
                      <a:lnTo>
                        <a:pt x="82" y="1056"/>
                      </a:lnTo>
                      <a:lnTo>
                        <a:pt x="86" y="1058"/>
                      </a:lnTo>
                      <a:lnTo>
                        <a:pt x="92" y="1062"/>
                      </a:lnTo>
                      <a:lnTo>
                        <a:pt x="94" y="1062"/>
                      </a:lnTo>
                      <a:lnTo>
                        <a:pt x="97" y="1064"/>
                      </a:lnTo>
                      <a:lnTo>
                        <a:pt x="101" y="1066"/>
                      </a:lnTo>
                      <a:lnTo>
                        <a:pt x="103" y="1066"/>
                      </a:lnTo>
                      <a:lnTo>
                        <a:pt x="107" y="1068"/>
                      </a:lnTo>
                      <a:lnTo>
                        <a:pt x="111" y="1068"/>
                      </a:lnTo>
                      <a:lnTo>
                        <a:pt x="115" y="1068"/>
                      </a:lnTo>
                      <a:lnTo>
                        <a:pt x="120" y="1070"/>
                      </a:lnTo>
                      <a:lnTo>
                        <a:pt x="122" y="1070"/>
                      </a:lnTo>
                      <a:lnTo>
                        <a:pt x="128" y="1071"/>
                      </a:lnTo>
                      <a:lnTo>
                        <a:pt x="132" y="1071"/>
                      </a:lnTo>
                      <a:lnTo>
                        <a:pt x="137" y="1071"/>
                      </a:lnTo>
                      <a:lnTo>
                        <a:pt x="139" y="1071"/>
                      </a:lnTo>
                      <a:lnTo>
                        <a:pt x="145" y="1071"/>
                      </a:lnTo>
                      <a:lnTo>
                        <a:pt x="151" y="1071"/>
                      </a:lnTo>
                      <a:lnTo>
                        <a:pt x="154" y="1073"/>
                      </a:lnTo>
                      <a:lnTo>
                        <a:pt x="158" y="1073"/>
                      </a:lnTo>
                      <a:lnTo>
                        <a:pt x="164" y="1073"/>
                      </a:lnTo>
                      <a:lnTo>
                        <a:pt x="168" y="1073"/>
                      </a:lnTo>
                      <a:lnTo>
                        <a:pt x="173" y="1073"/>
                      </a:lnTo>
                      <a:lnTo>
                        <a:pt x="177" y="1073"/>
                      </a:lnTo>
                      <a:lnTo>
                        <a:pt x="183" y="1073"/>
                      </a:lnTo>
                      <a:lnTo>
                        <a:pt x="189" y="1073"/>
                      </a:lnTo>
                      <a:lnTo>
                        <a:pt x="194" y="1073"/>
                      </a:lnTo>
                      <a:lnTo>
                        <a:pt x="198" y="1073"/>
                      </a:lnTo>
                      <a:lnTo>
                        <a:pt x="202" y="1071"/>
                      </a:lnTo>
                      <a:lnTo>
                        <a:pt x="208" y="1071"/>
                      </a:lnTo>
                      <a:lnTo>
                        <a:pt x="213" y="1071"/>
                      </a:lnTo>
                      <a:lnTo>
                        <a:pt x="217" y="1071"/>
                      </a:lnTo>
                      <a:lnTo>
                        <a:pt x="221" y="1071"/>
                      </a:lnTo>
                      <a:lnTo>
                        <a:pt x="227" y="1071"/>
                      </a:lnTo>
                      <a:lnTo>
                        <a:pt x="232" y="1071"/>
                      </a:lnTo>
                      <a:lnTo>
                        <a:pt x="234" y="1070"/>
                      </a:lnTo>
                      <a:lnTo>
                        <a:pt x="240" y="1070"/>
                      </a:lnTo>
                      <a:lnTo>
                        <a:pt x="244" y="1068"/>
                      </a:lnTo>
                      <a:lnTo>
                        <a:pt x="248" y="1068"/>
                      </a:lnTo>
                      <a:lnTo>
                        <a:pt x="251" y="1068"/>
                      </a:lnTo>
                      <a:lnTo>
                        <a:pt x="257" y="1068"/>
                      </a:lnTo>
                      <a:lnTo>
                        <a:pt x="259" y="1068"/>
                      </a:lnTo>
                      <a:lnTo>
                        <a:pt x="265" y="1068"/>
                      </a:lnTo>
                      <a:lnTo>
                        <a:pt x="267" y="1068"/>
                      </a:lnTo>
                      <a:lnTo>
                        <a:pt x="270" y="1066"/>
                      </a:lnTo>
                      <a:lnTo>
                        <a:pt x="272" y="1066"/>
                      </a:lnTo>
                      <a:lnTo>
                        <a:pt x="276" y="1066"/>
                      </a:lnTo>
                      <a:lnTo>
                        <a:pt x="282" y="1066"/>
                      </a:lnTo>
                      <a:lnTo>
                        <a:pt x="286" y="1066"/>
                      </a:lnTo>
                      <a:lnTo>
                        <a:pt x="289" y="1064"/>
                      </a:lnTo>
                      <a:lnTo>
                        <a:pt x="291" y="1064"/>
                      </a:lnTo>
                      <a:lnTo>
                        <a:pt x="295" y="1064"/>
                      </a:lnTo>
                      <a:lnTo>
                        <a:pt x="118" y="1149"/>
                      </a:lnTo>
                      <a:lnTo>
                        <a:pt x="12" y="1130"/>
                      </a:lnTo>
                      <a:lnTo>
                        <a:pt x="12" y="1125"/>
                      </a:lnTo>
                      <a:lnTo>
                        <a:pt x="10" y="1121"/>
                      </a:lnTo>
                      <a:lnTo>
                        <a:pt x="8" y="1117"/>
                      </a:lnTo>
                      <a:lnTo>
                        <a:pt x="8" y="1113"/>
                      </a:lnTo>
                      <a:lnTo>
                        <a:pt x="8" y="1109"/>
                      </a:lnTo>
                      <a:lnTo>
                        <a:pt x="8" y="1104"/>
                      </a:lnTo>
                      <a:lnTo>
                        <a:pt x="6" y="1102"/>
                      </a:lnTo>
                      <a:lnTo>
                        <a:pt x="6" y="1098"/>
                      </a:lnTo>
                      <a:lnTo>
                        <a:pt x="6" y="1096"/>
                      </a:lnTo>
                      <a:lnTo>
                        <a:pt x="6" y="1090"/>
                      </a:lnTo>
                      <a:lnTo>
                        <a:pt x="6" y="1087"/>
                      </a:lnTo>
                      <a:lnTo>
                        <a:pt x="6" y="1085"/>
                      </a:lnTo>
                      <a:lnTo>
                        <a:pt x="6" y="1081"/>
                      </a:lnTo>
                      <a:lnTo>
                        <a:pt x="4" y="1077"/>
                      </a:lnTo>
                      <a:lnTo>
                        <a:pt x="4" y="1071"/>
                      </a:lnTo>
                      <a:lnTo>
                        <a:pt x="2" y="1068"/>
                      </a:lnTo>
                      <a:lnTo>
                        <a:pt x="2" y="1064"/>
                      </a:lnTo>
                      <a:lnTo>
                        <a:pt x="2" y="1058"/>
                      </a:lnTo>
                      <a:lnTo>
                        <a:pt x="2" y="1054"/>
                      </a:lnTo>
                      <a:lnTo>
                        <a:pt x="2" y="1049"/>
                      </a:lnTo>
                      <a:lnTo>
                        <a:pt x="2" y="1045"/>
                      </a:lnTo>
                      <a:lnTo>
                        <a:pt x="2" y="1041"/>
                      </a:lnTo>
                      <a:lnTo>
                        <a:pt x="2" y="1035"/>
                      </a:lnTo>
                      <a:lnTo>
                        <a:pt x="0" y="1030"/>
                      </a:lnTo>
                      <a:lnTo>
                        <a:pt x="0" y="1024"/>
                      </a:lnTo>
                      <a:lnTo>
                        <a:pt x="0" y="1020"/>
                      </a:lnTo>
                      <a:lnTo>
                        <a:pt x="0" y="1013"/>
                      </a:lnTo>
                      <a:lnTo>
                        <a:pt x="0" y="1007"/>
                      </a:lnTo>
                      <a:lnTo>
                        <a:pt x="0" y="1003"/>
                      </a:lnTo>
                      <a:lnTo>
                        <a:pt x="0" y="995"/>
                      </a:lnTo>
                      <a:lnTo>
                        <a:pt x="0" y="990"/>
                      </a:lnTo>
                      <a:lnTo>
                        <a:pt x="0" y="984"/>
                      </a:lnTo>
                      <a:lnTo>
                        <a:pt x="0" y="978"/>
                      </a:lnTo>
                      <a:lnTo>
                        <a:pt x="0" y="971"/>
                      </a:lnTo>
                      <a:lnTo>
                        <a:pt x="0" y="965"/>
                      </a:lnTo>
                      <a:lnTo>
                        <a:pt x="0" y="959"/>
                      </a:lnTo>
                      <a:lnTo>
                        <a:pt x="2" y="952"/>
                      </a:lnTo>
                      <a:lnTo>
                        <a:pt x="2" y="946"/>
                      </a:lnTo>
                      <a:lnTo>
                        <a:pt x="2" y="938"/>
                      </a:lnTo>
                      <a:lnTo>
                        <a:pt x="2" y="933"/>
                      </a:lnTo>
                      <a:lnTo>
                        <a:pt x="2" y="925"/>
                      </a:lnTo>
                      <a:lnTo>
                        <a:pt x="2" y="919"/>
                      </a:lnTo>
                      <a:lnTo>
                        <a:pt x="2" y="912"/>
                      </a:lnTo>
                      <a:lnTo>
                        <a:pt x="2" y="904"/>
                      </a:lnTo>
                      <a:lnTo>
                        <a:pt x="4" y="898"/>
                      </a:lnTo>
                      <a:lnTo>
                        <a:pt x="4" y="891"/>
                      </a:lnTo>
                      <a:lnTo>
                        <a:pt x="6" y="883"/>
                      </a:lnTo>
                      <a:lnTo>
                        <a:pt x="6" y="876"/>
                      </a:lnTo>
                      <a:lnTo>
                        <a:pt x="8" y="870"/>
                      </a:lnTo>
                      <a:lnTo>
                        <a:pt x="8" y="860"/>
                      </a:lnTo>
                      <a:lnTo>
                        <a:pt x="8" y="855"/>
                      </a:lnTo>
                      <a:lnTo>
                        <a:pt x="10" y="847"/>
                      </a:lnTo>
                      <a:lnTo>
                        <a:pt x="12" y="840"/>
                      </a:lnTo>
                      <a:lnTo>
                        <a:pt x="12" y="832"/>
                      </a:lnTo>
                      <a:lnTo>
                        <a:pt x="14" y="824"/>
                      </a:lnTo>
                      <a:lnTo>
                        <a:pt x="16" y="817"/>
                      </a:lnTo>
                      <a:lnTo>
                        <a:pt x="18" y="809"/>
                      </a:lnTo>
                      <a:lnTo>
                        <a:pt x="18" y="802"/>
                      </a:lnTo>
                      <a:lnTo>
                        <a:pt x="19" y="794"/>
                      </a:lnTo>
                      <a:lnTo>
                        <a:pt x="21" y="786"/>
                      </a:lnTo>
                      <a:lnTo>
                        <a:pt x="21" y="779"/>
                      </a:lnTo>
                      <a:lnTo>
                        <a:pt x="23" y="771"/>
                      </a:lnTo>
                      <a:lnTo>
                        <a:pt x="25" y="764"/>
                      </a:lnTo>
                      <a:lnTo>
                        <a:pt x="27" y="756"/>
                      </a:lnTo>
                      <a:lnTo>
                        <a:pt x="29" y="746"/>
                      </a:lnTo>
                      <a:lnTo>
                        <a:pt x="31" y="739"/>
                      </a:lnTo>
                      <a:lnTo>
                        <a:pt x="33" y="731"/>
                      </a:lnTo>
                      <a:lnTo>
                        <a:pt x="35" y="724"/>
                      </a:lnTo>
                      <a:lnTo>
                        <a:pt x="37" y="716"/>
                      </a:lnTo>
                      <a:lnTo>
                        <a:pt x="39" y="707"/>
                      </a:lnTo>
                      <a:lnTo>
                        <a:pt x="40" y="699"/>
                      </a:lnTo>
                      <a:lnTo>
                        <a:pt x="42" y="691"/>
                      </a:lnTo>
                      <a:lnTo>
                        <a:pt x="44" y="684"/>
                      </a:lnTo>
                      <a:lnTo>
                        <a:pt x="46" y="676"/>
                      </a:lnTo>
                      <a:lnTo>
                        <a:pt x="50" y="669"/>
                      </a:lnTo>
                      <a:lnTo>
                        <a:pt x="52" y="659"/>
                      </a:lnTo>
                      <a:lnTo>
                        <a:pt x="56" y="651"/>
                      </a:lnTo>
                      <a:lnTo>
                        <a:pt x="56" y="644"/>
                      </a:lnTo>
                      <a:lnTo>
                        <a:pt x="59" y="636"/>
                      </a:lnTo>
                      <a:lnTo>
                        <a:pt x="61" y="627"/>
                      </a:lnTo>
                      <a:lnTo>
                        <a:pt x="65" y="619"/>
                      </a:lnTo>
                      <a:lnTo>
                        <a:pt x="67" y="612"/>
                      </a:lnTo>
                      <a:lnTo>
                        <a:pt x="69" y="604"/>
                      </a:lnTo>
                      <a:lnTo>
                        <a:pt x="71" y="594"/>
                      </a:lnTo>
                      <a:lnTo>
                        <a:pt x="75" y="589"/>
                      </a:lnTo>
                      <a:lnTo>
                        <a:pt x="77" y="579"/>
                      </a:lnTo>
                      <a:lnTo>
                        <a:pt x="80" y="572"/>
                      </a:lnTo>
                      <a:lnTo>
                        <a:pt x="82" y="562"/>
                      </a:lnTo>
                      <a:lnTo>
                        <a:pt x="86" y="556"/>
                      </a:lnTo>
                      <a:lnTo>
                        <a:pt x="88" y="547"/>
                      </a:lnTo>
                      <a:lnTo>
                        <a:pt x="90" y="539"/>
                      </a:lnTo>
                      <a:lnTo>
                        <a:pt x="94" y="532"/>
                      </a:lnTo>
                      <a:lnTo>
                        <a:pt x="97" y="524"/>
                      </a:lnTo>
                      <a:lnTo>
                        <a:pt x="99" y="515"/>
                      </a:lnTo>
                      <a:lnTo>
                        <a:pt x="103" y="507"/>
                      </a:lnTo>
                      <a:lnTo>
                        <a:pt x="105" y="499"/>
                      </a:lnTo>
                      <a:lnTo>
                        <a:pt x="109" y="492"/>
                      </a:lnTo>
                      <a:lnTo>
                        <a:pt x="113" y="484"/>
                      </a:lnTo>
                      <a:lnTo>
                        <a:pt x="115" y="477"/>
                      </a:lnTo>
                      <a:lnTo>
                        <a:pt x="118" y="469"/>
                      </a:lnTo>
                      <a:lnTo>
                        <a:pt x="120" y="461"/>
                      </a:lnTo>
                      <a:lnTo>
                        <a:pt x="124" y="454"/>
                      </a:lnTo>
                      <a:lnTo>
                        <a:pt x="128" y="444"/>
                      </a:lnTo>
                      <a:lnTo>
                        <a:pt x="130" y="437"/>
                      </a:lnTo>
                      <a:lnTo>
                        <a:pt x="134" y="429"/>
                      </a:lnTo>
                      <a:lnTo>
                        <a:pt x="137" y="421"/>
                      </a:lnTo>
                      <a:lnTo>
                        <a:pt x="139" y="414"/>
                      </a:lnTo>
                      <a:lnTo>
                        <a:pt x="143" y="406"/>
                      </a:lnTo>
                      <a:lnTo>
                        <a:pt x="145" y="399"/>
                      </a:lnTo>
                      <a:lnTo>
                        <a:pt x="149" y="391"/>
                      </a:lnTo>
                      <a:lnTo>
                        <a:pt x="153" y="385"/>
                      </a:lnTo>
                      <a:lnTo>
                        <a:pt x="154" y="376"/>
                      </a:lnTo>
                      <a:lnTo>
                        <a:pt x="158" y="370"/>
                      </a:lnTo>
                      <a:lnTo>
                        <a:pt x="162" y="363"/>
                      </a:lnTo>
                      <a:lnTo>
                        <a:pt x="164" y="355"/>
                      </a:lnTo>
                      <a:lnTo>
                        <a:pt x="168" y="347"/>
                      </a:lnTo>
                      <a:lnTo>
                        <a:pt x="172" y="342"/>
                      </a:lnTo>
                      <a:lnTo>
                        <a:pt x="175" y="332"/>
                      </a:lnTo>
                      <a:lnTo>
                        <a:pt x="177" y="325"/>
                      </a:lnTo>
                      <a:lnTo>
                        <a:pt x="181" y="319"/>
                      </a:lnTo>
                      <a:lnTo>
                        <a:pt x="183" y="311"/>
                      </a:lnTo>
                      <a:lnTo>
                        <a:pt x="187" y="306"/>
                      </a:lnTo>
                      <a:lnTo>
                        <a:pt x="191" y="298"/>
                      </a:lnTo>
                      <a:lnTo>
                        <a:pt x="192" y="290"/>
                      </a:lnTo>
                      <a:lnTo>
                        <a:pt x="196" y="285"/>
                      </a:lnTo>
                      <a:lnTo>
                        <a:pt x="200" y="277"/>
                      </a:lnTo>
                      <a:lnTo>
                        <a:pt x="202" y="269"/>
                      </a:lnTo>
                      <a:lnTo>
                        <a:pt x="204" y="264"/>
                      </a:lnTo>
                      <a:lnTo>
                        <a:pt x="208" y="256"/>
                      </a:lnTo>
                      <a:lnTo>
                        <a:pt x="211" y="250"/>
                      </a:lnTo>
                      <a:lnTo>
                        <a:pt x="213" y="245"/>
                      </a:lnTo>
                      <a:lnTo>
                        <a:pt x="217" y="237"/>
                      </a:lnTo>
                      <a:lnTo>
                        <a:pt x="221" y="231"/>
                      </a:lnTo>
                      <a:lnTo>
                        <a:pt x="223" y="224"/>
                      </a:lnTo>
                      <a:lnTo>
                        <a:pt x="227" y="218"/>
                      </a:lnTo>
                      <a:lnTo>
                        <a:pt x="229" y="212"/>
                      </a:lnTo>
                      <a:lnTo>
                        <a:pt x="232" y="209"/>
                      </a:lnTo>
                      <a:lnTo>
                        <a:pt x="234" y="201"/>
                      </a:lnTo>
                      <a:lnTo>
                        <a:pt x="238" y="195"/>
                      </a:lnTo>
                      <a:lnTo>
                        <a:pt x="240" y="190"/>
                      </a:lnTo>
                      <a:lnTo>
                        <a:pt x="244" y="186"/>
                      </a:lnTo>
                      <a:lnTo>
                        <a:pt x="246" y="180"/>
                      </a:lnTo>
                      <a:lnTo>
                        <a:pt x="248" y="174"/>
                      </a:lnTo>
                      <a:lnTo>
                        <a:pt x="251" y="169"/>
                      </a:lnTo>
                      <a:lnTo>
                        <a:pt x="253" y="165"/>
                      </a:lnTo>
                      <a:lnTo>
                        <a:pt x="257" y="159"/>
                      </a:lnTo>
                      <a:lnTo>
                        <a:pt x="259" y="153"/>
                      </a:lnTo>
                      <a:lnTo>
                        <a:pt x="261" y="148"/>
                      </a:lnTo>
                      <a:lnTo>
                        <a:pt x="265" y="144"/>
                      </a:lnTo>
                      <a:lnTo>
                        <a:pt x="265" y="140"/>
                      </a:lnTo>
                      <a:lnTo>
                        <a:pt x="267" y="134"/>
                      </a:lnTo>
                      <a:lnTo>
                        <a:pt x="270" y="129"/>
                      </a:lnTo>
                      <a:lnTo>
                        <a:pt x="272" y="127"/>
                      </a:lnTo>
                      <a:lnTo>
                        <a:pt x="274" y="121"/>
                      </a:lnTo>
                      <a:lnTo>
                        <a:pt x="276" y="117"/>
                      </a:lnTo>
                      <a:lnTo>
                        <a:pt x="278" y="114"/>
                      </a:lnTo>
                      <a:lnTo>
                        <a:pt x="282" y="110"/>
                      </a:lnTo>
                      <a:lnTo>
                        <a:pt x="282" y="108"/>
                      </a:lnTo>
                      <a:lnTo>
                        <a:pt x="284" y="104"/>
                      </a:lnTo>
                      <a:lnTo>
                        <a:pt x="286" y="98"/>
                      </a:lnTo>
                      <a:lnTo>
                        <a:pt x="288" y="96"/>
                      </a:lnTo>
                      <a:lnTo>
                        <a:pt x="291" y="91"/>
                      </a:lnTo>
                      <a:lnTo>
                        <a:pt x="295" y="87"/>
                      </a:lnTo>
                      <a:lnTo>
                        <a:pt x="297" y="81"/>
                      </a:lnTo>
                      <a:lnTo>
                        <a:pt x="299" y="77"/>
                      </a:lnTo>
                      <a:lnTo>
                        <a:pt x="301" y="74"/>
                      </a:lnTo>
                      <a:lnTo>
                        <a:pt x="303" y="72"/>
                      </a:lnTo>
                      <a:lnTo>
                        <a:pt x="305" y="66"/>
                      </a:lnTo>
                      <a:lnTo>
                        <a:pt x="307" y="6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55" name="Freeform 129"/>
                <p:cNvSpPr>
                  <a:spLocks/>
                </p:cNvSpPr>
                <p:nvPr/>
              </p:nvSpPr>
              <p:spPr bwMode="auto">
                <a:xfrm>
                  <a:off x="862" y="3399"/>
                  <a:ext cx="115" cy="224"/>
                </a:xfrm>
                <a:custGeom>
                  <a:avLst/>
                  <a:gdLst>
                    <a:gd name="T0" fmla="*/ 3 w 230"/>
                    <a:gd name="T1" fmla="*/ 0 h 449"/>
                    <a:gd name="T2" fmla="*/ 3 w 230"/>
                    <a:gd name="T3" fmla="*/ 0 h 449"/>
                    <a:gd name="T4" fmla="*/ 3 w 230"/>
                    <a:gd name="T5" fmla="*/ 0 h 449"/>
                    <a:gd name="T6" fmla="*/ 3 w 230"/>
                    <a:gd name="T7" fmla="*/ 0 h 449"/>
                    <a:gd name="T8" fmla="*/ 3 w 230"/>
                    <a:gd name="T9" fmla="*/ 1 h 449"/>
                    <a:gd name="T10" fmla="*/ 3 w 230"/>
                    <a:gd name="T11" fmla="*/ 1 h 449"/>
                    <a:gd name="T12" fmla="*/ 3 w 230"/>
                    <a:gd name="T13" fmla="*/ 1 h 449"/>
                    <a:gd name="T14" fmla="*/ 3 w 230"/>
                    <a:gd name="T15" fmla="*/ 1 h 449"/>
                    <a:gd name="T16" fmla="*/ 3 w 230"/>
                    <a:gd name="T17" fmla="*/ 2 h 449"/>
                    <a:gd name="T18" fmla="*/ 3 w 230"/>
                    <a:gd name="T19" fmla="*/ 2 h 449"/>
                    <a:gd name="T20" fmla="*/ 3 w 230"/>
                    <a:gd name="T21" fmla="*/ 2 h 449"/>
                    <a:gd name="T22" fmla="*/ 3 w 230"/>
                    <a:gd name="T23" fmla="*/ 2 h 449"/>
                    <a:gd name="T24" fmla="*/ 3 w 230"/>
                    <a:gd name="T25" fmla="*/ 3 h 449"/>
                    <a:gd name="T26" fmla="*/ 3 w 230"/>
                    <a:gd name="T27" fmla="*/ 3 h 449"/>
                    <a:gd name="T28" fmla="*/ 3 w 230"/>
                    <a:gd name="T29" fmla="*/ 3 h 449"/>
                    <a:gd name="T30" fmla="*/ 3 w 230"/>
                    <a:gd name="T31" fmla="*/ 4 h 449"/>
                    <a:gd name="T32" fmla="*/ 2 w 230"/>
                    <a:gd name="T33" fmla="*/ 4 h 449"/>
                    <a:gd name="T34" fmla="*/ 2 w 230"/>
                    <a:gd name="T35" fmla="*/ 4 h 449"/>
                    <a:gd name="T36" fmla="*/ 2 w 230"/>
                    <a:gd name="T37" fmla="*/ 4 h 449"/>
                    <a:gd name="T38" fmla="*/ 2 w 230"/>
                    <a:gd name="T39" fmla="*/ 5 h 449"/>
                    <a:gd name="T40" fmla="*/ 2 w 230"/>
                    <a:gd name="T41" fmla="*/ 5 h 449"/>
                    <a:gd name="T42" fmla="*/ 1 w 230"/>
                    <a:gd name="T43" fmla="*/ 5 h 449"/>
                    <a:gd name="T44" fmla="*/ 1 w 230"/>
                    <a:gd name="T45" fmla="*/ 5 h 449"/>
                    <a:gd name="T46" fmla="*/ 1 w 230"/>
                    <a:gd name="T47" fmla="*/ 5 h 449"/>
                    <a:gd name="T48" fmla="*/ 1 w 230"/>
                    <a:gd name="T49" fmla="*/ 6 h 449"/>
                    <a:gd name="T50" fmla="*/ 3 w 230"/>
                    <a:gd name="T51" fmla="*/ 6 h 449"/>
                    <a:gd name="T52" fmla="*/ 3 w 230"/>
                    <a:gd name="T53" fmla="*/ 6 h 449"/>
                    <a:gd name="T54" fmla="*/ 3 w 230"/>
                    <a:gd name="T55" fmla="*/ 6 h 449"/>
                    <a:gd name="T56" fmla="*/ 3 w 230"/>
                    <a:gd name="T57" fmla="*/ 6 h 449"/>
                    <a:gd name="T58" fmla="*/ 3 w 230"/>
                    <a:gd name="T59" fmla="*/ 6 h 449"/>
                    <a:gd name="T60" fmla="*/ 4 w 230"/>
                    <a:gd name="T61" fmla="*/ 5 h 449"/>
                    <a:gd name="T62" fmla="*/ 4 w 230"/>
                    <a:gd name="T63" fmla="*/ 5 h 449"/>
                    <a:gd name="T64" fmla="*/ 4 w 230"/>
                    <a:gd name="T65" fmla="*/ 5 h 449"/>
                    <a:gd name="T66" fmla="*/ 4 w 230"/>
                    <a:gd name="T67" fmla="*/ 5 h 449"/>
                    <a:gd name="T68" fmla="*/ 4 w 230"/>
                    <a:gd name="T69" fmla="*/ 4 h 449"/>
                    <a:gd name="T70" fmla="*/ 4 w 230"/>
                    <a:gd name="T71" fmla="*/ 4 h 449"/>
                    <a:gd name="T72" fmla="*/ 4 w 230"/>
                    <a:gd name="T73" fmla="*/ 4 h 449"/>
                    <a:gd name="T74" fmla="*/ 4 w 230"/>
                    <a:gd name="T75" fmla="*/ 3 h 449"/>
                    <a:gd name="T76" fmla="*/ 4 w 230"/>
                    <a:gd name="T77" fmla="*/ 3 h 449"/>
                    <a:gd name="T78" fmla="*/ 4 w 230"/>
                    <a:gd name="T79" fmla="*/ 3 h 449"/>
                    <a:gd name="T80" fmla="*/ 4 w 230"/>
                    <a:gd name="T81" fmla="*/ 2 h 449"/>
                    <a:gd name="T82" fmla="*/ 4 w 230"/>
                    <a:gd name="T83" fmla="*/ 2 h 449"/>
                    <a:gd name="T84" fmla="*/ 4 w 230"/>
                    <a:gd name="T85" fmla="*/ 2 h 449"/>
                    <a:gd name="T86" fmla="*/ 4 w 230"/>
                    <a:gd name="T87" fmla="*/ 1 h 449"/>
                    <a:gd name="T88" fmla="*/ 4 w 230"/>
                    <a:gd name="T89" fmla="*/ 1 h 449"/>
                    <a:gd name="T90" fmla="*/ 4 w 230"/>
                    <a:gd name="T91" fmla="*/ 1 h 449"/>
                    <a:gd name="T92" fmla="*/ 4 w 230"/>
                    <a:gd name="T93" fmla="*/ 1 h 449"/>
                    <a:gd name="T94" fmla="*/ 4 w 230"/>
                    <a:gd name="T95" fmla="*/ 1 h 449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30"/>
                    <a:gd name="T145" fmla="*/ 0 h 449"/>
                    <a:gd name="T146" fmla="*/ 230 w 230"/>
                    <a:gd name="T147" fmla="*/ 449 h 449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30" h="449">
                      <a:moveTo>
                        <a:pt x="171" y="0"/>
                      </a:moveTo>
                      <a:lnTo>
                        <a:pt x="171" y="0"/>
                      </a:lnTo>
                      <a:lnTo>
                        <a:pt x="173" y="4"/>
                      </a:lnTo>
                      <a:lnTo>
                        <a:pt x="173" y="6"/>
                      </a:lnTo>
                      <a:lnTo>
                        <a:pt x="173" y="10"/>
                      </a:lnTo>
                      <a:lnTo>
                        <a:pt x="175" y="14"/>
                      </a:lnTo>
                      <a:lnTo>
                        <a:pt x="175" y="18"/>
                      </a:lnTo>
                      <a:lnTo>
                        <a:pt x="175" y="21"/>
                      </a:lnTo>
                      <a:lnTo>
                        <a:pt x="177" y="27"/>
                      </a:lnTo>
                      <a:lnTo>
                        <a:pt x="179" y="31"/>
                      </a:lnTo>
                      <a:lnTo>
                        <a:pt x="179" y="37"/>
                      </a:lnTo>
                      <a:lnTo>
                        <a:pt x="179" y="40"/>
                      </a:lnTo>
                      <a:lnTo>
                        <a:pt x="181" y="42"/>
                      </a:lnTo>
                      <a:lnTo>
                        <a:pt x="181" y="46"/>
                      </a:lnTo>
                      <a:lnTo>
                        <a:pt x="183" y="50"/>
                      </a:lnTo>
                      <a:lnTo>
                        <a:pt x="183" y="52"/>
                      </a:lnTo>
                      <a:lnTo>
                        <a:pt x="185" y="56"/>
                      </a:lnTo>
                      <a:lnTo>
                        <a:pt x="185" y="59"/>
                      </a:lnTo>
                      <a:lnTo>
                        <a:pt x="185" y="63"/>
                      </a:lnTo>
                      <a:lnTo>
                        <a:pt x="185" y="67"/>
                      </a:lnTo>
                      <a:lnTo>
                        <a:pt x="185" y="71"/>
                      </a:lnTo>
                      <a:lnTo>
                        <a:pt x="185" y="75"/>
                      </a:lnTo>
                      <a:lnTo>
                        <a:pt x="186" y="77"/>
                      </a:lnTo>
                      <a:lnTo>
                        <a:pt x="186" y="80"/>
                      </a:lnTo>
                      <a:lnTo>
                        <a:pt x="186" y="84"/>
                      </a:lnTo>
                      <a:lnTo>
                        <a:pt x="186" y="90"/>
                      </a:lnTo>
                      <a:lnTo>
                        <a:pt x="186" y="94"/>
                      </a:lnTo>
                      <a:lnTo>
                        <a:pt x="186" y="97"/>
                      </a:lnTo>
                      <a:lnTo>
                        <a:pt x="186" y="101"/>
                      </a:lnTo>
                      <a:lnTo>
                        <a:pt x="186" y="105"/>
                      </a:lnTo>
                      <a:lnTo>
                        <a:pt x="186" y="109"/>
                      </a:lnTo>
                      <a:lnTo>
                        <a:pt x="185" y="115"/>
                      </a:lnTo>
                      <a:lnTo>
                        <a:pt x="185" y="118"/>
                      </a:lnTo>
                      <a:lnTo>
                        <a:pt x="185" y="122"/>
                      </a:lnTo>
                      <a:lnTo>
                        <a:pt x="185" y="128"/>
                      </a:lnTo>
                      <a:lnTo>
                        <a:pt x="185" y="132"/>
                      </a:lnTo>
                      <a:lnTo>
                        <a:pt x="185" y="137"/>
                      </a:lnTo>
                      <a:lnTo>
                        <a:pt x="183" y="139"/>
                      </a:lnTo>
                      <a:lnTo>
                        <a:pt x="183" y="145"/>
                      </a:lnTo>
                      <a:lnTo>
                        <a:pt x="181" y="149"/>
                      </a:lnTo>
                      <a:lnTo>
                        <a:pt x="181" y="153"/>
                      </a:lnTo>
                      <a:lnTo>
                        <a:pt x="179" y="158"/>
                      </a:lnTo>
                      <a:lnTo>
                        <a:pt x="179" y="162"/>
                      </a:lnTo>
                      <a:lnTo>
                        <a:pt x="177" y="166"/>
                      </a:lnTo>
                      <a:lnTo>
                        <a:pt x="175" y="172"/>
                      </a:lnTo>
                      <a:lnTo>
                        <a:pt x="175" y="175"/>
                      </a:lnTo>
                      <a:lnTo>
                        <a:pt x="173" y="181"/>
                      </a:lnTo>
                      <a:lnTo>
                        <a:pt x="171" y="185"/>
                      </a:lnTo>
                      <a:lnTo>
                        <a:pt x="169" y="191"/>
                      </a:lnTo>
                      <a:lnTo>
                        <a:pt x="167" y="194"/>
                      </a:lnTo>
                      <a:lnTo>
                        <a:pt x="167" y="200"/>
                      </a:lnTo>
                      <a:lnTo>
                        <a:pt x="164" y="204"/>
                      </a:lnTo>
                      <a:lnTo>
                        <a:pt x="162" y="208"/>
                      </a:lnTo>
                      <a:lnTo>
                        <a:pt x="160" y="213"/>
                      </a:lnTo>
                      <a:lnTo>
                        <a:pt x="156" y="217"/>
                      </a:lnTo>
                      <a:lnTo>
                        <a:pt x="154" y="221"/>
                      </a:lnTo>
                      <a:lnTo>
                        <a:pt x="152" y="227"/>
                      </a:lnTo>
                      <a:lnTo>
                        <a:pt x="148" y="230"/>
                      </a:lnTo>
                      <a:lnTo>
                        <a:pt x="147" y="234"/>
                      </a:lnTo>
                      <a:lnTo>
                        <a:pt x="143" y="240"/>
                      </a:lnTo>
                      <a:lnTo>
                        <a:pt x="141" y="244"/>
                      </a:lnTo>
                      <a:lnTo>
                        <a:pt x="137" y="248"/>
                      </a:lnTo>
                      <a:lnTo>
                        <a:pt x="135" y="251"/>
                      </a:lnTo>
                      <a:lnTo>
                        <a:pt x="131" y="257"/>
                      </a:lnTo>
                      <a:lnTo>
                        <a:pt x="129" y="261"/>
                      </a:lnTo>
                      <a:lnTo>
                        <a:pt x="126" y="265"/>
                      </a:lnTo>
                      <a:lnTo>
                        <a:pt x="122" y="270"/>
                      </a:lnTo>
                      <a:lnTo>
                        <a:pt x="118" y="272"/>
                      </a:lnTo>
                      <a:lnTo>
                        <a:pt x="116" y="278"/>
                      </a:lnTo>
                      <a:lnTo>
                        <a:pt x="112" y="282"/>
                      </a:lnTo>
                      <a:lnTo>
                        <a:pt x="109" y="286"/>
                      </a:lnTo>
                      <a:lnTo>
                        <a:pt x="105" y="289"/>
                      </a:lnTo>
                      <a:lnTo>
                        <a:pt x="101" y="293"/>
                      </a:lnTo>
                      <a:lnTo>
                        <a:pt x="97" y="297"/>
                      </a:lnTo>
                      <a:lnTo>
                        <a:pt x="93" y="301"/>
                      </a:lnTo>
                      <a:lnTo>
                        <a:pt x="91" y="305"/>
                      </a:lnTo>
                      <a:lnTo>
                        <a:pt x="88" y="308"/>
                      </a:lnTo>
                      <a:lnTo>
                        <a:pt x="84" y="310"/>
                      </a:lnTo>
                      <a:lnTo>
                        <a:pt x="80" y="316"/>
                      </a:lnTo>
                      <a:lnTo>
                        <a:pt x="78" y="320"/>
                      </a:lnTo>
                      <a:lnTo>
                        <a:pt x="74" y="322"/>
                      </a:lnTo>
                      <a:lnTo>
                        <a:pt x="69" y="325"/>
                      </a:lnTo>
                      <a:lnTo>
                        <a:pt x="67" y="329"/>
                      </a:lnTo>
                      <a:lnTo>
                        <a:pt x="65" y="333"/>
                      </a:lnTo>
                      <a:lnTo>
                        <a:pt x="61" y="335"/>
                      </a:lnTo>
                      <a:lnTo>
                        <a:pt x="57" y="339"/>
                      </a:lnTo>
                      <a:lnTo>
                        <a:pt x="53" y="341"/>
                      </a:lnTo>
                      <a:lnTo>
                        <a:pt x="50" y="344"/>
                      </a:lnTo>
                      <a:lnTo>
                        <a:pt x="46" y="346"/>
                      </a:lnTo>
                      <a:lnTo>
                        <a:pt x="44" y="350"/>
                      </a:lnTo>
                      <a:lnTo>
                        <a:pt x="40" y="352"/>
                      </a:lnTo>
                      <a:lnTo>
                        <a:pt x="34" y="358"/>
                      </a:lnTo>
                      <a:lnTo>
                        <a:pt x="29" y="363"/>
                      </a:lnTo>
                      <a:lnTo>
                        <a:pt x="23" y="367"/>
                      </a:lnTo>
                      <a:lnTo>
                        <a:pt x="19" y="371"/>
                      </a:lnTo>
                      <a:lnTo>
                        <a:pt x="15" y="373"/>
                      </a:lnTo>
                      <a:lnTo>
                        <a:pt x="12" y="377"/>
                      </a:lnTo>
                      <a:lnTo>
                        <a:pt x="8" y="379"/>
                      </a:lnTo>
                      <a:lnTo>
                        <a:pt x="6" y="382"/>
                      </a:lnTo>
                      <a:lnTo>
                        <a:pt x="2" y="384"/>
                      </a:lnTo>
                      <a:lnTo>
                        <a:pt x="0" y="386"/>
                      </a:lnTo>
                      <a:lnTo>
                        <a:pt x="0" y="449"/>
                      </a:lnTo>
                      <a:lnTo>
                        <a:pt x="139" y="447"/>
                      </a:lnTo>
                      <a:lnTo>
                        <a:pt x="139" y="445"/>
                      </a:lnTo>
                      <a:lnTo>
                        <a:pt x="141" y="445"/>
                      </a:lnTo>
                      <a:lnTo>
                        <a:pt x="145" y="441"/>
                      </a:lnTo>
                      <a:lnTo>
                        <a:pt x="148" y="438"/>
                      </a:lnTo>
                      <a:lnTo>
                        <a:pt x="150" y="436"/>
                      </a:lnTo>
                      <a:lnTo>
                        <a:pt x="152" y="434"/>
                      </a:lnTo>
                      <a:lnTo>
                        <a:pt x="154" y="430"/>
                      </a:lnTo>
                      <a:lnTo>
                        <a:pt x="158" y="428"/>
                      </a:lnTo>
                      <a:lnTo>
                        <a:pt x="160" y="422"/>
                      </a:lnTo>
                      <a:lnTo>
                        <a:pt x="164" y="420"/>
                      </a:lnTo>
                      <a:lnTo>
                        <a:pt x="167" y="417"/>
                      </a:lnTo>
                      <a:lnTo>
                        <a:pt x="169" y="413"/>
                      </a:lnTo>
                      <a:lnTo>
                        <a:pt x="173" y="407"/>
                      </a:lnTo>
                      <a:lnTo>
                        <a:pt x="177" y="403"/>
                      </a:lnTo>
                      <a:lnTo>
                        <a:pt x="179" y="398"/>
                      </a:lnTo>
                      <a:lnTo>
                        <a:pt x="185" y="392"/>
                      </a:lnTo>
                      <a:lnTo>
                        <a:pt x="186" y="386"/>
                      </a:lnTo>
                      <a:lnTo>
                        <a:pt x="188" y="382"/>
                      </a:lnTo>
                      <a:lnTo>
                        <a:pt x="192" y="375"/>
                      </a:lnTo>
                      <a:lnTo>
                        <a:pt x="196" y="369"/>
                      </a:lnTo>
                      <a:lnTo>
                        <a:pt x="198" y="365"/>
                      </a:lnTo>
                      <a:lnTo>
                        <a:pt x="200" y="362"/>
                      </a:lnTo>
                      <a:lnTo>
                        <a:pt x="200" y="358"/>
                      </a:lnTo>
                      <a:lnTo>
                        <a:pt x="204" y="354"/>
                      </a:lnTo>
                      <a:lnTo>
                        <a:pt x="204" y="352"/>
                      </a:lnTo>
                      <a:lnTo>
                        <a:pt x="206" y="346"/>
                      </a:lnTo>
                      <a:lnTo>
                        <a:pt x="206" y="344"/>
                      </a:lnTo>
                      <a:lnTo>
                        <a:pt x="209" y="341"/>
                      </a:lnTo>
                      <a:lnTo>
                        <a:pt x="209" y="335"/>
                      </a:lnTo>
                      <a:lnTo>
                        <a:pt x="211" y="333"/>
                      </a:lnTo>
                      <a:lnTo>
                        <a:pt x="211" y="327"/>
                      </a:lnTo>
                      <a:lnTo>
                        <a:pt x="213" y="325"/>
                      </a:lnTo>
                      <a:lnTo>
                        <a:pt x="215" y="320"/>
                      </a:lnTo>
                      <a:lnTo>
                        <a:pt x="217" y="316"/>
                      </a:lnTo>
                      <a:lnTo>
                        <a:pt x="217" y="310"/>
                      </a:lnTo>
                      <a:lnTo>
                        <a:pt x="219" y="308"/>
                      </a:lnTo>
                      <a:lnTo>
                        <a:pt x="219" y="303"/>
                      </a:lnTo>
                      <a:lnTo>
                        <a:pt x="219" y="297"/>
                      </a:lnTo>
                      <a:lnTo>
                        <a:pt x="221" y="293"/>
                      </a:lnTo>
                      <a:lnTo>
                        <a:pt x="223" y="289"/>
                      </a:lnTo>
                      <a:lnTo>
                        <a:pt x="223" y="284"/>
                      </a:lnTo>
                      <a:lnTo>
                        <a:pt x="223" y="278"/>
                      </a:lnTo>
                      <a:lnTo>
                        <a:pt x="225" y="272"/>
                      </a:lnTo>
                      <a:lnTo>
                        <a:pt x="225" y="268"/>
                      </a:lnTo>
                      <a:lnTo>
                        <a:pt x="225" y="263"/>
                      </a:lnTo>
                      <a:lnTo>
                        <a:pt x="225" y="259"/>
                      </a:lnTo>
                      <a:lnTo>
                        <a:pt x="226" y="253"/>
                      </a:lnTo>
                      <a:lnTo>
                        <a:pt x="226" y="248"/>
                      </a:lnTo>
                      <a:lnTo>
                        <a:pt x="228" y="244"/>
                      </a:lnTo>
                      <a:lnTo>
                        <a:pt x="228" y="238"/>
                      </a:lnTo>
                      <a:lnTo>
                        <a:pt x="228" y="232"/>
                      </a:lnTo>
                      <a:lnTo>
                        <a:pt x="228" y="229"/>
                      </a:lnTo>
                      <a:lnTo>
                        <a:pt x="228" y="223"/>
                      </a:lnTo>
                      <a:lnTo>
                        <a:pt x="228" y="219"/>
                      </a:lnTo>
                      <a:lnTo>
                        <a:pt x="228" y="213"/>
                      </a:lnTo>
                      <a:lnTo>
                        <a:pt x="230" y="208"/>
                      </a:lnTo>
                      <a:lnTo>
                        <a:pt x="230" y="202"/>
                      </a:lnTo>
                      <a:lnTo>
                        <a:pt x="230" y="196"/>
                      </a:lnTo>
                      <a:lnTo>
                        <a:pt x="230" y="191"/>
                      </a:lnTo>
                      <a:lnTo>
                        <a:pt x="230" y="187"/>
                      </a:lnTo>
                      <a:lnTo>
                        <a:pt x="230" y="183"/>
                      </a:lnTo>
                      <a:lnTo>
                        <a:pt x="230" y="177"/>
                      </a:lnTo>
                      <a:lnTo>
                        <a:pt x="230" y="172"/>
                      </a:lnTo>
                      <a:lnTo>
                        <a:pt x="230" y="168"/>
                      </a:lnTo>
                      <a:lnTo>
                        <a:pt x="230" y="162"/>
                      </a:lnTo>
                      <a:lnTo>
                        <a:pt x="230" y="158"/>
                      </a:lnTo>
                      <a:lnTo>
                        <a:pt x="230" y="153"/>
                      </a:lnTo>
                      <a:lnTo>
                        <a:pt x="230" y="149"/>
                      </a:lnTo>
                      <a:lnTo>
                        <a:pt x="230" y="143"/>
                      </a:lnTo>
                      <a:lnTo>
                        <a:pt x="230" y="139"/>
                      </a:lnTo>
                      <a:lnTo>
                        <a:pt x="230" y="135"/>
                      </a:lnTo>
                      <a:lnTo>
                        <a:pt x="230" y="132"/>
                      </a:lnTo>
                      <a:lnTo>
                        <a:pt x="230" y="126"/>
                      </a:lnTo>
                      <a:lnTo>
                        <a:pt x="230" y="122"/>
                      </a:lnTo>
                      <a:lnTo>
                        <a:pt x="230" y="118"/>
                      </a:lnTo>
                      <a:lnTo>
                        <a:pt x="230" y="115"/>
                      </a:lnTo>
                      <a:lnTo>
                        <a:pt x="228" y="111"/>
                      </a:lnTo>
                      <a:lnTo>
                        <a:pt x="228" y="107"/>
                      </a:lnTo>
                      <a:lnTo>
                        <a:pt x="228" y="103"/>
                      </a:lnTo>
                      <a:lnTo>
                        <a:pt x="228" y="99"/>
                      </a:lnTo>
                      <a:lnTo>
                        <a:pt x="228" y="96"/>
                      </a:lnTo>
                      <a:lnTo>
                        <a:pt x="228" y="94"/>
                      </a:lnTo>
                      <a:lnTo>
                        <a:pt x="228" y="90"/>
                      </a:lnTo>
                      <a:lnTo>
                        <a:pt x="228" y="88"/>
                      </a:lnTo>
                      <a:lnTo>
                        <a:pt x="228" y="82"/>
                      </a:lnTo>
                      <a:lnTo>
                        <a:pt x="228" y="77"/>
                      </a:lnTo>
                      <a:lnTo>
                        <a:pt x="226" y="73"/>
                      </a:lnTo>
                      <a:lnTo>
                        <a:pt x="226" y="69"/>
                      </a:lnTo>
                      <a:lnTo>
                        <a:pt x="226" y="65"/>
                      </a:lnTo>
                      <a:lnTo>
                        <a:pt x="226" y="63"/>
                      </a:ln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sp>
            <p:nvSpPr>
              <p:cNvPr id="62504" name="Text Box 130"/>
              <p:cNvSpPr txBox="1">
                <a:spLocks noChangeArrowheads="1"/>
              </p:cNvSpPr>
              <p:nvPr/>
            </p:nvSpPr>
            <p:spPr bwMode="auto">
              <a:xfrm>
                <a:off x="3751263" y="5033963"/>
                <a:ext cx="515937" cy="336550"/>
              </a:xfrm>
              <a:prstGeom prst="rect">
                <a:avLst/>
              </a:prstGeom>
              <a:solidFill>
                <a:srgbClr val="C0C0C0"/>
              </a:solidFill>
              <a:ln w="28575">
                <a:noFill/>
                <a:miter lim="800000"/>
                <a:headEnd/>
                <a:tailEnd type="none" w="med" len="lg"/>
              </a:ln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b="1" dirty="0">
                    <a:solidFill>
                      <a:srgbClr val="DDDDDD"/>
                    </a:solidFill>
                    <a:latin typeface="Arial Narrow" pitchFamily="34" charset="0"/>
                  </a:rPr>
                  <a:t>55%</a:t>
                </a:r>
              </a:p>
            </p:txBody>
          </p:sp>
          <p:grpSp>
            <p:nvGrpSpPr>
              <p:cNvPr id="8" name="Group 131"/>
              <p:cNvGrpSpPr>
                <a:grpSpLocks/>
              </p:cNvGrpSpPr>
              <p:nvPr/>
            </p:nvGrpSpPr>
            <p:grpSpPr bwMode="auto">
              <a:xfrm>
                <a:off x="3352800" y="4652963"/>
                <a:ext cx="533400" cy="609600"/>
                <a:chOff x="576" y="2496"/>
                <a:chExt cx="864" cy="1127"/>
              </a:xfrm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</p:grpSpPr>
            <p:sp>
              <p:nvSpPr>
                <p:cNvPr id="62538" name="Freeform 132"/>
                <p:cNvSpPr>
                  <a:spLocks/>
                </p:cNvSpPr>
                <p:nvPr/>
              </p:nvSpPr>
              <p:spPr bwMode="auto">
                <a:xfrm>
                  <a:off x="600" y="2503"/>
                  <a:ext cx="748" cy="1109"/>
                </a:xfrm>
                <a:custGeom>
                  <a:avLst/>
                  <a:gdLst>
                    <a:gd name="T0" fmla="*/ 21 w 1496"/>
                    <a:gd name="T1" fmla="*/ 0 h 2218"/>
                    <a:gd name="T2" fmla="*/ 21 w 1496"/>
                    <a:gd name="T3" fmla="*/ 1 h 2218"/>
                    <a:gd name="T4" fmla="*/ 20 w 1496"/>
                    <a:gd name="T5" fmla="*/ 4 h 2218"/>
                    <a:gd name="T6" fmla="*/ 21 w 1496"/>
                    <a:gd name="T7" fmla="*/ 9 h 2218"/>
                    <a:gd name="T8" fmla="*/ 23 w 1496"/>
                    <a:gd name="T9" fmla="*/ 15 h 2218"/>
                    <a:gd name="T10" fmla="*/ 23 w 1496"/>
                    <a:gd name="T11" fmla="*/ 20 h 2218"/>
                    <a:gd name="T12" fmla="*/ 22 w 1496"/>
                    <a:gd name="T13" fmla="*/ 26 h 2218"/>
                    <a:gd name="T14" fmla="*/ 12 w 1496"/>
                    <a:gd name="T15" fmla="*/ 27 h 2218"/>
                    <a:gd name="T16" fmla="*/ 12 w 1496"/>
                    <a:gd name="T17" fmla="*/ 30 h 2218"/>
                    <a:gd name="T18" fmla="*/ 10 w 1496"/>
                    <a:gd name="T19" fmla="*/ 35 h 2218"/>
                    <a:gd name="T20" fmla="*/ 9 w 1496"/>
                    <a:gd name="T21" fmla="*/ 35 h 2218"/>
                    <a:gd name="T22" fmla="*/ 9 w 1496"/>
                    <a:gd name="T23" fmla="*/ 34 h 2218"/>
                    <a:gd name="T24" fmla="*/ 10 w 1496"/>
                    <a:gd name="T25" fmla="*/ 31 h 2218"/>
                    <a:gd name="T26" fmla="*/ 11 w 1496"/>
                    <a:gd name="T27" fmla="*/ 29 h 2218"/>
                    <a:gd name="T28" fmla="*/ 10 w 1496"/>
                    <a:gd name="T29" fmla="*/ 27 h 2218"/>
                    <a:gd name="T30" fmla="*/ 5 w 1496"/>
                    <a:gd name="T31" fmla="*/ 27 h 2218"/>
                    <a:gd name="T32" fmla="*/ 0 w 1496"/>
                    <a:gd name="T33" fmla="*/ 20 h 2218"/>
                    <a:gd name="T34" fmla="*/ 1 w 1496"/>
                    <a:gd name="T35" fmla="*/ 14 h 2218"/>
                    <a:gd name="T36" fmla="*/ 1 w 1496"/>
                    <a:gd name="T37" fmla="*/ 14 h 2218"/>
                    <a:gd name="T38" fmla="*/ 6 w 1496"/>
                    <a:gd name="T39" fmla="*/ 9 h 2218"/>
                    <a:gd name="T40" fmla="*/ 6 w 1496"/>
                    <a:gd name="T41" fmla="*/ 9 h 2218"/>
                    <a:gd name="T42" fmla="*/ 11 w 1496"/>
                    <a:gd name="T43" fmla="*/ 5 h 2218"/>
                    <a:gd name="T44" fmla="*/ 12 w 1496"/>
                    <a:gd name="T45" fmla="*/ 5 h 2218"/>
                    <a:gd name="T46" fmla="*/ 14 w 1496"/>
                    <a:gd name="T47" fmla="*/ 3 h 2218"/>
                    <a:gd name="T48" fmla="*/ 18 w 1496"/>
                    <a:gd name="T49" fmla="*/ 3 h 2218"/>
                    <a:gd name="T50" fmla="*/ 21 w 1496"/>
                    <a:gd name="T51" fmla="*/ 0 h 2218"/>
                    <a:gd name="T52" fmla="*/ 21 w 1496"/>
                    <a:gd name="T53" fmla="*/ 0 h 221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496"/>
                    <a:gd name="T82" fmla="*/ 0 h 2218"/>
                    <a:gd name="T83" fmla="*/ 1496 w 1496"/>
                    <a:gd name="T84" fmla="*/ 2218 h 221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496" h="2218">
                      <a:moveTo>
                        <a:pt x="1304" y="0"/>
                      </a:moveTo>
                      <a:lnTo>
                        <a:pt x="1338" y="78"/>
                      </a:lnTo>
                      <a:lnTo>
                        <a:pt x="1279" y="291"/>
                      </a:lnTo>
                      <a:lnTo>
                        <a:pt x="1309" y="521"/>
                      </a:lnTo>
                      <a:lnTo>
                        <a:pt x="1433" y="1002"/>
                      </a:lnTo>
                      <a:lnTo>
                        <a:pt x="1496" y="1298"/>
                      </a:lnTo>
                      <a:lnTo>
                        <a:pt x="1395" y="1692"/>
                      </a:lnTo>
                      <a:lnTo>
                        <a:pt x="752" y="1787"/>
                      </a:lnTo>
                      <a:lnTo>
                        <a:pt x="733" y="1981"/>
                      </a:lnTo>
                      <a:lnTo>
                        <a:pt x="610" y="2218"/>
                      </a:lnTo>
                      <a:lnTo>
                        <a:pt x="547" y="2205"/>
                      </a:lnTo>
                      <a:lnTo>
                        <a:pt x="534" y="2121"/>
                      </a:lnTo>
                      <a:lnTo>
                        <a:pt x="636" y="1986"/>
                      </a:lnTo>
                      <a:lnTo>
                        <a:pt x="642" y="1889"/>
                      </a:lnTo>
                      <a:lnTo>
                        <a:pt x="604" y="1749"/>
                      </a:lnTo>
                      <a:lnTo>
                        <a:pt x="277" y="1730"/>
                      </a:lnTo>
                      <a:lnTo>
                        <a:pt x="0" y="1338"/>
                      </a:lnTo>
                      <a:lnTo>
                        <a:pt x="32" y="920"/>
                      </a:lnTo>
                      <a:lnTo>
                        <a:pt x="89" y="920"/>
                      </a:lnTo>
                      <a:lnTo>
                        <a:pt x="321" y="578"/>
                      </a:lnTo>
                      <a:lnTo>
                        <a:pt x="444" y="572"/>
                      </a:lnTo>
                      <a:lnTo>
                        <a:pt x="693" y="361"/>
                      </a:lnTo>
                      <a:lnTo>
                        <a:pt x="764" y="380"/>
                      </a:lnTo>
                      <a:lnTo>
                        <a:pt x="950" y="253"/>
                      </a:lnTo>
                      <a:lnTo>
                        <a:pt x="1093" y="226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39" name="Freeform 133"/>
                <p:cNvSpPr>
                  <a:spLocks/>
                </p:cNvSpPr>
                <p:nvPr/>
              </p:nvSpPr>
              <p:spPr bwMode="auto">
                <a:xfrm>
                  <a:off x="1072" y="2646"/>
                  <a:ext cx="110" cy="174"/>
                </a:xfrm>
                <a:custGeom>
                  <a:avLst/>
                  <a:gdLst>
                    <a:gd name="T0" fmla="*/ 3 w 221"/>
                    <a:gd name="T1" fmla="*/ 1 h 348"/>
                    <a:gd name="T2" fmla="*/ 2 w 221"/>
                    <a:gd name="T3" fmla="*/ 1 h 348"/>
                    <a:gd name="T4" fmla="*/ 2 w 221"/>
                    <a:gd name="T5" fmla="*/ 1 h 348"/>
                    <a:gd name="T6" fmla="*/ 2 w 221"/>
                    <a:gd name="T7" fmla="*/ 1 h 348"/>
                    <a:gd name="T8" fmla="*/ 2 w 221"/>
                    <a:gd name="T9" fmla="*/ 1 h 348"/>
                    <a:gd name="T10" fmla="*/ 2 w 221"/>
                    <a:gd name="T11" fmla="*/ 3 h 348"/>
                    <a:gd name="T12" fmla="*/ 2 w 221"/>
                    <a:gd name="T13" fmla="*/ 3 h 348"/>
                    <a:gd name="T14" fmla="*/ 2 w 221"/>
                    <a:gd name="T15" fmla="*/ 3 h 348"/>
                    <a:gd name="T16" fmla="*/ 2 w 221"/>
                    <a:gd name="T17" fmla="*/ 3 h 348"/>
                    <a:gd name="T18" fmla="*/ 1 w 221"/>
                    <a:gd name="T19" fmla="*/ 3 h 348"/>
                    <a:gd name="T20" fmla="*/ 1 w 221"/>
                    <a:gd name="T21" fmla="*/ 3 h 348"/>
                    <a:gd name="T22" fmla="*/ 1 w 221"/>
                    <a:gd name="T23" fmla="*/ 3 h 348"/>
                    <a:gd name="T24" fmla="*/ 1 w 221"/>
                    <a:gd name="T25" fmla="*/ 3 h 348"/>
                    <a:gd name="T26" fmla="*/ 1 w 221"/>
                    <a:gd name="T27" fmla="*/ 3 h 348"/>
                    <a:gd name="T28" fmla="*/ 1 w 221"/>
                    <a:gd name="T29" fmla="*/ 3 h 348"/>
                    <a:gd name="T30" fmla="*/ 1 w 221"/>
                    <a:gd name="T31" fmla="*/ 3 h 348"/>
                    <a:gd name="T32" fmla="*/ 1 w 221"/>
                    <a:gd name="T33" fmla="*/ 5 h 348"/>
                    <a:gd name="T34" fmla="*/ 0 w 221"/>
                    <a:gd name="T35" fmla="*/ 5 h 348"/>
                    <a:gd name="T36" fmla="*/ 0 w 221"/>
                    <a:gd name="T37" fmla="*/ 5 h 348"/>
                    <a:gd name="T38" fmla="*/ 0 w 221"/>
                    <a:gd name="T39" fmla="*/ 5 h 348"/>
                    <a:gd name="T40" fmla="*/ 0 w 221"/>
                    <a:gd name="T41" fmla="*/ 5 h 348"/>
                    <a:gd name="T42" fmla="*/ 0 w 221"/>
                    <a:gd name="T43" fmla="*/ 5 h 348"/>
                    <a:gd name="T44" fmla="*/ 0 w 221"/>
                    <a:gd name="T45" fmla="*/ 5 h 348"/>
                    <a:gd name="T46" fmla="*/ 0 w 221"/>
                    <a:gd name="T47" fmla="*/ 5 h 348"/>
                    <a:gd name="T48" fmla="*/ 0 w 221"/>
                    <a:gd name="T49" fmla="*/ 5 h 348"/>
                    <a:gd name="T50" fmla="*/ 0 w 221"/>
                    <a:gd name="T51" fmla="*/ 5 h 348"/>
                    <a:gd name="T52" fmla="*/ 0 w 221"/>
                    <a:gd name="T53" fmla="*/ 5 h 348"/>
                    <a:gd name="T54" fmla="*/ 0 w 221"/>
                    <a:gd name="T55" fmla="*/ 5 h 348"/>
                    <a:gd name="T56" fmla="*/ 0 w 221"/>
                    <a:gd name="T57" fmla="*/ 5 h 348"/>
                    <a:gd name="T58" fmla="*/ 0 w 221"/>
                    <a:gd name="T59" fmla="*/ 5 h 348"/>
                    <a:gd name="T60" fmla="*/ 0 w 221"/>
                    <a:gd name="T61" fmla="*/ 5 h 348"/>
                    <a:gd name="T62" fmla="*/ 0 w 221"/>
                    <a:gd name="T63" fmla="*/ 5 h 348"/>
                    <a:gd name="T64" fmla="*/ 0 w 221"/>
                    <a:gd name="T65" fmla="*/ 3 h 348"/>
                    <a:gd name="T66" fmla="*/ 0 w 221"/>
                    <a:gd name="T67" fmla="*/ 3 h 348"/>
                    <a:gd name="T68" fmla="*/ 0 w 221"/>
                    <a:gd name="T69" fmla="*/ 3 h 348"/>
                    <a:gd name="T70" fmla="*/ 0 w 221"/>
                    <a:gd name="T71" fmla="*/ 3 h 348"/>
                    <a:gd name="T72" fmla="*/ 0 w 221"/>
                    <a:gd name="T73" fmla="*/ 3 h 348"/>
                    <a:gd name="T74" fmla="*/ 0 w 221"/>
                    <a:gd name="T75" fmla="*/ 3 h 348"/>
                    <a:gd name="T76" fmla="*/ 0 w 221"/>
                    <a:gd name="T77" fmla="*/ 3 h 348"/>
                    <a:gd name="T78" fmla="*/ 0 w 221"/>
                    <a:gd name="T79" fmla="*/ 3 h 348"/>
                    <a:gd name="T80" fmla="*/ 0 w 221"/>
                    <a:gd name="T81" fmla="*/ 3 h 348"/>
                    <a:gd name="T82" fmla="*/ 0 w 221"/>
                    <a:gd name="T83" fmla="*/ 1 h 348"/>
                    <a:gd name="T84" fmla="*/ 0 w 221"/>
                    <a:gd name="T85" fmla="*/ 1 h 348"/>
                    <a:gd name="T86" fmla="*/ 0 w 221"/>
                    <a:gd name="T87" fmla="*/ 1 h 348"/>
                    <a:gd name="T88" fmla="*/ 0 w 221"/>
                    <a:gd name="T89" fmla="*/ 1 h 348"/>
                    <a:gd name="T90" fmla="*/ 0 w 221"/>
                    <a:gd name="T91" fmla="*/ 1 h 348"/>
                    <a:gd name="T92" fmla="*/ 0 w 221"/>
                    <a:gd name="T93" fmla="*/ 1 h 348"/>
                    <a:gd name="T94" fmla="*/ 1 w 221"/>
                    <a:gd name="T95" fmla="*/ 1 h 348"/>
                    <a:gd name="T96" fmla="*/ 1 w 221"/>
                    <a:gd name="T97" fmla="*/ 1 h 348"/>
                    <a:gd name="T98" fmla="*/ 1 w 221"/>
                    <a:gd name="T99" fmla="*/ 1 h 348"/>
                    <a:gd name="T100" fmla="*/ 1 w 221"/>
                    <a:gd name="T101" fmla="*/ 1 h 348"/>
                    <a:gd name="T102" fmla="*/ 1 w 221"/>
                    <a:gd name="T103" fmla="*/ 1 h 348"/>
                    <a:gd name="T104" fmla="*/ 2 w 221"/>
                    <a:gd name="T105" fmla="*/ 1 h 348"/>
                    <a:gd name="T106" fmla="*/ 2 w 221"/>
                    <a:gd name="T107" fmla="*/ 1 h 348"/>
                    <a:gd name="T108" fmla="*/ 2 w 221"/>
                    <a:gd name="T109" fmla="*/ 1 h 348"/>
                    <a:gd name="T110" fmla="*/ 2 w 221"/>
                    <a:gd name="T111" fmla="*/ 1 h 348"/>
                    <a:gd name="T112" fmla="*/ 2 w 221"/>
                    <a:gd name="T113" fmla="*/ 1 h 348"/>
                    <a:gd name="T114" fmla="*/ 3 w 221"/>
                    <a:gd name="T115" fmla="*/ 1 h 348"/>
                    <a:gd name="T116" fmla="*/ 3 w 221"/>
                    <a:gd name="T117" fmla="*/ 1 h 348"/>
                    <a:gd name="T118" fmla="*/ 3 w 221"/>
                    <a:gd name="T119" fmla="*/ 0 h 348"/>
                    <a:gd name="T120" fmla="*/ 3 w 221"/>
                    <a:gd name="T121" fmla="*/ 1 h 34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21"/>
                    <a:gd name="T184" fmla="*/ 0 h 348"/>
                    <a:gd name="T185" fmla="*/ 221 w 221"/>
                    <a:gd name="T186" fmla="*/ 348 h 348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21" h="348">
                      <a:moveTo>
                        <a:pt x="198" y="63"/>
                      </a:moveTo>
                      <a:lnTo>
                        <a:pt x="196" y="65"/>
                      </a:lnTo>
                      <a:lnTo>
                        <a:pt x="194" y="69"/>
                      </a:lnTo>
                      <a:lnTo>
                        <a:pt x="192" y="71"/>
                      </a:lnTo>
                      <a:lnTo>
                        <a:pt x="189" y="76"/>
                      </a:lnTo>
                      <a:lnTo>
                        <a:pt x="187" y="82"/>
                      </a:lnTo>
                      <a:lnTo>
                        <a:pt x="183" y="88"/>
                      </a:lnTo>
                      <a:lnTo>
                        <a:pt x="181" y="90"/>
                      </a:lnTo>
                      <a:lnTo>
                        <a:pt x="177" y="92"/>
                      </a:lnTo>
                      <a:lnTo>
                        <a:pt x="175" y="95"/>
                      </a:lnTo>
                      <a:lnTo>
                        <a:pt x="173" y="101"/>
                      </a:lnTo>
                      <a:lnTo>
                        <a:pt x="171" y="103"/>
                      </a:lnTo>
                      <a:lnTo>
                        <a:pt x="170" y="109"/>
                      </a:lnTo>
                      <a:lnTo>
                        <a:pt x="166" y="112"/>
                      </a:lnTo>
                      <a:lnTo>
                        <a:pt x="164" y="116"/>
                      </a:lnTo>
                      <a:lnTo>
                        <a:pt x="160" y="122"/>
                      </a:lnTo>
                      <a:lnTo>
                        <a:pt x="156" y="128"/>
                      </a:lnTo>
                      <a:lnTo>
                        <a:pt x="154" y="133"/>
                      </a:lnTo>
                      <a:lnTo>
                        <a:pt x="150" y="139"/>
                      </a:lnTo>
                      <a:lnTo>
                        <a:pt x="145" y="145"/>
                      </a:lnTo>
                      <a:lnTo>
                        <a:pt x="143" y="149"/>
                      </a:lnTo>
                      <a:lnTo>
                        <a:pt x="139" y="152"/>
                      </a:lnTo>
                      <a:lnTo>
                        <a:pt x="137" y="156"/>
                      </a:lnTo>
                      <a:lnTo>
                        <a:pt x="135" y="160"/>
                      </a:lnTo>
                      <a:lnTo>
                        <a:pt x="133" y="164"/>
                      </a:lnTo>
                      <a:lnTo>
                        <a:pt x="131" y="166"/>
                      </a:lnTo>
                      <a:lnTo>
                        <a:pt x="130" y="169"/>
                      </a:lnTo>
                      <a:lnTo>
                        <a:pt x="126" y="173"/>
                      </a:lnTo>
                      <a:lnTo>
                        <a:pt x="124" y="177"/>
                      </a:lnTo>
                      <a:lnTo>
                        <a:pt x="120" y="179"/>
                      </a:lnTo>
                      <a:lnTo>
                        <a:pt x="118" y="185"/>
                      </a:lnTo>
                      <a:lnTo>
                        <a:pt x="116" y="188"/>
                      </a:lnTo>
                      <a:lnTo>
                        <a:pt x="114" y="190"/>
                      </a:lnTo>
                      <a:lnTo>
                        <a:pt x="111" y="194"/>
                      </a:lnTo>
                      <a:lnTo>
                        <a:pt x="109" y="198"/>
                      </a:lnTo>
                      <a:lnTo>
                        <a:pt x="107" y="202"/>
                      </a:lnTo>
                      <a:lnTo>
                        <a:pt x="105" y="206"/>
                      </a:lnTo>
                      <a:lnTo>
                        <a:pt x="101" y="209"/>
                      </a:lnTo>
                      <a:lnTo>
                        <a:pt x="99" y="213"/>
                      </a:lnTo>
                      <a:lnTo>
                        <a:pt x="95" y="217"/>
                      </a:lnTo>
                      <a:lnTo>
                        <a:pt x="93" y="221"/>
                      </a:lnTo>
                      <a:lnTo>
                        <a:pt x="90" y="225"/>
                      </a:lnTo>
                      <a:lnTo>
                        <a:pt x="88" y="228"/>
                      </a:lnTo>
                      <a:lnTo>
                        <a:pt x="86" y="232"/>
                      </a:lnTo>
                      <a:lnTo>
                        <a:pt x="82" y="236"/>
                      </a:lnTo>
                      <a:lnTo>
                        <a:pt x="78" y="240"/>
                      </a:lnTo>
                      <a:lnTo>
                        <a:pt x="76" y="244"/>
                      </a:lnTo>
                      <a:lnTo>
                        <a:pt x="74" y="247"/>
                      </a:lnTo>
                      <a:lnTo>
                        <a:pt x="73" y="251"/>
                      </a:lnTo>
                      <a:lnTo>
                        <a:pt x="69" y="255"/>
                      </a:lnTo>
                      <a:lnTo>
                        <a:pt x="67" y="259"/>
                      </a:lnTo>
                      <a:lnTo>
                        <a:pt x="63" y="263"/>
                      </a:lnTo>
                      <a:lnTo>
                        <a:pt x="61" y="266"/>
                      </a:lnTo>
                      <a:lnTo>
                        <a:pt x="57" y="270"/>
                      </a:lnTo>
                      <a:lnTo>
                        <a:pt x="55" y="274"/>
                      </a:lnTo>
                      <a:lnTo>
                        <a:pt x="54" y="278"/>
                      </a:lnTo>
                      <a:lnTo>
                        <a:pt x="52" y="282"/>
                      </a:lnTo>
                      <a:lnTo>
                        <a:pt x="48" y="283"/>
                      </a:lnTo>
                      <a:lnTo>
                        <a:pt x="46" y="287"/>
                      </a:lnTo>
                      <a:lnTo>
                        <a:pt x="44" y="291"/>
                      </a:lnTo>
                      <a:lnTo>
                        <a:pt x="42" y="295"/>
                      </a:lnTo>
                      <a:lnTo>
                        <a:pt x="38" y="297"/>
                      </a:lnTo>
                      <a:lnTo>
                        <a:pt x="36" y="301"/>
                      </a:lnTo>
                      <a:lnTo>
                        <a:pt x="35" y="304"/>
                      </a:lnTo>
                      <a:lnTo>
                        <a:pt x="33" y="308"/>
                      </a:lnTo>
                      <a:lnTo>
                        <a:pt x="29" y="312"/>
                      </a:lnTo>
                      <a:lnTo>
                        <a:pt x="25" y="318"/>
                      </a:lnTo>
                      <a:lnTo>
                        <a:pt x="21" y="323"/>
                      </a:lnTo>
                      <a:lnTo>
                        <a:pt x="17" y="329"/>
                      </a:lnTo>
                      <a:lnTo>
                        <a:pt x="14" y="331"/>
                      </a:lnTo>
                      <a:lnTo>
                        <a:pt x="12" y="335"/>
                      </a:lnTo>
                      <a:lnTo>
                        <a:pt x="10" y="339"/>
                      </a:lnTo>
                      <a:lnTo>
                        <a:pt x="10" y="342"/>
                      </a:lnTo>
                      <a:lnTo>
                        <a:pt x="6" y="346"/>
                      </a:lnTo>
                      <a:lnTo>
                        <a:pt x="6" y="348"/>
                      </a:lnTo>
                      <a:lnTo>
                        <a:pt x="6" y="346"/>
                      </a:lnTo>
                      <a:lnTo>
                        <a:pt x="4" y="346"/>
                      </a:lnTo>
                      <a:lnTo>
                        <a:pt x="4" y="342"/>
                      </a:lnTo>
                      <a:lnTo>
                        <a:pt x="4" y="340"/>
                      </a:lnTo>
                      <a:lnTo>
                        <a:pt x="4" y="335"/>
                      </a:lnTo>
                      <a:lnTo>
                        <a:pt x="2" y="331"/>
                      </a:lnTo>
                      <a:lnTo>
                        <a:pt x="0" y="327"/>
                      </a:lnTo>
                      <a:lnTo>
                        <a:pt x="0" y="320"/>
                      </a:lnTo>
                      <a:lnTo>
                        <a:pt x="0" y="316"/>
                      </a:lnTo>
                      <a:lnTo>
                        <a:pt x="0" y="312"/>
                      </a:lnTo>
                      <a:lnTo>
                        <a:pt x="0" y="308"/>
                      </a:lnTo>
                      <a:lnTo>
                        <a:pt x="0" y="304"/>
                      </a:lnTo>
                      <a:lnTo>
                        <a:pt x="0" y="301"/>
                      </a:lnTo>
                      <a:lnTo>
                        <a:pt x="0" y="297"/>
                      </a:lnTo>
                      <a:lnTo>
                        <a:pt x="0" y="293"/>
                      </a:lnTo>
                      <a:lnTo>
                        <a:pt x="0" y="289"/>
                      </a:lnTo>
                      <a:lnTo>
                        <a:pt x="0" y="283"/>
                      </a:lnTo>
                      <a:lnTo>
                        <a:pt x="0" y="278"/>
                      </a:lnTo>
                      <a:lnTo>
                        <a:pt x="0" y="272"/>
                      </a:lnTo>
                      <a:lnTo>
                        <a:pt x="2" y="268"/>
                      </a:lnTo>
                      <a:lnTo>
                        <a:pt x="2" y="264"/>
                      </a:lnTo>
                      <a:lnTo>
                        <a:pt x="4" y="259"/>
                      </a:lnTo>
                      <a:lnTo>
                        <a:pt x="4" y="253"/>
                      </a:lnTo>
                      <a:lnTo>
                        <a:pt x="6" y="247"/>
                      </a:lnTo>
                      <a:lnTo>
                        <a:pt x="6" y="245"/>
                      </a:lnTo>
                      <a:lnTo>
                        <a:pt x="6" y="242"/>
                      </a:lnTo>
                      <a:lnTo>
                        <a:pt x="6" y="238"/>
                      </a:lnTo>
                      <a:lnTo>
                        <a:pt x="8" y="234"/>
                      </a:lnTo>
                      <a:lnTo>
                        <a:pt x="10" y="228"/>
                      </a:lnTo>
                      <a:lnTo>
                        <a:pt x="10" y="223"/>
                      </a:lnTo>
                      <a:lnTo>
                        <a:pt x="12" y="219"/>
                      </a:lnTo>
                      <a:lnTo>
                        <a:pt x="12" y="217"/>
                      </a:lnTo>
                      <a:lnTo>
                        <a:pt x="12" y="211"/>
                      </a:lnTo>
                      <a:lnTo>
                        <a:pt x="14" y="209"/>
                      </a:lnTo>
                      <a:lnTo>
                        <a:pt x="16" y="204"/>
                      </a:lnTo>
                      <a:lnTo>
                        <a:pt x="17" y="198"/>
                      </a:lnTo>
                      <a:lnTo>
                        <a:pt x="17" y="194"/>
                      </a:lnTo>
                      <a:lnTo>
                        <a:pt x="19" y="190"/>
                      </a:lnTo>
                      <a:lnTo>
                        <a:pt x="19" y="188"/>
                      </a:lnTo>
                      <a:lnTo>
                        <a:pt x="21" y="185"/>
                      </a:lnTo>
                      <a:lnTo>
                        <a:pt x="23" y="179"/>
                      </a:lnTo>
                      <a:lnTo>
                        <a:pt x="25" y="173"/>
                      </a:lnTo>
                      <a:lnTo>
                        <a:pt x="25" y="166"/>
                      </a:lnTo>
                      <a:lnTo>
                        <a:pt x="29" y="160"/>
                      </a:lnTo>
                      <a:lnTo>
                        <a:pt x="31" y="154"/>
                      </a:lnTo>
                      <a:lnTo>
                        <a:pt x="33" y="149"/>
                      </a:lnTo>
                      <a:lnTo>
                        <a:pt x="33" y="145"/>
                      </a:lnTo>
                      <a:lnTo>
                        <a:pt x="36" y="139"/>
                      </a:lnTo>
                      <a:lnTo>
                        <a:pt x="36" y="133"/>
                      </a:lnTo>
                      <a:lnTo>
                        <a:pt x="38" y="130"/>
                      </a:lnTo>
                      <a:lnTo>
                        <a:pt x="40" y="126"/>
                      </a:lnTo>
                      <a:lnTo>
                        <a:pt x="42" y="122"/>
                      </a:lnTo>
                      <a:lnTo>
                        <a:pt x="42" y="116"/>
                      </a:lnTo>
                      <a:lnTo>
                        <a:pt x="44" y="114"/>
                      </a:lnTo>
                      <a:lnTo>
                        <a:pt x="44" y="111"/>
                      </a:lnTo>
                      <a:lnTo>
                        <a:pt x="46" y="109"/>
                      </a:lnTo>
                      <a:lnTo>
                        <a:pt x="48" y="107"/>
                      </a:lnTo>
                      <a:lnTo>
                        <a:pt x="48" y="103"/>
                      </a:lnTo>
                      <a:lnTo>
                        <a:pt x="50" y="101"/>
                      </a:lnTo>
                      <a:lnTo>
                        <a:pt x="52" y="99"/>
                      </a:lnTo>
                      <a:lnTo>
                        <a:pt x="54" y="97"/>
                      </a:lnTo>
                      <a:lnTo>
                        <a:pt x="55" y="95"/>
                      </a:lnTo>
                      <a:lnTo>
                        <a:pt x="57" y="93"/>
                      </a:lnTo>
                      <a:lnTo>
                        <a:pt x="61" y="92"/>
                      </a:lnTo>
                      <a:lnTo>
                        <a:pt x="63" y="90"/>
                      </a:lnTo>
                      <a:lnTo>
                        <a:pt x="67" y="86"/>
                      </a:lnTo>
                      <a:lnTo>
                        <a:pt x="73" y="84"/>
                      </a:lnTo>
                      <a:lnTo>
                        <a:pt x="76" y="80"/>
                      </a:lnTo>
                      <a:lnTo>
                        <a:pt x="82" y="76"/>
                      </a:lnTo>
                      <a:lnTo>
                        <a:pt x="86" y="74"/>
                      </a:lnTo>
                      <a:lnTo>
                        <a:pt x="88" y="72"/>
                      </a:lnTo>
                      <a:lnTo>
                        <a:pt x="92" y="71"/>
                      </a:lnTo>
                      <a:lnTo>
                        <a:pt x="93" y="69"/>
                      </a:lnTo>
                      <a:lnTo>
                        <a:pt x="99" y="67"/>
                      </a:lnTo>
                      <a:lnTo>
                        <a:pt x="101" y="65"/>
                      </a:lnTo>
                      <a:lnTo>
                        <a:pt x="105" y="63"/>
                      </a:lnTo>
                      <a:lnTo>
                        <a:pt x="111" y="61"/>
                      </a:lnTo>
                      <a:lnTo>
                        <a:pt x="114" y="57"/>
                      </a:lnTo>
                      <a:lnTo>
                        <a:pt x="118" y="55"/>
                      </a:lnTo>
                      <a:lnTo>
                        <a:pt x="122" y="52"/>
                      </a:lnTo>
                      <a:lnTo>
                        <a:pt x="126" y="50"/>
                      </a:lnTo>
                      <a:lnTo>
                        <a:pt x="131" y="48"/>
                      </a:lnTo>
                      <a:lnTo>
                        <a:pt x="135" y="46"/>
                      </a:lnTo>
                      <a:lnTo>
                        <a:pt x="139" y="42"/>
                      </a:lnTo>
                      <a:lnTo>
                        <a:pt x="145" y="40"/>
                      </a:lnTo>
                      <a:lnTo>
                        <a:pt x="150" y="38"/>
                      </a:lnTo>
                      <a:lnTo>
                        <a:pt x="154" y="34"/>
                      </a:lnTo>
                      <a:lnTo>
                        <a:pt x="158" y="33"/>
                      </a:lnTo>
                      <a:lnTo>
                        <a:pt x="164" y="29"/>
                      </a:lnTo>
                      <a:lnTo>
                        <a:pt x="168" y="27"/>
                      </a:lnTo>
                      <a:lnTo>
                        <a:pt x="173" y="25"/>
                      </a:lnTo>
                      <a:lnTo>
                        <a:pt x="177" y="21"/>
                      </a:lnTo>
                      <a:lnTo>
                        <a:pt x="181" y="21"/>
                      </a:lnTo>
                      <a:lnTo>
                        <a:pt x="185" y="19"/>
                      </a:lnTo>
                      <a:lnTo>
                        <a:pt x="189" y="15"/>
                      </a:lnTo>
                      <a:lnTo>
                        <a:pt x="192" y="14"/>
                      </a:lnTo>
                      <a:lnTo>
                        <a:pt x="196" y="14"/>
                      </a:lnTo>
                      <a:lnTo>
                        <a:pt x="200" y="10"/>
                      </a:lnTo>
                      <a:lnTo>
                        <a:pt x="204" y="8"/>
                      </a:lnTo>
                      <a:lnTo>
                        <a:pt x="206" y="8"/>
                      </a:lnTo>
                      <a:lnTo>
                        <a:pt x="209" y="6"/>
                      </a:lnTo>
                      <a:lnTo>
                        <a:pt x="215" y="2"/>
                      </a:lnTo>
                      <a:lnTo>
                        <a:pt x="219" y="2"/>
                      </a:lnTo>
                      <a:lnTo>
                        <a:pt x="221" y="0"/>
                      </a:lnTo>
                      <a:lnTo>
                        <a:pt x="198" y="6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40" name="Freeform 134"/>
                <p:cNvSpPr>
                  <a:spLocks/>
                </p:cNvSpPr>
                <p:nvPr/>
              </p:nvSpPr>
              <p:spPr bwMode="auto">
                <a:xfrm>
                  <a:off x="951" y="2704"/>
                  <a:ext cx="130" cy="307"/>
                </a:xfrm>
                <a:custGeom>
                  <a:avLst/>
                  <a:gdLst>
                    <a:gd name="T0" fmla="*/ 4 w 258"/>
                    <a:gd name="T1" fmla="*/ 1 h 614"/>
                    <a:gd name="T2" fmla="*/ 4 w 258"/>
                    <a:gd name="T3" fmla="*/ 1 h 614"/>
                    <a:gd name="T4" fmla="*/ 3 w 258"/>
                    <a:gd name="T5" fmla="*/ 1 h 614"/>
                    <a:gd name="T6" fmla="*/ 3 w 258"/>
                    <a:gd name="T7" fmla="*/ 1 h 614"/>
                    <a:gd name="T8" fmla="*/ 3 w 258"/>
                    <a:gd name="T9" fmla="*/ 1 h 614"/>
                    <a:gd name="T10" fmla="*/ 2 w 258"/>
                    <a:gd name="T11" fmla="*/ 1 h 614"/>
                    <a:gd name="T12" fmla="*/ 2 w 258"/>
                    <a:gd name="T13" fmla="*/ 1 h 614"/>
                    <a:gd name="T14" fmla="*/ 2 w 258"/>
                    <a:gd name="T15" fmla="*/ 2 h 614"/>
                    <a:gd name="T16" fmla="*/ 1 w 258"/>
                    <a:gd name="T17" fmla="*/ 2 h 614"/>
                    <a:gd name="T18" fmla="*/ 1 w 258"/>
                    <a:gd name="T19" fmla="*/ 2 h 614"/>
                    <a:gd name="T20" fmla="*/ 1 w 258"/>
                    <a:gd name="T21" fmla="*/ 2 h 614"/>
                    <a:gd name="T22" fmla="*/ 1 w 258"/>
                    <a:gd name="T23" fmla="*/ 3 h 614"/>
                    <a:gd name="T24" fmla="*/ 1 w 258"/>
                    <a:gd name="T25" fmla="*/ 3 h 614"/>
                    <a:gd name="T26" fmla="*/ 1 w 258"/>
                    <a:gd name="T27" fmla="*/ 3 h 614"/>
                    <a:gd name="T28" fmla="*/ 1 w 258"/>
                    <a:gd name="T29" fmla="*/ 5 h 614"/>
                    <a:gd name="T30" fmla="*/ 0 w 258"/>
                    <a:gd name="T31" fmla="*/ 5 h 614"/>
                    <a:gd name="T32" fmla="*/ 0 w 258"/>
                    <a:gd name="T33" fmla="*/ 5 h 614"/>
                    <a:gd name="T34" fmla="*/ 0 w 258"/>
                    <a:gd name="T35" fmla="*/ 5 h 614"/>
                    <a:gd name="T36" fmla="*/ 0 w 258"/>
                    <a:gd name="T37" fmla="*/ 5 h 614"/>
                    <a:gd name="T38" fmla="*/ 1 w 258"/>
                    <a:gd name="T39" fmla="*/ 5 h 614"/>
                    <a:gd name="T40" fmla="*/ 1 w 258"/>
                    <a:gd name="T41" fmla="*/ 6 h 614"/>
                    <a:gd name="T42" fmla="*/ 1 w 258"/>
                    <a:gd name="T43" fmla="*/ 6 h 614"/>
                    <a:gd name="T44" fmla="*/ 1 w 258"/>
                    <a:gd name="T45" fmla="*/ 6 h 614"/>
                    <a:gd name="T46" fmla="*/ 1 w 258"/>
                    <a:gd name="T47" fmla="*/ 7 h 614"/>
                    <a:gd name="T48" fmla="*/ 1 w 258"/>
                    <a:gd name="T49" fmla="*/ 7 h 614"/>
                    <a:gd name="T50" fmla="*/ 1 w 258"/>
                    <a:gd name="T51" fmla="*/ 9 h 614"/>
                    <a:gd name="T52" fmla="*/ 1 w 258"/>
                    <a:gd name="T53" fmla="*/ 9 h 614"/>
                    <a:gd name="T54" fmla="*/ 2 w 258"/>
                    <a:gd name="T55" fmla="*/ 10 h 614"/>
                    <a:gd name="T56" fmla="*/ 2 w 258"/>
                    <a:gd name="T57" fmla="*/ 10 h 614"/>
                    <a:gd name="T58" fmla="*/ 2 w 258"/>
                    <a:gd name="T59" fmla="*/ 10 h 614"/>
                    <a:gd name="T60" fmla="*/ 2 w 258"/>
                    <a:gd name="T61" fmla="*/ 10 h 614"/>
                    <a:gd name="T62" fmla="*/ 2 w 258"/>
                    <a:gd name="T63" fmla="*/ 9 h 614"/>
                    <a:gd name="T64" fmla="*/ 2 w 258"/>
                    <a:gd name="T65" fmla="*/ 9 h 614"/>
                    <a:gd name="T66" fmla="*/ 2 w 258"/>
                    <a:gd name="T67" fmla="*/ 7 h 614"/>
                    <a:gd name="T68" fmla="*/ 2 w 258"/>
                    <a:gd name="T69" fmla="*/ 7 h 614"/>
                    <a:gd name="T70" fmla="*/ 3 w 258"/>
                    <a:gd name="T71" fmla="*/ 7 h 614"/>
                    <a:gd name="T72" fmla="*/ 3 w 258"/>
                    <a:gd name="T73" fmla="*/ 6 h 614"/>
                    <a:gd name="T74" fmla="*/ 3 w 258"/>
                    <a:gd name="T75" fmla="*/ 6 h 614"/>
                    <a:gd name="T76" fmla="*/ 3 w 258"/>
                    <a:gd name="T77" fmla="*/ 6 h 614"/>
                    <a:gd name="T78" fmla="*/ 3 w 258"/>
                    <a:gd name="T79" fmla="*/ 5 h 614"/>
                    <a:gd name="T80" fmla="*/ 3 w 258"/>
                    <a:gd name="T81" fmla="*/ 5 h 614"/>
                    <a:gd name="T82" fmla="*/ 3 w 258"/>
                    <a:gd name="T83" fmla="*/ 5 h 614"/>
                    <a:gd name="T84" fmla="*/ 3 w 258"/>
                    <a:gd name="T85" fmla="*/ 5 h 614"/>
                    <a:gd name="T86" fmla="*/ 3 w 258"/>
                    <a:gd name="T87" fmla="*/ 5 h 614"/>
                    <a:gd name="T88" fmla="*/ 3 w 258"/>
                    <a:gd name="T89" fmla="*/ 3 h 614"/>
                    <a:gd name="T90" fmla="*/ 3 w 258"/>
                    <a:gd name="T91" fmla="*/ 3 h 614"/>
                    <a:gd name="T92" fmla="*/ 3 w 258"/>
                    <a:gd name="T93" fmla="*/ 3 h 614"/>
                    <a:gd name="T94" fmla="*/ 3 w 258"/>
                    <a:gd name="T95" fmla="*/ 2 h 614"/>
                    <a:gd name="T96" fmla="*/ 3 w 258"/>
                    <a:gd name="T97" fmla="*/ 2 h 614"/>
                    <a:gd name="T98" fmla="*/ 3 w 258"/>
                    <a:gd name="T99" fmla="*/ 2 h 614"/>
                    <a:gd name="T100" fmla="*/ 3 w 258"/>
                    <a:gd name="T101" fmla="*/ 1 h 614"/>
                    <a:gd name="T102" fmla="*/ 4 w 258"/>
                    <a:gd name="T103" fmla="*/ 1 h 614"/>
                    <a:gd name="T104" fmla="*/ 4 w 258"/>
                    <a:gd name="T105" fmla="*/ 1 h 614"/>
                    <a:gd name="T106" fmla="*/ 4 w 258"/>
                    <a:gd name="T107" fmla="*/ 1 h 614"/>
                    <a:gd name="T108" fmla="*/ 4 w 258"/>
                    <a:gd name="T109" fmla="*/ 1 h 614"/>
                    <a:gd name="T110" fmla="*/ 5 w 258"/>
                    <a:gd name="T111" fmla="*/ 0 h 61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58"/>
                    <a:gd name="T169" fmla="*/ 0 h 614"/>
                    <a:gd name="T170" fmla="*/ 258 w 258"/>
                    <a:gd name="T171" fmla="*/ 614 h 61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58" h="614">
                      <a:moveTo>
                        <a:pt x="258" y="0"/>
                      </a:moveTo>
                      <a:lnTo>
                        <a:pt x="258" y="0"/>
                      </a:lnTo>
                      <a:lnTo>
                        <a:pt x="255" y="0"/>
                      </a:lnTo>
                      <a:lnTo>
                        <a:pt x="251" y="0"/>
                      </a:lnTo>
                      <a:lnTo>
                        <a:pt x="249" y="2"/>
                      </a:lnTo>
                      <a:lnTo>
                        <a:pt x="245" y="4"/>
                      </a:lnTo>
                      <a:lnTo>
                        <a:pt x="241" y="6"/>
                      </a:lnTo>
                      <a:lnTo>
                        <a:pt x="238" y="6"/>
                      </a:lnTo>
                      <a:lnTo>
                        <a:pt x="234" y="8"/>
                      </a:lnTo>
                      <a:lnTo>
                        <a:pt x="228" y="10"/>
                      </a:lnTo>
                      <a:lnTo>
                        <a:pt x="224" y="12"/>
                      </a:lnTo>
                      <a:lnTo>
                        <a:pt x="219" y="12"/>
                      </a:lnTo>
                      <a:lnTo>
                        <a:pt x="213" y="14"/>
                      </a:lnTo>
                      <a:lnTo>
                        <a:pt x="207" y="17"/>
                      </a:lnTo>
                      <a:lnTo>
                        <a:pt x="203" y="19"/>
                      </a:lnTo>
                      <a:lnTo>
                        <a:pt x="196" y="21"/>
                      </a:lnTo>
                      <a:lnTo>
                        <a:pt x="190" y="23"/>
                      </a:lnTo>
                      <a:lnTo>
                        <a:pt x="184" y="25"/>
                      </a:lnTo>
                      <a:lnTo>
                        <a:pt x="179" y="29"/>
                      </a:lnTo>
                      <a:lnTo>
                        <a:pt x="173" y="31"/>
                      </a:lnTo>
                      <a:lnTo>
                        <a:pt x="169" y="33"/>
                      </a:lnTo>
                      <a:lnTo>
                        <a:pt x="163" y="36"/>
                      </a:lnTo>
                      <a:lnTo>
                        <a:pt x="158" y="38"/>
                      </a:lnTo>
                      <a:lnTo>
                        <a:pt x="154" y="40"/>
                      </a:lnTo>
                      <a:lnTo>
                        <a:pt x="148" y="44"/>
                      </a:lnTo>
                      <a:lnTo>
                        <a:pt x="144" y="46"/>
                      </a:lnTo>
                      <a:lnTo>
                        <a:pt x="141" y="48"/>
                      </a:lnTo>
                      <a:lnTo>
                        <a:pt x="135" y="52"/>
                      </a:lnTo>
                      <a:lnTo>
                        <a:pt x="133" y="55"/>
                      </a:lnTo>
                      <a:lnTo>
                        <a:pt x="129" y="57"/>
                      </a:lnTo>
                      <a:lnTo>
                        <a:pt x="127" y="61"/>
                      </a:lnTo>
                      <a:lnTo>
                        <a:pt x="122" y="65"/>
                      </a:lnTo>
                      <a:lnTo>
                        <a:pt x="120" y="69"/>
                      </a:lnTo>
                      <a:lnTo>
                        <a:pt x="116" y="74"/>
                      </a:lnTo>
                      <a:lnTo>
                        <a:pt x="114" y="80"/>
                      </a:lnTo>
                      <a:lnTo>
                        <a:pt x="110" y="84"/>
                      </a:lnTo>
                      <a:lnTo>
                        <a:pt x="108" y="88"/>
                      </a:lnTo>
                      <a:lnTo>
                        <a:pt x="106" y="91"/>
                      </a:lnTo>
                      <a:lnTo>
                        <a:pt x="106" y="95"/>
                      </a:lnTo>
                      <a:lnTo>
                        <a:pt x="104" y="101"/>
                      </a:lnTo>
                      <a:lnTo>
                        <a:pt x="103" y="105"/>
                      </a:lnTo>
                      <a:lnTo>
                        <a:pt x="101" y="109"/>
                      </a:lnTo>
                      <a:lnTo>
                        <a:pt x="99" y="112"/>
                      </a:lnTo>
                      <a:lnTo>
                        <a:pt x="95" y="116"/>
                      </a:lnTo>
                      <a:lnTo>
                        <a:pt x="93" y="120"/>
                      </a:lnTo>
                      <a:lnTo>
                        <a:pt x="89" y="124"/>
                      </a:lnTo>
                      <a:lnTo>
                        <a:pt x="87" y="126"/>
                      </a:lnTo>
                      <a:lnTo>
                        <a:pt x="82" y="129"/>
                      </a:lnTo>
                      <a:lnTo>
                        <a:pt x="78" y="133"/>
                      </a:lnTo>
                      <a:lnTo>
                        <a:pt x="72" y="135"/>
                      </a:lnTo>
                      <a:lnTo>
                        <a:pt x="66" y="139"/>
                      </a:lnTo>
                      <a:lnTo>
                        <a:pt x="59" y="141"/>
                      </a:lnTo>
                      <a:lnTo>
                        <a:pt x="55" y="145"/>
                      </a:lnTo>
                      <a:lnTo>
                        <a:pt x="49" y="148"/>
                      </a:lnTo>
                      <a:lnTo>
                        <a:pt x="44" y="150"/>
                      </a:lnTo>
                      <a:lnTo>
                        <a:pt x="38" y="152"/>
                      </a:lnTo>
                      <a:lnTo>
                        <a:pt x="32" y="154"/>
                      </a:lnTo>
                      <a:lnTo>
                        <a:pt x="27" y="156"/>
                      </a:lnTo>
                      <a:lnTo>
                        <a:pt x="25" y="156"/>
                      </a:lnTo>
                      <a:lnTo>
                        <a:pt x="21" y="158"/>
                      </a:lnTo>
                      <a:lnTo>
                        <a:pt x="17" y="158"/>
                      </a:lnTo>
                      <a:lnTo>
                        <a:pt x="15" y="160"/>
                      </a:lnTo>
                      <a:lnTo>
                        <a:pt x="15" y="162"/>
                      </a:lnTo>
                      <a:lnTo>
                        <a:pt x="15" y="164"/>
                      </a:lnTo>
                      <a:lnTo>
                        <a:pt x="13" y="167"/>
                      </a:lnTo>
                      <a:lnTo>
                        <a:pt x="13" y="169"/>
                      </a:lnTo>
                      <a:lnTo>
                        <a:pt x="13" y="173"/>
                      </a:lnTo>
                      <a:lnTo>
                        <a:pt x="13" y="179"/>
                      </a:lnTo>
                      <a:lnTo>
                        <a:pt x="11" y="183"/>
                      </a:lnTo>
                      <a:lnTo>
                        <a:pt x="9" y="188"/>
                      </a:lnTo>
                      <a:lnTo>
                        <a:pt x="9" y="194"/>
                      </a:lnTo>
                      <a:lnTo>
                        <a:pt x="9" y="200"/>
                      </a:lnTo>
                      <a:lnTo>
                        <a:pt x="9" y="202"/>
                      </a:lnTo>
                      <a:lnTo>
                        <a:pt x="7" y="205"/>
                      </a:lnTo>
                      <a:lnTo>
                        <a:pt x="7" y="207"/>
                      </a:lnTo>
                      <a:lnTo>
                        <a:pt x="7" y="211"/>
                      </a:lnTo>
                      <a:lnTo>
                        <a:pt x="7" y="215"/>
                      </a:lnTo>
                      <a:lnTo>
                        <a:pt x="7" y="219"/>
                      </a:lnTo>
                      <a:lnTo>
                        <a:pt x="7" y="223"/>
                      </a:lnTo>
                      <a:lnTo>
                        <a:pt x="7" y="226"/>
                      </a:lnTo>
                      <a:lnTo>
                        <a:pt x="6" y="228"/>
                      </a:lnTo>
                      <a:lnTo>
                        <a:pt x="6" y="232"/>
                      </a:lnTo>
                      <a:lnTo>
                        <a:pt x="6" y="234"/>
                      </a:lnTo>
                      <a:lnTo>
                        <a:pt x="6" y="240"/>
                      </a:lnTo>
                      <a:lnTo>
                        <a:pt x="6" y="243"/>
                      </a:lnTo>
                      <a:lnTo>
                        <a:pt x="4" y="245"/>
                      </a:lnTo>
                      <a:lnTo>
                        <a:pt x="4" y="249"/>
                      </a:lnTo>
                      <a:lnTo>
                        <a:pt x="4" y="255"/>
                      </a:lnTo>
                      <a:lnTo>
                        <a:pt x="2" y="257"/>
                      </a:lnTo>
                      <a:lnTo>
                        <a:pt x="2" y="261"/>
                      </a:lnTo>
                      <a:lnTo>
                        <a:pt x="2" y="264"/>
                      </a:lnTo>
                      <a:lnTo>
                        <a:pt x="2" y="268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0" y="280"/>
                      </a:lnTo>
                      <a:lnTo>
                        <a:pt x="0" y="283"/>
                      </a:lnTo>
                      <a:lnTo>
                        <a:pt x="0" y="287"/>
                      </a:lnTo>
                      <a:lnTo>
                        <a:pt x="0" y="291"/>
                      </a:lnTo>
                      <a:lnTo>
                        <a:pt x="0" y="295"/>
                      </a:lnTo>
                      <a:lnTo>
                        <a:pt x="0" y="297"/>
                      </a:lnTo>
                      <a:lnTo>
                        <a:pt x="0" y="300"/>
                      </a:lnTo>
                      <a:lnTo>
                        <a:pt x="0" y="304"/>
                      </a:lnTo>
                      <a:lnTo>
                        <a:pt x="0" y="308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0" y="319"/>
                      </a:lnTo>
                      <a:lnTo>
                        <a:pt x="0" y="321"/>
                      </a:lnTo>
                      <a:lnTo>
                        <a:pt x="0" y="325"/>
                      </a:lnTo>
                      <a:lnTo>
                        <a:pt x="0" y="327"/>
                      </a:lnTo>
                      <a:lnTo>
                        <a:pt x="0" y="333"/>
                      </a:lnTo>
                      <a:lnTo>
                        <a:pt x="0" y="337"/>
                      </a:lnTo>
                      <a:lnTo>
                        <a:pt x="0" y="339"/>
                      </a:lnTo>
                      <a:lnTo>
                        <a:pt x="0" y="344"/>
                      </a:lnTo>
                      <a:lnTo>
                        <a:pt x="0" y="350"/>
                      </a:lnTo>
                      <a:lnTo>
                        <a:pt x="0" y="356"/>
                      </a:lnTo>
                      <a:lnTo>
                        <a:pt x="2" y="359"/>
                      </a:lnTo>
                      <a:lnTo>
                        <a:pt x="2" y="365"/>
                      </a:lnTo>
                      <a:lnTo>
                        <a:pt x="4" y="369"/>
                      </a:lnTo>
                      <a:lnTo>
                        <a:pt x="6" y="373"/>
                      </a:lnTo>
                      <a:lnTo>
                        <a:pt x="6" y="378"/>
                      </a:lnTo>
                      <a:lnTo>
                        <a:pt x="7" y="382"/>
                      </a:lnTo>
                      <a:lnTo>
                        <a:pt x="7" y="384"/>
                      </a:lnTo>
                      <a:lnTo>
                        <a:pt x="9" y="388"/>
                      </a:lnTo>
                      <a:lnTo>
                        <a:pt x="9" y="394"/>
                      </a:lnTo>
                      <a:lnTo>
                        <a:pt x="11" y="396"/>
                      </a:lnTo>
                      <a:lnTo>
                        <a:pt x="13" y="399"/>
                      </a:lnTo>
                      <a:lnTo>
                        <a:pt x="15" y="403"/>
                      </a:lnTo>
                      <a:lnTo>
                        <a:pt x="17" y="407"/>
                      </a:lnTo>
                      <a:lnTo>
                        <a:pt x="19" y="409"/>
                      </a:lnTo>
                      <a:lnTo>
                        <a:pt x="21" y="413"/>
                      </a:lnTo>
                      <a:lnTo>
                        <a:pt x="21" y="416"/>
                      </a:lnTo>
                      <a:lnTo>
                        <a:pt x="25" y="420"/>
                      </a:lnTo>
                      <a:lnTo>
                        <a:pt x="25" y="422"/>
                      </a:lnTo>
                      <a:lnTo>
                        <a:pt x="27" y="426"/>
                      </a:lnTo>
                      <a:lnTo>
                        <a:pt x="28" y="430"/>
                      </a:lnTo>
                      <a:lnTo>
                        <a:pt x="30" y="434"/>
                      </a:lnTo>
                      <a:lnTo>
                        <a:pt x="32" y="437"/>
                      </a:lnTo>
                      <a:lnTo>
                        <a:pt x="34" y="441"/>
                      </a:lnTo>
                      <a:lnTo>
                        <a:pt x="36" y="445"/>
                      </a:lnTo>
                      <a:lnTo>
                        <a:pt x="38" y="449"/>
                      </a:lnTo>
                      <a:lnTo>
                        <a:pt x="40" y="453"/>
                      </a:lnTo>
                      <a:lnTo>
                        <a:pt x="40" y="458"/>
                      </a:lnTo>
                      <a:lnTo>
                        <a:pt x="44" y="462"/>
                      </a:lnTo>
                      <a:lnTo>
                        <a:pt x="44" y="466"/>
                      </a:lnTo>
                      <a:lnTo>
                        <a:pt x="46" y="472"/>
                      </a:lnTo>
                      <a:lnTo>
                        <a:pt x="46" y="477"/>
                      </a:lnTo>
                      <a:lnTo>
                        <a:pt x="47" y="483"/>
                      </a:lnTo>
                      <a:lnTo>
                        <a:pt x="49" y="489"/>
                      </a:lnTo>
                      <a:lnTo>
                        <a:pt x="49" y="494"/>
                      </a:lnTo>
                      <a:lnTo>
                        <a:pt x="51" y="500"/>
                      </a:lnTo>
                      <a:lnTo>
                        <a:pt x="53" y="506"/>
                      </a:lnTo>
                      <a:lnTo>
                        <a:pt x="53" y="511"/>
                      </a:lnTo>
                      <a:lnTo>
                        <a:pt x="55" y="519"/>
                      </a:lnTo>
                      <a:lnTo>
                        <a:pt x="57" y="523"/>
                      </a:lnTo>
                      <a:lnTo>
                        <a:pt x="57" y="529"/>
                      </a:lnTo>
                      <a:lnTo>
                        <a:pt x="57" y="536"/>
                      </a:lnTo>
                      <a:lnTo>
                        <a:pt x="59" y="542"/>
                      </a:lnTo>
                      <a:lnTo>
                        <a:pt x="59" y="548"/>
                      </a:lnTo>
                      <a:lnTo>
                        <a:pt x="61" y="553"/>
                      </a:lnTo>
                      <a:lnTo>
                        <a:pt x="63" y="559"/>
                      </a:lnTo>
                      <a:lnTo>
                        <a:pt x="63" y="565"/>
                      </a:lnTo>
                      <a:lnTo>
                        <a:pt x="63" y="570"/>
                      </a:lnTo>
                      <a:lnTo>
                        <a:pt x="63" y="576"/>
                      </a:lnTo>
                      <a:lnTo>
                        <a:pt x="65" y="580"/>
                      </a:lnTo>
                      <a:lnTo>
                        <a:pt x="65" y="586"/>
                      </a:lnTo>
                      <a:lnTo>
                        <a:pt x="65" y="589"/>
                      </a:lnTo>
                      <a:lnTo>
                        <a:pt x="65" y="595"/>
                      </a:lnTo>
                      <a:lnTo>
                        <a:pt x="66" y="599"/>
                      </a:lnTo>
                      <a:lnTo>
                        <a:pt x="66" y="601"/>
                      </a:lnTo>
                      <a:lnTo>
                        <a:pt x="66" y="605"/>
                      </a:lnTo>
                      <a:lnTo>
                        <a:pt x="66" y="606"/>
                      </a:lnTo>
                      <a:lnTo>
                        <a:pt x="68" y="610"/>
                      </a:lnTo>
                      <a:lnTo>
                        <a:pt x="68" y="614"/>
                      </a:lnTo>
                      <a:lnTo>
                        <a:pt x="70" y="612"/>
                      </a:lnTo>
                      <a:lnTo>
                        <a:pt x="70" y="608"/>
                      </a:lnTo>
                      <a:lnTo>
                        <a:pt x="72" y="605"/>
                      </a:lnTo>
                      <a:lnTo>
                        <a:pt x="72" y="601"/>
                      </a:lnTo>
                      <a:lnTo>
                        <a:pt x="74" y="599"/>
                      </a:lnTo>
                      <a:lnTo>
                        <a:pt x="76" y="595"/>
                      </a:lnTo>
                      <a:lnTo>
                        <a:pt x="78" y="591"/>
                      </a:lnTo>
                      <a:lnTo>
                        <a:pt x="80" y="587"/>
                      </a:lnTo>
                      <a:lnTo>
                        <a:pt x="82" y="584"/>
                      </a:lnTo>
                      <a:lnTo>
                        <a:pt x="84" y="580"/>
                      </a:lnTo>
                      <a:lnTo>
                        <a:pt x="85" y="576"/>
                      </a:lnTo>
                      <a:lnTo>
                        <a:pt x="87" y="570"/>
                      </a:lnTo>
                      <a:lnTo>
                        <a:pt x="89" y="567"/>
                      </a:lnTo>
                      <a:lnTo>
                        <a:pt x="91" y="561"/>
                      </a:lnTo>
                      <a:lnTo>
                        <a:pt x="93" y="557"/>
                      </a:lnTo>
                      <a:lnTo>
                        <a:pt x="95" y="551"/>
                      </a:lnTo>
                      <a:lnTo>
                        <a:pt x="97" y="546"/>
                      </a:lnTo>
                      <a:lnTo>
                        <a:pt x="101" y="540"/>
                      </a:lnTo>
                      <a:lnTo>
                        <a:pt x="103" y="534"/>
                      </a:lnTo>
                      <a:lnTo>
                        <a:pt x="104" y="532"/>
                      </a:lnTo>
                      <a:lnTo>
                        <a:pt x="106" y="529"/>
                      </a:lnTo>
                      <a:lnTo>
                        <a:pt x="106" y="525"/>
                      </a:lnTo>
                      <a:lnTo>
                        <a:pt x="108" y="521"/>
                      </a:lnTo>
                      <a:lnTo>
                        <a:pt x="110" y="515"/>
                      </a:lnTo>
                      <a:lnTo>
                        <a:pt x="114" y="510"/>
                      </a:lnTo>
                      <a:lnTo>
                        <a:pt x="114" y="506"/>
                      </a:lnTo>
                      <a:lnTo>
                        <a:pt x="116" y="502"/>
                      </a:lnTo>
                      <a:lnTo>
                        <a:pt x="116" y="498"/>
                      </a:lnTo>
                      <a:lnTo>
                        <a:pt x="120" y="496"/>
                      </a:lnTo>
                      <a:lnTo>
                        <a:pt x="120" y="492"/>
                      </a:lnTo>
                      <a:lnTo>
                        <a:pt x="122" y="489"/>
                      </a:lnTo>
                      <a:lnTo>
                        <a:pt x="122" y="485"/>
                      </a:lnTo>
                      <a:lnTo>
                        <a:pt x="123" y="483"/>
                      </a:lnTo>
                      <a:lnTo>
                        <a:pt x="125" y="479"/>
                      </a:lnTo>
                      <a:lnTo>
                        <a:pt x="125" y="475"/>
                      </a:lnTo>
                      <a:lnTo>
                        <a:pt x="127" y="472"/>
                      </a:lnTo>
                      <a:lnTo>
                        <a:pt x="127" y="468"/>
                      </a:lnTo>
                      <a:lnTo>
                        <a:pt x="129" y="464"/>
                      </a:lnTo>
                      <a:lnTo>
                        <a:pt x="131" y="460"/>
                      </a:lnTo>
                      <a:lnTo>
                        <a:pt x="131" y="458"/>
                      </a:lnTo>
                      <a:lnTo>
                        <a:pt x="133" y="454"/>
                      </a:lnTo>
                      <a:lnTo>
                        <a:pt x="133" y="451"/>
                      </a:lnTo>
                      <a:lnTo>
                        <a:pt x="135" y="447"/>
                      </a:lnTo>
                      <a:lnTo>
                        <a:pt x="135" y="441"/>
                      </a:lnTo>
                      <a:lnTo>
                        <a:pt x="139" y="439"/>
                      </a:lnTo>
                      <a:lnTo>
                        <a:pt x="139" y="435"/>
                      </a:lnTo>
                      <a:lnTo>
                        <a:pt x="141" y="432"/>
                      </a:lnTo>
                      <a:lnTo>
                        <a:pt x="141" y="428"/>
                      </a:lnTo>
                      <a:lnTo>
                        <a:pt x="142" y="426"/>
                      </a:lnTo>
                      <a:lnTo>
                        <a:pt x="144" y="420"/>
                      </a:lnTo>
                      <a:lnTo>
                        <a:pt x="144" y="416"/>
                      </a:lnTo>
                      <a:lnTo>
                        <a:pt x="146" y="415"/>
                      </a:lnTo>
                      <a:lnTo>
                        <a:pt x="146" y="411"/>
                      </a:lnTo>
                      <a:lnTo>
                        <a:pt x="148" y="407"/>
                      </a:lnTo>
                      <a:lnTo>
                        <a:pt x="150" y="403"/>
                      </a:lnTo>
                      <a:lnTo>
                        <a:pt x="150" y="399"/>
                      </a:lnTo>
                      <a:lnTo>
                        <a:pt x="152" y="396"/>
                      </a:lnTo>
                      <a:lnTo>
                        <a:pt x="152" y="394"/>
                      </a:lnTo>
                      <a:lnTo>
                        <a:pt x="152" y="390"/>
                      </a:lnTo>
                      <a:lnTo>
                        <a:pt x="154" y="386"/>
                      </a:lnTo>
                      <a:lnTo>
                        <a:pt x="154" y="382"/>
                      </a:lnTo>
                      <a:lnTo>
                        <a:pt x="158" y="377"/>
                      </a:lnTo>
                      <a:lnTo>
                        <a:pt x="160" y="371"/>
                      </a:lnTo>
                      <a:lnTo>
                        <a:pt x="160" y="365"/>
                      </a:lnTo>
                      <a:lnTo>
                        <a:pt x="163" y="358"/>
                      </a:lnTo>
                      <a:lnTo>
                        <a:pt x="163" y="354"/>
                      </a:lnTo>
                      <a:lnTo>
                        <a:pt x="165" y="348"/>
                      </a:lnTo>
                      <a:lnTo>
                        <a:pt x="167" y="342"/>
                      </a:lnTo>
                      <a:lnTo>
                        <a:pt x="169" y="339"/>
                      </a:lnTo>
                      <a:lnTo>
                        <a:pt x="169" y="335"/>
                      </a:lnTo>
                      <a:lnTo>
                        <a:pt x="171" y="331"/>
                      </a:lnTo>
                      <a:lnTo>
                        <a:pt x="171" y="327"/>
                      </a:lnTo>
                      <a:lnTo>
                        <a:pt x="171" y="323"/>
                      </a:lnTo>
                      <a:lnTo>
                        <a:pt x="173" y="321"/>
                      </a:lnTo>
                      <a:lnTo>
                        <a:pt x="173" y="319"/>
                      </a:lnTo>
                      <a:lnTo>
                        <a:pt x="175" y="316"/>
                      </a:lnTo>
                      <a:lnTo>
                        <a:pt x="175" y="314"/>
                      </a:lnTo>
                      <a:lnTo>
                        <a:pt x="173" y="312"/>
                      </a:lnTo>
                      <a:lnTo>
                        <a:pt x="173" y="306"/>
                      </a:lnTo>
                      <a:lnTo>
                        <a:pt x="173" y="302"/>
                      </a:lnTo>
                      <a:lnTo>
                        <a:pt x="171" y="297"/>
                      </a:lnTo>
                      <a:lnTo>
                        <a:pt x="171" y="295"/>
                      </a:lnTo>
                      <a:lnTo>
                        <a:pt x="171" y="291"/>
                      </a:lnTo>
                      <a:lnTo>
                        <a:pt x="171" y="287"/>
                      </a:lnTo>
                      <a:lnTo>
                        <a:pt x="171" y="281"/>
                      </a:lnTo>
                      <a:lnTo>
                        <a:pt x="169" y="278"/>
                      </a:lnTo>
                      <a:lnTo>
                        <a:pt x="169" y="274"/>
                      </a:lnTo>
                      <a:lnTo>
                        <a:pt x="169" y="268"/>
                      </a:lnTo>
                      <a:lnTo>
                        <a:pt x="169" y="262"/>
                      </a:lnTo>
                      <a:lnTo>
                        <a:pt x="169" y="257"/>
                      </a:lnTo>
                      <a:lnTo>
                        <a:pt x="167" y="251"/>
                      </a:lnTo>
                      <a:lnTo>
                        <a:pt x="167" y="245"/>
                      </a:lnTo>
                      <a:lnTo>
                        <a:pt x="167" y="242"/>
                      </a:lnTo>
                      <a:lnTo>
                        <a:pt x="167" y="238"/>
                      </a:lnTo>
                      <a:lnTo>
                        <a:pt x="167" y="234"/>
                      </a:lnTo>
                      <a:lnTo>
                        <a:pt x="167" y="232"/>
                      </a:lnTo>
                      <a:lnTo>
                        <a:pt x="167" y="228"/>
                      </a:lnTo>
                      <a:lnTo>
                        <a:pt x="167" y="226"/>
                      </a:lnTo>
                      <a:lnTo>
                        <a:pt x="167" y="223"/>
                      </a:lnTo>
                      <a:lnTo>
                        <a:pt x="167" y="219"/>
                      </a:lnTo>
                      <a:lnTo>
                        <a:pt x="167" y="215"/>
                      </a:lnTo>
                      <a:lnTo>
                        <a:pt x="167" y="213"/>
                      </a:lnTo>
                      <a:lnTo>
                        <a:pt x="167" y="209"/>
                      </a:lnTo>
                      <a:lnTo>
                        <a:pt x="167" y="205"/>
                      </a:lnTo>
                      <a:lnTo>
                        <a:pt x="167" y="202"/>
                      </a:lnTo>
                      <a:lnTo>
                        <a:pt x="167" y="198"/>
                      </a:lnTo>
                      <a:lnTo>
                        <a:pt x="167" y="194"/>
                      </a:lnTo>
                      <a:lnTo>
                        <a:pt x="169" y="192"/>
                      </a:lnTo>
                      <a:lnTo>
                        <a:pt x="169" y="188"/>
                      </a:lnTo>
                      <a:lnTo>
                        <a:pt x="169" y="185"/>
                      </a:lnTo>
                      <a:lnTo>
                        <a:pt x="169" y="181"/>
                      </a:lnTo>
                      <a:lnTo>
                        <a:pt x="169" y="177"/>
                      </a:lnTo>
                      <a:lnTo>
                        <a:pt x="169" y="173"/>
                      </a:lnTo>
                      <a:lnTo>
                        <a:pt x="169" y="169"/>
                      </a:lnTo>
                      <a:lnTo>
                        <a:pt x="171" y="167"/>
                      </a:lnTo>
                      <a:lnTo>
                        <a:pt x="171" y="164"/>
                      </a:lnTo>
                      <a:lnTo>
                        <a:pt x="171" y="160"/>
                      </a:lnTo>
                      <a:lnTo>
                        <a:pt x="171" y="156"/>
                      </a:lnTo>
                      <a:lnTo>
                        <a:pt x="173" y="152"/>
                      </a:lnTo>
                      <a:lnTo>
                        <a:pt x="173" y="148"/>
                      </a:lnTo>
                      <a:lnTo>
                        <a:pt x="173" y="145"/>
                      </a:lnTo>
                      <a:lnTo>
                        <a:pt x="175" y="141"/>
                      </a:lnTo>
                      <a:lnTo>
                        <a:pt x="177" y="137"/>
                      </a:lnTo>
                      <a:lnTo>
                        <a:pt x="179" y="133"/>
                      </a:lnTo>
                      <a:lnTo>
                        <a:pt x="179" y="129"/>
                      </a:lnTo>
                      <a:lnTo>
                        <a:pt x="179" y="126"/>
                      </a:lnTo>
                      <a:lnTo>
                        <a:pt x="180" y="122"/>
                      </a:lnTo>
                      <a:lnTo>
                        <a:pt x="182" y="118"/>
                      </a:lnTo>
                      <a:lnTo>
                        <a:pt x="184" y="114"/>
                      </a:lnTo>
                      <a:lnTo>
                        <a:pt x="186" y="112"/>
                      </a:lnTo>
                      <a:lnTo>
                        <a:pt x="188" y="109"/>
                      </a:lnTo>
                      <a:lnTo>
                        <a:pt x="190" y="105"/>
                      </a:lnTo>
                      <a:lnTo>
                        <a:pt x="190" y="101"/>
                      </a:lnTo>
                      <a:lnTo>
                        <a:pt x="192" y="99"/>
                      </a:lnTo>
                      <a:lnTo>
                        <a:pt x="194" y="93"/>
                      </a:lnTo>
                      <a:lnTo>
                        <a:pt x="196" y="91"/>
                      </a:lnTo>
                      <a:lnTo>
                        <a:pt x="198" y="88"/>
                      </a:lnTo>
                      <a:lnTo>
                        <a:pt x="199" y="84"/>
                      </a:lnTo>
                      <a:lnTo>
                        <a:pt x="201" y="80"/>
                      </a:lnTo>
                      <a:lnTo>
                        <a:pt x="203" y="76"/>
                      </a:lnTo>
                      <a:lnTo>
                        <a:pt x="205" y="74"/>
                      </a:lnTo>
                      <a:lnTo>
                        <a:pt x="207" y="71"/>
                      </a:lnTo>
                      <a:lnTo>
                        <a:pt x="209" y="67"/>
                      </a:lnTo>
                      <a:lnTo>
                        <a:pt x="213" y="63"/>
                      </a:lnTo>
                      <a:lnTo>
                        <a:pt x="215" y="57"/>
                      </a:lnTo>
                      <a:lnTo>
                        <a:pt x="220" y="52"/>
                      </a:lnTo>
                      <a:lnTo>
                        <a:pt x="222" y="46"/>
                      </a:lnTo>
                      <a:lnTo>
                        <a:pt x="226" y="42"/>
                      </a:lnTo>
                      <a:lnTo>
                        <a:pt x="230" y="36"/>
                      </a:lnTo>
                      <a:lnTo>
                        <a:pt x="234" y="31"/>
                      </a:lnTo>
                      <a:lnTo>
                        <a:pt x="236" y="25"/>
                      </a:lnTo>
                      <a:lnTo>
                        <a:pt x="239" y="21"/>
                      </a:lnTo>
                      <a:lnTo>
                        <a:pt x="243" y="17"/>
                      </a:lnTo>
                      <a:lnTo>
                        <a:pt x="247" y="14"/>
                      </a:lnTo>
                      <a:lnTo>
                        <a:pt x="249" y="12"/>
                      </a:lnTo>
                      <a:lnTo>
                        <a:pt x="251" y="8"/>
                      </a:lnTo>
                      <a:lnTo>
                        <a:pt x="253" y="6"/>
                      </a:lnTo>
                      <a:lnTo>
                        <a:pt x="255" y="4"/>
                      </a:lnTo>
                      <a:lnTo>
                        <a:pt x="25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41" name="Freeform 135"/>
                <p:cNvSpPr>
                  <a:spLocks/>
                </p:cNvSpPr>
                <p:nvPr/>
              </p:nvSpPr>
              <p:spPr bwMode="auto">
                <a:xfrm>
                  <a:off x="800" y="2788"/>
                  <a:ext cx="148" cy="359"/>
                </a:xfrm>
                <a:custGeom>
                  <a:avLst/>
                  <a:gdLst>
                    <a:gd name="T0" fmla="*/ 4 w 294"/>
                    <a:gd name="T1" fmla="*/ 0 h 719"/>
                    <a:gd name="T2" fmla="*/ 4 w 294"/>
                    <a:gd name="T3" fmla="*/ 0 h 719"/>
                    <a:gd name="T4" fmla="*/ 4 w 294"/>
                    <a:gd name="T5" fmla="*/ 0 h 719"/>
                    <a:gd name="T6" fmla="*/ 3 w 294"/>
                    <a:gd name="T7" fmla="*/ 0 h 719"/>
                    <a:gd name="T8" fmla="*/ 3 w 294"/>
                    <a:gd name="T9" fmla="*/ 0 h 719"/>
                    <a:gd name="T10" fmla="*/ 3 w 294"/>
                    <a:gd name="T11" fmla="*/ 0 h 719"/>
                    <a:gd name="T12" fmla="*/ 2 w 294"/>
                    <a:gd name="T13" fmla="*/ 0 h 719"/>
                    <a:gd name="T14" fmla="*/ 2 w 294"/>
                    <a:gd name="T15" fmla="*/ 1 h 719"/>
                    <a:gd name="T16" fmla="*/ 2 w 294"/>
                    <a:gd name="T17" fmla="*/ 1 h 719"/>
                    <a:gd name="T18" fmla="*/ 1 w 294"/>
                    <a:gd name="T19" fmla="*/ 1 h 719"/>
                    <a:gd name="T20" fmla="*/ 1 w 294"/>
                    <a:gd name="T21" fmla="*/ 1 h 719"/>
                    <a:gd name="T22" fmla="*/ 1 w 294"/>
                    <a:gd name="T23" fmla="*/ 2 h 719"/>
                    <a:gd name="T24" fmla="*/ 1 w 294"/>
                    <a:gd name="T25" fmla="*/ 2 h 719"/>
                    <a:gd name="T26" fmla="*/ 1 w 294"/>
                    <a:gd name="T27" fmla="*/ 2 h 719"/>
                    <a:gd name="T28" fmla="*/ 1 w 294"/>
                    <a:gd name="T29" fmla="*/ 2 h 719"/>
                    <a:gd name="T30" fmla="*/ 1 w 294"/>
                    <a:gd name="T31" fmla="*/ 2 h 719"/>
                    <a:gd name="T32" fmla="*/ 1 w 294"/>
                    <a:gd name="T33" fmla="*/ 3 h 719"/>
                    <a:gd name="T34" fmla="*/ 1 w 294"/>
                    <a:gd name="T35" fmla="*/ 3 h 719"/>
                    <a:gd name="T36" fmla="*/ 0 w 294"/>
                    <a:gd name="T37" fmla="*/ 4 h 719"/>
                    <a:gd name="T38" fmla="*/ 0 w 294"/>
                    <a:gd name="T39" fmla="*/ 4 h 719"/>
                    <a:gd name="T40" fmla="*/ 0 w 294"/>
                    <a:gd name="T41" fmla="*/ 5 h 719"/>
                    <a:gd name="T42" fmla="*/ 0 w 294"/>
                    <a:gd name="T43" fmla="*/ 5 h 719"/>
                    <a:gd name="T44" fmla="*/ 1 w 294"/>
                    <a:gd name="T45" fmla="*/ 5 h 719"/>
                    <a:gd name="T46" fmla="*/ 1 w 294"/>
                    <a:gd name="T47" fmla="*/ 6 h 719"/>
                    <a:gd name="T48" fmla="*/ 1 w 294"/>
                    <a:gd name="T49" fmla="*/ 6 h 719"/>
                    <a:gd name="T50" fmla="*/ 1 w 294"/>
                    <a:gd name="T51" fmla="*/ 6 h 719"/>
                    <a:gd name="T52" fmla="*/ 1 w 294"/>
                    <a:gd name="T53" fmla="*/ 7 h 719"/>
                    <a:gd name="T54" fmla="*/ 1 w 294"/>
                    <a:gd name="T55" fmla="*/ 7 h 719"/>
                    <a:gd name="T56" fmla="*/ 1 w 294"/>
                    <a:gd name="T57" fmla="*/ 7 h 719"/>
                    <a:gd name="T58" fmla="*/ 1 w 294"/>
                    <a:gd name="T59" fmla="*/ 8 h 719"/>
                    <a:gd name="T60" fmla="*/ 2 w 294"/>
                    <a:gd name="T61" fmla="*/ 8 h 719"/>
                    <a:gd name="T62" fmla="*/ 2 w 294"/>
                    <a:gd name="T63" fmla="*/ 8 h 719"/>
                    <a:gd name="T64" fmla="*/ 3 w 294"/>
                    <a:gd name="T65" fmla="*/ 9 h 719"/>
                    <a:gd name="T66" fmla="*/ 3 w 294"/>
                    <a:gd name="T67" fmla="*/ 9 h 719"/>
                    <a:gd name="T68" fmla="*/ 3 w 294"/>
                    <a:gd name="T69" fmla="*/ 10 h 719"/>
                    <a:gd name="T70" fmla="*/ 4 w 294"/>
                    <a:gd name="T71" fmla="*/ 10 h 719"/>
                    <a:gd name="T72" fmla="*/ 4 w 294"/>
                    <a:gd name="T73" fmla="*/ 10 h 719"/>
                    <a:gd name="T74" fmla="*/ 4 w 294"/>
                    <a:gd name="T75" fmla="*/ 11 h 719"/>
                    <a:gd name="T76" fmla="*/ 5 w 294"/>
                    <a:gd name="T77" fmla="*/ 7 h 719"/>
                    <a:gd name="T78" fmla="*/ 5 w 294"/>
                    <a:gd name="T79" fmla="*/ 7 h 719"/>
                    <a:gd name="T80" fmla="*/ 5 w 294"/>
                    <a:gd name="T81" fmla="*/ 6 h 719"/>
                    <a:gd name="T82" fmla="*/ 5 w 294"/>
                    <a:gd name="T83" fmla="*/ 6 h 719"/>
                    <a:gd name="T84" fmla="*/ 5 w 294"/>
                    <a:gd name="T85" fmla="*/ 6 h 719"/>
                    <a:gd name="T86" fmla="*/ 5 w 294"/>
                    <a:gd name="T87" fmla="*/ 5 h 719"/>
                    <a:gd name="T88" fmla="*/ 5 w 294"/>
                    <a:gd name="T89" fmla="*/ 5 h 719"/>
                    <a:gd name="T90" fmla="*/ 5 w 294"/>
                    <a:gd name="T91" fmla="*/ 4 h 719"/>
                    <a:gd name="T92" fmla="*/ 5 w 294"/>
                    <a:gd name="T93" fmla="*/ 4 h 719"/>
                    <a:gd name="T94" fmla="*/ 5 w 294"/>
                    <a:gd name="T95" fmla="*/ 4 h 719"/>
                    <a:gd name="T96" fmla="*/ 5 w 294"/>
                    <a:gd name="T97" fmla="*/ 3 h 719"/>
                    <a:gd name="T98" fmla="*/ 5 w 294"/>
                    <a:gd name="T99" fmla="*/ 3 h 719"/>
                    <a:gd name="T100" fmla="*/ 5 w 294"/>
                    <a:gd name="T101" fmla="*/ 3 h 719"/>
                    <a:gd name="T102" fmla="*/ 5 w 294"/>
                    <a:gd name="T103" fmla="*/ 2 h 719"/>
                    <a:gd name="T104" fmla="*/ 5 w 294"/>
                    <a:gd name="T105" fmla="*/ 2 h 719"/>
                    <a:gd name="T106" fmla="*/ 5 w 294"/>
                    <a:gd name="T107" fmla="*/ 2 h 719"/>
                    <a:gd name="T108" fmla="*/ 5 w 294"/>
                    <a:gd name="T109" fmla="*/ 2 h 719"/>
                    <a:gd name="T110" fmla="*/ 5 w 294"/>
                    <a:gd name="T111" fmla="*/ 1 h 719"/>
                    <a:gd name="T112" fmla="*/ 5 w 294"/>
                    <a:gd name="T113" fmla="*/ 1 h 719"/>
                    <a:gd name="T114" fmla="*/ 5 w 294"/>
                    <a:gd name="T115" fmla="*/ 1 h 719"/>
                    <a:gd name="T116" fmla="*/ 5 w 294"/>
                    <a:gd name="T117" fmla="*/ 0 h 719"/>
                    <a:gd name="T118" fmla="*/ 5 w 294"/>
                    <a:gd name="T119" fmla="*/ 0 h 719"/>
                    <a:gd name="T120" fmla="*/ 5 w 294"/>
                    <a:gd name="T121" fmla="*/ 0 h 71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94"/>
                    <a:gd name="T184" fmla="*/ 0 h 719"/>
                    <a:gd name="T185" fmla="*/ 294 w 294"/>
                    <a:gd name="T186" fmla="*/ 719 h 71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94" h="719">
                      <a:moveTo>
                        <a:pt x="258" y="4"/>
                      </a:moveTo>
                      <a:lnTo>
                        <a:pt x="258" y="2"/>
                      </a:lnTo>
                      <a:lnTo>
                        <a:pt x="254" y="2"/>
                      </a:lnTo>
                      <a:lnTo>
                        <a:pt x="252" y="2"/>
                      </a:lnTo>
                      <a:lnTo>
                        <a:pt x="249" y="2"/>
                      </a:lnTo>
                      <a:lnTo>
                        <a:pt x="245" y="0"/>
                      </a:lnTo>
                      <a:lnTo>
                        <a:pt x="239" y="0"/>
                      </a:lnTo>
                      <a:lnTo>
                        <a:pt x="233" y="0"/>
                      </a:lnTo>
                      <a:lnTo>
                        <a:pt x="228" y="0"/>
                      </a:lnTo>
                      <a:lnTo>
                        <a:pt x="224" y="0"/>
                      </a:lnTo>
                      <a:lnTo>
                        <a:pt x="220" y="0"/>
                      </a:lnTo>
                      <a:lnTo>
                        <a:pt x="216" y="0"/>
                      </a:lnTo>
                      <a:lnTo>
                        <a:pt x="214" y="0"/>
                      </a:lnTo>
                      <a:lnTo>
                        <a:pt x="209" y="0"/>
                      </a:lnTo>
                      <a:lnTo>
                        <a:pt x="207" y="0"/>
                      </a:lnTo>
                      <a:lnTo>
                        <a:pt x="203" y="0"/>
                      </a:lnTo>
                      <a:lnTo>
                        <a:pt x="199" y="0"/>
                      </a:lnTo>
                      <a:lnTo>
                        <a:pt x="195" y="0"/>
                      </a:lnTo>
                      <a:lnTo>
                        <a:pt x="192" y="2"/>
                      </a:lnTo>
                      <a:lnTo>
                        <a:pt x="188" y="2"/>
                      </a:lnTo>
                      <a:lnTo>
                        <a:pt x="184" y="2"/>
                      </a:lnTo>
                      <a:lnTo>
                        <a:pt x="180" y="4"/>
                      </a:lnTo>
                      <a:lnTo>
                        <a:pt x="176" y="6"/>
                      </a:lnTo>
                      <a:lnTo>
                        <a:pt x="173" y="6"/>
                      </a:lnTo>
                      <a:lnTo>
                        <a:pt x="171" y="8"/>
                      </a:lnTo>
                      <a:lnTo>
                        <a:pt x="167" y="10"/>
                      </a:lnTo>
                      <a:lnTo>
                        <a:pt x="163" y="10"/>
                      </a:lnTo>
                      <a:lnTo>
                        <a:pt x="159" y="14"/>
                      </a:lnTo>
                      <a:lnTo>
                        <a:pt x="157" y="16"/>
                      </a:lnTo>
                      <a:lnTo>
                        <a:pt x="152" y="19"/>
                      </a:lnTo>
                      <a:lnTo>
                        <a:pt x="146" y="23"/>
                      </a:lnTo>
                      <a:lnTo>
                        <a:pt x="140" y="27"/>
                      </a:lnTo>
                      <a:lnTo>
                        <a:pt x="137" y="33"/>
                      </a:lnTo>
                      <a:lnTo>
                        <a:pt x="133" y="38"/>
                      </a:lnTo>
                      <a:lnTo>
                        <a:pt x="127" y="46"/>
                      </a:lnTo>
                      <a:lnTo>
                        <a:pt x="121" y="50"/>
                      </a:lnTo>
                      <a:lnTo>
                        <a:pt x="117" y="57"/>
                      </a:lnTo>
                      <a:lnTo>
                        <a:pt x="114" y="63"/>
                      </a:lnTo>
                      <a:lnTo>
                        <a:pt x="108" y="69"/>
                      </a:lnTo>
                      <a:lnTo>
                        <a:pt x="102" y="75"/>
                      </a:lnTo>
                      <a:lnTo>
                        <a:pt x="97" y="80"/>
                      </a:lnTo>
                      <a:lnTo>
                        <a:pt x="91" y="88"/>
                      </a:lnTo>
                      <a:lnTo>
                        <a:pt x="87" y="92"/>
                      </a:lnTo>
                      <a:lnTo>
                        <a:pt x="83" y="95"/>
                      </a:lnTo>
                      <a:lnTo>
                        <a:pt x="81" y="97"/>
                      </a:lnTo>
                      <a:lnTo>
                        <a:pt x="76" y="99"/>
                      </a:lnTo>
                      <a:lnTo>
                        <a:pt x="74" y="103"/>
                      </a:lnTo>
                      <a:lnTo>
                        <a:pt x="70" y="103"/>
                      </a:lnTo>
                      <a:lnTo>
                        <a:pt x="68" y="107"/>
                      </a:lnTo>
                      <a:lnTo>
                        <a:pt x="62" y="109"/>
                      </a:lnTo>
                      <a:lnTo>
                        <a:pt x="60" y="111"/>
                      </a:lnTo>
                      <a:lnTo>
                        <a:pt x="57" y="113"/>
                      </a:lnTo>
                      <a:lnTo>
                        <a:pt x="53" y="114"/>
                      </a:lnTo>
                      <a:lnTo>
                        <a:pt x="51" y="116"/>
                      </a:lnTo>
                      <a:lnTo>
                        <a:pt x="45" y="118"/>
                      </a:lnTo>
                      <a:lnTo>
                        <a:pt x="40" y="122"/>
                      </a:lnTo>
                      <a:lnTo>
                        <a:pt x="34" y="126"/>
                      </a:lnTo>
                      <a:lnTo>
                        <a:pt x="28" y="126"/>
                      </a:lnTo>
                      <a:lnTo>
                        <a:pt x="24" y="128"/>
                      </a:lnTo>
                      <a:lnTo>
                        <a:pt x="19" y="130"/>
                      </a:lnTo>
                      <a:lnTo>
                        <a:pt x="15" y="133"/>
                      </a:lnTo>
                      <a:lnTo>
                        <a:pt x="11" y="133"/>
                      </a:lnTo>
                      <a:lnTo>
                        <a:pt x="9" y="135"/>
                      </a:lnTo>
                      <a:lnTo>
                        <a:pt x="7" y="135"/>
                      </a:lnTo>
                      <a:lnTo>
                        <a:pt x="7" y="137"/>
                      </a:lnTo>
                      <a:lnTo>
                        <a:pt x="7" y="139"/>
                      </a:lnTo>
                      <a:lnTo>
                        <a:pt x="7" y="143"/>
                      </a:lnTo>
                      <a:lnTo>
                        <a:pt x="5" y="147"/>
                      </a:lnTo>
                      <a:lnTo>
                        <a:pt x="5" y="152"/>
                      </a:lnTo>
                      <a:lnTo>
                        <a:pt x="5" y="154"/>
                      </a:lnTo>
                      <a:lnTo>
                        <a:pt x="5" y="158"/>
                      </a:lnTo>
                      <a:lnTo>
                        <a:pt x="5" y="162"/>
                      </a:lnTo>
                      <a:lnTo>
                        <a:pt x="5" y="166"/>
                      </a:lnTo>
                      <a:lnTo>
                        <a:pt x="5" y="170"/>
                      </a:lnTo>
                      <a:lnTo>
                        <a:pt x="5" y="173"/>
                      </a:lnTo>
                      <a:lnTo>
                        <a:pt x="3" y="177"/>
                      </a:lnTo>
                      <a:lnTo>
                        <a:pt x="3" y="181"/>
                      </a:lnTo>
                      <a:lnTo>
                        <a:pt x="3" y="185"/>
                      </a:lnTo>
                      <a:lnTo>
                        <a:pt x="3" y="189"/>
                      </a:lnTo>
                      <a:lnTo>
                        <a:pt x="3" y="192"/>
                      </a:lnTo>
                      <a:lnTo>
                        <a:pt x="3" y="198"/>
                      </a:lnTo>
                      <a:lnTo>
                        <a:pt x="2" y="204"/>
                      </a:lnTo>
                      <a:lnTo>
                        <a:pt x="2" y="208"/>
                      </a:lnTo>
                      <a:lnTo>
                        <a:pt x="2" y="213"/>
                      </a:lnTo>
                      <a:lnTo>
                        <a:pt x="2" y="217"/>
                      </a:lnTo>
                      <a:lnTo>
                        <a:pt x="2" y="223"/>
                      </a:lnTo>
                      <a:lnTo>
                        <a:pt x="2" y="229"/>
                      </a:lnTo>
                      <a:lnTo>
                        <a:pt x="2" y="234"/>
                      </a:lnTo>
                      <a:lnTo>
                        <a:pt x="2" y="240"/>
                      </a:lnTo>
                      <a:lnTo>
                        <a:pt x="0" y="246"/>
                      </a:lnTo>
                      <a:lnTo>
                        <a:pt x="0" y="249"/>
                      </a:lnTo>
                      <a:lnTo>
                        <a:pt x="0" y="257"/>
                      </a:lnTo>
                      <a:lnTo>
                        <a:pt x="0" y="263"/>
                      </a:lnTo>
                      <a:lnTo>
                        <a:pt x="0" y="267"/>
                      </a:lnTo>
                      <a:lnTo>
                        <a:pt x="0" y="274"/>
                      </a:lnTo>
                      <a:lnTo>
                        <a:pt x="0" y="280"/>
                      </a:lnTo>
                      <a:lnTo>
                        <a:pt x="0" y="286"/>
                      </a:lnTo>
                      <a:lnTo>
                        <a:pt x="0" y="291"/>
                      </a:lnTo>
                      <a:lnTo>
                        <a:pt x="0" y="297"/>
                      </a:lnTo>
                      <a:lnTo>
                        <a:pt x="0" y="303"/>
                      </a:lnTo>
                      <a:lnTo>
                        <a:pt x="0" y="310"/>
                      </a:lnTo>
                      <a:lnTo>
                        <a:pt x="0" y="314"/>
                      </a:lnTo>
                      <a:lnTo>
                        <a:pt x="0" y="322"/>
                      </a:lnTo>
                      <a:lnTo>
                        <a:pt x="0" y="327"/>
                      </a:lnTo>
                      <a:lnTo>
                        <a:pt x="0" y="333"/>
                      </a:lnTo>
                      <a:lnTo>
                        <a:pt x="0" y="339"/>
                      </a:lnTo>
                      <a:lnTo>
                        <a:pt x="0" y="344"/>
                      </a:lnTo>
                      <a:lnTo>
                        <a:pt x="0" y="350"/>
                      </a:lnTo>
                      <a:lnTo>
                        <a:pt x="0" y="356"/>
                      </a:lnTo>
                      <a:lnTo>
                        <a:pt x="0" y="360"/>
                      </a:lnTo>
                      <a:lnTo>
                        <a:pt x="2" y="367"/>
                      </a:lnTo>
                      <a:lnTo>
                        <a:pt x="2" y="373"/>
                      </a:lnTo>
                      <a:lnTo>
                        <a:pt x="2" y="379"/>
                      </a:lnTo>
                      <a:lnTo>
                        <a:pt x="2" y="384"/>
                      </a:lnTo>
                      <a:lnTo>
                        <a:pt x="3" y="388"/>
                      </a:lnTo>
                      <a:lnTo>
                        <a:pt x="3" y="394"/>
                      </a:lnTo>
                      <a:lnTo>
                        <a:pt x="5" y="400"/>
                      </a:lnTo>
                      <a:lnTo>
                        <a:pt x="5" y="403"/>
                      </a:lnTo>
                      <a:lnTo>
                        <a:pt x="5" y="409"/>
                      </a:lnTo>
                      <a:lnTo>
                        <a:pt x="7" y="413"/>
                      </a:lnTo>
                      <a:lnTo>
                        <a:pt x="7" y="419"/>
                      </a:lnTo>
                      <a:lnTo>
                        <a:pt x="7" y="422"/>
                      </a:lnTo>
                      <a:lnTo>
                        <a:pt x="9" y="428"/>
                      </a:lnTo>
                      <a:lnTo>
                        <a:pt x="9" y="432"/>
                      </a:lnTo>
                      <a:lnTo>
                        <a:pt x="9" y="436"/>
                      </a:lnTo>
                      <a:lnTo>
                        <a:pt x="11" y="439"/>
                      </a:lnTo>
                      <a:lnTo>
                        <a:pt x="13" y="443"/>
                      </a:lnTo>
                      <a:lnTo>
                        <a:pt x="13" y="447"/>
                      </a:lnTo>
                      <a:lnTo>
                        <a:pt x="13" y="453"/>
                      </a:lnTo>
                      <a:lnTo>
                        <a:pt x="15" y="455"/>
                      </a:lnTo>
                      <a:lnTo>
                        <a:pt x="15" y="458"/>
                      </a:lnTo>
                      <a:lnTo>
                        <a:pt x="17" y="462"/>
                      </a:lnTo>
                      <a:lnTo>
                        <a:pt x="19" y="466"/>
                      </a:lnTo>
                      <a:lnTo>
                        <a:pt x="21" y="468"/>
                      </a:lnTo>
                      <a:lnTo>
                        <a:pt x="21" y="472"/>
                      </a:lnTo>
                      <a:lnTo>
                        <a:pt x="22" y="476"/>
                      </a:lnTo>
                      <a:lnTo>
                        <a:pt x="24" y="479"/>
                      </a:lnTo>
                      <a:lnTo>
                        <a:pt x="26" y="483"/>
                      </a:lnTo>
                      <a:lnTo>
                        <a:pt x="28" y="489"/>
                      </a:lnTo>
                      <a:lnTo>
                        <a:pt x="34" y="495"/>
                      </a:lnTo>
                      <a:lnTo>
                        <a:pt x="38" y="498"/>
                      </a:lnTo>
                      <a:lnTo>
                        <a:pt x="40" y="504"/>
                      </a:lnTo>
                      <a:lnTo>
                        <a:pt x="43" y="508"/>
                      </a:lnTo>
                      <a:lnTo>
                        <a:pt x="47" y="512"/>
                      </a:lnTo>
                      <a:lnTo>
                        <a:pt x="51" y="517"/>
                      </a:lnTo>
                      <a:lnTo>
                        <a:pt x="55" y="519"/>
                      </a:lnTo>
                      <a:lnTo>
                        <a:pt x="59" y="523"/>
                      </a:lnTo>
                      <a:lnTo>
                        <a:pt x="62" y="527"/>
                      </a:lnTo>
                      <a:lnTo>
                        <a:pt x="68" y="531"/>
                      </a:lnTo>
                      <a:lnTo>
                        <a:pt x="72" y="534"/>
                      </a:lnTo>
                      <a:lnTo>
                        <a:pt x="76" y="538"/>
                      </a:lnTo>
                      <a:lnTo>
                        <a:pt x="81" y="542"/>
                      </a:lnTo>
                      <a:lnTo>
                        <a:pt x="87" y="546"/>
                      </a:lnTo>
                      <a:lnTo>
                        <a:pt x="91" y="550"/>
                      </a:lnTo>
                      <a:lnTo>
                        <a:pt x="95" y="554"/>
                      </a:lnTo>
                      <a:lnTo>
                        <a:pt x="100" y="557"/>
                      </a:lnTo>
                      <a:lnTo>
                        <a:pt x="106" y="561"/>
                      </a:lnTo>
                      <a:lnTo>
                        <a:pt x="110" y="565"/>
                      </a:lnTo>
                      <a:lnTo>
                        <a:pt x="116" y="569"/>
                      </a:lnTo>
                      <a:lnTo>
                        <a:pt x="121" y="574"/>
                      </a:lnTo>
                      <a:lnTo>
                        <a:pt x="127" y="578"/>
                      </a:lnTo>
                      <a:lnTo>
                        <a:pt x="133" y="584"/>
                      </a:lnTo>
                      <a:lnTo>
                        <a:pt x="137" y="588"/>
                      </a:lnTo>
                      <a:lnTo>
                        <a:pt x="142" y="593"/>
                      </a:lnTo>
                      <a:lnTo>
                        <a:pt x="148" y="599"/>
                      </a:lnTo>
                      <a:lnTo>
                        <a:pt x="154" y="605"/>
                      </a:lnTo>
                      <a:lnTo>
                        <a:pt x="159" y="611"/>
                      </a:lnTo>
                      <a:lnTo>
                        <a:pt x="165" y="616"/>
                      </a:lnTo>
                      <a:lnTo>
                        <a:pt x="171" y="622"/>
                      </a:lnTo>
                      <a:lnTo>
                        <a:pt x="175" y="628"/>
                      </a:lnTo>
                      <a:lnTo>
                        <a:pt x="180" y="633"/>
                      </a:lnTo>
                      <a:lnTo>
                        <a:pt x="186" y="639"/>
                      </a:lnTo>
                      <a:lnTo>
                        <a:pt x="190" y="645"/>
                      </a:lnTo>
                      <a:lnTo>
                        <a:pt x="195" y="650"/>
                      </a:lnTo>
                      <a:lnTo>
                        <a:pt x="201" y="656"/>
                      </a:lnTo>
                      <a:lnTo>
                        <a:pt x="205" y="662"/>
                      </a:lnTo>
                      <a:lnTo>
                        <a:pt x="211" y="668"/>
                      </a:lnTo>
                      <a:lnTo>
                        <a:pt x="214" y="673"/>
                      </a:lnTo>
                      <a:lnTo>
                        <a:pt x="218" y="677"/>
                      </a:lnTo>
                      <a:lnTo>
                        <a:pt x="222" y="683"/>
                      </a:lnTo>
                      <a:lnTo>
                        <a:pt x="226" y="687"/>
                      </a:lnTo>
                      <a:lnTo>
                        <a:pt x="228" y="692"/>
                      </a:lnTo>
                      <a:lnTo>
                        <a:pt x="232" y="696"/>
                      </a:lnTo>
                      <a:lnTo>
                        <a:pt x="235" y="700"/>
                      </a:lnTo>
                      <a:lnTo>
                        <a:pt x="239" y="704"/>
                      </a:lnTo>
                      <a:lnTo>
                        <a:pt x="241" y="707"/>
                      </a:lnTo>
                      <a:lnTo>
                        <a:pt x="243" y="709"/>
                      </a:lnTo>
                      <a:lnTo>
                        <a:pt x="245" y="711"/>
                      </a:lnTo>
                      <a:lnTo>
                        <a:pt x="247" y="715"/>
                      </a:lnTo>
                      <a:lnTo>
                        <a:pt x="249" y="717"/>
                      </a:lnTo>
                      <a:lnTo>
                        <a:pt x="251" y="719"/>
                      </a:lnTo>
                      <a:lnTo>
                        <a:pt x="273" y="582"/>
                      </a:lnTo>
                      <a:lnTo>
                        <a:pt x="294" y="481"/>
                      </a:lnTo>
                      <a:lnTo>
                        <a:pt x="294" y="479"/>
                      </a:lnTo>
                      <a:lnTo>
                        <a:pt x="294" y="474"/>
                      </a:lnTo>
                      <a:lnTo>
                        <a:pt x="294" y="468"/>
                      </a:lnTo>
                      <a:lnTo>
                        <a:pt x="294" y="466"/>
                      </a:lnTo>
                      <a:lnTo>
                        <a:pt x="294" y="462"/>
                      </a:lnTo>
                      <a:lnTo>
                        <a:pt x="294" y="457"/>
                      </a:lnTo>
                      <a:lnTo>
                        <a:pt x="294" y="453"/>
                      </a:lnTo>
                      <a:lnTo>
                        <a:pt x="294" y="449"/>
                      </a:lnTo>
                      <a:lnTo>
                        <a:pt x="294" y="445"/>
                      </a:lnTo>
                      <a:lnTo>
                        <a:pt x="294" y="439"/>
                      </a:lnTo>
                      <a:lnTo>
                        <a:pt x="294" y="436"/>
                      </a:lnTo>
                      <a:lnTo>
                        <a:pt x="294" y="430"/>
                      </a:lnTo>
                      <a:lnTo>
                        <a:pt x="294" y="424"/>
                      </a:lnTo>
                      <a:lnTo>
                        <a:pt x="294" y="419"/>
                      </a:lnTo>
                      <a:lnTo>
                        <a:pt x="294" y="413"/>
                      </a:lnTo>
                      <a:lnTo>
                        <a:pt x="292" y="409"/>
                      </a:lnTo>
                      <a:lnTo>
                        <a:pt x="292" y="403"/>
                      </a:lnTo>
                      <a:lnTo>
                        <a:pt x="292" y="398"/>
                      </a:lnTo>
                      <a:lnTo>
                        <a:pt x="292" y="392"/>
                      </a:lnTo>
                      <a:lnTo>
                        <a:pt x="292" y="386"/>
                      </a:lnTo>
                      <a:lnTo>
                        <a:pt x="292" y="381"/>
                      </a:lnTo>
                      <a:lnTo>
                        <a:pt x="292" y="373"/>
                      </a:lnTo>
                      <a:lnTo>
                        <a:pt x="290" y="369"/>
                      </a:lnTo>
                      <a:lnTo>
                        <a:pt x="290" y="362"/>
                      </a:lnTo>
                      <a:lnTo>
                        <a:pt x="290" y="358"/>
                      </a:lnTo>
                      <a:lnTo>
                        <a:pt x="290" y="352"/>
                      </a:lnTo>
                      <a:lnTo>
                        <a:pt x="290" y="348"/>
                      </a:lnTo>
                      <a:lnTo>
                        <a:pt x="289" y="343"/>
                      </a:lnTo>
                      <a:lnTo>
                        <a:pt x="289" y="337"/>
                      </a:lnTo>
                      <a:lnTo>
                        <a:pt x="287" y="333"/>
                      </a:lnTo>
                      <a:lnTo>
                        <a:pt x="285" y="327"/>
                      </a:lnTo>
                      <a:lnTo>
                        <a:pt x="285" y="324"/>
                      </a:lnTo>
                      <a:lnTo>
                        <a:pt x="283" y="320"/>
                      </a:lnTo>
                      <a:lnTo>
                        <a:pt x="283" y="314"/>
                      </a:lnTo>
                      <a:lnTo>
                        <a:pt x="283" y="310"/>
                      </a:lnTo>
                      <a:lnTo>
                        <a:pt x="281" y="306"/>
                      </a:lnTo>
                      <a:lnTo>
                        <a:pt x="279" y="303"/>
                      </a:lnTo>
                      <a:lnTo>
                        <a:pt x="279" y="297"/>
                      </a:lnTo>
                      <a:lnTo>
                        <a:pt x="277" y="293"/>
                      </a:lnTo>
                      <a:lnTo>
                        <a:pt x="277" y="289"/>
                      </a:lnTo>
                      <a:lnTo>
                        <a:pt x="275" y="286"/>
                      </a:lnTo>
                      <a:lnTo>
                        <a:pt x="273" y="280"/>
                      </a:lnTo>
                      <a:lnTo>
                        <a:pt x="273" y="278"/>
                      </a:lnTo>
                      <a:lnTo>
                        <a:pt x="271" y="272"/>
                      </a:lnTo>
                      <a:lnTo>
                        <a:pt x="270" y="268"/>
                      </a:lnTo>
                      <a:lnTo>
                        <a:pt x="270" y="265"/>
                      </a:lnTo>
                      <a:lnTo>
                        <a:pt x="268" y="259"/>
                      </a:lnTo>
                      <a:lnTo>
                        <a:pt x="266" y="253"/>
                      </a:lnTo>
                      <a:lnTo>
                        <a:pt x="266" y="249"/>
                      </a:lnTo>
                      <a:lnTo>
                        <a:pt x="264" y="246"/>
                      </a:lnTo>
                      <a:lnTo>
                        <a:pt x="264" y="240"/>
                      </a:lnTo>
                      <a:lnTo>
                        <a:pt x="262" y="234"/>
                      </a:lnTo>
                      <a:lnTo>
                        <a:pt x="262" y="229"/>
                      </a:lnTo>
                      <a:lnTo>
                        <a:pt x="260" y="223"/>
                      </a:lnTo>
                      <a:lnTo>
                        <a:pt x="260" y="217"/>
                      </a:lnTo>
                      <a:lnTo>
                        <a:pt x="260" y="215"/>
                      </a:lnTo>
                      <a:lnTo>
                        <a:pt x="260" y="211"/>
                      </a:lnTo>
                      <a:lnTo>
                        <a:pt x="258" y="208"/>
                      </a:lnTo>
                      <a:lnTo>
                        <a:pt x="258" y="204"/>
                      </a:lnTo>
                      <a:lnTo>
                        <a:pt x="258" y="202"/>
                      </a:lnTo>
                      <a:lnTo>
                        <a:pt x="258" y="198"/>
                      </a:lnTo>
                      <a:lnTo>
                        <a:pt x="258" y="196"/>
                      </a:lnTo>
                      <a:lnTo>
                        <a:pt x="258" y="192"/>
                      </a:lnTo>
                      <a:lnTo>
                        <a:pt x="258" y="189"/>
                      </a:lnTo>
                      <a:lnTo>
                        <a:pt x="258" y="185"/>
                      </a:lnTo>
                      <a:lnTo>
                        <a:pt x="258" y="181"/>
                      </a:lnTo>
                      <a:lnTo>
                        <a:pt x="258" y="177"/>
                      </a:lnTo>
                      <a:lnTo>
                        <a:pt x="256" y="173"/>
                      </a:lnTo>
                      <a:lnTo>
                        <a:pt x="256" y="170"/>
                      </a:lnTo>
                      <a:lnTo>
                        <a:pt x="256" y="166"/>
                      </a:lnTo>
                      <a:lnTo>
                        <a:pt x="256" y="162"/>
                      </a:lnTo>
                      <a:lnTo>
                        <a:pt x="256" y="158"/>
                      </a:lnTo>
                      <a:lnTo>
                        <a:pt x="256" y="154"/>
                      </a:lnTo>
                      <a:lnTo>
                        <a:pt x="256" y="149"/>
                      </a:lnTo>
                      <a:lnTo>
                        <a:pt x="256" y="147"/>
                      </a:lnTo>
                      <a:lnTo>
                        <a:pt x="256" y="141"/>
                      </a:lnTo>
                      <a:lnTo>
                        <a:pt x="256" y="139"/>
                      </a:lnTo>
                      <a:lnTo>
                        <a:pt x="256" y="133"/>
                      </a:lnTo>
                      <a:lnTo>
                        <a:pt x="256" y="130"/>
                      </a:lnTo>
                      <a:lnTo>
                        <a:pt x="256" y="126"/>
                      </a:lnTo>
                      <a:lnTo>
                        <a:pt x="256" y="122"/>
                      </a:lnTo>
                      <a:lnTo>
                        <a:pt x="256" y="118"/>
                      </a:lnTo>
                      <a:lnTo>
                        <a:pt x="256" y="114"/>
                      </a:lnTo>
                      <a:lnTo>
                        <a:pt x="256" y="111"/>
                      </a:lnTo>
                      <a:lnTo>
                        <a:pt x="256" y="107"/>
                      </a:lnTo>
                      <a:lnTo>
                        <a:pt x="256" y="103"/>
                      </a:lnTo>
                      <a:lnTo>
                        <a:pt x="256" y="99"/>
                      </a:lnTo>
                      <a:lnTo>
                        <a:pt x="256" y="95"/>
                      </a:lnTo>
                      <a:lnTo>
                        <a:pt x="256" y="92"/>
                      </a:lnTo>
                      <a:lnTo>
                        <a:pt x="256" y="88"/>
                      </a:lnTo>
                      <a:lnTo>
                        <a:pt x="256" y="84"/>
                      </a:lnTo>
                      <a:lnTo>
                        <a:pt x="256" y="80"/>
                      </a:lnTo>
                      <a:lnTo>
                        <a:pt x="256" y="76"/>
                      </a:lnTo>
                      <a:lnTo>
                        <a:pt x="256" y="73"/>
                      </a:lnTo>
                      <a:lnTo>
                        <a:pt x="256" y="71"/>
                      </a:lnTo>
                      <a:lnTo>
                        <a:pt x="256" y="65"/>
                      </a:lnTo>
                      <a:lnTo>
                        <a:pt x="256" y="63"/>
                      </a:lnTo>
                      <a:lnTo>
                        <a:pt x="256" y="59"/>
                      </a:lnTo>
                      <a:lnTo>
                        <a:pt x="256" y="56"/>
                      </a:lnTo>
                      <a:lnTo>
                        <a:pt x="256" y="48"/>
                      </a:lnTo>
                      <a:lnTo>
                        <a:pt x="256" y="44"/>
                      </a:lnTo>
                      <a:lnTo>
                        <a:pt x="256" y="37"/>
                      </a:lnTo>
                      <a:lnTo>
                        <a:pt x="256" y="33"/>
                      </a:lnTo>
                      <a:lnTo>
                        <a:pt x="256" y="27"/>
                      </a:lnTo>
                      <a:lnTo>
                        <a:pt x="258" y="21"/>
                      </a:lnTo>
                      <a:lnTo>
                        <a:pt x="258" y="18"/>
                      </a:lnTo>
                      <a:lnTo>
                        <a:pt x="258" y="14"/>
                      </a:lnTo>
                      <a:lnTo>
                        <a:pt x="258" y="10"/>
                      </a:lnTo>
                      <a:lnTo>
                        <a:pt x="258" y="8"/>
                      </a:lnTo>
                      <a:lnTo>
                        <a:pt x="258" y="6"/>
                      </a:lnTo>
                      <a:lnTo>
                        <a:pt x="258" y="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42" name="Freeform 136"/>
                <p:cNvSpPr>
                  <a:spLocks/>
                </p:cNvSpPr>
                <p:nvPr/>
              </p:nvSpPr>
              <p:spPr bwMode="auto">
                <a:xfrm>
                  <a:off x="699" y="2873"/>
                  <a:ext cx="225" cy="479"/>
                </a:xfrm>
                <a:custGeom>
                  <a:avLst/>
                  <a:gdLst>
                    <a:gd name="T0" fmla="*/ 2 w 451"/>
                    <a:gd name="T1" fmla="*/ 1 h 957"/>
                    <a:gd name="T2" fmla="*/ 1 w 451"/>
                    <a:gd name="T3" fmla="*/ 1 h 957"/>
                    <a:gd name="T4" fmla="*/ 1 w 451"/>
                    <a:gd name="T5" fmla="*/ 2 h 957"/>
                    <a:gd name="T6" fmla="*/ 1 w 451"/>
                    <a:gd name="T7" fmla="*/ 2 h 957"/>
                    <a:gd name="T8" fmla="*/ 0 w 451"/>
                    <a:gd name="T9" fmla="*/ 3 h 957"/>
                    <a:gd name="T10" fmla="*/ 0 w 451"/>
                    <a:gd name="T11" fmla="*/ 3 h 957"/>
                    <a:gd name="T12" fmla="*/ 0 w 451"/>
                    <a:gd name="T13" fmla="*/ 4 h 957"/>
                    <a:gd name="T14" fmla="*/ 0 w 451"/>
                    <a:gd name="T15" fmla="*/ 4 h 957"/>
                    <a:gd name="T16" fmla="*/ 0 w 451"/>
                    <a:gd name="T17" fmla="*/ 5 h 957"/>
                    <a:gd name="T18" fmla="*/ 0 w 451"/>
                    <a:gd name="T19" fmla="*/ 5 h 957"/>
                    <a:gd name="T20" fmla="*/ 0 w 451"/>
                    <a:gd name="T21" fmla="*/ 6 h 957"/>
                    <a:gd name="T22" fmla="*/ 0 w 451"/>
                    <a:gd name="T23" fmla="*/ 6 h 957"/>
                    <a:gd name="T24" fmla="*/ 0 w 451"/>
                    <a:gd name="T25" fmla="*/ 7 h 957"/>
                    <a:gd name="T26" fmla="*/ 0 w 451"/>
                    <a:gd name="T27" fmla="*/ 8 h 957"/>
                    <a:gd name="T28" fmla="*/ 0 w 451"/>
                    <a:gd name="T29" fmla="*/ 9 h 957"/>
                    <a:gd name="T30" fmla="*/ 0 w 451"/>
                    <a:gd name="T31" fmla="*/ 10 h 957"/>
                    <a:gd name="T32" fmla="*/ 0 w 451"/>
                    <a:gd name="T33" fmla="*/ 11 h 957"/>
                    <a:gd name="T34" fmla="*/ 0 w 451"/>
                    <a:gd name="T35" fmla="*/ 11 h 957"/>
                    <a:gd name="T36" fmla="*/ 1 w 451"/>
                    <a:gd name="T37" fmla="*/ 12 h 957"/>
                    <a:gd name="T38" fmla="*/ 1 w 451"/>
                    <a:gd name="T39" fmla="*/ 12 h 957"/>
                    <a:gd name="T40" fmla="*/ 2 w 451"/>
                    <a:gd name="T41" fmla="*/ 13 h 957"/>
                    <a:gd name="T42" fmla="*/ 2 w 451"/>
                    <a:gd name="T43" fmla="*/ 13 h 957"/>
                    <a:gd name="T44" fmla="*/ 3 w 451"/>
                    <a:gd name="T45" fmla="*/ 13 h 957"/>
                    <a:gd name="T46" fmla="*/ 4 w 451"/>
                    <a:gd name="T47" fmla="*/ 14 h 957"/>
                    <a:gd name="T48" fmla="*/ 4 w 451"/>
                    <a:gd name="T49" fmla="*/ 14 h 957"/>
                    <a:gd name="T50" fmla="*/ 5 w 451"/>
                    <a:gd name="T51" fmla="*/ 14 h 957"/>
                    <a:gd name="T52" fmla="*/ 6 w 451"/>
                    <a:gd name="T53" fmla="*/ 15 h 957"/>
                    <a:gd name="T54" fmla="*/ 6 w 451"/>
                    <a:gd name="T55" fmla="*/ 15 h 957"/>
                    <a:gd name="T56" fmla="*/ 7 w 451"/>
                    <a:gd name="T57" fmla="*/ 15 h 957"/>
                    <a:gd name="T58" fmla="*/ 6 w 451"/>
                    <a:gd name="T59" fmla="*/ 15 h 957"/>
                    <a:gd name="T60" fmla="*/ 6 w 451"/>
                    <a:gd name="T61" fmla="*/ 15 h 957"/>
                    <a:gd name="T62" fmla="*/ 6 w 451"/>
                    <a:gd name="T63" fmla="*/ 14 h 957"/>
                    <a:gd name="T64" fmla="*/ 6 w 451"/>
                    <a:gd name="T65" fmla="*/ 14 h 957"/>
                    <a:gd name="T66" fmla="*/ 6 w 451"/>
                    <a:gd name="T67" fmla="*/ 13 h 957"/>
                    <a:gd name="T68" fmla="*/ 6 w 451"/>
                    <a:gd name="T69" fmla="*/ 13 h 957"/>
                    <a:gd name="T70" fmla="*/ 6 w 451"/>
                    <a:gd name="T71" fmla="*/ 12 h 957"/>
                    <a:gd name="T72" fmla="*/ 6 w 451"/>
                    <a:gd name="T73" fmla="*/ 12 h 957"/>
                    <a:gd name="T74" fmla="*/ 6 w 451"/>
                    <a:gd name="T75" fmla="*/ 11 h 957"/>
                    <a:gd name="T76" fmla="*/ 6 w 451"/>
                    <a:gd name="T77" fmla="*/ 11 h 957"/>
                    <a:gd name="T78" fmla="*/ 6 w 451"/>
                    <a:gd name="T79" fmla="*/ 10 h 957"/>
                    <a:gd name="T80" fmla="*/ 6 w 451"/>
                    <a:gd name="T81" fmla="*/ 10 h 957"/>
                    <a:gd name="T82" fmla="*/ 5 w 451"/>
                    <a:gd name="T83" fmla="*/ 9 h 957"/>
                    <a:gd name="T84" fmla="*/ 5 w 451"/>
                    <a:gd name="T85" fmla="*/ 9 h 957"/>
                    <a:gd name="T86" fmla="*/ 5 w 451"/>
                    <a:gd name="T87" fmla="*/ 9 h 957"/>
                    <a:gd name="T88" fmla="*/ 4 w 451"/>
                    <a:gd name="T89" fmla="*/ 8 h 957"/>
                    <a:gd name="T90" fmla="*/ 4 w 451"/>
                    <a:gd name="T91" fmla="*/ 8 h 957"/>
                    <a:gd name="T92" fmla="*/ 4 w 451"/>
                    <a:gd name="T93" fmla="*/ 7 h 957"/>
                    <a:gd name="T94" fmla="*/ 3 w 451"/>
                    <a:gd name="T95" fmla="*/ 7 h 957"/>
                    <a:gd name="T96" fmla="*/ 3 w 451"/>
                    <a:gd name="T97" fmla="*/ 6 h 957"/>
                    <a:gd name="T98" fmla="*/ 2 w 451"/>
                    <a:gd name="T99" fmla="*/ 6 h 957"/>
                    <a:gd name="T100" fmla="*/ 2 w 451"/>
                    <a:gd name="T101" fmla="*/ 5 h 957"/>
                    <a:gd name="T102" fmla="*/ 2 w 451"/>
                    <a:gd name="T103" fmla="*/ 5 h 957"/>
                    <a:gd name="T104" fmla="*/ 2 w 451"/>
                    <a:gd name="T105" fmla="*/ 4 h 957"/>
                    <a:gd name="T106" fmla="*/ 2 w 451"/>
                    <a:gd name="T107" fmla="*/ 4 h 957"/>
                    <a:gd name="T108" fmla="*/ 2 w 451"/>
                    <a:gd name="T109" fmla="*/ 3 h 957"/>
                    <a:gd name="T110" fmla="*/ 2 w 451"/>
                    <a:gd name="T111" fmla="*/ 2 h 957"/>
                    <a:gd name="T112" fmla="*/ 2 w 451"/>
                    <a:gd name="T113" fmla="*/ 1 h 957"/>
                    <a:gd name="T114" fmla="*/ 2 w 451"/>
                    <a:gd name="T115" fmla="*/ 1 h 957"/>
                    <a:gd name="T116" fmla="*/ 2 w 451"/>
                    <a:gd name="T117" fmla="*/ 1 h 95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51"/>
                    <a:gd name="T178" fmla="*/ 0 h 957"/>
                    <a:gd name="T179" fmla="*/ 451 w 451"/>
                    <a:gd name="T180" fmla="*/ 957 h 957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51" h="957">
                      <a:moveTo>
                        <a:pt x="179" y="0"/>
                      </a:moveTo>
                      <a:lnTo>
                        <a:pt x="177" y="0"/>
                      </a:lnTo>
                      <a:lnTo>
                        <a:pt x="175" y="1"/>
                      </a:lnTo>
                      <a:lnTo>
                        <a:pt x="171" y="1"/>
                      </a:lnTo>
                      <a:lnTo>
                        <a:pt x="168" y="5"/>
                      </a:lnTo>
                      <a:lnTo>
                        <a:pt x="164" y="9"/>
                      </a:lnTo>
                      <a:lnTo>
                        <a:pt x="158" y="13"/>
                      </a:lnTo>
                      <a:lnTo>
                        <a:pt x="154" y="15"/>
                      </a:lnTo>
                      <a:lnTo>
                        <a:pt x="150" y="19"/>
                      </a:lnTo>
                      <a:lnTo>
                        <a:pt x="149" y="20"/>
                      </a:lnTo>
                      <a:lnTo>
                        <a:pt x="147" y="24"/>
                      </a:lnTo>
                      <a:lnTo>
                        <a:pt x="141" y="26"/>
                      </a:lnTo>
                      <a:lnTo>
                        <a:pt x="137" y="30"/>
                      </a:lnTo>
                      <a:lnTo>
                        <a:pt x="133" y="34"/>
                      </a:lnTo>
                      <a:lnTo>
                        <a:pt x="129" y="39"/>
                      </a:lnTo>
                      <a:lnTo>
                        <a:pt x="126" y="43"/>
                      </a:lnTo>
                      <a:lnTo>
                        <a:pt x="122" y="47"/>
                      </a:lnTo>
                      <a:lnTo>
                        <a:pt x="116" y="51"/>
                      </a:lnTo>
                      <a:lnTo>
                        <a:pt x="112" y="57"/>
                      </a:lnTo>
                      <a:lnTo>
                        <a:pt x="109" y="62"/>
                      </a:lnTo>
                      <a:lnTo>
                        <a:pt x="105" y="66"/>
                      </a:lnTo>
                      <a:lnTo>
                        <a:pt x="99" y="72"/>
                      </a:lnTo>
                      <a:lnTo>
                        <a:pt x="95" y="77"/>
                      </a:lnTo>
                      <a:lnTo>
                        <a:pt x="91" y="83"/>
                      </a:lnTo>
                      <a:lnTo>
                        <a:pt x="86" y="89"/>
                      </a:lnTo>
                      <a:lnTo>
                        <a:pt x="84" y="93"/>
                      </a:lnTo>
                      <a:lnTo>
                        <a:pt x="82" y="96"/>
                      </a:lnTo>
                      <a:lnTo>
                        <a:pt x="80" y="100"/>
                      </a:lnTo>
                      <a:lnTo>
                        <a:pt x="78" y="102"/>
                      </a:lnTo>
                      <a:lnTo>
                        <a:pt x="76" y="106"/>
                      </a:lnTo>
                      <a:lnTo>
                        <a:pt x="74" y="110"/>
                      </a:lnTo>
                      <a:lnTo>
                        <a:pt x="72" y="114"/>
                      </a:lnTo>
                      <a:lnTo>
                        <a:pt x="69" y="117"/>
                      </a:lnTo>
                      <a:lnTo>
                        <a:pt x="67" y="119"/>
                      </a:lnTo>
                      <a:lnTo>
                        <a:pt x="67" y="125"/>
                      </a:lnTo>
                      <a:lnTo>
                        <a:pt x="65" y="127"/>
                      </a:lnTo>
                      <a:lnTo>
                        <a:pt x="63" y="133"/>
                      </a:lnTo>
                      <a:lnTo>
                        <a:pt x="59" y="136"/>
                      </a:lnTo>
                      <a:lnTo>
                        <a:pt x="59" y="138"/>
                      </a:lnTo>
                      <a:lnTo>
                        <a:pt x="55" y="142"/>
                      </a:lnTo>
                      <a:lnTo>
                        <a:pt x="53" y="146"/>
                      </a:lnTo>
                      <a:lnTo>
                        <a:pt x="53" y="150"/>
                      </a:lnTo>
                      <a:lnTo>
                        <a:pt x="50" y="153"/>
                      </a:lnTo>
                      <a:lnTo>
                        <a:pt x="50" y="157"/>
                      </a:lnTo>
                      <a:lnTo>
                        <a:pt x="48" y="163"/>
                      </a:lnTo>
                      <a:lnTo>
                        <a:pt x="46" y="165"/>
                      </a:lnTo>
                      <a:lnTo>
                        <a:pt x="44" y="169"/>
                      </a:lnTo>
                      <a:lnTo>
                        <a:pt x="42" y="172"/>
                      </a:lnTo>
                      <a:lnTo>
                        <a:pt x="40" y="176"/>
                      </a:lnTo>
                      <a:lnTo>
                        <a:pt x="38" y="180"/>
                      </a:lnTo>
                      <a:lnTo>
                        <a:pt x="36" y="184"/>
                      </a:lnTo>
                      <a:lnTo>
                        <a:pt x="34" y="188"/>
                      </a:lnTo>
                      <a:lnTo>
                        <a:pt x="34" y="193"/>
                      </a:lnTo>
                      <a:lnTo>
                        <a:pt x="33" y="195"/>
                      </a:lnTo>
                      <a:lnTo>
                        <a:pt x="31" y="199"/>
                      </a:lnTo>
                      <a:lnTo>
                        <a:pt x="29" y="203"/>
                      </a:lnTo>
                      <a:lnTo>
                        <a:pt x="27" y="207"/>
                      </a:lnTo>
                      <a:lnTo>
                        <a:pt x="27" y="210"/>
                      </a:lnTo>
                      <a:lnTo>
                        <a:pt x="25" y="214"/>
                      </a:lnTo>
                      <a:lnTo>
                        <a:pt x="23" y="218"/>
                      </a:lnTo>
                      <a:lnTo>
                        <a:pt x="23" y="222"/>
                      </a:lnTo>
                      <a:lnTo>
                        <a:pt x="21" y="226"/>
                      </a:lnTo>
                      <a:lnTo>
                        <a:pt x="19" y="228"/>
                      </a:lnTo>
                      <a:lnTo>
                        <a:pt x="17" y="231"/>
                      </a:lnTo>
                      <a:lnTo>
                        <a:pt x="17" y="235"/>
                      </a:lnTo>
                      <a:lnTo>
                        <a:pt x="15" y="241"/>
                      </a:lnTo>
                      <a:lnTo>
                        <a:pt x="12" y="247"/>
                      </a:lnTo>
                      <a:lnTo>
                        <a:pt x="10" y="252"/>
                      </a:lnTo>
                      <a:lnTo>
                        <a:pt x="8" y="258"/>
                      </a:lnTo>
                      <a:lnTo>
                        <a:pt x="8" y="264"/>
                      </a:lnTo>
                      <a:lnTo>
                        <a:pt x="6" y="267"/>
                      </a:lnTo>
                      <a:lnTo>
                        <a:pt x="4" y="271"/>
                      </a:lnTo>
                      <a:lnTo>
                        <a:pt x="2" y="275"/>
                      </a:lnTo>
                      <a:lnTo>
                        <a:pt x="2" y="279"/>
                      </a:lnTo>
                      <a:lnTo>
                        <a:pt x="2" y="281"/>
                      </a:lnTo>
                      <a:lnTo>
                        <a:pt x="0" y="285"/>
                      </a:lnTo>
                      <a:lnTo>
                        <a:pt x="0" y="286"/>
                      </a:lnTo>
                      <a:lnTo>
                        <a:pt x="0" y="288"/>
                      </a:lnTo>
                      <a:lnTo>
                        <a:pt x="0" y="290"/>
                      </a:lnTo>
                      <a:lnTo>
                        <a:pt x="0" y="296"/>
                      </a:lnTo>
                      <a:lnTo>
                        <a:pt x="0" y="302"/>
                      </a:lnTo>
                      <a:lnTo>
                        <a:pt x="0" y="307"/>
                      </a:lnTo>
                      <a:lnTo>
                        <a:pt x="0" y="309"/>
                      </a:lnTo>
                      <a:lnTo>
                        <a:pt x="0" y="313"/>
                      </a:lnTo>
                      <a:lnTo>
                        <a:pt x="0" y="319"/>
                      </a:lnTo>
                      <a:lnTo>
                        <a:pt x="0" y="323"/>
                      </a:lnTo>
                      <a:lnTo>
                        <a:pt x="0" y="326"/>
                      </a:lnTo>
                      <a:lnTo>
                        <a:pt x="0" y="330"/>
                      </a:lnTo>
                      <a:lnTo>
                        <a:pt x="0" y="336"/>
                      </a:lnTo>
                      <a:lnTo>
                        <a:pt x="2" y="340"/>
                      </a:lnTo>
                      <a:lnTo>
                        <a:pt x="2" y="345"/>
                      </a:lnTo>
                      <a:lnTo>
                        <a:pt x="2" y="351"/>
                      </a:lnTo>
                      <a:lnTo>
                        <a:pt x="2" y="357"/>
                      </a:lnTo>
                      <a:lnTo>
                        <a:pt x="2" y="362"/>
                      </a:lnTo>
                      <a:lnTo>
                        <a:pt x="2" y="368"/>
                      </a:lnTo>
                      <a:lnTo>
                        <a:pt x="2" y="374"/>
                      </a:lnTo>
                      <a:lnTo>
                        <a:pt x="4" y="380"/>
                      </a:lnTo>
                      <a:lnTo>
                        <a:pt x="4" y="385"/>
                      </a:lnTo>
                      <a:lnTo>
                        <a:pt x="4" y="391"/>
                      </a:lnTo>
                      <a:lnTo>
                        <a:pt x="4" y="399"/>
                      </a:lnTo>
                      <a:lnTo>
                        <a:pt x="4" y="404"/>
                      </a:lnTo>
                      <a:lnTo>
                        <a:pt x="6" y="414"/>
                      </a:lnTo>
                      <a:lnTo>
                        <a:pt x="6" y="420"/>
                      </a:lnTo>
                      <a:lnTo>
                        <a:pt x="8" y="425"/>
                      </a:lnTo>
                      <a:lnTo>
                        <a:pt x="8" y="433"/>
                      </a:lnTo>
                      <a:lnTo>
                        <a:pt x="8" y="440"/>
                      </a:lnTo>
                      <a:lnTo>
                        <a:pt x="8" y="446"/>
                      </a:lnTo>
                      <a:lnTo>
                        <a:pt x="10" y="454"/>
                      </a:lnTo>
                      <a:lnTo>
                        <a:pt x="10" y="459"/>
                      </a:lnTo>
                      <a:lnTo>
                        <a:pt x="10" y="467"/>
                      </a:lnTo>
                      <a:lnTo>
                        <a:pt x="10" y="475"/>
                      </a:lnTo>
                      <a:lnTo>
                        <a:pt x="12" y="482"/>
                      </a:lnTo>
                      <a:lnTo>
                        <a:pt x="12" y="490"/>
                      </a:lnTo>
                      <a:lnTo>
                        <a:pt x="14" y="497"/>
                      </a:lnTo>
                      <a:lnTo>
                        <a:pt x="15" y="503"/>
                      </a:lnTo>
                      <a:lnTo>
                        <a:pt x="15" y="511"/>
                      </a:lnTo>
                      <a:lnTo>
                        <a:pt x="15" y="520"/>
                      </a:lnTo>
                      <a:lnTo>
                        <a:pt x="17" y="526"/>
                      </a:lnTo>
                      <a:lnTo>
                        <a:pt x="17" y="534"/>
                      </a:lnTo>
                      <a:lnTo>
                        <a:pt x="19" y="541"/>
                      </a:lnTo>
                      <a:lnTo>
                        <a:pt x="21" y="547"/>
                      </a:lnTo>
                      <a:lnTo>
                        <a:pt x="21" y="554"/>
                      </a:lnTo>
                      <a:lnTo>
                        <a:pt x="23" y="562"/>
                      </a:lnTo>
                      <a:lnTo>
                        <a:pt x="23" y="568"/>
                      </a:lnTo>
                      <a:lnTo>
                        <a:pt x="25" y="575"/>
                      </a:lnTo>
                      <a:lnTo>
                        <a:pt x="27" y="583"/>
                      </a:lnTo>
                      <a:lnTo>
                        <a:pt x="27" y="591"/>
                      </a:lnTo>
                      <a:lnTo>
                        <a:pt x="29" y="596"/>
                      </a:lnTo>
                      <a:lnTo>
                        <a:pt x="31" y="602"/>
                      </a:lnTo>
                      <a:lnTo>
                        <a:pt x="33" y="610"/>
                      </a:lnTo>
                      <a:lnTo>
                        <a:pt x="34" y="615"/>
                      </a:lnTo>
                      <a:lnTo>
                        <a:pt x="36" y="623"/>
                      </a:lnTo>
                      <a:lnTo>
                        <a:pt x="36" y="629"/>
                      </a:lnTo>
                      <a:lnTo>
                        <a:pt x="40" y="634"/>
                      </a:lnTo>
                      <a:lnTo>
                        <a:pt x="40" y="640"/>
                      </a:lnTo>
                      <a:lnTo>
                        <a:pt x="42" y="646"/>
                      </a:lnTo>
                      <a:lnTo>
                        <a:pt x="44" y="651"/>
                      </a:lnTo>
                      <a:lnTo>
                        <a:pt x="46" y="657"/>
                      </a:lnTo>
                      <a:lnTo>
                        <a:pt x="48" y="661"/>
                      </a:lnTo>
                      <a:lnTo>
                        <a:pt x="50" y="667"/>
                      </a:lnTo>
                      <a:lnTo>
                        <a:pt x="50" y="672"/>
                      </a:lnTo>
                      <a:lnTo>
                        <a:pt x="53" y="678"/>
                      </a:lnTo>
                      <a:lnTo>
                        <a:pt x="55" y="682"/>
                      </a:lnTo>
                      <a:lnTo>
                        <a:pt x="55" y="686"/>
                      </a:lnTo>
                      <a:lnTo>
                        <a:pt x="59" y="691"/>
                      </a:lnTo>
                      <a:lnTo>
                        <a:pt x="61" y="697"/>
                      </a:lnTo>
                      <a:lnTo>
                        <a:pt x="63" y="699"/>
                      </a:lnTo>
                      <a:lnTo>
                        <a:pt x="65" y="705"/>
                      </a:lnTo>
                      <a:lnTo>
                        <a:pt x="67" y="708"/>
                      </a:lnTo>
                      <a:lnTo>
                        <a:pt x="69" y="712"/>
                      </a:lnTo>
                      <a:lnTo>
                        <a:pt x="72" y="716"/>
                      </a:lnTo>
                      <a:lnTo>
                        <a:pt x="74" y="720"/>
                      </a:lnTo>
                      <a:lnTo>
                        <a:pt x="76" y="724"/>
                      </a:lnTo>
                      <a:lnTo>
                        <a:pt x="78" y="727"/>
                      </a:lnTo>
                      <a:lnTo>
                        <a:pt x="80" y="729"/>
                      </a:lnTo>
                      <a:lnTo>
                        <a:pt x="84" y="735"/>
                      </a:lnTo>
                      <a:lnTo>
                        <a:pt x="86" y="737"/>
                      </a:lnTo>
                      <a:lnTo>
                        <a:pt x="90" y="741"/>
                      </a:lnTo>
                      <a:lnTo>
                        <a:pt x="93" y="746"/>
                      </a:lnTo>
                      <a:lnTo>
                        <a:pt x="99" y="752"/>
                      </a:lnTo>
                      <a:lnTo>
                        <a:pt x="105" y="758"/>
                      </a:lnTo>
                      <a:lnTo>
                        <a:pt x="110" y="764"/>
                      </a:lnTo>
                      <a:lnTo>
                        <a:pt x="114" y="767"/>
                      </a:lnTo>
                      <a:lnTo>
                        <a:pt x="120" y="773"/>
                      </a:lnTo>
                      <a:lnTo>
                        <a:pt x="126" y="775"/>
                      </a:lnTo>
                      <a:lnTo>
                        <a:pt x="131" y="781"/>
                      </a:lnTo>
                      <a:lnTo>
                        <a:pt x="135" y="784"/>
                      </a:lnTo>
                      <a:lnTo>
                        <a:pt x="141" y="786"/>
                      </a:lnTo>
                      <a:lnTo>
                        <a:pt x="147" y="790"/>
                      </a:lnTo>
                      <a:lnTo>
                        <a:pt x="152" y="794"/>
                      </a:lnTo>
                      <a:lnTo>
                        <a:pt x="158" y="798"/>
                      </a:lnTo>
                      <a:lnTo>
                        <a:pt x="164" y="800"/>
                      </a:lnTo>
                      <a:lnTo>
                        <a:pt x="169" y="803"/>
                      </a:lnTo>
                      <a:lnTo>
                        <a:pt x="175" y="805"/>
                      </a:lnTo>
                      <a:lnTo>
                        <a:pt x="181" y="807"/>
                      </a:lnTo>
                      <a:lnTo>
                        <a:pt x="187" y="809"/>
                      </a:lnTo>
                      <a:lnTo>
                        <a:pt x="192" y="811"/>
                      </a:lnTo>
                      <a:lnTo>
                        <a:pt x="198" y="815"/>
                      </a:lnTo>
                      <a:lnTo>
                        <a:pt x="204" y="817"/>
                      </a:lnTo>
                      <a:lnTo>
                        <a:pt x="209" y="819"/>
                      </a:lnTo>
                      <a:lnTo>
                        <a:pt x="215" y="819"/>
                      </a:lnTo>
                      <a:lnTo>
                        <a:pt x="221" y="822"/>
                      </a:lnTo>
                      <a:lnTo>
                        <a:pt x="226" y="824"/>
                      </a:lnTo>
                      <a:lnTo>
                        <a:pt x="232" y="824"/>
                      </a:lnTo>
                      <a:lnTo>
                        <a:pt x="238" y="828"/>
                      </a:lnTo>
                      <a:lnTo>
                        <a:pt x="244" y="830"/>
                      </a:lnTo>
                      <a:lnTo>
                        <a:pt x="247" y="832"/>
                      </a:lnTo>
                      <a:lnTo>
                        <a:pt x="253" y="832"/>
                      </a:lnTo>
                      <a:lnTo>
                        <a:pt x="259" y="836"/>
                      </a:lnTo>
                      <a:lnTo>
                        <a:pt x="263" y="838"/>
                      </a:lnTo>
                      <a:lnTo>
                        <a:pt x="268" y="838"/>
                      </a:lnTo>
                      <a:lnTo>
                        <a:pt x="274" y="841"/>
                      </a:lnTo>
                      <a:lnTo>
                        <a:pt x="280" y="843"/>
                      </a:lnTo>
                      <a:lnTo>
                        <a:pt x="285" y="845"/>
                      </a:lnTo>
                      <a:lnTo>
                        <a:pt x="291" y="847"/>
                      </a:lnTo>
                      <a:lnTo>
                        <a:pt x="295" y="849"/>
                      </a:lnTo>
                      <a:lnTo>
                        <a:pt x="301" y="851"/>
                      </a:lnTo>
                      <a:lnTo>
                        <a:pt x="304" y="853"/>
                      </a:lnTo>
                      <a:lnTo>
                        <a:pt x="310" y="855"/>
                      </a:lnTo>
                      <a:lnTo>
                        <a:pt x="314" y="857"/>
                      </a:lnTo>
                      <a:lnTo>
                        <a:pt x="320" y="860"/>
                      </a:lnTo>
                      <a:lnTo>
                        <a:pt x="325" y="862"/>
                      </a:lnTo>
                      <a:lnTo>
                        <a:pt x="329" y="862"/>
                      </a:lnTo>
                      <a:lnTo>
                        <a:pt x="333" y="866"/>
                      </a:lnTo>
                      <a:lnTo>
                        <a:pt x="339" y="868"/>
                      </a:lnTo>
                      <a:lnTo>
                        <a:pt x="344" y="870"/>
                      </a:lnTo>
                      <a:lnTo>
                        <a:pt x="348" y="874"/>
                      </a:lnTo>
                      <a:lnTo>
                        <a:pt x="354" y="876"/>
                      </a:lnTo>
                      <a:lnTo>
                        <a:pt x="358" y="879"/>
                      </a:lnTo>
                      <a:lnTo>
                        <a:pt x="361" y="881"/>
                      </a:lnTo>
                      <a:lnTo>
                        <a:pt x="367" y="885"/>
                      </a:lnTo>
                      <a:lnTo>
                        <a:pt x="371" y="887"/>
                      </a:lnTo>
                      <a:lnTo>
                        <a:pt x="375" y="889"/>
                      </a:lnTo>
                      <a:lnTo>
                        <a:pt x="379" y="893"/>
                      </a:lnTo>
                      <a:lnTo>
                        <a:pt x="382" y="897"/>
                      </a:lnTo>
                      <a:lnTo>
                        <a:pt x="388" y="900"/>
                      </a:lnTo>
                      <a:lnTo>
                        <a:pt x="392" y="902"/>
                      </a:lnTo>
                      <a:lnTo>
                        <a:pt x="396" y="906"/>
                      </a:lnTo>
                      <a:lnTo>
                        <a:pt x="399" y="910"/>
                      </a:lnTo>
                      <a:lnTo>
                        <a:pt x="403" y="912"/>
                      </a:lnTo>
                      <a:lnTo>
                        <a:pt x="407" y="916"/>
                      </a:lnTo>
                      <a:lnTo>
                        <a:pt x="411" y="919"/>
                      </a:lnTo>
                      <a:lnTo>
                        <a:pt x="413" y="923"/>
                      </a:lnTo>
                      <a:lnTo>
                        <a:pt x="417" y="925"/>
                      </a:lnTo>
                      <a:lnTo>
                        <a:pt x="420" y="929"/>
                      </a:lnTo>
                      <a:lnTo>
                        <a:pt x="424" y="931"/>
                      </a:lnTo>
                      <a:lnTo>
                        <a:pt x="430" y="936"/>
                      </a:lnTo>
                      <a:lnTo>
                        <a:pt x="434" y="942"/>
                      </a:lnTo>
                      <a:lnTo>
                        <a:pt x="439" y="946"/>
                      </a:lnTo>
                      <a:lnTo>
                        <a:pt x="443" y="950"/>
                      </a:lnTo>
                      <a:lnTo>
                        <a:pt x="445" y="954"/>
                      </a:lnTo>
                      <a:lnTo>
                        <a:pt x="449" y="955"/>
                      </a:lnTo>
                      <a:lnTo>
                        <a:pt x="449" y="957"/>
                      </a:lnTo>
                      <a:lnTo>
                        <a:pt x="451" y="957"/>
                      </a:lnTo>
                      <a:lnTo>
                        <a:pt x="449" y="955"/>
                      </a:lnTo>
                      <a:lnTo>
                        <a:pt x="449" y="952"/>
                      </a:lnTo>
                      <a:lnTo>
                        <a:pt x="447" y="948"/>
                      </a:lnTo>
                      <a:lnTo>
                        <a:pt x="445" y="944"/>
                      </a:lnTo>
                      <a:lnTo>
                        <a:pt x="445" y="942"/>
                      </a:lnTo>
                      <a:lnTo>
                        <a:pt x="443" y="938"/>
                      </a:lnTo>
                      <a:lnTo>
                        <a:pt x="443" y="936"/>
                      </a:lnTo>
                      <a:lnTo>
                        <a:pt x="443" y="931"/>
                      </a:lnTo>
                      <a:lnTo>
                        <a:pt x="441" y="929"/>
                      </a:lnTo>
                      <a:lnTo>
                        <a:pt x="441" y="923"/>
                      </a:lnTo>
                      <a:lnTo>
                        <a:pt x="439" y="919"/>
                      </a:lnTo>
                      <a:lnTo>
                        <a:pt x="439" y="914"/>
                      </a:lnTo>
                      <a:lnTo>
                        <a:pt x="437" y="910"/>
                      </a:lnTo>
                      <a:lnTo>
                        <a:pt x="437" y="904"/>
                      </a:lnTo>
                      <a:lnTo>
                        <a:pt x="436" y="900"/>
                      </a:lnTo>
                      <a:lnTo>
                        <a:pt x="434" y="895"/>
                      </a:lnTo>
                      <a:lnTo>
                        <a:pt x="434" y="889"/>
                      </a:lnTo>
                      <a:lnTo>
                        <a:pt x="434" y="883"/>
                      </a:lnTo>
                      <a:lnTo>
                        <a:pt x="432" y="878"/>
                      </a:lnTo>
                      <a:lnTo>
                        <a:pt x="432" y="874"/>
                      </a:lnTo>
                      <a:lnTo>
                        <a:pt x="432" y="870"/>
                      </a:lnTo>
                      <a:lnTo>
                        <a:pt x="432" y="868"/>
                      </a:lnTo>
                      <a:lnTo>
                        <a:pt x="432" y="864"/>
                      </a:lnTo>
                      <a:lnTo>
                        <a:pt x="430" y="859"/>
                      </a:lnTo>
                      <a:lnTo>
                        <a:pt x="430" y="851"/>
                      </a:lnTo>
                      <a:lnTo>
                        <a:pt x="428" y="849"/>
                      </a:lnTo>
                      <a:lnTo>
                        <a:pt x="428" y="845"/>
                      </a:lnTo>
                      <a:lnTo>
                        <a:pt x="426" y="841"/>
                      </a:lnTo>
                      <a:lnTo>
                        <a:pt x="426" y="838"/>
                      </a:lnTo>
                      <a:lnTo>
                        <a:pt x="426" y="836"/>
                      </a:lnTo>
                      <a:lnTo>
                        <a:pt x="426" y="832"/>
                      </a:lnTo>
                      <a:lnTo>
                        <a:pt x="426" y="828"/>
                      </a:lnTo>
                      <a:lnTo>
                        <a:pt x="426" y="824"/>
                      </a:lnTo>
                      <a:lnTo>
                        <a:pt x="426" y="822"/>
                      </a:lnTo>
                      <a:lnTo>
                        <a:pt x="426" y="819"/>
                      </a:lnTo>
                      <a:lnTo>
                        <a:pt x="424" y="815"/>
                      </a:lnTo>
                      <a:lnTo>
                        <a:pt x="424" y="811"/>
                      </a:lnTo>
                      <a:lnTo>
                        <a:pt x="424" y="807"/>
                      </a:lnTo>
                      <a:lnTo>
                        <a:pt x="424" y="803"/>
                      </a:lnTo>
                      <a:lnTo>
                        <a:pt x="424" y="800"/>
                      </a:lnTo>
                      <a:lnTo>
                        <a:pt x="424" y="798"/>
                      </a:lnTo>
                      <a:lnTo>
                        <a:pt x="424" y="792"/>
                      </a:lnTo>
                      <a:lnTo>
                        <a:pt x="424" y="788"/>
                      </a:lnTo>
                      <a:lnTo>
                        <a:pt x="424" y="786"/>
                      </a:lnTo>
                      <a:lnTo>
                        <a:pt x="424" y="783"/>
                      </a:lnTo>
                      <a:lnTo>
                        <a:pt x="424" y="779"/>
                      </a:lnTo>
                      <a:lnTo>
                        <a:pt x="424" y="775"/>
                      </a:lnTo>
                      <a:lnTo>
                        <a:pt x="424" y="773"/>
                      </a:lnTo>
                      <a:lnTo>
                        <a:pt x="424" y="769"/>
                      </a:lnTo>
                      <a:lnTo>
                        <a:pt x="424" y="765"/>
                      </a:lnTo>
                      <a:lnTo>
                        <a:pt x="424" y="762"/>
                      </a:lnTo>
                      <a:lnTo>
                        <a:pt x="424" y="758"/>
                      </a:lnTo>
                      <a:lnTo>
                        <a:pt x="424" y="754"/>
                      </a:lnTo>
                      <a:lnTo>
                        <a:pt x="424" y="750"/>
                      </a:lnTo>
                      <a:lnTo>
                        <a:pt x="424" y="746"/>
                      </a:lnTo>
                      <a:lnTo>
                        <a:pt x="424" y="743"/>
                      </a:lnTo>
                      <a:lnTo>
                        <a:pt x="424" y="741"/>
                      </a:lnTo>
                      <a:lnTo>
                        <a:pt x="424" y="737"/>
                      </a:lnTo>
                      <a:lnTo>
                        <a:pt x="424" y="735"/>
                      </a:lnTo>
                      <a:lnTo>
                        <a:pt x="424" y="729"/>
                      </a:lnTo>
                      <a:lnTo>
                        <a:pt x="424" y="727"/>
                      </a:lnTo>
                      <a:lnTo>
                        <a:pt x="424" y="722"/>
                      </a:lnTo>
                      <a:lnTo>
                        <a:pt x="424" y="716"/>
                      </a:lnTo>
                      <a:lnTo>
                        <a:pt x="424" y="710"/>
                      </a:lnTo>
                      <a:lnTo>
                        <a:pt x="424" y="705"/>
                      </a:lnTo>
                      <a:lnTo>
                        <a:pt x="424" y="699"/>
                      </a:lnTo>
                      <a:lnTo>
                        <a:pt x="424" y="693"/>
                      </a:lnTo>
                      <a:lnTo>
                        <a:pt x="424" y="687"/>
                      </a:lnTo>
                      <a:lnTo>
                        <a:pt x="424" y="684"/>
                      </a:lnTo>
                      <a:lnTo>
                        <a:pt x="424" y="680"/>
                      </a:lnTo>
                      <a:lnTo>
                        <a:pt x="426" y="678"/>
                      </a:lnTo>
                      <a:lnTo>
                        <a:pt x="426" y="674"/>
                      </a:lnTo>
                      <a:lnTo>
                        <a:pt x="426" y="670"/>
                      </a:lnTo>
                      <a:lnTo>
                        <a:pt x="426" y="667"/>
                      </a:lnTo>
                      <a:lnTo>
                        <a:pt x="426" y="663"/>
                      </a:lnTo>
                      <a:lnTo>
                        <a:pt x="426" y="661"/>
                      </a:lnTo>
                      <a:lnTo>
                        <a:pt x="424" y="659"/>
                      </a:lnTo>
                      <a:lnTo>
                        <a:pt x="424" y="655"/>
                      </a:lnTo>
                      <a:lnTo>
                        <a:pt x="422" y="653"/>
                      </a:lnTo>
                      <a:lnTo>
                        <a:pt x="420" y="649"/>
                      </a:lnTo>
                      <a:lnTo>
                        <a:pt x="420" y="648"/>
                      </a:lnTo>
                      <a:lnTo>
                        <a:pt x="418" y="644"/>
                      </a:lnTo>
                      <a:lnTo>
                        <a:pt x="417" y="640"/>
                      </a:lnTo>
                      <a:lnTo>
                        <a:pt x="415" y="636"/>
                      </a:lnTo>
                      <a:lnTo>
                        <a:pt x="413" y="632"/>
                      </a:lnTo>
                      <a:lnTo>
                        <a:pt x="409" y="627"/>
                      </a:lnTo>
                      <a:lnTo>
                        <a:pt x="407" y="623"/>
                      </a:lnTo>
                      <a:lnTo>
                        <a:pt x="405" y="617"/>
                      </a:lnTo>
                      <a:lnTo>
                        <a:pt x="401" y="611"/>
                      </a:lnTo>
                      <a:lnTo>
                        <a:pt x="399" y="606"/>
                      </a:lnTo>
                      <a:lnTo>
                        <a:pt x="394" y="602"/>
                      </a:lnTo>
                      <a:lnTo>
                        <a:pt x="392" y="594"/>
                      </a:lnTo>
                      <a:lnTo>
                        <a:pt x="388" y="589"/>
                      </a:lnTo>
                      <a:lnTo>
                        <a:pt x="386" y="585"/>
                      </a:lnTo>
                      <a:lnTo>
                        <a:pt x="382" y="583"/>
                      </a:lnTo>
                      <a:lnTo>
                        <a:pt x="380" y="579"/>
                      </a:lnTo>
                      <a:lnTo>
                        <a:pt x="379" y="575"/>
                      </a:lnTo>
                      <a:lnTo>
                        <a:pt x="377" y="572"/>
                      </a:lnTo>
                      <a:lnTo>
                        <a:pt x="375" y="570"/>
                      </a:lnTo>
                      <a:lnTo>
                        <a:pt x="373" y="566"/>
                      </a:lnTo>
                      <a:lnTo>
                        <a:pt x="371" y="564"/>
                      </a:lnTo>
                      <a:lnTo>
                        <a:pt x="369" y="560"/>
                      </a:lnTo>
                      <a:lnTo>
                        <a:pt x="367" y="556"/>
                      </a:lnTo>
                      <a:lnTo>
                        <a:pt x="363" y="553"/>
                      </a:lnTo>
                      <a:lnTo>
                        <a:pt x="361" y="549"/>
                      </a:lnTo>
                      <a:lnTo>
                        <a:pt x="358" y="547"/>
                      </a:lnTo>
                      <a:lnTo>
                        <a:pt x="356" y="543"/>
                      </a:lnTo>
                      <a:lnTo>
                        <a:pt x="354" y="539"/>
                      </a:lnTo>
                      <a:lnTo>
                        <a:pt x="352" y="535"/>
                      </a:lnTo>
                      <a:lnTo>
                        <a:pt x="350" y="534"/>
                      </a:lnTo>
                      <a:lnTo>
                        <a:pt x="346" y="530"/>
                      </a:lnTo>
                      <a:lnTo>
                        <a:pt x="342" y="526"/>
                      </a:lnTo>
                      <a:lnTo>
                        <a:pt x="341" y="522"/>
                      </a:lnTo>
                      <a:lnTo>
                        <a:pt x="339" y="520"/>
                      </a:lnTo>
                      <a:lnTo>
                        <a:pt x="337" y="516"/>
                      </a:lnTo>
                      <a:lnTo>
                        <a:pt x="333" y="513"/>
                      </a:lnTo>
                      <a:lnTo>
                        <a:pt x="331" y="511"/>
                      </a:lnTo>
                      <a:lnTo>
                        <a:pt x="327" y="507"/>
                      </a:lnTo>
                      <a:lnTo>
                        <a:pt x="323" y="503"/>
                      </a:lnTo>
                      <a:lnTo>
                        <a:pt x="320" y="499"/>
                      </a:lnTo>
                      <a:lnTo>
                        <a:pt x="318" y="496"/>
                      </a:lnTo>
                      <a:lnTo>
                        <a:pt x="314" y="492"/>
                      </a:lnTo>
                      <a:lnTo>
                        <a:pt x="312" y="490"/>
                      </a:lnTo>
                      <a:lnTo>
                        <a:pt x="308" y="486"/>
                      </a:lnTo>
                      <a:lnTo>
                        <a:pt x="306" y="484"/>
                      </a:lnTo>
                      <a:lnTo>
                        <a:pt x="302" y="480"/>
                      </a:lnTo>
                      <a:lnTo>
                        <a:pt x="299" y="477"/>
                      </a:lnTo>
                      <a:lnTo>
                        <a:pt x="295" y="473"/>
                      </a:lnTo>
                      <a:lnTo>
                        <a:pt x="293" y="471"/>
                      </a:lnTo>
                      <a:lnTo>
                        <a:pt x="289" y="467"/>
                      </a:lnTo>
                      <a:lnTo>
                        <a:pt x="285" y="465"/>
                      </a:lnTo>
                      <a:lnTo>
                        <a:pt x="282" y="461"/>
                      </a:lnTo>
                      <a:lnTo>
                        <a:pt x="280" y="459"/>
                      </a:lnTo>
                      <a:lnTo>
                        <a:pt x="276" y="456"/>
                      </a:lnTo>
                      <a:lnTo>
                        <a:pt x="272" y="452"/>
                      </a:lnTo>
                      <a:lnTo>
                        <a:pt x="268" y="448"/>
                      </a:lnTo>
                      <a:lnTo>
                        <a:pt x="266" y="446"/>
                      </a:lnTo>
                      <a:lnTo>
                        <a:pt x="263" y="442"/>
                      </a:lnTo>
                      <a:lnTo>
                        <a:pt x="259" y="439"/>
                      </a:lnTo>
                      <a:lnTo>
                        <a:pt x="255" y="435"/>
                      </a:lnTo>
                      <a:lnTo>
                        <a:pt x="253" y="433"/>
                      </a:lnTo>
                      <a:lnTo>
                        <a:pt x="249" y="429"/>
                      </a:lnTo>
                      <a:lnTo>
                        <a:pt x="245" y="425"/>
                      </a:lnTo>
                      <a:lnTo>
                        <a:pt x="244" y="421"/>
                      </a:lnTo>
                      <a:lnTo>
                        <a:pt x="240" y="420"/>
                      </a:lnTo>
                      <a:lnTo>
                        <a:pt x="236" y="416"/>
                      </a:lnTo>
                      <a:lnTo>
                        <a:pt x="232" y="414"/>
                      </a:lnTo>
                      <a:lnTo>
                        <a:pt x="230" y="410"/>
                      </a:lnTo>
                      <a:lnTo>
                        <a:pt x="228" y="406"/>
                      </a:lnTo>
                      <a:lnTo>
                        <a:pt x="225" y="402"/>
                      </a:lnTo>
                      <a:lnTo>
                        <a:pt x="221" y="399"/>
                      </a:lnTo>
                      <a:lnTo>
                        <a:pt x="217" y="395"/>
                      </a:lnTo>
                      <a:lnTo>
                        <a:pt x="215" y="391"/>
                      </a:lnTo>
                      <a:lnTo>
                        <a:pt x="211" y="387"/>
                      </a:lnTo>
                      <a:lnTo>
                        <a:pt x="209" y="383"/>
                      </a:lnTo>
                      <a:lnTo>
                        <a:pt x="206" y="382"/>
                      </a:lnTo>
                      <a:lnTo>
                        <a:pt x="204" y="376"/>
                      </a:lnTo>
                      <a:lnTo>
                        <a:pt x="200" y="372"/>
                      </a:lnTo>
                      <a:lnTo>
                        <a:pt x="198" y="368"/>
                      </a:lnTo>
                      <a:lnTo>
                        <a:pt x="194" y="364"/>
                      </a:lnTo>
                      <a:lnTo>
                        <a:pt x="192" y="361"/>
                      </a:lnTo>
                      <a:lnTo>
                        <a:pt x="190" y="357"/>
                      </a:lnTo>
                      <a:lnTo>
                        <a:pt x="187" y="353"/>
                      </a:lnTo>
                      <a:lnTo>
                        <a:pt x="185" y="349"/>
                      </a:lnTo>
                      <a:lnTo>
                        <a:pt x="183" y="345"/>
                      </a:lnTo>
                      <a:lnTo>
                        <a:pt x="179" y="340"/>
                      </a:lnTo>
                      <a:lnTo>
                        <a:pt x="177" y="338"/>
                      </a:lnTo>
                      <a:lnTo>
                        <a:pt x="175" y="332"/>
                      </a:lnTo>
                      <a:lnTo>
                        <a:pt x="173" y="328"/>
                      </a:lnTo>
                      <a:lnTo>
                        <a:pt x="171" y="323"/>
                      </a:lnTo>
                      <a:lnTo>
                        <a:pt x="169" y="319"/>
                      </a:lnTo>
                      <a:lnTo>
                        <a:pt x="168" y="313"/>
                      </a:lnTo>
                      <a:lnTo>
                        <a:pt x="166" y="309"/>
                      </a:lnTo>
                      <a:lnTo>
                        <a:pt x="164" y="304"/>
                      </a:lnTo>
                      <a:lnTo>
                        <a:pt x="162" y="300"/>
                      </a:lnTo>
                      <a:lnTo>
                        <a:pt x="160" y="296"/>
                      </a:lnTo>
                      <a:lnTo>
                        <a:pt x="160" y="290"/>
                      </a:lnTo>
                      <a:lnTo>
                        <a:pt x="158" y="285"/>
                      </a:lnTo>
                      <a:lnTo>
                        <a:pt x="156" y="281"/>
                      </a:lnTo>
                      <a:lnTo>
                        <a:pt x="154" y="275"/>
                      </a:lnTo>
                      <a:lnTo>
                        <a:pt x="154" y="271"/>
                      </a:lnTo>
                      <a:lnTo>
                        <a:pt x="152" y="266"/>
                      </a:lnTo>
                      <a:lnTo>
                        <a:pt x="152" y="260"/>
                      </a:lnTo>
                      <a:lnTo>
                        <a:pt x="150" y="254"/>
                      </a:lnTo>
                      <a:lnTo>
                        <a:pt x="150" y="248"/>
                      </a:lnTo>
                      <a:lnTo>
                        <a:pt x="149" y="243"/>
                      </a:lnTo>
                      <a:lnTo>
                        <a:pt x="149" y="237"/>
                      </a:lnTo>
                      <a:lnTo>
                        <a:pt x="149" y="231"/>
                      </a:lnTo>
                      <a:lnTo>
                        <a:pt x="149" y="228"/>
                      </a:lnTo>
                      <a:lnTo>
                        <a:pt x="149" y="220"/>
                      </a:lnTo>
                      <a:lnTo>
                        <a:pt x="149" y="214"/>
                      </a:lnTo>
                      <a:lnTo>
                        <a:pt x="149" y="209"/>
                      </a:lnTo>
                      <a:lnTo>
                        <a:pt x="149" y="203"/>
                      </a:lnTo>
                      <a:lnTo>
                        <a:pt x="149" y="199"/>
                      </a:lnTo>
                      <a:lnTo>
                        <a:pt x="149" y="193"/>
                      </a:lnTo>
                      <a:lnTo>
                        <a:pt x="149" y="186"/>
                      </a:lnTo>
                      <a:lnTo>
                        <a:pt x="149" y="182"/>
                      </a:lnTo>
                      <a:lnTo>
                        <a:pt x="149" y="174"/>
                      </a:lnTo>
                      <a:lnTo>
                        <a:pt x="149" y="169"/>
                      </a:lnTo>
                      <a:lnTo>
                        <a:pt x="149" y="163"/>
                      </a:lnTo>
                      <a:lnTo>
                        <a:pt x="149" y="157"/>
                      </a:lnTo>
                      <a:lnTo>
                        <a:pt x="149" y="152"/>
                      </a:lnTo>
                      <a:lnTo>
                        <a:pt x="150" y="146"/>
                      </a:lnTo>
                      <a:lnTo>
                        <a:pt x="150" y="140"/>
                      </a:lnTo>
                      <a:lnTo>
                        <a:pt x="150" y="136"/>
                      </a:lnTo>
                      <a:lnTo>
                        <a:pt x="150" y="131"/>
                      </a:lnTo>
                      <a:lnTo>
                        <a:pt x="152" y="125"/>
                      </a:lnTo>
                      <a:lnTo>
                        <a:pt x="152" y="119"/>
                      </a:lnTo>
                      <a:lnTo>
                        <a:pt x="154" y="114"/>
                      </a:lnTo>
                      <a:lnTo>
                        <a:pt x="154" y="108"/>
                      </a:lnTo>
                      <a:lnTo>
                        <a:pt x="156" y="102"/>
                      </a:lnTo>
                      <a:lnTo>
                        <a:pt x="156" y="98"/>
                      </a:lnTo>
                      <a:lnTo>
                        <a:pt x="158" y="93"/>
                      </a:lnTo>
                      <a:lnTo>
                        <a:pt x="158" y="89"/>
                      </a:lnTo>
                      <a:lnTo>
                        <a:pt x="160" y="83"/>
                      </a:lnTo>
                      <a:lnTo>
                        <a:pt x="160" y="77"/>
                      </a:lnTo>
                      <a:lnTo>
                        <a:pt x="162" y="74"/>
                      </a:lnTo>
                      <a:lnTo>
                        <a:pt x="162" y="68"/>
                      </a:lnTo>
                      <a:lnTo>
                        <a:pt x="162" y="64"/>
                      </a:lnTo>
                      <a:lnTo>
                        <a:pt x="164" y="58"/>
                      </a:lnTo>
                      <a:lnTo>
                        <a:pt x="166" y="57"/>
                      </a:lnTo>
                      <a:lnTo>
                        <a:pt x="166" y="51"/>
                      </a:lnTo>
                      <a:lnTo>
                        <a:pt x="166" y="47"/>
                      </a:lnTo>
                      <a:lnTo>
                        <a:pt x="168" y="43"/>
                      </a:lnTo>
                      <a:lnTo>
                        <a:pt x="168" y="39"/>
                      </a:lnTo>
                      <a:lnTo>
                        <a:pt x="168" y="36"/>
                      </a:lnTo>
                      <a:lnTo>
                        <a:pt x="169" y="32"/>
                      </a:lnTo>
                      <a:lnTo>
                        <a:pt x="171" y="30"/>
                      </a:lnTo>
                      <a:lnTo>
                        <a:pt x="171" y="26"/>
                      </a:lnTo>
                      <a:lnTo>
                        <a:pt x="171" y="24"/>
                      </a:lnTo>
                      <a:lnTo>
                        <a:pt x="173" y="20"/>
                      </a:lnTo>
                      <a:lnTo>
                        <a:pt x="173" y="17"/>
                      </a:lnTo>
                      <a:lnTo>
                        <a:pt x="173" y="15"/>
                      </a:lnTo>
                      <a:lnTo>
                        <a:pt x="175" y="11"/>
                      </a:lnTo>
                      <a:lnTo>
                        <a:pt x="175" y="7"/>
                      </a:lnTo>
                      <a:lnTo>
                        <a:pt x="177" y="3"/>
                      </a:lnTo>
                      <a:lnTo>
                        <a:pt x="177" y="1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43" name="Freeform 137"/>
                <p:cNvSpPr>
                  <a:spLocks/>
                </p:cNvSpPr>
                <p:nvPr/>
              </p:nvSpPr>
              <p:spPr bwMode="auto">
                <a:xfrm>
                  <a:off x="576" y="2496"/>
                  <a:ext cx="675" cy="934"/>
                </a:xfrm>
                <a:custGeom>
                  <a:avLst/>
                  <a:gdLst>
                    <a:gd name="T0" fmla="*/ 20 w 1350"/>
                    <a:gd name="T1" fmla="*/ 2 h 1868"/>
                    <a:gd name="T2" fmla="*/ 19 w 1350"/>
                    <a:gd name="T3" fmla="*/ 3 h 1868"/>
                    <a:gd name="T4" fmla="*/ 18 w 1350"/>
                    <a:gd name="T5" fmla="*/ 4 h 1868"/>
                    <a:gd name="T6" fmla="*/ 17 w 1350"/>
                    <a:gd name="T7" fmla="*/ 4 h 1868"/>
                    <a:gd name="T8" fmla="*/ 15 w 1350"/>
                    <a:gd name="T9" fmla="*/ 4 h 1868"/>
                    <a:gd name="T10" fmla="*/ 13 w 1350"/>
                    <a:gd name="T11" fmla="*/ 6 h 1868"/>
                    <a:gd name="T12" fmla="*/ 12 w 1350"/>
                    <a:gd name="T13" fmla="*/ 6 h 1868"/>
                    <a:gd name="T14" fmla="*/ 11 w 1350"/>
                    <a:gd name="T15" fmla="*/ 6 h 1868"/>
                    <a:gd name="T16" fmla="*/ 11 w 1350"/>
                    <a:gd name="T17" fmla="*/ 7 h 1868"/>
                    <a:gd name="T18" fmla="*/ 9 w 1350"/>
                    <a:gd name="T19" fmla="*/ 7 h 1868"/>
                    <a:gd name="T20" fmla="*/ 7 w 1350"/>
                    <a:gd name="T21" fmla="*/ 9 h 1868"/>
                    <a:gd name="T22" fmla="*/ 6 w 1350"/>
                    <a:gd name="T23" fmla="*/ 9 h 1868"/>
                    <a:gd name="T24" fmla="*/ 5 w 1350"/>
                    <a:gd name="T25" fmla="*/ 10 h 1868"/>
                    <a:gd name="T26" fmla="*/ 3 w 1350"/>
                    <a:gd name="T27" fmla="*/ 12 h 1868"/>
                    <a:gd name="T28" fmla="*/ 3 w 1350"/>
                    <a:gd name="T29" fmla="*/ 13 h 1868"/>
                    <a:gd name="T30" fmla="*/ 3 w 1350"/>
                    <a:gd name="T31" fmla="*/ 14 h 1868"/>
                    <a:gd name="T32" fmla="*/ 1 w 1350"/>
                    <a:gd name="T33" fmla="*/ 15 h 1868"/>
                    <a:gd name="T34" fmla="*/ 1 w 1350"/>
                    <a:gd name="T35" fmla="*/ 15 h 1868"/>
                    <a:gd name="T36" fmla="*/ 1 w 1350"/>
                    <a:gd name="T37" fmla="*/ 17 h 1868"/>
                    <a:gd name="T38" fmla="*/ 1 w 1350"/>
                    <a:gd name="T39" fmla="*/ 19 h 1868"/>
                    <a:gd name="T40" fmla="*/ 1 w 1350"/>
                    <a:gd name="T41" fmla="*/ 20 h 1868"/>
                    <a:gd name="T42" fmla="*/ 0 w 1350"/>
                    <a:gd name="T43" fmla="*/ 21 h 1868"/>
                    <a:gd name="T44" fmla="*/ 1 w 1350"/>
                    <a:gd name="T45" fmla="*/ 23 h 1868"/>
                    <a:gd name="T46" fmla="*/ 1 w 1350"/>
                    <a:gd name="T47" fmla="*/ 24 h 1868"/>
                    <a:gd name="T48" fmla="*/ 1 w 1350"/>
                    <a:gd name="T49" fmla="*/ 25 h 1868"/>
                    <a:gd name="T50" fmla="*/ 3 w 1350"/>
                    <a:gd name="T51" fmla="*/ 27 h 1868"/>
                    <a:gd name="T52" fmla="*/ 3 w 1350"/>
                    <a:gd name="T53" fmla="*/ 28 h 1868"/>
                    <a:gd name="T54" fmla="*/ 3 w 1350"/>
                    <a:gd name="T55" fmla="*/ 29 h 1868"/>
                    <a:gd name="T56" fmla="*/ 5 w 1350"/>
                    <a:gd name="T57" fmla="*/ 29 h 1868"/>
                    <a:gd name="T58" fmla="*/ 7 w 1350"/>
                    <a:gd name="T59" fmla="*/ 29 h 1868"/>
                    <a:gd name="T60" fmla="*/ 9 w 1350"/>
                    <a:gd name="T61" fmla="*/ 29 h 1868"/>
                    <a:gd name="T62" fmla="*/ 11 w 1350"/>
                    <a:gd name="T63" fmla="*/ 29 h 1868"/>
                    <a:gd name="T64" fmla="*/ 11 w 1350"/>
                    <a:gd name="T65" fmla="*/ 28 h 1868"/>
                    <a:gd name="T66" fmla="*/ 9 w 1350"/>
                    <a:gd name="T67" fmla="*/ 28 h 1868"/>
                    <a:gd name="T68" fmla="*/ 7 w 1350"/>
                    <a:gd name="T69" fmla="*/ 27 h 1868"/>
                    <a:gd name="T70" fmla="*/ 6 w 1350"/>
                    <a:gd name="T71" fmla="*/ 27 h 1868"/>
                    <a:gd name="T72" fmla="*/ 5 w 1350"/>
                    <a:gd name="T73" fmla="*/ 26 h 1868"/>
                    <a:gd name="T74" fmla="*/ 5 w 1350"/>
                    <a:gd name="T75" fmla="*/ 25 h 1868"/>
                    <a:gd name="T76" fmla="*/ 3 w 1350"/>
                    <a:gd name="T77" fmla="*/ 23 h 1868"/>
                    <a:gd name="T78" fmla="*/ 3 w 1350"/>
                    <a:gd name="T79" fmla="*/ 21 h 1868"/>
                    <a:gd name="T80" fmla="*/ 3 w 1350"/>
                    <a:gd name="T81" fmla="*/ 20 h 1868"/>
                    <a:gd name="T82" fmla="*/ 3 w 1350"/>
                    <a:gd name="T83" fmla="*/ 19 h 1868"/>
                    <a:gd name="T84" fmla="*/ 1 w 1350"/>
                    <a:gd name="T85" fmla="*/ 20 h 1868"/>
                    <a:gd name="T86" fmla="*/ 1 w 1350"/>
                    <a:gd name="T87" fmla="*/ 19 h 1868"/>
                    <a:gd name="T88" fmla="*/ 1 w 1350"/>
                    <a:gd name="T89" fmla="*/ 18 h 1868"/>
                    <a:gd name="T90" fmla="*/ 1 w 1350"/>
                    <a:gd name="T91" fmla="*/ 17 h 1868"/>
                    <a:gd name="T92" fmla="*/ 3 w 1350"/>
                    <a:gd name="T93" fmla="*/ 15 h 1868"/>
                    <a:gd name="T94" fmla="*/ 3 w 1350"/>
                    <a:gd name="T95" fmla="*/ 15 h 1868"/>
                    <a:gd name="T96" fmla="*/ 3 w 1350"/>
                    <a:gd name="T97" fmla="*/ 13 h 1868"/>
                    <a:gd name="T98" fmla="*/ 5 w 1350"/>
                    <a:gd name="T99" fmla="*/ 12 h 1868"/>
                    <a:gd name="T100" fmla="*/ 5 w 1350"/>
                    <a:gd name="T101" fmla="*/ 10 h 1868"/>
                    <a:gd name="T102" fmla="*/ 6 w 1350"/>
                    <a:gd name="T103" fmla="*/ 10 h 1868"/>
                    <a:gd name="T104" fmla="*/ 7 w 1350"/>
                    <a:gd name="T105" fmla="*/ 10 h 1868"/>
                    <a:gd name="T106" fmla="*/ 10 w 1350"/>
                    <a:gd name="T107" fmla="*/ 9 h 1868"/>
                    <a:gd name="T108" fmla="*/ 11 w 1350"/>
                    <a:gd name="T109" fmla="*/ 7 h 1868"/>
                    <a:gd name="T110" fmla="*/ 13 w 1350"/>
                    <a:gd name="T111" fmla="*/ 7 h 1868"/>
                    <a:gd name="T112" fmla="*/ 14 w 1350"/>
                    <a:gd name="T113" fmla="*/ 6 h 1868"/>
                    <a:gd name="T114" fmla="*/ 15 w 1350"/>
                    <a:gd name="T115" fmla="*/ 5 h 1868"/>
                    <a:gd name="T116" fmla="*/ 17 w 1350"/>
                    <a:gd name="T117" fmla="*/ 5 h 1868"/>
                    <a:gd name="T118" fmla="*/ 19 w 1350"/>
                    <a:gd name="T119" fmla="*/ 4 h 1868"/>
                    <a:gd name="T120" fmla="*/ 20 w 1350"/>
                    <a:gd name="T121" fmla="*/ 3 h 1868"/>
                    <a:gd name="T122" fmla="*/ 21 w 1350"/>
                    <a:gd name="T123" fmla="*/ 2 h 186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50"/>
                    <a:gd name="T187" fmla="*/ 0 h 1868"/>
                    <a:gd name="T188" fmla="*/ 1350 w 1350"/>
                    <a:gd name="T189" fmla="*/ 1868 h 186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50" h="1868">
                      <a:moveTo>
                        <a:pt x="1325" y="0"/>
                      </a:moveTo>
                      <a:lnTo>
                        <a:pt x="1323" y="2"/>
                      </a:lnTo>
                      <a:lnTo>
                        <a:pt x="1319" y="6"/>
                      </a:lnTo>
                      <a:lnTo>
                        <a:pt x="1317" y="8"/>
                      </a:lnTo>
                      <a:lnTo>
                        <a:pt x="1314" y="13"/>
                      </a:lnTo>
                      <a:lnTo>
                        <a:pt x="1312" y="17"/>
                      </a:lnTo>
                      <a:lnTo>
                        <a:pt x="1308" y="23"/>
                      </a:lnTo>
                      <a:lnTo>
                        <a:pt x="1302" y="27"/>
                      </a:lnTo>
                      <a:lnTo>
                        <a:pt x="1298" y="32"/>
                      </a:lnTo>
                      <a:lnTo>
                        <a:pt x="1295" y="36"/>
                      </a:lnTo>
                      <a:lnTo>
                        <a:pt x="1293" y="38"/>
                      </a:lnTo>
                      <a:lnTo>
                        <a:pt x="1289" y="42"/>
                      </a:lnTo>
                      <a:lnTo>
                        <a:pt x="1287" y="46"/>
                      </a:lnTo>
                      <a:lnTo>
                        <a:pt x="1285" y="49"/>
                      </a:lnTo>
                      <a:lnTo>
                        <a:pt x="1281" y="53"/>
                      </a:lnTo>
                      <a:lnTo>
                        <a:pt x="1277" y="57"/>
                      </a:lnTo>
                      <a:lnTo>
                        <a:pt x="1276" y="61"/>
                      </a:lnTo>
                      <a:lnTo>
                        <a:pt x="1272" y="63"/>
                      </a:lnTo>
                      <a:lnTo>
                        <a:pt x="1268" y="68"/>
                      </a:lnTo>
                      <a:lnTo>
                        <a:pt x="1266" y="70"/>
                      </a:lnTo>
                      <a:lnTo>
                        <a:pt x="1262" y="76"/>
                      </a:lnTo>
                      <a:lnTo>
                        <a:pt x="1258" y="80"/>
                      </a:lnTo>
                      <a:lnTo>
                        <a:pt x="1255" y="82"/>
                      </a:lnTo>
                      <a:lnTo>
                        <a:pt x="1251" y="87"/>
                      </a:lnTo>
                      <a:lnTo>
                        <a:pt x="1247" y="89"/>
                      </a:lnTo>
                      <a:lnTo>
                        <a:pt x="1243" y="93"/>
                      </a:lnTo>
                      <a:lnTo>
                        <a:pt x="1241" y="99"/>
                      </a:lnTo>
                      <a:lnTo>
                        <a:pt x="1236" y="103"/>
                      </a:lnTo>
                      <a:lnTo>
                        <a:pt x="1232" y="106"/>
                      </a:lnTo>
                      <a:lnTo>
                        <a:pt x="1228" y="110"/>
                      </a:lnTo>
                      <a:lnTo>
                        <a:pt x="1224" y="114"/>
                      </a:lnTo>
                      <a:lnTo>
                        <a:pt x="1220" y="118"/>
                      </a:lnTo>
                      <a:lnTo>
                        <a:pt x="1217" y="124"/>
                      </a:lnTo>
                      <a:lnTo>
                        <a:pt x="1213" y="127"/>
                      </a:lnTo>
                      <a:lnTo>
                        <a:pt x="1209" y="131"/>
                      </a:lnTo>
                      <a:lnTo>
                        <a:pt x="1205" y="135"/>
                      </a:lnTo>
                      <a:lnTo>
                        <a:pt x="1201" y="139"/>
                      </a:lnTo>
                      <a:lnTo>
                        <a:pt x="1198" y="143"/>
                      </a:lnTo>
                      <a:lnTo>
                        <a:pt x="1192" y="146"/>
                      </a:lnTo>
                      <a:lnTo>
                        <a:pt x="1188" y="150"/>
                      </a:lnTo>
                      <a:lnTo>
                        <a:pt x="1184" y="154"/>
                      </a:lnTo>
                      <a:lnTo>
                        <a:pt x="1181" y="158"/>
                      </a:lnTo>
                      <a:lnTo>
                        <a:pt x="1177" y="162"/>
                      </a:lnTo>
                      <a:lnTo>
                        <a:pt x="1173" y="163"/>
                      </a:lnTo>
                      <a:lnTo>
                        <a:pt x="1169" y="169"/>
                      </a:lnTo>
                      <a:lnTo>
                        <a:pt x="1165" y="171"/>
                      </a:lnTo>
                      <a:lnTo>
                        <a:pt x="1160" y="175"/>
                      </a:lnTo>
                      <a:lnTo>
                        <a:pt x="1156" y="177"/>
                      </a:lnTo>
                      <a:lnTo>
                        <a:pt x="1152" y="181"/>
                      </a:lnTo>
                      <a:lnTo>
                        <a:pt x="1148" y="184"/>
                      </a:lnTo>
                      <a:lnTo>
                        <a:pt x="1144" y="186"/>
                      </a:lnTo>
                      <a:lnTo>
                        <a:pt x="1141" y="190"/>
                      </a:lnTo>
                      <a:lnTo>
                        <a:pt x="1137" y="194"/>
                      </a:lnTo>
                      <a:lnTo>
                        <a:pt x="1133" y="194"/>
                      </a:lnTo>
                      <a:lnTo>
                        <a:pt x="1129" y="196"/>
                      </a:lnTo>
                      <a:lnTo>
                        <a:pt x="1125" y="200"/>
                      </a:lnTo>
                      <a:lnTo>
                        <a:pt x="1122" y="201"/>
                      </a:lnTo>
                      <a:lnTo>
                        <a:pt x="1118" y="203"/>
                      </a:lnTo>
                      <a:lnTo>
                        <a:pt x="1114" y="205"/>
                      </a:lnTo>
                      <a:lnTo>
                        <a:pt x="1110" y="207"/>
                      </a:lnTo>
                      <a:lnTo>
                        <a:pt x="1106" y="209"/>
                      </a:lnTo>
                      <a:lnTo>
                        <a:pt x="1104" y="209"/>
                      </a:lnTo>
                      <a:lnTo>
                        <a:pt x="1101" y="211"/>
                      </a:lnTo>
                      <a:lnTo>
                        <a:pt x="1097" y="213"/>
                      </a:lnTo>
                      <a:lnTo>
                        <a:pt x="1093" y="215"/>
                      </a:lnTo>
                      <a:lnTo>
                        <a:pt x="1091" y="215"/>
                      </a:lnTo>
                      <a:lnTo>
                        <a:pt x="1085" y="217"/>
                      </a:lnTo>
                      <a:lnTo>
                        <a:pt x="1084" y="219"/>
                      </a:lnTo>
                      <a:lnTo>
                        <a:pt x="1080" y="220"/>
                      </a:lnTo>
                      <a:lnTo>
                        <a:pt x="1078" y="220"/>
                      </a:lnTo>
                      <a:lnTo>
                        <a:pt x="1074" y="220"/>
                      </a:lnTo>
                      <a:lnTo>
                        <a:pt x="1070" y="220"/>
                      </a:lnTo>
                      <a:lnTo>
                        <a:pt x="1068" y="222"/>
                      </a:lnTo>
                      <a:lnTo>
                        <a:pt x="1063" y="224"/>
                      </a:lnTo>
                      <a:lnTo>
                        <a:pt x="1057" y="224"/>
                      </a:lnTo>
                      <a:lnTo>
                        <a:pt x="1051" y="224"/>
                      </a:lnTo>
                      <a:lnTo>
                        <a:pt x="1046" y="226"/>
                      </a:lnTo>
                      <a:lnTo>
                        <a:pt x="1040" y="226"/>
                      </a:lnTo>
                      <a:lnTo>
                        <a:pt x="1036" y="226"/>
                      </a:lnTo>
                      <a:lnTo>
                        <a:pt x="1030" y="226"/>
                      </a:lnTo>
                      <a:lnTo>
                        <a:pt x="1028" y="226"/>
                      </a:lnTo>
                      <a:lnTo>
                        <a:pt x="1023" y="224"/>
                      </a:lnTo>
                      <a:lnTo>
                        <a:pt x="1021" y="224"/>
                      </a:lnTo>
                      <a:lnTo>
                        <a:pt x="1017" y="224"/>
                      </a:lnTo>
                      <a:lnTo>
                        <a:pt x="1013" y="224"/>
                      </a:lnTo>
                      <a:lnTo>
                        <a:pt x="1009" y="222"/>
                      </a:lnTo>
                      <a:lnTo>
                        <a:pt x="1008" y="222"/>
                      </a:lnTo>
                      <a:lnTo>
                        <a:pt x="1004" y="220"/>
                      </a:lnTo>
                      <a:lnTo>
                        <a:pt x="1000" y="220"/>
                      </a:lnTo>
                      <a:lnTo>
                        <a:pt x="998" y="220"/>
                      </a:lnTo>
                      <a:lnTo>
                        <a:pt x="996" y="220"/>
                      </a:lnTo>
                      <a:lnTo>
                        <a:pt x="992" y="224"/>
                      </a:lnTo>
                      <a:lnTo>
                        <a:pt x="990" y="226"/>
                      </a:lnTo>
                      <a:lnTo>
                        <a:pt x="989" y="228"/>
                      </a:lnTo>
                      <a:lnTo>
                        <a:pt x="985" y="232"/>
                      </a:lnTo>
                      <a:lnTo>
                        <a:pt x="983" y="236"/>
                      </a:lnTo>
                      <a:lnTo>
                        <a:pt x="979" y="239"/>
                      </a:lnTo>
                      <a:lnTo>
                        <a:pt x="975" y="243"/>
                      </a:lnTo>
                      <a:lnTo>
                        <a:pt x="971" y="247"/>
                      </a:lnTo>
                      <a:lnTo>
                        <a:pt x="966" y="253"/>
                      </a:lnTo>
                      <a:lnTo>
                        <a:pt x="960" y="258"/>
                      </a:lnTo>
                      <a:lnTo>
                        <a:pt x="956" y="262"/>
                      </a:lnTo>
                      <a:lnTo>
                        <a:pt x="952" y="270"/>
                      </a:lnTo>
                      <a:lnTo>
                        <a:pt x="947" y="276"/>
                      </a:lnTo>
                      <a:lnTo>
                        <a:pt x="941" y="279"/>
                      </a:lnTo>
                      <a:lnTo>
                        <a:pt x="935" y="285"/>
                      </a:lnTo>
                      <a:lnTo>
                        <a:pt x="930" y="291"/>
                      </a:lnTo>
                      <a:lnTo>
                        <a:pt x="922" y="296"/>
                      </a:lnTo>
                      <a:lnTo>
                        <a:pt x="920" y="298"/>
                      </a:lnTo>
                      <a:lnTo>
                        <a:pt x="916" y="302"/>
                      </a:lnTo>
                      <a:lnTo>
                        <a:pt x="914" y="304"/>
                      </a:lnTo>
                      <a:lnTo>
                        <a:pt x="911" y="308"/>
                      </a:lnTo>
                      <a:lnTo>
                        <a:pt x="907" y="310"/>
                      </a:lnTo>
                      <a:lnTo>
                        <a:pt x="903" y="314"/>
                      </a:lnTo>
                      <a:lnTo>
                        <a:pt x="901" y="315"/>
                      </a:lnTo>
                      <a:lnTo>
                        <a:pt x="897" y="319"/>
                      </a:lnTo>
                      <a:lnTo>
                        <a:pt x="893" y="321"/>
                      </a:lnTo>
                      <a:lnTo>
                        <a:pt x="890" y="323"/>
                      </a:lnTo>
                      <a:lnTo>
                        <a:pt x="886" y="325"/>
                      </a:lnTo>
                      <a:lnTo>
                        <a:pt x="884" y="329"/>
                      </a:lnTo>
                      <a:lnTo>
                        <a:pt x="880" y="329"/>
                      </a:lnTo>
                      <a:lnTo>
                        <a:pt x="878" y="333"/>
                      </a:lnTo>
                      <a:lnTo>
                        <a:pt x="874" y="334"/>
                      </a:lnTo>
                      <a:lnTo>
                        <a:pt x="871" y="336"/>
                      </a:lnTo>
                      <a:lnTo>
                        <a:pt x="867" y="338"/>
                      </a:lnTo>
                      <a:lnTo>
                        <a:pt x="865" y="340"/>
                      </a:lnTo>
                      <a:lnTo>
                        <a:pt x="861" y="342"/>
                      </a:lnTo>
                      <a:lnTo>
                        <a:pt x="859" y="344"/>
                      </a:lnTo>
                      <a:lnTo>
                        <a:pt x="852" y="348"/>
                      </a:lnTo>
                      <a:lnTo>
                        <a:pt x="846" y="352"/>
                      </a:lnTo>
                      <a:lnTo>
                        <a:pt x="842" y="352"/>
                      </a:lnTo>
                      <a:lnTo>
                        <a:pt x="840" y="353"/>
                      </a:lnTo>
                      <a:lnTo>
                        <a:pt x="836" y="353"/>
                      </a:lnTo>
                      <a:lnTo>
                        <a:pt x="833" y="355"/>
                      </a:lnTo>
                      <a:lnTo>
                        <a:pt x="827" y="357"/>
                      </a:lnTo>
                      <a:lnTo>
                        <a:pt x="821" y="359"/>
                      </a:lnTo>
                      <a:lnTo>
                        <a:pt x="816" y="359"/>
                      </a:lnTo>
                      <a:lnTo>
                        <a:pt x="810" y="359"/>
                      </a:lnTo>
                      <a:lnTo>
                        <a:pt x="804" y="359"/>
                      </a:lnTo>
                      <a:lnTo>
                        <a:pt x="800" y="361"/>
                      </a:lnTo>
                      <a:lnTo>
                        <a:pt x="795" y="359"/>
                      </a:lnTo>
                      <a:lnTo>
                        <a:pt x="789" y="359"/>
                      </a:lnTo>
                      <a:lnTo>
                        <a:pt x="783" y="359"/>
                      </a:lnTo>
                      <a:lnTo>
                        <a:pt x="781" y="359"/>
                      </a:lnTo>
                      <a:lnTo>
                        <a:pt x="776" y="357"/>
                      </a:lnTo>
                      <a:lnTo>
                        <a:pt x="772" y="355"/>
                      </a:lnTo>
                      <a:lnTo>
                        <a:pt x="766" y="353"/>
                      </a:lnTo>
                      <a:lnTo>
                        <a:pt x="764" y="353"/>
                      </a:lnTo>
                      <a:lnTo>
                        <a:pt x="758" y="352"/>
                      </a:lnTo>
                      <a:lnTo>
                        <a:pt x="757" y="352"/>
                      </a:lnTo>
                      <a:lnTo>
                        <a:pt x="753" y="348"/>
                      </a:lnTo>
                      <a:lnTo>
                        <a:pt x="749" y="348"/>
                      </a:lnTo>
                      <a:lnTo>
                        <a:pt x="743" y="344"/>
                      </a:lnTo>
                      <a:lnTo>
                        <a:pt x="739" y="342"/>
                      </a:lnTo>
                      <a:lnTo>
                        <a:pt x="734" y="338"/>
                      </a:lnTo>
                      <a:lnTo>
                        <a:pt x="732" y="336"/>
                      </a:lnTo>
                      <a:lnTo>
                        <a:pt x="732" y="334"/>
                      </a:lnTo>
                      <a:lnTo>
                        <a:pt x="728" y="336"/>
                      </a:lnTo>
                      <a:lnTo>
                        <a:pt x="726" y="340"/>
                      </a:lnTo>
                      <a:lnTo>
                        <a:pt x="722" y="344"/>
                      </a:lnTo>
                      <a:lnTo>
                        <a:pt x="719" y="348"/>
                      </a:lnTo>
                      <a:lnTo>
                        <a:pt x="715" y="352"/>
                      </a:lnTo>
                      <a:lnTo>
                        <a:pt x="709" y="357"/>
                      </a:lnTo>
                      <a:lnTo>
                        <a:pt x="703" y="363"/>
                      </a:lnTo>
                      <a:lnTo>
                        <a:pt x="700" y="367"/>
                      </a:lnTo>
                      <a:lnTo>
                        <a:pt x="696" y="371"/>
                      </a:lnTo>
                      <a:lnTo>
                        <a:pt x="694" y="374"/>
                      </a:lnTo>
                      <a:lnTo>
                        <a:pt x="688" y="378"/>
                      </a:lnTo>
                      <a:lnTo>
                        <a:pt x="686" y="382"/>
                      </a:lnTo>
                      <a:lnTo>
                        <a:pt x="682" y="384"/>
                      </a:lnTo>
                      <a:lnTo>
                        <a:pt x="679" y="388"/>
                      </a:lnTo>
                      <a:lnTo>
                        <a:pt x="677" y="392"/>
                      </a:lnTo>
                      <a:lnTo>
                        <a:pt x="671" y="395"/>
                      </a:lnTo>
                      <a:lnTo>
                        <a:pt x="669" y="397"/>
                      </a:lnTo>
                      <a:lnTo>
                        <a:pt x="665" y="401"/>
                      </a:lnTo>
                      <a:lnTo>
                        <a:pt x="662" y="407"/>
                      </a:lnTo>
                      <a:lnTo>
                        <a:pt x="658" y="411"/>
                      </a:lnTo>
                      <a:lnTo>
                        <a:pt x="652" y="414"/>
                      </a:lnTo>
                      <a:lnTo>
                        <a:pt x="650" y="416"/>
                      </a:lnTo>
                      <a:lnTo>
                        <a:pt x="644" y="422"/>
                      </a:lnTo>
                      <a:lnTo>
                        <a:pt x="641" y="426"/>
                      </a:lnTo>
                      <a:lnTo>
                        <a:pt x="637" y="428"/>
                      </a:lnTo>
                      <a:lnTo>
                        <a:pt x="633" y="433"/>
                      </a:lnTo>
                      <a:lnTo>
                        <a:pt x="629" y="437"/>
                      </a:lnTo>
                      <a:lnTo>
                        <a:pt x="625" y="441"/>
                      </a:lnTo>
                      <a:lnTo>
                        <a:pt x="620" y="445"/>
                      </a:lnTo>
                      <a:lnTo>
                        <a:pt x="616" y="449"/>
                      </a:lnTo>
                      <a:lnTo>
                        <a:pt x="612" y="452"/>
                      </a:lnTo>
                      <a:lnTo>
                        <a:pt x="606" y="456"/>
                      </a:lnTo>
                      <a:lnTo>
                        <a:pt x="603" y="460"/>
                      </a:lnTo>
                      <a:lnTo>
                        <a:pt x="599" y="464"/>
                      </a:lnTo>
                      <a:lnTo>
                        <a:pt x="595" y="468"/>
                      </a:lnTo>
                      <a:lnTo>
                        <a:pt x="589" y="471"/>
                      </a:lnTo>
                      <a:lnTo>
                        <a:pt x="586" y="475"/>
                      </a:lnTo>
                      <a:lnTo>
                        <a:pt x="582" y="479"/>
                      </a:lnTo>
                      <a:lnTo>
                        <a:pt x="576" y="483"/>
                      </a:lnTo>
                      <a:lnTo>
                        <a:pt x="572" y="487"/>
                      </a:lnTo>
                      <a:lnTo>
                        <a:pt x="568" y="490"/>
                      </a:lnTo>
                      <a:lnTo>
                        <a:pt x="565" y="492"/>
                      </a:lnTo>
                      <a:lnTo>
                        <a:pt x="559" y="496"/>
                      </a:lnTo>
                      <a:lnTo>
                        <a:pt x="555" y="502"/>
                      </a:lnTo>
                      <a:lnTo>
                        <a:pt x="551" y="504"/>
                      </a:lnTo>
                      <a:lnTo>
                        <a:pt x="546" y="507"/>
                      </a:lnTo>
                      <a:lnTo>
                        <a:pt x="542" y="509"/>
                      </a:lnTo>
                      <a:lnTo>
                        <a:pt x="538" y="511"/>
                      </a:lnTo>
                      <a:lnTo>
                        <a:pt x="534" y="515"/>
                      </a:lnTo>
                      <a:lnTo>
                        <a:pt x="530" y="517"/>
                      </a:lnTo>
                      <a:lnTo>
                        <a:pt x="527" y="521"/>
                      </a:lnTo>
                      <a:lnTo>
                        <a:pt x="523" y="523"/>
                      </a:lnTo>
                      <a:lnTo>
                        <a:pt x="519" y="526"/>
                      </a:lnTo>
                      <a:lnTo>
                        <a:pt x="515" y="528"/>
                      </a:lnTo>
                      <a:lnTo>
                        <a:pt x="511" y="530"/>
                      </a:lnTo>
                      <a:lnTo>
                        <a:pt x="508" y="532"/>
                      </a:lnTo>
                      <a:lnTo>
                        <a:pt x="504" y="534"/>
                      </a:lnTo>
                      <a:lnTo>
                        <a:pt x="500" y="536"/>
                      </a:lnTo>
                      <a:lnTo>
                        <a:pt x="496" y="536"/>
                      </a:lnTo>
                      <a:lnTo>
                        <a:pt x="494" y="540"/>
                      </a:lnTo>
                      <a:lnTo>
                        <a:pt x="490" y="540"/>
                      </a:lnTo>
                      <a:lnTo>
                        <a:pt x="487" y="542"/>
                      </a:lnTo>
                      <a:lnTo>
                        <a:pt x="483" y="542"/>
                      </a:lnTo>
                      <a:lnTo>
                        <a:pt x="481" y="545"/>
                      </a:lnTo>
                      <a:lnTo>
                        <a:pt x="473" y="547"/>
                      </a:lnTo>
                      <a:lnTo>
                        <a:pt x="470" y="549"/>
                      </a:lnTo>
                      <a:lnTo>
                        <a:pt x="462" y="549"/>
                      </a:lnTo>
                      <a:lnTo>
                        <a:pt x="456" y="549"/>
                      </a:lnTo>
                      <a:lnTo>
                        <a:pt x="452" y="551"/>
                      </a:lnTo>
                      <a:lnTo>
                        <a:pt x="447" y="553"/>
                      </a:lnTo>
                      <a:lnTo>
                        <a:pt x="443" y="553"/>
                      </a:lnTo>
                      <a:lnTo>
                        <a:pt x="437" y="553"/>
                      </a:lnTo>
                      <a:lnTo>
                        <a:pt x="435" y="553"/>
                      </a:lnTo>
                      <a:lnTo>
                        <a:pt x="430" y="553"/>
                      </a:lnTo>
                      <a:lnTo>
                        <a:pt x="426" y="551"/>
                      </a:lnTo>
                      <a:lnTo>
                        <a:pt x="424" y="551"/>
                      </a:lnTo>
                      <a:lnTo>
                        <a:pt x="420" y="549"/>
                      </a:lnTo>
                      <a:lnTo>
                        <a:pt x="416" y="549"/>
                      </a:lnTo>
                      <a:lnTo>
                        <a:pt x="411" y="547"/>
                      </a:lnTo>
                      <a:lnTo>
                        <a:pt x="407" y="547"/>
                      </a:lnTo>
                      <a:lnTo>
                        <a:pt x="403" y="545"/>
                      </a:lnTo>
                      <a:lnTo>
                        <a:pt x="401" y="545"/>
                      </a:lnTo>
                      <a:lnTo>
                        <a:pt x="399" y="542"/>
                      </a:lnTo>
                      <a:lnTo>
                        <a:pt x="397" y="545"/>
                      </a:lnTo>
                      <a:lnTo>
                        <a:pt x="394" y="547"/>
                      </a:lnTo>
                      <a:lnTo>
                        <a:pt x="392" y="549"/>
                      </a:lnTo>
                      <a:lnTo>
                        <a:pt x="388" y="553"/>
                      </a:lnTo>
                      <a:lnTo>
                        <a:pt x="382" y="557"/>
                      </a:lnTo>
                      <a:lnTo>
                        <a:pt x="380" y="561"/>
                      </a:lnTo>
                      <a:lnTo>
                        <a:pt x="374" y="566"/>
                      </a:lnTo>
                      <a:lnTo>
                        <a:pt x="369" y="572"/>
                      </a:lnTo>
                      <a:lnTo>
                        <a:pt x="363" y="578"/>
                      </a:lnTo>
                      <a:lnTo>
                        <a:pt x="357" y="583"/>
                      </a:lnTo>
                      <a:lnTo>
                        <a:pt x="354" y="585"/>
                      </a:lnTo>
                      <a:lnTo>
                        <a:pt x="350" y="589"/>
                      </a:lnTo>
                      <a:lnTo>
                        <a:pt x="346" y="593"/>
                      </a:lnTo>
                      <a:lnTo>
                        <a:pt x="344" y="597"/>
                      </a:lnTo>
                      <a:lnTo>
                        <a:pt x="340" y="599"/>
                      </a:lnTo>
                      <a:lnTo>
                        <a:pt x="336" y="602"/>
                      </a:lnTo>
                      <a:lnTo>
                        <a:pt x="333" y="608"/>
                      </a:lnTo>
                      <a:lnTo>
                        <a:pt x="331" y="610"/>
                      </a:lnTo>
                      <a:lnTo>
                        <a:pt x="325" y="614"/>
                      </a:lnTo>
                      <a:lnTo>
                        <a:pt x="323" y="618"/>
                      </a:lnTo>
                      <a:lnTo>
                        <a:pt x="317" y="621"/>
                      </a:lnTo>
                      <a:lnTo>
                        <a:pt x="314" y="627"/>
                      </a:lnTo>
                      <a:lnTo>
                        <a:pt x="310" y="629"/>
                      </a:lnTo>
                      <a:lnTo>
                        <a:pt x="306" y="633"/>
                      </a:lnTo>
                      <a:lnTo>
                        <a:pt x="302" y="637"/>
                      </a:lnTo>
                      <a:lnTo>
                        <a:pt x="298" y="642"/>
                      </a:lnTo>
                      <a:lnTo>
                        <a:pt x="295" y="646"/>
                      </a:lnTo>
                      <a:lnTo>
                        <a:pt x="291" y="650"/>
                      </a:lnTo>
                      <a:lnTo>
                        <a:pt x="287" y="656"/>
                      </a:lnTo>
                      <a:lnTo>
                        <a:pt x="283" y="659"/>
                      </a:lnTo>
                      <a:lnTo>
                        <a:pt x="279" y="663"/>
                      </a:lnTo>
                      <a:lnTo>
                        <a:pt x="276" y="669"/>
                      </a:lnTo>
                      <a:lnTo>
                        <a:pt x="272" y="673"/>
                      </a:lnTo>
                      <a:lnTo>
                        <a:pt x="268" y="678"/>
                      </a:lnTo>
                      <a:lnTo>
                        <a:pt x="262" y="680"/>
                      </a:lnTo>
                      <a:lnTo>
                        <a:pt x="259" y="686"/>
                      </a:lnTo>
                      <a:lnTo>
                        <a:pt x="255" y="690"/>
                      </a:lnTo>
                      <a:lnTo>
                        <a:pt x="251" y="694"/>
                      </a:lnTo>
                      <a:lnTo>
                        <a:pt x="247" y="699"/>
                      </a:lnTo>
                      <a:lnTo>
                        <a:pt x="243" y="705"/>
                      </a:lnTo>
                      <a:lnTo>
                        <a:pt x="240" y="709"/>
                      </a:lnTo>
                      <a:lnTo>
                        <a:pt x="236" y="713"/>
                      </a:lnTo>
                      <a:lnTo>
                        <a:pt x="232" y="718"/>
                      </a:lnTo>
                      <a:lnTo>
                        <a:pt x="228" y="722"/>
                      </a:lnTo>
                      <a:lnTo>
                        <a:pt x="224" y="728"/>
                      </a:lnTo>
                      <a:lnTo>
                        <a:pt x="222" y="732"/>
                      </a:lnTo>
                      <a:lnTo>
                        <a:pt x="219" y="735"/>
                      </a:lnTo>
                      <a:lnTo>
                        <a:pt x="215" y="741"/>
                      </a:lnTo>
                      <a:lnTo>
                        <a:pt x="211" y="745"/>
                      </a:lnTo>
                      <a:lnTo>
                        <a:pt x="209" y="751"/>
                      </a:lnTo>
                      <a:lnTo>
                        <a:pt x="205" y="755"/>
                      </a:lnTo>
                      <a:lnTo>
                        <a:pt x="202" y="758"/>
                      </a:lnTo>
                      <a:lnTo>
                        <a:pt x="198" y="762"/>
                      </a:lnTo>
                      <a:lnTo>
                        <a:pt x="196" y="768"/>
                      </a:lnTo>
                      <a:lnTo>
                        <a:pt x="192" y="772"/>
                      </a:lnTo>
                      <a:lnTo>
                        <a:pt x="190" y="775"/>
                      </a:lnTo>
                      <a:lnTo>
                        <a:pt x="186" y="779"/>
                      </a:lnTo>
                      <a:lnTo>
                        <a:pt x="184" y="785"/>
                      </a:lnTo>
                      <a:lnTo>
                        <a:pt x="181" y="789"/>
                      </a:lnTo>
                      <a:lnTo>
                        <a:pt x="179" y="793"/>
                      </a:lnTo>
                      <a:lnTo>
                        <a:pt x="175" y="796"/>
                      </a:lnTo>
                      <a:lnTo>
                        <a:pt x="173" y="800"/>
                      </a:lnTo>
                      <a:lnTo>
                        <a:pt x="171" y="804"/>
                      </a:lnTo>
                      <a:lnTo>
                        <a:pt x="169" y="810"/>
                      </a:lnTo>
                      <a:lnTo>
                        <a:pt x="167" y="813"/>
                      </a:lnTo>
                      <a:lnTo>
                        <a:pt x="165" y="817"/>
                      </a:lnTo>
                      <a:lnTo>
                        <a:pt x="163" y="819"/>
                      </a:lnTo>
                      <a:lnTo>
                        <a:pt x="162" y="825"/>
                      </a:lnTo>
                      <a:lnTo>
                        <a:pt x="158" y="829"/>
                      </a:lnTo>
                      <a:lnTo>
                        <a:pt x="156" y="832"/>
                      </a:lnTo>
                      <a:lnTo>
                        <a:pt x="154" y="836"/>
                      </a:lnTo>
                      <a:lnTo>
                        <a:pt x="154" y="838"/>
                      </a:lnTo>
                      <a:lnTo>
                        <a:pt x="152" y="842"/>
                      </a:lnTo>
                      <a:lnTo>
                        <a:pt x="150" y="846"/>
                      </a:lnTo>
                      <a:lnTo>
                        <a:pt x="148" y="850"/>
                      </a:lnTo>
                      <a:lnTo>
                        <a:pt x="146" y="853"/>
                      </a:lnTo>
                      <a:lnTo>
                        <a:pt x="144" y="855"/>
                      </a:lnTo>
                      <a:lnTo>
                        <a:pt x="143" y="859"/>
                      </a:lnTo>
                      <a:lnTo>
                        <a:pt x="141" y="863"/>
                      </a:lnTo>
                      <a:lnTo>
                        <a:pt x="141" y="867"/>
                      </a:lnTo>
                      <a:lnTo>
                        <a:pt x="139" y="869"/>
                      </a:lnTo>
                      <a:lnTo>
                        <a:pt x="139" y="872"/>
                      </a:lnTo>
                      <a:lnTo>
                        <a:pt x="135" y="876"/>
                      </a:lnTo>
                      <a:lnTo>
                        <a:pt x="133" y="882"/>
                      </a:lnTo>
                      <a:lnTo>
                        <a:pt x="131" y="888"/>
                      </a:lnTo>
                      <a:lnTo>
                        <a:pt x="129" y="893"/>
                      </a:lnTo>
                      <a:lnTo>
                        <a:pt x="127" y="897"/>
                      </a:lnTo>
                      <a:lnTo>
                        <a:pt x="127" y="901"/>
                      </a:lnTo>
                      <a:lnTo>
                        <a:pt x="125" y="905"/>
                      </a:lnTo>
                      <a:lnTo>
                        <a:pt x="124" y="908"/>
                      </a:lnTo>
                      <a:lnTo>
                        <a:pt x="122" y="914"/>
                      </a:lnTo>
                      <a:lnTo>
                        <a:pt x="122" y="918"/>
                      </a:lnTo>
                      <a:lnTo>
                        <a:pt x="122" y="922"/>
                      </a:lnTo>
                      <a:lnTo>
                        <a:pt x="122" y="924"/>
                      </a:lnTo>
                      <a:lnTo>
                        <a:pt x="67" y="899"/>
                      </a:lnTo>
                      <a:lnTo>
                        <a:pt x="65" y="899"/>
                      </a:lnTo>
                      <a:lnTo>
                        <a:pt x="65" y="903"/>
                      </a:lnTo>
                      <a:lnTo>
                        <a:pt x="63" y="905"/>
                      </a:lnTo>
                      <a:lnTo>
                        <a:pt x="61" y="907"/>
                      </a:lnTo>
                      <a:lnTo>
                        <a:pt x="61" y="910"/>
                      </a:lnTo>
                      <a:lnTo>
                        <a:pt x="61" y="912"/>
                      </a:lnTo>
                      <a:lnTo>
                        <a:pt x="59" y="916"/>
                      </a:lnTo>
                      <a:lnTo>
                        <a:pt x="57" y="920"/>
                      </a:lnTo>
                      <a:lnTo>
                        <a:pt x="55" y="924"/>
                      </a:lnTo>
                      <a:lnTo>
                        <a:pt x="55" y="929"/>
                      </a:lnTo>
                      <a:lnTo>
                        <a:pt x="53" y="935"/>
                      </a:lnTo>
                      <a:lnTo>
                        <a:pt x="53" y="939"/>
                      </a:lnTo>
                      <a:lnTo>
                        <a:pt x="51" y="943"/>
                      </a:lnTo>
                      <a:lnTo>
                        <a:pt x="51" y="945"/>
                      </a:lnTo>
                      <a:lnTo>
                        <a:pt x="49" y="950"/>
                      </a:lnTo>
                      <a:lnTo>
                        <a:pt x="49" y="954"/>
                      </a:lnTo>
                      <a:lnTo>
                        <a:pt x="48" y="956"/>
                      </a:lnTo>
                      <a:lnTo>
                        <a:pt x="48" y="958"/>
                      </a:lnTo>
                      <a:lnTo>
                        <a:pt x="46" y="962"/>
                      </a:lnTo>
                      <a:lnTo>
                        <a:pt x="46" y="965"/>
                      </a:lnTo>
                      <a:lnTo>
                        <a:pt x="46" y="969"/>
                      </a:lnTo>
                      <a:lnTo>
                        <a:pt x="44" y="973"/>
                      </a:lnTo>
                      <a:lnTo>
                        <a:pt x="42" y="975"/>
                      </a:lnTo>
                      <a:lnTo>
                        <a:pt x="42" y="981"/>
                      </a:lnTo>
                      <a:lnTo>
                        <a:pt x="42" y="983"/>
                      </a:lnTo>
                      <a:lnTo>
                        <a:pt x="42" y="986"/>
                      </a:lnTo>
                      <a:lnTo>
                        <a:pt x="40" y="992"/>
                      </a:lnTo>
                      <a:lnTo>
                        <a:pt x="40" y="996"/>
                      </a:lnTo>
                      <a:lnTo>
                        <a:pt x="38" y="1000"/>
                      </a:lnTo>
                      <a:lnTo>
                        <a:pt x="38" y="1003"/>
                      </a:lnTo>
                      <a:lnTo>
                        <a:pt x="36" y="1007"/>
                      </a:lnTo>
                      <a:lnTo>
                        <a:pt x="36" y="1013"/>
                      </a:lnTo>
                      <a:lnTo>
                        <a:pt x="36" y="1015"/>
                      </a:lnTo>
                      <a:lnTo>
                        <a:pt x="36" y="1021"/>
                      </a:lnTo>
                      <a:lnTo>
                        <a:pt x="34" y="1024"/>
                      </a:lnTo>
                      <a:lnTo>
                        <a:pt x="34" y="1030"/>
                      </a:lnTo>
                      <a:lnTo>
                        <a:pt x="34" y="1032"/>
                      </a:lnTo>
                      <a:lnTo>
                        <a:pt x="34" y="1038"/>
                      </a:lnTo>
                      <a:lnTo>
                        <a:pt x="32" y="1043"/>
                      </a:lnTo>
                      <a:lnTo>
                        <a:pt x="32" y="1047"/>
                      </a:lnTo>
                      <a:lnTo>
                        <a:pt x="30" y="1051"/>
                      </a:lnTo>
                      <a:lnTo>
                        <a:pt x="30" y="1057"/>
                      </a:lnTo>
                      <a:lnTo>
                        <a:pt x="30" y="1060"/>
                      </a:lnTo>
                      <a:lnTo>
                        <a:pt x="30" y="1066"/>
                      </a:lnTo>
                      <a:lnTo>
                        <a:pt x="29" y="1070"/>
                      </a:lnTo>
                      <a:lnTo>
                        <a:pt x="29" y="1076"/>
                      </a:lnTo>
                      <a:lnTo>
                        <a:pt x="29" y="1081"/>
                      </a:lnTo>
                      <a:lnTo>
                        <a:pt x="29" y="1087"/>
                      </a:lnTo>
                      <a:lnTo>
                        <a:pt x="29" y="1091"/>
                      </a:lnTo>
                      <a:lnTo>
                        <a:pt x="29" y="1095"/>
                      </a:lnTo>
                      <a:lnTo>
                        <a:pt x="29" y="1100"/>
                      </a:lnTo>
                      <a:lnTo>
                        <a:pt x="29" y="1106"/>
                      </a:lnTo>
                      <a:lnTo>
                        <a:pt x="29" y="1112"/>
                      </a:lnTo>
                      <a:lnTo>
                        <a:pt x="29" y="1116"/>
                      </a:lnTo>
                      <a:lnTo>
                        <a:pt x="29" y="1121"/>
                      </a:lnTo>
                      <a:lnTo>
                        <a:pt x="29" y="1127"/>
                      </a:lnTo>
                      <a:lnTo>
                        <a:pt x="29" y="1131"/>
                      </a:lnTo>
                      <a:lnTo>
                        <a:pt x="29" y="1137"/>
                      </a:lnTo>
                      <a:lnTo>
                        <a:pt x="29" y="1140"/>
                      </a:lnTo>
                      <a:lnTo>
                        <a:pt x="29" y="1146"/>
                      </a:lnTo>
                      <a:lnTo>
                        <a:pt x="29" y="1152"/>
                      </a:lnTo>
                      <a:lnTo>
                        <a:pt x="29" y="1157"/>
                      </a:lnTo>
                      <a:lnTo>
                        <a:pt x="29" y="1161"/>
                      </a:lnTo>
                      <a:lnTo>
                        <a:pt x="29" y="1167"/>
                      </a:lnTo>
                      <a:lnTo>
                        <a:pt x="29" y="1171"/>
                      </a:lnTo>
                      <a:lnTo>
                        <a:pt x="29" y="1176"/>
                      </a:lnTo>
                      <a:lnTo>
                        <a:pt x="29" y="1182"/>
                      </a:lnTo>
                      <a:lnTo>
                        <a:pt x="29" y="1188"/>
                      </a:lnTo>
                      <a:lnTo>
                        <a:pt x="29" y="1192"/>
                      </a:lnTo>
                      <a:lnTo>
                        <a:pt x="29" y="1197"/>
                      </a:lnTo>
                      <a:lnTo>
                        <a:pt x="29" y="1201"/>
                      </a:lnTo>
                      <a:lnTo>
                        <a:pt x="30" y="1207"/>
                      </a:lnTo>
                      <a:lnTo>
                        <a:pt x="30" y="1211"/>
                      </a:lnTo>
                      <a:lnTo>
                        <a:pt x="30" y="1216"/>
                      </a:lnTo>
                      <a:lnTo>
                        <a:pt x="30" y="1220"/>
                      </a:lnTo>
                      <a:lnTo>
                        <a:pt x="30" y="1226"/>
                      </a:lnTo>
                      <a:lnTo>
                        <a:pt x="30" y="1230"/>
                      </a:lnTo>
                      <a:lnTo>
                        <a:pt x="30" y="1233"/>
                      </a:lnTo>
                      <a:lnTo>
                        <a:pt x="32" y="1239"/>
                      </a:lnTo>
                      <a:lnTo>
                        <a:pt x="34" y="1243"/>
                      </a:lnTo>
                      <a:lnTo>
                        <a:pt x="34" y="1247"/>
                      </a:lnTo>
                      <a:lnTo>
                        <a:pt x="34" y="1251"/>
                      </a:lnTo>
                      <a:lnTo>
                        <a:pt x="34" y="1254"/>
                      </a:lnTo>
                      <a:lnTo>
                        <a:pt x="34" y="1258"/>
                      </a:lnTo>
                      <a:lnTo>
                        <a:pt x="34" y="1262"/>
                      </a:lnTo>
                      <a:lnTo>
                        <a:pt x="34" y="1266"/>
                      </a:lnTo>
                      <a:lnTo>
                        <a:pt x="36" y="1270"/>
                      </a:lnTo>
                      <a:lnTo>
                        <a:pt x="36" y="1275"/>
                      </a:lnTo>
                      <a:lnTo>
                        <a:pt x="36" y="1277"/>
                      </a:lnTo>
                      <a:lnTo>
                        <a:pt x="36" y="1281"/>
                      </a:lnTo>
                      <a:lnTo>
                        <a:pt x="36" y="1285"/>
                      </a:lnTo>
                      <a:lnTo>
                        <a:pt x="36" y="1289"/>
                      </a:lnTo>
                      <a:lnTo>
                        <a:pt x="38" y="1294"/>
                      </a:lnTo>
                      <a:lnTo>
                        <a:pt x="40" y="1300"/>
                      </a:lnTo>
                      <a:lnTo>
                        <a:pt x="40" y="1304"/>
                      </a:lnTo>
                      <a:lnTo>
                        <a:pt x="40" y="1308"/>
                      </a:lnTo>
                      <a:lnTo>
                        <a:pt x="40" y="1311"/>
                      </a:lnTo>
                      <a:lnTo>
                        <a:pt x="40" y="1315"/>
                      </a:lnTo>
                      <a:lnTo>
                        <a:pt x="42" y="1321"/>
                      </a:lnTo>
                      <a:lnTo>
                        <a:pt x="42" y="1323"/>
                      </a:lnTo>
                      <a:lnTo>
                        <a:pt x="0" y="1323"/>
                      </a:lnTo>
                      <a:lnTo>
                        <a:pt x="0" y="1327"/>
                      </a:lnTo>
                      <a:lnTo>
                        <a:pt x="0" y="1330"/>
                      </a:lnTo>
                      <a:lnTo>
                        <a:pt x="0" y="1334"/>
                      </a:lnTo>
                      <a:lnTo>
                        <a:pt x="0" y="1338"/>
                      </a:lnTo>
                      <a:lnTo>
                        <a:pt x="0" y="1344"/>
                      </a:lnTo>
                      <a:lnTo>
                        <a:pt x="0" y="1347"/>
                      </a:lnTo>
                      <a:lnTo>
                        <a:pt x="0" y="1353"/>
                      </a:lnTo>
                      <a:lnTo>
                        <a:pt x="0" y="1357"/>
                      </a:lnTo>
                      <a:lnTo>
                        <a:pt x="0" y="1361"/>
                      </a:lnTo>
                      <a:lnTo>
                        <a:pt x="0" y="1365"/>
                      </a:lnTo>
                      <a:lnTo>
                        <a:pt x="0" y="1366"/>
                      </a:lnTo>
                      <a:lnTo>
                        <a:pt x="0" y="1370"/>
                      </a:lnTo>
                      <a:lnTo>
                        <a:pt x="0" y="1374"/>
                      </a:lnTo>
                      <a:lnTo>
                        <a:pt x="0" y="1378"/>
                      </a:lnTo>
                      <a:lnTo>
                        <a:pt x="2" y="1382"/>
                      </a:lnTo>
                      <a:lnTo>
                        <a:pt x="2" y="1385"/>
                      </a:lnTo>
                      <a:lnTo>
                        <a:pt x="2" y="1389"/>
                      </a:lnTo>
                      <a:lnTo>
                        <a:pt x="4" y="1393"/>
                      </a:lnTo>
                      <a:lnTo>
                        <a:pt x="4" y="1399"/>
                      </a:lnTo>
                      <a:lnTo>
                        <a:pt x="6" y="1403"/>
                      </a:lnTo>
                      <a:lnTo>
                        <a:pt x="8" y="1406"/>
                      </a:lnTo>
                      <a:lnTo>
                        <a:pt x="8" y="1410"/>
                      </a:lnTo>
                      <a:lnTo>
                        <a:pt x="8" y="1416"/>
                      </a:lnTo>
                      <a:lnTo>
                        <a:pt x="10" y="1420"/>
                      </a:lnTo>
                      <a:lnTo>
                        <a:pt x="10" y="1423"/>
                      </a:lnTo>
                      <a:lnTo>
                        <a:pt x="11" y="1427"/>
                      </a:lnTo>
                      <a:lnTo>
                        <a:pt x="13" y="1433"/>
                      </a:lnTo>
                      <a:lnTo>
                        <a:pt x="15" y="1437"/>
                      </a:lnTo>
                      <a:lnTo>
                        <a:pt x="15" y="1441"/>
                      </a:lnTo>
                      <a:lnTo>
                        <a:pt x="17" y="1446"/>
                      </a:lnTo>
                      <a:lnTo>
                        <a:pt x="19" y="1452"/>
                      </a:lnTo>
                      <a:lnTo>
                        <a:pt x="21" y="1456"/>
                      </a:lnTo>
                      <a:lnTo>
                        <a:pt x="23" y="1461"/>
                      </a:lnTo>
                      <a:lnTo>
                        <a:pt x="23" y="1465"/>
                      </a:lnTo>
                      <a:lnTo>
                        <a:pt x="27" y="1471"/>
                      </a:lnTo>
                      <a:lnTo>
                        <a:pt x="27" y="1477"/>
                      </a:lnTo>
                      <a:lnTo>
                        <a:pt x="29" y="1480"/>
                      </a:lnTo>
                      <a:lnTo>
                        <a:pt x="30" y="1484"/>
                      </a:lnTo>
                      <a:lnTo>
                        <a:pt x="30" y="1490"/>
                      </a:lnTo>
                      <a:lnTo>
                        <a:pt x="34" y="1494"/>
                      </a:lnTo>
                      <a:lnTo>
                        <a:pt x="36" y="1498"/>
                      </a:lnTo>
                      <a:lnTo>
                        <a:pt x="36" y="1503"/>
                      </a:lnTo>
                      <a:lnTo>
                        <a:pt x="40" y="1509"/>
                      </a:lnTo>
                      <a:lnTo>
                        <a:pt x="42" y="1513"/>
                      </a:lnTo>
                      <a:lnTo>
                        <a:pt x="44" y="1517"/>
                      </a:lnTo>
                      <a:lnTo>
                        <a:pt x="46" y="1522"/>
                      </a:lnTo>
                      <a:lnTo>
                        <a:pt x="48" y="1528"/>
                      </a:lnTo>
                      <a:lnTo>
                        <a:pt x="51" y="1530"/>
                      </a:lnTo>
                      <a:lnTo>
                        <a:pt x="53" y="1536"/>
                      </a:lnTo>
                      <a:lnTo>
                        <a:pt x="55" y="1541"/>
                      </a:lnTo>
                      <a:lnTo>
                        <a:pt x="57" y="1545"/>
                      </a:lnTo>
                      <a:lnTo>
                        <a:pt x="59" y="1549"/>
                      </a:lnTo>
                      <a:lnTo>
                        <a:pt x="61" y="1555"/>
                      </a:lnTo>
                      <a:lnTo>
                        <a:pt x="65" y="1558"/>
                      </a:lnTo>
                      <a:lnTo>
                        <a:pt x="67" y="1562"/>
                      </a:lnTo>
                      <a:lnTo>
                        <a:pt x="68" y="1566"/>
                      </a:lnTo>
                      <a:lnTo>
                        <a:pt x="72" y="1572"/>
                      </a:lnTo>
                      <a:lnTo>
                        <a:pt x="74" y="1574"/>
                      </a:lnTo>
                      <a:lnTo>
                        <a:pt x="76" y="1579"/>
                      </a:lnTo>
                      <a:lnTo>
                        <a:pt x="78" y="1583"/>
                      </a:lnTo>
                      <a:lnTo>
                        <a:pt x="82" y="1587"/>
                      </a:lnTo>
                      <a:lnTo>
                        <a:pt x="84" y="1591"/>
                      </a:lnTo>
                      <a:lnTo>
                        <a:pt x="87" y="1593"/>
                      </a:lnTo>
                      <a:lnTo>
                        <a:pt x="89" y="1598"/>
                      </a:lnTo>
                      <a:lnTo>
                        <a:pt x="91" y="1602"/>
                      </a:lnTo>
                      <a:lnTo>
                        <a:pt x="93" y="1604"/>
                      </a:lnTo>
                      <a:lnTo>
                        <a:pt x="97" y="1608"/>
                      </a:lnTo>
                      <a:lnTo>
                        <a:pt x="99" y="1612"/>
                      </a:lnTo>
                      <a:lnTo>
                        <a:pt x="103" y="1615"/>
                      </a:lnTo>
                      <a:lnTo>
                        <a:pt x="105" y="1617"/>
                      </a:lnTo>
                      <a:lnTo>
                        <a:pt x="108" y="1621"/>
                      </a:lnTo>
                      <a:lnTo>
                        <a:pt x="110" y="1623"/>
                      </a:lnTo>
                      <a:lnTo>
                        <a:pt x="112" y="1627"/>
                      </a:lnTo>
                      <a:lnTo>
                        <a:pt x="116" y="1631"/>
                      </a:lnTo>
                      <a:lnTo>
                        <a:pt x="118" y="1634"/>
                      </a:lnTo>
                      <a:lnTo>
                        <a:pt x="124" y="1640"/>
                      </a:lnTo>
                      <a:lnTo>
                        <a:pt x="129" y="1644"/>
                      </a:lnTo>
                      <a:lnTo>
                        <a:pt x="135" y="1650"/>
                      </a:lnTo>
                      <a:lnTo>
                        <a:pt x="139" y="1655"/>
                      </a:lnTo>
                      <a:lnTo>
                        <a:pt x="143" y="1661"/>
                      </a:lnTo>
                      <a:lnTo>
                        <a:pt x="148" y="1665"/>
                      </a:lnTo>
                      <a:lnTo>
                        <a:pt x="152" y="1669"/>
                      </a:lnTo>
                      <a:lnTo>
                        <a:pt x="156" y="1672"/>
                      </a:lnTo>
                      <a:lnTo>
                        <a:pt x="160" y="1676"/>
                      </a:lnTo>
                      <a:lnTo>
                        <a:pt x="165" y="1680"/>
                      </a:lnTo>
                      <a:lnTo>
                        <a:pt x="167" y="1684"/>
                      </a:lnTo>
                      <a:lnTo>
                        <a:pt x="171" y="1686"/>
                      </a:lnTo>
                      <a:lnTo>
                        <a:pt x="177" y="1691"/>
                      </a:lnTo>
                      <a:lnTo>
                        <a:pt x="181" y="1693"/>
                      </a:lnTo>
                      <a:lnTo>
                        <a:pt x="184" y="1697"/>
                      </a:lnTo>
                      <a:lnTo>
                        <a:pt x="137" y="1722"/>
                      </a:lnTo>
                      <a:lnTo>
                        <a:pt x="141" y="1726"/>
                      </a:lnTo>
                      <a:lnTo>
                        <a:pt x="143" y="1726"/>
                      </a:lnTo>
                      <a:lnTo>
                        <a:pt x="146" y="1729"/>
                      </a:lnTo>
                      <a:lnTo>
                        <a:pt x="148" y="1731"/>
                      </a:lnTo>
                      <a:lnTo>
                        <a:pt x="152" y="1735"/>
                      </a:lnTo>
                      <a:lnTo>
                        <a:pt x="156" y="1741"/>
                      </a:lnTo>
                      <a:lnTo>
                        <a:pt x="160" y="1743"/>
                      </a:lnTo>
                      <a:lnTo>
                        <a:pt x="165" y="1748"/>
                      </a:lnTo>
                      <a:lnTo>
                        <a:pt x="171" y="1754"/>
                      </a:lnTo>
                      <a:lnTo>
                        <a:pt x="175" y="1756"/>
                      </a:lnTo>
                      <a:lnTo>
                        <a:pt x="181" y="1762"/>
                      </a:lnTo>
                      <a:lnTo>
                        <a:pt x="184" y="1766"/>
                      </a:lnTo>
                      <a:lnTo>
                        <a:pt x="188" y="1767"/>
                      </a:lnTo>
                      <a:lnTo>
                        <a:pt x="192" y="1769"/>
                      </a:lnTo>
                      <a:lnTo>
                        <a:pt x="194" y="1773"/>
                      </a:lnTo>
                      <a:lnTo>
                        <a:pt x="198" y="1775"/>
                      </a:lnTo>
                      <a:lnTo>
                        <a:pt x="202" y="1779"/>
                      </a:lnTo>
                      <a:lnTo>
                        <a:pt x="205" y="1781"/>
                      </a:lnTo>
                      <a:lnTo>
                        <a:pt x="209" y="1785"/>
                      </a:lnTo>
                      <a:lnTo>
                        <a:pt x="213" y="1786"/>
                      </a:lnTo>
                      <a:lnTo>
                        <a:pt x="217" y="1788"/>
                      </a:lnTo>
                      <a:lnTo>
                        <a:pt x="219" y="1792"/>
                      </a:lnTo>
                      <a:lnTo>
                        <a:pt x="224" y="1794"/>
                      </a:lnTo>
                      <a:lnTo>
                        <a:pt x="228" y="1798"/>
                      </a:lnTo>
                      <a:lnTo>
                        <a:pt x="234" y="1800"/>
                      </a:lnTo>
                      <a:lnTo>
                        <a:pt x="236" y="1804"/>
                      </a:lnTo>
                      <a:lnTo>
                        <a:pt x="241" y="1805"/>
                      </a:lnTo>
                      <a:lnTo>
                        <a:pt x="245" y="1807"/>
                      </a:lnTo>
                      <a:lnTo>
                        <a:pt x="249" y="1811"/>
                      </a:lnTo>
                      <a:lnTo>
                        <a:pt x="255" y="1813"/>
                      </a:lnTo>
                      <a:lnTo>
                        <a:pt x="260" y="1817"/>
                      </a:lnTo>
                      <a:lnTo>
                        <a:pt x="262" y="1819"/>
                      </a:lnTo>
                      <a:lnTo>
                        <a:pt x="268" y="1823"/>
                      </a:lnTo>
                      <a:lnTo>
                        <a:pt x="272" y="1824"/>
                      </a:lnTo>
                      <a:lnTo>
                        <a:pt x="278" y="1826"/>
                      </a:lnTo>
                      <a:lnTo>
                        <a:pt x="281" y="1828"/>
                      </a:lnTo>
                      <a:lnTo>
                        <a:pt x="287" y="1832"/>
                      </a:lnTo>
                      <a:lnTo>
                        <a:pt x="293" y="1834"/>
                      </a:lnTo>
                      <a:lnTo>
                        <a:pt x="298" y="1836"/>
                      </a:lnTo>
                      <a:lnTo>
                        <a:pt x="302" y="1838"/>
                      </a:lnTo>
                      <a:lnTo>
                        <a:pt x="308" y="1842"/>
                      </a:lnTo>
                      <a:lnTo>
                        <a:pt x="312" y="1842"/>
                      </a:lnTo>
                      <a:lnTo>
                        <a:pt x="317" y="1845"/>
                      </a:lnTo>
                      <a:lnTo>
                        <a:pt x="323" y="1847"/>
                      </a:lnTo>
                      <a:lnTo>
                        <a:pt x="329" y="1849"/>
                      </a:lnTo>
                      <a:lnTo>
                        <a:pt x="335" y="1851"/>
                      </a:lnTo>
                      <a:lnTo>
                        <a:pt x="340" y="1853"/>
                      </a:lnTo>
                      <a:lnTo>
                        <a:pt x="344" y="1855"/>
                      </a:lnTo>
                      <a:lnTo>
                        <a:pt x="350" y="1855"/>
                      </a:lnTo>
                      <a:lnTo>
                        <a:pt x="355" y="1857"/>
                      </a:lnTo>
                      <a:lnTo>
                        <a:pt x="361" y="1857"/>
                      </a:lnTo>
                      <a:lnTo>
                        <a:pt x="367" y="1859"/>
                      </a:lnTo>
                      <a:lnTo>
                        <a:pt x="373" y="1861"/>
                      </a:lnTo>
                      <a:lnTo>
                        <a:pt x="376" y="1862"/>
                      </a:lnTo>
                      <a:lnTo>
                        <a:pt x="382" y="1862"/>
                      </a:lnTo>
                      <a:lnTo>
                        <a:pt x="388" y="1862"/>
                      </a:lnTo>
                      <a:lnTo>
                        <a:pt x="394" y="1864"/>
                      </a:lnTo>
                      <a:lnTo>
                        <a:pt x="399" y="1864"/>
                      </a:lnTo>
                      <a:lnTo>
                        <a:pt x="407" y="1866"/>
                      </a:lnTo>
                      <a:lnTo>
                        <a:pt x="411" y="1866"/>
                      </a:lnTo>
                      <a:lnTo>
                        <a:pt x="416" y="1866"/>
                      </a:lnTo>
                      <a:lnTo>
                        <a:pt x="424" y="1866"/>
                      </a:lnTo>
                      <a:lnTo>
                        <a:pt x="430" y="1868"/>
                      </a:lnTo>
                      <a:lnTo>
                        <a:pt x="435" y="1868"/>
                      </a:lnTo>
                      <a:lnTo>
                        <a:pt x="439" y="1868"/>
                      </a:lnTo>
                      <a:lnTo>
                        <a:pt x="445" y="1868"/>
                      </a:lnTo>
                      <a:lnTo>
                        <a:pt x="451" y="1868"/>
                      </a:lnTo>
                      <a:lnTo>
                        <a:pt x="456" y="1868"/>
                      </a:lnTo>
                      <a:lnTo>
                        <a:pt x="462" y="1868"/>
                      </a:lnTo>
                      <a:lnTo>
                        <a:pt x="468" y="1868"/>
                      </a:lnTo>
                      <a:lnTo>
                        <a:pt x="473" y="1868"/>
                      </a:lnTo>
                      <a:lnTo>
                        <a:pt x="477" y="1868"/>
                      </a:lnTo>
                      <a:lnTo>
                        <a:pt x="483" y="1868"/>
                      </a:lnTo>
                      <a:lnTo>
                        <a:pt x="489" y="1866"/>
                      </a:lnTo>
                      <a:lnTo>
                        <a:pt x="494" y="1866"/>
                      </a:lnTo>
                      <a:lnTo>
                        <a:pt x="500" y="1866"/>
                      </a:lnTo>
                      <a:lnTo>
                        <a:pt x="506" y="1866"/>
                      </a:lnTo>
                      <a:lnTo>
                        <a:pt x="509" y="1866"/>
                      </a:lnTo>
                      <a:lnTo>
                        <a:pt x="517" y="1866"/>
                      </a:lnTo>
                      <a:lnTo>
                        <a:pt x="521" y="1864"/>
                      </a:lnTo>
                      <a:lnTo>
                        <a:pt x="525" y="1864"/>
                      </a:lnTo>
                      <a:lnTo>
                        <a:pt x="530" y="1862"/>
                      </a:lnTo>
                      <a:lnTo>
                        <a:pt x="536" y="1862"/>
                      </a:lnTo>
                      <a:lnTo>
                        <a:pt x="540" y="1861"/>
                      </a:lnTo>
                      <a:lnTo>
                        <a:pt x="546" y="1861"/>
                      </a:lnTo>
                      <a:lnTo>
                        <a:pt x="549" y="1859"/>
                      </a:lnTo>
                      <a:lnTo>
                        <a:pt x="555" y="1859"/>
                      </a:lnTo>
                      <a:lnTo>
                        <a:pt x="559" y="1857"/>
                      </a:lnTo>
                      <a:lnTo>
                        <a:pt x="565" y="1857"/>
                      </a:lnTo>
                      <a:lnTo>
                        <a:pt x="568" y="1855"/>
                      </a:lnTo>
                      <a:lnTo>
                        <a:pt x="574" y="1855"/>
                      </a:lnTo>
                      <a:lnTo>
                        <a:pt x="578" y="1853"/>
                      </a:lnTo>
                      <a:lnTo>
                        <a:pt x="582" y="1851"/>
                      </a:lnTo>
                      <a:lnTo>
                        <a:pt x="587" y="1851"/>
                      </a:lnTo>
                      <a:lnTo>
                        <a:pt x="591" y="1851"/>
                      </a:lnTo>
                      <a:lnTo>
                        <a:pt x="595" y="1849"/>
                      </a:lnTo>
                      <a:lnTo>
                        <a:pt x="599" y="1847"/>
                      </a:lnTo>
                      <a:lnTo>
                        <a:pt x="603" y="1847"/>
                      </a:lnTo>
                      <a:lnTo>
                        <a:pt x="606" y="1845"/>
                      </a:lnTo>
                      <a:lnTo>
                        <a:pt x="612" y="1843"/>
                      </a:lnTo>
                      <a:lnTo>
                        <a:pt x="614" y="1842"/>
                      </a:lnTo>
                      <a:lnTo>
                        <a:pt x="618" y="1842"/>
                      </a:lnTo>
                      <a:lnTo>
                        <a:pt x="622" y="1840"/>
                      </a:lnTo>
                      <a:lnTo>
                        <a:pt x="625" y="1838"/>
                      </a:lnTo>
                      <a:lnTo>
                        <a:pt x="629" y="1838"/>
                      </a:lnTo>
                      <a:lnTo>
                        <a:pt x="631" y="1836"/>
                      </a:lnTo>
                      <a:lnTo>
                        <a:pt x="635" y="1834"/>
                      </a:lnTo>
                      <a:lnTo>
                        <a:pt x="641" y="1832"/>
                      </a:lnTo>
                      <a:lnTo>
                        <a:pt x="646" y="1828"/>
                      </a:lnTo>
                      <a:lnTo>
                        <a:pt x="652" y="1824"/>
                      </a:lnTo>
                      <a:lnTo>
                        <a:pt x="656" y="1823"/>
                      </a:lnTo>
                      <a:lnTo>
                        <a:pt x="660" y="1819"/>
                      </a:lnTo>
                      <a:lnTo>
                        <a:pt x="663" y="1817"/>
                      </a:lnTo>
                      <a:lnTo>
                        <a:pt x="669" y="1809"/>
                      </a:lnTo>
                      <a:lnTo>
                        <a:pt x="673" y="1805"/>
                      </a:lnTo>
                      <a:lnTo>
                        <a:pt x="677" y="1798"/>
                      </a:lnTo>
                      <a:lnTo>
                        <a:pt x="679" y="1792"/>
                      </a:lnTo>
                      <a:lnTo>
                        <a:pt x="679" y="1786"/>
                      </a:lnTo>
                      <a:lnTo>
                        <a:pt x="679" y="1783"/>
                      </a:lnTo>
                      <a:lnTo>
                        <a:pt x="679" y="1777"/>
                      </a:lnTo>
                      <a:lnTo>
                        <a:pt x="679" y="1773"/>
                      </a:lnTo>
                      <a:lnTo>
                        <a:pt x="677" y="1769"/>
                      </a:lnTo>
                      <a:lnTo>
                        <a:pt x="675" y="1767"/>
                      </a:lnTo>
                      <a:lnTo>
                        <a:pt x="671" y="1762"/>
                      </a:lnTo>
                      <a:lnTo>
                        <a:pt x="669" y="1762"/>
                      </a:lnTo>
                      <a:lnTo>
                        <a:pt x="665" y="1762"/>
                      </a:lnTo>
                      <a:lnTo>
                        <a:pt x="660" y="1762"/>
                      </a:lnTo>
                      <a:lnTo>
                        <a:pt x="656" y="1760"/>
                      </a:lnTo>
                      <a:lnTo>
                        <a:pt x="654" y="1760"/>
                      </a:lnTo>
                      <a:lnTo>
                        <a:pt x="650" y="1760"/>
                      </a:lnTo>
                      <a:lnTo>
                        <a:pt x="646" y="1760"/>
                      </a:lnTo>
                      <a:lnTo>
                        <a:pt x="643" y="1760"/>
                      </a:lnTo>
                      <a:lnTo>
                        <a:pt x="639" y="1760"/>
                      </a:lnTo>
                      <a:lnTo>
                        <a:pt x="633" y="1760"/>
                      </a:lnTo>
                      <a:lnTo>
                        <a:pt x="631" y="1760"/>
                      </a:lnTo>
                      <a:lnTo>
                        <a:pt x="624" y="1758"/>
                      </a:lnTo>
                      <a:lnTo>
                        <a:pt x="620" y="1758"/>
                      </a:lnTo>
                      <a:lnTo>
                        <a:pt x="614" y="1756"/>
                      </a:lnTo>
                      <a:lnTo>
                        <a:pt x="608" y="1756"/>
                      </a:lnTo>
                      <a:lnTo>
                        <a:pt x="601" y="1756"/>
                      </a:lnTo>
                      <a:lnTo>
                        <a:pt x="595" y="1754"/>
                      </a:lnTo>
                      <a:lnTo>
                        <a:pt x="593" y="1754"/>
                      </a:lnTo>
                      <a:lnTo>
                        <a:pt x="589" y="1754"/>
                      </a:lnTo>
                      <a:lnTo>
                        <a:pt x="586" y="1752"/>
                      </a:lnTo>
                      <a:lnTo>
                        <a:pt x="584" y="1752"/>
                      </a:lnTo>
                      <a:lnTo>
                        <a:pt x="578" y="1750"/>
                      </a:lnTo>
                      <a:lnTo>
                        <a:pt x="576" y="1750"/>
                      </a:lnTo>
                      <a:lnTo>
                        <a:pt x="572" y="1748"/>
                      </a:lnTo>
                      <a:lnTo>
                        <a:pt x="568" y="1748"/>
                      </a:lnTo>
                      <a:lnTo>
                        <a:pt x="565" y="1748"/>
                      </a:lnTo>
                      <a:lnTo>
                        <a:pt x="561" y="1747"/>
                      </a:lnTo>
                      <a:lnTo>
                        <a:pt x="557" y="1747"/>
                      </a:lnTo>
                      <a:lnTo>
                        <a:pt x="555" y="1745"/>
                      </a:lnTo>
                      <a:lnTo>
                        <a:pt x="549" y="1745"/>
                      </a:lnTo>
                      <a:lnTo>
                        <a:pt x="546" y="1743"/>
                      </a:lnTo>
                      <a:lnTo>
                        <a:pt x="542" y="1743"/>
                      </a:lnTo>
                      <a:lnTo>
                        <a:pt x="538" y="1743"/>
                      </a:lnTo>
                      <a:lnTo>
                        <a:pt x="534" y="1741"/>
                      </a:lnTo>
                      <a:lnTo>
                        <a:pt x="530" y="1741"/>
                      </a:lnTo>
                      <a:lnTo>
                        <a:pt x="527" y="1737"/>
                      </a:lnTo>
                      <a:lnTo>
                        <a:pt x="523" y="1737"/>
                      </a:lnTo>
                      <a:lnTo>
                        <a:pt x="519" y="1735"/>
                      </a:lnTo>
                      <a:lnTo>
                        <a:pt x="515" y="1733"/>
                      </a:lnTo>
                      <a:lnTo>
                        <a:pt x="511" y="1731"/>
                      </a:lnTo>
                      <a:lnTo>
                        <a:pt x="506" y="1731"/>
                      </a:lnTo>
                      <a:lnTo>
                        <a:pt x="502" y="1729"/>
                      </a:lnTo>
                      <a:lnTo>
                        <a:pt x="498" y="1728"/>
                      </a:lnTo>
                      <a:lnTo>
                        <a:pt x="494" y="1726"/>
                      </a:lnTo>
                      <a:lnTo>
                        <a:pt x="489" y="1724"/>
                      </a:lnTo>
                      <a:lnTo>
                        <a:pt x="485" y="1722"/>
                      </a:lnTo>
                      <a:lnTo>
                        <a:pt x="481" y="1720"/>
                      </a:lnTo>
                      <a:lnTo>
                        <a:pt x="475" y="1718"/>
                      </a:lnTo>
                      <a:lnTo>
                        <a:pt x="473" y="1716"/>
                      </a:lnTo>
                      <a:lnTo>
                        <a:pt x="468" y="1714"/>
                      </a:lnTo>
                      <a:lnTo>
                        <a:pt x="464" y="1712"/>
                      </a:lnTo>
                      <a:lnTo>
                        <a:pt x="458" y="1710"/>
                      </a:lnTo>
                      <a:lnTo>
                        <a:pt x="454" y="1709"/>
                      </a:lnTo>
                      <a:lnTo>
                        <a:pt x="449" y="1707"/>
                      </a:lnTo>
                      <a:lnTo>
                        <a:pt x="445" y="1705"/>
                      </a:lnTo>
                      <a:lnTo>
                        <a:pt x="439" y="1701"/>
                      </a:lnTo>
                      <a:lnTo>
                        <a:pt x="437" y="1699"/>
                      </a:lnTo>
                      <a:lnTo>
                        <a:pt x="432" y="1697"/>
                      </a:lnTo>
                      <a:lnTo>
                        <a:pt x="428" y="1693"/>
                      </a:lnTo>
                      <a:lnTo>
                        <a:pt x="424" y="1691"/>
                      </a:lnTo>
                      <a:lnTo>
                        <a:pt x="418" y="1690"/>
                      </a:lnTo>
                      <a:lnTo>
                        <a:pt x="413" y="1686"/>
                      </a:lnTo>
                      <a:lnTo>
                        <a:pt x="411" y="1684"/>
                      </a:lnTo>
                      <a:lnTo>
                        <a:pt x="405" y="1682"/>
                      </a:lnTo>
                      <a:lnTo>
                        <a:pt x="401" y="1680"/>
                      </a:lnTo>
                      <a:lnTo>
                        <a:pt x="395" y="1676"/>
                      </a:lnTo>
                      <a:lnTo>
                        <a:pt x="392" y="1674"/>
                      </a:lnTo>
                      <a:lnTo>
                        <a:pt x="388" y="1671"/>
                      </a:lnTo>
                      <a:lnTo>
                        <a:pt x="382" y="1669"/>
                      </a:lnTo>
                      <a:lnTo>
                        <a:pt x="378" y="1665"/>
                      </a:lnTo>
                      <a:lnTo>
                        <a:pt x="374" y="1663"/>
                      </a:lnTo>
                      <a:lnTo>
                        <a:pt x="371" y="1659"/>
                      </a:lnTo>
                      <a:lnTo>
                        <a:pt x="367" y="1655"/>
                      </a:lnTo>
                      <a:lnTo>
                        <a:pt x="361" y="1653"/>
                      </a:lnTo>
                      <a:lnTo>
                        <a:pt x="357" y="1650"/>
                      </a:lnTo>
                      <a:lnTo>
                        <a:pt x="354" y="1648"/>
                      </a:lnTo>
                      <a:lnTo>
                        <a:pt x="350" y="1644"/>
                      </a:lnTo>
                      <a:lnTo>
                        <a:pt x="344" y="1640"/>
                      </a:lnTo>
                      <a:lnTo>
                        <a:pt x="340" y="1636"/>
                      </a:lnTo>
                      <a:lnTo>
                        <a:pt x="336" y="1634"/>
                      </a:lnTo>
                      <a:lnTo>
                        <a:pt x="333" y="1631"/>
                      </a:lnTo>
                      <a:lnTo>
                        <a:pt x="329" y="1625"/>
                      </a:lnTo>
                      <a:lnTo>
                        <a:pt x="325" y="1623"/>
                      </a:lnTo>
                      <a:lnTo>
                        <a:pt x="319" y="1619"/>
                      </a:lnTo>
                      <a:lnTo>
                        <a:pt x="317" y="1617"/>
                      </a:lnTo>
                      <a:lnTo>
                        <a:pt x="314" y="1612"/>
                      </a:lnTo>
                      <a:lnTo>
                        <a:pt x="310" y="1610"/>
                      </a:lnTo>
                      <a:lnTo>
                        <a:pt x="306" y="1604"/>
                      </a:lnTo>
                      <a:lnTo>
                        <a:pt x="302" y="1602"/>
                      </a:lnTo>
                      <a:lnTo>
                        <a:pt x="298" y="1598"/>
                      </a:lnTo>
                      <a:lnTo>
                        <a:pt x="295" y="1593"/>
                      </a:lnTo>
                      <a:lnTo>
                        <a:pt x="293" y="1591"/>
                      </a:lnTo>
                      <a:lnTo>
                        <a:pt x="289" y="1587"/>
                      </a:lnTo>
                      <a:lnTo>
                        <a:pt x="285" y="1583"/>
                      </a:lnTo>
                      <a:lnTo>
                        <a:pt x="281" y="1577"/>
                      </a:lnTo>
                      <a:lnTo>
                        <a:pt x="279" y="1574"/>
                      </a:lnTo>
                      <a:lnTo>
                        <a:pt x="276" y="1570"/>
                      </a:lnTo>
                      <a:lnTo>
                        <a:pt x="272" y="1566"/>
                      </a:lnTo>
                      <a:lnTo>
                        <a:pt x="270" y="1560"/>
                      </a:lnTo>
                      <a:lnTo>
                        <a:pt x="268" y="1558"/>
                      </a:lnTo>
                      <a:lnTo>
                        <a:pt x="266" y="1553"/>
                      </a:lnTo>
                      <a:lnTo>
                        <a:pt x="262" y="1549"/>
                      </a:lnTo>
                      <a:lnTo>
                        <a:pt x="260" y="1543"/>
                      </a:lnTo>
                      <a:lnTo>
                        <a:pt x="257" y="1539"/>
                      </a:lnTo>
                      <a:lnTo>
                        <a:pt x="255" y="1536"/>
                      </a:lnTo>
                      <a:lnTo>
                        <a:pt x="251" y="1530"/>
                      </a:lnTo>
                      <a:lnTo>
                        <a:pt x="249" y="1526"/>
                      </a:lnTo>
                      <a:lnTo>
                        <a:pt x="247" y="1520"/>
                      </a:lnTo>
                      <a:lnTo>
                        <a:pt x="243" y="1517"/>
                      </a:lnTo>
                      <a:lnTo>
                        <a:pt x="241" y="1511"/>
                      </a:lnTo>
                      <a:lnTo>
                        <a:pt x="240" y="1507"/>
                      </a:lnTo>
                      <a:lnTo>
                        <a:pt x="238" y="1501"/>
                      </a:lnTo>
                      <a:lnTo>
                        <a:pt x="236" y="1498"/>
                      </a:lnTo>
                      <a:lnTo>
                        <a:pt x="234" y="1492"/>
                      </a:lnTo>
                      <a:lnTo>
                        <a:pt x="232" y="1486"/>
                      </a:lnTo>
                      <a:lnTo>
                        <a:pt x="230" y="1482"/>
                      </a:lnTo>
                      <a:lnTo>
                        <a:pt x="230" y="1479"/>
                      </a:lnTo>
                      <a:lnTo>
                        <a:pt x="228" y="1473"/>
                      </a:lnTo>
                      <a:lnTo>
                        <a:pt x="226" y="1467"/>
                      </a:lnTo>
                      <a:lnTo>
                        <a:pt x="224" y="1461"/>
                      </a:lnTo>
                      <a:lnTo>
                        <a:pt x="222" y="1458"/>
                      </a:lnTo>
                      <a:lnTo>
                        <a:pt x="221" y="1452"/>
                      </a:lnTo>
                      <a:lnTo>
                        <a:pt x="219" y="1448"/>
                      </a:lnTo>
                      <a:lnTo>
                        <a:pt x="219" y="1442"/>
                      </a:lnTo>
                      <a:lnTo>
                        <a:pt x="217" y="1439"/>
                      </a:lnTo>
                      <a:lnTo>
                        <a:pt x="215" y="1433"/>
                      </a:lnTo>
                      <a:lnTo>
                        <a:pt x="215" y="1427"/>
                      </a:lnTo>
                      <a:lnTo>
                        <a:pt x="213" y="1422"/>
                      </a:lnTo>
                      <a:lnTo>
                        <a:pt x="213" y="1418"/>
                      </a:lnTo>
                      <a:lnTo>
                        <a:pt x="211" y="1414"/>
                      </a:lnTo>
                      <a:lnTo>
                        <a:pt x="211" y="1408"/>
                      </a:lnTo>
                      <a:lnTo>
                        <a:pt x="209" y="1403"/>
                      </a:lnTo>
                      <a:lnTo>
                        <a:pt x="209" y="1397"/>
                      </a:lnTo>
                      <a:lnTo>
                        <a:pt x="209" y="1391"/>
                      </a:lnTo>
                      <a:lnTo>
                        <a:pt x="207" y="1387"/>
                      </a:lnTo>
                      <a:lnTo>
                        <a:pt x="205" y="1382"/>
                      </a:lnTo>
                      <a:lnTo>
                        <a:pt x="205" y="1376"/>
                      </a:lnTo>
                      <a:lnTo>
                        <a:pt x="205" y="1372"/>
                      </a:lnTo>
                      <a:lnTo>
                        <a:pt x="203" y="1366"/>
                      </a:lnTo>
                      <a:lnTo>
                        <a:pt x="203" y="1361"/>
                      </a:lnTo>
                      <a:lnTo>
                        <a:pt x="203" y="1357"/>
                      </a:lnTo>
                      <a:lnTo>
                        <a:pt x="203" y="1351"/>
                      </a:lnTo>
                      <a:lnTo>
                        <a:pt x="202" y="1346"/>
                      </a:lnTo>
                      <a:lnTo>
                        <a:pt x="202" y="1340"/>
                      </a:lnTo>
                      <a:lnTo>
                        <a:pt x="202" y="1336"/>
                      </a:lnTo>
                      <a:lnTo>
                        <a:pt x="200" y="1330"/>
                      </a:lnTo>
                      <a:lnTo>
                        <a:pt x="200" y="1327"/>
                      </a:lnTo>
                      <a:lnTo>
                        <a:pt x="200" y="1321"/>
                      </a:lnTo>
                      <a:lnTo>
                        <a:pt x="200" y="1315"/>
                      </a:lnTo>
                      <a:lnTo>
                        <a:pt x="200" y="1311"/>
                      </a:lnTo>
                      <a:lnTo>
                        <a:pt x="200" y="1306"/>
                      </a:lnTo>
                      <a:lnTo>
                        <a:pt x="198" y="1302"/>
                      </a:lnTo>
                      <a:lnTo>
                        <a:pt x="198" y="1296"/>
                      </a:lnTo>
                      <a:lnTo>
                        <a:pt x="198" y="1290"/>
                      </a:lnTo>
                      <a:lnTo>
                        <a:pt x="198" y="1287"/>
                      </a:lnTo>
                      <a:lnTo>
                        <a:pt x="198" y="1283"/>
                      </a:lnTo>
                      <a:lnTo>
                        <a:pt x="198" y="1277"/>
                      </a:lnTo>
                      <a:lnTo>
                        <a:pt x="198" y="1271"/>
                      </a:lnTo>
                      <a:lnTo>
                        <a:pt x="198" y="1268"/>
                      </a:lnTo>
                      <a:lnTo>
                        <a:pt x="198" y="1264"/>
                      </a:lnTo>
                      <a:lnTo>
                        <a:pt x="198" y="1258"/>
                      </a:lnTo>
                      <a:lnTo>
                        <a:pt x="198" y="1254"/>
                      </a:lnTo>
                      <a:lnTo>
                        <a:pt x="198" y="1251"/>
                      </a:lnTo>
                      <a:lnTo>
                        <a:pt x="198" y="1245"/>
                      </a:lnTo>
                      <a:lnTo>
                        <a:pt x="198" y="1241"/>
                      </a:lnTo>
                      <a:lnTo>
                        <a:pt x="198" y="1237"/>
                      </a:lnTo>
                      <a:lnTo>
                        <a:pt x="198" y="1233"/>
                      </a:lnTo>
                      <a:lnTo>
                        <a:pt x="198" y="1228"/>
                      </a:lnTo>
                      <a:lnTo>
                        <a:pt x="198" y="1224"/>
                      </a:lnTo>
                      <a:lnTo>
                        <a:pt x="196" y="1220"/>
                      </a:lnTo>
                      <a:lnTo>
                        <a:pt x="196" y="1214"/>
                      </a:lnTo>
                      <a:lnTo>
                        <a:pt x="196" y="1213"/>
                      </a:lnTo>
                      <a:lnTo>
                        <a:pt x="196" y="1207"/>
                      </a:lnTo>
                      <a:lnTo>
                        <a:pt x="196" y="1203"/>
                      </a:lnTo>
                      <a:lnTo>
                        <a:pt x="196" y="1199"/>
                      </a:lnTo>
                      <a:lnTo>
                        <a:pt x="196" y="1195"/>
                      </a:lnTo>
                      <a:lnTo>
                        <a:pt x="196" y="1192"/>
                      </a:lnTo>
                      <a:lnTo>
                        <a:pt x="196" y="1188"/>
                      </a:lnTo>
                      <a:lnTo>
                        <a:pt x="196" y="1184"/>
                      </a:lnTo>
                      <a:lnTo>
                        <a:pt x="196" y="1182"/>
                      </a:lnTo>
                      <a:lnTo>
                        <a:pt x="196" y="1176"/>
                      </a:lnTo>
                      <a:lnTo>
                        <a:pt x="196" y="1175"/>
                      </a:lnTo>
                      <a:lnTo>
                        <a:pt x="196" y="1171"/>
                      </a:lnTo>
                      <a:lnTo>
                        <a:pt x="196" y="1167"/>
                      </a:lnTo>
                      <a:lnTo>
                        <a:pt x="196" y="1163"/>
                      </a:lnTo>
                      <a:lnTo>
                        <a:pt x="196" y="1159"/>
                      </a:lnTo>
                      <a:lnTo>
                        <a:pt x="196" y="1157"/>
                      </a:lnTo>
                      <a:lnTo>
                        <a:pt x="196" y="1154"/>
                      </a:lnTo>
                      <a:lnTo>
                        <a:pt x="196" y="1152"/>
                      </a:lnTo>
                      <a:lnTo>
                        <a:pt x="196" y="1144"/>
                      </a:lnTo>
                      <a:lnTo>
                        <a:pt x="196" y="1138"/>
                      </a:lnTo>
                      <a:lnTo>
                        <a:pt x="196" y="1133"/>
                      </a:lnTo>
                      <a:lnTo>
                        <a:pt x="196" y="1129"/>
                      </a:lnTo>
                      <a:lnTo>
                        <a:pt x="196" y="1123"/>
                      </a:lnTo>
                      <a:lnTo>
                        <a:pt x="196" y="1119"/>
                      </a:lnTo>
                      <a:lnTo>
                        <a:pt x="196" y="1114"/>
                      </a:lnTo>
                      <a:lnTo>
                        <a:pt x="196" y="1110"/>
                      </a:lnTo>
                      <a:lnTo>
                        <a:pt x="196" y="1106"/>
                      </a:lnTo>
                      <a:lnTo>
                        <a:pt x="196" y="1102"/>
                      </a:lnTo>
                      <a:lnTo>
                        <a:pt x="196" y="1098"/>
                      </a:lnTo>
                      <a:lnTo>
                        <a:pt x="198" y="1097"/>
                      </a:lnTo>
                      <a:lnTo>
                        <a:pt x="198" y="1087"/>
                      </a:lnTo>
                      <a:lnTo>
                        <a:pt x="97" y="1262"/>
                      </a:lnTo>
                      <a:lnTo>
                        <a:pt x="97" y="1260"/>
                      </a:lnTo>
                      <a:lnTo>
                        <a:pt x="97" y="1258"/>
                      </a:lnTo>
                      <a:lnTo>
                        <a:pt x="97" y="1252"/>
                      </a:lnTo>
                      <a:lnTo>
                        <a:pt x="97" y="1249"/>
                      </a:lnTo>
                      <a:lnTo>
                        <a:pt x="95" y="1245"/>
                      </a:lnTo>
                      <a:lnTo>
                        <a:pt x="95" y="1241"/>
                      </a:lnTo>
                      <a:lnTo>
                        <a:pt x="95" y="1237"/>
                      </a:lnTo>
                      <a:lnTo>
                        <a:pt x="95" y="1233"/>
                      </a:lnTo>
                      <a:lnTo>
                        <a:pt x="95" y="1228"/>
                      </a:lnTo>
                      <a:lnTo>
                        <a:pt x="95" y="1224"/>
                      </a:lnTo>
                      <a:lnTo>
                        <a:pt x="95" y="1218"/>
                      </a:lnTo>
                      <a:lnTo>
                        <a:pt x="95" y="1214"/>
                      </a:lnTo>
                      <a:lnTo>
                        <a:pt x="93" y="1209"/>
                      </a:lnTo>
                      <a:lnTo>
                        <a:pt x="93" y="1203"/>
                      </a:lnTo>
                      <a:lnTo>
                        <a:pt x="93" y="1197"/>
                      </a:lnTo>
                      <a:lnTo>
                        <a:pt x="93" y="1190"/>
                      </a:lnTo>
                      <a:lnTo>
                        <a:pt x="93" y="1188"/>
                      </a:lnTo>
                      <a:lnTo>
                        <a:pt x="93" y="1184"/>
                      </a:lnTo>
                      <a:lnTo>
                        <a:pt x="93" y="1182"/>
                      </a:lnTo>
                      <a:lnTo>
                        <a:pt x="93" y="1178"/>
                      </a:lnTo>
                      <a:lnTo>
                        <a:pt x="93" y="1175"/>
                      </a:lnTo>
                      <a:lnTo>
                        <a:pt x="93" y="1171"/>
                      </a:lnTo>
                      <a:lnTo>
                        <a:pt x="93" y="1169"/>
                      </a:lnTo>
                      <a:lnTo>
                        <a:pt x="93" y="1165"/>
                      </a:lnTo>
                      <a:lnTo>
                        <a:pt x="93" y="1161"/>
                      </a:lnTo>
                      <a:lnTo>
                        <a:pt x="93" y="1157"/>
                      </a:lnTo>
                      <a:lnTo>
                        <a:pt x="93" y="1156"/>
                      </a:lnTo>
                      <a:lnTo>
                        <a:pt x="93" y="1152"/>
                      </a:lnTo>
                      <a:lnTo>
                        <a:pt x="93" y="1148"/>
                      </a:lnTo>
                      <a:lnTo>
                        <a:pt x="93" y="1144"/>
                      </a:lnTo>
                      <a:lnTo>
                        <a:pt x="93" y="1140"/>
                      </a:lnTo>
                      <a:lnTo>
                        <a:pt x="93" y="1138"/>
                      </a:lnTo>
                      <a:lnTo>
                        <a:pt x="93" y="1135"/>
                      </a:lnTo>
                      <a:lnTo>
                        <a:pt x="93" y="1131"/>
                      </a:lnTo>
                      <a:lnTo>
                        <a:pt x="93" y="1127"/>
                      </a:lnTo>
                      <a:lnTo>
                        <a:pt x="93" y="1125"/>
                      </a:lnTo>
                      <a:lnTo>
                        <a:pt x="93" y="1121"/>
                      </a:lnTo>
                      <a:lnTo>
                        <a:pt x="93" y="1117"/>
                      </a:lnTo>
                      <a:lnTo>
                        <a:pt x="93" y="1114"/>
                      </a:lnTo>
                      <a:lnTo>
                        <a:pt x="93" y="1110"/>
                      </a:lnTo>
                      <a:lnTo>
                        <a:pt x="91" y="1106"/>
                      </a:lnTo>
                      <a:lnTo>
                        <a:pt x="91" y="1102"/>
                      </a:lnTo>
                      <a:lnTo>
                        <a:pt x="91" y="1098"/>
                      </a:lnTo>
                      <a:lnTo>
                        <a:pt x="91" y="1095"/>
                      </a:lnTo>
                      <a:lnTo>
                        <a:pt x="91" y="1093"/>
                      </a:lnTo>
                      <a:lnTo>
                        <a:pt x="91" y="1089"/>
                      </a:lnTo>
                      <a:lnTo>
                        <a:pt x="91" y="1083"/>
                      </a:lnTo>
                      <a:lnTo>
                        <a:pt x="91" y="1081"/>
                      </a:lnTo>
                      <a:lnTo>
                        <a:pt x="91" y="1078"/>
                      </a:lnTo>
                      <a:lnTo>
                        <a:pt x="91" y="1074"/>
                      </a:lnTo>
                      <a:lnTo>
                        <a:pt x="91" y="1070"/>
                      </a:lnTo>
                      <a:lnTo>
                        <a:pt x="91" y="1068"/>
                      </a:lnTo>
                      <a:lnTo>
                        <a:pt x="91" y="1064"/>
                      </a:lnTo>
                      <a:lnTo>
                        <a:pt x="91" y="1060"/>
                      </a:lnTo>
                      <a:lnTo>
                        <a:pt x="91" y="1057"/>
                      </a:lnTo>
                      <a:lnTo>
                        <a:pt x="91" y="1055"/>
                      </a:lnTo>
                      <a:lnTo>
                        <a:pt x="91" y="1051"/>
                      </a:lnTo>
                      <a:lnTo>
                        <a:pt x="91" y="1047"/>
                      </a:lnTo>
                      <a:lnTo>
                        <a:pt x="91" y="1043"/>
                      </a:lnTo>
                      <a:lnTo>
                        <a:pt x="91" y="1040"/>
                      </a:lnTo>
                      <a:lnTo>
                        <a:pt x="91" y="1034"/>
                      </a:lnTo>
                      <a:lnTo>
                        <a:pt x="91" y="1028"/>
                      </a:lnTo>
                      <a:lnTo>
                        <a:pt x="91" y="1021"/>
                      </a:lnTo>
                      <a:lnTo>
                        <a:pt x="91" y="1015"/>
                      </a:lnTo>
                      <a:lnTo>
                        <a:pt x="91" y="1011"/>
                      </a:lnTo>
                      <a:lnTo>
                        <a:pt x="91" y="1005"/>
                      </a:lnTo>
                      <a:lnTo>
                        <a:pt x="91" y="1000"/>
                      </a:lnTo>
                      <a:lnTo>
                        <a:pt x="91" y="994"/>
                      </a:lnTo>
                      <a:lnTo>
                        <a:pt x="91" y="988"/>
                      </a:lnTo>
                      <a:lnTo>
                        <a:pt x="91" y="986"/>
                      </a:lnTo>
                      <a:lnTo>
                        <a:pt x="91" y="981"/>
                      </a:lnTo>
                      <a:lnTo>
                        <a:pt x="91" y="977"/>
                      </a:lnTo>
                      <a:lnTo>
                        <a:pt x="91" y="973"/>
                      </a:lnTo>
                      <a:lnTo>
                        <a:pt x="91" y="971"/>
                      </a:lnTo>
                      <a:lnTo>
                        <a:pt x="91" y="965"/>
                      </a:lnTo>
                      <a:lnTo>
                        <a:pt x="91" y="962"/>
                      </a:lnTo>
                      <a:lnTo>
                        <a:pt x="91" y="958"/>
                      </a:lnTo>
                      <a:lnTo>
                        <a:pt x="93" y="958"/>
                      </a:lnTo>
                      <a:lnTo>
                        <a:pt x="152" y="994"/>
                      </a:lnTo>
                      <a:lnTo>
                        <a:pt x="154" y="992"/>
                      </a:lnTo>
                      <a:lnTo>
                        <a:pt x="154" y="990"/>
                      </a:lnTo>
                      <a:lnTo>
                        <a:pt x="156" y="986"/>
                      </a:lnTo>
                      <a:lnTo>
                        <a:pt x="156" y="983"/>
                      </a:lnTo>
                      <a:lnTo>
                        <a:pt x="158" y="979"/>
                      </a:lnTo>
                      <a:lnTo>
                        <a:pt x="162" y="973"/>
                      </a:lnTo>
                      <a:lnTo>
                        <a:pt x="163" y="969"/>
                      </a:lnTo>
                      <a:lnTo>
                        <a:pt x="165" y="965"/>
                      </a:lnTo>
                      <a:lnTo>
                        <a:pt x="165" y="962"/>
                      </a:lnTo>
                      <a:lnTo>
                        <a:pt x="167" y="958"/>
                      </a:lnTo>
                      <a:lnTo>
                        <a:pt x="169" y="956"/>
                      </a:lnTo>
                      <a:lnTo>
                        <a:pt x="171" y="952"/>
                      </a:lnTo>
                      <a:lnTo>
                        <a:pt x="173" y="948"/>
                      </a:lnTo>
                      <a:lnTo>
                        <a:pt x="173" y="945"/>
                      </a:lnTo>
                      <a:lnTo>
                        <a:pt x="177" y="941"/>
                      </a:lnTo>
                      <a:lnTo>
                        <a:pt x="179" y="937"/>
                      </a:lnTo>
                      <a:lnTo>
                        <a:pt x="181" y="933"/>
                      </a:lnTo>
                      <a:lnTo>
                        <a:pt x="181" y="929"/>
                      </a:lnTo>
                      <a:lnTo>
                        <a:pt x="184" y="926"/>
                      </a:lnTo>
                      <a:lnTo>
                        <a:pt x="186" y="920"/>
                      </a:lnTo>
                      <a:lnTo>
                        <a:pt x="188" y="916"/>
                      </a:lnTo>
                      <a:lnTo>
                        <a:pt x="190" y="912"/>
                      </a:lnTo>
                      <a:lnTo>
                        <a:pt x="194" y="907"/>
                      </a:lnTo>
                      <a:lnTo>
                        <a:pt x="194" y="903"/>
                      </a:lnTo>
                      <a:lnTo>
                        <a:pt x="198" y="897"/>
                      </a:lnTo>
                      <a:lnTo>
                        <a:pt x="200" y="893"/>
                      </a:lnTo>
                      <a:lnTo>
                        <a:pt x="202" y="888"/>
                      </a:lnTo>
                      <a:lnTo>
                        <a:pt x="203" y="882"/>
                      </a:lnTo>
                      <a:lnTo>
                        <a:pt x="207" y="878"/>
                      </a:lnTo>
                      <a:lnTo>
                        <a:pt x="209" y="872"/>
                      </a:lnTo>
                      <a:lnTo>
                        <a:pt x="213" y="869"/>
                      </a:lnTo>
                      <a:lnTo>
                        <a:pt x="215" y="863"/>
                      </a:lnTo>
                      <a:lnTo>
                        <a:pt x="217" y="857"/>
                      </a:lnTo>
                      <a:lnTo>
                        <a:pt x="219" y="853"/>
                      </a:lnTo>
                      <a:lnTo>
                        <a:pt x="222" y="848"/>
                      </a:lnTo>
                      <a:lnTo>
                        <a:pt x="224" y="842"/>
                      </a:lnTo>
                      <a:lnTo>
                        <a:pt x="228" y="836"/>
                      </a:lnTo>
                      <a:lnTo>
                        <a:pt x="230" y="832"/>
                      </a:lnTo>
                      <a:lnTo>
                        <a:pt x="234" y="829"/>
                      </a:lnTo>
                      <a:lnTo>
                        <a:pt x="236" y="823"/>
                      </a:lnTo>
                      <a:lnTo>
                        <a:pt x="240" y="817"/>
                      </a:lnTo>
                      <a:lnTo>
                        <a:pt x="241" y="812"/>
                      </a:lnTo>
                      <a:lnTo>
                        <a:pt x="245" y="806"/>
                      </a:lnTo>
                      <a:lnTo>
                        <a:pt x="247" y="800"/>
                      </a:lnTo>
                      <a:lnTo>
                        <a:pt x="251" y="796"/>
                      </a:lnTo>
                      <a:lnTo>
                        <a:pt x="253" y="791"/>
                      </a:lnTo>
                      <a:lnTo>
                        <a:pt x="257" y="785"/>
                      </a:lnTo>
                      <a:lnTo>
                        <a:pt x="260" y="781"/>
                      </a:lnTo>
                      <a:lnTo>
                        <a:pt x="262" y="775"/>
                      </a:lnTo>
                      <a:lnTo>
                        <a:pt x="266" y="772"/>
                      </a:lnTo>
                      <a:lnTo>
                        <a:pt x="268" y="766"/>
                      </a:lnTo>
                      <a:lnTo>
                        <a:pt x="272" y="760"/>
                      </a:lnTo>
                      <a:lnTo>
                        <a:pt x="274" y="756"/>
                      </a:lnTo>
                      <a:lnTo>
                        <a:pt x="278" y="753"/>
                      </a:lnTo>
                      <a:lnTo>
                        <a:pt x="281" y="747"/>
                      </a:lnTo>
                      <a:lnTo>
                        <a:pt x="283" y="741"/>
                      </a:lnTo>
                      <a:lnTo>
                        <a:pt x="285" y="737"/>
                      </a:lnTo>
                      <a:lnTo>
                        <a:pt x="289" y="732"/>
                      </a:lnTo>
                      <a:lnTo>
                        <a:pt x="293" y="728"/>
                      </a:lnTo>
                      <a:lnTo>
                        <a:pt x="295" y="724"/>
                      </a:lnTo>
                      <a:lnTo>
                        <a:pt x="297" y="720"/>
                      </a:lnTo>
                      <a:lnTo>
                        <a:pt x="300" y="716"/>
                      </a:lnTo>
                      <a:lnTo>
                        <a:pt x="302" y="711"/>
                      </a:lnTo>
                      <a:lnTo>
                        <a:pt x="304" y="709"/>
                      </a:lnTo>
                      <a:lnTo>
                        <a:pt x="308" y="703"/>
                      </a:lnTo>
                      <a:lnTo>
                        <a:pt x="312" y="699"/>
                      </a:lnTo>
                      <a:lnTo>
                        <a:pt x="314" y="696"/>
                      </a:lnTo>
                      <a:lnTo>
                        <a:pt x="316" y="692"/>
                      </a:lnTo>
                      <a:lnTo>
                        <a:pt x="319" y="690"/>
                      </a:lnTo>
                      <a:lnTo>
                        <a:pt x="323" y="686"/>
                      </a:lnTo>
                      <a:lnTo>
                        <a:pt x="325" y="682"/>
                      </a:lnTo>
                      <a:lnTo>
                        <a:pt x="327" y="678"/>
                      </a:lnTo>
                      <a:lnTo>
                        <a:pt x="329" y="675"/>
                      </a:lnTo>
                      <a:lnTo>
                        <a:pt x="331" y="673"/>
                      </a:lnTo>
                      <a:lnTo>
                        <a:pt x="335" y="669"/>
                      </a:lnTo>
                      <a:lnTo>
                        <a:pt x="338" y="661"/>
                      </a:lnTo>
                      <a:lnTo>
                        <a:pt x="344" y="656"/>
                      </a:lnTo>
                      <a:lnTo>
                        <a:pt x="350" y="650"/>
                      </a:lnTo>
                      <a:lnTo>
                        <a:pt x="354" y="646"/>
                      </a:lnTo>
                      <a:lnTo>
                        <a:pt x="357" y="640"/>
                      </a:lnTo>
                      <a:lnTo>
                        <a:pt x="363" y="637"/>
                      </a:lnTo>
                      <a:lnTo>
                        <a:pt x="367" y="631"/>
                      </a:lnTo>
                      <a:lnTo>
                        <a:pt x="371" y="627"/>
                      </a:lnTo>
                      <a:lnTo>
                        <a:pt x="374" y="623"/>
                      </a:lnTo>
                      <a:lnTo>
                        <a:pt x="376" y="620"/>
                      </a:lnTo>
                      <a:lnTo>
                        <a:pt x="380" y="616"/>
                      </a:lnTo>
                      <a:lnTo>
                        <a:pt x="382" y="612"/>
                      </a:lnTo>
                      <a:lnTo>
                        <a:pt x="386" y="610"/>
                      </a:lnTo>
                      <a:lnTo>
                        <a:pt x="390" y="608"/>
                      </a:lnTo>
                      <a:lnTo>
                        <a:pt x="394" y="604"/>
                      </a:lnTo>
                      <a:lnTo>
                        <a:pt x="395" y="602"/>
                      </a:lnTo>
                      <a:lnTo>
                        <a:pt x="399" y="599"/>
                      </a:lnTo>
                      <a:lnTo>
                        <a:pt x="401" y="602"/>
                      </a:lnTo>
                      <a:lnTo>
                        <a:pt x="403" y="602"/>
                      </a:lnTo>
                      <a:lnTo>
                        <a:pt x="407" y="606"/>
                      </a:lnTo>
                      <a:lnTo>
                        <a:pt x="411" y="608"/>
                      </a:lnTo>
                      <a:lnTo>
                        <a:pt x="416" y="612"/>
                      </a:lnTo>
                      <a:lnTo>
                        <a:pt x="418" y="612"/>
                      </a:lnTo>
                      <a:lnTo>
                        <a:pt x="422" y="614"/>
                      </a:lnTo>
                      <a:lnTo>
                        <a:pt x="426" y="616"/>
                      </a:lnTo>
                      <a:lnTo>
                        <a:pt x="430" y="618"/>
                      </a:lnTo>
                      <a:lnTo>
                        <a:pt x="433" y="618"/>
                      </a:lnTo>
                      <a:lnTo>
                        <a:pt x="437" y="618"/>
                      </a:lnTo>
                      <a:lnTo>
                        <a:pt x="441" y="618"/>
                      </a:lnTo>
                      <a:lnTo>
                        <a:pt x="447" y="620"/>
                      </a:lnTo>
                      <a:lnTo>
                        <a:pt x="451" y="620"/>
                      </a:lnTo>
                      <a:lnTo>
                        <a:pt x="456" y="620"/>
                      </a:lnTo>
                      <a:lnTo>
                        <a:pt x="462" y="620"/>
                      </a:lnTo>
                      <a:lnTo>
                        <a:pt x="468" y="620"/>
                      </a:lnTo>
                      <a:lnTo>
                        <a:pt x="473" y="618"/>
                      </a:lnTo>
                      <a:lnTo>
                        <a:pt x="479" y="616"/>
                      </a:lnTo>
                      <a:lnTo>
                        <a:pt x="483" y="616"/>
                      </a:lnTo>
                      <a:lnTo>
                        <a:pt x="487" y="616"/>
                      </a:lnTo>
                      <a:lnTo>
                        <a:pt x="490" y="614"/>
                      </a:lnTo>
                      <a:lnTo>
                        <a:pt x="494" y="612"/>
                      </a:lnTo>
                      <a:lnTo>
                        <a:pt x="496" y="612"/>
                      </a:lnTo>
                      <a:lnTo>
                        <a:pt x="500" y="610"/>
                      </a:lnTo>
                      <a:lnTo>
                        <a:pt x="504" y="608"/>
                      </a:lnTo>
                      <a:lnTo>
                        <a:pt x="508" y="608"/>
                      </a:lnTo>
                      <a:lnTo>
                        <a:pt x="511" y="604"/>
                      </a:lnTo>
                      <a:lnTo>
                        <a:pt x="515" y="602"/>
                      </a:lnTo>
                      <a:lnTo>
                        <a:pt x="519" y="602"/>
                      </a:lnTo>
                      <a:lnTo>
                        <a:pt x="523" y="599"/>
                      </a:lnTo>
                      <a:lnTo>
                        <a:pt x="527" y="597"/>
                      </a:lnTo>
                      <a:lnTo>
                        <a:pt x="530" y="595"/>
                      </a:lnTo>
                      <a:lnTo>
                        <a:pt x="536" y="591"/>
                      </a:lnTo>
                      <a:lnTo>
                        <a:pt x="538" y="589"/>
                      </a:lnTo>
                      <a:lnTo>
                        <a:pt x="544" y="585"/>
                      </a:lnTo>
                      <a:lnTo>
                        <a:pt x="547" y="583"/>
                      </a:lnTo>
                      <a:lnTo>
                        <a:pt x="551" y="580"/>
                      </a:lnTo>
                      <a:lnTo>
                        <a:pt x="555" y="578"/>
                      </a:lnTo>
                      <a:lnTo>
                        <a:pt x="559" y="574"/>
                      </a:lnTo>
                      <a:lnTo>
                        <a:pt x="565" y="570"/>
                      </a:lnTo>
                      <a:lnTo>
                        <a:pt x="568" y="566"/>
                      </a:lnTo>
                      <a:lnTo>
                        <a:pt x="574" y="564"/>
                      </a:lnTo>
                      <a:lnTo>
                        <a:pt x="578" y="559"/>
                      </a:lnTo>
                      <a:lnTo>
                        <a:pt x="582" y="555"/>
                      </a:lnTo>
                      <a:lnTo>
                        <a:pt x="586" y="553"/>
                      </a:lnTo>
                      <a:lnTo>
                        <a:pt x="591" y="549"/>
                      </a:lnTo>
                      <a:lnTo>
                        <a:pt x="595" y="545"/>
                      </a:lnTo>
                      <a:lnTo>
                        <a:pt x="601" y="540"/>
                      </a:lnTo>
                      <a:lnTo>
                        <a:pt x="603" y="536"/>
                      </a:lnTo>
                      <a:lnTo>
                        <a:pt x="608" y="532"/>
                      </a:lnTo>
                      <a:lnTo>
                        <a:pt x="612" y="528"/>
                      </a:lnTo>
                      <a:lnTo>
                        <a:pt x="618" y="525"/>
                      </a:lnTo>
                      <a:lnTo>
                        <a:pt x="622" y="521"/>
                      </a:lnTo>
                      <a:lnTo>
                        <a:pt x="627" y="517"/>
                      </a:lnTo>
                      <a:lnTo>
                        <a:pt x="631" y="511"/>
                      </a:lnTo>
                      <a:lnTo>
                        <a:pt x="635" y="509"/>
                      </a:lnTo>
                      <a:lnTo>
                        <a:pt x="639" y="504"/>
                      </a:lnTo>
                      <a:lnTo>
                        <a:pt x="644" y="502"/>
                      </a:lnTo>
                      <a:lnTo>
                        <a:pt x="646" y="496"/>
                      </a:lnTo>
                      <a:lnTo>
                        <a:pt x="652" y="492"/>
                      </a:lnTo>
                      <a:lnTo>
                        <a:pt x="656" y="488"/>
                      </a:lnTo>
                      <a:lnTo>
                        <a:pt x="660" y="485"/>
                      </a:lnTo>
                      <a:lnTo>
                        <a:pt x="663" y="481"/>
                      </a:lnTo>
                      <a:lnTo>
                        <a:pt x="667" y="477"/>
                      </a:lnTo>
                      <a:lnTo>
                        <a:pt x="671" y="473"/>
                      </a:lnTo>
                      <a:lnTo>
                        <a:pt x="675" y="469"/>
                      </a:lnTo>
                      <a:lnTo>
                        <a:pt x="679" y="466"/>
                      </a:lnTo>
                      <a:lnTo>
                        <a:pt x="682" y="462"/>
                      </a:lnTo>
                      <a:lnTo>
                        <a:pt x="684" y="458"/>
                      </a:lnTo>
                      <a:lnTo>
                        <a:pt x="690" y="454"/>
                      </a:lnTo>
                      <a:lnTo>
                        <a:pt x="694" y="452"/>
                      </a:lnTo>
                      <a:lnTo>
                        <a:pt x="696" y="449"/>
                      </a:lnTo>
                      <a:lnTo>
                        <a:pt x="700" y="445"/>
                      </a:lnTo>
                      <a:lnTo>
                        <a:pt x="701" y="441"/>
                      </a:lnTo>
                      <a:lnTo>
                        <a:pt x="707" y="435"/>
                      </a:lnTo>
                      <a:lnTo>
                        <a:pt x="713" y="430"/>
                      </a:lnTo>
                      <a:lnTo>
                        <a:pt x="719" y="426"/>
                      </a:lnTo>
                      <a:lnTo>
                        <a:pt x="722" y="422"/>
                      </a:lnTo>
                      <a:lnTo>
                        <a:pt x="726" y="416"/>
                      </a:lnTo>
                      <a:lnTo>
                        <a:pt x="728" y="414"/>
                      </a:lnTo>
                      <a:lnTo>
                        <a:pt x="734" y="409"/>
                      </a:lnTo>
                      <a:lnTo>
                        <a:pt x="827" y="428"/>
                      </a:lnTo>
                      <a:lnTo>
                        <a:pt x="829" y="426"/>
                      </a:lnTo>
                      <a:lnTo>
                        <a:pt x="833" y="424"/>
                      </a:lnTo>
                      <a:lnTo>
                        <a:pt x="836" y="422"/>
                      </a:lnTo>
                      <a:lnTo>
                        <a:pt x="840" y="420"/>
                      </a:lnTo>
                      <a:lnTo>
                        <a:pt x="848" y="416"/>
                      </a:lnTo>
                      <a:lnTo>
                        <a:pt x="852" y="416"/>
                      </a:lnTo>
                      <a:lnTo>
                        <a:pt x="854" y="414"/>
                      </a:lnTo>
                      <a:lnTo>
                        <a:pt x="857" y="412"/>
                      </a:lnTo>
                      <a:lnTo>
                        <a:pt x="861" y="411"/>
                      </a:lnTo>
                      <a:lnTo>
                        <a:pt x="865" y="409"/>
                      </a:lnTo>
                      <a:lnTo>
                        <a:pt x="871" y="407"/>
                      </a:lnTo>
                      <a:lnTo>
                        <a:pt x="873" y="403"/>
                      </a:lnTo>
                      <a:lnTo>
                        <a:pt x="878" y="403"/>
                      </a:lnTo>
                      <a:lnTo>
                        <a:pt x="882" y="399"/>
                      </a:lnTo>
                      <a:lnTo>
                        <a:pt x="886" y="397"/>
                      </a:lnTo>
                      <a:lnTo>
                        <a:pt x="892" y="395"/>
                      </a:lnTo>
                      <a:lnTo>
                        <a:pt x="895" y="392"/>
                      </a:lnTo>
                      <a:lnTo>
                        <a:pt x="901" y="390"/>
                      </a:lnTo>
                      <a:lnTo>
                        <a:pt x="905" y="386"/>
                      </a:lnTo>
                      <a:lnTo>
                        <a:pt x="911" y="384"/>
                      </a:lnTo>
                      <a:lnTo>
                        <a:pt x="916" y="380"/>
                      </a:lnTo>
                      <a:lnTo>
                        <a:pt x="920" y="376"/>
                      </a:lnTo>
                      <a:lnTo>
                        <a:pt x="924" y="374"/>
                      </a:lnTo>
                      <a:lnTo>
                        <a:pt x="930" y="371"/>
                      </a:lnTo>
                      <a:lnTo>
                        <a:pt x="935" y="367"/>
                      </a:lnTo>
                      <a:lnTo>
                        <a:pt x="939" y="365"/>
                      </a:lnTo>
                      <a:lnTo>
                        <a:pt x="943" y="361"/>
                      </a:lnTo>
                      <a:lnTo>
                        <a:pt x="949" y="357"/>
                      </a:lnTo>
                      <a:lnTo>
                        <a:pt x="952" y="353"/>
                      </a:lnTo>
                      <a:lnTo>
                        <a:pt x="956" y="348"/>
                      </a:lnTo>
                      <a:lnTo>
                        <a:pt x="960" y="346"/>
                      </a:lnTo>
                      <a:lnTo>
                        <a:pt x="966" y="342"/>
                      </a:lnTo>
                      <a:lnTo>
                        <a:pt x="970" y="338"/>
                      </a:lnTo>
                      <a:lnTo>
                        <a:pt x="973" y="334"/>
                      </a:lnTo>
                      <a:lnTo>
                        <a:pt x="977" y="331"/>
                      </a:lnTo>
                      <a:lnTo>
                        <a:pt x="981" y="327"/>
                      </a:lnTo>
                      <a:lnTo>
                        <a:pt x="985" y="323"/>
                      </a:lnTo>
                      <a:lnTo>
                        <a:pt x="989" y="319"/>
                      </a:lnTo>
                      <a:lnTo>
                        <a:pt x="992" y="315"/>
                      </a:lnTo>
                      <a:lnTo>
                        <a:pt x="996" y="314"/>
                      </a:lnTo>
                      <a:lnTo>
                        <a:pt x="998" y="310"/>
                      </a:lnTo>
                      <a:lnTo>
                        <a:pt x="1002" y="306"/>
                      </a:lnTo>
                      <a:lnTo>
                        <a:pt x="1004" y="302"/>
                      </a:lnTo>
                      <a:lnTo>
                        <a:pt x="1006" y="300"/>
                      </a:lnTo>
                      <a:lnTo>
                        <a:pt x="1009" y="298"/>
                      </a:lnTo>
                      <a:lnTo>
                        <a:pt x="1015" y="291"/>
                      </a:lnTo>
                      <a:lnTo>
                        <a:pt x="1019" y="289"/>
                      </a:lnTo>
                      <a:lnTo>
                        <a:pt x="1021" y="283"/>
                      </a:lnTo>
                      <a:lnTo>
                        <a:pt x="1023" y="281"/>
                      </a:lnTo>
                      <a:lnTo>
                        <a:pt x="1025" y="279"/>
                      </a:lnTo>
                      <a:lnTo>
                        <a:pt x="1028" y="281"/>
                      </a:lnTo>
                      <a:lnTo>
                        <a:pt x="1030" y="281"/>
                      </a:lnTo>
                      <a:lnTo>
                        <a:pt x="1034" y="283"/>
                      </a:lnTo>
                      <a:lnTo>
                        <a:pt x="1040" y="283"/>
                      </a:lnTo>
                      <a:lnTo>
                        <a:pt x="1046" y="285"/>
                      </a:lnTo>
                      <a:lnTo>
                        <a:pt x="1047" y="285"/>
                      </a:lnTo>
                      <a:lnTo>
                        <a:pt x="1051" y="285"/>
                      </a:lnTo>
                      <a:lnTo>
                        <a:pt x="1055" y="285"/>
                      </a:lnTo>
                      <a:lnTo>
                        <a:pt x="1061" y="285"/>
                      </a:lnTo>
                      <a:lnTo>
                        <a:pt x="1065" y="285"/>
                      </a:lnTo>
                      <a:lnTo>
                        <a:pt x="1068" y="285"/>
                      </a:lnTo>
                      <a:lnTo>
                        <a:pt x="1072" y="285"/>
                      </a:lnTo>
                      <a:lnTo>
                        <a:pt x="1078" y="283"/>
                      </a:lnTo>
                      <a:lnTo>
                        <a:pt x="1084" y="283"/>
                      </a:lnTo>
                      <a:lnTo>
                        <a:pt x="1087" y="281"/>
                      </a:lnTo>
                      <a:lnTo>
                        <a:pt x="1093" y="281"/>
                      </a:lnTo>
                      <a:lnTo>
                        <a:pt x="1099" y="279"/>
                      </a:lnTo>
                      <a:lnTo>
                        <a:pt x="1104" y="277"/>
                      </a:lnTo>
                      <a:lnTo>
                        <a:pt x="1110" y="276"/>
                      </a:lnTo>
                      <a:lnTo>
                        <a:pt x="1116" y="272"/>
                      </a:lnTo>
                      <a:lnTo>
                        <a:pt x="1123" y="270"/>
                      </a:lnTo>
                      <a:lnTo>
                        <a:pt x="1125" y="268"/>
                      </a:lnTo>
                      <a:lnTo>
                        <a:pt x="1129" y="266"/>
                      </a:lnTo>
                      <a:lnTo>
                        <a:pt x="1131" y="264"/>
                      </a:lnTo>
                      <a:lnTo>
                        <a:pt x="1135" y="264"/>
                      </a:lnTo>
                      <a:lnTo>
                        <a:pt x="1141" y="262"/>
                      </a:lnTo>
                      <a:lnTo>
                        <a:pt x="1142" y="258"/>
                      </a:lnTo>
                      <a:lnTo>
                        <a:pt x="1146" y="258"/>
                      </a:lnTo>
                      <a:lnTo>
                        <a:pt x="1150" y="257"/>
                      </a:lnTo>
                      <a:lnTo>
                        <a:pt x="1152" y="253"/>
                      </a:lnTo>
                      <a:lnTo>
                        <a:pt x="1156" y="251"/>
                      </a:lnTo>
                      <a:lnTo>
                        <a:pt x="1160" y="247"/>
                      </a:lnTo>
                      <a:lnTo>
                        <a:pt x="1163" y="245"/>
                      </a:lnTo>
                      <a:lnTo>
                        <a:pt x="1167" y="243"/>
                      </a:lnTo>
                      <a:lnTo>
                        <a:pt x="1169" y="239"/>
                      </a:lnTo>
                      <a:lnTo>
                        <a:pt x="1173" y="238"/>
                      </a:lnTo>
                      <a:lnTo>
                        <a:pt x="1179" y="234"/>
                      </a:lnTo>
                      <a:lnTo>
                        <a:pt x="1181" y="232"/>
                      </a:lnTo>
                      <a:lnTo>
                        <a:pt x="1184" y="228"/>
                      </a:lnTo>
                      <a:lnTo>
                        <a:pt x="1188" y="226"/>
                      </a:lnTo>
                      <a:lnTo>
                        <a:pt x="1192" y="222"/>
                      </a:lnTo>
                      <a:lnTo>
                        <a:pt x="1196" y="219"/>
                      </a:lnTo>
                      <a:lnTo>
                        <a:pt x="1200" y="215"/>
                      </a:lnTo>
                      <a:lnTo>
                        <a:pt x="1203" y="213"/>
                      </a:lnTo>
                      <a:lnTo>
                        <a:pt x="1207" y="209"/>
                      </a:lnTo>
                      <a:lnTo>
                        <a:pt x="1211" y="205"/>
                      </a:lnTo>
                      <a:lnTo>
                        <a:pt x="1213" y="201"/>
                      </a:lnTo>
                      <a:lnTo>
                        <a:pt x="1217" y="200"/>
                      </a:lnTo>
                      <a:lnTo>
                        <a:pt x="1222" y="196"/>
                      </a:lnTo>
                      <a:lnTo>
                        <a:pt x="1224" y="192"/>
                      </a:lnTo>
                      <a:lnTo>
                        <a:pt x="1228" y="188"/>
                      </a:lnTo>
                      <a:lnTo>
                        <a:pt x="1232" y="184"/>
                      </a:lnTo>
                      <a:lnTo>
                        <a:pt x="1236" y="181"/>
                      </a:lnTo>
                      <a:lnTo>
                        <a:pt x="1239" y="177"/>
                      </a:lnTo>
                      <a:lnTo>
                        <a:pt x="1243" y="175"/>
                      </a:lnTo>
                      <a:lnTo>
                        <a:pt x="1247" y="171"/>
                      </a:lnTo>
                      <a:lnTo>
                        <a:pt x="1249" y="167"/>
                      </a:lnTo>
                      <a:lnTo>
                        <a:pt x="1253" y="163"/>
                      </a:lnTo>
                      <a:lnTo>
                        <a:pt x="1257" y="162"/>
                      </a:lnTo>
                      <a:lnTo>
                        <a:pt x="1260" y="156"/>
                      </a:lnTo>
                      <a:lnTo>
                        <a:pt x="1262" y="154"/>
                      </a:lnTo>
                      <a:lnTo>
                        <a:pt x="1266" y="150"/>
                      </a:lnTo>
                      <a:lnTo>
                        <a:pt x="1268" y="146"/>
                      </a:lnTo>
                      <a:lnTo>
                        <a:pt x="1272" y="144"/>
                      </a:lnTo>
                      <a:lnTo>
                        <a:pt x="1274" y="139"/>
                      </a:lnTo>
                      <a:lnTo>
                        <a:pt x="1279" y="133"/>
                      </a:lnTo>
                      <a:lnTo>
                        <a:pt x="1287" y="127"/>
                      </a:lnTo>
                      <a:lnTo>
                        <a:pt x="1291" y="122"/>
                      </a:lnTo>
                      <a:lnTo>
                        <a:pt x="1295" y="118"/>
                      </a:lnTo>
                      <a:lnTo>
                        <a:pt x="1300" y="112"/>
                      </a:lnTo>
                      <a:lnTo>
                        <a:pt x="1304" y="106"/>
                      </a:lnTo>
                      <a:lnTo>
                        <a:pt x="1308" y="103"/>
                      </a:lnTo>
                      <a:lnTo>
                        <a:pt x="1312" y="99"/>
                      </a:lnTo>
                      <a:lnTo>
                        <a:pt x="1314" y="95"/>
                      </a:lnTo>
                      <a:lnTo>
                        <a:pt x="1317" y="93"/>
                      </a:lnTo>
                      <a:lnTo>
                        <a:pt x="1319" y="89"/>
                      </a:lnTo>
                      <a:lnTo>
                        <a:pt x="1321" y="87"/>
                      </a:lnTo>
                      <a:lnTo>
                        <a:pt x="1350" y="36"/>
                      </a:lnTo>
                      <a:lnTo>
                        <a:pt x="1325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44" name="Freeform 138"/>
                <p:cNvSpPr>
                  <a:spLocks/>
                </p:cNvSpPr>
                <p:nvPr/>
              </p:nvSpPr>
              <p:spPr bwMode="auto">
                <a:xfrm>
                  <a:off x="951" y="2509"/>
                  <a:ext cx="489" cy="952"/>
                </a:xfrm>
                <a:custGeom>
                  <a:avLst/>
                  <a:gdLst>
                    <a:gd name="T0" fmla="*/ 11 w 977"/>
                    <a:gd name="T1" fmla="*/ 2 h 1904"/>
                    <a:gd name="T2" fmla="*/ 10 w 977"/>
                    <a:gd name="T3" fmla="*/ 4 h 1904"/>
                    <a:gd name="T4" fmla="*/ 10 w 977"/>
                    <a:gd name="T5" fmla="*/ 5 h 1904"/>
                    <a:gd name="T6" fmla="*/ 11 w 977"/>
                    <a:gd name="T7" fmla="*/ 6 h 1904"/>
                    <a:gd name="T8" fmla="*/ 11 w 977"/>
                    <a:gd name="T9" fmla="*/ 7 h 1904"/>
                    <a:gd name="T10" fmla="*/ 11 w 977"/>
                    <a:gd name="T11" fmla="*/ 9 h 1904"/>
                    <a:gd name="T12" fmla="*/ 11 w 977"/>
                    <a:gd name="T13" fmla="*/ 10 h 1904"/>
                    <a:gd name="T14" fmla="*/ 12 w 977"/>
                    <a:gd name="T15" fmla="*/ 11 h 1904"/>
                    <a:gd name="T16" fmla="*/ 12 w 977"/>
                    <a:gd name="T17" fmla="*/ 12 h 1904"/>
                    <a:gd name="T18" fmla="*/ 12 w 977"/>
                    <a:gd name="T19" fmla="*/ 13 h 1904"/>
                    <a:gd name="T20" fmla="*/ 13 w 977"/>
                    <a:gd name="T21" fmla="*/ 14 h 1904"/>
                    <a:gd name="T22" fmla="*/ 14 w 977"/>
                    <a:gd name="T23" fmla="*/ 15 h 1904"/>
                    <a:gd name="T24" fmla="*/ 15 w 977"/>
                    <a:gd name="T25" fmla="*/ 17 h 1904"/>
                    <a:gd name="T26" fmla="*/ 15 w 977"/>
                    <a:gd name="T27" fmla="*/ 18 h 1904"/>
                    <a:gd name="T28" fmla="*/ 15 w 977"/>
                    <a:gd name="T29" fmla="*/ 19 h 1904"/>
                    <a:gd name="T30" fmla="*/ 15 w 977"/>
                    <a:gd name="T31" fmla="*/ 20 h 1904"/>
                    <a:gd name="T32" fmla="*/ 16 w 977"/>
                    <a:gd name="T33" fmla="*/ 21 h 1904"/>
                    <a:gd name="T34" fmla="*/ 15 w 977"/>
                    <a:gd name="T35" fmla="*/ 23 h 1904"/>
                    <a:gd name="T36" fmla="*/ 15 w 977"/>
                    <a:gd name="T37" fmla="*/ 24 h 1904"/>
                    <a:gd name="T38" fmla="*/ 14 w 977"/>
                    <a:gd name="T39" fmla="*/ 25 h 1904"/>
                    <a:gd name="T40" fmla="*/ 14 w 977"/>
                    <a:gd name="T41" fmla="*/ 27 h 1904"/>
                    <a:gd name="T42" fmla="*/ 12 w 977"/>
                    <a:gd name="T43" fmla="*/ 28 h 1904"/>
                    <a:gd name="T44" fmla="*/ 11 w 977"/>
                    <a:gd name="T45" fmla="*/ 29 h 1904"/>
                    <a:gd name="T46" fmla="*/ 9 w 977"/>
                    <a:gd name="T47" fmla="*/ 30 h 1904"/>
                    <a:gd name="T48" fmla="*/ 6 w 977"/>
                    <a:gd name="T49" fmla="*/ 30 h 1904"/>
                    <a:gd name="T50" fmla="*/ 4 w 977"/>
                    <a:gd name="T51" fmla="*/ 30 h 1904"/>
                    <a:gd name="T52" fmla="*/ 2 w 977"/>
                    <a:gd name="T53" fmla="*/ 30 h 1904"/>
                    <a:gd name="T54" fmla="*/ 1 w 977"/>
                    <a:gd name="T55" fmla="*/ 29 h 1904"/>
                    <a:gd name="T56" fmla="*/ 1 w 977"/>
                    <a:gd name="T57" fmla="*/ 28 h 1904"/>
                    <a:gd name="T58" fmla="*/ 2 w 977"/>
                    <a:gd name="T59" fmla="*/ 27 h 1904"/>
                    <a:gd name="T60" fmla="*/ 3 w 977"/>
                    <a:gd name="T61" fmla="*/ 27 h 1904"/>
                    <a:gd name="T62" fmla="*/ 5 w 977"/>
                    <a:gd name="T63" fmla="*/ 27 h 1904"/>
                    <a:gd name="T64" fmla="*/ 7 w 977"/>
                    <a:gd name="T65" fmla="*/ 27 h 1904"/>
                    <a:gd name="T66" fmla="*/ 9 w 977"/>
                    <a:gd name="T67" fmla="*/ 25 h 1904"/>
                    <a:gd name="T68" fmla="*/ 10 w 977"/>
                    <a:gd name="T69" fmla="*/ 24 h 1904"/>
                    <a:gd name="T70" fmla="*/ 11 w 977"/>
                    <a:gd name="T71" fmla="*/ 23 h 1904"/>
                    <a:gd name="T72" fmla="*/ 10 w 977"/>
                    <a:gd name="T73" fmla="*/ 24 h 1904"/>
                    <a:gd name="T74" fmla="*/ 8 w 977"/>
                    <a:gd name="T75" fmla="*/ 25 h 1904"/>
                    <a:gd name="T76" fmla="*/ 7 w 977"/>
                    <a:gd name="T77" fmla="*/ 25 h 1904"/>
                    <a:gd name="T78" fmla="*/ 6 w 977"/>
                    <a:gd name="T79" fmla="*/ 26 h 1904"/>
                    <a:gd name="T80" fmla="*/ 7 w 977"/>
                    <a:gd name="T81" fmla="*/ 24 h 1904"/>
                    <a:gd name="T82" fmla="*/ 8 w 977"/>
                    <a:gd name="T83" fmla="*/ 23 h 1904"/>
                    <a:gd name="T84" fmla="*/ 8 w 977"/>
                    <a:gd name="T85" fmla="*/ 22 h 1904"/>
                    <a:gd name="T86" fmla="*/ 8 w 977"/>
                    <a:gd name="T87" fmla="*/ 21 h 1904"/>
                    <a:gd name="T88" fmla="*/ 9 w 977"/>
                    <a:gd name="T89" fmla="*/ 20 h 1904"/>
                    <a:gd name="T90" fmla="*/ 10 w 977"/>
                    <a:gd name="T91" fmla="*/ 18 h 1904"/>
                    <a:gd name="T92" fmla="*/ 11 w 977"/>
                    <a:gd name="T93" fmla="*/ 17 h 1904"/>
                    <a:gd name="T94" fmla="*/ 11 w 977"/>
                    <a:gd name="T95" fmla="*/ 15 h 1904"/>
                    <a:gd name="T96" fmla="*/ 10 w 977"/>
                    <a:gd name="T97" fmla="*/ 17 h 1904"/>
                    <a:gd name="T98" fmla="*/ 9 w 977"/>
                    <a:gd name="T99" fmla="*/ 18 h 1904"/>
                    <a:gd name="T100" fmla="*/ 8 w 977"/>
                    <a:gd name="T101" fmla="*/ 18 h 1904"/>
                    <a:gd name="T102" fmla="*/ 8 w 977"/>
                    <a:gd name="T103" fmla="*/ 17 h 1904"/>
                    <a:gd name="T104" fmla="*/ 9 w 977"/>
                    <a:gd name="T105" fmla="*/ 15 h 1904"/>
                    <a:gd name="T106" fmla="*/ 10 w 977"/>
                    <a:gd name="T107" fmla="*/ 14 h 1904"/>
                    <a:gd name="T108" fmla="*/ 10 w 977"/>
                    <a:gd name="T109" fmla="*/ 12 h 1904"/>
                    <a:gd name="T110" fmla="*/ 10 w 977"/>
                    <a:gd name="T111" fmla="*/ 10 h 1904"/>
                    <a:gd name="T112" fmla="*/ 9 w 977"/>
                    <a:gd name="T113" fmla="*/ 9 h 1904"/>
                    <a:gd name="T114" fmla="*/ 9 w 977"/>
                    <a:gd name="T115" fmla="*/ 7 h 1904"/>
                    <a:gd name="T116" fmla="*/ 9 w 977"/>
                    <a:gd name="T117" fmla="*/ 6 h 1904"/>
                    <a:gd name="T118" fmla="*/ 9 w 977"/>
                    <a:gd name="T119" fmla="*/ 5 h 1904"/>
                    <a:gd name="T120" fmla="*/ 9 w 977"/>
                    <a:gd name="T121" fmla="*/ 3 h 1904"/>
                    <a:gd name="T122" fmla="*/ 10 w 977"/>
                    <a:gd name="T123" fmla="*/ 1 h 190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977"/>
                    <a:gd name="T187" fmla="*/ 0 h 1904"/>
                    <a:gd name="T188" fmla="*/ 977 w 977"/>
                    <a:gd name="T189" fmla="*/ 1904 h 190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977" h="1904">
                      <a:moveTo>
                        <a:pt x="625" y="26"/>
                      </a:moveTo>
                      <a:lnTo>
                        <a:pt x="627" y="28"/>
                      </a:lnTo>
                      <a:lnTo>
                        <a:pt x="629" y="30"/>
                      </a:lnTo>
                      <a:lnTo>
                        <a:pt x="631" y="34"/>
                      </a:lnTo>
                      <a:lnTo>
                        <a:pt x="635" y="36"/>
                      </a:lnTo>
                      <a:lnTo>
                        <a:pt x="637" y="41"/>
                      </a:lnTo>
                      <a:lnTo>
                        <a:pt x="639" y="43"/>
                      </a:lnTo>
                      <a:lnTo>
                        <a:pt x="639" y="47"/>
                      </a:lnTo>
                      <a:lnTo>
                        <a:pt x="642" y="49"/>
                      </a:lnTo>
                      <a:lnTo>
                        <a:pt x="642" y="53"/>
                      </a:lnTo>
                      <a:lnTo>
                        <a:pt x="644" y="57"/>
                      </a:lnTo>
                      <a:lnTo>
                        <a:pt x="646" y="60"/>
                      </a:lnTo>
                      <a:lnTo>
                        <a:pt x="648" y="62"/>
                      </a:lnTo>
                      <a:lnTo>
                        <a:pt x="648" y="66"/>
                      </a:lnTo>
                      <a:lnTo>
                        <a:pt x="650" y="72"/>
                      </a:lnTo>
                      <a:lnTo>
                        <a:pt x="650" y="76"/>
                      </a:lnTo>
                      <a:lnTo>
                        <a:pt x="652" y="79"/>
                      </a:lnTo>
                      <a:lnTo>
                        <a:pt x="654" y="85"/>
                      </a:lnTo>
                      <a:lnTo>
                        <a:pt x="654" y="89"/>
                      </a:lnTo>
                      <a:lnTo>
                        <a:pt x="654" y="93"/>
                      </a:lnTo>
                      <a:lnTo>
                        <a:pt x="654" y="98"/>
                      </a:lnTo>
                      <a:lnTo>
                        <a:pt x="654" y="104"/>
                      </a:lnTo>
                      <a:lnTo>
                        <a:pt x="654" y="110"/>
                      </a:lnTo>
                      <a:lnTo>
                        <a:pt x="654" y="114"/>
                      </a:lnTo>
                      <a:lnTo>
                        <a:pt x="654" y="119"/>
                      </a:lnTo>
                      <a:lnTo>
                        <a:pt x="654" y="125"/>
                      </a:lnTo>
                      <a:lnTo>
                        <a:pt x="654" y="131"/>
                      </a:lnTo>
                      <a:lnTo>
                        <a:pt x="652" y="136"/>
                      </a:lnTo>
                      <a:lnTo>
                        <a:pt x="650" y="142"/>
                      </a:lnTo>
                      <a:lnTo>
                        <a:pt x="648" y="148"/>
                      </a:lnTo>
                      <a:lnTo>
                        <a:pt x="646" y="154"/>
                      </a:lnTo>
                      <a:lnTo>
                        <a:pt x="644" y="159"/>
                      </a:lnTo>
                      <a:lnTo>
                        <a:pt x="642" y="167"/>
                      </a:lnTo>
                      <a:lnTo>
                        <a:pt x="641" y="173"/>
                      </a:lnTo>
                      <a:lnTo>
                        <a:pt x="637" y="178"/>
                      </a:lnTo>
                      <a:lnTo>
                        <a:pt x="635" y="184"/>
                      </a:lnTo>
                      <a:lnTo>
                        <a:pt x="633" y="190"/>
                      </a:lnTo>
                      <a:lnTo>
                        <a:pt x="631" y="197"/>
                      </a:lnTo>
                      <a:lnTo>
                        <a:pt x="627" y="201"/>
                      </a:lnTo>
                      <a:lnTo>
                        <a:pt x="625" y="209"/>
                      </a:lnTo>
                      <a:lnTo>
                        <a:pt x="623" y="212"/>
                      </a:lnTo>
                      <a:lnTo>
                        <a:pt x="623" y="216"/>
                      </a:lnTo>
                      <a:lnTo>
                        <a:pt x="622" y="218"/>
                      </a:lnTo>
                      <a:lnTo>
                        <a:pt x="620" y="220"/>
                      </a:lnTo>
                      <a:lnTo>
                        <a:pt x="618" y="226"/>
                      </a:lnTo>
                      <a:lnTo>
                        <a:pt x="616" y="233"/>
                      </a:lnTo>
                      <a:lnTo>
                        <a:pt x="612" y="239"/>
                      </a:lnTo>
                      <a:lnTo>
                        <a:pt x="610" y="245"/>
                      </a:lnTo>
                      <a:lnTo>
                        <a:pt x="606" y="250"/>
                      </a:lnTo>
                      <a:lnTo>
                        <a:pt x="606" y="256"/>
                      </a:lnTo>
                      <a:lnTo>
                        <a:pt x="604" y="262"/>
                      </a:lnTo>
                      <a:lnTo>
                        <a:pt x="603" y="268"/>
                      </a:lnTo>
                      <a:lnTo>
                        <a:pt x="601" y="273"/>
                      </a:lnTo>
                      <a:lnTo>
                        <a:pt x="599" y="279"/>
                      </a:lnTo>
                      <a:lnTo>
                        <a:pt x="599" y="283"/>
                      </a:lnTo>
                      <a:lnTo>
                        <a:pt x="599" y="288"/>
                      </a:lnTo>
                      <a:lnTo>
                        <a:pt x="597" y="294"/>
                      </a:lnTo>
                      <a:lnTo>
                        <a:pt x="597" y="298"/>
                      </a:lnTo>
                      <a:lnTo>
                        <a:pt x="597" y="304"/>
                      </a:lnTo>
                      <a:lnTo>
                        <a:pt x="599" y="307"/>
                      </a:lnTo>
                      <a:lnTo>
                        <a:pt x="599" y="313"/>
                      </a:lnTo>
                      <a:lnTo>
                        <a:pt x="599" y="317"/>
                      </a:lnTo>
                      <a:lnTo>
                        <a:pt x="601" y="321"/>
                      </a:lnTo>
                      <a:lnTo>
                        <a:pt x="603" y="325"/>
                      </a:lnTo>
                      <a:lnTo>
                        <a:pt x="604" y="328"/>
                      </a:lnTo>
                      <a:lnTo>
                        <a:pt x="606" y="332"/>
                      </a:lnTo>
                      <a:lnTo>
                        <a:pt x="608" y="336"/>
                      </a:lnTo>
                      <a:lnTo>
                        <a:pt x="612" y="340"/>
                      </a:lnTo>
                      <a:lnTo>
                        <a:pt x="618" y="345"/>
                      </a:lnTo>
                      <a:lnTo>
                        <a:pt x="623" y="351"/>
                      </a:lnTo>
                      <a:lnTo>
                        <a:pt x="625" y="353"/>
                      </a:lnTo>
                      <a:lnTo>
                        <a:pt x="629" y="355"/>
                      </a:lnTo>
                      <a:lnTo>
                        <a:pt x="633" y="357"/>
                      </a:lnTo>
                      <a:lnTo>
                        <a:pt x="637" y="361"/>
                      </a:lnTo>
                      <a:lnTo>
                        <a:pt x="642" y="365"/>
                      </a:lnTo>
                      <a:lnTo>
                        <a:pt x="648" y="368"/>
                      </a:lnTo>
                      <a:lnTo>
                        <a:pt x="654" y="370"/>
                      </a:lnTo>
                      <a:lnTo>
                        <a:pt x="658" y="372"/>
                      </a:lnTo>
                      <a:lnTo>
                        <a:pt x="663" y="374"/>
                      </a:lnTo>
                      <a:lnTo>
                        <a:pt x="667" y="376"/>
                      </a:lnTo>
                      <a:lnTo>
                        <a:pt x="669" y="376"/>
                      </a:lnTo>
                      <a:lnTo>
                        <a:pt x="669" y="378"/>
                      </a:lnTo>
                      <a:lnTo>
                        <a:pt x="667" y="382"/>
                      </a:lnTo>
                      <a:lnTo>
                        <a:pt x="667" y="384"/>
                      </a:lnTo>
                      <a:lnTo>
                        <a:pt x="667" y="387"/>
                      </a:lnTo>
                      <a:lnTo>
                        <a:pt x="665" y="389"/>
                      </a:lnTo>
                      <a:lnTo>
                        <a:pt x="665" y="395"/>
                      </a:lnTo>
                      <a:lnTo>
                        <a:pt x="663" y="399"/>
                      </a:lnTo>
                      <a:lnTo>
                        <a:pt x="663" y="403"/>
                      </a:lnTo>
                      <a:lnTo>
                        <a:pt x="661" y="408"/>
                      </a:lnTo>
                      <a:lnTo>
                        <a:pt x="661" y="414"/>
                      </a:lnTo>
                      <a:lnTo>
                        <a:pt x="660" y="420"/>
                      </a:lnTo>
                      <a:lnTo>
                        <a:pt x="660" y="427"/>
                      </a:lnTo>
                      <a:lnTo>
                        <a:pt x="658" y="431"/>
                      </a:lnTo>
                      <a:lnTo>
                        <a:pt x="658" y="433"/>
                      </a:lnTo>
                      <a:lnTo>
                        <a:pt x="658" y="437"/>
                      </a:lnTo>
                      <a:lnTo>
                        <a:pt x="658" y="441"/>
                      </a:lnTo>
                      <a:lnTo>
                        <a:pt x="656" y="444"/>
                      </a:lnTo>
                      <a:lnTo>
                        <a:pt x="656" y="446"/>
                      </a:lnTo>
                      <a:lnTo>
                        <a:pt x="656" y="450"/>
                      </a:lnTo>
                      <a:lnTo>
                        <a:pt x="656" y="454"/>
                      </a:lnTo>
                      <a:lnTo>
                        <a:pt x="656" y="458"/>
                      </a:lnTo>
                      <a:lnTo>
                        <a:pt x="654" y="461"/>
                      </a:lnTo>
                      <a:lnTo>
                        <a:pt x="654" y="465"/>
                      </a:lnTo>
                      <a:lnTo>
                        <a:pt x="654" y="469"/>
                      </a:lnTo>
                      <a:lnTo>
                        <a:pt x="654" y="473"/>
                      </a:lnTo>
                      <a:lnTo>
                        <a:pt x="654" y="477"/>
                      </a:lnTo>
                      <a:lnTo>
                        <a:pt x="654" y="480"/>
                      </a:lnTo>
                      <a:lnTo>
                        <a:pt x="654" y="484"/>
                      </a:lnTo>
                      <a:lnTo>
                        <a:pt x="654" y="488"/>
                      </a:lnTo>
                      <a:lnTo>
                        <a:pt x="654" y="492"/>
                      </a:lnTo>
                      <a:lnTo>
                        <a:pt x="654" y="496"/>
                      </a:lnTo>
                      <a:lnTo>
                        <a:pt x="654" y="499"/>
                      </a:lnTo>
                      <a:lnTo>
                        <a:pt x="654" y="503"/>
                      </a:lnTo>
                      <a:lnTo>
                        <a:pt x="654" y="507"/>
                      </a:lnTo>
                      <a:lnTo>
                        <a:pt x="654" y="509"/>
                      </a:lnTo>
                      <a:lnTo>
                        <a:pt x="654" y="515"/>
                      </a:lnTo>
                      <a:lnTo>
                        <a:pt x="654" y="518"/>
                      </a:lnTo>
                      <a:lnTo>
                        <a:pt x="654" y="520"/>
                      </a:lnTo>
                      <a:lnTo>
                        <a:pt x="656" y="524"/>
                      </a:lnTo>
                      <a:lnTo>
                        <a:pt x="656" y="528"/>
                      </a:lnTo>
                      <a:lnTo>
                        <a:pt x="656" y="532"/>
                      </a:lnTo>
                      <a:lnTo>
                        <a:pt x="656" y="536"/>
                      </a:lnTo>
                      <a:lnTo>
                        <a:pt x="656" y="539"/>
                      </a:lnTo>
                      <a:lnTo>
                        <a:pt x="658" y="543"/>
                      </a:lnTo>
                      <a:lnTo>
                        <a:pt x="658" y="545"/>
                      </a:lnTo>
                      <a:lnTo>
                        <a:pt x="660" y="551"/>
                      </a:lnTo>
                      <a:lnTo>
                        <a:pt x="660" y="553"/>
                      </a:lnTo>
                      <a:lnTo>
                        <a:pt x="661" y="556"/>
                      </a:lnTo>
                      <a:lnTo>
                        <a:pt x="663" y="562"/>
                      </a:lnTo>
                      <a:lnTo>
                        <a:pt x="665" y="568"/>
                      </a:lnTo>
                      <a:lnTo>
                        <a:pt x="667" y="574"/>
                      </a:lnTo>
                      <a:lnTo>
                        <a:pt x="671" y="579"/>
                      </a:lnTo>
                      <a:lnTo>
                        <a:pt x="673" y="585"/>
                      </a:lnTo>
                      <a:lnTo>
                        <a:pt x="679" y="589"/>
                      </a:lnTo>
                      <a:lnTo>
                        <a:pt x="680" y="594"/>
                      </a:lnTo>
                      <a:lnTo>
                        <a:pt x="684" y="600"/>
                      </a:lnTo>
                      <a:lnTo>
                        <a:pt x="688" y="602"/>
                      </a:lnTo>
                      <a:lnTo>
                        <a:pt x="692" y="608"/>
                      </a:lnTo>
                      <a:lnTo>
                        <a:pt x="696" y="610"/>
                      </a:lnTo>
                      <a:lnTo>
                        <a:pt x="699" y="615"/>
                      </a:lnTo>
                      <a:lnTo>
                        <a:pt x="701" y="619"/>
                      </a:lnTo>
                      <a:lnTo>
                        <a:pt x="707" y="621"/>
                      </a:lnTo>
                      <a:lnTo>
                        <a:pt x="711" y="623"/>
                      </a:lnTo>
                      <a:lnTo>
                        <a:pt x="717" y="629"/>
                      </a:lnTo>
                      <a:lnTo>
                        <a:pt x="718" y="631"/>
                      </a:lnTo>
                      <a:lnTo>
                        <a:pt x="722" y="632"/>
                      </a:lnTo>
                      <a:lnTo>
                        <a:pt x="726" y="634"/>
                      </a:lnTo>
                      <a:lnTo>
                        <a:pt x="730" y="636"/>
                      </a:lnTo>
                      <a:lnTo>
                        <a:pt x="732" y="638"/>
                      </a:lnTo>
                      <a:lnTo>
                        <a:pt x="736" y="640"/>
                      </a:lnTo>
                      <a:lnTo>
                        <a:pt x="739" y="642"/>
                      </a:lnTo>
                      <a:lnTo>
                        <a:pt x="743" y="644"/>
                      </a:lnTo>
                      <a:lnTo>
                        <a:pt x="747" y="646"/>
                      </a:lnTo>
                      <a:lnTo>
                        <a:pt x="751" y="648"/>
                      </a:lnTo>
                      <a:lnTo>
                        <a:pt x="753" y="648"/>
                      </a:lnTo>
                      <a:lnTo>
                        <a:pt x="755" y="648"/>
                      </a:lnTo>
                      <a:lnTo>
                        <a:pt x="753" y="650"/>
                      </a:lnTo>
                      <a:lnTo>
                        <a:pt x="753" y="653"/>
                      </a:lnTo>
                      <a:lnTo>
                        <a:pt x="753" y="655"/>
                      </a:lnTo>
                      <a:lnTo>
                        <a:pt x="753" y="659"/>
                      </a:lnTo>
                      <a:lnTo>
                        <a:pt x="753" y="663"/>
                      </a:lnTo>
                      <a:lnTo>
                        <a:pt x="753" y="667"/>
                      </a:lnTo>
                      <a:lnTo>
                        <a:pt x="751" y="670"/>
                      </a:lnTo>
                      <a:lnTo>
                        <a:pt x="751" y="676"/>
                      </a:lnTo>
                      <a:lnTo>
                        <a:pt x="751" y="680"/>
                      </a:lnTo>
                      <a:lnTo>
                        <a:pt x="751" y="686"/>
                      </a:lnTo>
                      <a:lnTo>
                        <a:pt x="751" y="691"/>
                      </a:lnTo>
                      <a:lnTo>
                        <a:pt x="751" y="697"/>
                      </a:lnTo>
                      <a:lnTo>
                        <a:pt x="751" y="701"/>
                      </a:lnTo>
                      <a:lnTo>
                        <a:pt x="751" y="705"/>
                      </a:lnTo>
                      <a:lnTo>
                        <a:pt x="751" y="708"/>
                      </a:lnTo>
                      <a:lnTo>
                        <a:pt x="753" y="712"/>
                      </a:lnTo>
                      <a:lnTo>
                        <a:pt x="753" y="716"/>
                      </a:lnTo>
                      <a:lnTo>
                        <a:pt x="753" y="720"/>
                      </a:lnTo>
                      <a:lnTo>
                        <a:pt x="753" y="722"/>
                      </a:lnTo>
                      <a:lnTo>
                        <a:pt x="753" y="726"/>
                      </a:lnTo>
                      <a:lnTo>
                        <a:pt x="753" y="729"/>
                      </a:lnTo>
                      <a:lnTo>
                        <a:pt x="753" y="733"/>
                      </a:lnTo>
                      <a:lnTo>
                        <a:pt x="753" y="737"/>
                      </a:lnTo>
                      <a:lnTo>
                        <a:pt x="755" y="741"/>
                      </a:lnTo>
                      <a:lnTo>
                        <a:pt x="755" y="745"/>
                      </a:lnTo>
                      <a:lnTo>
                        <a:pt x="755" y="748"/>
                      </a:lnTo>
                      <a:lnTo>
                        <a:pt x="755" y="752"/>
                      </a:lnTo>
                      <a:lnTo>
                        <a:pt x="755" y="758"/>
                      </a:lnTo>
                      <a:lnTo>
                        <a:pt x="755" y="760"/>
                      </a:lnTo>
                      <a:lnTo>
                        <a:pt x="756" y="764"/>
                      </a:lnTo>
                      <a:lnTo>
                        <a:pt x="756" y="767"/>
                      </a:lnTo>
                      <a:lnTo>
                        <a:pt x="756" y="773"/>
                      </a:lnTo>
                      <a:lnTo>
                        <a:pt x="756" y="777"/>
                      </a:lnTo>
                      <a:lnTo>
                        <a:pt x="756" y="779"/>
                      </a:lnTo>
                      <a:lnTo>
                        <a:pt x="758" y="785"/>
                      </a:lnTo>
                      <a:lnTo>
                        <a:pt x="758" y="788"/>
                      </a:lnTo>
                      <a:lnTo>
                        <a:pt x="760" y="792"/>
                      </a:lnTo>
                      <a:lnTo>
                        <a:pt x="760" y="796"/>
                      </a:lnTo>
                      <a:lnTo>
                        <a:pt x="760" y="800"/>
                      </a:lnTo>
                      <a:lnTo>
                        <a:pt x="762" y="804"/>
                      </a:lnTo>
                      <a:lnTo>
                        <a:pt x="762" y="807"/>
                      </a:lnTo>
                      <a:lnTo>
                        <a:pt x="762" y="811"/>
                      </a:lnTo>
                      <a:lnTo>
                        <a:pt x="764" y="817"/>
                      </a:lnTo>
                      <a:lnTo>
                        <a:pt x="764" y="821"/>
                      </a:lnTo>
                      <a:lnTo>
                        <a:pt x="764" y="823"/>
                      </a:lnTo>
                      <a:lnTo>
                        <a:pt x="768" y="828"/>
                      </a:lnTo>
                      <a:lnTo>
                        <a:pt x="768" y="832"/>
                      </a:lnTo>
                      <a:lnTo>
                        <a:pt x="770" y="836"/>
                      </a:lnTo>
                      <a:lnTo>
                        <a:pt x="770" y="840"/>
                      </a:lnTo>
                      <a:lnTo>
                        <a:pt x="770" y="842"/>
                      </a:lnTo>
                      <a:lnTo>
                        <a:pt x="772" y="845"/>
                      </a:lnTo>
                      <a:lnTo>
                        <a:pt x="774" y="849"/>
                      </a:lnTo>
                      <a:lnTo>
                        <a:pt x="775" y="853"/>
                      </a:lnTo>
                      <a:lnTo>
                        <a:pt x="775" y="855"/>
                      </a:lnTo>
                      <a:lnTo>
                        <a:pt x="777" y="861"/>
                      </a:lnTo>
                      <a:lnTo>
                        <a:pt x="779" y="864"/>
                      </a:lnTo>
                      <a:lnTo>
                        <a:pt x="779" y="866"/>
                      </a:lnTo>
                      <a:lnTo>
                        <a:pt x="781" y="868"/>
                      </a:lnTo>
                      <a:lnTo>
                        <a:pt x="781" y="872"/>
                      </a:lnTo>
                      <a:lnTo>
                        <a:pt x="783" y="876"/>
                      </a:lnTo>
                      <a:lnTo>
                        <a:pt x="785" y="880"/>
                      </a:lnTo>
                      <a:lnTo>
                        <a:pt x="787" y="883"/>
                      </a:lnTo>
                      <a:lnTo>
                        <a:pt x="789" y="885"/>
                      </a:lnTo>
                      <a:lnTo>
                        <a:pt x="791" y="889"/>
                      </a:lnTo>
                      <a:lnTo>
                        <a:pt x="793" y="893"/>
                      </a:lnTo>
                      <a:lnTo>
                        <a:pt x="796" y="899"/>
                      </a:lnTo>
                      <a:lnTo>
                        <a:pt x="800" y="904"/>
                      </a:lnTo>
                      <a:lnTo>
                        <a:pt x="802" y="910"/>
                      </a:lnTo>
                      <a:lnTo>
                        <a:pt x="806" y="916"/>
                      </a:lnTo>
                      <a:lnTo>
                        <a:pt x="810" y="921"/>
                      </a:lnTo>
                      <a:lnTo>
                        <a:pt x="812" y="925"/>
                      </a:lnTo>
                      <a:lnTo>
                        <a:pt x="815" y="929"/>
                      </a:lnTo>
                      <a:lnTo>
                        <a:pt x="817" y="933"/>
                      </a:lnTo>
                      <a:lnTo>
                        <a:pt x="821" y="937"/>
                      </a:lnTo>
                      <a:lnTo>
                        <a:pt x="825" y="940"/>
                      </a:lnTo>
                      <a:lnTo>
                        <a:pt x="827" y="944"/>
                      </a:lnTo>
                      <a:lnTo>
                        <a:pt x="831" y="950"/>
                      </a:lnTo>
                      <a:lnTo>
                        <a:pt x="836" y="956"/>
                      </a:lnTo>
                      <a:lnTo>
                        <a:pt x="840" y="959"/>
                      </a:lnTo>
                      <a:lnTo>
                        <a:pt x="842" y="961"/>
                      </a:lnTo>
                      <a:lnTo>
                        <a:pt x="844" y="963"/>
                      </a:lnTo>
                      <a:lnTo>
                        <a:pt x="846" y="965"/>
                      </a:lnTo>
                      <a:lnTo>
                        <a:pt x="901" y="952"/>
                      </a:lnTo>
                      <a:lnTo>
                        <a:pt x="901" y="956"/>
                      </a:lnTo>
                      <a:lnTo>
                        <a:pt x="903" y="959"/>
                      </a:lnTo>
                      <a:lnTo>
                        <a:pt x="903" y="961"/>
                      </a:lnTo>
                      <a:lnTo>
                        <a:pt x="905" y="965"/>
                      </a:lnTo>
                      <a:lnTo>
                        <a:pt x="905" y="969"/>
                      </a:lnTo>
                      <a:lnTo>
                        <a:pt x="907" y="973"/>
                      </a:lnTo>
                      <a:lnTo>
                        <a:pt x="907" y="978"/>
                      </a:lnTo>
                      <a:lnTo>
                        <a:pt x="909" y="984"/>
                      </a:lnTo>
                      <a:lnTo>
                        <a:pt x="909" y="988"/>
                      </a:lnTo>
                      <a:lnTo>
                        <a:pt x="910" y="994"/>
                      </a:lnTo>
                      <a:lnTo>
                        <a:pt x="912" y="999"/>
                      </a:lnTo>
                      <a:lnTo>
                        <a:pt x="914" y="1005"/>
                      </a:lnTo>
                      <a:lnTo>
                        <a:pt x="916" y="1011"/>
                      </a:lnTo>
                      <a:lnTo>
                        <a:pt x="918" y="1018"/>
                      </a:lnTo>
                      <a:lnTo>
                        <a:pt x="918" y="1020"/>
                      </a:lnTo>
                      <a:lnTo>
                        <a:pt x="918" y="1024"/>
                      </a:lnTo>
                      <a:lnTo>
                        <a:pt x="918" y="1028"/>
                      </a:lnTo>
                      <a:lnTo>
                        <a:pt x="920" y="1032"/>
                      </a:lnTo>
                      <a:lnTo>
                        <a:pt x="920" y="1035"/>
                      </a:lnTo>
                      <a:lnTo>
                        <a:pt x="920" y="1037"/>
                      </a:lnTo>
                      <a:lnTo>
                        <a:pt x="920" y="1041"/>
                      </a:lnTo>
                      <a:lnTo>
                        <a:pt x="922" y="1045"/>
                      </a:lnTo>
                      <a:lnTo>
                        <a:pt x="922" y="1049"/>
                      </a:lnTo>
                      <a:lnTo>
                        <a:pt x="922" y="1052"/>
                      </a:lnTo>
                      <a:lnTo>
                        <a:pt x="924" y="1056"/>
                      </a:lnTo>
                      <a:lnTo>
                        <a:pt x="926" y="1060"/>
                      </a:lnTo>
                      <a:lnTo>
                        <a:pt x="926" y="1064"/>
                      </a:lnTo>
                      <a:lnTo>
                        <a:pt x="926" y="1068"/>
                      </a:lnTo>
                      <a:lnTo>
                        <a:pt x="926" y="1070"/>
                      </a:lnTo>
                      <a:lnTo>
                        <a:pt x="928" y="1075"/>
                      </a:lnTo>
                      <a:lnTo>
                        <a:pt x="928" y="1079"/>
                      </a:lnTo>
                      <a:lnTo>
                        <a:pt x="928" y="1083"/>
                      </a:lnTo>
                      <a:lnTo>
                        <a:pt x="928" y="1087"/>
                      </a:lnTo>
                      <a:lnTo>
                        <a:pt x="929" y="1090"/>
                      </a:lnTo>
                      <a:lnTo>
                        <a:pt x="929" y="1094"/>
                      </a:lnTo>
                      <a:lnTo>
                        <a:pt x="929" y="1098"/>
                      </a:lnTo>
                      <a:lnTo>
                        <a:pt x="931" y="1102"/>
                      </a:lnTo>
                      <a:lnTo>
                        <a:pt x="931" y="1106"/>
                      </a:lnTo>
                      <a:lnTo>
                        <a:pt x="931" y="1110"/>
                      </a:lnTo>
                      <a:lnTo>
                        <a:pt x="933" y="1113"/>
                      </a:lnTo>
                      <a:lnTo>
                        <a:pt x="933" y="1117"/>
                      </a:lnTo>
                      <a:lnTo>
                        <a:pt x="933" y="1123"/>
                      </a:lnTo>
                      <a:lnTo>
                        <a:pt x="933" y="1127"/>
                      </a:lnTo>
                      <a:lnTo>
                        <a:pt x="933" y="1130"/>
                      </a:lnTo>
                      <a:lnTo>
                        <a:pt x="933" y="1132"/>
                      </a:lnTo>
                      <a:lnTo>
                        <a:pt x="933" y="1138"/>
                      </a:lnTo>
                      <a:lnTo>
                        <a:pt x="933" y="1142"/>
                      </a:lnTo>
                      <a:lnTo>
                        <a:pt x="933" y="1144"/>
                      </a:lnTo>
                      <a:lnTo>
                        <a:pt x="933" y="1149"/>
                      </a:lnTo>
                      <a:lnTo>
                        <a:pt x="933" y="1153"/>
                      </a:lnTo>
                      <a:lnTo>
                        <a:pt x="933" y="1157"/>
                      </a:lnTo>
                      <a:lnTo>
                        <a:pt x="933" y="1161"/>
                      </a:lnTo>
                      <a:lnTo>
                        <a:pt x="933" y="1163"/>
                      </a:lnTo>
                      <a:lnTo>
                        <a:pt x="933" y="1168"/>
                      </a:lnTo>
                      <a:lnTo>
                        <a:pt x="933" y="1170"/>
                      </a:lnTo>
                      <a:lnTo>
                        <a:pt x="933" y="1174"/>
                      </a:lnTo>
                      <a:lnTo>
                        <a:pt x="933" y="1178"/>
                      </a:lnTo>
                      <a:lnTo>
                        <a:pt x="933" y="1182"/>
                      </a:lnTo>
                      <a:lnTo>
                        <a:pt x="933" y="1186"/>
                      </a:lnTo>
                      <a:lnTo>
                        <a:pt x="933" y="1189"/>
                      </a:lnTo>
                      <a:lnTo>
                        <a:pt x="933" y="1193"/>
                      </a:lnTo>
                      <a:lnTo>
                        <a:pt x="933" y="1195"/>
                      </a:lnTo>
                      <a:lnTo>
                        <a:pt x="933" y="1199"/>
                      </a:lnTo>
                      <a:lnTo>
                        <a:pt x="933" y="1203"/>
                      </a:lnTo>
                      <a:lnTo>
                        <a:pt x="933" y="1206"/>
                      </a:lnTo>
                      <a:lnTo>
                        <a:pt x="933" y="1210"/>
                      </a:lnTo>
                      <a:lnTo>
                        <a:pt x="931" y="1214"/>
                      </a:lnTo>
                      <a:lnTo>
                        <a:pt x="931" y="1222"/>
                      </a:lnTo>
                      <a:lnTo>
                        <a:pt x="931" y="1227"/>
                      </a:lnTo>
                      <a:lnTo>
                        <a:pt x="931" y="1233"/>
                      </a:lnTo>
                      <a:lnTo>
                        <a:pt x="929" y="1239"/>
                      </a:lnTo>
                      <a:lnTo>
                        <a:pt x="928" y="1243"/>
                      </a:lnTo>
                      <a:lnTo>
                        <a:pt x="928" y="1248"/>
                      </a:lnTo>
                      <a:lnTo>
                        <a:pt x="928" y="1252"/>
                      </a:lnTo>
                      <a:lnTo>
                        <a:pt x="928" y="1258"/>
                      </a:lnTo>
                      <a:lnTo>
                        <a:pt x="926" y="1262"/>
                      </a:lnTo>
                      <a:lnTo>
                        <a:pt x="926" y="1265"/>
                      </a:lnTo>
                      <a:lnTo>
                        <a:pt x="926" y="1269"/>
                      </a:lnTo>
                      <a:lnTo>
                        <a:pt x="926" y="1275"/>
                      </a:lnTo>
                      <a:lnTo>
                        <a:pt x="924" y="1279"/>
                      </a:lnTo>
                      <a:lnTo>
                        <a:pt x="924" y="1281"/>
                      </a:lnTo>
                      <a:lnTo>
                        <a:pt x="924" y="1282"/>
                      </a:lnTo>
                      <a:lnTo>
                        <a:pt x="977" y="1282"/>
                      </a:lnTo>
                      <a:lnTo>
                        <a:pt x="975" y="1282"/>
                      </a:lnTo>
                      <a:lnTo>
                        <a:pt x="975" y="1286"/>
                      </a:lnTo>
                      <a:lnTo>
                        <a:pt x="975" y="1288"/>
                      </a:lnTo>
                      <a:lnTo>
                        <a:pt x="975" y="1294"/>
                      </a:lnTo>
                      <a:lnTo>
                        <a:pt x="975" y="1296"/>
                      </a:lnTo>
                      <a:lnTo>
                        <a:pt x="975" y="1301"/>
                      </a:lnTo>
                      <a:lnTo>
                        <a:pt x="975" y="1305"/>
                      </a:lnTo>
                      <a:lnTo>
                        <a:pt x="975" y="1311"/>
                      </a:lnTo>
                      <a:lnTo>
                        <a:pt x="973" y="1315"/>
                      </a:lnTo>
                      <a:lnTo>
                        <a:pt x="973" y="1322"/>
                      </a:lnTo>
                      <a:lnTo>
                        <a:pt x="971" y="1326"/>
                      </a:lnTo>
                      <a:lnTo>
                        <a:pt x="971" y="1330"/>
                      </a:lnTo>
                      <a:lnTo>
                        <a:pt x="971" y="1332"/>
                      </a:lnTo>
                      <a:lnTo>
                        <a:pt x="971" y="1336"/>
                      </a:lnTo>
                      <a:lnTo>
                        <a:pt x="969" y="1339"/>
                      </a:lnTo>
                      <a:lnTo>
                        <a:pt x="969" y="1343"/>
                      </a:lnTo>
                      <a:lnTo>
                        <a:pt x="969" y="1345"/>
                      </a:lnTo>
                      <a:lnTo>
                        <a:pt x="969" y="1351"/>
                      </a:lnTo>
                      <a:lnTo>
                        <a:pt x="967" y="1353"/>
                      </a:lnTo>
                      <a:lnTo>
                        <a:pt x="967" y="1357"/>
                      </a:lnTo>
                      <a:lnTo>
                        <a:pt x="966" y="1362"/>
                      </a:lnTo>
                      <a:lnTo>
                        <a:pt x="966" y="1364"/>
                      </a:lnTo>
                      <a:lnTo>
                        <a:pt x="964" y="1370"/>
                      </a:lnTo>
                      <a:lnTo>
                        <a:pt x="964" y="1374"/>
                      </a:lnTo>
                      <a:lnTo>
                        <a:pt x="962" y="1377"/>
                      </a:lnTo>
                      <a:lnTo>
                        <a:pt x="962" y="1381"/>
                      </a:lnTo>
                      <a:lnTo>
                        <a:pt x="962" y="1385"/>
                      </a:lnTo>
                      <a:lnTo>
                        <a:pt x="960" y="1389"/>
                      </a:lnTo>
                      <a:lnTo>
                        <a:pt x="958" y="1395"/>
                      </a:lnTo>
                      <a:lnTo>
                        <a:pt x="958" y="1398"/>
                      </a:lnTo>
                      <a:lnTo>
                        <a:pt x="956" y="1402"/>
                      </a:lnTo>
                      <a:lnTo>
                        <a:pt x="956" y="1408"/>
                      </a:lnTo>
                      <a:lnTo>
                        <a:pt x="954" y="1412"/>
                      </a:lnTo>
                      <a:lnTo>
                        <a:pt x="952" y="1415"/>
                      </a:lnTo>
                      <a:lnTo>
                        <a:pt x="952" y="1421"/>
                      </a:lnTo>
                      <a:lnTo>
                        <a:pt x="950" y="1425"/>
                      </a:lnTo>
                      <a:lnTo>
                        <a:pt x="948" y="1429"/>
                      </a:lnTo>
                      <a:lnTo>
                        <a:pt x="947" y="1434"/>
                      </a:lnTo>
                      <a:lnTo>
                        <a:pt x="945" y="1438"/>
                      </a:lnTo>
                      <a:lnTo>
                        <a:pt x="943" y="1442"/>
                      </a:lnTo>
                      <a:lnTo>
                        <a:pt x="943" y="1446"/>
                      </a:lnTo>
                      <a:lnTo>
                        <a:pt x="941" y="1452"/>
                      </a:lnTo>
                      <a:lnTo>
                        <a:pt x="939" y="1455"/>
                      </a:lnTo>
                      <a:lnTo>
                        <a:pt x="937" y="1459"/>
                      </a:lnTo>
                      <a:lnTo>
                        <a:pt x="933" y="1465"/>
                      </a:lnTo>
                      <a:lnTo>
                        <a:pt x="933" y="1469"/>
                      </a:lnTo>
                      <a:lnTo>
                        <a:pt x="929" y="1472"/>
                      </a:lnTo>
                      <a:lnTo>
                        <a:pt x="928" y="1478"/>
                      </a:lnTo>
                      <a:lnTo>
                        <a:pt x="926" y="1482"/>
                      </a:lnTo>
                      <a:lnTo>
                        <a:pt x="924" y="1488"/>
                      </a:lnTo>
                      <a:lnTo>
                        <a:pt x="922" y="1490"/>
                      </a:lnTo>
                      <a:lnTo>
                        <a:pt x="920" y="1495"/>
                      </a:lnTo>
                      <a:lnTo>
                        <a:pt x="916" y="1497"/>
                      </a:lnTo>
                      <a:lnTo>
                        <a:pt x="914" y="1503"/>
                      </a:lnTo>
                      <a:lnTo>
                        <a:pt x="910" y="1507"/>
                      </a:lnTo>
                      <a:lnTo>
                        <a:pt x="909" y="1511"/>
                      </a:lnTo>
                      <a:lnTo>
                        <a:pt x="907" y="1514"/>
                      </a:lnTo>
                      <a:lnTo>
                        <a:pt x="903" y="1518"/>
                      </a:lnTo>
                      <a:lnTo>
                        <a:pt x="901" y="1522"/>
                      </a:lnTo>
                      <a:lnTo>
                        <a:pt x="897" y="1526"/>
                      </a:lnTo>
                      <a:lnTo>
                        <a:pt x="893" y="1530"/>
                      </a:lnTo>
                      <a:lnTo>
                        <a:pt x="891" y="1533"/>
                      </a:lnTo>
                      <a:lnTo>
                        <a:pt x="888" y="1537"/>
                      </a:lnTo>
                      <a:lnTo>
                        <a:pt x="886" y="1541"/>
                      </a:lnTo>
                      <a:lnTo>
                        <a:pt x="882" y="1545"/>
                      </a:lnTo>
                      <a:lnTo>
                        <a:pt x="880" y="1549"/>
                      </a:lnTo>
                      <a:lnTo>
                        <a:pt x="876" y="1550"/>
                      </a:lnTo>
                      <a:lnTo>
                        <a:pt x="874" y="1556"/>
                      </a:lnTo>
                      <a:lnTo>
                        <a:pt x="871" y="1558"/>
                      </a:lnTo>
                      <a:lnTo>
                        <a:pt x="869" y="1562"/>
                      </a:lnTo>
                      <a:lnTo>
                        <a:pt x="865" y="1564"/>
                      </a:lnTo>
                      <a:lnTo>
                        <a:pt x="861" y="1568"/>
                      </a:lnTo>
                      <a:lnTo>
                        <a:pt x="859" y="1571"/>
                      </a:lnTo>
                      <a:lnTo>
                        <a:pt x="855" y="1575"/>
                      </a:lnTo>
                      <a:lnTo>
                        <a:pt x="850" y="1579"/>
                      </a:lnTo>
                      <a:lnTo>
                        <a:pt x="844" y="1587"/>
                      </a:lnTo>
                      <a:lnTo>
                        <a:pt x="838" y="1592"/>
                      </a:lnTo>
                      <a:lnTo>
                        <a:pt x="833" y="1598"/>
                      </a:lnTo>
                      <a:lnTo>
                        <a:pt x="827" y="1602"/>
                      </a:lnTo>
                      <a:lnTo>
                        <a:pt x="821" y="1607"/>
                      </a:lnTo>
                      <a:lnTo>
                        <a:pt x="815" y="1611"/>
                      </a:lnTo>
                      <a:lnTo>
                        <a:pt x="812" y="1615"/>
                      </a:lnTo>
                      <a:lnTo>
                        <a:pt x="806" y="1621"/>
                      </a:lnTo>
                      <a:lnTo>
                        <a:pt x="800" y="1623"/>
                      </a:lnTo>
                      <a:lnTo>
                        <a:pt x="796" y="1626"/>
                      </a:lnTo>
                      <a:lnTo>
                        <a:pt x="793" y="1630"/>
                      </a:lnTo>
                      <a:lnTo>
                        <a:pt x="789" y="1632"/>
                      </a:lnTo>
                      <a:lnTo>
                        <a:pt x="787" y="1634"/>
                      </a:lnTo>
                      <a:lnTo>
                        <a:pt x="783" y="1638"/>
                      </a:lnTo>
                      <a:lnTo>
                        <a:pt x="781" y="1640"/>
                      </a:lnTo>
                      <a:lnTo>
                        <a:pt x="779" y="1642"/>
                      </a:lnTo>
                      <a:lnTo>
                        <a:pt x="777" y="1642"/>
                      </a:lnTo>
                      <a:lnTo>
                        <a:pt x="842" y="1682"/>
                      </a:lnTo>
                      <a:lnTo>
                        <a:pt x="840" y="1683"/>
                      </a:lnTo>
                      <a:lnTo>
                        <a:pt x="836" y="1685"/>
                      </a:lnTo>
                      <a:lnTo>
                        <a:pt x="833" y="1687"/>
                      </a:lnTo>
                      <a:lnTo>
                        <a:pt x="831" y="1691"/>
                      </a:lnTo>
                      <a:lnTo>
                        <a:pt x="827" y="1693"/>
                      </a:lnTo>
                      <a:lnTo>
                        <a:pt x="823" y="1697"/>
                      </a:lnTo>
                      <a:lnTo>
                        <a:pt x="817" y="1701"/>
                      </a:lnTo>
                      <a:lnTo>
                        <a:pt x="814" y="1704"/>
                      </a:lnTo>
                      <a:lnTo>
                        <a:pt x="808" y="1710"/>
                      </a:lnTo>
                      <a:lnTo>
                        <a:pt x="802" y="1716"/>
                      </a:lnTo>
                      <a:lnTo>
                        <a:pt x="798" y="1716"/>
                      </a:lnTo>
                      <a:lnTo>
                        <a:pt x="795" y="1720"/>
                      </a:lnTo>
                      <a:lnTo>
                        <a:pt x="793" y="1721"/>
                      </a:lnTo>
                      <a:lnTo>
                        <a:pt x="789" y="1725"/>
                      </a:lnTo>
                      <a:lnTo>
                        <a:pt x="783" y="1727"/>
                      </a:lnTo>
                      <a:lnTo>
                        <a:pt x="781" y="1731"/>
                      </a:lnTo>
                      <a:lnTo>
                        <a:pt x="777" y="1733"/>
                      </a:lnTo>
                      <a:lnTo>
                        <a:pt x="774" y="1737"/>
                      </a:lnTo>
                      <a:lnTo>
                        <a:pt x="768" y="1739"/>
                      </a:lnTo>
                      <a:lnTo>
                        <a:pt x="764" y="1742"/>
                      </a:lnTo>
                      <a:lnTo>
                        <a:pt x="760" y="1746"/>
                      </a:lnTo>
                      <a:lnTo>
                        <a:pt x="756" y="1748"/>
                      </a:lnTo>
                      <a:lnTo>
                        <a:pt x="751" y="1752"/>
                      </a:lnTo>
                      <a:lnTo>
                        <a:pt x="747" y="1754"/>
                      </a:lnTo>
                      <a:lnTo>
                        <a:pt x="743" y="1758"/>
                      </a:lnTo>
                      <a:lnTo>
                        <a:pt x="737" y="1761"/>
                      </a:lnTo>
                      <a:lnTo>
                        <a:pt x="732" y="1765"/>
                      </a:lnTo>
                      <a:lnTo>
                        <a:pt x="726" y="1767"/>
                      </a:lnTo>
                      <a:lnTo>
                        <a:pt x="720" y="1771"/>
                      </a:lnTo>
                      <a:lnTo>
                        <a:pt x="717" y="1775"/>
                      </a:lnTo>
                      <a:lnTo>
                        <a:pt x="713" y="1777"/>
                      </a:lnTo>
                      <a:lnTo>
                        <a:pt x="707" y="1780"/>
                      </a:lnTo>
                      <a:lnTo>
                        <a:pt x="701" y="1784"/>
                      </a:lnTo>
                      <a:lnTo>
                        <a:pt x="698" y="1788"/>
                      </a:lnTo>
                      <a:lnTo>
                        <a:pt x="690" y="1790"/>
                      </a:lnTo>
                      <a:lnTo>
                        <a:pt x="684" y="1794"/>
                      </a:lnTo>
                      <a:lnTo>
                        <a:pt x="679" y="1797"/>
                      </a:lnTo>
                      <a:lnTo>
                        <a:pt x="673" y="1799"/>
                      </a:lnTo>
                      <a:lnTo>
                        <a:pt x="667" y="1803"/>
                      </a:lnTo>
                      <a:lnTo>
                        <a:pt x="661" y="1805"/>
                      </a:lnTo>
                      <a:lnTo>
                        <a:pt x="656" y="1809"/>
                      </a:lnTo>
                      <a:lnTo>
                        <a:pt x="650" y="1813"/>
                      </a:lnTo>
                      <a:lnTo>
                        <a:pt x="642" y="1816"/>
                      </a:lnTo>
                      <a:lnTo>
                        <a:pt x="637" y="1820"/>
                      </a:lnTo>
                      <a:lnTo>
                        <a:pt x="631" y="1822"/>
                      </a:lnTo>
                      <a:lnTo>
                        <a:pt x="623" y="1824"/>
                      </a:lnTo>
                      <a:lnTo>
                        <a:pt x="618" y="1828"/>
                      </a:lnTo>
                      <a:lnTo>
                        <a:pt x="610" y="1830"/>
                      </a:lnTo>
                      <a:lnTo>
                        <a:pt x="604" y="1834"/>
                      </a:lnTo>
                      <a:lnTo>
                        <a:pt x="599" y="1837"/>
                      </a:lnTo>
                      <a:lnTo>
                        <a:pt x="591" y="1839"/>
                      </a:lnTo>
                      <a:lnTo>
                        <a:pt x="585" y="1841"/>
                      </a:lnTo>
                      <a:lnTo>
                        <a:pt x="578" y="1843"/>
                      </a:lnTo>
                      <a:lnTo>
                        <a:pt x="570" y="1847"/>
                      </a:lnTo>
                      <a:lnTo>
                        <a:pt x="563" y="1849"/>
                      </a:lnTo>
                      <a:lnTo>
                        <a:pt x="557" y="1853"/>
                      </a:lnTo>
                      <a:lnTo>
                        <a:pt x="549" y="1855"/>
                      </a:lnTo>
                      <a:lnTo>
                        <a:pt x="542" y="1858"/>
                      </a:lnTo>
                      <a:lnTo>
                        <a:pt x="536" y="1858"/>
                      </a:lnTo>
                      <a:lnTo>
                        <a:pt x="528" y="1860"/>
                      </a:lnTo>
                      <a:lnTo>
                        <a:pt x="521" y="1862"/>
                      </a:lnTo>
                      <a:lnTo>
                        <a:pt x="513" y="1866"/>
                      </a:lnTo>
                      <a:lnTo>
                        <a:pt x="506" y="1868"/>
                      </a:lnTo>
                      <a:lnTo>
                        <a:pt x="500" y="1870"/>
                      </a:lnTo>
                      <a:lnTo>
                        <a:pt x="492" y="1872"/>
                      </a:lnTo>
                      <a:lnTo>
                        <a:pt x="485" y="1874"/>
                      </a:lnTo>
                      <a:lnTo>
                        <a:pt x="477" y="1875"/>
                      </a:lnTo>
                      <a:lnTo>
                        <a:pt x="471" y="1877"/>
                      </a:lnTo>
                      <a:lnTo>
                        <a:pt x="462" y="1879"/>
                      </a:lnTo>
                      <a:lnTo>
                        <a:pt x="456" y="1881"/>
                      </a:lnTo>
                      <a:lnTo>
                        <a:pt x="449" y="1881"/>
                      </a:lnTo>
                      <a:lnTo>
                        <a:pt x="441" y="1885"/>
                      </a:lnTo>
                      <a:lnTo>
                        <a:pt x="433" y="1885"/>
                      </a:lnTo>
                      <a:lnTo>
                        <a:pt x="428" y="1887"/>
                      </a:lnTo>
                      <a:lnTo>
                        <a:pt x="418" y="1889"/>
                      </a:lnTo>
                      <a:lnTo>
                        <a:pt x="411" y="1891"/>
                      </a:lnTo>
                      <a:lnTo>
                        <a:pt x="405" y="1891"/>
                      </a:lnTo>
                      <a:lnTo>
                        <a:pt x="397" y="1893"/>
                      </a:lnTo>
                      <a:lnTo>
                        <a:pt x="390" y="1893"/>
                      </a:lnTo>
                      <a:lnTo>
                        <a:pt x="382" y="1894"/>
                      </a:lnTo>
                      <a:lnTo>
                        <a:pt x="374" y="1896"/>
                      </a:lnTo>
                      <a:lnTo>
                        <a:pt x="367" y="1898"/>
                      </a:lnTo>
                      <a:lnTo>
                        <a:pt x="361" y="1898"/>
                      </a:lnTo>
                      <a:lnTo>
                        <a:pt x="353" y="1898"/>
                      </a:lnTo>
                      <a:lnTo>
                        <a:pt x="346" y="1898"/>
                      </a:lnTo>
                      <a:lnTo>
                        <a:pt x="338" y="1900"/>
                      </a:lnTo>
                      <a:lnTo>
                        <a:pt x="333" y="1900"/>
                      </a:lnTo>
                      <a:lnTo>
                        <a:pt x="325" y="1900"/>
                      </a:lnTo>
                      <a:lnTo>
                        <a:pt x="317" y="1900"/>
                      </a:lnTo>
                      <a:lnTo>
                        <a:pt x="310" y="1902"/>
                      </a:lnTo>
                      <a:lnTo>
                        <a:pt x="304" y="1902"/>
                      </a:lnTo>
                      <a:lnTo>
                        <a:pt x="296" y="1902"/>
                      </a:lnTo>
                      <a:lnTo>
                        <a:pt x="289" y="1902"/>
                      </a:lnTo>
                      <a:lnTo>
                        <a:pt x="283" y="1904"/>
                      </a:lnTo>
                      <a:lnTo>
                        <a:pt x="276" y="1904"/>
                      </a:lnTo>
                      <a:lnTo>
                        <a:pt x="270" y="1904"/>
                      </a:lnTo>
                      <a:lnTo>
                        <a:pt x="262" y="1904"/>
                      </a:lnTo>
                      <a:lnTo>
                        <a:pt x="255" y="1904"/>
                      </a:lnTo>
                      <a:lnTo>
                        <a:pt x="249" y="1904"/>
                      </a:lnTo>
                      <a:lnTo>
                        <a:pt x="241" y="1902"/>
                      </a:lnTo>
                      <a:lnTo>
                        <a:pt x="236" y="1902"/>
                      </a:lnTo>
                      <a:lnTo>
                        <a:pt x="230" y="1902"/>
                      </a:lnTo>
                      <a:lnTo>
                        <a:pt x="222" y="1900"/>
                      </a:lnTo>
                      <a:lnTo>
                        <a:pt x="217" y="1900"/>
                      </a:lnTo>
                      <a:lnTo>
                        <a:pt x="211" y="1900"/>
                      </a:lnTo>
                      <a:lnTo>
                        <a:pt x="205" y="1900"/>
                      </a:lnTo>
                      <a:lnTo>
                        <a:pt x="198" y="1898"/>
                      </a:lnTo>
                      <a:lnTo>
                        <a:pt x="192" y="1898"/>
                      </a:lnTo>
                      <a:lnTo>
                        <a:pt x="186" y="1898"/>
                      </a:lnTo>
                      <a:lnTo>
                        <a:pt x="182" y="1898"/>
                      </a:lnTo>
                      <a:lnTo>
                        <a:pt x="175" y="1896"/>
                      </a:lnTo>
                      <a:lnTo>
                        <a:pt x="171" y="1896"/>
                      </a:lnTo>
                      <a:lnTo>
                        <a:pt x="165" y="1894"/>
                      </a:lnTo>
                      <a:lnTo>
                        <a:pt x="160" y="1893"/>
                      </a:lnTo>
                      <a:lnTo>
                        <a:pt x="154" y="1893"/>
                      </a:lnTo>
                      <a:lnTo>
                        <a:pt x="150" y="1891"/>
                      </a:lnTo>
                      <a:lnTo>
                        <a:pt x="144" y="1889"/>
                      </a:lnTo>
                      <a:lnTo>
                        <a:pt x="139" y="1887"/>
                      </a:lnTo>
                      <a:lnTo>
                        <a:pt x="133" y="1887"/>
                      </a:lnTo>
                      <a:lnTo>
                        <a:pt x="127" y="1885"/>
                      </a:lnTo>
                      <a:lnTo>
                        <a:pt x="123" y="1883"/>
                      </a:lnTo>
                      <a:lnTo>
                        <a:pt x="120" y="1881"/>
                      </a:lnTo>
                      <a:lnTo>
                        <a:pt x="114" y="1879"/>
                      </a:lnTo>
                      <a:lnTo>
                        <a:pt x="110" y="1877"/>
                      </a:lnTo>
                      <a:lnTo>
                        <a:pt x="106" y="1875"/>
                      </a:lnTo>
                      <a:lnTo>
                        <a:pt x="103" y="1874"/>
                      </a:lnTo>
                      <a:lnTo>
                        <a:pt x="97" y="1872"/>
                      </a:lnTo>
                      <a:lnTo>
                        <a:pt x="93" y="1870"/>
                      </a:lnTo>
                      <a:lnTo>
                        <a:pt x="89" y="1868"/>
                      </a:lnTo>
                      <a:lnTo>
                        <a:pt x="87" y="1866"/>
                      </a:lnTo>
                      <a:lnTo>
                        <a:pt x="82" y="1864"/>
                      </a:lnTo>
                      <a:lnTo>
                        <a:pt x="78" y="1862"/>
                      </a:lnTo>
                      <a:lnTo>
                        <a:pt x="74" y="1860"/>
                      </a:lnTo>
                      <a:lnTo>
                        <a:pt x="70" y="1858"/>
                      </a:lnTo>
                      <a:lnTo>
                        <a:pt x="68" y="1856"/>
                      </a:lnTo>
                      <a:lnTo>
                        <a:pt x="65" y="1855"/>
                      </a:lnTo>
                      <a:lnTo>
                        <a:pt x="61" y="1853"/>
                      </a:lnTo>
                      <a:lnTo>
                        <a:pt x="59" y="1851"/>
                      </a:lnTo>
                      <a:lnTo>
                        <a:pt x="51" y="1845"/>
                      </a:lnTo>
                      <a:lnTo>
                        <a:pt x="46" y="1841"/>
                      </a:lnTo>
                      <a:lnTo>
                        <a:pt x="42" y="1837"/>
                      </a:lnTo>
                      <a:lnTo>
                        <a:pt x="38" y="1834"/>
                      </a:lnTo>
                      <a:lnTo>
                        <a:pt x="32" y="1830"/>
                      </a:lnTo>
                      <a:lnTo>
                        <a:pt x="27" y="1824"/>
                      </a:lnTo>
                      <a:lnTo>
                        <a:pt x="25" y="1822"/>
                      </a:lnTo>
                      <a:lnTo>
                        <a:pt x="21" y="1818"/>
                      </a:lnTo>
                      <a:lnTo>
                        <a:pt x="15" y="1815"/>
                      </a:lnTo>
                      <a:lnTo>
                        <a:pt x="13" y="1811"/>
                      </a:lnTo>
                      <a:lnTo>
                        <a:pt x="9" y="1809"/>
                      </a:lnTo>
                      <a:lnTo>
                        <a:pt x="9" y="1805"/>
                      </a:lnTo>
                      <a:lnTo>
                        <a:pt x="6" y="1799"/>
                      </a:lnTo>
                      <a:lnTo>
                        <a:pt x="2" y="1797"/>
                      </a:lnTo>
                      <a:lnTo>
                        <a:pt x="0" y="1796"/>
                      </a:lnTo>
                      <a:lnTo>
                        <a:pt x="0" y="1794"/>
                      </a:lnTo>
                      <a:lnTo>
                        <a:pt x="0" y="1792"/>
                      </a:lnTo>
                      <a:lnTo>
                        <a:pt x="2" y="1788"/>
                      </a:lnTo>
                      <a:lnTo>
                        <a:pt x="6" y="1784"/>
                      </a:lnTo>
                      <a:lnTo>
                        <a:pt x="7" y="1778"/>
                      </a:lnTo>
                      <a:lnTo>
                        <a:pt x="11" y="1773"/>
                      </a:lnTo>
                      <a:lnTo>
                        <a:pt x="13" y="1769"/>
                      </a:lnTo>
                      <a:lnTo>
                        <a:pt x="15" y="1765"/>
                      </a:lnTo>
                      <a:lnTo>
                        <a:pt x="17" y="1761"/>
                      </a:lnTo>
                      <a:lnTo>
                        <a:pt x="21" y="1759"/>
                      </a:lnTo>
                      <a:lnTo>
                        <a:pt x="25" y="1758"/>
                      </a:lnTo>
                      <a:lnTo>
                        <a:pt x="27" y="1752"/>
                      </a:lnTo>
                      <a:lnTo>
                        <a:pt x="30" y="1748"/>
                      </a:lnTo>
                      <a:lnTo>
                        <a:pt x="32" y="1746"/>
                      </a:lnTo>
                      <a:lnTo>
                        <a:pt x="38" y="1742"/>
                      </a:lnTo>
                      <a:lnTo>
                        <a:pt x="40" y="1739"/>
                      </a:lnTo>
                      <a:lnTo>
                        <a:pt x="44" y="1735"/>
                      </a:lnTo>
                      <a:lnTo>
                        <a:pt x="49" y="1733"/>
                      </a:lnTo>
                      <a:lnTo>
                        <a:pt x="53" y="1729"/>
                      </a:lnTo>
                      <a:lnTo>
                        <a:pt x="57" y="1727"/>
                      </a:lnTo>
                      <a:lnTo>
                        <a:pt x="63" y="1723"/>
                      </a:lnTo>
                      <a:lnTo>
                        <a:pt x="68" y="1721"/>
                      </a:lnTo>
                      <a:lnTo>
                        <a:pt x="72" y="1720"/>
                      </a:lnTo>
                      <a:lnTo>
                        <a:pt x="78" y="1718"/>
                      </a:lnTo>
                      <a:lnTo>
                        <a:pt x="84" y="1716"/>
                      </a:lnTo>
                      <a:lnTo>
                        <a:pt x="91" y="1716"/>
                      </a:lnTo>
                      <a:lnTo>
                        <a:pt x="95" y="1714"/>
                      </a:lnTo>
                      <a:lnTo>
                        <a:pt x="103" y="1712"/>
                      </a:lnTo>
                      <a:lnTo>
                        <a:pt x="106" y="1712"/>
                      </a:lnTo>
                      <a:lnTo>
                        <a:pt x="108" y="1710"/>
                      </a:lnTo>
                      <a:lnTo>
                        <a:pt x="112" y="1710"/>
                      </a:lnTo>
                      <a:lnTo>
                        <a:pt x="116" y="1710"/>
                      </a:lnTo>
                      <a:lnTo>
                        <a:pt x="120" y="1710"/>
                      </a:lnTo>
                      <a:lnTo>
                        <a:pt x="123" y="1710"/>
                      </a:lnTo>
                      <a:lnTo>
                        <a:pt x="127" y="1710"/>
                      </a:lnTo>
                      <a:lnTo>
                        <a:pt x="131" y="1710"/>
                      </a:lnTo>
                      <a:lnTo>
                        <a:pt x="133" y="1710"/>
                      </a:lnTo>
                      <a:lnTo>
                        <a:pt x="139" y="1710"/>
                      </a:lnTo>
                      <a:lnTo>
                        <a:pt x="141" y="1710"/>
                      </a:lnTo>
                      <a:lnTo>
                        <a:pt x="146" y="1710"/>
                      </a:lnTo>
                      <a:lnTo>
                        <a:pt x="150" y="1710"/>
                      </a:lnTo>
                      <a:lnTo>
                        <a:pt x="154" y="1710"/>
                      </a:lnTo>
                      <a:lnTo>
                        <a:pt x="158" y="1710"/>
                      </a:lnTo>
                      <a:lnTo>
                        <a:pt x="161" y="1710"/>
                      </a:lnTo>
                      <a:lnTo>
                        <a:pt x="165" y="1710"/>
                      </a:lnTo>
                      <a:lnTo>
                        <a:pt x="171" y="1710"/>
                      </a:lnTo>
                      <a:lnTo>
                        <a:pt x="173" y="1710"/>
                      </a:lnTo>
                      <a:lnTo>
                        <a:pt x="179" y="1710"/>
                      </a:lnTo>
                      <a:lnTo>
                        <a:pt x="182" y="1710"/>
                      </a:lnTo>
                      <a:lnTo>
                        <a:pt x="188" y="1710"/>
                      </a:lnTo>
                      <a:lnTo>
                        <a:pt x="192" y="1710"/>
                      </a:lnTo>
                      <a:lnTo>
                        <a:pt x="196" y="1710"/>
                      </a:lnTo>
                      <a:lnTo>
                        <a:pt x="201" y="1710"/>
                      </a:lnTo>
                      <a:lnTo>
                        <a:pt x="205" y="1710"/>
                      </a:lnTo>
                      <a:lnTo>
                        <a:pt x="211" y="1710"/>
                      </a:lnTo>
                      <a:lnTo>
                        <a:pt x="217" y="1710"/>
                      </a:lnTo>
                      <a:lnTo>
                        <a:pt x="220" y="1710"/>
                      </a:lnTo>
                      <a:lnTo>
                        <a:pt x="226" y="1710"/>
                      </a:lnTo>
                      <a:lnTo>
                        <a:pt x="230" y="1710"/>
                      </a:lnTo>
                      <a:lnTo>
                        <a:pt x="236" y="1710"/>
                      </a:lnTo>
                      <a:lnTo>
                        <a:pt x="239" y="1708"/>
                      </a:lnTo>
                      <a:lnTo>
                        <a:pt x="245" y="1708"/>
                      </a:lnTo>
                      <a:lnTo>
                        <a:pt x="251" y="1708"/>
                      </a:lnTo>
                      <a:lnTo>
                        <a:pt x="255" y="1708"/>
                      </a:lnTo>
                      <a:lnTo>
                        <a:pt x="260" y="1706"/>
                      </a:lnTo>
                      <a:lnTo>
                        <a:pt x="266" y="1706"/>
                      </a:lnTo>
                      <a:lnTo>
                        <a:pt x="272" y="1704"/>
                      </a:lnTo>
                      <a:lnTo>
                        <a:pt x="277" y="1704"/>
                      </a:lnTo>
                      <a:lnTo>
                        <a:pt x="283" y="1704"/>
                      </a:lnTo>
                      <a:lnTo>
                        <a:pt x="289" y="1704"/>
                      </a:lnTo>
                      <a:lnTo>
                        <a:pt x="295" y="1702"/>
                      </a:lnTo>
                      <a:lnTo>
                        <a:pt x="302" y="1702"/>
                      </a:lnTo>
                      <a:lnTo>
                        <a:pt x="308" y="1701"/>
                      </a:lnTo>
                      <a:lnTo>
                        <a:pt x="314" y="1699"/>
                      </a:lnTo>
                      <a:lnTo>
                        <a:pt x="317" y="1699"/>
                      </a:lnTo>
                      <a:lnTo>
                        <a:pt x="325" y="1697"/>
                      </a:lnTo>
                      <a:lnTo>
                        <a:pt x="331" y="1695"/>
                      </a:lnTo>
                      <a:lnTo>
                        <a:pt x="336" y="1693"/>
                      </a:lnTo>
                      <a:lnTo>
                        <a:pt x="342" y="1691"/>
                      </a:lnTo>
                      <a:lnTo>
                        <a:pt x="350" y="1689"/>
                      </a:lnTo>
                      <a:lnTo>
                        <a:pt x="355" y="1687"/>
                      </a:lnTo>
                      <a:lnTo>
                        <a:pt x="361" y="1685"/>
                      </a:lnTo>
                      <a:lnTo>
                        <a:pt x="367" y="1683"/>
                      </a:lnTo>
                      <a:lnTo>
                        <a:pt x="374" y="1680"/>
                      </a:lnTo>
                      <a:lnTo>
                        <a:pt x="380" y="1678"/>
                      </a:lnTo>
                      <a:lnTo>
                        <a:pt x="390" y="1676"/>
                      </a:lnTo>
                      <a:lnTo>
                        <a:pt x="395" y="1672"/>
                      </a:lnTo>
                      <a:lnTo>
                        <a:pt x="403" y="1670"/>
                      </a:lnTo>
                      <a:lnTo>
                        <a:pt x="409" y="1666"/>
                      </a:lnTo>
                      <a:lnTo>
                        <a:pt x="416" y="1664"/>
                      </a:lnTo>
                      <a:lnTo>
                        <a:pt x="422" y="1659"/>
                      </a:lnTo>
                      <a:lnTo>
                        <a:pt x="430" y="1657"/>
                      </a:lnTo>
                      <a:lnTo>
                        <a:pt x="435" y="1653"/>
                      </a:lnTo>
                      <a:lnTo>
                        <a:pt x="443" y="1647"/>
                      </a:lnTo>
                      <a:lnTo>
                        <a:pt x="449" y="1644"/>
                      </a:lnTo>
                      <a:lnTo>
                        <a:pt x="456" y="1640"/>
                      </a:lnTo>
                      <a:lnTo>
                        <a:pt x="462" y="1636"/>
                      </a:lnTo>
                      <a:lnTo>
                        <a:pt x="468" y="1632"/>
                      </a:lnTo>
                      <a:lnTo>
                        <a:pt x="475" y="1628"/>
                      </a:lnTo>
                      <a:lnTo>
                        <a:pt x="481" y="1623"/>
                      </a:lnTo>
                      <a:lnTo>
                        <a:pt x="488" y="1619"/>
                      </a:lnTo>
                      <a:lnTo>
                        <a:pt x="494" y="1615"/>
                      </a:lnTo>
                      <a:lnTo>
                        <a:pt x="500" y="1609"/>
                      </a:lnTo>
                      <a:lnTo>
                        <a:pt x="507" y="1606"/>
                      </a:lnTo>
                      <a:lnTo>
                        <a:pt x="513" y="1600"/>
                      </a:lnTo>
                      <a:lnTo>
                        <a:pt x="519" y="1596"/>
                      </a:lnTo>
                      <a:lnTo>
                        <a:pt x="525" y="1590"/>
                      </a:lnTo>
                      <a:lnTo>
                        <a:pt x="532" y="1587"/>
                      </a:lnTo>
                      <a:lnTo>
                        <a:pt x="538" y="1581"/>
                      </a:lnTo>
                      <a:lnTo>
                        <a:pt x="544" y="1577"/>
                      </a:lnTo>
                      <a:lnTo>
                        <a:pt x="549" y="1571"/>
                      </a:lnTo>
                      <a:lnTo>
                        <a:pt x="557" y="1568"/>
                      </a:lnTo>
                      <a:lnTo>
                        <a:pt x="561" y="1562"/>
                      </a:lnTo>
                      <a:lnTo>
                        <a:pt x="568" y="1558"/>
                      </a:lnTo>
                      <a:lnTo>
                        <a:pt x="574" y="1552"/>
                      </a:lnTo>
                      <a:lnTo>
                        <a:pt x="580" y="1547"/>
                      </a:lnTo>
                      <a:lnTo>
                        <a:pt x="585" y="1543"/>
                      </a:lnTo>
                      <a:lnTo>
                        <a:pt x="589" y="1537"/>
                      </a:lnTo>
                      <a:lnTo>
                        <a:pt x="595" y="1533"/>
                      </a:lnTo>
                      <a:lnTo>
                        <a:pt x="601" y="1530"/>
                      </a:lnTo>
                      <a:lnTo>
                        <a:pt x="604" y="1524"/>
                      </a:lnTo>
                      <a:lnTo>
                        <a:pt x="610" y="1520"/>
                      </a:lnTo>
                      <a:lnTo>
                        <a:pt x="614" y="1514"/>
                      </a:lnTo>
                      <a:lnTo>
                        <a:pt x="620" y="1511"/>
                      </a:lnTo>
                      <a:lnTo>
                        <a:pt x="623" y="1505"/>
                      </a:lnTo>
                      <a:lnTo>
                        <a:pt x="627" y="1501"/>
                      </a:lnTo>
                      <a:lnTo>
                        <a:pt x="631" y="1497"/>
                      </a:lnTo>
                      <a:lnTo>
                        <a:pt x="637" y="1493"/>
                      </a:lnTo>
                      <a:lnTo>
                        <a:pt x="639" y="1490"/>
                      </a:lnTo>
                      <a:lnTo>
                        <a:pt x="644" y="1484"/>
                      </a:lnTo>
                      <a:lnTo>
                        <a:pt x="648" y="1482"/>
                      </a:lnTo>
                      <a:lnTo>
                        <a:pt x="652" y="1478"/>
                      </a:lnTo>
                      <a:lnTo>
                        <a:pt x="654" y="1474"/>
                      </a:lnTo>
                      <a:lnTo>
                        <a:pt x="658" y="1471"/>
                      </a:lnTo>
                      <a:lnTo>
                        <a:pt x="661" y="1469"/>
                      </a:lnTo>
                      <a:lnTo>
                        <a:pt x="665" y="1465"/>
                      </a:lnTo>
                      <a:lnTo>
                        <a:pt x="667" y="1461"/>
                      </a:lnTo>
                      <a:lnTo>
                        <a:pt x="669" y="1457"/>
                      </a:lnTo>
                      <a:lnTo>
                        <a:pt x="673" y="1455"/>
                      </a:lnTo>
                      <a:lnTo>
                        <a:pt x="675" y="1453"/>
                      </a:lnTo>
                      <a:lnTo>
                        <a:pt x="679" y="1450"/>
                      </a:lnTo>
                      <a:lnTo>
                        <a:pt x="682" y="1444"/>
                      </a:lnTo>
                      <a:lnTo>
                        <a:pt x="690" y="1438"/>
                      </a:lnTo>
                      <a:lnTo>
                        <a:pt x="688" y="1438"/>
                      </a:lnTo>
                      <a:lnTo>
                        <a:pt x="684" y="1440"/>
                      </a:lnTo>
                      <a:lnTo>
                        <a:pt x="680" y="1444"/>
                      </a:lnTo>
                      <a:lnTo>
                        <a:pt x="679" y="1446"/>
                      </a:lnTo>
                      <a:lnTo>
                        <a:pt x="673" y="1448"/>
                      </a:lnTo>
                      <a:lnTo>
                        <a:pt x="669" y="1452"/>
                      </a:lnTo>
                      <a:lnTo>
                        <a:pt x="663" y="1455"/>
                      </a:lnTo>
                      <a:lnTo>
                        <a:pt x="658" y="1457"/>
                      </a:lnTo>
                      <a:lnTo>
                        <a:pt x="650" y="1463"/>
                      </a:lnTo>
                      <a:lnTo>
                        <a:pt x="644" y="1467"/>
                      </a:lnTo>
                      <a:lnTo>
                        <a:pt x="641" y="1469"/>
                      </a:lnTo>
                      <a:lnTo>
                        <a:pt x="637" y="1471"/>
                      </a:lnTo>
                      <a:lnTo>
                        <a:pt x="635" y="1472"/>
                      </a:lnTo>
                      <a:lnTo>
                        <a:pt x="631" y="1474"/>
                      </a:lnTo>
                      <a:lnTo>
                        <a:pt x="625" y="1478"/>
                      </a:lnTo>
                      <a:lnTo>
                        <a:pt x="623" y="1480"/>
                      </a:lnTo>
                      <a:lnTo>
                        <a:pt x="620" y="1482"/>
                      </a:lnTo>
                      <a:lnTo>
                        <a:pt x="616" y="1486"/>
                      </a:lnTo>
                      <a:lnTo>
                        <a:pt x="610" y="1488"/>
                      </a:lnTo>
                      <a:lnTo>
                        <a:pt x="606" y="1490"/>
                      </a:lnTo>
                      <a:lnTo>
                        <a:pt x="603" y="1493"/>
                      </a:lnTo>
                      <a:lnTo>
                        <a:pt x="599" y="1495"/>
                      </a:lnTo>
                      <a:lnTo>
                        <a:pt x="593" y="1497"/>
                      </a:lnTo>
                      <a:lnTo>
                        <a:pt x="589" y="1501"/>
                      </a:lnTo>
                      <a:lnTo>
                        <a:pt x="585" y="1503"/>
                      </a:lnTo>
                      <a:lnTo>
                        <a:pt x="582" y="1507"/>
                      </a:lnTo>
                      <a:lnTo>
                        <a:pt x="576" y="1509"/>
                      </a:lnTo>
                      <a:lnTo>
                        <a:pt x="572" y="1512"/>
                      </a:lnTo>
                      <a:lnTo>
                        <a:pt x="566" y="1514"/>
                      </a:lnTo>
                      <a:lnTo>
                        <a:pt x="563" y="1516"/>
                      </a:lnTo>
                      <a:lnTo>
                        <a:pt x="557" y="1518"/>
                      </a:lnTo>
                      <a:lnTo>
                        <a:pt x="553" y="1522"/>
                      </a:lnTo>
                      <a:lnTo>
                        <a:pt x="549" y="1526"/>
                      </a:lnTo>
                      <a:lnTo>
                        <a:pt x="544" y="1528"/>
                      </a:lnTo>
                      <a:lnTo>
                        <a:pt x="538" y="1530"/>
                      </a:lnTo>
                      <a:lnTo>
                        <a:pt x="534" y="1531"/>
                      </a:lnTo>
                      <a:lnTo>
                        <a:pt x="530" y="1533"/>
                      </a:lnTo>
                      <a:lnTo>
                        <a:pt x="525" y="1537"/>
                      </a:lnTo>
                      <a:lnTo>
                        <a:pt x="519" y="1539"/>
                      </a:lnTo>
                      <a:lnTo>
                        <a:pt x="515" y="1543"/>
                      </a:lnTo>
                      <a:lnTo>
                        <a:pt x="511" y="1545"/>
                      </a:lnTo>
                      <a:lnTo>
                        <a:pt x="506" y="1547"/>
                      </a:lnTo>
                      <a:lnTo>
                        <a:pt x="502" y="1550"/>
                      </a:lnTo>
                      <a:lnTo>
                        <a:pt x="496" y="1552"/>
                      </a:lnTo>
                      <a:lnTo>
                        <a:pt x="492" y="1554"/>
                      </a:lnTo>
                      <a:lnTo>
                        <a:pt x="487" y="1558"/>
                      </a:lnTo>
                      <a:lnTo>
                        <a:pt x="483" y="1558"/>
                      </a:lnTo>
                      <a:lnTo>
                        <a:pt x="479" y="1562"/>
                      </a:lnTo>
                      <a:lnTo>
                        <a:pt x="473" y="1564"/>
                      </a:lnTo>
                      <a:lnTo>
                        <a:pt x="471" y="1566"/>
                      </a:lnTo>
                      <a:lnTo>
                        <a:pt x="466" y="1568"/>
                      </a:lnTo>
                      <a:lnTo>
                        <a:pt x="460" y="1569"/>
                      </a:lnTo>
                      <a:lnTo>
                        <a:pt x="456" y="1571"/>
                      </a:lnTo>
                      <a:lnTo>
                        <a:pt x="452" y="1573"/>
                      </a:lnTo>
                      <a:lnTo>
                        <a:pt x="447" y="1575"/>
                      </a:lnTo>
                      <a:lnTo>
                        <a:pt x="443" y="1577"/>
                      </a:lnTo>
                      <a:lnTo>
                        <a:pt x="439" y="1579"/>
                      </a:lnTo>
                      <a:lnTo>
                        <a:pt x="435" y="1579"/>
                      </a:lnTo>
                      <a:lnTo>
                        <a:pt x="431" y="1581"/>
                      </a:lnTo>
                      <a:lnTo>
                        <a:pt x="428" y="1583"/>
                      </a:lnTo>
                      <a:lnTo>
                        <a:pt x="424" y="1583"/>
                      </a:lnTo>
                      <a:lnTo>
                        <a:pt x="418" y="1585"/>
                      </a:lnTo>
                      <a:lnTo>
                        <a:pt x="416" y="1587"/>
                      </a:lnTo>
                      <a:lnTo>
                        <a:pt x="412" y="1588"/>
                      </a:lnTo>
                      <a:lnTo>
                        <a:pt x="409" y="1590"/>
                      </a:lnTo>
                      <a:lnTo>
                        <a:pt x="405" y="1590"/>
                      </a:lnTo>
                      <a:lnTo>
                        <a:pt x="401" y="1592"/>
                      </a:lnTo>
                      <a:lnTo>
                        <a:pt x="397" y="1594"/>
                      </a:lnTo>
                      <a:lnTo>
                        <a:pt x="395" y="1594"/>
                      </a:lnTo>
                      <a:lnTo>
                        <a:pt x="391" y="1594"/>
                      </a:lnTo>
                      <a:lnTo>
                        <a:pt x="388" y="1596"/>
                      </a:lnTo>
                      <a:lnTo>
                        <a:pt x="384" y="1596"/>
                      </a:lnTo>
                      <a:lnTo>
                        <a:pt x="380" y="1596"/>
                      </a:lnTo>
                      <a:lnTo>
                        <a:pt x="378" y="1598"/>
                      </a:lnTo>
                      <a:lnTo>
                        <a:pt x="372" y="1598"/>
                      </a:lnTo>
                      <a:lnTo>
                        <a:pt x="365" y="1602"/>
                      </a:lnTo>
                      <a:lnTo>
                        <a:pt x="361" y="1602"/>
                      </a:lnTo>
                      <a:lnTo>
                        <a:pt x="355" y="1604"/>
                      </a:lnTo>
                      <a:lnTo>
                        <a:pt x="350" y="1604"/>
                      </a:lnTo>
                      <a:lnTo>
                        <a:pt x="346" y="1606"/>
                      </a:lnTo>
                      <a:lnTo>
                        <a:pt x="340" y="1606"/>
                      </a:lnTo>
                      <a:lnTo>
                        <a:pt x="336" y="1607"/>
                      </a:lnTo>
                      <a:lnTo>
                        <a:pt x="333" y="1607"/>
                      </a:lnTo>
                      <a:lnTo>
                        <a:pt x="329" y="1607"/>
                      </a:lnTo>
                      <a:lnTo>
                        <a:pt x="312" y="1609"/>
                      </a:lnTo>
                      <a:lnTo>
                        <a:pt x="317" y="1602"/>
                      </a:lnTo>
                      <a:lnTo>
                        <a:pt x="323" y="1598"/>
                      </a:lnTo>
                      <a:lnTo>
                        <a:pt x="327" y="1594"/>
                      </a:lnTo>
                      <a:lnTo>
                        <a:pt x="331" y="1590"/>
                      </a:lnTo>
                      <a:lnTo>
                        <a:pt x="334" y="1587"/>
                      </a:lnTo>
                      <a:lnTo>
                        <a:pt x="340" y="1581"/>
                      </a:lnTo>
                      <a:lnTo>
                        <a:pt x="346" y="1575"/>
                      </a:lnTo>
                      <a:lnTo>
                        <a:pt x="352" y="1569"/>
                      </a:lnTo>
                      <a:lnTo>
                        <a:pt x="353" y="1566"/>
                      </a:lnTo>
                      <a:lnTo>
                        <a:pt x="355" y="1564"/>
                      </a:lnTo>
                      <a:lnTo>
                        <a:pt x="359" y="1560"/>
                      </a:lnTo>
                      <a:lnTo>
                        <a:pt x="363" y="1558"/>
                      </a:lnTo>
                      <a:lnTo>
                        <a:pt x="367" y="1552"/>
                      </a:lnTo>
                      <a:lnTo>
                        <a:pt x="371" y="1550"/>
                      </a:lnTo>
                      <a:lnTo>
                        <a:pt x="372" y="1547"/>
                      </a:lnTo>
                      <a:lnTo>
                        <a:pt x="376" y="1543"/>
                      </a:lnTo>
                      <a:lnTo>
                        <a:pt x="380" y="1539"/>
                      </a:lnTo>
                      <a:lnTo>
                        <a:pt x="384" y="1535"/>
                      </a:lnTo>
                      <a:lnTo>
                        <a:pt x="386" y="1531"/>
                      </a:lnTo>
                      <a:lnTo>
                        <a:pt x="390" y="1528"/>
                      </a:lnTo>
                      <a:lnTo>
                        <a:pt x="393" y="1522"/>
                      </a:lnTo>
                      <a:lnTo>
                        <a:pt x="397" y="1520"/>
                      </a:lnTo>
                      <a:lnTo>
                        <a:pt x="399" y="1514"/>
                      </a:lnTo>
                      <a:lnTo>
                        <a:pt x="405" y="1512"/>
                      </a:lnTo>
                      <a:lnTo>
                        <a:pt x="409" y="1507"/>
                      </a:lnTo>
                      <a:lnTo>
                        <a:pt x="411" y="1503"/>
                      </a:lnTo>
                      <a:lnTo>
                        <a:pt x="414" y="1497"/>
                      </a:lnTo>
                      <a:lnTo>
                        <a:pt x="418" y="1493"/>
                      </a:lnTo>
                      <a:lnTo>
                        <a:pt x="422" y="1490"/>
                      </a:lnTo>
                      <a:lnTo>
                        <a:pt x="424" y="1484"/>
                      </a:lnTo>
                      <a:lnTo>
                        <a:pt x="428" y="1482"/>
                      </a:lnTo>
                      <a:lnTo>
                        <a:pt x="431" y="1476"/>
                      </a:lnTo>
                      <a:lnTo>
                        <a:pt x="435" y="1472"/>
                      </a:lnTo>
                      <a:lnTo>
                        <a:pt x="437" y="1469"/>
                      </a:lnTo>
                      <a:lnTo>
                        <a:pt x="441" y="1463"/>
                      </a:lnTo>
                      <a:lnTo>
                        <a:pt x="445" y="1459"/>
                      </a:lnTo>
                      <a:lnTo>
                        <a:pt x="447" y="1455"/>
                      </a:lnTo>
                      <a:lnTo>
                        <a:pt x="450" y="1450"/>
                      </a:lnTo>
                      <a:lnTo>
                        <a:pt x="454" y="1446"/>
                      </a:lnTo>
                      <a:lnTo>
                        <a:pt x="456" y="1440"/>
                      </a:lnTo>
                      <a:lnTo>
                        <a:pt x="460" y="1436"/>
                      </a:lnTo>
                      <a:lnTo>
                        <a:pt x="462" y="1433"/>
                      </a:lnTo>
                      <a:lnTo>
                        <a:pt x="466" y="1427"/>
                      </a:lnTo>
                      <a:lnTo>
                        <a:pt x="468" y="1423"/>
                      </a:lnTo>
                      <a:lnTo>
                        <a:pt x="471" y="1419"/>
                      </a:lnTo>
                      <a:lnTo>
                        <a:pt x="473" y="1414"/>
                      </a:lnTo>
                      <a:lnTo>
                        <a:pt x="475" y="1410"/>
                      </a:lnTo>
                      <a:lnTo>
                        <a:pt x="479" y="1406"/>
                      </a:lnTo>
                      <a:lnTo>
                        <a:pt x="479" y="1402"/>
                      </a:lnTo>
                      <a:lnTo>
                        <a:pt x="481" y="1396"/>
                      </a:lnTo>
                      <a:lnTo>
                        <a:pt x="485" y="1393"/>
                      </a:lnTo>
                      <a:lnTo>
                        <a:pt x="487" y="1389"/>
                      </a:lnTo>
                      <a:lnTo>
                        <a:pt x="487" y="1383"/>
                      </a:lnTo>
                      <a:lnTo>
                        <a:pt x="490" y="1379"/>
                      </a:lnTo>
                      <a:lnTo>
                        <a:pt x="490" y="1376"/>
                      </a:lnTo>
                      <a:lnTo>
                        <a:pt x="492" y="1372"/>
                      </a:lnTo>
                      <a:lnTo>
                        <a:pt x="494" y="1368"/>
                      </a:lnTo>
                      <a:lnTo>
                        <a:pt x="496" y="1362"/>
                      </a:lnTo>
                      <a:lnTo>
                        <a:pt x="496" y="1358"/>
                      </a:lnTo>
                      <a:lnTo>
                        <a:pt x="498" y="1357"/>
                      </a:lnTo>
                      <a:lnTo>
                        <a:pt x="498" y="1351"/>
                      </a:lnTo>
                      <a:lnTo>
                        <a:pt x="500" y="1347"/>
                      </a:lnTo>
                      <a:lnTo>
                        <a:pt x="500" y="1343"/>
                      </a:lnTo>
                      <a:lnTo>
                        <a:pt x="502" y="1339"/>
                      </a:lnTo>
                      <a:lnTo>
                        <a:pt x="504" y="1336"/>
                      </a:lnTo>
                      <a:lnTo>
                        <a:pt x="504" y="1332"/>
                      </a:lnTo>
                      <a:lnTo>
                        <a:pt x="504" y="1330"/>
                      </a:lnTo>
                      <a:lnTo>
                        <a:pt x="504" y="1326"/>
                      </a:lnTo>
                      <a:lnTo>
                        <a:pt x="506" y="1320"/>
                      </a:lnTo>
                      <a:lnTo>
                        <a:pt x="506" y="1319"/>
                      </a:lnTo>
                      <a:lnTo>
                        <a:pt x="506" y="1315"/>
                      </a:lnTo>
                      <a:lnTo>
                        <a:pt x="506" y="1311"/>
                      </a:lnTo>
                      <a:lnTo>
                        <a:pt x="506" y="1307"/>
                      </a:lnTo>
                      <a:lnTo>
                        <a:pt x="507" y="1305"/>
                      </a:lnTo>
                      <a:lnTo>
                        <a:pt x="507" y="1301"/>
                      </a:lnTo>
                      <a:lnTo>
                        <a:pt x="507" y="1300"/>
                      </a:lnTo>
                      <a:lnTo>
                        <a:pt x="507" y="1292"/>
                      </a:lnTo>
                      <a:lnTo>
                        <a:pt x="509" y="1286"/>
                      </a:lnTo>
                      <a:lnTo>
                        <a:pt x="507" y="1281"/>
                      </a:lnTo>
                      <a:lnTo>
                        <a:pt x="507" y="1277"/>
                      </a:lnTo>
                      <a:lnTo>
                        <a:pt x="506" y="1271"/>
                      </a:lnTo>
                      <a:lnTo>
                        <a:pt x="506" y="1267"/>
                      </a:lnTo>
                      <a:lnTo>
                        <a:pt x="506" y="1262"/>
                      </a:lnTo>
                      <a:lnTo>
                        <a:pt x="506" y="1258"/>
                      </a:lnTo>
                      <a:lnTo>
                        <a:pt x="506" y="1254"/>
                      </a:lnTo>
                      <a:lnTo>
                        <a:pt x="506" y="1250"/>
                      </a:lnTo>
                      <a:lnTo>
                        <a:pt x="504" y="1244"/>
                      </a:lnTo>
                      <a:lnTo>
                        <a:pt x="504" y="1241"/>
                      </a:lnTo>
                      <a:lnTo>
                        <a:pt x="502" y="1239"/>
                      </a:lnTo>
                      <a:lnTo>
                        <a:pt x="504" y="1237"/>
                      </a:lnTo>
                      <a:lnTo>
                        <a:pt x="509" y="1237"/>
                      </a:lnTo>
                      <a:lnTo>
                        <a:pt x="511" y="1235"/>
                      </a:lnTo>
                      <a:lnTo>
                        <a:pt x="517" y="1233"/>
                      </a:lnTo>
                      <a:lnTo>
                        <a:pt x="521" y="1231"/>
                      </a:lnTo>
                      <a:lnTo>
                        <a:pt x="528" y="1231"/>
                      </a:lnTo>
                      <a:lnTo>
                        <a:pt x="530" y="1227"/>
                      </a:lnTo>
                      <a:lnTo>
                        <a:pt x="534" y="1225"/>
                      </a:lnTo>
                      <a:lnTo>
                        <a:pt x="536" y="1224"/>
                      </a:lnTo>
                      <a:lnTo>
                        <a:pt x="540" y="1224"/>
                      </a:lnTo>
                      <a:lnTo>
                        <a:pt x="544" y="1220"/>
                      </a:lnTo>
                      <a:lnTo>
                        <a:pt x="547" y="1218"/>
                      </a:lnTo>
                      <a:lnTo>
                        <a:pt x="551" y="1214"/>
                      </a:lnTo>
                      <a:lnTo>
                        <a:pt x="555" y="1212"/>
                      </a:lnTo>
                      <a:lnTo>
                        <a:pt x="559" y="1210"/>
                      </a:lnTo>
                      <a:lnTo>
                        <a:pt x="563" y="1206"/>
                      </a:lnTo>
                      <a:lnTo>
                        <a:pt x="568" y="1201"/>
                      </a:lnTo>
                      <a:lnTo>
                        <a:pt x="572" y="1199"/>
                      </a:lnTo>
                      <a:lnTo>
                        <a:pt x="576" y="1193"/>
                      </a:lnTo>
                      <a:lnTo>
                        <a:pt x="582" y="1189"/>
                      </a:lnTo>
                      <a:lnTo>
                        <a:pt x="585" y="1186"/>
                      </a:lnTo>
                      <a:lnTo>
                        <a:pt x="591" y="1180"/>
                      </a:lnTo>
                      <a:lnTo>
                        <a:pt x="593" y="1174"/>
                      </a:lnTo>
                      <a:lnTo>
                        <a:pt x="599" y="1168"/>
                      </a:lnTo>
                      <a:lnTo>
                        <a:pt x="604" y="1161"/>
                      </a:lnTo>
                      <a:lnTo>
                        <a:pt x="608" y="1155"/>
                      </a:lnTo>
                      <a:lnTo>
                        <a:pt x="610" y="1151"/>
                      </a:lnTo>
                      <a:lnTo>
                        <a:pt x="612" y="1148"/>
                      </a:lnTo>
                      <a:lnTo>
                        <a:pt x="616" y="1144"/>
                      </a:lnTo>
                      <a:lnTo>
                        <a:pt x="618" y="1142"/>
                      </a:lnTo>
                      <a:lnTo>
                        <a:pt x="620" y="1138"/>
                      </a:lnTo>
                      <a:lnTo>
                        <a:pt x="622" y="1134"/>
                      </a:lnTo>
                      <a:lnTo>
                        <a:pt x="623" y="1130"/>
                      </a:lnTo>
                      <a:lnTo>
                        <a:pt x="627" y="1129"/>
                      </a:lnTo>
                      <a:lnTo>
                        <a:pt x="629" y="1125"/>
                      </a:lnTo>
                      <a:lnTo>
                        <a:pt x="631" y="1119"/>
                      </a:lnTo>
                      <a:lnTo>
                        <a:pt x="635" y="1117"/>
                      </a:lnTo>
                      <a:lnTo>
                        <a:pt x="637" y="1113"/>
                      </a:lnTo>
                      <a:lnTo>
                        <a:pt x="637" y="1110"/>
                      </a:lnTo>
                      <a:lnTo>
                        <a:pt x="641" y="1106"/>
                      </a:lnTo>
                      <a:lnTo>
                        <a:pt x="642" y="1102"/>
                      </a:lnTo>
                      <a:lnTo>
                        <a:pt x="644" y="1098"/>
                      </a:lnTo>
                      <a:lnTo>
                        <a:pt x="648" y="1094"/>
                      </a:lnTo>
                      <a:lnTo>
                        <a:pt x="650" y="1092"/>
                      </a:lnTo>
                      <a:lnTo>
                        <a:pt x="650" y="1089"/>
                      </a:lnTo>
                      <a:lnTo>
                        <a:pt x="654" y="1085"/>
                      </a:lnTo>
                      <a:lnTo>
                        <a:pt x="656" y="1081"/>
                      </a:lnTo>
                      <a:lnTo>
                        <a:pt x="658" y="1079"/>
                      </a:lnTo>
                      <a:lnTo>
                        <a:pt x="660" y="1075"/>
                      </a:lnTo>
                      <a:lnTo>
                        <a:pt x="661" y="1071"/>
                      </a:lnTo>
                      <a:lnTo>
                        <a:pt x="663" y="1068"/>
                      </a:lnTo>
                      <a:lnTo>
                        <a:pt x="665" y="1066"/>
                      </a:lnTo>
                      <a:lnTo>
                        <a:pt x="667" y="1062"/>
                      </a:lnTo>
                      <a:lnTo>
                        <a:pt x="669" y="1056"/>
                      </a:lnTo>
                      <a:lnTo>
                        <a:pt x="673" y="1051"/>
                      </a:lnTo>
                      <a:lnTo>
                        <a:pt x="677" y="1047"/>
                      </a:lnTo>
                      <a:lnTo>
                        <a:pt x="679" y="1041"/>
                      </a:lnTo>
                      <a:lnTo>
                        <a:pt x="682" y="1035"/>
                      </a:lnTo>
                      <a:lnTo>
                        <a:pt x="684" y="1030"/>
                      </a:lnTo>
                      <a:lnTo>
                        <a:pt x="688" y="1026"/>
                      </a:lnTo>
                      <a:lnTo>
                        <a:pt x="688" y="1022"/>
                      </a:lnTo>
                      <a:lnTo>
                        <a:pt x="692" y="1018"/>
                      </a:lnTo>
                      <a:lnTo>
                        <a:pt x="694" y="1014"/>
                      </a:lnTo>
                      <a:lnTo>
                        <a:pt x="696" y="1011"/>
                      </a:lnTo>
                      <a:lnTo>
                        <a:pt x="698" y="1009"/>
                      </a:lnTo>
                      <a:lnTo>
                        <a:pt x="698" y="1007"/>
                      </a:lnTo>
                      <a:lnTo>
                        <a:pt x="694" y="1009"/>
                      </a:lnTo>
                      <a:lnTo>
                        <a:pt x="692" y="1013"/>
                      </a:lnTo>
                      <a:lnTo>
                        <a:pt x="686" y="1016"/>
                      </a:lnTo>
                      <a:lnTo>
                        <a:pt x="682" y="1018"/>
                      </a:lnTo>
                      <a:lnTo>
                        <a:pt x="680" y="1022"/>
                      </a:lnTo>
                      <a:lnTo>
                        <a:pt x="677" y="1024"/>
                      </a:lnTo>
                      <a:lnTo>
                        <a:pt x="673" y="1026"/>
                      </a:lnTo>
                      <a:lnTo>
                        <a:pt x="669" y="1030"/>
                      </a:lnTo>
                      <a:lnTo>
                        <a:pt x="665" y="1032"/>
                      </a:lnTo>
                      <a:lnTo>
                        <a:pt x="661" y="1035"/>
                      </a:lnTo>
                      <a:lnTo>
                        <a:pt x="658" y="1041"/>
                      </a:lnTo>
                      <a:lnTo>
                        <a:pt x="652" y="1043"/>
                      </a:lnTo>
                      <a:lnTo>
                        <a:pt x="648" y="1047"/>
                      </a:lnTo>
                      <a:lnTo>
                        <a:pt x="642" y="1051"/>
                      </a:lnTo>
                      <a:lnTo>
                        <a:pt x="639" y="1054"/>
                      </a:lnTo>
                      <a:lnTo>
                        <a:pt x="633" y="1058"/>
                      </a:lnTo>
                      <a:lnTo>
                        <a:pt x="629" y="1062"/>
                      </a:lnTo>
                      <a:lnTo>
                        <a:pt x="623" y="1066"/>
                      </a:lnTo>
                      <a:lnTo>
                        <a:pt x="618" y="1070"/>
                      </a:lnTo>
                      <a:lnTo>
                        <a:pt x="614" y="1075"/>
                      </a:lnTo>
                      <a:lnTo>
                        <a:pt x="608" y="1079"/>
                      </a:lnTo>
                      <a:lnTo>
                        <a:pt x="603" y="1083"/>
                      </a:lnTo>
                      <a:lnTo>
                        <a:pt x="599" y="1087"/>
                      </a:lnTo>
                      <a:lnTo>
                        <a:pt x="593" y="1090"/>
                      </a:lnTo>
                      <a:lnTo>
                        <a:pt x="587" y="1094"/>
                      </a:lnTo>
                      <a:lnTo>
                        <a:pt x="582" y="1098"/>
                      </a:lnTo>
                      <a:lnTo>
                        <a:pt x="578" y="1104"/>
                      </a:lnTo>
                      <a:lnTo>
                        <a:pt x="572" y="1106"/>
                      </a:lnTo>
                      <a:lnTo>
                        <a:pt x="568" y="1110"/>
                      </a:lnTo>
                      <a:lnTo>
                        <a:pt x="563" y="1113"/>
                      </a:lnTo>
                      <a:lnTo>
                        <a:pt x="559" y="1117"/>
                      </a:lnTo>
                      <a:lnTo>
                        <a:pt x="555" y="1119"/>
                      </a:lnTo>
                      <a:lnTo>
                        <a:pt x="549" y="1123"/>
                      </a:lnTo>
                      <a:lnTo>
                        <a:pt x="547" y="1125"/>
                      </a:lnTo>
                      <a:lnTo>
                        <a:pt x="542" y="1129"/>
                      </a:lnTo>
                      <a:lnTo>
                        <a:pt x="538" y="1130"/>
                      </a:lnTo>
                      <a:lnTo>
                        <a:pt x="534" y="1132"/>
                      </a:lnTo>
                      <a:lnTo>
                        <a:pt x="530" y="1136"/>
                      </a:lnTo>
                      <a:lnTo>
                        <a:pt x="526" y="1138"/>
                      </a:lnTo>
                      <a:lnTo>
                        <a:pt x="523" y="1142"/>
                      </a:lnTo>
                      <a:lnTo>
                        <a:pt x="519" y="1144"/>
                      </a:lnTo>
                      <a:lnTo>
                        <a:pt x="517" y="1146"/>
                      </a:lnTo>
                      <a:lnTo>
                        <a:pt x="515" y="1148"/>
                      </a:lnTo>
                      <a:lnTo>
                        <a:pt x="509" y="1149"/>
                      </a:lnTo>
                      <a:lnTo>
                        <a:pt x="504" y="1155"/>
                      </a:lnTo>
                      <a:lnTo>
                        <a:pt x="500" y="1157"/>
                      </a:lnTo>
                      <a:lnTo>
                        <a:pt x="496" y="1159"/>
                      </a:lnTo>
                      <a:lnTo>
                        <a:pt x="492" y="1161"/>
                      </a:lnTo>
                      <a:lnTo>
                        <a:pt x="490" y="1163"/>
                      </a:lnTo>
                      <a:lnTo>
                        <a:pt x="490" y="1161"/>
                      </a:lnTo>
                      <a:lnTo>
                        <a:pt x="490" y="1159"/>
                      </a:lnTo>
                      <a:lnTo>
                        <a:pt x="488" y="1155"/>
                      </a:lnTo>
                      <a:lnTo>
                        <a:pt x="488" y="1153"/>
                      </a:lnTo>
                      <a:lnTo>
                        <a:pt x="487" y="1149"/>
                      </a:lnTo>
                      <a:lnTo>
                        <a:pt x="487" y="1146"/>
                      </a:lnTo>
                      <a:lnTo>
                        <a:pt x="487" y="1142"/>
                      </a:lnTo>
                      <a:lnTo>
                        <a:pt x="487" y="1138"/>
                      </a:lnTo>
                      <a:lnTo>
                        <a:pt x="487" y="1132"/>
                      </a:lnTo>
                      <a:lnTo>
                        <a:pt x="487" y="1129"/>
                      </a:lnTo>
                      <a:lnTo>
                        <a:pt x="485" y="1123"/>
                      </a:lnTo>
                      <a:lnTo>
                        <a:pt x="485" y="1115"/>
                      </a:lnTo>
                      <a:lnTo>
                        <a:pt x="485" y="1110"/>
                      </a:lnTo>
                      <a:lnTo>
                        <a:pt x="485" y="1104"/>
                      </a:lnTo>
                      <a:lnTo>
                        <a:pt x="485" y="1100"/>
                      </a:lnTo>
                      <a:lnTo>
                        <a:pt x="485" y="1098"/>
                      </a:lnTo>
                      <a:lnTo>
                        <a:pt x="485" y="1094"/>
                      </a:lnTo>
                      <a:lnTo>
                        <a:pt x="485" y="1090"/>
                      </a:lnTo>
                      <a:lnTo>
                        <a:pt x="485" y="1087"/>
                      </a:lnTo>
                      <a:lnTo>
                        <a:pt x="485" y="1085"/>
                      </a:lnTo>
                      <a:lnTo>
                        <a:pt x="485" y="1081"/>
                      </a:lnTo>
                      <a:lnTo>
                        <a:pt x="485" y="1077"/>
                      </a:lnTo>
                      <a:lnTo>
                        <a:pt x="485" y="1073"/>
                      </a:lnTo>
                      <a:lnTo>
                        <a:pt x="485" y="1070"/>
                      </a:lnTo>
                      <a:lnTo>
                        <a:pt x="485" y="1068"/>
                      </a:lnTo>
                      <a:lnTo>
                        <a:pt x="485" y="1064"/>
                      </a:lnTo>
                      <a:lnTo>
                        <a:pt x="485" y="1060"/>
                      </a:lnTo>
                      <a:lnTo>
                        <a:pt x="485" y="1056"/>
                      </a:lnTo>
                      <a:lnTo>
                        <a:pt x="485" y="1052"/>
                      </a:lnTo>
                      <a:lnTo>
                        <a:pt x="487" y="1049"/>
                      </a:lnTo>
                      <a:lnTo>
                        <a:pt x="487" y="1047"/>
                      </a:lnTo>
                      <a:lnTo>
                        <a:pt x="487" y="1041"/>
                      </a:lnTo>
                      <a:lnTo>
                        <a:pt x="487" y="1037"/>
                      </a:lnTo>
                      <a:lnTo>
                        <a:pt x="487" y="1035"/>
                      </a:lnTo>
                      <a:lnTo>
                        <a:pt x="487" y="1032"/>
                      </a:lnTo>
                      <a:lnTo>
                        <a:pt x="488" y="1028"/>
                      </a:lnTo>
                      <a:lnTo>
                        <a:pt x="490" y="1024"/>
                      </a:lnTo>
                      <a:lnTo>
                        <a:pt x="490" y="1022"/>
                      </a:lnTo>
                      <a:lnTo>
                        <a:pt x="490" y="1018"/>
                      </a:lnTo>
                      <a:lnTo>
                        <a:pt x="492" y="1014"/>
                      </a:lnTo>
                      <a:lnTo>
                        <a:pt x="492" y="1011"/>
                      </a:lnTo>
                      <a:lnTo>
                        <a:pt x="492" y="1009"/>
                      </a:lnTo>
                      <a:lnTo>
                        <a:pt x="496" y="1001"/>
                      </a:lnTo>
                      <a:lnTo>
                        <a:pt x="498" y="995"/>
                      </a:lnTo>
                      <a:lnTo>
                        <a:pt x="500" y="992"/>
                      </a:lnTo>
                      <a:lnTo>
                        <a:pt x="500" y="988"/>
                      </a:lnTo>
                      <a:lnTo>
                        <a:pt x="502" y="986"/>
                      </a:lnTo>
                      <a:lnTo>
                        <a:pt x="504" y="982"/>
                      </a:lnTo>
                      <a:lnTo>
                        <a:pt x="506" y="975"/>
                      </a:lnTo>
                      <a:lnTo>
                        <a:pt x="509" y="969"/>
                      </a:lnTo>
                      <a:lnTo>
                        <a:pt x="511" y="963"/>
                      </a:lnTo>
                      <a:lnTo>
                        <a:pt x="515" y="957"/>
                      </a:lnTo>
                      <a:lnTo>
                        <a:pt x="519" y="952"/>
                      </a:lnTo>
                      <a:lnTo>
                        <a:pt x="523" y="946"/>
                      </a:lnTo>
                      <a:lnTo>
                        <a:pt x="525" y="940"/>
                      </a:lnTo>
                      <a:lnTo>
                        <a:pt x="528" y="935"/>
                      </a:lnTo>
                      <a:lnTo>
                        <a:pt x="532" y="927"/>
                      </a:lnTo>
                      <a:lnTo>
                        <a:pt x="536" y="923"/>
                      </a:lnTo>
                      <a:lnTo>
                        <a:pt x="538" y="916"/>
                      </a:lnTo>
                      <a:lnTo>
                        <a:pt x="544" y="910"/>
                      </a:lnTo>
                      <a:lnTo>
                        <a:pt x="547" y="906"/>
                      </a:lnTo>
                      <a:lnTo>
                        <a:pt x="551" y="900"/>
                      </a:lnTo>
                      <a:lnTo>
                        <a:pt x="555" y="895"/>
                      </a:lnTo>
                      <a:lnTo>
                        <a:pt x="557" y="889"/>
                      </a:lnTo>
                      <a:lnTo>
                        <a:pt x="561" y="883"/>
                      </a:lnTo>
                      <a:lnTo>
                        <a:pt x="566" y="878"/>
                      </a:lnTo>
                      <a:lnTo>
                        <a:pt x="568" y="872"/>
                      </a:lnTo>
                      <a:lnTo>
                        <a:pt x="574" y="866"/>
                      </a:lnTo>
                      <a:lnTo>
                        <a:pt x="578" y="862"/>
                      </a:lnTo>
                      <a:lnTo>
                        <a:pt x="582" y="857"/>
                      </a:lnTo>
                      <a:lnTo>
                        <a:pt x="583" y="851"/>
                      </a:lnTo>
                      <a:lnTo>
                        <a:pt x="587" y="847"/>
                      </a:lnTo>
                      <a:lnTo>
                        <a:pt x="591" y="842"/>
                      </a:lnTo>
                      <a:lnTo>
                        <a:pt x="593" y="836"/>
                      </a:lnTo>
                      <a:lnTo>
                        <a:pt x="597" y="830"/>
                      </a:lnTo>
                      <a:lnTo>
                        <a:pt x="601" y="826"/>
                      </a:lnTo>
                      <a:lnTo>
                        <a:pt x="603" y="821"/>
                      </a:lnTo>
                      <a:lnTo>
                        <a:pt x="606" y="815"/>
                      </a:lnTo>
                      <a:lnTo>
                        <a:pt x="608" y="809"/>
                      </a:lnTo>
                      <a:lnTo>
                        <a:pt x="610" y="805"/>
                      </a:lnTo>
                      <a:lnTo>
                        <a:pt x="612" y="800"/>
                      </a:lnTo>
                      <a:lnTo>
                        <a:pt x="616" y="794"/>
                      </a:lnTo>
                      <a:lnTo>
                        <a:pt x="616" y="790"/>
                      </a:lnTo>
                      <a:lnTo>
                        <a:pt x="618" y="785"/>
                      </a:lnTo>
                      <a:lnTo>
                        <a:pt x="620" y="779"/>
                      </a:lnTo>
                      <a:lnTo>
                        <a:pt x="622" y="773"/>
                      </a:lnTo>
                      <a:lnTo>
                        <a:pt x="622" y="769"/>
                      </a:lnTo>
                      <a:lnTo>
                        <a:pt x="623" y="764"/>
                      </a:lnTo>
                      <a:lnTo>
                        <a:pt x="623" y="758"/>
                      </a:lnTo>
                      <a:lnTo>
                        <a:pt x="625" y="754"/>
                      </a:lnTo>
                      <a:lnTo>
                        <a:pt x="625" y="748"/>
                      </a:lnTo>
                      <a:lnTo>
                        <a:pt x="625" y="745"/>
                      </a:lnTo>
                      <a:lnTo>
                        <a:pt x="627" y="739"/>
                      </a:lnTo>
                      <a:lnTo>
                        <a:pt x="629" y="733"/>
                      </a:lnTo>
                      <a:lnTo>
                        <a:pt x="629" y="728"/>
                      </a:lnTo>
                      <a:lnTo>
                        <a:pt x="629" y="722"/>
                      </a:lnTo>
                      <a:lnTo>
                        <a:pt x="629" y="716"/>
                      </a:lnTo>
                      <a:lnTo>
                        <a:pt x="629" y="712"/>
                      </a:lnTo>
                      <a:lnTo>
                        <a:pt x="627" y="707"/>
                      </a:lnTo>
                      <a:lnTo>
                        <a:pt x="627" y="701"/>
                      </a:lnTo>
                      <a:lnTo>
                        <a:pt x="625" y="697"/>
                      </a:lnTo>
                      <a:lnTo>
                        <a:pt x="625" y="691"/>
                      </a:lnTo>
                      <a:lnTo>
                        <a:pt x="625" y="686"/>
                      </a:lnTo>
                      <a:lnTo>
                        <a:pt x="625" y="680"/>
                      </a:lnTo>
                      <a:lnTo>
                        <a:pt x="623" y="676"/>
                      </a:lnTo>
                      <a:lnTo>
                        <a:pt x="623" y="670"/>
                      </a:lnTo>
                      <a:lnTo>
                        <a:pt x="622" y="665"/>
                      </a:lnTo>
                      <a:lnTo>
                        <a:pt x="620" y="659"/>
                      </a:lnTo>
                      <a:lnTo>
                        <a:pt x="620" y="653"/>
                      </a:lnTo>
                      <a:lnTo>
                        <a:pt x="618" y="648"/>
                      </a:lnTo>
                      <a:lnTo>
                        <a:pt x="616" y="644"/>
                      </a:lnTo>
                      <a:lnTo>
                        <a:pt x="616" y="638"/>
                      </a:lnTo>
                      <a:lnTo>
                        <a:pt x="612" y="631"/>
                      </a:lnTo>
                      <a:lnTo>
                        <a:pt x="610" y="627"/>
                      </a:lnTo>
                      <a:lnTo>
                        <a:pt x="608" y="619"/>
                      </a:lnTo>
                      <a:lnTo>
                        <a:pt x="606" y="613"/>
                      </a:lnTo>
                      <a:lnTo>
                        <a:pt x="604" y="608"/>
                      </a:lnTo>
                      <a:lnTo>
                        <a:pt x="603" y="602"/>
                      </a:lnTo>
                      <a:lnTo>
                        <a:pt x="601" y="596"/>
                      </a:lnTo>
                      <a:lnTo>
                        <a:pt x="599" y="591"/>
                      </a:lnTo>
                      <a:lnTo>
                        <a:pt x="595" y="585"/>
                      </a:lnTo>
                      <a:lnTo>
                        <a:pt x="593" y="577"/>
                      </a:lnTo>
                      <a:lnTo>
                        <a:pt x="591" y="572"/>
                      </a:lnTo>
                      <a:lnTo>
                        <a:pt x="589" y="566"/>
                      </a:lnTo>
                      <a:lnTo>
                        <a:pt x="585" y="562"/>
                      </a:lnTo>
                      <a:lnTo>
                        <a:pt x="585" y="556"/>
                      </a:lnTo>
                      <a:lnTo>
                        <a:pt x="582" y="551"/>
                      </a:lnTo>
                      <a:lnTo>
                        <a:pt x="580" y="543"/>
                      </a:lnTo>
                      <a:lnTo>
                        <a:pt x="578" y="537"/>
                      </a:lnTo>
                      <a:lnTo>
                        <a:pt x="574" y="532"/>
                      </a:lnTo>
                      <a:lnTo>
                        <a:pt x="572" y="526"/>
                      </a:lnTo>
                      <a:lnTo>
                        <a:pt x="570" y="520"/>
                      </a:lnTo>
                      <a:lnTo>
                        <a:pt x="568" y="515"/>
                      </a:lnTo>
                      <a:lnTo>
                        <a:pt x="566" y="509"/>
                      </a:lnTo>
                      <a:lnTo>
                        <a:pt x="564" y="503"/>
                      </a:lnTo>
                      <a:lnTo>
                        <a:pt x="563" y="499"/>
                      </a:lnTo>
                      <a:lnTo>
                        <a:pt x="561" y="494"/>
                      </a:lnTo>
                      <a:lnTo>
                        <a:pt x="559" y="488"/>
                      </a:lnTo>
                      <a:lnTo>
                        <a:pt x="557" y="482"/>
                      </a:lnTo>
                      <a:lnTo>
                        <a:pt x="555" y="479"/>
                      </a:lnTo>
                      <a:lnTo>
                        <a:pt x="555" y="473"/>
                      </a:lnTo>
                      <a:lnTo>
                        <a:pt x="555" y="469"/>
                      </a:lnTo>
                      <a:lnTo>
                        <a:pt x="553" y="463"/>
                      </a:lnTo>
                      <a:lnTo>
                        <a:pt x="553" y="458"/>
                      </a:lnTo>
                      <a:lnTo>
                        <a:pt x="551" y="452"/>
                      </a:lnTo>
                      <a:lnTo>
                        <a:pt x="551" y="450"/>
                      </a:lnTo>
                      <a:lnTo>
                        <a:pt x="549" y="444"/>
                      </a:lnTo>
                      <a:lnTo>
                        <a:pt x="549" y="441"/>
                      </a:lnTo>
                      <a:lnTo>
                        <a:pt x="549" y="435"/>
                      </a:lnTo>
                      <a:lnTo>
                        <a:pt x="549" y="431"/>
                      </a:lnTo>
                      <a:lnTo>
                        <a:pt x="549" y="427"/>
                      </a:lnTo>
                      <a:lnTo>
                        <a:pt x="549" y="422"/>
                      </a:lnTo>
                      <a:lnTo>
                        <a:pt x="549" y="420"/>
                      </a:lnTo>
                      <a:lnTo>
                        <a:pt x="549" y="416"/>
                      </a:lnTo>
                      <a:lnTo>
                        <a:pt x="549" y="412"/>
                      </a:lnTo>
                      <a:lnTo>
                        <a:pt x="549" y="408"/>
                      </a:lnTo>
                      <a:lnTo>
                        <a:pt x="549" y="406"/>
                      </a:lnTo>
                      <a:lnTo>
                        <a:pt x="549" y="403"/>
                      </a:lnTo>
                      <a:lnTo>
                        <a:pt x="549" y="397"/>
                      </a:lnTo>
                      <a:lnTo>
                        <a:pt x="551" y="391"/>
                      </a:lnTo>
                      <a:lnTo>
                        <a:pt x="551" y="387"/>
                      </a:lnTo>
                      <a:lnTo>
                        <a:pt x="553" y="384"/>
                      </a:lnTo>
                      <a:lnTo>
                        <a:pt x="553" y="380"/>
                      </a:lnTo>
                      <a:lnTo>
                        <a:pt x="553" y="376"/>
                      </a:lnTo>
                      <a:lnTo>
                        <a:pt x="555" y="376"/>
                      </a:lnTo>
                      <a:lnTo>
                        <a:pt x="553" y="376"/>
                      </a:lnTo>
                      <a:lnTo>
                        <a:pt x="553" y="374"/>
                      </a:lnTo>
                      <a:lnTo>
                        <a:pt x="549" y="372"/>
                      </a:lnTo>
                      <a:lnTo>
                        <a:pt x="549" y="370"/>
                      </a:lnTo>
                      <a:lnTo>
                        <a:pt x="545" y="365"/>
                      </a:lnTo>
                      <a:lnTo>
                        <a:pt x="542" y="363"/>
                      </a:lnTo>
                      <a:lnTo>
                        <a:pt x="540" y="357"/>
                      </a:lnTo>
                      <a:lnTo>
                        <a:pt x="536" y="353"/>
                      </a:lnTo>
                      <a:lnTo>
                        <a:pt x="536" y="349"/>
                      </a:lnTo>
                      <a:lnTo>
                        <a:pt x="534" y="345"/>
                      </a:lnTo>
                      <a:lnTo>
                        <a:pt x="532" y="344"/>
                      </a:lnTo>
                      <a:lnTo>
                        <a:pt x="530" y="340"/>
                      </a:lnTo>
                      <a:lnTo>
                        <a:pt x="528" y="336"/>
                      </a:lnTo>
                      <a:lnTo>
                        <a:pt x="526" y="332"/>
                      </a:lnTo>
                      <a:lnTo>
                        <a:pt x="525" y="330"/>
                      </a:lnTo>
                      <a:lnTo>
                        <a:pt x="525" y="326"/>
                      </a:lnTo>
                      <a:lnTo>
                        <a:pt x="525" y="321"/>
                      </a:lnTo>
                      <a:lnTo>
                        <a:pt x="523" y="319"/>
                      </a:lnTo>
                      <a:lnTo>
                        <a:pt x="523" y="313"/>
                      </a:lnTo>
                      <a:lnTo>
                        <a:pt x="523" y="309"/>
                      </a:lnTo>
                      <a:lnTo>
                        <a:pt x="523" y="306"/>
                      </a:lnTo>
                      <a:lnTo>
                        <a:pt x="523" y="302"/>
                      </a:lnTo>
                      <a:lnTo>
                        <a:pt x="523" y="296"/>
                      </a:lnTo>
                      <a:lnTo>
                        <a:pt x="523" y="292"/>
                      </a:lnTo>
                      <a:lnTo>
                        <a:pt x="523" y="287"/>
                      </a:lnTo>
                      <a:lnTo>
                        <a:pt x="523" y="283"/>
                      </a:lnTo>
                      <a:lnTo>
                        <a:pt x="523" y="279"/>
                      </a:lnTo>
                      <a:lnTo>
                        <a:pt x="525" y="273"/>
                      </a:lnTo>
                      <a:lnTo>
                        <a:pt x="525" y="268"/>
                      </a:lnTo>
                      <a:lnTo>
                        <a:pt x="528" y="264"/>
                      </a:lnTo>
                      <a:lnTo>
                        <a:pt x="528" y="258"/>
                      </a:lnTo>
                      <a:lnTo>
                        <a:pt x="530" y="254"/>
                      </a:lnTo>
                      <a:lnTo>
                        <a:pt x="534" y="249"/>
                      </a:lnTo>
                      <a:lnTo>
                        <a:pt x="534" y="243"/>
                      </a:lnTo>
                      <a:lnTo>
                        <a:pt x="536" y="237"/>
                      </a:lnTo>
                      <a:lnTo>
                        <a:pt x="538" y="231"/>
                      </a:lnTo>
                      <a:lnTo>
                        <a:pt x="542" y="226"/>
                      </a:lnTo>
                      <a:lnTo>
                        <a:pt x="544" y="220"/>
                      </a:lnTo>
                      <a:lnTo>
                        <a:pt x="547" y="216"/>
                      </a:lnTo>
                      <a:lnTo>
                        <a:pt x="549" y="211"/>
                      </a:lnTo>
                      <a:lnTo>
                        <a:pt x="551" y="205"/>
                      </a:lnTo>
                      <a:lnTo>
                        <a:pt x="553" y="199"/>
                      </a:lnTo>
                      <a:lnTo>
                        <a:pt x="555" y="193"/>
                      </a:lnTo>
                      <a:lnTo>
                        <a:pt x="559" y="188"/>
                      </a:lnTo>
                      <a:lnTo>
                        <a:pt x="561" y="182"/>
                      </a:lnTo>
                      <a:lnTo>
                        <a:pt x="564" y="178"/>
                      </a:lnTo>
                      <a:lnTo>
                        <a:pt x="566" y="173"/>
                      </a:lnTo>
                      <a:lnTo>
                        <a:pt x="570" y="167"/>
                      </a:lnTo>
                      <a:lnTo>
                        <a:pt x="572" y="161"/>
                      </a:lnTo>
                      <a:lnTo>
                        <a:pt x="574" y="155"/>
                      </a:lnTo>
                      <a:lnTo>
                        <a:pt x="578" y="150"/>
                      </a:lnTo>
                      <a:lnTo>
                        <a:pt x="580" y="144"/>
                      </a:lnTo>
                      <a:lnTo>
                        <a:pt x="582" y="138"/>
                      </a:lnTo>
                      <a:lnTo>
                        <a:pt x="585" y="133"/>
                      </a:lnTo>
                      <a:lnTo>
                        <a:pt x="587" y="125"/>
                      </a:lnTo>
                      <a:lnTo>
                        <a:pt x="591" y="121"/>
                      </a:lnTo>
                      <a:lnTo>
                        <a:pt x="591" y="116"/>
                      </a:lnTo>
                      <a:lnTo>
                        <a:pt x="593" y="110"/>
                      </a:lnTo>
                      <a:lnTo>
                        <a:pt x="595" y="104"/>
                      </a:lnTo>
                      <a:lnTo>
                        <a:pt x="597" y="98"/>
                      </a:lnTo>
                      <a:lnTo>
                        <a:pt x="599" y="93"/>
                      </a:lnTo>
                      <a:lnTo>
                        <a:pt x="599" y="87"/>
                      </a:lnTo>
                      <a:lnTo>
                        <a:pt x="601" y="81"/>
                      </a:lnTo>
                      <a:lnTo>
                        <a:pt x="603" y="76"/>
                      </a:lnTo>
                      <a:lnTo>
                        <a:pt x="603" y="72"/>
                      </a:lnTo>
                      <a:lnTo>
                        <a:pt x="604" y="66"/>
                      </a:lnTo>
                      <a:lnTo>
                        <a:pt x="604" y="60"/>
                      </a:lnTo>
                      <a:lnTo>
                        <a:pt x="606" y="55"/>
                      </a:lnTo>
                      <a:lnTo>
                        <a:pt x="606" y="49"/>
                      </a:lnTo>
                      <a:lnTo>
                        <a:pt x="608" y="47"/>
                      </a:lnTo>
                      <a:lnTo>
                        <a:pt x="608" y="41"/>
                      </a:lnTo>
                      <a:lnTo>
                        <a:pt x="610" y="38"/>
                      </a:lnTo>
                      <a:lnTo>
                        <a:pt x="610" y="34"/>
                      </a:lnTo>
                      <a:lnTo>
                        <a:pt x="610" y="30"/>
                      </a:lnTo>
                      <a:lnTo>
                        <a:pt x="610" y="26"/>
                      </a:lnTo>
                      <a:lnTo>
                        <a:pt x="612" y="22"/>
                      </a:lnTo>
                      <a:lnTo>
                        <a:pt x="612" y="19"/>
                      </a:lnTo>
                      <a:lnTo>
                        <a:pt x="612" y="15"/>
                      </a:lnTo>
                      <a:lnTo>
                        <a:pt x="612" y="13"/>
                      </a:lnTo>
                      <a:lnTo>
                        <a:pt x="612" y="11"/>
                      </a:lnTo>
                      <a:lnTo>
                        <a:pt x="612" y="5"/>
                      </a:lnTo>
                      <a:lnTo>
                        <a:pt x="614" y="3"/>
                      </a:lnTo>
                      <a:lnTo>
                        <a:pt x="614" y="0"/>
                      </a:lnTo>
                      <a:lnTo>
                        <a:pt x="625" y="2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45" name="Freeform 139"/>
                <p:cNvSpPr>
                  <a:spLocks/>
                </p:cNvSpPr>
                <p:nvPr/>
              </p:nvSpPr>
              <p:spPr bwMode="auto">
                <a:xfrm>
                  <a:off x="946" y="2787"/>
                  <a:ext cx="271" cy="575"/>
                </a:xfrm>
                <a:custGeom>
                  <a:avLst/>
                  <a:gdLst>
                    <a:gd name="T0" fmla="*/ 5 w 542"/>
                    <a:gd name="T1" fmla="*/ 1 h 1149"/>
                    <a:gd name="T2" fmla="*/ 6 w 542"/>
                    <a:gd name="T3" fmla="*/ 1 h 1149"/>
                    <a:gd name="T4" fmla="*/ 7 w 542"/>
                    <a:gd name="T5" fmla="*/ 0 h 1149"/>
                    <a:gd name="T6" fmla="*/ 8 w 542"/>
                    <a:gd name="T7" fmla="*/ 1 h 1149"/>
                    <a:gd name="T8" fmla="*/ 7 w 542"/>
                    <a:gd name="T9" fmla="*/ 1 h 1149"/>
                    <a:gd name="T10" fmla="*/ 6 w 542"/>
                    <a:gd name="T11" fmla="*/ 2 h 1149"/>
                    <a:gd name="T12" fmla="*/ 5 w 542"/>
                    <a:gd name="T13" fmla="*/ 3 h 1149"/>
                    <a:gd name="T14" fmla="*/ 4 w 542"/>
                    <a:gd name="T15" fmla="*/ 3 h 1149"/>
                    <a:gd name="T16" fmla="*/ 4 w 542"/>
                    <a:gd name="T17" fmla="*/ 4 h 1149"/>
                    <a:gd name="T18" fmla="*/ 3 w 542"/>
                    <a:gd name="T19" fmla="*/ 5 h 1149"/>
                    <a:gd name="T20" fmla="*/ 3 w 542"/>
                    <a:gd name="T21" fmla="*/ 6 h 1149"/>
                    <a:gd name="T22" fmla="*/ 4 w 542"/>
                    <a:gd name="T23" fmla="*/ 5 h 1149"/>
                    <a:gd name="T24" fmla="*/ 5 w 542"/>
                    <a:gd name="T25" fmla="*/ 5 h 1149"/>
                    <a:gd name="T26" fmla="*/ 6 w 542"/>
                    <a:gd name="T27" fmla="*/ 5 h 1149"/>
                    <a:gd name="T28" fmla="*/ 6 w 542"/>
                    <a:gd name="T29" fmla="*/ 5 h 1149"/>
                    <a:gd name="T30" fmla="*/ 7 w 542"/>
                    <a:gd name="T31" fmla="*/ 4 h 1149"/>
                    <a:gd name="T32" fmla="*/ 8 w 542"/>
                    <a:gd name="T33" fmla="*/ 4 h 1149"/>
                    <a:gd name="T34" fmla="*/ 7 w 542"/>
                    <a:gd name="T35" fmla="*/ 5 h 1149"/>
                    <a:gd name="T36" fmla="*/ 6 w 542"/>
                    <a:gd name="T37" fmla="*/ 6 h 1149"/>
                    <a:gd name="T38" fmla="*/ 5 w 542"/>
                    <a:gd name="T39" fmla="*/ 6 h 1149"/>
                    <a:gd name="T40" fmla="*/ 4 w 542"/>
                    <a:gd name="T41" fmla="*/ 7 h 1149"/>
                    <a:gd name="T42" fmla="*/ 4 w 542"/>
                    <a:gd name="T43" fmla="*/ 7 h 1149"/>
                    <a:gd name="T44" fmla="*/ 3 w 542"/>
                    <a:gd name="T45" fmla="*/ 8 h 1149"/>
                    <a:gd name="T46" fmla="*/ 2 w 542"/>
                    <a:gd name="T47" fmla="*/ 8 h 1149"/>
                    <a:gd name="T48" fmla="*/ 2 w 542"/>
                    <a:gd name="T49" fmla="*/ 9 h 1149"/>
                    <a:gd name="T50" fmla="*/ 1 w 542"/>
                    <a:gd name="T51" fmla="*/ 10 h 1149"/>
                    <a:gd name="T52" fmla="*/ 1 w 542"/>
                    <a:gd name="T53" fmla="*/ 11 h 1149"/>
                    <a:gd name="T54" fmla="*/ 1 w 542"/>
                    <a:gd name="T55" fmla="*/ 12 h 1149"/>
                    <a:gd name="T56" fmla="*/ 1 w 542"/>
                    <a:gd name="T57" fmla="*/ 12 h 1149"/>
                    <a:gd name="T58" fmla="*/ 2 w 542"/>
                    <a:gd name="T59" fmla="*/ 12 h 1149"/>
                    <a:gd name="T60" fmla="*/ 3 w 542"/>
                    <a:gd name="T61" fmla="*/ 12 h 1149"/>
                    <a:gd name="T62" fmla="*/ 4 w 542"/>
                    <a:gd name="T63" fmla="*/ 11 h 1149"/>
                    <a:gd name="T64" fmla="*/ 5 w 542"/>
                    <a:gd name="T65" fmla="*/ 11 h 1149"/>
                    <a:gd name="T66" fmla="*/ 6 w 542"/>
                    <a:gd name="T67" fmla="*/ 10 h 1149"/>
                    <a:gd name="T68" fmla="*/ 8 w 542"/>
                    <a:gd name="T69" fmla="*/ 11 h 1149"/>
                    <a:gd name="T70" fmla="*/ 7 w 542"/>
                    <a:gd name="T71" fmla="*/ 12 h 1149"/>
                    <a:gd name="T72" fmla="*/ 6 w 542"/>
                    <a:gd name="T73" fmla="*/ 13 h 1149"/>
                    <a:gd name="T74" fmla="*/ 5 w 542"/>
                    <a:gd name="T75" fmla="*/ 13 h 1149"/>
                    <a:gd name="T76" fmla="*/ 4 w 542"/>
                    <a:gd name="T77" fmla="*/ 14 h 1149"/>
                    <a:gd name="T78" fmla="*/ 2 w 542"/>
                    <a:gd name="T79" fmla="*/ 14 h 1149"/>
                    <a:gd name="T80" fmla="*/ 2 w 542"/>
                    <a:gd name="T81" fmla="*/ 14 h 1149"/>
                    <a:gd name="T82" fmla="*/ 1 w 542"/>
                    <a:gd name="T83" fmla="*/ 14 h 1149"/>
                    <a:gd name="T84" fmla="*/ 1 w 542"/>
                    <a:gd name="T85" fmla="*/ 15 h 1149"/>
                    <a:gd name="T86" fmla="*/ 1 w 542"/>
                    <a:gd name="T87" fmla="*/ 16 h 1149"/>
                    <a:gd name="T88" fmla="*/ 1 w 542"/>
                    <a:gd name="T89" fmla="*/ 17 h 1149"/>
                    <a:gd name="T90" fmla="*/ 2 w 542"/>
                    <a:gd name="T91" fmla="*/ 17 h 1149"/>
                    <a:gd name="T92" fmla="*/ 3 w 542"/>
                    <a:gd name="T93" fmla="*/ 17 h 1149"/>
                    <a:gd name="T94" fmla="*/ 4 w 542"/>
                    <a:gd name="T95" fmla="*/ 17 h 1149"/>
                    <a:gd name="T96" fmla="*/ 1 w 542"/>
                    <a:gd name="T97" fmla="*/ 18 h 1149"/>
                    <a:gd name="T98" fmla="*/ 1 w 542"/>
                    <a:gd name="T99" fmla="*/ 17 h 1149"/>
                    <a:gd name="T100" fmla="*/ 0 w 542"/>
                    <a:gd name="T101" fmla="*/ 16 h 1149"/>
                    <a:gd name="T102" fmla="*/ 1 w 542"/>
                    <a:gd name="T103" fmla="*/ 15 h 1149"/>
                    <a:gd name="T104" fmla="*/ 1 w 542"/>
                    <a:gd name="T105" fmla="*/ 13 h 1149"/>
                    <a:gd name="T106" fmla="*/ 1 w 542"/>
                    <a:gd name="T107" fmla="*/ 12 h 1149"/>
                    <a:gd name="T108" fmla="*/ 1 w 542"/>
                    <a:gd name="T109" fmla="*/ 10 h 1149"/>
                    <a:gd name="T110" fmla="*/ 1 w 542"/>
                    <a:gd name="T111" fmla="*/ 8 h 1149"/>
                    <a:gd name="T112" fmla="*/ 2 w 542"/>
                    <a:gd name="T113" fmla="*/ 6 h 1149"/>
                    <a:gd name="T114" fmla="*/ 3 w 542"/>
                    <a:gd name="T115" fmla="*/ 5 h 1149"/>
                    <a:gd name="T116" fmla="*/ 3 w 542"/>
                    <a:gd name="T117" fmla="*/ 3 h 1149"/>
                    <a:gd name="T118" fmla="*/ 4 w 542"/>
                    <a:gd name="T119" fmla="*/ 2 h 1149"/>
                    <a:gd name="T120" fmla="*/ 4 w 542"/>
                    <a:gd name="T121" fmla="*/ 2 h 114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542"/>
                    <a:gd name="T184" fmla="*/ 0 h 1149"/>
                    <a:gd name="T185" fmla="*/ 542 w 542"/>
                    <a:gd name="T186" fmla="*/ 1149 h 114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542" h="1149">
                      <a:moveTo>
                        <a:pt x="307" y="66"/>
                      </a:moveTo>
                      <a:lnTo>
                        <a:pt x="308" y="64"/>
                      </a:lnTo>
                      <a:lnTo>
                        <a:pt x="310" y="64"/>
                      </a:lnTo>
                      <a:lnTo>
                        <a:pt x="310" y="62"/>
                      </a:lnTo>
                      <a:lnTo>
                        <a:pt x="314" y="60"/>
                      </a:lnTo>
                      <a:lnTo>
                        <a:pt x="316" y="60"/>
                      </a:lnTo>
                      <a:lnTo>
                        <a:pt x="320" y="58"/>
                      </a:lnTo>
                      <a:lnTo>
                        <a:pt x="324" y="57"/>
                      </a:lnTo>
                      <a:lnTo>
                        <a:pt x="327" y="55"/>
                      </a:lnTo>
                      <a:lnTo>
                        <a:pt x="329" y="53"/>
                      </a:lnTo>
                      <a:lnTo>
                        <a:pt x="335" y="51"/>
                      </a:lnTo>
                      <a:lnTo>
                        <a:pt x="339" y="49"/>
                      </a:lnTo>
                      <a:lnTo>
                        <a:pt x="345" y="47"/>
                      </a:lnTo>
                      <a:lnTo>
                        <a:pt x="350" y="45"/>
                      </a:lnTo>
                      <a:lnTo>
                        <a:pt x="354" y="43"/>
                      </a:lnTo>
                      <a:lnTo>
                        <a:pt x="360" y="41"/>
                      </a:lnTo>
                      <a:lnTo>
                        <a:pt x="365" y="38"/>
                      </a:lnTo>
                      <a:lnTo>
                        <a:pt x="371" y="36"/>
                      </a:lnTo>
                      <a:lnTo>
                        <a:pt x="377" y="34"/>
                      </a:lnTo>
                      <a:lnTo>
                        <a:pt x="383" y="30"/>
                      </a:lnTo>
                      <a:lnTo>
                        <a:pt x="388" y="28"/>
                      </a:lnTo>
                      <a:lnTo>
                        <a:pt x="394" y="26"/>
                      </a:lnTo>
                      <a:lnTo>
                        <a:pt x="402" y="26"/>
                      </a:lnTo>
                      <a:lnTo>
                        <a:pt x="407" y="22"/>
                      </a:lnTo>
                      <a:lnTo>
                        <a:pt x="411" y="20"/>
                      </a:lnTo>
                      <a:lnTo>
                        <a:pt x="417" y="17"/>
                      </a:lnTo>
                      <a:lnTo>
                        <a:pt x="424" y="17"/>
                      </a:lnTo>
                      <a:lnTo>
                        <a:pt x="430" y="15"/>
                      </a:lnTo>
                      <a:lnTo>
                        <a:pt x="436" y="11"/>
                      </a:lnTo>
                      <a:lnTo>
                        <a:pt x="442" y="11"/>
                      </a:lnTo>
                      <a:lnTo>
                        <a:pt x="447" y="9"/>
                      </a:lnTo>
                      <a:lnTo>
                        <a:pt x="453" y="7"/>
                      </a:lnTo>
                      <a:lnTo>
                        <a:pt x="457" y="7"/>
                      </a:lnTo>
                      <a:lnTo>
                        <a:pt x="461" y="5"/>
                      </a:lnTo>
                      <a:lnTo>
                        <a:pt x="466" y="3"/>
                      </a:lnTo>
                      <a:lnTo>
                        <a:pt x="472" y="3"/>
                      </a:lnTo>
                      <a:lnTo>
                        <a:pt x="476" y="1"/>
                      </a:lnTo>
                      <a:lnTo>
                        <a:pt x="481" y="1"/>
                      </a:lnTo>
                      <a:lnTo>
                        <a:pt x="485" y="1"/>
                      </a:lnTo>
                      <a:lnTo>
                        <a:pt x="489" y="1"/>
                      </a:lnTo>
                      <a:lnTo>
                        <a:pt x="493" y="0"/>
                      </a:lnTo>
                      <a:lnTo>
                        <a:pt x="497" y="0"/>
                      </a:lnTo>
                      <a:lnTo>
                        <a:pt x="500" y="0"/>
                      </a:lnTo>
                      <a:lnTo>
                        <a:pt x="504" y="0"/>
                      </a:lnTo>
                      <a:lnTo>
                        <a:pt x="508" y="0"/>
                      </a:lnTo>
                      <a:lnTo>
                        <a:pt x="512" y="0"/>
                      </a:lnTo>
                      <a:lnTo>
                        <a:pt x="516" y="0"/>
                      </a:lnTo>
                      <a:lnTo>
                        <a:pt x="519" y="0"/>
                      </a:lnTo>
                      <a:lnTo>
                        <a:pt x="523" y="0"/>
                      </a:lnTo>
                      <a:lnTo>
                        <a:pt x="529" y="0"/>
                      </a:lnTo>
                      <a:lnTo>
                        <a:pt x="533" y="1"/>
                      </a:lnTo>
                      <a:lnTo>
                        <a:pt x="537" y="1"/>
                      </a:lnTo>
                      <a:lnTo>
                        <a:pt x="538" y="1"/>
                      </a:lnTo>
                      <a:lnTo>
                        <a:pt x="537" y="1"/>
                      </a:lnTo>
                      <a:lnTo>
                        <a:pt x="535" y="3"/>
                      </a:lnTo>
                      <a:lnTo>
                        <a:pt x="531" y="7"/>
                      </a:lnTo>
                      <a:lnTo>
                        <a:pt x="527" y="13"/>
                      </a:lnTo>
                      <a:lnTo>
                        <a:pt x="523" y="15"/>
                      </a:lnTo>
                      <a:lnTo>
                        <a:pt x="519" y="19"/>
                      </a:lnTo>
                      <a:lnTo>
                        <a:pt x="516" y="22"/>
                      </a:lnTo>
                      <a:lnTo>
                        <a:pt x="512" y="26"/>
                      </a:lnTo>
                      <a:lnTo>
                        <a:pt x="508" y="30"/>
                      </a:lnTo>
                      <a:lnTo>
                        <a:pt x="504" y="34"/>
                      </a:lnTo>
                      <a:lnTo>
                        <a:pt x="499" y="38"/>
                      </a:lnTo>
                      <a:lnTo>
                        <a:pt x="495" y="41"/>
                      </a:lnTo>
                      <a:lnTo>
                        <a:pt x="489" y="47"/>
                      </a:lnTo>
                      <a:lnTo>
                        <a:pt x="485" y="51"/>
                      </a:lnTo>
                      <a:lnTo>
                        <a:pt x="480" y="55"/>
                      </a:lnTo>
                      <a:lnTo>
                        <a:pt x="474" y="60"/>
                      </a:lnTo>
                      <a:lnTo>
                        <a:pt x="468" y="64"/>
                      </a:lnTo>
                      <a:lnTo>
                        <a:pt x="462" y="68"/>
                      </a:lnTo>
                      <a:lnTo>
                        <a:pt x="457" y="74"/>
                      </a:lnTo>
                      <a:lnTo>
                        <a:pt x="453" y="79"/>
                      </a:lnTo>
                      <a:lnTo>
                        <a:pt x="445" y="83"/>
                      </a:lnTo>
                      <a:lnTo>
                        <a:pt x="440" y="89"/>
                      </a:lnTo>
                      <a:lnTo>
                        <a:pt x="434" y="93"/>
                      </a:lnTo>
                      <a:lnTo>
                        <a:pt x="428" y="96"/>
                      </a:lnTo>
                      <a:lnTo>
                        <a:pt x="423" y="100"/>
                      </a:lnTo>
                      <a:lnTo>
                        <a:pt x="417" y="104"/>
                      </a:lnTo>
                      <a:lnTo>
                        <a:pt x="411" y="110"/>
                      </a:lnTo>
                      <a:lnTo>
                        <a:pt x="407" y="112"/>
                      </a:lnTo>
                      <a:lnTo>
                        <a:pt x="402" y="115"/>
                      </a:lnTo>
                      <a:lnTo>
                        <a:pt x="394" y="119"/>
                      </a:lnTo>
                      <a:lnTo>
                        <a:pt x="390" y="123"/>
                      </a:lnTo>
                      <a:lnTo>
                        <a:pt x="384" y="125"/>
                      </a:lnTo>
                      <a:lnTo>
                        <a:pt x="379" y="127"/>
                      </a:lnTo>
                      <a:lnTo>
                        <a:pt x="373" y="131"/>
                      </a:lnTo>
                      <a:lnTo>
                        <a:pt x="369" y="133"/>
                      </a:lnTo>
                      <a:lnTo>
                        <a:pt x="364" y="136"/>
                      </a:lnTo>
                      <a:lnTo>
                        <a:pt x="360" y="136"/>
                      </a:lnTo>
                      <a:lnTo>
                        <a:pt x="354" y="140"/>
                      </a:lnTo>
                      <a:lnTo>
                        <a:pt x="350" y="140"/>
                      </a:lnTo>
                      <a:lnTo>
                        <a:pt x="346" y="142"/>
                      </a:lnTo>
                      <a:lnTo>
                        <a:pt x="341" y="144"/>
                      </a:lnTo>
                      <a:lnTo>
                        <a:pt x="337" y="146"/>
                      </a:lnTo>
                      <a:lnTo>
                        <a:pt x="333" y="148"/>
                      </a:lnTo>
                      <a:lnTo>
                        <a:pt x="329" y="150"/>
                      </a:lnTo>
                      <a:lnTo>
                        <a:pt x="326" y="150"/>
                      </a:lnTo>
                      <a:lnTo>
                        <a:pt x="322" y="150"/>
                      </a:lnTo>
                      <a:lnTo>
                        <a:pt x="320" y="152"/>
                      </a:lnTo>
                      <a:lnTo>
                        <a:pt x="316" y="153"/>
                      </a:lnTo>
                      <a:lnTo>
                        <a:pt x="310" y="153"/>
                      </a:lnTo>
                      <a:lnTo>
                        <a:pt x="307" y="155"/>
                      </a:lnTo>
                      <a:lnTo>
                        <a:pt x="303" y="155"/>
                      </a:lnTo>
                      <a:lnTo>
                        <a:pt x="301" y="155"/>
                      </a:lnTo>
                      <a:lnTo>
                        <a:pt x="299" y="155"/>
                      </a:lnTo>
                      <a:lnTo>
                        <a:pt x="299" y="157"/>
                      </a:lnTo>
                      <a:lnTo>
                        <a:pt x="297" y="157"/>
                      </a:lnTo>
                      <a:lnTo>
                        <a:pt x="297" y="159"/>
                      </a:lnTo>
                      <a:lnTo>
                        <a:pt x="295" y="161"/>
                      </a:lnTo>
                      <a:lnTo>
                        <a:pt x="295" y="165"/>
                      </a:lnTo>
                      <a:lnTo>
                        <a:pt x="291" y="171"/>
                      </a:lnTo>
                      <a:lnTo>
                        <a:pt x="289" y="174"/>
                      </a:lnTo>
                      <a:lnTo>
                        <a:pt x="289" y="176"/>
                      </a:lnTo>
                      <a:lnTo>
                        <a:pt x="286" y="180"/>
                      </a:lnTo>
                      <a:lnTo>
                        <a:pt x="286" y="184"/>
                      </a:lnTo>
                      <a:lnTo>
                        <a:pt x="284" y="186"/>
                      </a:lnTo>
                      <a:lnTo>
                        <a:pt x="284" y="190"/>
                      </a:lnTo>
                      <a:lnTo>
                        <a:pt x="282" y="193"/>
                      </a:lnTo>
                      <a:lnTo>
                        <a:pt x="280" y="197"/>
                      </a:lnTo>
                      <a:lnTo>
                        <a:pt x="278" y="199"/>
                      </a:lnTo>
                      <a:lnTo>
                        <a:pt x="276" y="203"/>
                      </a:lnTo>
                      <a:lnTo>
                        <a:pt x="276" y="209"/>
                      </a:lnTo>
                      <a:lnTo>
                        <a:pt x="272" y="212"/>
                      </a:lnTo>
                      <a:lnTo>
                        <a:pt x="272" y="216"/>
                      </a:lnTo>
                      <a:lnTo>
                        <a:pt x="270" y="218"/>
                      </a:lnTo>
                      <a:lnTo>
                        <a:pt x="269" y="224"/>
                      </a:lnTo>
                      <a:lnTo>
                        <a:pt x="267" y="228"/>
                      </a:lnTo>
                      <a:lnTo>
                        <a:pt x="265" y="231"/>
                      </a:lnTo>
                      <a:lnTo>
                        <a:pt x="263" y="235"/>
                      </a:lnTo>
                      <a:lnTo>
                        <a:pt x="263" y="241"/>
                      </a:lnTo>
                      <a:lnTo>
                        <a:pt x="259" y="245"/>
                      </a:lnTo>
                      <a:lnTo>
                        <a:pt x="259" y="249"/>
                      </a:lnTo>
                      <a:lnTo>
                        <a:pt x="257" y="252"/>
                      </a:lnTo>
                      <a:lnTo>
                        <a:pt x="255" y="256"/>
                      </a:lnTo>
                      <a:lnTo>
                        <a:pt x="253" y="260"/>
                      </a:lnTo>
                      <a:lnTo>
                        <a:pt x="251" y="264"/>
                      </a:lnTo>
                      <a:lnTo>
                        <a:pt x="251" y="268"/>
                      </a:lnTo>
                      <a:lnTo>
                        <a:pt x="250" y="271"/>
                      </a:lnTo>
                      <a:lnTo>
                        <a:pt x="248" y="275"/>
                      </a:lnTo>
                      <a:lnTo>
                        <a:pt x="248" y="279"/>
                      </a:lnTo>
                      <a:lnTo>
                        <a:pt x="246" y="281"/>
                      </a:lnTo>
                      <a:lnTo>
                        <a:pt x="244" y="285"/>
                      </a:lnTo>
                      <a:lnTo>
                        <a:pt x="244" y="290"/>
                      </a:lnTo>
                      <a:lnTo>
                        <a:pt x="244" y="292"/>
                      </a:lnTo>
                      <a:lnTo>
                        <a:pt x="240" y="298"/>
                      </a:lnTo>
                      <a:lnTo>
                        <a:pt x="238" y="306"/>
                      </a:lnTo>
                      <a:lnTo>
                        <a:pt x="238" y="309"/>
                      </a:lnTo>
                      <a:lnTo>
                        <a:pt x="234" y="313"/>
                      </a:lnTo>
                      <a:lnTo>
                        <a:pt x="234" y="317"/>
                      </a:lnTo>
                      <a:lnTo>
                        <a:pt x="234" y="323"/>
                      </a:lnTo>
                      <a:lnTo>
                        <a:pt x="232" y="325"/>
                      </a:lnTo>
                      <a:lnTo>
                        <a:pt x="232" y="326"/>
                      </a:lnTo>
                      <a:lnTo>
                        <a:pt x="232" y="328"/>
                      </a:lnTo>
                      <a:lnTo>
                        <a:pt x="234" y="328"/>
                      </a:lnTo>
                      <a:lnTo>
                        <a:pt x="238" y="326"/>
                      </a:lnTo>
                      <a:lnTo>
                        <a:pt x="244" y="325"/>
                      </a:lnTo>
                      <a:lnTo>
                        <a:pt x="248" y="325"/>
                      </a:lnTo>
                      <a:lnTo>
                        <a:pt x="251" y="325"/>
                      </a:lnTo>
                      <a:lnTo>
                        <a:pt x="253" y="323"/>
                      </a:lnTo>
                      <a:lnTo>
                        <a:pt x="259" y="323"/>
                      </a:lnTo>
                      <a:lnTo>
                        <a:pt x="263" y="321"/>
                      </a:lnTo>
                      <a:lnTo>
                        <a:pt x="267" y="319"/>
                      </a:lnTo>
                      <a:lnTo>
                        <a:pt x="272" y="319"/>
                      </a:lnTo>
                      <a:lnTo>
                        <a:pt x="278" y="317"/>
                      </a:lnTo>
                      <a:lnTo>
                        <a:pt x="284" y="317"/>
                      </a:lnTo>
                      <a:lnTo>
                        <a:pt x="289" y="315"/>
                      </a:lnTo>
                      <a:lnTo>
                        <a:pt x="295" y="313"/>
                      </a:lnTo>
                      <a:lnTo>
                        <a:pt x="301" y="311"/>
                      </a:lnTo>
                      <a:lnTo>
                        <a:pt x="307" y="311"/>
                      </a:lnTo>
                      <a:lnTo>
                        <a:pt x="312" y="309"/>
                      </a:lnTo>
                      <a:lnTo>
                        <a:pt x="316" y="307"/>
                      </a:lnTo>
                      <a:lnTo>
                        <a:pt x="320" y="307"/>
                      </a:lnTo>
                      <a:lnTo>
                        <a:pt x="322" y="306"/>
                      </a:lnTo>
                      <a:lnTo>
                        <a:pt x="326" y="306"/>
                      </a:lnTo>
                      <a:lnTo>
                        <a:pt x="329" y="304"/>
                      </a:lnTo>
                      <a:lnTo>
                        <a:pt x="333" y="304"/>
                      </a:lnTo>
                      <a:lnTo>
                        <a:pt x="335" y="302"/>
                      </a:lnTo>
                      <a:lnTo>
                        <a:pt x="339" y="302"/>
                      </a:lnTo>
                      <a:lnTo>
                        <a:pt x="343" y="300"/>
                      </a:lnTo>
                      <a:lnTo>
                        <a:pt x="346" y="300"/>
                      </a:lnTo>
                      <a:lnTo>
                        <a:pt x="350" y="298"/>
                      </a:lnTo>
                      <a:lnTo>
                        <a:pt x="354" y="298"/>
                      </a:lnTo>
                      <a:lnTo>
                        <a:pt x="358" y="296"/>
                      </a:lnTo>
                      <a:lnTo>
                        <a:pt x="360" y="294"/>
                      </a:lnTo>
                      <a:lnTo>
                        <a:pt x="364" y="294"/>
                      </a:lnTo>
                      <a:lnTo>
                        <a:pt x="367" y="292"/>
                      </a:lnTo>
                      <a:lnTo>
                        <a:pt x="371" y="292"/>
                      </a:lnTo>
                      <a:lnTo>
                        <a:pt x="375" y="290"/>
                      </a:lnTo>
                      <a:lnTo>
                        <a:pt x="379" y="290"/>
                      </a:lnTo>
                      <a:lnTo>
                        <a:pt x="383" y="290"/>
                      </a:lnTo>
                      <a:lnTo>
                        <a:pt x="386" y="287"/>
                      </a:lnTo>
                      <a:lnTo>
                        <a:pt x="390" y="287"/>
                      </a:lnTo>
                      <a:lnTo>
                        <a:pt x="392" y="285"/>
                      </a:lnTo>
                      <a:lnTo>
                        <a:pt x="396" y="283"/>
                      </a:lnTo>
                      <a:lnTo>
                        <a:pt x="400" y="281"/>
                      </a:lnTo>
                      <a:lnTo>
                        <a:pt x="403" y="281"/>
                      </a:lnTo>
                      <a:lnTo>
                        <a:pt x="407" y="279"/>
                      </a:lnTo>
                      <a:lnTo>
                        <a:pt x="411" y="279"/>
                      </a:lnTo>
                      <a:lnTo>
                        <a:pt x="415" y="275"/>
                      </a:lnTo>
                      <a:lnTo>
                        <a:pt x="417" y="275"/>
                      </a:lnTo>
                      <a:lnTo>
                        <a:pt x="421" y="273"/>
                      </a:lnTo>
                      <a:lnTo>
                        <a:pt x="426" y="273"/>
                      </a:lnTo>
                      <a:lnTo>
                        <a:pt x="428" y="271"/>
                      </a:lnTo>
                      <a:lnTo>
                        <a:pt x="432" y="269"/>
                      </a:lnTo>
                      <a:lnTo>
                        <a:pt x="436" y="268"/>
                      </a:lnTo>
                      <a:lnTo>
                        <a:pt x="440" y="268"/>
                      </a:lnTo>
                      <a:lnTo>
                        <a:pt x="442" y="266"/>
                      </a:lnTo>
                      <a:lnTo>
                        <a:pt x="445" y="266"/>
                      </a:lnTo>
                      <a:lnTo>
                        <a:pt x="449" y="264"/>
                      </a:lnTo>
                      <a:lnTo>
                        <a:pt x="453" y="262"/>
                      </a:lnTo>
                      <a:lnTo>
                        <a:pt x="455" y="260"/>
                      </a:lnTo>
                      <a:lnTo>
                        <a:pt x="459" y="260"/>
                      </a:lnTo>
                      <a:lnTo>
                        <a:pt x="462" y="258"/>
                      </a:lnTo>
                      <a:lnTo>
                        <a:pt x="466" y="256"/>
                      </a:lnTo>
                      <a:lnTo>
                        <a:pt x="468" y="254"/>
                      </a:lnTo>
                      <a:lnTo>
                        <a:pt x="472" y="254"/>
                      </a:lnTo>
                      <a:lnTo>
                        <a:pt x="476" y="252"/>
                      </a:lnTo>
                      <a:lnTo>
                        <a:pt x="480" y="250"/>
                      </a:lnTo>
                      <a:lnTo>
                        <a:pt x="485" y="249"/>
                      </a:lnTo>
                      <a:lnTo>
                        <a:pt x="491" y="247"/>
                      </a:lnTo>
                      <a:lnTo>
                        <a:pt x="497" y="245"/>
                      </a:lnTo>
                      <a:lnTo>
                        <a:pt x="502" y="243"/>
                      </a:lnTo>
                      <a:lnTo>
                        <a:pt x="506" y="239"/>
                      </a:lnTo>
                      <a:lnTo>
                        <a:pt x="512" y="237"/>
                      </a:lnTo>
                      <a:lnTo>
                        <a:pt x="516" y="235"/>
                      </a:lnTo>
                      <a:lnTo>
                        <a:pt x="521" y="233"/>
                      </a:lnTo>
                      <a:lnTo>
                        <a:pt x="523" y="231"/>
                      </a:lnTo>
                      <a:lnTo>
                        <a:pt x="529" y="231"/>
                      </a:lnTo>
                      <a:lnTo>
                        <a:pt x="531" y="230"/>
                      </a:lnTo>
                      <a:lnTo>
                        <a:pt x="535" y="228"/>
                      </a:lnTo>
                      <a:lnTo>
                        <a:pt x="537" y="228"/>
                      </a:lnTo>
                      <a:lnTo>
                        <a:pt x="538" y="228"/>
                      </a:lnTo>
                      <a:lnTo>
                        <a:pt x="540" y="224"/>
                      </a:lnTo>
                      <a:lnTo>
                        <a:pt x="542" y="224"/>
                      </a:lnTo>
                      <a:lnTo>
                        <a:pt x="540" y="226"/>
                      </a:lnTo>
                      <a:lnTo>
                        <a:pt x="537" y="230"/>
                      </a:lnTo>
                      <a:lnTo>
                        <a:pt x="535" y="231"/>
                      </a:lnTo>
                      <a:lnTo>
                        <a:pt x="533" y="233"/>
                      </a:lnTo>
                      <a:lnTo>
                        <a:pt x="529" y="237"/>
                      </a:lnTo>
                      <a:lnTo>
                        <a:pt x="527" y="241"/>
                      </a:lnTo>
                      <a:lnTo>
                        <a:pt x="521" y="245"/>
                      </a:lnTo>
                      <a:lnTo>
                        <a:pt x="518" y="249"/>
                      </a:lnTo>
                      <a:lnTo>
                        <a:pt x="512" y="252"/>
                      </a:lnTo>
                      <a:lnTo>
                        <a:pt x="508" y="258"/>
                      </a:lnTo>
                      <a:lnTo>
                        <a:pt x="502" y="264"/>
                      </a:lnTo>
                      <a:lnTo>
                        <a:pt x="497" y="268"/>
                      </a:lnTo>
                      <a:lnTo>
                        <a:pt x="491" y="275"/>
                      </a:lnTo>
                      <a:lnTo>
                        <a:pt x="485" y="281"/>
                      </a:lnTo>
                      <a:lnTo>
                        <a:pt x="481" y="283"/>
                      </a:lnTo>
                      <a:lnTo>
                        <a:pt x="478" y="287"/>
                      </a:lnTo>
                      <a:lnTo>
                        <a:pt x="474" y="290"/>
                      </a:lnTo>
                      <a:lnTo>
                        <a:pt x="470" y="292"/>
                      </a:lnTo>
                      <a:lnTo>
                        <a:pt x="466" y="294"/>
                      </a:lnTo>
                      <a:lnTo>
                        <a:pt x="462" y="298"/>
                      </a:lnTo>
                      <a:lnTo>
                        <a:pt x="459" y="302"/>
                      </a:lnTo>
                      <a:lnTo>
                        <a:pt x="455" y="306"/>
                      </a:lnTo>
                      <a:lnTo>
                        <a:pt x="453" y="309"/>
                      </a:lnTo>
                      <a:lnTo>
                        <a:pt x="447" y="311"/>
                      </a:lnTo>
                      <a:lnTo>
                        <a:pt x="443" y="315"/>
                      </a:lnTo>
                      <a:lnTo>
                        <a:pt x="440" y="319"/>
                      </a:lnTo>
                      <a:lnTo>
                        <a:pt x="436" y="323"/>
                      </a:lnTo>
                      <a:lnTo>
                        <a:pt x="434" y="325"/>
                      </a:lnTo>
                      <a:lnTo>
                        <a:pt x="428" y="328"/>
                      </a:lnTo>
                      <a:lnTo>
                        <a:pt x="426" y="332"/>
                      </a:lnTo>
                      <a:lnTo>
                        <a:pt x="421" y="336"/>
                      </a:lnTo>
                      <a:lnTo>
                        <a:pt x="417" y="338"/>
                      </a:lnTo>
                      <a:lnTo>
                        <a:pt x="411" y="342"/>
                      </a:lnTo>
                      <a:lnTo>
                        <a:pt x="409" y="345"/>
                      </a:lnTo>
                      <a:lnTo>
                        <a:pt x="403" y="349"/>
                      </a:lnTo>
                      <a:lnTo>
                        <a:pt x="402" y="353"/>
                      </a:lnTo>
                      <a:lnTo>
                        <a:pt x="396" y="355"/>
                      </a:lnTo>
                      <a:lnTo>
                        <a:pt x="392" y="359"/>
                      </a:lnTo>
                      <a:lnTo>
                        <a:pt x="386" y="363"/>
                      </a:lnTo>
                      <a:lnTo>
                        <a:pt x="384" y="366"/>
                      </a:lnTo>
                      <a:lnTo>
                        <a:pt x="379" y="368"/>
                      </a:lnTo>
                      <a:lnTo>
                        <a:pt x="375" y="372"/>
                      </a:lnTo>
                      <a:lnTo>
                        <a:pt x="371" y="374"/>
                      </a:lnTo>
                      <a:lnTo>
                        <a:pt x="367" y="378"/>
                      </a:lnTo>
                      <a:lnTo>
                        <a:pt x="362" y="382"/>
                      </a:lnTo>
                      <a:lnTo>
                        <a:pt x="358" y="385"/>
                      </a:lnTo>
                      <a:lnTo>
                        <a:pt x="354" y="387"/>
                      </a:lnTo>
                      <a:lnTo>
                        <a:pt x="350" y="389"/>
                      </a:lnTo>
                      <a:lnTo>
                        <a:pt x="345" y="393"/>
                      </a:lnTo>
                      <a:lnTo>
                        <a:pt x="341" y="395"/>
                      </a:lnTo>
                      <a:lnTo>
                        <a:pt x="337" y="399"/>
                      </a:lnTo>
                      <a:lnTo>
                        <a:pt x="333" y="401"/>
                      </a:lnTo>
                      <a:lnTo>
                        <a:pt x="327" y="402"/>
                      </a:lnTo>
                      <a:lnTo>
                        <a:pt x="326" y="406"/>
                      </a:lnTo>
                      <a:lnTo>
                        <a:pt x="320" y="408"/>
                      </a:lnTo>
                      <a:lnTo>
                        <a:pt x="316" y="410"/>
                      </a:lnTo>
                      <a:lnTo>
                        <a:pt x="310" y="412"/>
                      </a:lnTo>
                      <a:lnTo>
                        <a:pt x="308" y="416"/>
                      </a:lnTo>
                      <a:lnTo>
                        <a:pt x="305" y="418"/>
                      </a:lnTo>
                      <a:lnTo>
                        <a:pt x="301" y="420"/>
                      </a:lnTo>
                      <a:lnTo>
                        <a:pt x="295" y="421"/>
                      </a:lnTo>
                      <a:lnTo>
                        <a:pt x="291" y="425"/>
                      </a:lnTo>
                      <a:lnTo>
                        <a:pt x="288" y="427"/>
                      </a:lnTo>
                      <a:lnTo>
                        <a:pt x="284" y="429"/>
                      </a:lnTo>
                      <a:lnTo>
                        <a:pt x="280" y="431"/>
                      </a:lnTo>
                      <a:lnTo>
                        <a:pt x="276" y="433"/>
                      </a:lnTo>
                      <a:lnTo>
                        <a:pt x="272" y="435"/>
                      </a:lnTo>
                      <a:lnTo>
                        <a:pt x="269" y="437"/>
                      </a:lnTo>
                      <a:lnTo>
                        <a:pt x="265" y="439"/>
                      </a:lnTo>
                      <a:lnTo>
                        <a:pt x="263" y="440"/>
                      </a:lnTo>
                      <a:lnTo>
                        <a:pt x="259" y="442"/>
                      </a:lnTo>
                      <a:lnTo>
                        <a:pt x="253" y="444"/>
                      </a:lnTo>
                      <a:lnTo>
                        <a:pt x="251" y="444"/>
                      </a:lnTo>
                      <a:lnTo>
                        <a:pt x="248" y="448"/>
                      </a:lnTo>
                      <a:lnTo>
                        <a:pt x="244" y="448"/>
                      </a:lnTo>
                      <a:lnTo>
                        <a:pt x="240" y="450"/>
                      </a:lnTo>
                      <a:lnTo>
                        <a:pt x="238" y="452"/>
                      </a:lnTo>
                      <a:lnTo>
                        <a:pt x="234" y="454"/>
                      </a:lnTo>
                      <a:lnTo>
                        <a:pt x="232" y="454"/>
                      </a:lnTo>
                      <a:lnTo>
                        <a:pt x="229" y="456"/>
                      </a:lnTo>
                      <a:lnTo>
                        <a:pt x="225" y="456"/>
                      </a:lnTo>
                      <a:lnTo>
                        <a:pt x="221" y="458"/>
                      </a:lnTo>
                      <a:lnTo>
                        <a:pt x="217" y="461"/>
                      </a:lnTo>
                      <a:lnTo>
                        <a:pt x="211" y="463"/>
                      </a:lnTo>
                      <a:lnTo>
                        <a:pt x="208" y="463"/>
                      </a:lnTo>
                      <a:lnTo>
                        <a:pt x="202" y="467"/>
                      </a:lnTo>
                      <a:lnTo>
                        <a:pt x="198" y="467"/>
                      </a:lnTo>
                      <a:lnTo>
                        <a:pt x="194" y="469"/>
                      </a:lnTo>
                      <a:lnTo>
                        <a:pt x="191" y="471"/>
                      </a:lnTo>
                      <a:lnTo>
                        <a:pt x="189" y="473"/>
                      </a:lnTo>
                      <a:lnTo>
                        <a:pt x="185" y="473"/>
                      </a:lnTo>
                      <a:lnTo>
                        <a:pt x="183" y="475"/>
                      </a:lnTo>
                      <a:lnTo>
                        <a:pt x="181" y="475"/>
                      </a:lnTo>
                      <a:lnTo>
                        <a:pt x="181" y="477"/>
                      </a:lnTo>
                      <a:lnTo>
                        <a:pt x="179" y="477"/>
                      </a:lnTo>
                      <a:lnTo>
                        <a:pt x="177" y="478"/>
                      </a:lnTo>
                      <a:lnTo>
                        <a:pt x="175" y="482"/>
                      </a:lnTo>
                      <a:lnTo>
                        <a:pt x="175" y="486"/>
                      </a:lnTo>
                      <a:lnTo>
                        <a:pt x="172" y="490"/>
                      </a:lnTo>
                      <a:lnTo>
                        <a:pt x="172" y="492"/>
                      </a:lnTo>
                      <a:lnTo>
                        <a:pt x="170" y="496"/>
                      </a:lnTo>
                      <a:lnTo>
                        <a:pt x="168" y="499"/>
                      </a:lnTo>
                      <a:lnTo>
                        <a:pt x="166" y="503"/>
                      </a:lnTo>
                      <a:lnTo>
                        <a:pt x="164" y="507"/>
                      </a:lnTo>
                      <a:lnTo>
                        <a:pt x="164" y="513"/>
                      </a:lnTo>
                      <a:lnTo>
                        <a:pt x="162" y="516"/>
                      </a:lnTo>
                      <a:lnTo>
                        <a:pt x="158" y="520"/>
                      </a:lnTo>
                      <a:lnTo>
                        <a:pt x="156" y="526"/>
                      </a:lnTo>
                      <a:lnTo>
                        <a:pt x="153" y="532"/>
                      </a:lnTo>
                      <a:lnTo>
                        <a:pt x="153" y="537"/>
                      </a:lnTo>
                      <a:lnTo>
                        <a:pt x="149" y="543"/>
                      </a:lnTo>
                      <a:lnTo>
                        <a:pt x="147" y="549"/>
                      </a:lnTo>
                      <a:lnTo>
                        <a:pt x="145" y="555"/>
                      </a:lnTo>
                      <a:lnTo>
                        <a:pt x="143" y="560"/>
                      </a:lnTo>
                      <a:lnTo>
                        <a:pt x="139" y="564"/>
                      </a:lnTo>
                      <a:lnTo>
                        <a:pt x="137" y="572"/>
                      </a:lnTo>
                      <a:lnTo>
                        <a:pt x="135" y="575"/>
                      </a:lnTo>
                      <a:lnTo>
                        <a:pt x="135" y="577"/>
                      </a:lnTo>
                      <a:lnTo>
                        <a:pt x="134" y="581"/>
                      </a:lnTo>
                      <a:lnTo>
                        <a:pt x="134" y="585"/>
                      </a:lnTo>
                      <a:lnTo>
                        <a:pt x="132" y="587"/>
                      </a:lnTo>
                      <a:lnTo>
                        <a:pt x="132" y="591"/>
                      </a:lnTo>
                      <a:lnTo>
                        <a:pt x="128" y="594"/>
                      </a:lnTo>
                      <a:lnTo>
                        <a:pt x="128" y="596"/>
                      </a:lnTo>
                      <a:lnTo>
                        <a:pt x="128" y="600"/>
                      </a:lnTo>
                      <a:lnTo>
                        <a:pt x="126" y="604"/>
                      </a:lnTo>
                      <a:lnTo>
                        <a:pt x="124" y="608"/>
                      </a:lnTo>
                      <a:lnTo>
                        <a:pt x="124" y="612"/>
                      </a:lnTo>
                      <a:lnTo>
                        <a:pt x="120" y="615"/>
                      </a:lnTo>
                      <a:lnTo>
                        <a:pt x="118" y="623"/>
                      </a:lnTo>
                      <a:lnTo>
                        <a:pt x="118" y="625"/>
                      </a:lnTo>
                      <a:lnTo>
                        <a:pt x="118" y="631"/>
                      </a:lnTo>
                      <a:lnTo>
                        <a:pt x="116" y="632"/>
                      </a:lnTo>
                      <a:lnTo>
                        <a:pt x="115" y="636"/>
                      </a:lnTo>
                      <a:lnTo>
                        <a:pt x="113" y="640"/>
                      </a:lnTo>
                      <a:lnTo>
                        <a:pt x="113" y="648"/>
                      </a:lnTo>
                      <a:lnTo>
                        <a:pt x="109" y="651"/>
                      </a:lnTo>
                      <a:lnTo>
                        <a:pt x="109" y="655"/>
                      </a:lnTo>
                      <a:lnTo>
                        <a:pt x="109" y="657"/>
                      </a:lnTo>
                      <a:lnTo>
                        <a:pt x="109" y="661"/>
                      </a:lnTo>
                      <a:lnTo>
                        <a:pt x="107" y="667"/>
                      </a:lnTo>
                      <a:lnTo>
                        <a:pt x="105" y="672"/>
                      </a:lnTo>
                      <a:lnTo>
                        <a:pt x="103" y="678"/>
                      </a:lnTo>
                      <a:lnTo>
                        <a:pt x="103" y="684"/>
                      </a:lnTo>
                      <a:lnTo>
                        <a:pt x="103" y="689"/>
                      </a:lnTo>
                      <a:lnTo>
                        <a:pt x="101" y="695"/>
                      </a:lnTo>
                      <a:lnTo>
                        <a:pt x="101" y="699"/>
                      </a:lnTo>
                      <a:lnTo>
                        <a:pt x="101" y="705"/>
                      </a:lnTo>
                      <a:lnTo>
                        <a:pt x="99" y="708"/>
                      </a:lnTo>
                      <a:lnTo>
                        <a:pt x="99" y="714"/>
                      </a:lnTo>
                      <a:lnTo>
                        <a:pt x="99" y="718"/>
                      </a:lnTo>
                      <a:lnTo>
                        <a:pt x="99" y="722"/>
                      </a:lnTo>
                      <a:lnTo>
                        <a:pt x="99" y="726"/>
                      </a:lnTo>
                      <a:lnTo>
                        <a:pt x="97" y="729"/>
                      </a:lnTo>
                      <a:lnTo>
                        <a:pt x="97" y="733"/>
                      </a:lnTo>
                      <a:lnTo>
                        <a:pt x="97" y="737"/>
                      </a:lnTo>
                      <a:lnTo>
                        <a:pt x="97" y="741"/>
                      </a:lnTo>
                      <a:lnTo>
                        <a:pt x="97" y="745"/>
                      </a:lnTo>
                      <a:lnTo>
                        <a:pt x="97" y="746"/>
                      </a:lnTo>
                      <a:lnTo>
                        <a:pt x="97" y="748"/>
                      </a:lnTo>
                      <a:lnTo>
                        <a:pt x="99" y="748"/>
                      </a:lnTo>
                      <a:lnTo>
                        <a:pt x="101" y="750"/>
                      </a:lnTo>
                      <a:lnTo>
                        <a:pt x="107" y="750"/>
                      </a:lnTo>
                      <a:lnTo>
                        <a:pt x="113" y="750"/>
                      </a:lnTo>
                      <a:lnTo>
                        <a:pt x="115" y="750"/>
                      </a:lnTo>
                      <a:lnTo>
                        <a:pt x="118" y="750"/>
                      </a:lnTo>
                      <a:lnTo>
                        <a:pt x="122" y="750"/>
                      </a:lnTo>
                      <a:lnTo>
                        <a:pt x="126" y="750"/>
                      </a:lnTo>
                      <a:lnTo>
                        <a:pt x="132" y="750"/>
                      </a:lnTo>
                      <a:lnTo>
                        <a:pt x="135" y="750"/>
                      </a:lnTo>
                      <a:lnTo>
                        <a:pt x="139" y="750"/>
                      </a:lnTo>
                      <a:lnTo>
                        <a:pt x="145" y="750"/>
                      </a:lnTo>
                      <a:lnTo>
                        <a:pt x="151" y="750"/>
                      </a:lnTo>
                      <a:lnTo>
                        <a:pt x="156" y="748"/>
                      </a:lnTo>
                      <a:lnTo>
                        <a:pt x="160" y="748"/>
                      </a:lnTo>
                      <a:lnTo>
                        <a:pt x="162" y="746"/>
                      </a:lnTo>
                      <a:lnTo>
                        <a:pt x="166" y="746"/>
                      </a:lnTo>
                      <a:lnTo>
                        <a:pt x="170" y="746"/>
                      </a:lnTo>
                      <a:lnTo>
                        <a:pt x="172" y="746"/>
                      </a:lnTo>
                      <a:lnTo>
                        <a:pt x="177" y="746"/>
                      </a:lnTo>
                      <a:lnTo>
                        <a:pt x="181" y="745"/>
                      </a:lnTo>
                      <a:lnTo>
                        <a:pt x="183" y="745"/>
                      </a:lnTo>
                      <a:lnTo>
                        <a:pt x="187" y="745"/>
                      </a:lnTo>
                      <a:lnTo>
                        <a:pt x="191" y="743"/>
                      </a:lnTo>
                      <a:lnTo>
                        <a:pt x="194" y="741"/>
                      </a:lnTo>
                      <a:lnTo>
                        <a:pt x="198" y="741"/>
                      </a:lnTo>
                      <a:lnTo>
                        <a:pt x="202" y="741"/>
                      </a:lnTo>
                      <a:lnTo>
                        <a:pt x="206" y="739"/>
                      </a:lnTo>
                      <a:lnTo>
                        <a:pt x="210" y="739"/>
                      </a:lnTo>
                      <a:lnTo>
                        <a:pt x="215" y="739"/>
                      </a:lnTo>
                      <a:lnTo>
                        <a:pt x="219" y="737"/>
                      </a:lnTo>
                      <a:lnTo>
                        <a:pt x="225" y="735"/>
                      </a:lnTo>
                      <a:lnTo>
                        <a:pt x="227" y="733"/>
                      </a:lnTo>
                      <a:lnTo>
                        <a:pt x="232" y="733"/>
                      </a:lnTo>
                      <a:lnTo>
                        <a:pt x="236" y="731"/>
                      </a:lnTo>
                      <a:lnTo>
                        <a:pt x="242" y="729"/>
                      </a:lnTo>
                      <a:lnTo>
                        <a:pt x="246" y="727"/>
                      </a:lnTo>
                      <a:lnTo>
                        <a:pt x="251" y="727"/>
                      </a:lnTo>
                      <a:lnTo>
                        <a:pt x="257" y="726"/>
                      </a:lnTo>
                      <a:lnTo>
                        <a:pt x="261" y="724"/>
                      </a:lnTo>
                      <a:lnTo>
                        <a:pt x="265" y="722"/>
                      </a:lnTo>
                      <a:lnTo>
                        <a:pt x="270" y="720"/>
                      </a:lnTo>
                      <a:lnTo>
                        <a:pt x="276" y="718"/>
                      </a:lnTo>
                      <a:lnTo>
                        <a:pt x="280" y="716"/>
                      </a:lnTo>
                      <a:lnTo>
                        <a:pt x="286" y="714"/>
                      </a:lnTo>
                      <a:lnTo>
                        <a:pt x="291" y="712"/>
                      </a:lnTo>
                      <a:lnTo>
                        <a:pt x="295" y="710"/>
                      </a:lnTo>
                      <a:lnTo>
                        <a:pt x="301" y="708"/>
                      </a:lnTo>
                      <a:lnTo>
                        <a:pt x="305" y="707"/>
                      </a:lnTo>
                      <a:lnTo>
                        <a:pt x="310" y="703"/>
                      </a:lnTo>
                      <a:lnTo>
                        <a:pt x="316" y="701"/>
                      </a:lnTo>
                      <a:lnTo>
                        <a:pt x="322" y="697"/>
                      </a:lnTo>
                      <a:lnTo>
                        <a:pt x="327" y="695"/>
                      </a:lnTo>
                      <a:lnTo>
                        <a:pt x="331" y="695"/>
                      </a:lnTo>
                      <a:lnTo>
                        <a:pt x="337" y="691"/>
                      </a:lnTo>
                      <a:lnTo>
                        <a:pt x="341" y="689"/>
                      </a:lnTo>
                      <a:lnTo>
                        <a:pt x="346" y="688"/>
                      </a:lnTo>
                      <a:lnTo>
                        <a:pt x="352" y="684"/>
                      </a:lnTo>
                      <a:lnTo>
                        <a:pt x="356" y="682"/>
                      </a:lnTo>
                      <a:lnTo>
                        <a:pt x="362" y="680"/>
                      </a:lnTo>
                      <a:lnTo>
                        <a:pt x="367" y="676"/>
                      </a:lnTo>
                      <a:lnTo>
                        <a:pt x="371" y="676"/>
                      </a:lnTo>
                      <a:lnTo>
                        <a:pt x="377" y="672"/>
                      </a:lnTo>
                      <a:lnTo>
                        <a:pt x="381" y="670"/>
                      </a:lnTo>
                      <a:lnTo>
                        <a:pt x="386" y="669"/>
                      </a:lnTo>
                      <a:lnTo>
                        <a:pt x="390" y="665"/>
                      </a:lnTo>
                      <a:lnTo>
                        <a:pt x="396" y="663"/>
                      </a:lnTo>
                      <a:lnTo>
                        <a:pt x="400" y="661"/>
                      </a:lnTo>
                      <a:lnTo>
                        <a:pt x="403" y="657"/>
                      </a:lnTo>
                      <a:lnTo>
                        <a:pt x="409" y="657"/>
                      </a:lnTo>
                      <a:lnTo>
                        <a:pt x="413" y="653"/>
                      </a:lnTo>
                      <a:lnTo>
                        <a:pt x="417" y="651"/>
                      </a:lnTo>
                      <a:lnTo>
                        <a:pt x="421" y="650"/>
                      </a:lnTo>
                      <a:lnTo>
                        <a:pt x="426" y="646"/>
                      </a:lnTo>
                      <a:lnTo>
                        <a:pt x="428" y="644"/>
                      </a:lnTo>
                      <a:lnTo>
                        <a:pt x="434" y="642"/>
                      </a:lnTo>
                      <a:lnTo>
                        <a:pt x="436" y="640"/>
                      </a:lnTo>
                      <a:lnTo>
                        <a:pt x="442" y="638"/>
                      </a:lnTo>
                      <a:lnTo>
                        <a:pt x="445" y="636"/>
                      </a:lnTo>
                      <a:lnTo>
                        <a:pt x="447" y="634"/>
                      </a:lnTo>
                      <a:lnTo>
                        <a:pt x="451" y="632"/>
                      </a:lnTo>
                      <a:lnTo>
                        <a:pt x="455" y="631"/>
                      </a:lnTo>
                      <a:lnTo>
                        <a:pt x="461" y="627"/>
                      </a:lnTo>
                      <a:lnTo>
                        <a:pt x="466" y="625"/>
                      </a:lnTo>
                      <a:lnTo>
                        <a:pt x="472" y="621"/>
                      </a:lnTo>
                      <a:lnTo>
                        <a:pt x="476" y="619"/>
                      </a:lnTo>
                      <a:lnTo>
                        <a:pt x="480" y="615"/>
                      </a:lnTo>
                      <a:lnTo>
                        <a:pt x="483" y="615"/>
                      </a:lnTo>
                      <a:lnTo>
                        <a:pt x="487" y="613"/>
                      </a:lnTo>
                      <a:lnTo>
                        <a:pt x="491" y="612"/>
                      </a:lnTo>
                      <a:lnTo>
                        <a:pt x="514" y="688"/>
                      </a:lnTo>
                      <a:lnTo>
                        <a:pt x="512" y="688"/>
                      </a:lnTo>
                      <a:lnTo>
                        <a:pt x="508" y="693"/>
                      </a:lnTo>
                      <a:lnTo>
                        <a:pt x="504" y="693"/>
                      </a:lnTo>
                      <a:lnTo>
                        <a:pt x="502" y="697"/>
                      </a:lnTo>
                      <a:lnTo>
                        <a:pt x="499" y="701"/>
                      </a:lnTo>
                      <a:lnTo>
                        <a:pt x="495" y="705"/>
                      </a:lnTo>
                      <a:lnTo>
                        <a:pt x="489" y="708"/>
                      </a:lnTo>
                      <a:lnTo>
                        <a:pt x="485" y="712"/>
                      </a:lnTo>
                      <a:lnTo>
                        <a:pt x="480" y="718"/>
                      </a:lnTo>
                      <a:lnTo>
                        <a:pt x="474" y="724"/>
                      </a:lnTo>
                      <a:lnTo>
                        <a:pt x="470" y="726"/>
                      </a:lnTo>
                      <a:lnTo>
                        <a:pt x="466" y="727"/>
                      </a:lnTo>
                      <a:lnTo>
                        <a:pt x="462" y="731"/>
                      </a:lnTo>
                      <a:lnTo>
                        <a:pt x="461" y="733"/>
                      </a:lnTo>
                      <a:lnTo>
                        <a:pt x="457" y="737"/>
                      </a:lnTo>
                      <a:lnTo>
                        <a:pt x="453" y="741"/>
                      </a:lnTo>
                      <a:lnTo>
                        <a:pt x="449" y="743"/>
                      </a:lnTo>
                      <a:lnTo>
                        <a:pt x="445" y="746"/>
                      </a:lnTo>
                      <a:lnTo>
                        <a:pt x="442" y="750"/>
                      </a:lnTo>
                      <a:lnTo>
                        <a:pt x="438" y="752"/>
                      </a:lnTo>
                      <a:lnTo>
                        <a:pt x="434" y="756"/>
                      </a:lnTo>
                      <a:lnTo>
                        <a:pt x="428" y="758"/>
                      </a:lnTo>
                      <a:lnTo>
                        <a:pt x="424" y="762"/>
                      </a:lnTo>
                      <a:lnTo>
                        <a:pt x="421" y="764"/>
                      </a:lnTo>
                      <a:lnTo>
                        <a:pt x="417" y="769"/>
                      </a:lnTo>
                      <a:lnTo>
                        <a:pt x="411" y="771"/>
                      </a:lnTo>
                      <a:lnTo>
                        <a:pt x="407" y="775"/>
                      </a:lnTo>
                      <a:lnTo>
                        <a:pt x="403" y="777"/>
                      </a:lnTo>
                      <a:lnTo>
                        <a:pt x="398" y="781"/>
                      </a:lnTo>
                      <a:lnTo>
                        <a:pt x="394" y="784"/>
                      </a:lnTo>
                      <a:lnTo>
                        <a:pt x="390" y="788"/>
                      </a:lnTo>
                      <a:lnTo>
                        <a:pt x="384" y="790"/>
                      </a:lnTo>
                      <a:lnTo>
                        <a:pt x="379" y="794"/>
                      </a:lnTo>
                      <a:lnTo>
                        <a:pt x="377" y="798"/>
                      </a:lnTo>
                      <a:lnTo>
                        <a:pt x="371" y="802"/>
                      </a:lnTo>
                      <a:lnTo>
                        <a:pt x="365" y="803"/>
                      </a:lnTo>
                      <a:lnTo>
                        <a:pt x="360" y="807"/>
                      </a:lnTo>
                      <a:lnTo>
                        <a:pt x="356" y="809"/>
                      </a:lnTo>
                      <a:lnTo>
                        <a:pt x="350" y="813"/>
                      </a:lnTo>
                      <a:lnTo>
                        <a:pt x="346" y="815"/>
                      </a:lnTo>
                      <a:lnTo>
                        <a:pt x="341" y="819"/>
                      </a:lnTo>
                      <a:lnTo>
                        <a:pt x="335" y="822"/>
                      </a:lnTo>
                      <a:lnTo>
                        <a:pt x="329" y="824"/>
                      </a:lnTo>
                      <a:lnTo>
                        <a:pt x="326" y="826"/>
                      </a:lnTo>
                      <a:lnTo>
                        <a:pt x="320" y="830"/>
                      </a:lnTo>
                      <a:lnTo>
                        <a:pt x="316" y="834"/>
                      </a:lnTo>
                      <a:lnTo>
                        <a:pt x="310" y="836"/>
                      </a:lnTo>
                      <a:lnTo>
                        <a:pt x="305" y="838"/>
                      </a:lnTo>
                      <a:lnTo>
                        <a:pt x="301" y="840"/>
                      </a:lnTo>
                      <a:lnTo>
                        <a:pt x="295" y="843"/>
                      </a:lnTo>
                      <a:lnTo>
                        <a:pt x="289" y="845"/>
                      </a:lnTo>
                      <a:lnTo>
                        <a:pt x="284" y="847"/>
                      </a:lnTo>
                      <a:lnTo>
                        <a:pt x="278" y="849"/>
                      </a:lnTo>
                      <a:lnTo>
                        <a:pt x="274" y="851"/>
                      </a:lnTo>
                      <a:lnTo>
                        <a:pt x="267" y="853"/>
                      </a:lnTo>
                      <a:lnTo>
                        <a:pt x="263" y="855"/>
                      </a:lnTo>
                      <a:lnTo>
                        <a:pt x="257" y="857"/>
                      </a:lnTo>
                      <a:lnTo>
                        <a:pt x="251" y="859"/>
                      </a:lnTo>
                      <a:lnTo>
                        <a:pt x="248" y="860"/>
                      </a:lnTo>
                      <a:lnTo>
                        <a:pt x="242" y="862"/>
                      </a:lnTo>
                      <a:lnTo>
                        <a:pt x="236" y="864"/>
                      </a:lnTo>
                      <a:lnTo>
                        <a:pt x="232" y="866"/>
                      </a:lnTo>
                      <a:lnTo>
                        <a:pt x="227" y="866"/>
                      </a:lnTo>
                      <a:lnTo>
                        <a:pt x="221" y="868"/>
                      </a:lnTo>
                      <a:lnTo>
                        <a:pt x="215" y="870"/>
                      </a:lnTo>
                      <a:lnTo>
                        <a:pt x="211" y="872"/>
                      </a:lnTo>
                      <a:lnTo>
                        <a:pt x="208" y="872"/>
                      </a:lnTo>
                      <a:lnTo>
                        <a:pt x="202" y="872"/>
                      </a:lnTo>
                      <a:lnTo>
                        <a:pt x="196" y="874"/>
                      </a:lnTo>
                      <a:lnTo>
                        <a:pt x="192" y="876"/>
                      </a:lnTo>
                      <a:lnTo>
                        <a:pt x="187" y="876"/>
                      </a:lnTo>
                      <a:lnTo>
                        <a:pt x="183" y="878"/>
                      </a:lnTo>
                      <a:lnTo>
                        <a:pt x="177" y="878"/>
                      </a:lnTo>
                      <a:lnTo>
                        <a:pt x="173" y="879"/>
                      </a:lnTo>
                      <a:lnTo>
                        <a:pt x="168" y="879"/>
                      </a:lnTo>
                      <a:lnTo>
                        <a:pt x="164" y="879"/>
                      </a:lnTo>
                      <a:lnTo>
                        <a:pt x="160" y="879"/>
                      </a:lnTo>
                      <a:lnTo>
                        <a:pt x="156" y="881"/>
                      </a:lnTo>
                      <a:lnTo>
                        <a:pt x="151" y="881"/>
                      </a:lnTo>
                      <a:lnTo>
                        <a:pt x="147" y="883"/>
                      </a:lnTo>
                      <a:lnTo>
                        <a:pt x="143" y="883"/>
                      </a:lnTo>
                      <a:lnTo>
                        <a:pt x="139" y="883"/>
                      </a:lnTo>
                      <a:lnTo>
                        <a:pt x="134" y="883"/>
                      </a:lnTo>
                      <a:lnTo>
                        <a:pt x="132" y="885"/>
                      </a:lnTo>
                      <a:lnTo>
                        <a:pt x="128" y="885"/>
                      </a:lnTo>
                      <a:lnTo>
                        <a:pt x="122" y="885"/>
                      </a:lnTo>
                      <a:lnTo>
                        <a:pt x="120" y="885"/>
                      </a:lnTo>
                      <a:lnTo>
                        <a:pt x="116" y="885"/>
                      </a:lnTo>
                      <a:lnTo>
                        <a:pt x="113" y="885"/>
                      </a:lnTo>
                      <a:lnTo>
                        <a:pt x="109" y="885"/>
                      </a:lnTo>
                      <a:lnTo>
                        <a:pt x="107" y="885"/>
                      </a:lnTo>
                      <a:lnTo>
                        <a:pt x="103" y="885"/>
                      </a:lnTo>
                      <a:lnTo>
                        <a:pt x="99" y="885"/>
                      </a:lnTo>
                      <a:lnTo>
                        <a:pt x="97" y="887"/>
                      </a:lnTo>
                      <a:lnTo>
                        <a:pt x="92" y="887"/>
                      </a:lnTo>
                      <a:lnTo>
                        <a:pt x="88" y="887"/>
                      </a:lnTo>
                      <a:lnTo>
                        <a:pt x="82" y="887"/>
                      </a:lnTo>
                      <a:lnTo>
                        <a:pt x="78" y="887"/>
                      </a:lnTo>
                      <a:lnTo>
                        <a:pt x="75" y="887"/>
                      </a:lnTo>
                      <a:lnTo>
                        <a:pt x="71" y="887"/>
                      </a:lnTo>
                      <a:lnTo>
                        <a:pt x="69" y="887"/>
                      </a:lnTo>
                      <a:lnTo>
                        <a:pt x="67" y="887"/>
                      </a:lnTo>
                      <a:lnTo>
                        <a:pt x="67" y="889"/>
                      </a:lnTo>
                      <a:lnTo>
                        <a:pt x="65" y="893"/>
                      </a:lnTo>
                      <a:lnTo>
                        <a:pt x="65" y="895"/>
                      </a:lnTo>
                      <a:lnTo>
                        <a:pt x="65" y="897"/>
                      </a:lnTo>
                      <a:lnTo>
                        <a:pt x="65" y="900"/>
                      </a:lnTo>
                      <a:lnTo>
                        <a:pt x="65" y="904"/>
                      </a:lnTo>
                      <a:lnTo>
                        <a:pt x="65" y="910"/>
                      </a:lnTo>
                      <a:lnTo>
                        <a:pt x="63" y="914"/>
                      </a:lnTo>
                      <a:lnTo>
                        <a:pt x="63" y="919"/>
                      </a:lnTo>
                      <a:lnTo>
                        <a:pt x="63" y="925"/>
                      </a:lnTo>
                      <a:lnTo>
                        <a:pt x="63" y="929"/>
                      </a:lnTo>
                      <a:lnTo>
                        <a:pt x="63" y="937"/>
                      </a:lnTo>
                      <a:lnTo>
                        <a:pt x="63" y="940"/>
                      </a:lnTo>
                      <a:lnTo>
                        <a:pt x="63" y="942"/>
                      </a:lnTo>
                      <a:lnTo>
                        <a:pt x="63" y="946"/>
                      </a:lnTo>
                      <a:lnTo>
                        <a:pt x="63" y="950"/>
                      </a:lnTo>
                      <a:lnTo>
                        <a:pt x="63" y="956"/>
                      </a:lnTo>
                      <a:lnTo>
                        <a:pt x="63" y="961"/>
                      </a:lnTo>
                      <a:lnTo>
                        <a:pt x="63" y="965"/>
                      </a:lnTo>
                      <a:lnTo>
                        <a:pt x="63" y="969"/>
                      </a:lnTo>
                      <a:lnTo>
                        <a:pt x="63" y="973"/>
                      </a:lnTo>
                      <a:lnTo>
                        <a:pt x="63" y="976"/>
                      </a:lnTo>
                      <a:lnTo>
                        <a:pt x="63" y="978"/>
                      </a:lnTo>
                      <a:lnTo>
                        <a:pt x="63" y="982"/>
                      </a:lnTo>
                      <a:lnTo>
                        <a:pt x="63" y="986"/>
                      </a:lnTo>
                      <a:lnTo>
                        <a:pt x="63" y="990"/>
                      </a:lnTo>
                      <a:lnTo>
                        <a:pt x="63" y="992"/>
                      </a:lnTo>
                      <a:lnTo>
                        <a:pt x="63" y="995"/>
                      </a:lnTo>
                      <a:lnTo>
                        <a:pt x="65" y="999"/>
                      </a:lnTo>
                      <a:lnTo>
                        <a:pt x="65" y="1003"/>
                      </a:lnTo>
                      <a:lnTo>
                        <a:pt x="65" y="1009"/>
                      </a:lnTo>
                      <a:lnTo>
                        <a:pt x="67" y="1014"/>
                      </a:lnTo>
                      <a:lnTo>
                        <a:pt x="67" y="1020"/>
                      </a:lnTo>
                      <a:lnTo>
                        <a:pt x="69" y="1028"/>
                      </a:lnTo>
                      <a:lnTo>
                        <a:pt x="71" y="1033"/>
                      </a:lnTo>
                      <a:lnTo>
                        <a:pt x="73" y="1039"/>
                      </a:lnTo>
                      <a:lnTo>
                        <a:pt x="75" y="1043"/>
                      </a:lnTo>
                      <a:lnTo>
                        <a:pt x="77" y="1049"/>
                      </a:lnTo>
                      <a:lnTo>
                        <a:pt x="78" y="1052"/>
                      </a:lnTo>
                      <a:lnTo>
                        <a:pt x="82" y="1056"/>
                      </a:lnTo>
                      <a:lnTo>
                        <a:pt x="86" y="1058"/>
                      </a:lnTo>
                      <a:lnTo>
                        <a:pt x="92" y="1062"/>
                      </a:lnTo>
                      <a:lnTo>
                        <a:pt x="94" y="1062"/>
                      </a:lnTo>
                      <a:lnTo>
                        <a:pt x="97" y="1064"/>
                      </a:lnTo>
                      <a:lnTo>
                        <a:pt x="101" y="1066"/>
                      </a:lnTo>
                      <a:lnTo>
                        <a:pt x="103" y="1066"/>
                      </a:lnTo>
                      <a:lnTo>
                        <a:pt x="107" y="1068"/>
                      </a:lnTo>
                      <a:lnTo>
                        <a:pt x="111" y="1068"/>
                      </a:lnTo>
                      <a:lnTo>
                        <a:pt x="115" y="1068"/>
                      </a:lnTo>
                      <a:lnTo>
                        <a:pt x="120" y="1070"/>
                      </a:lnTo>
                      <a:lnTo>
                        <a:pt x="122" y="1070"/>
                      </a:lnTo>
                      <a:lnTo>
                        <a:pt x="128" y="1071"/>
                      </a:lnTo>
                      <a:lnTo>
                        <a:pt x="132" y="1071"/>
                      </a:lnTo>
                      <a:lnTo>
                        <a:pt x="137" y="1071"/>
                      </a:lnTo>
                      <a:lnTo>
                        <a:pt x="139" y="1071"/>
                      </a:lnTo>
                      <a:lnTo>
                        <a:pt x="145" y="1071"/>
                      </a:lnTo>
                      <a:lnTo>
                        <a:pt x="151" y="1071"/>
                      </a:lnTo>
                      <a:lnTo>
                        <a:pt x="154" y="1073"/>
                      </a:lnTo>
                      <a:lnTo>
                        <a:pt x="158" y="1073"/>
                      </a:lnTo>
                      <a:lnTo>
                        <a:pt x="164" y="1073"/>
                      </a:lnTo>
                      <a:lnTo>
                        <a:pt x="168" y="1073"/>
                      </a:lnTo>
                      <a:lnTo>
                        <a:pt x="173" y="1073"/>
                      </a:lnTo>
                      <a:lnTo>
                        <a:pt x="177" y="1073"/>
                      </a:lnTo>
                      <a:lnTo>
                        <a:pt x="183" y="1073"/>
                      </a:lnTo>
                      <a:lnTo>
                        <a:pt x="189" y="1073"/>
                      </a:lnTo>
                      <a:lnTo>
                        <a:pt x="194" y="1073"/>
                      </a:lnTo>
                      <a:lnTo>
                        <a:pt x="198" y="1073"/>
                      </a:lnTo>
                      <a:lnTo>
                        <a:pt x="202" y="1071"/>
                      </a:lnTo>
                      <a:lnTo>
                        <a:pt x="208" y="1071"/>
                      </a:lnTo>
                      <a:lnTo>
                        <a:pt x="213" y="1071"/>
                      </a:lnTo>
                      <a:lnTo>
                        <a:pt x="217" y="1071"/>
                      </a:lnTo>
                      <a:lnTo>
                        <a:pt x="221" y="1071"/>
                      </a:lnTo>
                      <a:lnTo>
                        <a:pt x="227" y="1071"/>
                      </a:lnTo>
                      <a:lnTo>
                        <a:pt x="232" y="1071"/>
                      </a:lnTo>
                      <a:lnTo>
                        <a:pt x="234" y="1070"/>
                      </a:lnTo>
                      <a:lnTo>
                        <a:pt x="240" y="1070"/>
                      </a:lnTo>
                      <a:lnTo>
                        <a:pt x="244" y="1068"/>
                      </a:lnTo>
                      <a:lnTo>
                        <a:pt x="248" y="1068"/>
                      </a:lnTo>
                      <a:lnTo>
                        <a:pt x="251" y="1068"/>
                      </a:lnTo>
                      <a:lnTo>
                        <a:pt x="257" y="1068"/>
                      </a:lnTo>
                      <a:lnTo>
                        <a:pt x="259" y="1068"/>
                      </a:lnTo>
                      <a:lnTo>
                        <a:pt x="265" y="1068"/>
                      </a:lnTo>
                      <a:lnTo>
                        <a:pt x="267" y="1068"/>
                      </a:lnTo>
                      <a:lnTo>
                        <a:pt x="270" y="1066"/>
                      </a:lnTo>
                      <a:lnTo>
                        <a:pt x="272" y="1066"/>
                      </a:lnTo>
                      <a:lnTo>
                        <a:pt x="276" y="1066"/>
                      </a:lnTo>
                      <a:lnTo>
                        <a:pt x="282" y="1066"/>
                      </a:lnTo>
                      <a:lnTo>
                        <a:pt x="286" y="1066"/>
                      </a:lnTo>
                      <a:lnTo>
                        <a:pt x="289" y="1064"/>
                      </a:lnTo>
                      <a:lnTo>
                        <a:pt x="291" y="1064"/>
                      </a:lnTo>
                      <a:lnTo>
                        <a:pt x="295" y="1064"/>
                      </a:lnTo>
                      <a:lnTo>
                        <a:pt x="118" y="1149"/>
                      </a:lnTo>
                      <a:lnTo>
                        <a:pt x="12" y="1130"/>
                      </a:lnTo>
                      <a:lnTo>
                        <a:pt x="12" y="1125"/>
                      </a:lnTo>
                      <a:lnTo>
                        <a:pt x="10" y="1121"/>
                      </a:lnTo>
                      <a:lnTo>
                        <a:pt x="8" y="1117"/>
                      </a:lnTo>
                      <a:lnTo>
                        <a:pt x="8" y="1113"/>
                      </a:lnTo>
                      <a:lnTo>
                        <a:pt x="8" y="1109"/>
                      </a:lnTo>
                      <a:lnTo>
                        <a:pt x="8" y="1104"/>
                      </a:lnTo>
                      <a:lnTo>
                        <a:pt x="6" y="1102"/>
                      </a:lnTo>
                      <a:lnTo>
                        <a:pt x="6" y="1098"/>
                      </a:lnTo>
                      <a:lnTo>
                        <a:pt x="6" y="1096"/>
                      </a:lnTo>
                      <a:lnTo>
                        <a:pt x="6" y="1090"/>
                      </a:lnTo>
                      <a:lnTo>
                        <a:pt x="6" y="1087"/>
                      </a:lnTo>
                      <a:lnTo>
                        <a:pt x="6" y="1085"/>
                      </a:lnTo>
                      <a:lnTo>
                        <a:pt x="6" y="1081"/>
                      </a:lnTo>
                      <a:lnTo>
                        <a:pt x="4" y="1077"/>
                      </a:lnTo>
                      <a:lnTo>
                        <a:pt x="4" y="1071"/>
                      </a:lnTo>
                      <a:lnTo>
                        <a:pt x="2" y="1068"/>
                      </a:lnTo>
                      <a:lnTo>
                        <a:pt x="2" y="1064"/>
                      </a:lnTo>
                      <a:lnTo>
                        <a:pt x="2" y="1058"/>
                      </a:lnTo>
                      <a:lnTo>
                        <a:pt x="2" y="1054"/>
                      </a:lnTo>
                      <a:lnTo>
                        <a:pt x="2" y="1049"/>
                      </a:lnTo>
                      <a:lnTo>
                        <a:pt x="2" y="1045"/>
                      </a:lnTo>
                      <a:lnTo>
                        <a:pt x="2" y="1041"/>
                      </a:lnTo>
                      <a:lnTo>
                        <a:pt x="2" y="1035"/>
                      </a:lnTo>
                      <a:lnTo>
                        <a:pt x="0" y="1030"/>
                      </a:lnTo>
                      <a:lnTo>
                        <a:pt x="0" y="1024"/>
                      </a:lnTo>
                      <a:lnTo>
                        <a:pt x="0" y="1020"/>
                      </a:lnTo>
                      <a:lnTo>
                        <a:pt x="0" y="1013"/>
                      </a:lnTo>
                      <a:lnTo>
                        <a:pt x="0" y="1007"/>
                      </a:lnTo>
                      <a:lnTo>
                        <a:pt x="0" y="1003"/>
                      </a:lnTo>
                      <a:lnTo>
                        <a:pt x="0" y="995"/>
                      </a:lnTo>
                      <a:lnTo>
                        <a:pt x="0" y="990"/>
                      </a:lnTo>
                      <a:lnTo>
                        <a:pt x="0" y="984"/>
                      </a:lnTo>
                      <a:lnTo>
                        <a:pt x="0" y="978"/>
                      </a:lnTo>
                      <a:lnTo>
                        <a:pt x="0" y="971"/>
                      </a:lnTo>
                      <a:lnTo>
                        <a:pt x="0" y="965"/>
                      </a:lnTo>
                      <a:lnTo>
                        <a:pt x="0" y="959"/>
                      </a:lnTo>
                      <a:lnTo>
                        <a:pt x="2" y="952"/>
                      </a:lnTo>
                      <a:lnTo>
                        <a:pt x="2" y="946"/>
                      </a:lnTo>
                      <a:lnTo>
                        <a:pt x="2" y="938"/>
                      </a:lnTo>
                      <a:lnTo>
                        <a:pt x="2" y="933"/>
                      </a:lnTo>
                      <a:lnTo>
                        <a:pt x="2" y="925"/>
                      </a:lnTo>
                      <a:lnTo>
                        <a:pt x="2" y="919"/>
                      </a:lnTo>
                      <a:lnTo>
                        <a:pt x="2" y="912"/>
                      </a:lnTo>
                      <a:lnTo>
                        <a:pt x="2" y="904"/>
                      </a:lnTo>
                      <a:lnTo>
                        <a:pt x="4" y="898"/>
                      </a:lnTo>
                      <a:lnTo>
                        <a:pt x="4" y="891"/>
                      </a:lnTo>
                      <a:lnTo>
                        <a:pt x="6" y="883"/>
                      </a:lnTo>
                      <a:lnTo>
                        <a:pt x="6" y="876"/>
                      </a:lnTo>
                      <a:lnTo>
                        <a:pt x="8" y="870"/>
                      </a:lnTo>
                      <a:lnTo>
                        <a:pt x="8" y="860"/>
                      </a:lnTo>
                      <a:lnTo>
                        <a:pt x="8" y="855"/>
                      </a:lnTo>
                      <a:lnTo>
                        <a:pt x="10" y="847"/>
                      </a:lnTo>
                      <a:lnTo>
                        <a:pt x="12" y="840"/>
                      </a:lnTo>
                      <a:lnTo>
                        <a:pt x="12" y="832"/>
                      </a:lnTo>
                      <a:lnTo>
                        <a:pt x="14" y="824"/>
                      </a:lnTo>
                      <a:lnTo>
                        <a:pt x="16" y="817"/>
                      </a:lnTo>
                      <a:lnTo>
                        <a:pt x="18" y="809"/>
                      </a:lnTo>
                      <a:lnTo>
                        <a:pt x="18" y="802"/>
                      </a:lnTo>
                      <a:lnTo>
                        <a:pt x="19" y="794"/>
                      </a:lnTo>
                      <a:lnTo>
                        <a:pt x="21" y="786"/>
                      </a:lnTo>
                      <a:lnTo>
                        <a:pt x="21" y="779"/>
                      </a:lnTo>
                      <a:lnTo>
                        <a:pt x="23" y="771"/>
                      </a:lnTo>
                      <a:lnTo>
                        <a:pt x="25" y="764"/>
                      </a:lnTo>
                      <a:lnTo>
                        <a:pt x="27" y="756"/>
                      </a:lnTo>
                      <a:lnTo>
                        <a:pt x="29" y="746"/>
                      </a:lnTo>
                      <a:lnTo>
                        <a:pt x="31" y="739"/>
                      </a:lnTo>
                      <a:lnTo>
                        <a:pt x="33" y="731"/>
                      </a:lnTo>
                      <a:lnTo>
                        <a:pt x="35" y="724"/>
                      </a:lnTo>
                      <a:lnTo>
                        <a:pt x="37" y="716"/>
                      </a:lnTo>
                      <a:lnTo>
                        <a:pt x="39" y="707"/>
                      </a:lnTo>
                      <a:lnTo>
                        <a:pt x="40" y="699"/>
                      </a:lnTo>
                      <a:lnTo>
                        <a:pt x="42" y="691"/>
                      </a:lnTo>
                      <a:lnTo>
                        <a:pt x="44" y="684"/>
                      </a:lnTo>
                      <a:lnTo>
                        <a:pt x="46" y="676"/>
                      </a:lnTo>
                      <a:lnTo>
                        <a:pt x="50" y="669"/>
                      </a:lnTo>
                      <a:lnTo>
                        <a:pt x="52" y="659"/>
                      </a:lnTo>
                      <a:lnTo>
                        <a:pt x="56" y="651"/>
                      </a:lnTo>
                      <a:lnTo>
                        <a:pt x="56" y="644"/>
                      </a:lnTo>
                      <a:lnTo>
                        <a:pt x="59" y="636"/>
                      </a:lnTo>
                      <a:lnTo>
                        <a:pt x="61" y="627"/>
                      </a:lnTo>
                      <a:lnTo>
                        <a:pt x="65" y="619"/>
                      </a:lnTo>
                      <a:lnTo>
                        <a:pt x="67" y="612"/>
                      </a:lnTo>
                      <a:lnTo>
                        <a:pt x="69" y="604"/>
                      </a:lnTo>
                      <a:lnTo>
                        <a:pt x="71" y="594"/>
                      </a:lnTo>
                      <a:lnTo>
                        <a:pt x="75" y="589"/>
                      </a:lnTo>
                      <a:lnTo>
                        <a:pt x="77" y="579"/>
                      </a:lnTo>
                      <a:lnTo>
                        <a:pt x="80" y="572"/>
                      </a:lnTo>
                      <a:lnTo>
                        <a:pt x="82" y="562"/>
                      </a:lnTo>
                      <a:lnTo>
                        <a:pt x="86" y="556"/>
                      </a:lnTo>
                      <a:lnTo>
                        <a:pt x="88" y="547"/>
                      </a:lnTo>
                      <a:lnTo>
                        <a:pt x="90" y="539"/>
                      </a:lnTo>
                      <a:lnTo>
                        <a:pt x="94" y="532"/>
                      </a:lnTo>
                      <a:lnTo>
                        <a:pt x="97" y="524"/>
                      </a:lnTo>
                      <a:lnTo>
                        <a:pt x="99" y="515"/>
                      </a:lnTo>
                      <a:lnTo>
                        <a:pt x="103" y="507"/>
                      </a:lnTo>
                      <a:lnTo>
                        <a:pt x="105" y="499"/>
                      </a:lnTo>
                      <a:lnTo>
                        <a:pt x="109" y="492"/>
                      </a:lnTo>
                      <a:lnTo>
                        <a:pt x="113" y="484"/>
                      </a:lnTo>
                      <a:lnTo>
                        <a:pt x="115" y="477"/>
                      </a:lnTo>
                      <a:lnTo>
                        <a:pt x="118" y="469"/>
                      </a:lnTo>
                      <a:lnTo>
                        <a:pt x="120" y="461"/>
                      </a:lnTo>
                      <a:lnTo>
                        <a:pt x="124" y="454"/>
                      </a:lnTo>
                      <a:lnTo>
                        <a:pt x="128" y="444"/>
                      </a:lnTo>
                      <a:lnTo>
                        <a:pt x="130" y="437"/>
                      </a:lnTo>
                      <a:lnTo>
                        <a:pt x="134" y="429"/>
                      </a:lnTo>
                      <a:lnTo>
                        <a:pt x="137" y="421"/>
                      </a:lnTo>
                      <a:lnTo>
                        <a:pt x="139" y="414"/>
                      </a:lnTo>
                      <a:lnTo>
                        <a:pt x="143" y="406"/>
                      </a:lnTo>
                      <a:lnTo>
                        <a:pt x="145" y="399"/>
                      </a:lnTo>
                      <a:lnTo>
                        <a:pt x="149" y="391"/>
                      </a:lnTo>
                      <a:lnTo>
                        <a:pt x="153" y="385"/>
                      </a:lnTo>
                      <a:lnTo>
                        <a:pt x="154" y="376"/>
                      </a:lnTo>
                      <a:lnTo>
                        <a:pt x="158" y="370"/>
                      </a:lnTo>
                      <a:lnTo>
                        <a:pt x="162" y="363"/>
                      </a:lnTo>
                      <a:lnTo>
                        <a:pt x="164" y="355"/>
                      </a:lnTo>
                      <a:lnTo>
                        <a:pt x="168" y="347"/>
                      </a:lnTo>
                      <a:lnTo>
                        <a:pt x="172" y="342"/>
                      </a:lnTo>
                      <a:lnTo>
                        <a:pt x="175" y="332"/>
                      </a:lnTo>
                      <a:lnTo>
                        <a:pt x="177" y="325"/>
                      </a:lnTo>
                      <a:lnTo>
                        <a:pt x="181" y="319"/>
                      </a:lnTo>
                      <a:lnTo>
                        <a:pt x="183" y="311"/>
                      </a:lnTo>
                      <a:lnTo>
                        <a:pt x="187" y="306"/>
                      </a:lnTo>
                      <a:lnTo>
                        <a:pt x="191" y="298"/>
                      </a:lnTo>
                      <a:lnTo>
                        <a:pt x="192" y="290"/>
                      </a:lnTo>
                      <a:lnTo>
                        <a:pt x="196" y="285"/>
                      </a:lnTo>
                      <a:lnTo>
                        <a:pt x="200" y="277"/>
                      </a:lnTo>
                      <a:lnTo>
                        <a:pt x="202" y="269"/>
                      </a:lnTo>
                      <a:lnTo>
                        <a:pt x="204" y="264"/>
                      </a:lnTo>
                      <a:lnTo>
                        <a:pt x="208" y="256"/>
                      </a:lnTo>
                      <a:lnTo>
                        <a:pt x="211" y="250"/>
                      </a:lnTo>
                      <a:lnTo>
                        <a:pt x="213" y="245"/>
                      </a:lnTo>
                      <a:lnTo>
                        <a:pt x="217" y="237"/>
                      </a:lnTo>
                      <a:lnTo>
                        <a:pt x="221" y="231"/>
                      </a:lnTo>
                      <a:lnTo>
                        <a:pt x="223" y="224"/>
                      </a:lnTo>
                      <a:lnTo>
                        <a:pt x="227" y="218"/>
                      </a:lnTo>
                      <a:lnTo>
                        <a:pt x="229" y="212"/>
                      </a:lnTo>
                      <a:lnTo>
                        <a:pt x="232" y="209"/>
                      </a:lnTo>
                      <a:lnTo>
                        <a:pt x="234" y="201"/>
                      </a:lnTo>
                      <a:lnTo>
                        <a:pt x="238" y="195"/>
                      </a:lnTo>
                      <a:lnTo>
                        <a:pt x="240" y="190"/>
                      </a:lnTo>
                      <a:lnTo>
                        <a:pt x="244" y="186"/>
                      </a:lnTo>
                      <a:lnTo>
                        <a:pt x="246" y="180"/>
                      </a:lnTo>
                      <a:lnTo>
                        <a:pt x="248" y="174"/>
                      </a:lnTo>
                      <a:lnTo>
                        <a:pt x="251" y="169"/>
                      </a:lnTo>
                      <a:lnTo>
                        <a:pt x="253" y="165"/>
                      </a:lnTo>
                      <a:lnTo>
                        <a:pt x="257" y="159"/>
                      </a:lnTo>
                      <a:lnTo>
                        <a:pt x="259" y="153"/>
                      </a:lnTo>
                      <a:lnTo>
                        <a:pt x="261" y="148"/>
                      </a:lnTo>
                      <a:lnTo>
                        <a:pt x="265" y="144"/>
                      </a:lnTo>
                      <a:lnTo>
                        <a:pt x="265" y="140"/>
                      </a:lnTo>
                      <a:lnTo>
                        <a:pt x="267" y="134"/>
                      </a:lnTo>
                      <a:lnTo>
                        <a:pt x="270" y="129"/>
                      </a:lnTo>
                      <a:lnTo>
                        <a:pt x="272" y="127"/>
                      </a:lnTo>
                      <a:lnTo>
                        <a:pt x="274" y="121"/>
                      </a:lnTo>
                      <a:lnTo>
                        <a:pt x="276" y="117"/>
                      </a:lnTo>
                      <a:lnTo>
                        <a:pt x="278" y="114"/>
                      </a:lnTo>
                      <a:lnTo>
                        <a:pt x="282" y="110"/>
                      </a:lnTo>
                      <a:lnTo>
                        <a:pt x="282" y="108"/>
                      </a:lnTo>
                      <a:lnTo>
                        <a:pt x="284" y="104"/>
                      </a:lnTo>
                      <a:lnTo>
                        <a:pt x="286" y="98"/>
                      </a:lnTo>
                      <a:lnTo>
                        <a:pt x="288" y="96"/>
                      </a:lnTo>
                      <a:lnTo>
                        <a:pt x="291" y="91"/>
                      </a:lnTo>
                      <a:lnTo>
                        <a:pt x="295" y="87"/>
                      </a:lnTo>
                      <a:lnTo>
                        <a:pt x="297" y="81"/>
                      </a:lnTo>
                      <a:lnTo>
                        <a:pt x="299" y="77"/>
                      </a:lnTo>
                      <a:lnTo>
                        <a:pt x="301" y="74"/>
                      </a:lnTo>
                      <a:lnTo>
                        <a:pt x="303" y="72"/>
                      </a:lnTo>
                      <a:lnTo>
                        <a:pt x="305" y="66"/>
                      </a:lnTo>
                      <a:lnTo>
                        <a:pt x="307" y="6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62546" name="Freeform 140"/>
                <p:cNvSpPr>
                  <a:spLocks/>
                </p:cNvSpPr>
                <p:nvPr/>
              </p:nvSpPr>
              <p:spPr bwMode="auto">
                <a:xfrm>
                  <a:off x="862" y="3399"/>
                  <a:ext cx="115" cy="224"/>
                </a:xfrm>
                <a:custGeom>
                  <a:avLst/>
                  <a:gdLst>
                    <a:gd name="T0" fmla="*/ 3 w 230"/>
                    <a:gd name="T1" fmla="*/ 0 h 449"/>
                    <a:gd name="T2" fmla="*/ 3 w 230"/>
                    <a:gd name="T3" fmla="*/ 0 h 449"/>
                    <a:gd name="T4" fmla="*/ 3 w 230"/>
                    <a:gd name="T5" fmla="*/ 0 h 449"/>
                    <a:gd name="T6" fmla="*/ 3 w 230"/>
                    <a:gd name="T7" fmla="*/ 0 h 449"/>
                    <a:gd name="T8" fmla="*/ 3 w 230"/>
                    <a:gd name="T9" fmla="*/ 1 h 449"/>
                    <a:gd name="T10" fmla="*/ 3 w 230"/>
                    <a:gd name="T11" fmla="*/ 1 h 449"/>
                    <a:gd name="T12" fmla="*/ 3 w 230"/>
                    <a:gd name="T13" fmla="*/ 1 h 449"/>
                    <a:gd name="T14" fmla="*/ 3 w 230"/>
                    <a:gd name="T15" fmla="*/ 1 h 449"/>
                    <a:gd name="T16" fmla="*/ 3 w 230"/>
                    <a:gd name="T17" fmla="*/ 2 h 449"/>
                    <a:gd name="T18" fmla="*/ 3 w 230"/>
                    <a:gd name="T19" fmla="*/ 2 h 449"/>
                    <a:gd name="T20" fmla="*/ 3 w 230"/>
                    <a:gd name="T21" fmla="*/ 2 h 449"/>
                    <a:gd name="T22" fmla="*/ 3 w 230"/>
                    <a:gd name="T23" fmla="*/ 2 h 449"/>
                    <a:gd name="T24" fmla="*/ 3 w 230"/>
                    <a:gd name="T25" fmla="*/ 3 h 449"/>
                    <a:gd name="T26" fmla="*/ 3 w 230"/>
                    <a:gd name="T27" fmla="*/ 3 h 449"/>
                    <a:gd name="T28" fmla="*/ 3 w 230"/>
                    <a:gd name="T29" fmla="*/ 3 h 449"/>
                    <a:gd name="T30" fmla="*/ 3 w 230"/>
                    <a:gd name="T31" fmla="*/ 4 h 449"/>
                    <a:gd name="T32" fmla="*/ 2 w 230"/>
                    <a:gd name="T33" fmla="*/ 4 h 449"/>
                    <a:gd name="T34" fmla="*/ 2 w 230"/>
                    <a:gd name="T35" fmla="*/ 4 h 449"/>
                    <a:gd name="T36" fmla="*/ 2 w 230"/>
                    <a:gd name="T37" fmla="*/ 4 h 449"/>
                    <a:gd name="T38" fmla="*/ 2 w 230"/>
                    <a:gd name="T39" fmla="*/ 5 h 449"/>
                    <a:gd name="T40" fmla="*/ 2 w 230"/>
                    <a:gd name="T41" fmla="*/ 5 h 449"/>
                    <a:gd name="T42" fmla="*/ 1 w 230"/>
                    <a:gd name="T43" fmla="*/ 5 h 449"/>
                    <a:gd name="T44" fmla="*/ 1 w 230"/>
                    <a:gd name="T45" fmla="*/ 5 h 449"/>
                    <a:gd name="T46" fmla="*/ 1 w 230"/>
                    <a:gd name="T47" fmla="*/ 5 h 449"/>
                    <a:gd name="T48" fmla="*/ 1 w 230"/>
                    <a:gd name="T49" fmla="*/ 6 h 449"/>
                    <a:gd name="T50" fmla="*/ 3 w 230"/>
                    <a:gd name="T51" fmla="*/ 6 h 449"/>
                    <a:gd name="T52" fmla="*/ 3 w 230"/>
                    <a:gd name="T53" fmla="*/ 6 h 449"/>
                    <a:gd name="T54" fmla="*/ 3 w 230"/>
                    <a:gd name="T55" fmla="*/ 6 h 449"/>
                    <a:gd name="T56" fmla="*/ 3 w 230"/>
                    <a:gd name="T57" fmla="*/ 6 h 449"/>
                    <a:gd name="T58" fmla="*/ 3 w 230"/>
                    <a:gd name="T59" fmla="*/ 6 h 449"/>
                    <a:gd name="T60" fmla="*/ 4 w 230"/>
                    <a:gd name="T61" fmla="*/ 5 h 449"/>
                    <a:gd name="T62" fmla="*/ 4 w 230"/>
                    <a:gd name="T63" fmla="*/ 5 h 449"/>
                    <a:gd name="T64" fmla="*/ 4 w 230"/>
                    <a:gd name="T65" fmla="*/ 5 h 449"/>
                    <a:gd name="T66" fmla="*/ 4 w 230"/>
                    <a:gd name="T67" fmla="*/ 5 h 449"/>
                    <a:gd name="T68" fmla="*/ 4 w 230"/>
                    <a:gd name="T69" fmla="*/ 4 h 449"/>
                    <a:gd name="T70" fmla="*/ 4 w 230"/>
                    <a:gd name="T71" fmla="*/ 4 h 449"/>
                    <a:gd name="T72" fmla="*/ 4 w 230"/>
                    <a:gd name="T73" fmla="*/ 4 h 449"/>
                    <a:gd name="T74" fmla="*/ 4 w 230"/>
                    <a:gd name="T75" fmla="*/ 3 h 449"/>
                    <a:gd name="T76" fmla="*/ 4 w 230"/>
                    <a:gd name="T77" fmla="*/ 3 h 449"/>
                    <a:gd name="T78" fmla="*/ 4 w 230"/>
                    <a:gd name="T79" fmla="*/ 3 h 449"/>
                    <a:gd name="T80" fmla="*/ 4 w 230"/>
                    <a:gd name="T81" fmla="*/ 2 h 449"/>
                    <a:gd name="T82" fmla="*/ 4 w 230"/>
                    <a:gd name="T83" fmla="*/ 2 h 449"/>
                    <a:gd name="T84" fmla="*/ 4 w 230"/>
                    <a:gd name="T85" fmla="*/ 2 h 449"/>
                    <a:gd name="T86" fmla="*/ 4 w 230"/>
                    <a:gd name="T87" fmla="*/ 1 h 449"/>
                    <a:gd name="T88" fmla="*/ 4 w 230"/>
                    <a:gd name="T89" fmla="*/ 1 h 449"/>
                    <a:gd name="T90" fmla="*/ 4 w 230"/>
                    <a:gd name="T91" fmla="*/ 1 h 449"/>
                    <a:gd name="T92" fmla="*/ 4 w 230"/>
                    <a:gd name="T93" fmla="*/ 1 h 449"/>
                    <a:gd name="T94" fmla="*/ 4 w 230"/>
                    <a:gd name="T95" fmla="*/ 1 h 449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30"/>
                    <a:gd name="T145" fmla="*/ 0 h 449"/>
                    <a:gd name="T146" fmla="*/ 230 w 230"/>
                    <a:gd name="T147" fmla="*/ 449 h 449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30" h="449">
                      <a:moveTo>
                        <a:pt x="171" y="0"/>
                      </a:moveTo>
                      <a:lnTo>
                        <a:pt x="171" y="0"/>
                      </a:lnTo>
                      <a:lnTo>
                        <a:pt x="173" y="4"/>
                      </a:lnTo>
                      <a:lnTo>
                        <a:pt x="173" y="6"/>
                      </a:lnTo>
                      <a:lnTo>
                        <a:pt x="173" y="10"/>
                      </a:lnTo>
                      <a:lnTo>
                        <a:pt x="175" y="14"/>
                      </a:lnTo>
                      <a:lnTo>
                        <a:pt x="175" y="18"/>
                      </a:lnTo>
                      <a:lnTo>
                        <a:pt x="175" y="21"/>
                      </a:lnTo>
                      <a:lnTo>
                        <a:pt x="177" y="27"/>
                      </a:lnTo>
                      <a:lnTo>
                        <a:pt x="179" y="31"/>
                      </a:lnTo>
                      <a:lnTo>
                        <a:pt x="179" y="37"/>
                      </a:lnTo>
                      <a:lnTo>
                        <a:pt x="179" y="40"/>
                      </a:lnTo>
                      <a:lnTo>
                        <a:pt x="181" y="42"/>
                      </a:lnTo>
                      <a:lnTo>
                        <a:pt x="181" y="46"/>
                      </a:lnTo>
                      <a:lnTo>
                        <a:pt x="183" y="50"/>
                      </a:lnTo>
                      <a:lnTo>
                        <a:pt x="183" y="52"/>
                      </a:lnTo>
                      <a:lnTo>
                        <a:pt x="185" y="56"/>
                      </a:lnTo>
                      <a:lnTo>
                        <a:pt x="185" y="59"/>
                      </a:lnTo>
                      <a:lnTo>
                        <a:pt x="185" y="63"/>
                      </a:lnTo>
                      <a:lnTo>
                        <a:pt x="185" y="67"/>
                      </a:lnTo>
                      <a:lnTo>
                        <a:pt x="185" y="71"/>
                      </a:lnTo>
                      <a:lnTo>
                        <a:pt x="185" y="75"/>
                      </a:lnTo>
                      <a:lnTo>
                        <a:pt x="186" y="77"/>
                      </a:lnTo>
                      <a:lnTo>
                        <a:pt x="186" y="80"/>
                      </a:lnTo>
                      <a:lnTo>
                        <a:pt x="186" y="84"/>
                      </a:lnTo>
                      <a:lnTo>
                        <a:pt x="186" y="90"/>
                      </a:lnTo>
                      <a:lnTo>
                        <a:pt x="186" y="94"/>
                      </a:lnTo>
                      <a:lnTo>
                        <a:pt x="186" y="97"/>
                      </a:lnTo>
                      <a:lnTo>
                        <a:pt x="186" y="101"/>
                      </a:lnTo>
                      <a:lnTo>
                        <a:pt x="186" y="105"/>
                      </a:lnTo>
                      <a:lnTo>
                        <a:pt x="186" y="109"/>
                      </a:lnTo>
                      <a:lnTo>
                        <a:pt x="185" y="115"/>
                      </a:lnTo>
                      <a:lnTo>
                        <a:pt x="185" y="118"/>
                      </a:lnTo>
                      <a:lnTo>
                        <a:pt x="185" y="122"/>
                      </a:lnTo>
                      <a:lnTo>
                        <a:pt x="185" y="128"/>
                      </a:lnTo>
                      <a:lnTo>
                        <a:pt x="185" y="132"/>
                      </a:lnTo>
                      <a:lnTo>
                        <a:pt x="185" y="137"/>
                      </a:lnTo>
                      <a:lnTo>
                        <a:pt x="183" y="139"/>
                      </a:lnTo>
                      <a:lnTo>
                        <a:pt x="183" y="145"/>
                      </a:lnTo>
                      <a:lnTo>
                        <a:pt x="181" y="149"/>
                      </a:lnTo>
                      <a:lnTo>
                        <a:pt x="181" y="153"/>
                      </a:lnTo>
                      <a:lnTo>
                        <a:pt x="179" y="158"/>
                      </a:lnTo>
                      <a:lnTo>
                        <a:pt x="179" y="162"/>
                      </a:lnTo>
                      <a:lnTo>
                        <a:pt x="177" y="166"/>
                      </a:lnTo>
                      <a:lnTo>
                        <a:pt x="175" y="172"/>
                      </a:lnTo>
                      <a:lnTo>
                        <a:pt x="175" y="175"/>
                      </a:lnTo>
                      <a:lnTo>
                        <a:pt x="173" y="181"/>
                      </a:lnTo>
                      <a:lnTo>
                        <a:pt x="171" y="185"/>
                      </a:lnTo>
                      <a:lnTo>
                        <a:pt x="169" y="191"/>
                      </a:lnTo>
                      <a:lnTo>
                        <a:pt x="167" y="194"/>
                      </a:lnTo>
                      <a:lnTo>
                        <a:pt x="167" y="200"/>
                      </a:lnTo>
                      <a:lnTo>
                        <a:pt x="164" y="204"/>
                      </a:lnTo>
                      <a:lnTo>
                        <a:pt x="162" y="208"/>
                      </a:lnTo>
                      <a:lnTo>
                        <a:pt x="160" y="213"/>
                      </a:lnTo>
                      <a:lnTo>
                        <a:pt x="156" y="217"/>
                      </a:lnTo>
                      <a:lnTo>
                        <a:pt x="154" y="221"/>
                      </a:lnTo>
                      <a:lnTo>
                        <a:pt x="152" y="227"/>
                      </a:lnTo>
                      <a:lnTo>
                        <a:pt x="148" y="230"/>
                      </a:lnTo>
                      <a:lnTo>
                        <a:pt x="147" y="234"/>
                      </a:lnTo>
                      <a:lnTo>
                        <a:pt x="143" y="240"/>
                      </a:lnTo>
                      <a:lnTo>
                        <a:pt x="141" y="244"/>
                      </a:lnTo>
                      <a:lnTo>
                        <a:pt x="137" y="248"/>
                      </a:lnTo>
                      <a:lnTo>
                        <a:pt x="135" y="251"/>
                      </a:lnTo>
                      <a:lnTo>
                        <a:pt x="131" y="257"/>
                      </a:lnTo>
                      <a:lnTo>
                        <a:pt x="129" y="261"/>
                      </a:lnTo>
                      <a:lnTo>
                        <a:pt x="126" y="265"/>
                      </a:lnTo>
                      <a:lnTo>
                        <a:pt x="122" y="270"/>
                      </a:lnTo>
                      <a:lnTo>
                        <a:pt x="118" y="272"/>
                      </a:lnTo>
                      <a:lnTo>
                        <a:pt x="116" y="278"/>
                      </a:lnTo>
                      <a:lnTo>
                        <a:pt x="112" y="282"/>
                      </a:lnTo>
                      <a:lnTo>
                        <a:pt x="109" y="286"/>
                      </a:lnTo>
                      <a:lnTo>
                        <a:pt x="105" y="289"/>
                      </a:lnTo>
                      <a:lnTo>
                        <a:pt x="101" y="293"/>
                      </a:lnTo>
                      <a:lnTo>
                        <a:pt x="97" y="297"/>
                      </a:lnTo>
                      <a:lnTo>
                        <a:pt x="93" y="301"/>
                      </a:lnTo>
                      <a:lnTo>
                        <a:pt x="91" y="305"/>
                      </a:lnTo>
                      <a:lnTo>
                        <a:pt x="88" y="308"/>
                      </a:lnTo>
                      <a:lnTo>
                        <a:pt x="84" y="310"/>
                      </a:lnTo>
                      <a:lnTo>
                        <a:pt x="80" y="316"/>
                      </a:lnTo>
                      <a:lnTo>
                        <a:pt x="78" y="320"/>
                      </a:lnTo>
                      <a:lnTo>
                        <a:pt x="74" y="322"/>
                      </a:lnTo>
                      <a:lnTo>
                        <a:pt x="69" y="325"/>
                      </a:lnTo>
                      <a:lnTo>
                        <a:pt x="67" y="329"/>
                      </a:lnTo>
                      <a:lnTo>
                        <a:pt x="65" y="333"/>
                      </a:lnTo>
                      <a:lnTo>
                        <a:pt x="61" y="335"/>
                      </a:lnTo>
                      <a:lnTo>
                        <a:pt x="57" y="339"/>
                      </a:lnTo>
                      <a:lnTo>
                        <a:pt x="53" y="341"/>
                      </a:lnTo>
                      <a:lnTo>
                        <a:pt x="50" y="344"/>
                      </a:lnTo>
                      <a:lnTo>
                        <a:pt x="46" y="346"/>
                      </a:lnTo>
                      <a:lnTo>
                        <a:pt x="44" y="350"/>
                      </a:lnTo>
                      <a:lnTo>
                        <a:pt x="40" y="352"/>
                      </a:lnTo>
                      <a:lnTo>
                        <a:pt x="34" y="358"/>
                      </a:lnTo>
                      <a:lnTo>
                        <a:pt x="29" y="363"/>
                      </a:lnTo>
                      <a:lnTo>
                        <a:pt x="23" y="367"/>
                      </a:lnTo>
                      <a:lnTo>
                        <a:pt x="19" y="371"/>
                      </a:lnTo>
                      <a:lnTo>
                        <a:pt x="15" y="373"/>
                      </a:lnTo>
                      <a:lnTo>
                        <a:pt x="12" y="377"/>
                      </a:lnTo>
                      <a:lnTo>
                        <a:pt x="8" y="379"/>
                      </a:lnTo>
                      <a:lnTo>
                        <a:pt x="6" y="382"/>
                      </a:lnTo>
                      <a:lnTo>
                        <a:pt x="2" y="384"/>
                      </a:lnTo>
                      <a:lnTo>
                        <a:pt x="0" y="386"/>
                      </a:lnTo>
                      <a:lnTo>
                        <a:pt x="0" y="449"/>
                      </a:lnTo>
                      <a:lnTo>
                        <a:pt x="139" y="447"/>
                      </a:lnTo>
                      <a:lnTo>
                        <a:pt x="139" y="445"/>
                      </a:lnTo>
                      <a:lnTo>
                        <a:pt x="141" y="445"/>
                      </a:lnTo>
                      <a:lnTo>
                        <a:pt x="145" y="441"/>
                      </a:lnTo>
                      <a:lnTo>
                        <a:pt x="148" y="438"/>
                      </a:lnTo>
                      <a:lnTo>
                        <a:pt x="150" y="436"/>
                      </a:lnTo>
                      <a:lnTo>
                        <a:pt x="152" y="434"/>
                      </a:lnTo>
                      <a:lnTo>
                        <a:pt x="154" y="430"/>
                      </a:lnTo>
                      <a:lnTo>
                        <a:pt x="158" y="428"/>
                      </a:lnTo>
                      <a:lnTo>
                        <a:pt x="160" y="422"/>
                      </a:lnTo>
                      <a:lnTo>
                        <a:pt x="164" y="420"/>
                      </a:lnTo>
                      <a:lnTo>
                        <a:pt x="167" y="417"/>
                      </a:lnTo>
                      <a:lnTo>
                        <a:pt x="169" y="413"/>
                      </a:lnTo>
                      <a:lnTo>
                        <a:pt x="173" y="407"/>
                      </a:lnTo>
                      <a:lnTo>
                        <a:pt x="177" y="403"/>
                      </a:lnTo>
                      <a:lnTo>
                        <a:pt x="179" y="398"/>
                      </a:lnTo>
                      <a:lnTo>
                        <a:pt x="185" y="392"/>
                      </a:lnTo>
                      <a:lnTo>
                        <a:pt x="186" y="386"/>
                      </a:lnTo>
                      <a:lnTo>
                        <a:pt x="188" y="382"/>
                      </a:lnTo>
                      <a:lnTo>
                        <a:pt x="192" y="375"/>
                      </a:lnTo>
                      <a:lnTo>
                        <a:pt x="196" y="369"/>
                      </a:lnTo>
                      <a:lnTo>
                        <a:pt x="198" y="365"/>
                      </a:lnTo>
                      <a:lnTo>
                        <a:pt x="200" y="362"/>
                      </a:lnTo>
                      <a:lnTo>
                        <a:pt x="200" y="358"/>
                      </a:lnTo>
                      <a:lnTo>
                        <a:pt x="204" y="354"/>
                      </a:lnTo>
                      <a:lnTo>
                        <a:pt x="204" y="352"/>
                      </a:lnTo>
                      <a:lnTo>
                        <a:pt x="206" y="346"/>
                      </a:lnTo>
                      <a:lnTo>
                        <a:pt x="206" y="344"/>
                      </a:lnTo>
                      <a:lnTo>
                        <a:pt x="209" y="341"/>
                      </a:lnTo>
                      <a:lnTo>
                        <a:pt x="209" y="335"/>
                      </a:lnTo>
                      <a:lnTo>
                        <a:pt x="211" y="333"/>
                      </a:lnTo>
                      <a:lnTo>
                        <a:pt x="211" y="327"/>
                      </a:lnTo>
                      <a:lnTo>
                        <a:pt x="213" y="325"/>
                      </a:lnTo>
                      <a:lnTo>
                        <a:pt x="215" y="320"/>
                      </a:lnTo>
                      <a:lnTo>
                        <a:pt x="217" y="316"/>
                      </a:lnTo>
                      <a:lnTo>
                        <a:pt x="217" y="310"/>
                      </a:lnTo>
                      <a:lnTo>
                        <a:pt x="219" y="308"/>
                      </a:lnTo>
                      <a:lnTo>
                        <a:pt x="219" y="303"/>
                      </a:lnTo>
                      <a:lnTo>
                        <a:pt x="219" y="297"/>
                      </a:lnTo>
                      <a:lnTo>
                        <a:pt x="221" y="293"/>
                      </a:lnTo>
                      <a:lnTo>
                        <a:pt x="223" y="289"/>
                      </a:lnTo>
                      <a:lnTo>
                        <a:pt x="223" y="284"/>
                      </a:lnTo>
                      <a:lnTo>
                        <a:pt x="223" y="278"/>
                      </a:lnTo>
                      <a:lnTo>
                        <a:pt x="225" y="272"/>
                      </a:lnTo>
                      <a:lnTo>
                        <a:pt x="225" y="268"/>
                      </a:lnTo>
                      <a:lnTo>
                        <a:pt x="225" y="263"/>
                      </a:lnTo>
                      <a:lnTo>
                        <a:pt x="225" y="259"/>
                      </a:lnTo>
                      <a:lnTo>
                        <a:pt x="226" y="253"/>
                      </a:lnTo>
                      <a:lnTo>
                        <a:pt x="226" y="248"/>
                      </a:lnTo>
                      <a:lnTo>
                        <a:pt x="228" y="244"/>
                      </a:lnTo>
                      <a:lnTo>
                        <a:pt x="228" y="238"/>
                      </a:lnTo>
                      <a:lnTo>
                        <a:pt x="228" y="232"/>
                      </a:lnTo>
                      <a:lnTo>
                        <a:pt x="228" y="229"/>
                      </a:lnTo>
                      <a:lnTo>
                        <a:pt x="228" y="223"/>
                      </a:lnTo>
                      <a:lnTo>
                        <a:pt x="228" y="219"/>
                      </a:lnTo>
                      <a:lnTo>
                        <a:pt x="228" y="213"/>
                      </a:lnTo>
                      <a:lnTo>
                        <a:pt x="230" y="208"/>
                      </a:lnTo>
                      <a:lnTo>
                        <a:pt x="230" y="202"/>
                      </a:lnTo>
                      <a:lnTo>
                        <a:pt x="230" y="196"/>
                      </a:lnTo>
                      <a:lnTo>
                        <a:pt x="230" y="191"/>
                      </a:lnTo>
                      <a:lnTo>
                        <a:pt x="230" y="187"/>
                      </a:lnTo>
                      <a:lnTo>
                        <a:pt x="230" y="183"/>
                      </a:lnTo>
                      <a:lnTo>
                        <a:pt x="230" y="177"/>
                      </a:lnTo>
                      <a:lnTo>
                        <a:pt x="230" y="172"/>
                      </a:lnTo>
                      <a:lnTo>
                        <a:pt x="230" y="168"/>
                      </a:lnTo>
                      <a:lnTo>
                        <a:pt x="230" y="162"/>
                      </a:lnTo>
                      <a:lnTo>
                        <a:pt x="230" y="158"/>
                      </a:lnTo>
                      <a:lnTo>
                        <a:pt x="230" y="153"/>
                      </a:lnTo>
                      <a:lnTo>
                        <a:pt x="230" y="149"/>
                      </a:lnTo>
                      <a:lnTo>
                        <a:pt x="230" y="143"/>
                      </a:lnTo>
                      <a:lnTo>
                        <a:pt x="230" y="139"/>
                      </a:lnTo>
                      <a:lnTo>
                        <a:pt x="230" y="135"/>
                      </a:lnTo>
                      <a:lnTo>
                        <a:pt x="230" y="132"/>
                      </a:lnTo>
                      <a:lnTo>
                        <a:pt x="230" y="126"/>
                      </a:lnTo>
                      <a:lnTo>
                        <a:pt x="230" y="122"/>
                      </a:lnTo>
                      <a:lnTo>
                        <a:pt x="230" y="118"/>
                      </a:lnTo>
                      <a:lnTo>
                        <a:pt x="230" y="115"/>
                      </a:lnTo>
                      <a:lnTo>
                        <a:pt x="228" y="111"/>
                      </a:lnTo>
                      <a:lnTo>
                        <a:pt x="228" y="107"/>
                      </a:lnTo>
                      <a:lnTo>
                        <a:pt x="228" y="103"/>
                      </a:lnTo>
                      <a:lnTo>
                        <a:pt x="228" y="99"/>
                      </a:lnTo>
                      <a:lnTo>
                        <a:pt x="228" y="96"/>
                      </a:lnTo>
                      <a:lnTo>
                        <a:pt x="228" y="94"/>
                      </a:lnTo>
                      <a:lnTo>
                        <a:pt x="228" y="90"/>
                      </a:lnTo>
                      <a:lnTo>
                        <a:pt x="228" y="88"/>
                      </a:lnTo>
                      <a:lnTo>
                        <a:pt x="228" y="82"/>
                      </a:lnTo>
                      <a:lnTo>
                        <a:pt x="228" y="77"/>
                      </a:lnTo>
                      <a:lnTo>
                        <a:pt x="226" y="73"/>
                      </a:lnTo>
                      <a:lnTo>
                        <a:pt x="226" y="69"/>
                      </a:lnTo>
                      <a:lnTo>
                        <a:pt x="226" y="65"/>
                      </a:lnTo>
                      <a:lnTo>
                        <a:pt x="226" y="63"/>
                      </a:ln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/>
                  </a:endParaRPr>
                </a:p>
              </p:txBody>
            </p:sp>
          </p:grpSp>
          <p:sp>
            <p:nvSpPr>
              <p:cNvPr id="66630" name="Line 141"/>
              <p:cNvSpPr>
                <a:spLocks noChangeShapeType="1"/>
              </p:cNvSpPr>
              <p:nvPr/>
            </p:nvSpPr>
            <p:spPr bwMode="auto">
              <a:xfrm flipH="1">
                <a:off x="1447800" y="2214563"/>
                <a:ext cx="914400" cy="1295400"/>
              </a:xfrm>
              <a:prstGeom prst="line">
                <a:avLst/>
              </a:prstGeom>
              <a:noFill/>
              <a:ln w="76200">
                <a:solidFill>
                  <a:srgbClr val="DDDDDD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8" name="Oval 143"/>
              <p:cNvSpPr>
                <a:spLocks noChangeArrowheads="1"/>
              </p:cNvSpPr>
              <p:nvPr/>
            </p:nvSpPr>
            <p:spPr bwMode="auto">
              <a:xfrm>
                <a:off x="1295400" y="3281363"/>
                <a:ext cx="381000" cy="381000"/>
              </a:xfrm>
              <a:prstGeom prst="ellipse">
                <a:avLst/>
              </a:prstGeom>
              <a:solidFill>
                <a:srgbClr val="C0C0C0"/>
              </a:solidFill>
              <a:ln w="28575">
                <a:noFill/>
                <a:round/>
                <a:headEnd/>
                <a:tailEnd type="none" w="med" len="lg"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6632" name="Text Box 157"/>
              <p:cNvSpPr txBox="1">
                <a:spLocks noChangeArrowheads="1"/>
              </p:cNvSpPr>
              <p:nvPr/>
            </p:nvSpPr>
            <p:spPr bwMode="auto">
              <a:xfrm>
                <a:off x="1319213" y="3230563"/>
                <a:ext cx="369887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b="1" i="1">
                    <a:solidFill>
                      <a:srgbClr val="DDDDDD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en-US" sz="1800" b="1" baseline="-25000">
                    <a:solidFill>
                      <a:srgbClr val="DDDDDD"/>
                    </a:solidFill>
                    <a:latin typeface="Arial Narrow" panose="020B0606020202030204" pitchFamily="34" charset="0"/>
                  </a:rPr>
                  <a:t>1</a:t>
                </a:r>
                <a:endParaRPr lang="en-US" altLang="en-US" sz="1800" b="1">
                  <a:solidFill>
                    <a:srgbClr val="DDDDDD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66633" name="Text Box 158"/>
              <p:cNvSpPr txBox="1">
                <a:spLocks noChangeArrowheads="1"/>
              </p:cNvSpPr>
              <p:nvPr/>
            </p:nvSpPr>
            <p:spPr bwMode="auto">
              <a:xfrm>
                <a:off x="711200" y="3509963"/>
                <a:ext cx="6604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i="1">
                    <a:solidFill>
                      <a:srgbClr val="DDDDDD"/>
                    </a:solidFill>
                    <a:latin typeface="Arial Narrow" panose="020B0606020202030204" pitchFamily="34" charset="0"/>
                  </a:rPr>
                  <a:t>&lt;0.52</a:t>
                </a:r>
              </a:p>
            </p:txBody>
          </p:sp>
          <p:sp>
            <p:nvSpPr>
              <p:cNvPr id="66634" name="Text Box 159"/>
              <p:cNvSpPr txBox="1">
                <a:spLocks noChangeArrowheads="1"/>
              </p:cNvSpPr>
              <p:nvPr/>
            </p:nvSpPr>
            <p:spPr bwMode="auto">
              <a:xfrm>
                <a:off x="1524000" y="3509963"/>
                <a:ext cx="67627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i="1">
                    <a:solidFill>
                      <a:srgbClr val="DDDDDD"/>
                    </a:solidFill>
                    <a:latin typeface="Arial Narrow" panose="020B0606020202030204" pitchFamily="34" charset="0"/>
                  </a:rPr>
                  <a:t>≥0.52</a:t>
                </a:r>
              </a:p>
            </p:txBody>
          </p:sp>
          <p:sp>
            <p:nvSpPr>
              <p:cNvPr id="66635" name="Text Box 161"/>
              <p:cNvSpPr txBox="1">
                <a:spLocks noChangeArrowheads="1"/>
              </p:cNvSpPr>
              <p:nvPr/>
            </p:nvSpPr>
            <p:spPr bwMode="auto">
              <a:xfrm>
                <a:off x="3276600" y="3509963"/>
                <a:ext cx="67627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i="1">
                    <a:solidFill>
                      <a:srgbClr val="DDDDDD"/>
                    </a:solidFill>
                    <a:latin typeface="Arial Narrow" panose="020B0606020202030204" pitchFamily="34" charset="0"/>
                  </a:rPr>
                  <a:t>≥0.51</a:t>
                </a:r>
              </a:p>
            </p:txBody>
          </p:sp>
          <p:sp>
            <p:nvSpPr>
              <p:cNvPr id="66636" name="Text Box 164"/>
              <p:cNvSpPr txBox="1">
                <a:spLocks noChangeArrowheads="1"/>
              </p:cNvSpPr>
              <p:nvPr/>
            </p:nvSpPr>
            <p:spPr bwMode="auto">
              <a:xfrm>
                <a:off x="1524000" y="2305050"/>
                <a:ext cx="6604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i="1">
                    <a:solidFill>
                      <a:srgbClr val="DDDDDD"/>
                    </a:solidFill>
                    <a:latin typeface="Arial Narrow" panose="020B0606020202030204" pitchFamily="34" charset="0"/>
                  </a:rPr>
                  <a:t>&lt;0.63</a:t>
                </a:r>
              </a:p>
            </p:txBody>
          </p:sp>
        </p:grpSp>
        <p:sp>
          <p:nvSpPr>
            <p:cNvPr id="62468" name="Rectangle 7"/>
            <p:cNvSpPr>
              <a:spLocks noChangeArrowheads="1"/>
            </p:cNvSpPr>
            <p:nvPr/>
          </p:nvSpPr>
          <p:spPr bwMode="auto">
            <a:xfrm>
              <a:off x="4838700" y="1876425"/>
              <a:ext cx="3810000" cy="3657600"/>
            </a:xfrm>
            <a:prstGeom prst="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  <a:path path="circle">
                <a:fillToRect l="100000" t="100000"/>
              </a:path>
            </a:gradFill>
            <a:ln w="28575">
              <a:noFill/>
              <a:miter lim="800000"/>
              <a:headEnd/>
              <a:tailEnd type="none" w="med" len="lg"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2469" name="Rectangle 8"/>
            <p:cNvSpPr>
              <a:spLocks noChangeArrowheads="1"/>
            </p:cNvSpPr>
            <p:nvPr/>
          </p:nvSpPr>
          <p:spPr bwMode="auto">
            <a:xfrm>
              <a:off x="4876800" y="1905000"/>
              <a:ext cx="1946275" cy="1333500"/>
            </a:xfrm>
            <a:prstGeom prst="rect">
              <a:avLst/>
            </a:prstGeom>
            <a:solidFill>
              <a:schemeClr val="folHlink"/>
            </a:solidFill>
            <a:ln w="28575">
              <a:noFill/>
              <a:miter lim="800000"/>
              <a:headEnd/>
              <a:tailEnd type="none" w="med" len="lg"/>
            </a:ln>
            <a:effectLst>
              <a:glow rad="101600">
                <a:srgbClr val="FF0000">
                  <a:alpha val="40000"/>
                </a:srgbClr>
              </a:glo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6572" name="Text Box 12"/>
            <p:cNvSpPr txBox="1">
              <a:spLocks noChangeArrowheads="1"/>
            </p:cNvSpPr>
            <p:nvPr/>
          </p:nvSpPr>
          <p:spPr bwMode="auto">
            <a:xfrm>
              <a:off x="4800600" y="5530850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0.0</a:t>
              </a:r>
            </a:p>
          </p:txBody>
        </p:sp>
        <p:sp>
          <p:nvSpPr>
            <p:cNvPr id="66573" name="Text Box 13"/>
            <p:cNvSpPr txBox="1">
              <a:spLocks noChangeArrowheads="1"/>
            </p:cNvSpPr>
            <p:nvPr/>
          </p:nvSpPr>
          <p:spPr bwMode="auto">
            <a:xfrm>
              <a:off x="6591300" y="5530850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0.5</a:t>
              </a:r>
            </a:p>
          </p:txBody>
        </p:sp>
        <p:sp>
          <p:nvSpPr>
            <p:cNvPr id="66574" name="Text Box 14"/>
            <p:cNvSpPr txBox="1">
              <a:spLocks noChangeArrowheads="1"/>
            </p:cNvSpPr>
            <p:nvPr/>
          </p:nvSpPr>
          <p:spPr bwMode="auto">
            <a:xfrm>
              <a:off x="5159375" y="5530850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0.1</a:t>
              </a:r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>
              <a:off x="5518150" y="5530850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0.2</a:t>
              </a:r>
            </a:p>
          </p:txBody>
        </p:sp>
        <p:sp>
          <p:nvSpPr>
            <p:cNvPr id="66576" name="Text Box 16"/>
            <p:cNvSpPr txBox="1">
              <a:spLocks noChangeArrowheads="1"/>
            </p:cNvSpPr>
            <p:nvPr/>
          </p:nvSpPr>
          <p:spPr bwMode="auto">
            <a:xfrm>
              <a:off x="5875338" y="5530850"/>
              <a:ext cx="4143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0.3</a:t>
              </a:r>
            </a:p>
          </p:txBody>
        </p:sp>
        <p:sp>
          <p:nvSpPr>
            <p:cNvPr id="66577" name="Text Box 17"/>
            <p:cNvSpPr txBox="1">
              <a:spLocks noChangeArrowheads="1"/>
            </p:cNvSpPr>
            <p:nvPr/>
          </p:nvSpPr>
          <p:spPr bwMode="auto">
            <a:xfrm>
              <a:off x="6234113" y="5530850"/>
              <a:ext cx="4143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0.4</a:t>
              </a:r>
            </a:p>
          </p:txBody>
        </p:sp>
        <p:sp>
          <p:nvSpPr>
            <p:cNvPr id="66578" name="Text Box 18"/>
            <p:cNvSpPr txBox="1">
              <a:spLocks noChangeArrowheads="1"/>
            </p:cNvSpPr>
            <p:nvPr/>
          </p:nvSpPr>
          <p:spPr bwMode="auto">
            <a:xfrm>
              <a:off x="6950075" y="5530850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0.6</a:t>
              </a:r>
            </a:p>
          </p:txBody>
        </p:sp>
        <p:sp>
          <p:nvSpPr>
            <p:cNvPr id="66579" name="Text Box 19"/>
            <p:cNvSpPr txBox="1">
              <a:spLocks noChangeArrowheads="1"/>
            </p:cNvSpPr>
            <p:nvPr/>
          </p:nvSpPr>
          <p:spPr bwMode="auto">
            <a:xfrm>
              <a:off x="7308850" y="5530850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0.7</a:t>
              </a:r>
            </a:p>
          </p:txBody>
        </p:sp>
        <p:sp>
          <p:nvSpPr>
            <p:cNvPr id="66580" name="Text Box 20"/>
            <p:cNvSpPr txBox="1">
              <a:spLocks noChangeArrowheads="1"/>
            </p:cNvSpPr>
            <p:nvPr/>
          </p:nvSpPr>
          <p:spPr bwMode="auto">
            <a:xfrm>
              <a:off x="7666038" y="5530850"/>
              <a:ext cx="4143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0.8</a:t>
              </a:r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8024813" y="5530850"/>
              <a:ext cx="4143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0.9</a:t>
              </a:r>
            </a:p>
          </p:txBody>
        </p:sp>
        <p:sp>
          <p:nvSpPr>
            <p:cNvPr id="66582" name="Text Box 22"/>
            <p:cNvSpPr txBox="1">
              <a:spLocks noChangeArrowheads="1"/>
            </p:cNvSpPr>
            <p:nvPr/>
          </p:nvSpPr>
          <p:spPr bwMode="auto">
            <a:xfrm>
              <a:off x="8382000" y="5530850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1.0</a:t>
              </a: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4419600" y="5181600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0.0</a:t>
              </a:r>
            </a:p>
          </p:txBody>
        </p:sp>
        <p:sp>
          <p:nvSpPr>
            <p:cNvPr id="66584" name="Text Box 24"/>
            <p:cNvSpPr txBox="1">
              <a:spLocks noChangeArrowheads="1"/>
            </p:cNvSpPr>
            <p:nvPr/>
          </p:nvSpPr>
          <p:spPr bwMode="auto">
            <a:xfrm>
              <a:off x="4419600" y="3543300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0.5</a:t>
              </a:r>
            </a:p>
          </p:txBody>
        </p: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4419600" y="4854575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0.1</a:t>
              </a:r>
            </a:p>
          </p:txBody>
        </p:sp>
        <p:sp>
          <p:nvSpPr>
            <p:cNvPr id="66586" name="Text Box 26"/>
            <p:cNvSpPr txBox="1">
              <a:spLocks noChangeArrowheads="1"/>
            </p:cNvSpPr>
            <p:nvPr/>
          </p:nvSpPr>
          <p:spPr bwMode="auto">
            <a:xfrm>
              <a:off x="4419600" y="4527550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0.2</a:t>
              </a:r>
            </a:p>
          </p:txBody>
        </p:sp>
        <p:sp>
          <p:nvSpPr>
            <p:cNvPr id="66587" name="Text Box 27"/>
            <p:cNvSpPr txBox="1">
              <a:spLocks noChangeArrowheads="1"/>
            </p:cNvSpPr>
            <p:nvPr/>
          </p:nvSpPr>
          <p:spPr bwMode="auto">
            <a:xfrm>
              <a:off x="4419600" y="4198938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0.3</a:t>
              </a:r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4419600" y="3871913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0.4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4419600" y="3216275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0.6</a:t>
              </a:r>
            </a:p>
          </p:txBody>
        </p:sp>
        <p:sp>
          <p:nvSpPr>
            <p:cNvPr id="66590" name="Text Box 30"/>
            <p:cNvSpPr txBox="1">
              <a:spLocks noChangeArrowheads="1"/>
            </p:cNvSpPr>
            <p:nvPr/>
          </p:nvSpPr>
          <p:spPr bwMode="auto">
            <a:xfrm>
              <a:off x="4419600" y="2889250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0.7</a:t>
              </a:r>
            </a:p>
          </p:txBody>
        </p:sp>
        <p:sp>
          <p:nvSpPr>
            <p:cNvPr id="66591" name="Text Box 31"/>
            <p:cNvSpPr txBox="1">
              <a:spLocks noChangeArrowheads="1"/>
            </p:cNvSpPr>
            <p:nvPr/>
          </p:nvSpPr>
          <p:spPr bwMode="auto">
            <a:xfrm>
              <a:off x="4419600" y="2560638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0.8</a:t>
              </a:r>
            </a:p>
          </p:txBody>
        </p:sp>
        <p:sp>
          <p:nvSpPr>
            <p:cNvPr id="66592" name="Text Box 32"/>
            <p:cNvSpPr txBox="1">
              <a:spLocks noChangeArrowheads="1"/>
            </p:cNvSpPr>
            <p:nvPr/>
          </p:nvSpPr>
          <p:spPr bwMode="auto">
            <a:xfrm>
              <a:off x="4419600" y="2233613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0.9</a:t>
              </a:r>
            </a:p>
          </p:txBody>
        </p:sp>
        <p:sp>
          <p:nvSpPr>
            <p:cNvPr id="66593" name="Text Box 33"/>
            <p:cNvSpPr txBox="1">
              <a:spLocks noChangeArrowheads="1"/>
            </p:cNvSpPr>
            <p:nvPr/>
          </p:nvSpPr>
          <p:spPr bwMode="auto">
            <a:xfrm>
              <a:off x="4419600" y="1905000"/>
              <a:ext cx="414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B2B2B2"/>
                  </a:solidFill>
                  <a:latin typeface="Arial Narrow" panose="020B0606020202030204" pitchFamily="34" charset="0"/>
                </a:rPr>
                <a:t>1.0</a:t>
              </a:r>
            </a:p>
          </p:txBody>
        </p:sp>
        <p:sp>
          <p:nvSpPr>
            <p:cNvPr id="66594" name="Text Box 34"/>
            <p:cNvSpPr txBox="1">
              <a:spLocks noChangeArrowheads="1"/>
            </p:cNvSpPr>
            <p:nvPr/>
          </p:nvSpPr>
          <p:spPr bwMode="auto">
            <a:xfrm>
              <a:off x="6629400" y="5775325"/>
              <a:ext cx="4175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1</a:t>
              </a:r>
            </a:p>
          </p:txBody>
        </p:sp>
        <p:sp>
          <p:nvSpPr>
            <p:cNvPr id="66595" name="Text Box 35"/>
            <p:cNvSpPr txBox="1">
              <a:spLocks noChangeArrowheads="1"/>
            </p:cNvSpPr>
            <p:nvPr/>
          </p:nvSpPr>
          <p:spPr bwMode="auto">
            <a:xfrm>
              <a:off x="4092575" y="3489325"/>
              <a:ext cx="4175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2</a:t>
              </a:r>
            </a:p>
          </p:txBody>
        </p:sp>
        <p:sp>
          <p:nvSpPr>
            <p:cNvPr id="66596" name="Text Box 101"/>
            <p:cNvSpPr txBox="1">
              <a:spLocks noChangeArrowheads="1"/>
            </p:cNvSpPr>
            <p:nvPr/>
          </p:nvSpPr>
          <p:spPr bwMode="auto">
            <a:xfrm>
              <a:off x="5473700" y="1193800"/>
              <a:ext cx="154781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Decision = </a:t>
              </a:r>
            </a:p>
            <a:p>
              <a:pPr eaLnBrk="1" hangingPunct="1"/>
              <a:r>
                <a:rPr lang="en-US" altLang="en-US" sz="1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Estimate = 0.70</a:t>
              </a:r>
            </a:p>
          </p:txBody>
        </p:sp>
        <p:sp>
          <p:nvSpPr>
            <p:cNvPr id="6" name="Oval 102"/>
            <p:cNvSpPr>
              <a:spLocks noChangeArrowheads="1"/>
            </p:cNvSpPr>
            <p:nvPr/>
          </p:nvSpPr>
          <p:spPr bwMode="auto">
            <a:xfrm>
              <a:off x="6591300" y="13081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6598" name="Line 106"/>
            <p:cNvSpPr>
              <a:spLocks noChangeShapeType="1"/>
            </p:cNvSpPr>
            <p:nvPr/>
          </p:nvSpPr>
          <p:spPr bwMode="auto">
            <a:xfrm>
              <a:off x="2286000" y="2214563"/>
              <a:ext cx="914400" cy="12954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Oval 142"/>
            <p:cNvSpPr>
              <a:spLocks noChangeArrowheads="1"/>
            </p:cNvSpPr>
            <p:nvPr/>
          </p:nvSpPr>
          <p:spPr bwMode="auto">
            <a:xfrm>
              <a:off x="2133600" y="2062163"/>
              <a:ext cx="381000" cy="38100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6600" name="Line 144"/>
            <p:cNvSpPr>
              <a:spLocks noChangeShapeType="1"/>
            </p:cNvSpPr>
            <p:nvPr/>
          </p:nvSpPr>
          <p:spPr bwMode="auto">
            <a:xfrm flipH="1">
              <a:off x="2590800" y="3509963"/>
              <a:ext cx="533400" cy="9906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0" name="Oval 145"/>
            <p:cNvSpPr>
              <a:spLocks noChangeArrowheads="1"/>
            </p:cNvSpPr>
            <p:nvPr/>
          </p:nvSpPr>
          <p:spPr bwMode="auto">
            <a:xfrm>
              <a:off x="2971800" y="3281363"/>
              <a:ext cx="381000" cy="381000"/>
            </a:xfrm>
            <a:prstGeom prst="ellipse">
              <a:avLst/>
            </a:prstGeom>
            <a:solidFill>
              <a:schemeClr val="hlink"/>
            </a:solidFill>
            <a:ln w="28575">
              <a:noFill/>
              <a:round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</a:endParaRPr>
            </a:p>
          </p:txBody>
        </p:sp>
        <p:sp>
          <p:nvSpPr>
            <p:cNvPr id="62511" name="Text Box 146"/>
            <p:cNvSpPr txBox="1">
              <a:spLocks noChangeArrowheads="1"/>
            </p:cNvSpPr>
            <p:nvPr/>
          </p:nvSpPr>
          <p:spPr bwMode="auto">
            <a:xfrm>
              <a:off x="2667000" y="4616450"/>
              <a:ext cx="515938" cy="336550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 type="none" w="med" len="lg"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chemeClr val="accent2"/>
                  </a:solidFill>
                  <a:latin typeface="Arial Narrow" pitchFamily="34" charset="0"/>
                </a:rPr>
                <a:t>70%</a:t>
              </a:r>
            </a:p>
          </p:txBody>
        </p:sp>
        <p:grpSp>
          <p:nvGrpSpPr>
            <p:cNvPr id="9" name="Group 147"/>
            <p:cNvGrpSpPr>
              <a:grpSpLocks/>
            </p:cNvGrpSpPr>
            <p:nvPr/>
          </p:nvGrpSpPr>
          <p:grpSpPr bwMode="auto">
            <a:xfrm flipH="1">
              <a:off x="2286000" y="4195763"/>
              <a:ext cx="533400" cy="649287"/>
              <a:chOff x="576" y="2496"/>
              <a:chExt cx="864" cy="11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2529" name="Freeform 148"/>
              <p:cNvSpPr>
                <a:spLocks/>
              </p:cNvSpPr>
              <p:nvPr/>
            </p:nvSpPr>
            <p:spPr bwMode="auto">
              <a:xfrm>
                <a:off x="600" y="2503"/>
                <a:ext cx="748" cy="1109"/>
              </a:xfrm>
              <a:custGeom>
                <a:avLst/>
                <a:gdLst>
                  <a:gd name="T0" fmla="*/ 21 w 1496"/>
                  <a:gd name="T1" fmla="*/ 0 h 2218"/>
                  <a:gd name="T2" fmla="*/ 21 w 1496"/>
                  <a:gd name="T3" fmla="*/ 1 h 2218"/>
                  <a:gd name="T4" fmla="*/ 20 w 1496"/>
                  <a:gd name="T5" fmla="*/ 4 h 2218"/>
                  <a:gd name="T6" fmla="*/ 21 w 1496"/>
                  <a:gd name="T7" fmla="*/ 9 h 2218"/>
                  <a:gd name="T8" fmla="*/ 23 w 1496"/>
                  <a:gd name="T9" fmla="*/ 15 h 2218"/>
                  <a:gd name="T10" fmla="*/ 23 w 1496"/>
                  <a:gd name="T11" fmla="*/ 20 h 2218"/>
                  <a:gd name="T12" fmla="*/ 22 w 1496"/>
                  <a:gd name="T13" fmla="*/ 26 h 2218"/>
                  <a:gd name="T14" fmla="*/ 12 w 1496"/>
                  <a:gd name="T15" fmla="*/ 27 h 2218"/>
                  <a:gd name="T16" fmla="*/ 12 w 1496"/>
                  <a:gd name="T17" fmla="*/ 30 h 2218"/>
                  <a:gd name="T18" fmla="*/ 10 w 1496"/>
                  <a:gd name="T19" fmla="*/ 35 h 2218"/>
                  <a:gd name="T20" fmla="*/ 9 w 1496"/>
                  <a:gd name="T21" fmla="*/ 35 h 2218"/>
                  <a:gd name="T22" fmla="*/ 9 w 1496"/>
                  <a:gd name="T23" fmla="*/ 34 h 2218"/>
                  <a:gd name="T24" fmla="*/ 10 w 1496"/>
                  <a:gd name="T25" fmla="*/ 31 h 2218"/>
                  <a:gd name="T26" fmla="*/ 11 w 1496"/>
                  <a:gd name="T27" fmla="*/ 29 h 2218"/>
                  <a:gd name="T28" fmla="*/ 10 w 1496"/>
                  <a:gd name="T29" fmla="*/ 27 h 2218"/>
                  <a:gd name="T30" fmla="*/ 5 w 1496"/>
                  <a:gd name="T31" fmla="*/ 27 h 2218"/>
                  <a:gd name="T32" fmla="*/ 0 w 1496"/>
                  <a:gd name="T33" fmla="*/ 20 h 2218"/>
                  <a:gd name="T34" fmla="*/ 1 w 1496"/>
                  <a:gd name="T35" fmla="*/ 14 h 2218"/>
                  <a:gd name="T36" fmla="*/ 1 w 1496"/>
                  <a:gd name="T37" fmla="*/ 14 h 2218"/>
                  <a:gd name="T38" fmla="*/ 6 w 1496"/>
                  <a:gd name="T39" fmla="*/ 9 h 2218"/>
                  <a:gd name="T40" fmla="*/ 6 w 1496"/>
                  <a:gd name="T41" fmla="*/ 9 h 2218"/>
                  <a:gd name="T42" fmla="*/ 11 w 1496"/>
                  <a:gd name="T43" fmla="*/ 5 h 2218"/>
                  <a:gd name="T44" fmla="*/ 12 w 1496"/>
                  <a:gd name="T45" fmla="*/ 5 h 2218"/>
                  <a:gd name="T46" fmla="*/ 14 w 1496"/>
                  <a:gd name="T47" fmla="*/ 3 h 2218"/>
                  <a:gd name="T48" fmla="*/ 18 w 1496"/>
                  <a:gd name="T49" fmla="*/ 3 h 2218"/>
                  <a:gd name="T50" fmla="*/ 21 w 1496"/>
                  <a:gd name="T51" fmla="*/ 0 h 2218"/>
                  <a:gd name="T52" fmla="*/ 21 w 1496"/>
                  <a:gd name="T53" fmla="*/ 0 h 22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496"/>
                  <a:gd name="T82" fmla="*/ 0 h 2218"/>
                  <a:gd name="T83" fmla="*/ 1496 w 1496"/>
                  <a:gd name="T84" fmla="*/ 2218 h 221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496" h="2218">
                    <a:moveTo>
                      <a:pt x="1304" y="0"/>
                    </a:moveTo>
                    <a:lnTo>
                      <a:pt x="1338" y="78"/>
                    </a:lnTo>
                    <a:lnTo>
                      <a:pt x="1279" y="291"/>
                    </a:lnTo>
                    <a:lnTo>
                      <a:pt x="1309" y="521"/>
                    </a:lnTo>
                    <a:lnTo>
                      <a:pt x="1433" y="1002"/>
                    </a:lnTo>
                    <a:lnTo>
                      <a:pt x="1496" y="1298"/>
                    </a:lnTo>
                    <a:lnTo>
                      <a:pt x="1395" y="1692"/>
                    </a:lnTo>
                    <a:lnTo>
                      <a:pt x="752" y="1787"/>
                    </a:lnTo>
                    <a:lnTo>
                      <a:pt x="733" y="1981"/>
                    </a:lnTo>
                    <a:lnTo>
                      <a:pt x="610" y="2218"/>
                    </a:lnTo>
                    <a:lnTo>
                      <a:pt x="547" y="2205"/>
                    </a:lnTo>
                    <a:lnTo>
                      <a:pt x="534" y="2121"/>
                    </a:lnTo>
                    <a:lnTo>
                      <a:pt x="636" y="1986"/>
                    </a:lnTo>
                    <a:lnTo>
                      <a:pt x="642" y="1889"/>
                    </a:lnTo>
                    <a:lnTo>
                      <a:pt x="604" y="1749"/>
                    </a:lnTo>
                    <a:lnTo>
                      <a:pt x="277" y="1730"/>
                    </a:lnTo>
                    <a:lnTo>
                      <a:pt x="0" y="1338"/>
                    </a:lnTo>
                    <a:lnTo>
                      <a:pt x="32" y="920"/>
                    </a:lnTo>
                    <a:lnTo>
                      <a:pt x="89" y="920"/>
                    </a:lnTo>
                    <a:lnTo>
                      <a:pt x="321" y="578"/>
                    </a:lnTo>
                    <a:lnTo>
                      <a:pt x="444" y="572"/>
                    </a:lnTo>
                    <a:lnTo>
                      <a:pt x="693" y="361"/>
                    </a:lnTo>
                    <a:lnTo>
                      <a:pt x="764" y="380"/>
                    </a:lnTo>
                    <a:lnTo>
                      <a:pt x="950" y="253"/>
                    </a:lnTo>
                    <a:lnTo>
                      <a:pt x="1093" y="226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30" name="Freeform 149"/>
              <p:cNvSpPr>
                <a:spLocks/>
              </p:cNvSpPr>
              <p:nvPr/>
            </p:nvSpPr>
            <p:spPr bwMode="auto">
              <a:xfrm>
                <a:off x="1072" y="2646"/>
                <a:ext cx="110" cy="174"/>
              </a:xfrm>
              <a:custGeom>
                <a:avLst/>
                <a:gdLst>
                  <a:gd name="T0" fmla="*/ 3 w 221"/>
                  <a:gd name="T1" fmla="*/ 1 h 348"/>
                  <a:gd name="T2" fmla="*/ 2 w 221"/>
                  <a:gd name="T3" fmla="*/ 1 h 348"/>
                  <a:gd name="T4" fmla="*/ 2 w 221"/>
                  <a:gd name="T5" fmla="*/ 1 h 348"/>
                  <a:gd name="T6" fmla="*/ 2 w 221"/>
                  <a:gd name="T7" fmla="*/ 1 h 348"/>
                  <a:gd name="T8" fmla="*/ 2 w 221"/>
                  <a:gd name="T9" fmla="*/ 1 h 348"/>
                  <a:gd name="T10" fmla="*/ 2 w 221"/>
                  <a:gd name="T11" fmla="*/ 3 h 348"/>
                  <a:gd name="T12" fmla="*/ 2 w 221"/>
                  <a:gd name="T13" fmla="*/ 3 h 348"/>
                  <a:gd name="T14" fmla="*/ 2 w 221"/>
                  <a:gd name="T15" fmla="*/ 3 h 348"/>
                  <a:gd name="T16" fmla="*/ 2 w 221"/>
                  <a:gd name="T17" fmla="*/ 3 h 348"/>
                  <a:gd name="T18" fmla="*/ 1 w 221"/>
                  <a:gd name="T19" fmla="*/ 3 h 348"/>
                  <a:gd name="T20" fmla="*/ 1 w 221"/>
                  <a:gd name="T21" fmla="*/ 3 h 348"/>
                  <a:gd name="T22" fmla="*/ 1 w 221"/>
                  <a:gd name="T23" fmla="*/ 3 h 348"/>
                  <a:gd name="T24" fmla="*/ 1 w 221"/>
                  <a:gd name="T25" fmla="*/ 3 h 348"/>
                  <a:gd name="T26" fmla="*/ 1 w 221"/>
                  <a:gd name="T27" fmla="*/ 3 h 348"/>
                  <a:gd name="T28" fmla="*/ 1 w 221"/>
                  <a:gd name="T29" fmla="*/ 3 h 348"/>
                  <a:gd name="T30" fmla="*/ 1 w 221"/>
                  <a:gd name="T31" fmla="*/ 3 h 348"/>
                  <a:gd name="T32" fmla="*/ 1 w 221"/>
                  <a:gd name="T33" fmla="*/ 5 h 348"/>
                  <a:gd name="T34" fmla="*/ 0 w 221"/>
                  <a:gd name="T35" fmla="*/ 5 h 348"/>
                  <a:gd name="T36" fmla="*/ 0 w 221"/>
                  <a:gd name="T37" fmla="*/ 5 h 348"/>
                  <a:gd name="T38" fmla="*/ 0 w 221"/>
                  <a:gd name="T39" fmla="*/ 5 h 348"/>
                  <a:gd name="T40" fmla="*/ 0 w 221"/>
                  <a:gd name="T41" fmla="*/ 5 h 348"/>
                  <a:gd name="T42" fmla="*/ 0 w 221"/>
                  <a:gd name="T43" fmla="*/ 5 h 348"/>
                  <a:gd name="T44" fmla="*/ 0 w 221"/>
                  <a:gd name="T45" fmla="*/ 5 h 348"/>
                  <a:gd name="T46" fmla="*/ 0 w 221"/>
                  <a:gd name="T47" fmla="*/ 5 h 348"/>
                  <a:gd name="T48" fmla="*/ 0 w 221"/>
                  <a:gd name="T49" fmla="*/ 5 h 348"/>
                  <a:gd name="T50" fmla="*/ 0 w 221"/>
                  <a:gd name="T51" fmla="*/ 5 h 348"/>
                  <a:gd name="T52" fmla="*/ 0 w 221"/>
                  <a:gd name="T53" fmla="*/ 5 h 348"/>
                  <a:gd name="T54" fmla="*/ 0 w 221"/>
                  <a:gd name="T55" fmla="*/ 5 h 348"/>
                  <a:gd name="T56" fmla="*/ 0 w 221"/>
                  <a:gd name="T57" fmla="*/ 5 h 348"/>
                  <a:gd name="T58" fmla="*/ 0 w 221"/>
                  <a:gd name="T59" fmla="*/ 5 h 348"/>
                  <a:gd name="T60" fmla="*/ 0 w 221"/>
                  <a:gd name="T61" fmla="*/ 5 h 348"/>
                  <a:gd name="T62" fmla="*/ 0 w 221"/>
                  <a:gd name="T63" fmla="*/ 5 h 348"/>
                  <a:gd name="T64" fmla="*/ 0 w 221"/>
                  <a:gd name="T65" fmla="*/ 3 h 348"/>
                  <a:gd name="T66" fmla="*/ 0 w 221"/>
                  <a:gd name="T67" fmla="*/ 3 h 348"/>
                  <a:gd name="T68" fmla="*/ 0 w 221"/>
                  <a:gd name="T69" fmla="*/ 3 h 348"/>
                  <a:gd name="T70" fmla="*/ 0 w 221"/>
                  <a:gd name="T71" fmla="*/ 3 h 348"/>
                  <a:gd name="T72" fmla="*/ 0 w 221"/>
                  <a:gd name="T73" fmla="*/ 3 h 348"/>
                  <a:gd name="T74" fmla="*/ 0 w 221"/>
                  <a:gd name="T75" fmla="*/ 3 h 348"/>
                  <a:gd name="T76" fmla="*/ 0 w 221"/>
                  <a:gd name="T77" fmla="*/ 3 h 348"/>
                  <a:gd name="T78" fmla="*/ 0 w 221"/>
                  <a:gd name="T79" fmla="*/ 3 h 348"/>
                  <a:gd name="T80" fmla="*/ 0 w 221"/>
                  <a:gd name="T81" fmla="*/ 3 h 348"/>
                  <a:gd name="T82" fmla="*/ 0 w 221"/>
                  <a:gd name="T83" fmla="*/ 1 h 348"/>
                  <a:gd name="T84" fmla="*/ 0 w 221"/>
                  <a:gd name="T85" fmla="*/ 1 h 348"/>
                  <a:gd name="T86" fmla="*/ 0 w 221"/>
                  <a:gd name="T87" fmla="*/ 1 h 348"/>
                  <a:gd name="T88" fmla="*/ 0 w 221"/>
                  <a:gd name="T89" fmla="*/ 1 h 348"/>
                  <a:gd name="T90" fmla="*/ 0 w 221"/>
                  <a:gd name="T91" fmla="*/ 1 h 348"/>
                  <a:gd name="T92" fmla="*/ 0 w 221"/>
                  <a:gd name="T93" fmla="*/ 1 h 348"/>
                  <a:gd name="T94" fmla="*/ 1 w 221"/>
                  <a:gd name="T95" fmla="*/ 1 h 348"/>
                  <a:gd name="T96" fmla="*/ 1 w 221"/>
                  <a:gd name="T97" fmla="*/ 1 h 348"/>
                  <a:gd name="T98" fmla="*/ 1 w 221"/>
                  <a:gd name="T99" fmla="*/ 1 h 348"/>
                  <a:gd name="T100" fmla="*/ 1 w 221"/>
                  <a:gd name="T101" fmla="*/ 1 h 348"/>
                  <a:gd name="T102" fmla="*/ 1 w 221"/>
                  <a:gd name="T103" fmla="*/ 1 h 348"/>
                  <a:gd name="T104" fmla="*/ 2 w 221"/>
                  <a:gd name="T105" fmla="*/ 1 h 348"/>
                  <a:gd name="T106" fmla="*/ 2 w 221"/>
                  <a:gd name="T107" fmla="*/ 1 h 348"/>
                  <a:gd name="T108" fmla="*/ 2 w 221"/>
                  <a:gd name="T109" fmla="*/ 1 h 348"/>
                  <a:gd name="T110" fmla="*/ 2 w 221"/>
                  <a:gd name="T111" fmla="*/ 1 h 348"/>
                  <a:gd name="T112" fmla="*/ 2 w 221"/>
                  <a:gd name="T113" fmla="*/ 1 h 348"/>
                  <a:gd name="T114" fmla="*/ 3 w 221"/>
                  <a:gd name="T115" fmla="*/ 1 h 348"/>
                  <a:gd name="T116" fmla="*/ 3 w 221"/>
                  <a:gd name="T117" fmla="*/ 1 h 348"/>
                  <a:gd name="T118" fmla="*/ 3 w 221"/>
                  <a:gd name="T119" fmla="*/ 0 h 348"/>
                  <a:gd name="T120" fmla="*/ 3 w 221"/>
                  <a:gd name="T121" fmla="*/ 1 h 34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21"/>
                  <a:gd name="T184" fmla="*/ 0 h 348"/>
                  <a:gd name="T185" fmla="*/ 221 w 221"/>
                  <a:gd name="T186" fmla="*/ 348 h 34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21" h="348">
                    <a:moveTo>
                      <a:pt x="198" y="63"/>
                    </a:moveTo>
                    <a:lnTo>
                      <a:pt x="196" y="65"/>
                    </a:lnTo>
                    <a:lnTo>
                      <a:pt x="194" y="69"/>
                    </a:lnTo>
                    <a:lnTo>
                      <a:pt x="192" y="71"/>
                    </a:lnTo>
                    <a:lnTo>
                      <a:pt x="189" y="76"/>
                    </a:lnTo>
                    <a:lnTo>
                      <a:pt x="187" y="82"/>
                    </a:lnTo>
                    <a:lnTo>
                      <a:pt x="183" y="88"/>
                    </a:lnTo>
                    <a:lnTo>
                      <a:pt x="181" y="90"/>
                    </a:lnTo>
                    <a:lnTo>
                      <a:pt x="177" y="92"/>
                    </a:lnTo>
                    <a:lnTo>
                      <a:pt x="175" y="95"/>
                    </a:lnTo>
                    <a:lnTo>
                      <a:pt x="173" y="101"/>
                    </a:lnTo>
                    <a:lnTo>
                      <a:pt x="171" y="103"/>
                    </a:lnTo>
                    <a:lnTo>
                      <a:pt x="170" y="109"/>
                    </a:lnTo>
                    <a:lnTo>
                      <a:pt x="166" y="112"/>
                    </a:lnTo>
                    <a:lnTo>
                      <a:pt x="164" y="116"/>
                    </a:lnTo>
                    <a:lnTo>
                      <a:pt x="160" y="122"/>
                    </a:lnTo>
                    <a:lnTo>
                      <a:pt x="156" y="128"/>
                    </a:lnTo>
                    <a:lnTo>
                      <a:pt x="154" y="133"/>
                    </a:lnTo>
                    <a:lnTo>
                      <a:pt x="150" y="139"/>
                    </a:lnTo>
                    <a:lnTo>
                      <a:pt x="145" y="145"/>
                    </a:lnTo>
                    <a:lnTo>
                      <a:pt x="143" y="149"/>
                    </a:lnTo>
                    <a:lnTo>
                      <a:pt x="139" y="152"/>
                    </a:lnTo>
                    <a:lnTo>
                      <a:pt x="137" y="156"/>
                    </a:lnTo>
                    <a:lnTo>
                      <a:pt x="135" y="160"/>
                    </a:lnTo>
                    <a:lnTo>
                      <a:pt x="133" y="164"/>
                    </a:lnTo>
                    <a:lnTo>
                      <a:pt x="131" y="166"/>
                    </a:lnTo>
                    <a:lnTo>
                      <a:pt x="130" y="169"/>
                    </a:lnTo>
                    <a:lnTo>
                      <a:pt x="126" y="173"/>
                    </a:lnTo>
                    <a:lnTo>
                      <a:pt x="124" y="177"/>
                    </a:lnTo>
                    <a:lnTo>
                      <a:pt x="120" y="179"/>
                    </a:lnTo>
                    <a:lnTo>
                      <a:pt x="118" y="185"/>
                    </a:lnTo>
                    <a:lnTo>
                      <a:pt x="116" y="188"/>
                    </a:lnTo>
                    <a:lnTo>
                      <a:pt x="114" y="190"/>
                    </a:lnTo>
                    <a:lnTo>
                      <a:pt x="111" y="194"/>
                    </a:lnTo>
                    <a:lnTo>
                      <a:pt x="109" y="198"/>
                    </a:lnTo>
                    <a:lnTo>
                      <a:pt x="107" y="202"/>
                    </a:lnTo>
                    <a:lnTo>
                      <a:pt x="105" y="206"/>
                    </a:lnTo>
                    <a:lnTo>
                      <a:pt x="101" y="209"/>
                    </a:lnTo>
                    <a:lnTo>
                      <a:pt x="99" y="213"/>
                    </a:lnTo>
                    <a:lnTo>
                      <a:pt x="95" y="217"/>
                    </a:lnTo>
                    <a:lnTo>
                      <a:pt x="93" y="221"/>
                    </a:lnTo>
                    <a:lnTo>
                      <a:pt x="90" y="225"/>
                    </a:lnTo>
                    <a:lnTo>
                      <a:pt x="88" y="228"/>
                    </a:lnTo>
                    <a:lnTo>
                      <a:pt x="86" y="232"/>
                    </a:lnTo>
                    <a:lnTo>
                      <a:pt x="82" y="236"/>
                    </a:lnTo>
                    <a:lnTo>
                      <a:pt x="78" y="240"/>
                    </a:lnTo>
                    <a:lnTo>
                      <a:pt x="76" y="244"/>
                    </a:lnTo>
                    <a:lnTo>
                      <a:pt x="74" y="247"/>
                    </a:lnTo>
                    <a:lnTo>
                      <a:pt x="73" y="251"/>
                    </a:lnTo>
                    <a:lnTo>
                      <a:pt x="69" y="255"/>
                    </a:lnTo>
                    <a:lnTo>
                      <a:pt x="67" y="259"/>
                    </a:lnTo>
                    <a:lnTo>
                      <a:pt x="63" y="263"/>
                    </a:lnTo>
                    <a:lnTo>
                      <a:pt x="61" y="266"/>
                    </a:lnTo>
                    <a:lnTo>
                      <a:pt x="57" y="270"/>
                    </a:lnTo>
                    <a:lnTo>
                      <a:pt x="55" y="274"/>
                    </a:lnTo>
                    <a:lnTo>
                      <a:pt x="54" y="278"/>
                    </a:lnTo>
                    <a:lnTo>
                      <a:pt x="52" y="282"/>
                    </a:lnTo>
                    <a:lnTo>
                      <a:pt x="48" y="283"/>
                    </a:lnTo>
                    <a:lnTo>
                      <a:pt x="46" y="287"/>
                    </a:lnTo>
                    <a:lnTo>
                      <a:pt x="44" y="291"/>
                    </a:lnTo>
                    <a:lnTo>
                      <a:pt x="42" y="295"/>
                    </a:lnTo>
                    <a:lnTo>
                      <a:pt x="38" y="297"/>
                    </a:lnTo>
                    <a:lnTo>
                      <a:pt x="36" y="301"/>
                    </a:lnTo>
                    <a:lnTo>
                      <a:pt x="35" y="304"/>
                    </a:lnTo>
                    <a:lnTo>
                      <a:pt x="33" y="308"/>
                    </a:lnTo>
                    <a:lnTo>
                      <a:pt x="29" y="312"/>
                    </a:lnTo>
                    <a:lnTo>
                      <a:pt x="25" y="318"/>
                    </a:lnTo>
                    <a:lnTo>
                      <a:pt x="21" y="323"/>
                    </a:lnTo>
                    <a:lnTo>
                      <a:pt x="17" y="329"/>
                    </a:lnTo>
                    <a:lnTo>
                      <a:pt x="14" y="331"/>
                    </a:lnTo>
                    <a:lnTo>
                      <a:pt x="12" y="335"/>
                    </a:lnTo>
                    <a:lnTo>
                      <a:pt x="10" y="339"/>
                    </a:lnTo>
                    <a:lnTo>
                      <a:pt x="10" y="342"/>
                    </a:lnTo>
                    <a:lnTo>
                      <a:pt x="6" y="346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2"/>
                    </a:lnTo>
                    <a:lnTo>
                      <a:pt x="4" y="340"/>
                    </a:lnTo>
                    <a:lnTo>
                      <a:pt x="4" y="335"/>
                    </a:lnTo>
                    <a:lnTo>
                      <a:pt x="2" y="331"/>
                    </a:lnTo>
                    <a:lnTo>
                      <a:pt x="0" y="327"/>
                    </a:lnTo>
                    <a:lnTo>
                      <a:pt x="0" y="320"/>
                    </a:lnTo>
                    <a:lnTo>
                      <a:pt x="0" y="31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4"/>
                    </a:lnTo>
                    <a:lnTo>
                      <a:pt x="0" y="301"/>
                    </a:lnTo>
                    <a:lnTo>
                      <a:pt x="0" y="297"/>
                    </a:lnTo>
                    <a:lnTo>
                      <a:pt x="0" y="293"/>
                    </a:lnTo>
                    <a:lnTo>
                      <a:pt x="0" y="289"/>
                    </a:lnTo>
                    <a:lnTo>
                      <a:pt x="0" y="283"/>
                    </a:lnTo>
                    <a:lnTo>
                      <a:pt x="0" y="278"/>
                    </a:lnTo>
                    <a:lnTo>
                      <a:pt x="0" y="272"/>
                    </a:lnTo>
                    <a:lnTo>
                      <a:pt x="2" y="268"/>
                    </a:lnTo>
                    <a:lnTo>
                      <a:pt x="2" y="264"/>
                    </a:lnTo>
                    <a:lnTo>
                      <a:pt x="4" y="259"/>
                    </a:lnTo>
                    <a:lnTo>
                      <a:pt x="4" y="253"/>
                    </a:lnTo>
                    <a:lnTo>
                      <a:pt x="6" y="247"/>
                    </a:lnTo>
                    <a:lnTo>
                      <a:pt x="6" y="245"/>
                    </a:lnTo>
                    <a:lnTo>
                      <a:pt x="6" y="242"/>
                    </a:lnTo>
                    <a:lnTo>
                      <a:pt x="6" y="238"/>
                    </a:lnTo>
                    <a:lnTo>
                      <a:pt x="8" y="234"/>
                    </a:lnTo>
                    <a:lnTo>
                      <a:pt x="10" y="228"/>
                    </a:lnTo>
                    <a:lnTo>
                      <a:pt x="10" y="223"/>
                    </a:lnTo>
                    <a:lnTo>
                      <a:pt x="12" y="219"/>
                    </a:lnTo>
                    <a:lnTo>
                      <a:pt x="12" y="217"/>
                    </a:lnTo>
                    <a:lnTo>
                      <a:pt x="12" y="211"/>
                    </a:lnTo>
                    <a:lnTo>
                      <a:pt x="14" y="209"/>
                    </a:lnTo>
                    <a:lnTo>
                      <a:pt x="16" y="204"/>
                    </a:lnTo>
                    <a:lnTo>
                      <a:pt x="17" y="198"/>
                    </a:lnTo>
                    <a:lnTo>
                      <a:pt x="17" y="194"/>
                    </a:lnTo>
                    <a:lnTo>
                      <a:pt x="19" y="190"/>
                    </a:lnTo>
                    <a:lnTo>
                      <a:pt x="19" y="188"/>
                    </a:lnTo>
                    <a:lnTo>
                      <a:pt x="21" y="185"/>
                    </a:lnTo>
                    <a:lnTo>
                      <a:pt x="23" y="179"/>
                    </a:lnTo>
                    <a:lnTo>
                      <a:pt x="25" y="173"/>
                    </a:lnTo>
                    <a:lnTo>
                      <a:pt x="25" y="166"/>
                    </a:lnTo>
                    <a:lnTo>
                      <a:pt x="29" y="160"/>
                    </a:lnTo>
                    <a:lnTo>
                      <a:pt x="31" y="154"/>
                    </a:lnTo>
                    <a:lnTo>
                      <a:pt x="33" y="149"/>
                    </a:lnTo>
                    <a:lnTo>
                      <a:pt x="33" y="145"/>
                    </a:lnTo>
                    <a:lnTo>
                      <a:pt x="36" y="139"/>
                    </a:lnTo>
                    <a:lnTo>
                      <a:pt x="36" y="133"/>
                    </a:lnTo>
                    <a:lnTo>
                      <a:pt x="38" y="130"/>
                    </a:lnTo>
                    <a:lnTo>
                      <a:pt x="40" y="126"/>
                    </a:lnTo>
                    <a:lnTo>
                      <a:pt x="42" y="122"/>
                    </a:lnTo>
                    <a:lnTo>
                      <a:pt x="42" y="116"/>
                    </a:lnTo>
                    <a:lnTo>
                      <a:pt x="44" y="114"/>
                    </a:lnTo>
                    <a:lnTo>
                      <a:pt x="44" y="111"/>
                    </a:lnTo>
                    <a:lnTo>
                      <a:pt x="46" y="109"/>
                    </a:lnTo>
                    <a:lnTo>
                      <a:pt x="48" y="107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2" y="99"/>
                    </a:lnTo>
                    <a:lnTo>
                      <a:pt x="54" y="97"/>
                    </a:lnTo>
                    <a:lnTo>
                      <a:pt x="55" y="95"/>
                    </a:lnTo>
                    <a:lnTo>
                      <a:pt x="57" y="93"/>
                    </a:lnTo>
                    <a:lnTo>
                      <a:pt x="61" y="92"/>
                    </a:lnTo>
                    <a:lnTo>
                      <a:pt x="63" y="90"/>
                    </a:lnTo>
                    <a:lnTo>
                      <a:pt x="67" y="86"/>
                    </a:lnTo>
                    <a:lnTo>
                      <a:pt x="73" y="84"/>
                    </a:lnTo>
                    <a:lnTo>
                      <a:pt x="76" y="80"/>
                    </a:lnTo>
                    <a:lnTo>
                      <a:pt x="82" y="76"/>
                    </a:lnTo>
                    <a:lnTo>
                      <a:pt x="86" y="74"/>
                    </a:lnTo>
                    <a:lnTo>
                      <a:pt x="88" y="72"/>
                    </a:lnTo>
                    <a:lnTo>
                      <a:pt x="92" y="71"/>
                    </a:lnTo>
                    <a:lnTo>
                      <a:pt x="93" y="69"/>
                    </a:lnTo>
                    <a:lnTo>
                      <a:pt x="99" y="67"/>
                    </a:lnTo>
                    <a:lnTo>
                      <a:pt x="101" y="65"/>
                    </a:lnTo>
                    <a:lnTo>
                      <a:pt x="105" y="63"/>
                    </a:lnTo>
                    <a:lnTo>
                      <a:pt x="111" y="61"/>
                    </a:lnTo>
                    <a:lnTo>
                      <a:pt x="114" y="57"/>
                    </a:lnTo>
                    <a:lnTo>
                      <a:pt x="118" y="55"/>
                    </a:lnTo>
                    <a:lnTo>
                      <a:pt x="122" y="52"/>
                    </a:lnTo>
                    <a:lnTo>
                      <a:pt x="126" y="50"/>
                    </a:lnTo>
                    <a:lnTo>
                      <a:pt x="131" y="48"/>
                    </a:lnTo>
                    <a:lnTo>
                      <a:pt x="135" y="46"/>
                    </a:lnTo>
                    <a:lnTo>
                      <a:pt x="139" y="42"/>
                    </a:lnTo>
                    <a:lnTo>
                      <a:pt x="145" y="40"/>
                    </a:lnTo>
                    <a:lnTo>
                      <a:pt x="150" y="38"/>
                    </a:lnTo>
                    <a:lnTo>
                      <a:pt x="154" y="34"/>
                    </a:lnTo>
                    <a:lnTo>
                      <a:pt x="158" y="33"/>
                    </a:lnTo>
                    <a:lnTo>
                      <a:pt x="164" y="29"/>
                    </a:lnTo>
                    <a:lnTo>
                      <a:pt x="168" y="27"/>
                    </a:lnTo>
                    <a:lnTo>
                      <a:pt x="173" y="25"/>
                    </a:lnTo>
                    <a:lnTo>
                      <a:pt x="177" y="21"/>
                    </a:lnTo>
                    <a:lnTo>
                      <a:pt x="181" y="21"/>
                    </a:lnTo>
                    <a:lnTo>
                      <a:pt x="185" y="19"/>
                    </a:lnTo>
                    <a:lnTo>
                      <a:pt x="189" y="15"/>
                    </a:lnTo>
                    <a:lnTo>
                      <a:pt x="192" y="14"/>
                    </a:lnTo>
                    <a:lnTo>
                      <a:pt x="196" y="14"/>
                    </a:lnTo>
                    <a:lnTo>
                      <a:pt x="200" y="10"/>
                    </a:lnTo>
                    <a:lnTo>
                      <a:pt x="204" y="8"/>
                    </a:lnTo>
                    <a:lnTo>
                      <a:pt x="206" y="8"/>
                    </a:lnTo>
                    <a:lnTo>
                      <a:pt x="209" y="6"/>
                    </a:lnTo>
                    <a:lnTo>
                      <a:pt x="215" y="2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198" y="63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31" name="Freeform 150"/>
              <p:cNvSpPr>
                <a:spLocks/>
              </p:cNvSpPr>
              <p:nvPr/>
            </p:nvSpPr>
            <p:spPr bwMode="auto">
              <a:xfrm>
                <a:off x="951" y="2704"/>
                <a:ext cx="130" cy="307"/>
              </a:xfrm>
              <a:custGeom>
                <a:avLst/>
                <a:gdLst>
                  <a:gd name="T0" fmla="*/ 4 w 258"/>
                  <a:gd name="T1" fmla="*/ 1 h 614"/>
                  <a:gd name="T2" fmla="*/ 4 w 258"/>
                  <a:gd name="T3" fmla="*/ 1 h 614"/>
                  <a:gd name="T4" fmla="*/ 3 w 258"/>
                  <a:gd name="T5" fmla="*/ 1 h 614"/>
                  <a:gd name="T6" fmla="*/ 3 w 258"/>
                  <a:gd name="T7" fmla="*/ 1 h 614"/>
                  <a:gd name="T8" fmla="*/ 3 w 258"/>
                  <a:gd name="T9" fmla="*/ 1 h 614"/>
                  <a:gd name="T10" fmla="*/ 2 w 258"/>
                  <a:gd name="T11" fmla="*/ 1 h 614"/>
                  <a:gd name="T12" fmla="*/ 2 w 258"/>
                  <a:gd name="T13" fmla="*/ 1 h 614"/>
                  <a:gd name="T14" fmla="*/ 2 w 258"/>
                  <a:gd name="T15" fmla="*/ 2 h 614"/>
                  <a:gd name="T16" fmla="*/ 1 w 258"/>
                  <a:gd name="T17" fmla="*/ 2 h 614"/>
                  <a:gd name="T18" fmla="*/ 1 w 258"/>
                  <a:gd name="T19" fmla="*/ 2 h 614"/>
                  <a:gd name="T20" fmla="*/ 1 w 258"/>
                  <a:gd name="T21" fmla="*/ 2 h 614"/>
                  <a:gd name="T22" fmla="*/ 1 w 258"/>
                  <a:gd name="T23" fmla="*/ 3 h 614"/>
                  <a:gd name="T24" fmla="*/ 1 w 258"/>
                  <a:gd name="T25" fmla="*/ 3 h 614"/>
                  <a:gd name="T26" fmla="*/ 1 w 258"/>
                  <a:gd name="T27" fmla="*/ 3 h 614"/>
                  <a:gd name="T28" fmla="*/ 1 w 258"/>
                  <a:gd name="T29" fmla="*/ 5 h 614"/>
                  <a:gd name="T30" fmla="*/ 0 w 258"/>
                  <a:gd name="T31" fmla="*/ 5 h 614"/>
                  <a:gd name="T32" fmla="*/ 0 w 258"/>
                  <a:gd name="T33" fmla="*/ 5 h 614"/>
                  <a:gd name="T34" fmla="*/ 0 w 258"/>
                  <a:gd name="T35" fmla="*/ 5 h 614"/>
                  <a:gd name="T36" fmla="*/ 0 w 258"/>
                  <a:gd name="T37" fmla="*/ 5 h 614"/>
                  <a:gd name="T38" fmla="*/ 1 w 258"/>
                  <a:gd name="T39" fmla="*/ 5 h 614"/>
                  <a:gd name="T40" fmla="*/ 1 w 258"/>
                  <a:gd name="T41" fmla="*/ 6 h 614"/>
                  <a:gd name="T42" fmla="*/ 1 w 258"/>
                  <a:gd name="T43" fmla="*/ 6 h 614"/>
                  <a:gd name="T44" fmla="*/ 1 w 258"/>
                  <a:gd name="T45" fmla="*/ 6 h 614"/>
                  <a:gd name="T46" fmla="*/ 1 w 258"/>
                  <a:gd name="T47" fmla="*/ 7 h 614"/>
                  <a:gd name="T48" fmla="*/ 1 w 258"/>
                  <a:gd name="T49" fmla="*/ 7 h 614"/>
                  <a:gd name="T50" fmla="*/ 1 w 258"/>
                  <a:gd name="T51" fmla="*/ 9 h 614"/>
                  <a:gd name="T52" fmla="*/ 1 w 258"/>
                  <a:gd name="T53" fmla="*/ 9 h 614"/>
                  <a:gd name="T54" fmla="*/ 2 w 258"/>
                  <a:gd name="T55" fmla="*/ 10 h 614"/>
                  <a:gd name="T56" fmla="*/ 2 w 258"/>
                  <a:gd name="T57" fmla="*/ 10 h 614"/>
                  <a:gd name="T58" fmla="*/ 2 w 258"/>
                  <a:gd name="T59" fmla="*/ 10 h 614"/>
                  <a:gd name="T60" fmla="*/ 2 w 258"/>
                  <a:gd name="T61" fmla="*/ 10 h 614"/>
                  <a:gd name="T62" fmla="*/ 2 w 258"/>
                  <a:gd name="T63" fmla="*/ 9 h 614"/>
                  <a:gd name="T64" fmla="*/ 2 w 258"/>
                  <a:gd name="T65" fmla="*/ 9 h 614"/>
                  <a:gd name="T66" fmla="*/ 2 w 258"/>
                  <a:gd name="T67" fmla="*/ 7 h 614"/>
                  <a:gd name="T68" fmla="*/ 2 w 258"/>
                  <a:gd name="T69" fmla="*/ 7 h 614"/>
                  <a:gd name="T70" fmla="*/ 3 w 258"/>
                  <a:gd name="T71" fmla="*/ 7 h 614"/>
                  <a:gd name="T72" fmla="*/ 3 w 258"/>
                  <a:gd name="T73" fmla="*/ 6 h 614"/>
                  <a:gd name="T74" fmla="*/ 3 w 258"/>
                  <a:gd name="T75" fmla="*/ 6 h 614"/>
                  <a:gd name="T76" fmla="*/ 3 w 258"/>
                  <a:gd name="T77" fmla="*/ 6 h 614"/>
                  <a:gd name="T78" fmla="*/ 3 w 258"/>
                  <a:gd name="T79" fmla="*/ 5 h 614"/>
                  <a:gd name="T80" fmla="*/ 3 w 258"/>
                  <a:gd name="T81" fmla="*/ 5 h 614"/>
                  <a:gd name="T82" fmla="*/ 3 w 258"/>
                  <a:gd name="T83" fmla="*/ 5 h 614"/>
                  <a:gd name="T84" fmla="*/ 3 w 258"/>
                  <a:gd name="T85" fmla="*/ 5 h 614"/>
                  <a:gd name="T86" fmla="*/ 3 w 258"/>
                  <a:gd name="T87" fmla="*/ 5 h 614"/>
                  <a:gd name="T88" fmla="*/ 3 w 258"/>
                  <a:gd name="T89" fmla="*/ 3 h 614"/>
                  <a:gd name="T90" fmla="*/ 3 w 258"/>
                  <a:gd name="T91" fmla="*/ 3 h 614"/>
                  <a:gd name="T92" fmla="*/ 3 w 258"/>
                  <a:gd name="T93" fmla="*/ 3 h 614"/>
                  <a:gd name="T94" fmla="*/ 3 w 258"/>
                  <a:gd name="T95" fmla="*/ 2 h 614"/>
                  <a:gd name="T96" fmla="*/ 3 w 258"/>
                  <a:gd name="T97" fmla="*/ 2 h 614"/>
                  <a:gd name="T98" fmla="*/ 3 w 258"/>
                  <a:gd name="T99" fmla="*/ 2 h 614"/>
                  <a:gd name="T100" fmla="*/ 3 w 258"/>
                  <a:gd name="T101" fmla="*/ 1 h 614"/>
                  <a:gd name="T102" fmla="*/ 4 w 258"/>
                  <a:gd name="T103" fmla="*/ 1 h 614"/>
                  <a:gd name="T104" fmla="*/ 4 w 258"/>
                  <a:gd name="T105" fmla="*/ 1 h 614"/>
                  <a:gd name="T106" fmla="*/ 4 w 258"/>
                  <a:gd name="T107" fmla="*/ 1 h 614"/>
                  <a:gd name="T108" fmla="*/ 4 w 258"/>
                  <a:gd name="T109" fmla="*/ 1 h 614"/>
                  <a:gd name="T110" fmla="*/ 5 w 258"/>
                  <a:gd name="T111" fmla="*/ 0 h 61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58"/>
                  <a:gd name="T169" fmla="*/ 0 h 614"/>
                  <a:gd name="T170" fmla="*/ 258 w 258"/>
                  <a:gd name="T171" fmla="*/ 614 h 61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58" h="614">
                    <a:moveTo>
                      <a:pt x="258" y="0"/>
                    </a:moveTo>
                    <a:lnTo>
                      <a:pt x="258" y="0"/>
                    </a:lnTo>
                    <a:lnTo>
                      <a:pt x="255" y="0"/>
                    </a:lnTo>
                    <a:lnTo>
                      <a:pt x="251" y="0"/>
                    </a:lnTo>
                    <a:lnTo>
                      <a:pt x="249" y="2"/>
                    </a:lnTo>
                    <a:lnTo>
                      <a:pt x="245" y="4"/>
                    </a:lnTo>
                    <a:lnTo>
                      <a:pt x="241" y="6"/>
                    </a:lnTo>
                    <a:lnTo>
                      <a:pt x="238" y="6"/>
                    </a:lnTo>
                    <a:lnTo>
                      <a:pt x="234" y="8"/>
                    </a:lnTo>
                    <a:lnTo>
                      <a:pt x="228" y="10"/>
                    </a:lnTo>
                    <a:lnTo>
                      <a:pt x="224" y="12"/>
                    </a:lnTo>
                    <a:lnTo>
                      <a:pt x="219" y="12"/>
                    </a:lnTo>
                    <a:lnTo>
                      <a:pt x="213" y="14"/>
                    </a:lnTo>
                    <a:lnTo>
                      <a:pt x="207" y="17"/>
                    </a:lnTo>
                    <a:lnTo>
                      <a:pt x="203" y="19"/>
                    </a:lnTo>
                    <a:lnTo>
                      <a:pt x="196" y="21"/>
                    </a:lnTo>
                    <a:lnTo>
                      <a:pt x="190" y="23"/>
                    </a:lnTo>
                    <a:lnTo>
                      <a:pt x="184" y="25"/>
                    </a:lnTo>
                    <a:lnTo>
                      <a:pt x="179" y="29"/>
                    </a:lnTo>
                    <a:lnTo>
                      <a:pt x="173" y="31"/>
                    </a:lnTo>
                    <a:lnTo>
                      <a:pt x="169" y="33"/>
                    </a:lnTo>
                    <a:lnTo>
                      <a:pt x="163" y="36"/>
                    </a:lnTo>
                    <a:lnTo>
                      <a:pt x="158" y="38"/>
                    </a:lnTo>
                    <a:lnTo>
                      <a:pt x="154" y="40"/>
                    </a:lnTo>
                    <a:lnTo>
                      <a:pt x="148" y="44"/>
                    </a:lnTo>
                    <a:lnTo>
                      <a:pt x="144" y="46"/>
                    </a:lnTo>
                    <a:lnTo>
                      <a:pt x="141" y="48"/>
                    </a:lnTo>
                    <a:lnTo>
                      <a:pt x="135" y="52"/>
                    </a:lnTo>
                    <a:lnTo>
                      <a:pt x="133" y="55"/>
                    </a:lnTo>
                    <a:lnTo>
                      <a:pt x="129" y="57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20" y="69"/>
                    </a:lnTo>
                    <a:lnTo>
                      <a:pt x="116" y="74"/>
                    </a:lnTo>
                    <a:lnTo>
                      <a:pt x="114" y="80"/>
                    </a:lnTo>
                    <a:lnTo>
                      <a:pt x="110" y="84"/>
                    </a:lnTo>
                    <a:lnTo>
                      <a:pt x="108" y="88"/>
                    </a:lnTo>
                    <a:lnTo>
                      <a:pt x="106" y="91"/>
                    </a:lnTo>
                    <a:lnTo>
                      <a:pt x="106" y="95"/>
                    </a:lnTo>
                    <a:lnTo>
                      <a:pt x="104" y="101"/>
                    </a:lnTo>
                    <a:lnTo>
                      <a:pt x="103" y="105"/>
                    </a:lnTo>
                    <a:lnTo>
                      <a:pt x="101" y="109"/>
                    </a:lnTo>
                    <a:lnTo>
                      <a:pt x="99" y="112"/>
                    </a:lnTo>
                    <a:lnTo>
                      <a:pt x="95" y="116"/>
                    </a:lnTo>
                    <a:lnTo>
                      <a:pt x="93" y="120"/>
                    </a:lnTo>
                    <a:lnTo>
                      <a:pt x="89" y="124"/>
                    </a:lnTo>
                    <a:lnTo>
                      <a:pt x="87" y="126"/>
                    </a:lnTo>
                    <a:lnTo>
                      <a:pt x="82" y="129"/>
                    </a:lnTo>
                    <a:lnTo>
                      <a:pt x="78" y="133"/>
                    </a:lnTo>
                    <a:lnTo>
                      <a:pt x="72" y="135"/>
                    </a:lnTo>
                    <a:lnTo>
                      <a:pt x="66" y="139"/>
                    </a:lnTo>
                    <a:lnTo>
                      <a:pt x="59" y="141"/>
                    </a:lnTo>
                    <a:lnTo>
                      <a:pt x="55" y="145"/>
                    </a:lnTo>
                    <a:lnTo>
                      <a:pt x="49" y="148"/>
                    </a:lnTo>
                    <a:lnTo>
                      <a:pt x="44" y="150"/>
                    </a:lnTo>
                    <a:lnTo>
                      <a:pt x="38" y="152"/>
                    </a:lnTo>
                    <a:lnTo>
                      <a:pt x="32" y="154"/>
                    </a:lnTo>
                    <a:lnTo>
                      <a:pt x="27" y="156"/>
                    </a:lnTo>
                    <a:lnTo>
                      <a:pt x="25" y="156"/>
                    </a:lnTo>
                    <a:lnTo>
                      <a:pt x="21" y="158"/>
                    </a:lnTo>
                    <a:lnTo>
                      <a:pt x="17" y="158"/>
                    </a:lnTo>
                    <a:lnTo>
                      <a:pt x="15" y="160"/>
                    </a:lnTo>
                    <a:lnTo>
                      <a:pt x="15" y="162"/>
                    </a:lnTo>
                    <a:lnTo>
                      <a:pt x="15" y="164"/>
                    </a:lnTo>
                    <a:lnTo>
                      <a:pt x="13" y="167"/>
                    </a:lnTo>
                    <a:lnTo>
                      <a:pt x="13" y="169"/>
                    </a:lnTo>
                    <a:lnTo>
                      <a:pt x="13" y="173"/>
                    </a:lnTo>
                    <a:lnTo>
                      <a:pt x="13" y="179"/>
                    </a:lnTo>
                    <a:lnTo>
                      <a:pt x="11" y="183"/>
                    </a:lnTo>
                    <a:lnTo>
                      <a:pt x="9" y="188"/>
                    </a:lnTo>
                    <a:lnTo>
                      <a:pt x="9" y="194"/>
                    </a:lnTo>
                    <a:lnTo>
                      <a:pt x="9" y="200"/>
                    </a:lnTo>
                    <a:lnTo>
                      <a:pt x="9" y="202"/>
                    </a:lnTo>
                    <a:lnTo>
                      <a:pt x="7" y="205"/>
                    </a:lnTo>
                    <a:lnTo>
                      <a:pt x="7" y="207"/>
                    </a:lnTo>
                    <a:lnTo>
                      <a:pt x="7" y="211"/>
                    </a:lnTo>
                    <a:lnTo>
                      <a:pt x="7" y="215"/>
                    </a:lnTo>
                    <a:lnTo>
                      <a:pt x="7" y="219"/>
                    </a:lnTo>
                    <a:lnTo>
                      <a:pt x="7" y="223"/>
                    </a:lnTo>
                    <a:lnTo>
                      <a:pt x="7" y="226"/>
                    </a:lnTo>
                    <a:lnTo>
                      <a:pt x="6" y="228"/>
                    </a:lnTo>
                    <a:lnTo>
                      <a:pt x="6" y="232"/>
                    </a:lnTo>
                    <a:lnTo>
                      <a:pt x="6" y="234"/>
                    </a:lnTo>
                    <a:lnTo>
                      <a:pt x="6" y="240"/>
                    </a:lnTo>
                    <a:lnTo>
                      <a:pt x="6" y="243"/>
                    </a:lnTo>
                    <a:lnTo>
                      <a:pt x="4" y="245"/>
                    </a:lnTo>
                    <a:lnTo>
                      <a:pt x="4" y="249"/>
                    </a:lnTo>
                    <a:lnTo>
                      <a:pt x="4" y="255"/>
                    </a:lnTo>
                    <a:lnTo>
                      <a:pt x="2" y="257"/>
                    </a:lnTo>
                    <a:lnTo>
                      <a:pt x="2" y="261"/>
                    </a:lnTo>
                    <a:lnTo>
                      <a:pt x="2" y="264"/>
                    </a:lnTo>
                    <a:lnTo>
                      <a:pt x="2" y="268"/>
                    </a:lnTo>
                    <a:lnTo>
                      <a:pt x="0" y="272"/>
                    </a:lnTo>
                    <a:lnTo>
                      <a:pt x="0" y="276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7"/>
                    </a:lnTo>
                    <a:lnTo>
                      <a:pt x="0" y="291"/>
                    </a:lnTo>
                    <a:lnTo>
                      <a:pt x="0" y="295"/>
                    </a:lnTo>
                    <a:lnTo>
                      <a:pt x="0" y="297"/>
                    </a:lnTo>
                    <a:lnTo>
                      <a:pt x="0" y="300"/>
                    </a:lnTo>
                    <a:lnTo>
                      <a:pt x="0" y="304"/>
                    </a:lnTo>
                    <a:lnTo>
                      <a:pt x="0" y="308"/>
                    </a:lnTo>
                    <a:lnTo>
                      <a:pt x="0" y="312"/>
                    </a:lnTo>
                    <a:lnTo>
                      <a:pt x="0" y="316"/>
                    </a:lnTo>
                    <a:lnTo>
                      <a:pt x="0" y="319"/>
                    </a:lnTo>
                    <a:lnTo>
                      <a:pt x="0" y="321"/>
                    </a:lnTo>
                    <a:lnTo>
                      <a:pt x="0" y="325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7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2" y="359"/>
                    </a:lnTo>
                    <a:lnTo>
                      <a:pt x="2" y="365"/>
                    </a:lnTo>
                    <a:lnTo>
                      <a:pt x="4" y="369"/>
                    </a:lnTo>
                    <a:lnTo>
                      <a:pt x="6" y="373"/>
                    </a:lnTo>
                    <a:lnTo>
                      <a:pt x="6" y="378"/>
                    </a:lnTo>
                    <a:lnTo>
                      <a:pt x="7" y="382"/>
                    </a:lnTo>
                    <a:lnTo>
                      <a:pt x="7" y="384"/>
                    </a:lnTo>
                    <a:lnTo>
                      <a:pt x="9" y="388"/>
                    </a:lnTo>
                    <a:lnTo>
                      <a:pt x="9" y="394"/>
                    </a:lnTo>
                    <a:lnTo>
                      <a:pt x="11" y="396"/>
                    </a:lnTo>
                    <a:lnTo>
                      <a:pt x="13" y="399"/>
                    </a:lnTo>
                    <a:lnTo>
                      <a:pt x="15" y="403"/>
                    </a:lnTo>
                    <a:lnTo>
                      <a:pt x="17" y="407"/>
                    </a:lnTo>
                    <a:lnTo>
                      <a:pt x="19" y="409"/>
                    </a:lnTo>
                    <a:lnTo>
                      <a:pt x="21" y="413"/>
                    </a:lnTo>
                    <a:lnTo>
                      <a:pt x="21" y="416"/>
                    </a:lnTo>
                    <a:lnTo>
                      <a:pt x="25" y="420"/>
                    </a:lnTo>
                    <a:lnTo>
                      <a:pt x="25" y="422"/>
                    </a:lnTo>
                    <a:lnTo>
                      <a:pt x="27" y="426"/>
                    </a:lnTo>
                    <a:lnTo>
                      <a:pt x="28" y="430"/>
                    </a:lnTo>
                    <a:lnTo>
                      <a:pt x="30" y="434"/>
                    </a:lnTo>
                    <a:lnTo>
                      <a:pt x="32" y="437"/>
                    </a:lnTo>
                    <a:lnTo>
                      <a:pt x="34" y="441"/>
                    </a:lnTo>
                    <a:lnTo>
                      <a:pt x="36" y="445"/>
                    </a:lnTo>
                    <a:lnTo>
                      <a:pt x="38" y="449"/>
                    </a:lnTo>
                    <a:lnTo>
                      <a:pt x="40" y="453"/>
                    </a:lnTo>
                    <a:lnTo>
                      <a:pt x="40" y="458"/>
                    </a:lnTo>
                    <a:lnTo>
                      <a:pt x="44" y="462"/>
                    </a:lnTo>
                    <a:lnTo>
                      <a:pt x="44" y="466"/>
                    </a:lnTo>
                    <a:lnTo>
                      <a:pt x="46" y="472"/>
                    </a:lnTo>
                    <a:lnTo>
                      <a:pt x="46" y="477"/>
                    </a:lnTo>
                    <a:lnTo>
                      <a:pt x="47" y="483"/>
                    </a:lnTo>
                    <a:lnTo>
                      <a:pt x="49" y="489"/>
                    </a:lnTo>
                    <a:lnTo>
                      <a:pt x="49" y="494"/>
                    </a:lnTo>
                    <a:lnTo>
                      <a:pt x="51" y="500"/>
                    </a:lnTo>
                    <a:lnTo>
                      <a:pt x="53" y="506"/>
                    </a:lnTo>
                    <a:lnTo>
                      <a:pt x="53" y="511"/>
                    </a:lnTo>
                    <a:lnTo>
                      <a:pt x="55" y="519"/>
                    </a:lnTo>
                    <a:lnTo>
                      <a:pt x="57" y="523"/>
                    </a:lnTo>
                    <a:lnTo>
                      <a:pt x="57" y="529"/>
                    </a:lnTo>
                    <a:lnTo>
                      <a:pt x="57" y="536"/>
                    </a:lnTo>
                    <a:lnTo>
                      <a:pt x="59" y="542"/>
                    </a:lnTo>
                    <a:lnTo>
                      <a:pt x="59" y="548"/>
                    </a:lnTo>
                    <a:lnTo>
                      <a:pt x="61" y="553"/>
                    </a:lnTo>
                    <a:lnTo>
                      <a:pt x="63" y="559"/>
                    </a:lnTo>
                    <a:lnTo>
                      <a:pt x="63" y="565"/>
                    </a:lnTo>
                    <a:lnTo>
                      <a:pt x="63" y="570"/>
                    </a:lnTo>
                    <a:lnTo>
                      <a:pt x="63" y="576"/>
                    </a:lnTo>
                    <a:lnTo>
                      <a:pt x="65" y="580"/>
                    </a:lnTo>
                    <a:lnTo>
                      <a:pt x="65" y="586"/>
                    </a:lnTo>
                    <a:lnTo>
                      <a:pt x="65" y="589"/>
                    </a:lnTo>
                    <a:lnTo>
                      <a:pt x="65" y="595"/>
                    </a:lnTo>
                    <a:lnTo>
                      <a:pt x="66" y="599"/>
                    </a:lnTo>
                    <a:lnTo>
                      <a:pt x="66" y="601"/>
                    </a:lnTo>
                    <a:lnTo>
                      <a:pt x="66" y="605"/>
                    </a:lnTo>
                    <a:lnTo>
                      <a:pt x="66" y="606"/>
                    </a:lnTo>
                    <a:lnTo>
                      <a:pt x="68" y="610"/>
                    </a:lnTo>
                    <a:lnTo>
                      <a:pt x="68" y="614"/>
                    </a:lnTo>
                    <a:lnTo>
                      <a:pt x="70" y="612"/>
                    </a:lnTo>
                    <a:lnTo>
                      <a:pt x="70" y="608"/>
                    </a:lnTo>
                    <a:lnTo>
                      <a:pt x="72" y="605"/>
                    </a:lnTo>
                    <a:lnTo>
                      <a:pt x="72" y="601"/>
                    </a:lnTo>
                    <a:lnTo>
                      <a:pt x="74" y="599"/>
                    </a:lnTo>
                    <a:lnTo>
                      <a:pt x="76" y="595"/>
                    </a:lnTo>
                    <a:lnTo>
                      <a:pt x="78" y="591"/>
                    </a:lnTo>
                    <a:lnTo>
                      <a:pt x="80" y="587"/>
                    </a:lnTo>
                    <a:lnTo>
                      <a:pt x="82" y="584"/>
                    </a:lnTo>
                    <a:lnTo>
                      <a:pt x="84" y="580"/>
                    </a:lnTo>
                    <a:lnTo>
                      <a:pt x="85" y="576"/>
                    </a:lnTo>
                    <a:lnTo>
                      <a:pt x="87" y="570"/>
                    </a:lnTo>
                    <a:lnTo>
                      <a:pt x="89" y="567"/>
                    </a:lnTo>
                    <a:lnTo>
                      <a:pt x="91" y="561"/>
                    </a:lnTo>
                    <a:lnTo>
                      <a:pt x="93" y="557"/>
                    </a:lnTo>
                    <a:lnTo>
                      <a:pt x="95" y="551"/>
                    </a:lnTo>
                    <a:lnTo>
                      <a:pt x="97" y="546"/>
                    </a:lnTo>
                    <a:lnTo>
                      <a:pt x="101" y="540"/>
                    </a:lnTo>
                    <a:lnTo>
                      <a:pt x="103" y="534"/>
                    </a:lnTo>
                    <a:lnTo>
                      <a:pt x="104" y="532"/>
                    </a:lnTo>
                    <a:lnTo>
                      <a:pt x="106" y="529"/>
                    </a:lnTo>
                    <a:lnTo>
                      <a:pt x="106" y="525"/>
                    </a:lnTo>
                    <a:lnTo>
                      <a:pt x="108" y="521"/>
                    </a:lnTo>
                    <a:lnTo>
                      <a:pt x="110" y="515"/>
                    </a:lnTo>
                    <a:lnTo>
                      <a:pt x="114" y="510"/>
                    </a:lnTo>
                    <a:lnTo>
                      <a:pt x="114" y="506"/>
                    </a:lnTo>
                    <a:lnTo>
                      <a:pt x="116" y="502"/>
                    </a:lnTo>
                    <a:lnTo>
                      <a:pt x="116" y="498"/>
                    </a:lnTo>
                    <a:lnTo>
                      <a:pt x="120" y="496"/>
                    </a:lnTo>
                    <a:lnTo>
                      <a:pt x="120" y="492"/>
                    </a:lnTo>
                    <a:lnTo>
                      <a:pt x="122" y="489"/>
                    </a:lnTo>
                    <a:lnTo>
                      <a:pt x="122" y="485"/>
                    </a:lnTo>
                    <a:lnTo>
                      <a:pt x="123" y="483"/>
                    </a:lnTo>
                    <a:lnTo>
                      <a:pt x="125" y="479"/>
                    </a:lnTo>
                    <a:lnTo>
                      <a:pt x="125" y="475"/>
                    </a:lnTo>
                    <a:lnTo>
                      <a:pt x="127" y="472"/>
                    </a:lnTo>
                    <a:lnTo>
                      <a:pt x="127" y="468"/>
                    </a:lnTo>
                    <a:lnTo>
                      <a:pt x="129" y="464"/>
                    </a:lnTo>
                    <a:lnTo>
                      <a:pt x="131" y="460"/>
                    </a:lnTo>
                    <a:lnTo>
                      <a:pt x="131" y="458"/>
                    </a:lnTo>
                    <a:lnTo>
                      <a:pt x="133" y="454"/>
                    </a:lnTo>
                    <a:lnTo>
                      <a:pt x="133" y="451"/>
                    </a:lnTo>
                    <a:lnTo>
                      <a:pt x="135" y="447"/>
                    </a:lnTo>
                    <a:lnTo>
                      <a:pt x="135" y="441"/>
                    </a:lnTo>
                    <a:lnTo>
                      <a:pt x="139" y="439"/>
                    </a:lnTo>
                    <a:lnTo>
                      <a:pt x="139" y="435"/>
                    </a:lnTo>
                    <a:lnTo>
                      <a:pt x="141" y="432"/>
                    </a:lnTo>
                    <a:lnTo>
                      <a:pt x="141" y="428"/>
                    </a:lnTo>
                    <a:lnTo>
                      <a:pt x="142" y="426"/>
                    </a:lnTo>
                    <a:lnTo>
                      <a:pt x="144" y="420"/>
                    </a:lnTo>
                    <a:lnTo>
                      <a:pt x="144" y="416"/>
                    </a:lnTo>
                    <a:lnTo>
                      <a:pt x="146" y="415"/>
                    </a:lnTo>
                    <a:lnTo>
                      <a:pt x="146" y="411"/>
                    </a:lnTo>
                    <a:lnTo>
                      <a:pt x="148" y="407"/>
                    </a:lnTo>
                    <a:lnTo>
                      <a:pt x="150" y="403"/>
                    </a:lnTo>
                    <a:lnTo>
                      <a:pt x="150" y="399"/>
                    </a:lnTo>
                    <a:lnTo>
                      <a:pt x="152" y="396"/>
                    </a:lnTo>
                    <a:lnTo>
                      <a:pt x="152" y="394"/>
                    </a:lnTo>
                    <a:lnTo>
                      <a:pt x="152" y="390"/>
                    </a:lnTo>
                    <a:lnTo>
                      <a:pt x="154" y="386"/>
                    </a:lnTo>
                    <a:lnTo>
                      <a:pt x="154" y="382"/>
                    </a:lnTo>
                    <a:lnTo>
                      <a:pt x="158" y="377"/>
                    </a:lnTo>
                    <a:lnTo>
                      <a:pt x="160" y="371"/>
                    </a:lnTo>
                    <a:lnTo>
                      <a:pt x="160" y="365"/>
                    </a:lnTo>
                    <a:lnTo>
                      <a:pt x="163" y="358"/>
                    </a:lnTo>
                    <a:lnTo>
                      <a:pt x="163" y="354"/>
                    </a:lnTo>
                    <a:lnTo>
                      <a:pt x="165" y="348"/>
                    </a:lnTo>
                    <a:lnTo>
                      <a:pt x="167" y="342"/>
                    </a:lnTo>
                    <a:lnTo>
                      <a:pt x="169" y="339"/>
                    </a:lnTo>
                    <a:lnTo>
                      <a:pt x="169" y="335"/>
                    </a:lnTo>
                    <a:lnTo>
                      <a:pt x="171" y="331"/>
                    </a:lnTo>
                    <a:lnTo>
                      <a:pt x="171" y="327"/>
                    </a:lnTo>
                    <a:lnTo>
                      <a:pt x="171" y="323"/>
                    </a:lnTo>
                    <a:lnTo>
                      <a:pt x="173" y="321"/>
                    </a:lnTo>
                    <a:lnTo>
                      <a:pt x="173" y="319"/>
                    </a:lnTo>
                    <a:lnTo>
                      <a:pt x="175" y="316"/>
                    </a:lnTo>
                    <a:lnTo>
                      <a:pt x="175" y="314"/>
                    </a:lnTo>
                    <a:lnTo>
                      <a:pt x="173" y="312"/>
                    </a:lnTo>
                    <a:lnTo>
                      <a:pt x="173" y="306"/>
                    </a:lnTo>
                    <a:lnTo>
                      <a:pt x="173" y="302"/>
                    </a:lnTo>
                    <a:lnTo>
                      <a:pt x="171" y="297"/>
                    </a:lnTo>
                    <a:lnTo>
                      <a:pt x="171" y="295"/>
                    </a:lnTo>
                    <a:lnTo>
                      <a:pt x="171" y="291"/>
                    </a:lnTo>
                    <a:lnTo>
                      <a:pt x="171" y="287"/>
                    </a:lnTo>
                    <a:lnTo>
                      <a:pt x="171" y="281"/>
                    </a:lnTo>
                    <a:lnTo>
                      <a:pt x="169" y="278"/>
                    </a:lnTo>
                    <a:lnTo>
                      <a:pt x="169" y="274"/>
                    </a:lnTo>
                    <a:lnTo>
                      <a:pt x="169" y="268"/>
                    </a:lnTo>
                    <a:lnTo>
                      <a:pt x="169" y="262"/>
                    </a:lnTo>
                    <a:lnTo>
                      <a:pt x="169" y="257"/>
                    </a:lnTo>
                    <a:lnTo>
                      <a:pt x="167" y="251"/>
                    </a:lnTo>
                    <a:lnTo>
                      <a:pt x="167" y="245"/>
                    </a:lnTo>
                    <a:lnTo>
                      <a:pt x="167" y="242"/>
                    </a:lnTo>
                    <a:lnTo>
                      <a:pt x="167" y="238"/>
                    </a:lnTo>
                    <a:lnTo>
                      <a:pt x="167" y="234"/>
                    </a:lnTo>
                    <a:lnTo>
                      <a:pt x="167" y="232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7" y="223"/>
                    </a:lnTo>
                    <a:lnTo>
                      <a:pt x="167" y="219"/>
                    </a:lnTo>
                    <a:lnTo>
                      <a:pt x="167" y="215"/>
                    </a:lnTo>
                    <a:lnTo>
                      <a:pt x="167" y="213"/>
                    </a:lnTo>
                    <a:lnTo>
                      <a:pt x="167" y="209"/>
                    </a:lnTo>
                    <a:lnTo>
                      <a:pt x="167" y="205"/>
                    </a:lnTo>
                    <a:lnTo>
                      <a:pt x="167" y="202"/>
                    </a:lnTo>
                    <a:lnTo>
                      <a:pt x="167" y="198"/>
                    </a:lnTo>
                    <a:lnTo>
                      <a:pt x="167" y="194"/>
                    </a:lnTo>
                    <a:lnTo>
                      <a:pt x="169" y="192"/>
                    </a:lnTo>
                    <a:lnTo>
                      <a:pt x="169" y="188"/>
                    </a:lnTo>
                    <a:lnTo>
                      <a:pt x="169" y="185"/>
                    </a:lnTo>
                    <a:lnTo>
                      <a:pt x="169" y="181"/>
                    </a:lnTo>
                    <a:lnTo>
                      <a:pt x="169" y="177"/>
                    </a:lnTo>
                    <a:lnTo>
                      <a:pt x="169" y="173"/>
                    </a:lnTo>
                    <a:lnTo>
                      <a:pt x="169" y="169"/>
                    </a:lnTo>
                    <a:lnTo>
                      <a:pt x="171" y="167"/>
                    </a:lnTo>
                    <a:lnTo>
                      <a:pt x="171" y="164"/>
                    </a:lnTo>
                    <a:lnTo>
                      <a:pt x="171" y="160"/>
                    </a:lnTo>
                    <a:lnTo>
                      <a:pt x="171" y="156"/>
                    </a:lnTo>
                    <a:lnTo>
                      <a:pt x="173" y="152"/>
                    </a:lnTo>
                    <a:lnTo>
                      <a:pt x="173" y="148"/>
                    </a:lnTo>
                    <a:lnTo>
                      <a:pt x="173" y="145"/>
                    </a:lnTo>
                    <a:lnTo>
                      <a:pt x="175" y="141"/>
                    </a:lnTo>
                    <a:lnTo>
                      <a:pt x="177" y="137"/>
                    </a:lnTo>
                    <a:lnTo>
                      <a:pt x="179" y="133"/>
                    </a:lnTo>
                    <a:lnTo>
                      <a:pt x="179" y="129"/>
                    </a:lnTo>
                    <a:lnTo>
                      <a:pt x="179" y="126"/>
                    </a:lnTo>
                    <a:lnTo>
                      <a:pt x="180" y="122"/>
                    </a:lnTo>
                    <a:lnTo>
                      <a:pt x="182" y="118"/>
                    </a:lnTo>
                    <a:lnTo>
                      <a:pt x="184" y="114"/>
                    </a:lnTo>
                    <a:lnTo>
                      <a:pt x="186" y="112"/>
                    </a:lnTo>
                    <a:lnTo>
                      <a:pt x="188" y="109"/>
                    </a:lnTo>
                    <a:lnTo>
                      <a:pt x="190" y="105"/>
                    </a:lnTo>
                    <a:lnTo>
                      <a:pt x="190" y="101"/>
                    </a:lnTo>
                    <a:lnTo>
                      <a:pt x="192" y="99"/>
                    </a:lnTo>
                    <a:lnTo>
                      <a:pt x="194" y="93"/>
                    </a:lnTo>
                    <a:lnTo>
                      <a:pt x="196" y="91"/>
                    </a:lnTo>
                    <a:lnTo>
                      <a:pt x="198" y="88"/>
                    </a:lnTo>
                    <a:lnTo>
                      <a:pt x="199" y="84"/>
                    </a:lnTo>
                    <a:lnTo>
                      <a:pt x="201" y="80"/>
                    </a:lnTo>
                    <a:lnTo>
                      <a:pt x="203" y="76"/>
                    </a:lnTo>
                    <a:lnTo>
                      <a:pt x="205" y="74"/>
                    </a:lnTo>
                    <a:lnTo>
                      <a:pt x="207" y="71"/>
                    </a:lnTo>
                    <a:lnTo>
                      <a:pt x="209" y="67"/>
                    </a:lnTo>
                    <a:lnTo>
                      <a:pt x="213" y="63"/>
                    </a:lnTo>
                    <a:lnTo>
                      <a:pt x="215" y="57"/>
                    </a:lnTo>
                    <a:lnTo>
                      <a:pt x="220" y="52"/>
                    </a:lnTo>
                    <a:lnTo>
                      <a:pt x="222" y="46"/>
                    </a:lnTo>
                    <a:lnTo>
                      <a:pt x="226" y="42"/>
                    </a:lnTo>
                    <a:lnTo>
                      <a:pt x="230" y="36"/>
                    </a:lnTo>
                    <a:lnTo>
                      <a:pt x="234" y="31"/>
                    </a:lnTo>
                    <a:lnTo>
                      <a:pt x="236" y="25"/>
                    </a:lnTo>
                    <a:lnTo>
                      <a:pt x="239" y="21"/>
                    </a:lnTo>
                    <a:lnTo>
                      <a:pt x="243" y="17"/>
                    </a:lnTo>
                    <a:lnTo>
                      <a:pt x="247" y="14"/>
                    </a:lnTo>
                    <a:lnTo>
                      <a:pt x="249" y="12"/>
                    </a:lnTo>
                    <a:lnTo>
                      <a:pt x="251" y="8"/>
                    </a:lnTo>
                    <a:lnTo>
                      <a:pt x="253" y="6"/>
                    </a:lnTo>
                    <a:lnTo>
                      <a:pt x="255" y="4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32" name="Freeform 151"/>
              <p:cNvSpPr>
                <a:spLocks/>
              </p:cNvSpPr>
              <p:nvPr/>
            </p:nvSpPr>
            <p:spPr bwMode="auto">
              <a:xfrm>
                <a:off x="800" y="2788"/>
                <a:ext cx="148" cy="359"/>
              </a:xfrm>
              <a:custGeom>
                <a:avLst/>
                <a:gdLst>
                  <a:gd name="T0" fmla="*/ 4 w 294"/>
                  <a:gd name="T1" fmla="*/ 0 h 719"/>
                  <a:gd name="T2" fmla="*/ 4 w 294"/>
                  <a:gd name="T3" fmla="*/ 0 h 719"/>
                  <a:gd name="T4" fmla="*/ 4 w 294"/>
                  <a:gd name="T5" fmla="*/ 0 h 719"/>
                  <a:gd name="T6" fmla="*/ 3 w 294"/>
                  <a:gd name="T7" fmla="*/ 0 h 719"/>
                  <a:gd name="T8" fmla="*/ 3 w 294"/>
                  <a:gd name="T9" fmla="*/ 0 h 719"/>
                  <a:gd name="T10" fmla="*/ 3 w 294"/>
                  <a:gd name="T11" fmla="*/ 0 h 719"/>
                  <a:gd name="T12" fmla="*/ 2 w 294"/>
                  <a:gd name="T13" fmla="*/ 0 h 719"/>
                  <a:gd name="T14" fmla="*/ 2 w 294"/>
                  <a:gd name="T15" fmla="*/ 1 h 719"/>
                  <a:gd name="T16" fmla="*/ 2 w 294"/>
                  <a:gd name="T17" fmla="*/ 1 h 719"/>
                  <a:gd name="T18" fmla="*/ 1 w 294"/>
                  <a:gd name="T19" fmla="*/ 1 h 719"/>
                  <a:gd name="T20" fmla="*/ 1 w 294"/>
                  <a:gd name="T21" fmla="*/ 1 h 719"/>
                  <a:gd name="T22" fmla="*/ 1 w 294"/>
                  <a:gd name="T23" fmla="*/ 2 h 719"/>
                  <a:gd name="T24" fmla="*/ 1 w 294"/>
                  <a:gd name="T25" fmla="*/ 2 h 719"/>
                  <a:gd name="T26" fmla="*/ 1 w 294"/>
                  <a:gd name="T27" fmla="*/ 2 h 719"/>
                  <a:gd name="T28" fmla="*/ 1 w 294"/>
                  <a:gd name="T29" fmla="*/ 2 h 719"/>
                  <a:gd name="T30" fmla="*/ 1 w 294"/>
                  <a:gd name="T31" fmla="*/ 2 h 719"/>
                  <a:gd name="T32" fmla="*/ 1 w 294"/>
                  <a:gd name="T33" fmla="*/ 3 h 719"/>
                  <a:gd name="T34" fmla="*/ 1 w 294"/>
                  <a:gd name="T35" fmla="*/ 3 h 719"/>
                  <a:gd name="T36" fmla="*/ 0 w 294"/>
                  <a:gd name="T37" fmla="*/ 4 h 719"/>
                  <a:gd name="T38" fmla="*/ 0 w 294"/>
                  <a:gd name="T39" fmla="*/ 4 h 719"/>
                  <a:gd name="T40" fmla="*/ 0 w 294"/>
                  <a:gd name="T41" fmla="*/ 5 h 719"/>
                  <a:gd name="T42" fmla="*/ 0 w 294"/>
                  <a:gd name="T43" fmla="*/ 5 h 719"/>
                  <a:gd name="T44" fmla="*/ 1 w 294"/>
                  <a:gd name="T45" fmla="*/ 5 h 719"/>
                  <a:gd name="T46" fmla="*/ 1 w 294"/>
                  <a:gd name="T47" fmla="*/ 6 h 719"/>
                  <a:gd name="T48" fmla="*/ 1 w 294"/>
                  <a:gd name="T49" fmla="*/ 6 h 719"/>
                  <a:gd name="T50" fmla="*/ 1 w 294"/>
                  <a:gd name="T51" fmla="*/ 6 h 719"/>
                  <a:gd name="T52" fmla="*/ 1 w 294"/>
                  <a:gd name="T53" fmla="*/ 7 h 719"/>
                  <a:gd name="T54" fmla="*/ 1 w 294"/>
                  <a:gd name="T55" fmla="*/ 7 h 719"/>
                  <a:gd name="T56" fmla="*/ 1 w 294"/>
                  <a:gd name="T57" fmla="*/ 7 h 719"/>
                  <a:gd name="T58" fmla="*/ 1 w 294"/>
                  <a:gd name="T59" fmla="*/ 8 h 719"/>
                  <a:gd name="T60" fmla="*/ 2 w 294"/>
                  <a:gd name="T61" fmla="*/ 8 h 719"/>
                  <a:gd name="T62" fmla="*/ 2 w 294"/>
                  <a:gd name="T63" fmla="*/ 8 h 719"/>
                  <a:gd name="T64" fmla="*/ 3 w 294"/>
                  <a:gd name="T65" fmla="*/ 9 h 719"/>
                  <a:gd name="T66" fmla="*/ 3 w 294"/>
                  <a:gd name="T67" fmla="*/ 9 h 719"/>
                  <a:gd name="T68" fmla="*/ 3 w 294"/>
                  <a:gd name="T69" fmla="*/ 10 h 719"/>
                  <a:gd name="T70" fmla="*/ 4 w 294"/>
                  <a:gd name="T71" fmla="*/ 10 h 719"/>
                  <a:gd name="T72" fmla="*/ 4 w 294"/>
                  <a:gd name="T73" fmla="*/ 10 h 719"/>
                  <a:gd name="T74" fmla="*/ 4 w 294"/>
                  <a:gd name="T75" fmla="*/ 11 h 719"/>
                  <a:gd name="T76" fmla="*/ 5 w 294"/>
                  <a:gd name="T77" fmla="*/ 7 h 719"/>
                  <a:gd name="T78" fmla="*/ 5 w 294"/>
                  <a:gd name="T79" fmla="*/ 7 h 719"/>
                  <a:gd name="T80" fmla="*/ 5 w 294"/>
                  <a:gd name="T81" fmla="*/ 6 h 719"/>
                  <a:gd name="T82" fmla="*/ 5 w 294"/>
                  <a:gd name="T83" fmla="*/ 6 h 719"/>
                  <a:gd name="T84" fmla="*/ 5 w 294"/>
                  <a:gd name="T85" fmla="*/ 6 h 719"/>
                  <a:gd name="T86" fmla="*/ 5 w 294"/>
                  <a:gd name="T87" fmla="*/ 5 h 719"/>
                  <a:gd name="T88" fmla="*/ 5 w 294"/>
                  <a:gd name="T89" fmla="*/ 5 h 719"/>
                  <a:gd name="T90" fmla="*/ 5 w 294"/>
                  <a:gd name="T91" fmla="*/ 4 h 719"/>
                  <a:gd name="T92" fmla="*/ 5 w 294"/>
                  <a:gd name="T93" fmla="*/ 4 h 719"/>
                  <a:gd name="T94" fmla="*/ 5 w 294"/>
                  <a:gd name="T95" fmla="*/ 4 h 719"/>
                  <a:gd name="T96" fmla="*/ 5 w 294"/>
                  <a:gd name="T97" fmla="*/ 3 h 719"/>
                  <a:gd name="T98" fmla="*/ 5 w 294"/>
                  <a:gd name="T99" fmla="*/ 3 h 719"/>
                  <a:gd name="T100" fmla="*/ 5 w 294"/>
                  <a:gd name="T101" fmla="*/ 3 h 719"/>
                  <a:gd name="T102" fmla="*/ 5 w 294"/>
                  <a:gd name="T103" fmla="*/ 2 h 719"/>
                  <a:gd name="T104" fmla="*/ 5 w 294"/>
                  <a:gd name="T105" fmla="*/ 2 h 719"/>
                  <a:gd name="T106" fmla="*/ 5 w 294"/>
                  <a:gd name="T107" fmla="*/ 2 h 719"/>
                  <a:gd name="T108" fmla="*/ 5 w 294"/>
                  <a:gd name="T109" fmla="*/ 2 h 719"/>
                  <a:gd name="T110" fmla="*/ 5 w 294"/>
                  <a:gd name="T111" fmla="*/ 1 h 719"/>
                  <a:gd name="T112" fmla="*/ 5 w 294"/>
                  <a:gd name="T113" fmla="*/ 1 h 719"/>
                  <a:gd name="T114" fmla="*/ 5 w 294"/>
                  <a:gd name="T115" fmla="*/ 1 h 719"/>
                  <a:gd name="T116" fmla="*/ 5 w 294"/>
                  <a:gd name="T117" fmla="*/ 0 h 719"/>
                  <a:gd name="T118" fmla="*/ 5 w 294"/>
                  <a:gd name="T119" fmla="*/ 0 h 719"/>
                  <a:gd name="T120" fmla="*/ 5 w 294"/>
                  <a:gd name="T121" fmla="*/ 0 h 71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4"/>
                  <a:gd name="T184" fmla="*/ 0 h 719"/>
                  <a:gd name="T185" fmla="*/ 294 w 294"/>
                  <a:gd name="T186" fmla="*/ 719 h 71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4" h="719">
                    <a:moveTo>
                      <a:pt x="258" y="4"/>
                    </a:moveTo>
                    <a:lnTo>
                      <a:pt x="258" y="2"/>
                    </a:lnTo>
                    <a:lnTo>
                      <a:pt x="254" y="2"/>
                    </a:lnTo>
                    <a:lnTo>
                      <a:pt x="252" y="2"/>
                    </a:lnTo>
                    <a:lnTo>
                      <a:pt x="249" y="2"/>
                    </a:lnTo>
                    <a:lnTo>
                      <a:pt x="245" y="0"/>
                    </a:lnTo>
                    <a:lnTo>
                      <a:pt x="239" y="0"/>
                    </a:lnTo>
                    <a:lnTo>
                      <a:pt x="233" y="0"/>
                    </a:lnTo>
                    <a:lnTo>
                      <a:pt x="228" y="0"/>
                    </a:lnTo>
                    <a:lnTo>
                      <a:pt x="224" y="0"/>
                    </a:lnTo>
                    <a:lnTo>
                      <a:pt x="220" y="0"/>
                    </a:lnTo>
                    <a:lnTo>
                      <a:pt x="216" y="0"/>
                    </a:lnTo>
                    <a:lnTo>
                      <a:pt x="214" y="0"/>
                    </a:lnTo>
                    <a:lnTo>
                      <a:pt x="209" y="0"/>
                    </a:lnTo>
                    <a:lnTo>
                      <a:pt x="207" y="0"/>
                    </a:lnTo>
                    <a:lnTo>
                      <a:pt x="203" y="0"/>
                    </a:lnTo>
                    <a:lnTo>
                      <a:pt x="199" y="0"/>
                    </a:lnTo>
                    <a:lnTo>
                      <a:pt x="195" y="0"/>
                    </a:lnTo>
                    <a:lnTo>
                      <a:pt x="192" y="2"/>
                    </a:lnTo>
                    <a:lnTo>
                      <a:pt x="188" y="2"/>
                    </a:lnTo>
                    <a:lnTo>
                      <a:pt x="184" y="2"/>
                    </a:lnTo>
                    <a:lnTo>
                      <a:pt x="180" y="4"/>
                    </a:lnTo>
                    <a:lnTo>
                      <a:pt x="176" y="6"/>
                    </a:lnTo>
                    <a:lnTo>
                      <a:pt x="173" y="6"/>
                    </a:lnTo>
                    <a:lnTo>
                      <a:pt x="171" y="8"/>
                    </a:lnTo>
                    <a:lnTo>
                      <a:pt x="167" y="10"/>
                    </a:lnTo>
                    <a:lnTo>
                      <a:pt x="163" y="10"/>
                    </a:lnTo>
                    <a:lnTo>
                      <a:pt x="159" y="14"/>
                    </a:lnTo>
                    <a:lnTo>
                      <a:pt x="157" y="16"/>
                    </a:lnTo>
                    <a:lnTo>
                      <a:pt x="152" y="19"/>
                    </a:lnTo>
                    <a:lnTo>
                      <a:pt x="146" y="23"/>
                    </a:lnTo>
                    <a:lnTo>
                      <a:pt x="140" y="27"/>
                    </a:lnTo>
                    <a:lnTo>
                      <a:pt x="137" y="33"/>
                    </a:lnTo>
                    <a:lnTo>
                      <a:pt x="133" y="38"/>
                    </a:lnTo>
                    <a:lnTo>
                      <a:pt x="127" y="46"/>
                    </a:lnTo>
                    <a:lnTo>
                      <a:pt x="121" y="50"/>
                    </a:lnTo>
                    <a:lnTo>
                      <a:pt x="117" y="57"/>
                    </a:lnTo>
                    <a:lnTo>
                      <a:pt x="114" y="63"/>
                    </a:lnTo>
                    <a:lnTo>
                      <a:pt x="108" y="69"/>
                    </a:lnTo>
                    <a:lnTo>
                      <a:pt x="102" y="75"/>
                    </a:lnTo>
                    <a:lnTo>
                      <a:pt x="97" y="80"/>
                    </a:lnTo>
                    <a:lnTo>
                      <a:pt x="91" y="88"/>
                    </a:lnTo>
                    <a:lnTo>
                      <a:pt x="87" y="92"/>
                    </a:lnTo>
                    <a:lnTo>
                      <a:pt x="83" y="95"/>
                    </a:lnTo>
                    <a:lnTo>
                      <a:pt x="81" y="97"/>
                    </a:lnTo>
                    <a:lnTo>
                      <a:pt x="76" y="99"/>
                    </a:lnTo>
                    <a:lnTo>
                      <a:pt x="74" y="103"/>
                    </a:lnTo>
                    <a:lnTo>
                      <a:pt x="70" y="103"/>
                    </a:lnTo>
                    <a:lnTo>
                      <a:pt x="68" y="107"/>
                    </a:lnTo>
                    <a:lnTo>
                      <a:pt x="62" y="109"/>
                    </a:lnTo>
                    <a:lnTo>
                      <a:pt x="60" y="111"/>
                    </a:lnTo>
                    <a:lnTo>
                      <a:pt x="57" y="113"/>
                    </a:lnTo>
                    <a:lnTo>
                      <a:pt x="53" y="114"/>
                    </a:lnTo>
                    <a:lnTo>
                      <a:pt x="51" y="116"/>
                    </a:lnTo>
                    <a:lnTo>
                      <a:pt x="45" y="118"/>
                    </a:lnTo>
                    <a:lnTo>
                      <a:pt x="40" y="122"/>
                    </a:lnTo>
                    <a:lnTo>
                      <a:pt x="34" y="126"/>
                    </a:lnTo>
                    <a:lnTo>
                      <a:pt x="28" y="126"/>
                    </a:lnTo>
                    <a:lnTo>
                      <a:pt x="24" y="128"/>
                    </a:lnTo>
                    <a:lnTo>
                      <a:pt x="19" y="130"/>
                    </a:lnTo>
                    <a:lnTo>
                      <a:pt x="15" y="133"/>
                    </a:lnTo>
                    <a:lnTo>
                      <a:pt x="11" y="133"/>
                    </a:lnTo>
                    <a:lnTo>
                      <a:pt x="9" y="135"/>
                    </a:lnTo>
                    <a:lnTo>
                      <a:pt x="7" y="135"/>
                    </a:lnTo>
                    <a:lnTo>
                      <a:pt x="7" y="137"/>
                    </a:lnTo>
                    <a:lnTo>
                      <a:pt x="7" y="139"/>
                    </a:lnTo>
                    <a:lnTo>
                      <a:pt x="7" y="143"/>
                    </a:lnTo>
                    <a:lnTo>
                      <a:pt x="5" y="147"/>
                    </a:lnTo>
                    <a:lnTo>
                      <a:pt x="5" y="152"/>
                    </a:lnTo>
                    <a:lnTo>
                      <a:pt x="5" y="154"/>
                    </a:lnTo>
                    <a:lnTo>
                      <a:pt x="5" y="158"/>
                    </a:lnTo>
                    <a:lnTo>
                      <a:pt x="5" y="162"/>
                    </a:lnTo>
                    <a:lnTo>
                      <a:pt x="5" y="166"/>
                    </a:lnTo>
                    <a:lnTo>
                      <a:pt x="5" y="170"/>
                    </a:lnTo>
                    <a:lnTo>
                      <a:pt x="5" y="173"/>
                    </a:lnTo>
                    <a:lnTo>
                      <a:pt x="3" y="177"/>
                    </a:lnTo>
                    <a:lnTo>
                      <a:pt x="3" y="181"/>
                    </a:lnTo>
                    <a:lnTo>
                      <a:pt x="3" y="185"/>
                    </a:lnTo>
                    <a:lnTo>
                      <a:pt x="3" y="189"/>
                    </a:lnTo>
                    <a:lnTo>
                      <a:pt x="3" y="192"/>
                    </a:lnTo>
                    <a:lnTo>
                      <a:pt x="3" y="198"/>
                    </a:lnTo>
                    <a:lnTo>
                      <a:pt x="2" y="204"/>
                    </a:lnTo>
                    <a:lnTo>
                      <a:pt x="2" y="208"/>
                    </a:lnTo>
                    <a:lnTo>
                      <a:pt x="2" y="213"/>
                    </a:lnTo>
                    <a:lnTo>
                      <a:pt x="2" y="217"/>
                    </a:lnTo>
                    <a:lnTo>
                      <a:pt x="2" y="223"/>
                    </a:lnTo>
                    <a:lnTo>
                      <a:pt x="2" y="229"/>
                    </a:lnTo>
                    <a:lnTo>
                      <a:pt x="2" y="234"/>
                    </a:lnTo>
                    <a:lnTo>
                      <a:pt x="2" y="240"/>
                    </a:lnTo>
                    <a:lnTo>
                      <a:pt x="0" y="246"/>
                    </a:lnTo>
                    <a:lnTo>
                      <a:pt x="0" y="249"/>
                    </a:lnTo>
                    <a:lnTo>
                      <a:pt x="0" y="257"/>
                    </a:lnTo>
                    <a:lnTo>
                      <a:pt x="0" y="263"/>
                    </a:lnTo>
                    <a:lnTo>
                      <a:pt x="0" y="267"/>
                    </a:lnTo>
                    <a:lnTo>
                      <a:pt x="0" y="274"/>
                    </a:lnTo>
                    <a:lnTo>
                      <a:pt x="0" y="280"/>
                    </a:lnTo>
                    <a:lnTo>
                      <a:pt x="0" y="286"/>
                    </a:lnTo>
                    <a:lnTo>
                      <a:pt x="0" y="291"/>
                    </a:lnTo>
                    <a:lnTo>
                      <a:pt x="0" y="297"/>
                    </a:lnTo>
                    <a:lnTo>
                      <a:pt x="0" y="303"/>
                    </a:lnTo>
                    <a:lnTo>
                      <a:pt x="0" y="310"/>
                    </a:lnTo>
                    <a:lnTo>
                      <a:pt x="0" y="314"/>
                    </a:lnTo>
                    <a:lnTo>
                      <a:pt x="0" y="322"/>
                    </a:lnTo>
                    <a:lnTo>
                      <a:pt x="0" y="327"/>
                    </a:lnTo>
                    <a:lnTo>
                      <a:pt x="0" y="333"/>
                    </a:lnTo>
                    <a:lnTo>
                      <a:pt x="0" y="339"/>
                    </a:lnTo>
                    <a:lnTo>
                      <a:pt x="0" y="344"/>
                    </a:lnTo>
                    <a:lnTo>
                      <a:pt x="0" y="350"/>
                    </a:lnTo>
                    <a:lnTo>
                      <a:pt x="0" y="356"/>
                    </a:lnTo>
                    <a:lnTo>
                      <a:pt x="0" y="360"/>
                    </a:lnTo>
                    <a:lnTo>
                      <a:pt x="2" y="367"/>
                    </a:lnTo>
                    <a:lnTo>
                      <a:pt x="2" y="373"/>
                    </a:lnTo>
                    <a:lnTo>
                      <a:pt x="2" y="379"/>
                    </a:lnTo>
                    <a:lnTo>
                      <a:pt x="2" y="384"/>
                    </a:lnTo>
                    <a:lnTo>
                      <a:pt x="3" y="388"/>
                    </a:lnTo>
                    <a:lnTo>
                      <a:pt x="3" y="394"/>
                    </a:lnTo>
                    <a:lnTo>
                      <a:pt x="5" y="400"/>
                    </a:lnTo>
                    <a:lnTo>
                      <a:pt x="5" y="403"/>
                    </a:lnTo>
                    <a:lnTo>
                      <a:pt x="5" y="409"/>
                    </a:lnTo>
                    <a:lnTo>
                      <a:pt x="7" y="413"/>
                    </a:lnTo>
                    <a:lnTo>
                      <a:pt x="7" y="419"/>
                    </a:lnTo>
                    <a:lnTo>
                      <a:pt x="7" y="422"/>
                    </a:lnTo>
                    <a:lnTo>
                      <a:pt x="9" y="428"/>
                    </a:lnTo>
                    <a:lnTo>
                      <a:pt x="9" y="432"/>
                    </a:lnTo>
                    <a:lnTo>
                      <a:pt x="9" y="436"/>
                    </a:lnTo>
                    <a:lnTo>
                      <a:pt x="11" y="439"/>
                    </a:lnTo>
                    <a:lnTo>
                      <a:pt x="13" y="443"/>
                    </a:lnTo>
                    <a:lnTo>
                      <a:pt x="13" y="447"/>
                    </a:lnTo>
                    <a:lnTo>
                      <a:pt x="13" y="453"/>
                    </a:lnTo>
                    <a:lnTo>
                      <a:pt x="15" y="455"/>
                    </a:lnTo>
                    <a:lnTo>
                      <a:pt x="15" y="458"/>
                    </a:lnTo>
                    <a:lnTo>
                      <a:pt x="17" y="462"/>
                    </a:lnTo>
                    <a:lnTo>
                      <a:pt x="19" y="466"/>
                    </a:lnTo>
                    <a:lnTo>
                      <a:pt x="21" y="468"/>
                    </a:lnTo>
                    <a:lnTo>
                      <a:pt x="21" y="472"/>
                    </a:lnTo>
                    <a:lnTo>
                      <a:pt x="22" y="476"/>
                    </a:lnTo>
                    <a:lnTo>
                      <a:pt x="24" y="479"/>
                    </a:lnTo>
                    <a:lnTo>
                      <a:pt x="26" y="483"/>
                    </a:lnTo>
                    <a:lnTo>
                      <a:pt x="28" y="489"/>
                    </a:lnTo>
                    <a:lnTo>
                      <a:pt x="34" y="495"/>
                    </a:lnTo>
                    <a:lnTo>
                      <a:pt x="38" y="498"/>
                    </a:lnTo>
                    <a:lnTo>
                      <a:pt x="40" y="504"/>
                    </a:lnTo>
                    <a:lnTo>
                      <a:pt x="43" y="508"/>
                    </a:lnTo>
                    <a:lnTo>
                      <a:pt x="47" y="512"/>
                    </a:lnTo>
                    <a:lnTo>
                      <a:pt x="51" y="517"/>
                    </a:lnTo>
                    <a:lnTo>
                      <a:pt x="55" y="519"/>
                    </a:lnTo>
                    <a:lnTo>
                      <a:pt x="59" y="523"/>
                    </a:lnTo>
                    <a:lnTo>
                      <a:pt x="62" y="527"/>
                    </a:lnTo>
                    <a:lnTo>
                      <a:pt x="68" y="531"/>
                    </a:lnTo>
                    <a:lnTo>
                      <a:pt x="72" y="534"/>
                    </a:lnTo>
                    <a:lnTo>
                      <a:pt x="76" y="538"/>
                    </a:lnTo>
                    <a:lnTo>
                      <a:pt x="81" y="542"/>
                    </a:lnTo>
                    <a:lnTo>
                      <a:pt x="87" y="546"/>
                    </a:lnTo>
                    <a:lnTo>
                      <a:pt x="91" y="550"/>
                    </a:lnTo>
                    <a:lnTo>
                      <a:pt x="95" y="554"/>
                    </a:lnTo>
                    <a:lnTo>
                      <a:pt x="100" y="557"/>
                    </a:lnTo>
                    <a:lnTo>
                      <a:pt x="106" y="561"/>
                    </a:lnTo>
                    <a:lnTo>
                      <a:pt x="110" y="565"/>
                    </a:lnTo>
                    <a:lnTo>
                      <a:pt x="116" y="569"/>
                    </a:lnTo>
                    <a:lnTo>
                      <a:pt x="121" y="574"/>
                    </a:lnTo>
                    <a:lnTo>
                      <a:pt x="127" y="578"/>
                    </a:lnTo>
                    <a:lnTo>
                      <a:pt x="133" y="584"/>
                    </a:lnTo>
                    <a:lnTo>
                      <a:pt x="137" y="588"/>
                    </a:lnTo>
                    <a:lnTo>
                      <a:pt x="142" y="593"/>
                    </a:lnTo>
                    <a:lnTo>
                      <a:pt x="148" y="599"/>
                    </a:lnTo>
                    <a:lnTo>
                      <a:pt x="154" y="605"/>
                    </a:lnTo>
                    <a:lnTo>
                      <a:pt x="159" y="611"/>
                    </a:lnTo>
                    <a:lnTo>
                      <a:pt x="165" y="616"/>
                    </a:lnTo>
                    <a:lnTo>
                      <a:pt x="171" y="622"/>
                    </a:lnTo>
                    <a:lnTo>
                      <a:pt x="175" y="628"/>
                    </a:lnTo>
                    <a:lnTo>
                      <a:pt x="180" y="633"/>
                    </a:lnTo>
                    <a:lnTo>
                      <a:pt x="186" y="639"/>
                    </a:lnTo>
                    <a:lnTo>
                      <a:pt x="190" y="645"/>
                    </a:lnTo>
                    <a:lnTo>
                      <a:pt x="195" y="650"/>
                    </a:lnTo>
                    <a:lnTo>
                      <a:pt x="201" y="656"/>
                    </a:lnTo>
                    <a:lnTo>
                      <a:pt x="205" y="662"/>
                    </a:lnTo>
                    <a:lnTo>
                      <a:pt x="211" y="668"/>
                    </a:lnTo>
                    <a:lnTo>
                      <a:pt x="214" y="673"/>
                    </a:lnTo>
                    <a:lnTo>
                      <a:pt x="218" y="677"/>
                    </a:lnTo>
                    <a:lnTo>
                      <a:pt x="222" y="683"/>
                    </a:lnTo>
                    <a:lnTo>
                      <a:pt x="226" y="687"/>
                    </a:lnTo>
                    <a:lnTo>
                      <a:pt x="228" y="692"/>
                    </a:lnTo>
                    <a:lnTo>
                      <a:pt x="232" y="696"/>
                    </a:lnTo>
                    <a:lnTo>
                      <a:pt x="235" y="700"/>
                    </a:lnTo>
                    <a:lnTo>
                      <a:pt x="239" y="704"/>
                    </a:lnTo>
                    <a:lnTo>
                      <a:pt x="241" y="707"/>
                    </a:lnTo>
                    <a:lnTo>
                      <a:pt x="243" y="709"/>
                    </a:lnTo>
                    <a:lnTo>
                      <a:pt x="245" y="711"/>
                    </a:lnTo>
                    <a:lnTo>
                      <a:pt x="247" y="715"/>
                    </a:lnTo>
                    <a:lnTo>
                      <a:pt x="249" y="717"/>
                    </a:lnTo>
                    <a:lnTo>
                      <a:pt x="251" y="719"/>
                    </a:lnTo>
                    <a:lnTo>
                      <a:pt x="273" y="582"/>
                    </a:lnTo>
                    <a:lnTo>
                      <a:pt x="294" y="481"/>
                    </a:lnTo>
                    <a:lnTo>
                      <a:pt x="294" y="479"/>
                    </a:lnTo>
                    <a:lnTo>
                      <a:pt x="294" y="474"/>
                    </a:lnTo>
                    <a:lnTo>
                      <a:pt x="294" y="468"/>
                    </a:lnTo>
                    <a:lnTo>
                      <a:pt x="294" y="466"/>
                    </a:lnTo>
                    <a:lnTo>
                      <a:pt x="294" y="462"/>
                    </a:lnTo>
                    <a:lnTo>
                      <a:pt x="294" y="457"/>
                    </a:lnTo>
                    <a:lnTo>
                      <a:pt x="294" y="453"/>
                    </a:lnTo>
                    <a:lnTo>
                      <a:pt x="294" y="449"/>
                    </a:lnTo>
                    <a:lnTo>
                      <a:pt x="294" y="445"/>
                    </a:lnTo>
                    <a:lnTo>
                      <a:pt x="294" y="439"/>
                    </a:lnTo>
                    <a:lnTo>
                      <a:pt x="294" y="436"/>
                    </a:lnTo>
                    <a:lnTo>
                      <a:pt x="294" y="430"/>
                    </a:lnTo>
                    <a:lnTo>
                      <a:pt x="294" y="424"/>
                    </a:lnTo>
                    <a:lnTo>
                      <a:pt x="294" y="419"/>
                    </a:lnTo>
                    <a:lnTo>
                      <a:pt x="294" y="413"/>
                    </a:lnTo>
                    <a:lnTo>
                      <a:pt x="292" y="409"/>
                    </a:lnTo>
                    <a:lnTo>
                      <a:pt x="292" y="403"/>
                    </a:lnTo>
                    <a:lnTo>
                      <a:pt x="292" y="398"/>
                    </a:lnTo>
                    <a:lnTo>
                      <a:pt x="292" y="392"/>
                    </a:lnTo>
                    <a:lnTo>
                      <a:pt x="292" y="386"/>
                    </a:lnTo>
                    <a:lnTo>
                      <a:pt x="292" y="381"/>
                    </a:lnTo>
                    <a:lnTo>
                      <a:pt x="292" y="373"/>
                    </a:lnTo>
                    <a:lnTo>
                      <a:pt x="290" y="369"/>
                    </a:lnTo>
                    <a:lnTo>
                      <a:pt x="290" y="362"/>
                    </a:lnTo>
                    <a:lnTo>
                      <a:pt x="290" y="358"/>
                    </a:lnTo>
                    <a:lnTo>
                      <a:pt x="290" y="352"/>
                    </a:lnTo>
                    <a:lnTo>
                      <a:pt x="290" y="348"/>
                    </a:lnTo>
                    <a:lnTo>
                      <a:pt x="289" y="343"/>
                    </a:lnTo>
                    <a:lnTo>
                      <a:pt x="289" y="337"/>
                    </a:lnTo>
                    <a:lnTo>
                      <a:pt x="287" y="333"/>
                    </a:lnTo>
                    <a:lnTo>
                      <a:pt x="285" y="327"/>
                    </a:lnTo>
                    <a:lnTo>
                      <a:pt x="285" y="324"/>
                    </a:lnTo>
                    <a:lnTo>
                      <a:pt x="283" y="320"/>
                    </a:lnTo>
                    <a:lnTo>
                      <a:pt x="283" y="314"/>
                    </a:lnTo>
                    <a:lnTo>
                      <a:pt x="283" y="310"/>
                    </a:lnTo>
                    <a:lnTo>
                      <a:pt x="281" y="306"/>
                    </a:lnTo>
                    <a:lnTo>
                      <a:pt x="279" y="303"/>
                    </a:lnTo>
                    <a:lnTo>
                      <a:pt x="279" y="297"/>
                    </a:lnTo>
                    <a:lnTo>
                      <a:pt x="277" y="293"/>
                    </a:lnTo>
                    <a:lnTo>
                      <a:pt x="277" y="289"/>
                    </a:lnTo>
                    <a:lnTo>
                      <a:pt x="275" y="286"/>
                    </a:lnTo>
                    <a:lnTo>
                      <a:pt x="273" y="280"/>
                    </a:lnTo>
                    <a:lnTo>
                      <a:pt x="273" y="278"/>
                    </a:lnTo>
                    <a:lnTo>
                      <a:pt x="271" y="272"/>
                    </a:lnTo>
                    <a:lnTo>
                      <a:pt x="270" y="268"/>
                    </a:lnTo>
                    <a:lnTo>
                      <a:pt x="270" y="265"/>
                    </a:lnTo>
                    <a:lnTo>
                      <a:pt x="268" y="259"/>
                    </a:lnTo>
                    <a:lnTo>
                      <a:pt x="266" y="253"/>
                    </a:lnTo>
                    <a:lnTo>
                      <a:pt x="266" y="249"/>
                    </a:lnTo>
                    <a:lnTo>
                      <a:pt x="264" y="246"/>
                    </a:lnTo>
                    <a:lnTo>
                      <a:pt x="264" y="240"/>
                    </a:lnTo>
                    <a:lnTo>
                      <a:pt x="262" y="234"/>
                    </a:lnTo>
                    <a:lnTo>
                      <a:pt x="262" y="229"/>
                    </a:lnTo>
                    <a:lnTo>
                      <a:pt x="260" y="223"/>
                    </a:lnTo>
                    <a:lnTo>
                      <a:pt x="260" y="217"/>
                    </a:lnTo>
                    <a:lnTo>
                      <a:pt x="260" y="215"/>
                    </a:lnTo>
                    <a:lnTo>
                      <a:pt x="260" y="211"/>
                    </a:lnTo>
                    <a:lnTo>
                      <a:pt x="258" y="208"/>
                    </a:lnTo>
                    <a:lnTo>
                      <a:pt x="258" y="204"/>
                    </a:lnTo>
                    <a:lnTo>
                      <a:pt x="258" y="202"/>
                    </a:lnTo>
                    <a:lnTo>
                      <a:pt x="258" y="198"/>
                    </a:lnTo>
                    <a:lnTo>
                      <a:pt x="258" y="196"/>
                    </a:lnTo>
                    <a:lnTo>
                      <a:pt x="258" y="192"/>
                    </a:lnTo>
                    <a:lnTo>
                      <a:pt x="258" y="189"/>
                    </a:lnTo>
                    <a:lnTo>
                      <a:pt x="258" y="185"/>
                    </a:lnTo>
                    <a:lnTo>
                      <a:pt x="258" y="181"/>
                    </a:lnTo>
                    <a:lnTo>
                      <a:pt x="258" y="177"/>
                    </a:lnTo>
                    <a:lnTo>
                      <a:pt x="256" y="173"/>
                    </a:lnTo>
                    <a:lnTo>
                      <a:pt x="256" y="170"/>
                    </a:lnTo>
                    <a:lnTo>
                      <a:pt x="256" y="166"/>
                    </a:lnTo>
                    <a:lnTo>
                      <a:pt x="256" y="162"/>
                    </a:lnTo>
                    <a:lnTo>
                      <a:pt x="256" y="158"/>
                    </a:lnTo>
                    <a:lnTo>
                      <a:pt x="256" y="154"/>
                    </a:lnTo>
                    <a:lnTo>
                      <a:pt x="256" y="149"/>
                    </a:lnTo>
                    <a:lnTo>
                      <a:pt x="256" y="147"/>
                    </a:lnTo>
                    <a:lnTo>
                      <a:pt x="256" y="141"/>
                    </a:lnTo>
                    <a:lnTo>
                      <a:pt x="256" y="139"/>
                    </a:lnTo>
                    <a:lnTo>
                      <a:pt x="256" y="133"/>
                    </a:lnTo>
                    <a:lnTo>
                      <a:pt x="256" y="130"/>
                    </a:lnTo>
                    <a:lnTo>
                      <a:pt x="256" y="126"/>
                    </a:lnTo>
                    <a:lnTo>
                      <a:pt x="256" y="122"/>
                    </a:lnTo>
                    <a:lnTo>
                      <a:pt x="256" y="118"/>
                    </a:lnTo>
                    <a:lnTo>
                      <a:pt x="256" y="114"/>
                    </a:lnTo>
                    <a:lnTo>
                      <a:pt x="256" y="111"/>
                    </a:lnTo>
                    <a:lnTo>
                      <a:pt x="256" y="107"/>
                    </a:lnTo>
                    <a:lnTo>
                      <a:pt x="256" y="103"/>
                    </a:lnTo>
                    <a:lnTo>
                      <a:pt x="256" y="99"/>
                    </a:lnTo>
                    <a:lnTo>
                      <a:pt x="256" y="95"/>
                    </a:lnTo>
                    <a:lnTo>
                      <a:pt x="256" y="92"/>
                    </a:lnTo>
                    <a:lnTo>
                      <a:pt x="256" y="88"/>
                    </a:lnTo>
                    <a:lnTo>
                      <a:pt x="256" y="84"/>
                    </a:lnTo>
                    <a:lnTo>
                      <a:pt x="256" y="80"/>
                    </a:lnTo>
                    <a:lnTo>
                      <a:pt x="256" y="76"/>
                    </a:lnTo>
                    <a:lnTo>
                      <a:pt x="256" y="73"/>
                    </a:lnTo>
                    <a:lnTo>
                      <a:pt x="256" y="71"/>
                    </a:lnTo>
                    <a:lnTo>
                      <a:pt x="256" y="65"/>
                    </a:lnTo>
                    <a:lnTo>
                      <a:pt x="256" y="63"/>
                    </a:lnTo>
                    <a:lnTo>
                      <a:pt x="256" y="59"/>
                    </a:lnTo>
                    <a:lnTo>
                      <a:pt x="256" y="56"/>
                    </a:lnTo>
                    <a:lnTo>
                      <a:pt x="256" y="48"/>
                    </a:lnTo>
                    <a:lnTo>
                      <a:pt x="256" y="44"/>
                    </a:lnTo>
                    <a:lnTo>
                      <a:pt x="256" y="37"/>
                    </a:lnTo>
                    <a:lnTo>
                      <a:pt x="256" y="33"/>
                    </a:lnTo>
                    <a:lnTo>
                      <a:pt x="256" y="27"/>
                    </a:lnTo>
                    <a:lnTo>
                      <a:pt x="258" y="21"/>
                    </a:lnTo>
                    <a:lnTo>
                      <a:pt x="258" y="18"/>
                    </a:lnTo>
                    <a:lnTo>
                      <a:pt x="258" y="14"/>
                    </a:lnTo>
                    <a:lnTo>
                      <a:pt x="258" y="10"/>
                    </a:lnTo>
                    <a:lnTo>
                      <a:pt x="258" y="8"/>
                    </a:lnTo>
                    <a:lnTo>
                      <a:pt x="258" y="6"/>
                    </a:lnTo>
                    <a:lnTo>
                      <a:pt x="258" y="4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33" name="Freeform 152"/>
              <p:cNvSpPr>
                <a:spLocks/>
              </p:cNvSpPr>
              <p:nvPr/>
            </p:nvSpPr>
            <p:spPr bwMode="auto">
              <a:xfrm>
                <a:off x="699" y="2873"/>
                <a:ext cx="225" cy="479"/>
              </a:xfrm>
              <a:custGeom>
                <a:avLst/>
                <a:gdLst>
                  <a:gd name="T0" fmla="*/ 2 w 451"/>
                  <a:gd name="T1" fmla="*/ 1 h 957"/>
                  <a:gd name="T2" fmla="*/ 1 w 451"/>
                  <a:gd name="T3" fmla="*/ 1 h 957"/>
                  <a:gd name="T4" fmla="*/ 1 w 451"/>
                  <a:gd name="T5" fmla="*/ 2 h 957"/>
                  <a:gd name="T6" fmla="*/ 1 w 451"/>
                  <a:gd name="T7" fmla="*/ 2 h 957"/>
                  <a:gd name="T8" fmla="*/ 0 w 451"/>
                  <a:gd name="T9" fmla="*/ 3 h 957"/>
                  <a:gd name="T10" fmla="*/ 0 w 451"/>
                  <a:gd name="T11" fmla="*/ 3 h 957"/>
                  <a:gd name="T12" fmla="*/ 0 w 451"/>
                  <a:gd name="T13" fmla="*/ 4 h 957"/>
                  <a:gd name="T14" fmla="*/ 0 w 451"/>
                  <a:gd name="T15" fmla="*/ 4 h 957"/>
                  <a:gd name="T16" fmla="*/ 0 w 451"/>
                  <a:gd name="T17" fmla="*/ 5 h 957"/>
                  <a:gd name="T18" fmla="*/ 0 w 451"/>
                  <a:gd name="T19" fmla="*/ 5 h 957"/>
                  <a:gd name="T20" fmla="*/ 0 w 451"/>
                  <a:gd name="T21" fmla="*/ 6 h 957"/>
                  <a:gd name="T22" fmla="*/ 0 w 451"/>
                  <a:gd name="T23" fmla="*/ 6 h 957"/>
                  <a:gd name="T24" fmla="*/ 0 w 451"/>
                  <a:gd name="T25" fmla="*/ 7 h 957"/>
                  <a:gd name="T26" fmla="*/ 0 w 451"/>
                  <a:gd name="T27" fmla="*/ 8 h 957"/>
                  <a:gd name="T28" fmla="*/ 0 w 451"/>
                  <a:gd name="T29" fmla="*/ 9 h 957"/>
                  <a:gd name="T30" fmla="*/ 0 w 451"/>
                  <a:gd name="T31" fmla="*/ 10 h 957"/>
                  <a:gd name="T32" fmla="*/ 0 w 451"/>
                  <a:gd name="T33" fmla="*/ 11 h 957"/>
                  <a:gd name="T34" fmla="*/ 0 w 451"/>
                  <a:gd name="T35" fmla="*/ 11 h 957"/>
                  <a:gd name="T36" fmla="*/ 1 w 451"/>
                  <a:gd name="T37" fmla="*/ 12 h 957"/>
                  <a:gd name="T38" fmla="*/ 1 w 451"/>
                  <a:gd name="T39" fmla="*/ 12 h 957"/>
                  <a:gd name="T40" fmla="*/ 2 w 451"/>
                  <a:gd name="T41" fmla="*/ 13 h 957"/>
                  <a:gd name="T42" fmla="*/ 2 w 451"/>
                  <a:gd name="T43" fmla="*/ 13 h 957"/>
                  <a:gd name="T44" fmla="*/ 3 w 451"/>
                  <a:gd name="T45" fmla="*/ 13 h 957"/>
                  <a:gd name="T46" fmla="*/ 4 w 451"/>
                  <a:gd name="T47" fmla="*/ 14 h 957"/>
                  <a:gd name="T48" fmla="*/ 4 w 451"/>
                  <a:gd name="T49" fmla="*/ 14 h 957"/>
                  <a:gd name="T50" fmla="*/ 5 w 451"/>
                  <a:gd name="T51" fmla="*/ 14 h 957"/>
                  <a:gd name="T52" fmla="*/ 6 w 451"/>
                  <a:gd name="T53" fmla="*/ 15 h 957"/>
                  <a:gd name="T54" fmla="*/ 6 w 451"/>
                  <a:gd name="T55" fmla="*/ 15 h 957"/>
                  <a:gd name="T56" fmla="*/ 7 w 451"/>
                  <a:gd name="T57" fmla="*/ 15 h 957"/>
                  <a:gd name="T58" fmla="*/ 6 w 451"/>
                  <a:gd name="T59" fmla="*/ 15 h 957"/>
                  <a:gd name="T60" fmla="*/ 6 w 451"/>
                  <a:gd name="T61" fmla="*/ 15 h 957"/>
                  <a:gd name="T62" fmla="*/ 6 w 451"/>
                  <a:gd name="T63" fmla="*/ 14 h 957"/>
                  <a:gd name="T64" fmla="*/ 6 w 451"/>
                  <a:gd name="T65" fmla="*/ 14 h 957"/>
                  <a:gd name="T66" fmla="*/ 6 w 451"/>
                  <a:gd name="T67" fmla="*/ 13 h 957"/>
                  <a:gd name="T68" fmla="*/ 6 w 451"/>
                  <a:gd name="T69" fmla="*/ 13 h 957"/>
                  <a:gd name="T70" fmla="*/ 6 w 451"/>
                  <a:gd name="T71" fmla="*/ 12 h 957"/>
                  <a:gd name="T72" fmla="*/ 6 w 451"/>
                  <a:gd name="T73" fmla="*/ 12 h 957"/>
                  <a:gd name="T74" fmla="*/ 6 w 451"/>
                  <a:gd name="T75" fmla="*/ 11 h 957"/>
                  <a:gd name="T76" fmla="*/ 6 w 451"/>
                  <a:gd name="T77" fmla="*/ 11 h 957"/>
                  <a:gd name="T78" fmla="*/ 6 w 451"/>
                  <a:gd name="T79" fmla="*/ 10 h 957"/>
                  <a:gd name="T80" fmla="*/ 6 w 451"/>
                  <a:gd name="T81" fmla="*/ 10 h 957"/>
                  <a:gd name="T82" fmla="*/ 5 w 451"/>
                  <a:gd name="T83" fmla="*/ 9 h 957"/>
                  <a:gd name="T84" fmla="*/ 5 w 451"/>
                  <a:gd name="T85" fmla="*/ 9 h 957"/>
                  <a:gd name="T86" fmla="*/ 5 w 451"/>
                  <a:gd name="T87" fmla="*/ 9 h 957"/>
                  <a:gd name="T88" fmla="*/ 4 w 451"/>
                  <a:gd name="T89" fmla="*/ 8 h 957"/>
                  <a:gd name="T90" fmla="*/ 4 w 451"/>
                  <a:gd name="T91" fmla="*/ 8 h 957"/>
                  <a:gd name="T92" fmla="*/ 4 w 451"/>
                  <a:gd name="T93" fmla="*/ 7 h 957"/>
                  <a:gd name="T94" fmla="*/ 3 w 451"/>
                  <a:gd name="T95" fmla="*/ 7 h 957"/>
                  <a:gd name="T96" fmla="*/ 3 w 451"/>
                  <a:gd name="T97" fmla="*/ 6 h 957"/>
                  <a:gd name="T98" fmla="*/ 2 w 451"/>
                  <a:gd name="T99" fmla="*/ 6 h 957"/>
                  <a:gd name="T100" fmla="*/ 2 w 451"/>
                  <a:gd name="T101" fmla="*/ 5 h 957"/>
                  <a:gd name="T102" fmla="*/ 2 w 451"/>
                  <a:gd name="T103" fmla="*/ 5 h 957"/>
                  <a:gd name="T104" fmla="*/ 2 w 451"/>
                  <a:gd name="T105" fmla="*/ 4 h 957"/>
                  <a:gd name="T106" fmla="*/ 2 w 451"/>
                  <a:gd name="T107" fmla="*/ 4 h 957"/>
                  <a:gd name="T108" fmla="*/ 2 w 451"/>
                  <a:gd name="T109" fmla="*/ 3 h 957"/>
                  <a:gd name="T110" fmla="*/ 2 w 451"/>
                  <a:gd name="T111" fmla="*/ 2 h 957"/>
                  <a:gd name="T112" fmla="*/ 2 w 451"/>
                  <a:gd name="T113" fmla="*/ 1 h 957"/>
                  <a:gd name="T114" fmla="*/ 2 w 451"/>
                  <a:gd name="T115" fmla="*/ 1 h 957"/>
                  <a:gd name="T116" fmla="*/ 2 w 451"/>
                  <a:gd name="T117" fmla="*/ 1 h 9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1"/>
                  <a:gd name="T178" fmla="*/ 0 h 957"/>
                  <a:gd name="T179" fmla="*/ 451 w 451"/>
                  <a:gd name="T180" fmla="*/ 957 h 95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1" h="957">
                    <a:moveTo>
                      <a:pt x="179" y="0"/>
                    </a:moveTo>
                    <a:lnTo>
                      <a:pt x="177" y="0"/>
                    </a:lnTo>
                    <a:lnTo>
                      <a:pt x="175" y="1"/>
                    </a:lnTo>
                    <a:lnTo>
                      <a:pt x="171" y="1"/>
                    </a:lnTo>
                    <a:lnTo>
                      <a:pt x="168" y="5"/>
                    </a:lnTo>
                    <a:lnTo>
                      <a:pt x="164" y="9"/>
                    </a:lnTo>
                    <a:lnTo>
                      <a:pt x="158" y="13"/>
                    </a:lnTo>
                    <a:lnTo>
                      <a:pt x="154" y="15"/>
                    </a:lnTo>
                    <a:lnTo>
                      <a:pt x="150" y="19"/>
                    </a:lnTo>
                    <a:lnTo>
                      <a:pt x="149" y="20"/>
                    </a:lnTo>
                    <a:lnTo>
                      <a:pt x="147" y="24"/>
                    </a:lnTo>
                    <a:lnTo>
                      <a:pt x="141" y="26"/>
                    </a:lnTo>
                    <a:lnTo>
                      <a:pt x="137" y="30"/>
                    </a:lnTo>
                    <a:lnTo>
                      <a:pt x="133" y="34"/>
                    </a:lnTo>
                    <a:lnTo>
                      <a:pt x="129" y="39"/>
                    </a:lnTo>
                    <a:lnTo>
                      <a:pt x="126" y="43"/>
                    </a:lnTo>
                    <a:lnTo>
                      <a:pt x="122" y="47"/>
                    </a:lnTo>
                    <a:lnTo>
                      <a:pt x="116" y="51"/>
                    </a:lnTo>
                    <a:lnTo>
                      <a:pt x="112" y="57"/>
                    </a:lnTo>
                    <a:lnTo>
                      <a:pt x="109" y="62"/>
                    </a:lnTo>
                    <a:lnTo>
                      <a:pt x="105" y="66"/>
                    </a:lnTo>
                    <a:lnTo>
                      <a:pt x="99" y="72"/>
                    </a:lnTo>
                    <a:lnTo>
                      <a:pt x="95" y="77"/>
                    </a:lnTo>
                    <a:lnTo>
                      <a:pt x="91" y="83"/>
                    </a:lnTo>
                    <a:lnTo>
                      <a:pt x="86" y="89"/>
                    </a:lnTo>
                    <a:lnTo>
                      <a:pt x="84" y="93"/>
                    </a:lnTo>
                    <a:lnTo>
                      <a:pt x="82" y="96"/>
                    </a:lnTo>
                    <a:lnTo>
                      <a:pt x="80" y="100"/>
                    </a:lnTo>
                    <a:lnTo>
                      <a:pt x="78" y="102"/>
                    </a:lnTo>
                    <a:lnTo>
                      <a:pt x="76" y="106"/>
                    </a:lnTo>
                    <a:lnTo>
                      <a:pt x="74" y="110"/>
                    </a:lnTo>
                    <a:lnTo>
                      <a:pt x="72" y="114"/>
                    </a:lnTo>
                    <a:lnTo>
                      <a:pt x="69" y="117"/>
                    </a:lnTo>
                    <a:lnTo>
                      <a:pt x="67" y="119"/>
                    </a:lnTo>
                    <a:lnTo>
                      <a:pt x="67" y="125"/>
                    </a:lnTo>
                    <a:lnTo>
                      <a:pt x="65" y="127"/>
                    </a:lnTo>
                    <a:lnTo>
                      <a:pt x="63" y="133"/>
                    </a:lnTo>
                    <a:lnTo>
                      <a:pt x="59" y="136"/>
                    </a:lnTo>
                    <a:lnTo>
                      <a:pt x="59" y="138"/>
                    </a:lnTo>
                    <a:lnTo>
                      <a:pt x="55" y="142"/>
                    </a:lnTo>
                    <a:lnTo>
                      <a:pt x="53" y="146"/>
                    </a:lnTo>
                    <a:lnTo>
                      <a:pt x="53" y="150"/>
                    </a:lnTo>
                    <a:lnTo>
                      <a:pt x="50" y="153"/>
                    </a:lnTo>
                    <a:lnTo>
                      <a:pt x="50" y="157"/>
                    </a:lnTo>
                    <a:lnTo>
                      <a:pt x="48" y="163"/>
                    </a:lnTo>
                    <a:lnTo>
                      <a:pt x="46" y="165"/>
                    </a:lnTo>
                    <a:lnTo>
                      <a:pt x="44" y="169"/>
                    </a:lnTo>
                    <a:lnTo>
                      <a:pt x="42" y="172"/>
                    </a:lnTo>
                    <a:lnTo>
                      <a:pt x="40" y="176"/>
                    </a:lnTo>
                    <a:lnTo>
                      <a:pt x="38" y="180"/>
                    </a:lnTo>
                    <a:lnTo>
                      <a:pt x="36" y="184"/>
                    </a:lnTo>
                    <a:lnTo>
                      <a:pt x="34" y="188"/>
                    </a:lnTo>
                    <a:lnTo>
                      <a:pt x="34" y="193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3"/>
                    </a:lnTo>
                    <a:lnTo>
                      <a:pt x="27" y="207"/>
                    </a:lnTo>
                    <a:lnTo>
                      <a:pt x="27" y="210"/>
                    </a:lnTo>
                    <a:lnTo>
                      <a:pt x="25" y="214"/>
                    </a:lnTo>
                    <a:lnTo>
                      <a:pt x="23" y="218"/>
                    </a:lnTo>
                    <a:lnTo>
                      <a:pt x="23" y="222"/>
                    </a:lnTo>
                    <a:lnTo>
                      <a:pt x="21" y="226"/>
                    </a:lnTo>
                    <a:lnTo>
                      <a:pt x="19" y="228"/>
                    </a:lnTo>
                    <a:lnTo>
                      <a:pt x="17" y="231"/>
                    </a:lnTo>
                    <a:lnTo>
                      <a:pt x="17" y="235"/>
                    </a:lnTo>
                    <a:lnTo>
                      <a:pt x="15" y="241"/>
                    </a:lnTo>
                    <a:lnTo>
                      <a:pt x="12" y="247"/>
                    </a:lnTo>
                    <a:lnTo>
                      <a:pt x="10" y="252"/>
                    </a:lnTo>
                    <a:lnTo>
                      <a:pt x="8" y="258"/>
                    </a:lnTo>
                    <a:lnTo>
                      <a:pt x="8" y="264"/>
                    </a:lnTo>
                    <a:lnTo>
                      <a:pt x="6" y="267"/>
                    </a:lnTo>
                    <a:lnTo>
                      <a:pt x="4" y="271"/>
                    </a:lnTo>
                    <a:lnTo>
                      <a:pt x="2" y="275"/>
                    </a:lnTo>
                    <a:lnTo>
                      <a:pt x="2" y="279"/>
                    </a:lnTo>
                    <a:lnTo>
                      <a:pt x="2" y="281"/>
                    </a:lnTo>
                    <a:lnTo>
                      <a:pt x="0" y="285"/>
                    </a:lnTo>
                    <a:lnTo>
                      <a:pt x="0" y="286"/>
                    </a:lnTo>
                    <a:lnTo>
                      <a:pt x="0" y="288"/>
                    </a:lnTo>
                    <a:lnTo>
                      <a:pt x="0" y="290"/>
                    </a:lnTo>
                    <a:lnTo>
                      <a:pt x="0" y="296"/>
                    </a:lnTo>
                    <a:lnTo>
                      <a:pt x="0" y="302"/>
                    </a:lnTo>
                    <a:lnTo>
                      <a:pt x="0" y="307"/>
                    </a:lnTo>
                    <a:lnTo>
                      <a:pt x="0" y="309"/>
                    </a:lnTo>
                    <a:lnTo>
                      <a:pt x="0" y="313"/>
                    </a:lnTo>
                    <a:lnTo>
                      <a:pt x="0" y="319"/>
                    </a:lnTo>
                    <a:lnTo>
                      <a:pt x="0" y="323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2" y="340"/>
                    </a:lnTo>
                    <a:lnTo>
                      <a:pt x="2" y="345"/>
                    </a:lnTo>
                    <a:lnTo>
                      <a:pt x="2" y="351"/>
                    </a:lnTo>
                    <a:lnTo>
                      <a:pt x="2" y="357"/>
                    </a:lnTo>
                    <a:lnTo>
                      <a:pt x="2" y="362"/>
                    </a:lnTo>
                    <a:lnTo>
                      <a:pt x="2" y="368"/>
                    </a:lnTo>
                    <a:lnTo>
                      <a:pt x="2" y="374"/>
                    </a:lnTo>
                    <a:lnTo>
                      <a:pt x="4" y="380"/>
                    </a:lnTo>
                    <a:lnTo>
                      <a:pt x="4" y="385"/>
                    </a:lnTo>
                    <a:lnTo>
                      <a:pt x="4" y="391"/>
                    </a:lnTo>
                    <a:lnTo>
                      <a:pt x="4" y="399"/>
                    </a:lnTo>
                    <a:lnTo>
                      <a:pt x="4" y="404"/>
                    </a:lnTo>
                    <a:lnTo>
                      <a:pt x="6" y="414"/>
                    </a:lnTo>
                    <a:lnTo>
                      <a:pt x="6" y="420"/>
                    </a:lnTo>
                    <a:lnTo>
                      <a:pt x="8" y="425"/>
                    </a:lnTo>
                    <a:lnTo>
                      <a:pt x="8" y="433"/>
                    </a:lnTo>
                    <a:lnTo>
                      <a:pt x="8" y="440"/>
                    </a:lnTo>
                    <a:lnTo>
                      <a:pt x="8" y="446"/>
                    </a:lnTo>
                    <a:lnTo>
                      <a:pt x="10" y="454"/>
                    </a:lnTo>
                    <a:lnTo>
                      <a:pt x="10" y="459"/>
                    </a:lnTo>
                    <a:lnTo>
                      <a:pt x="10" y="467"/>
                    </a:lnTo>
                    <a:lnTo>
                      <a:pt x="10" y="475"/>
                    </a:lnTo>
                    <a:lnTo>
                      <a:pt x="12" y="482"/>
                    </a:lnTo>
                    <a:lnTo>
                      <a:pt x="12" y="490"/>
                    </a:lnTo>
                    <a:lnTo>
                      <a:pt x="14" y="497"/>
                    </a:lnTo>
                    <a:lnTo>
                      <a:pt x="15" y="503"/>
                    </a:lnTo>
                    <a:lnTo>
                      <a:pt x="15" y="511"/>
                    </a:lnTo>
                    <a:lnTo>
                      <a:pt x="15" y="520"/>
                    </a:lnTo>
                    <a:lnTo>
                      <a:pt x="17" y="526"/>
                    </a:lnTo>
                    <a:lnTo>
                      <a:pt x="17" y="534"/>
                    </a:lnTo>
                    <a:lnTo>
                      <a:pt x="19" y="541"/>
                    </a:lnTo>
                    <a:lnTo>
                      <a:pt x="21" y="547"/>
                    </a:lnTo>
                    <a:lnTo>
                      <a:pt x="21" y="554"/>
                    </a:lnTo>
                    <a:lnTo>
                      <a:pt x="23" y="562"/>
                    </a:lnTo>
                    <a:lnTo>
                      <a:pt x="23" y="568"/>
                    </a:lnTo>
                    <a:lnTo>
                      <a:pt x="25" y="575"/>
                    </a:lnTo>
                    <a:lnTo>
                      <a:pt x="27" y="583"/>
                    </a:lnTo>
                    <a:lnTo>
                      <a:pt x="27" y="591"/>
                    </a:lnTo>
                    <a:lnTo>
                      <a:pt x="29" y="596"/>
                    </a:lnTo>
                    <a:lnTo>
                      <a:pt x="31" y="602"/>
                    </a:lnTo>
                    <a:lnTo>
                      <a:pt x="33" y="610"/>
                    </a:lnTo>
                    <a:lnTo>
                      <a:pt x="34" y="615"/>
                    </a:lnTo>
                    <a:lnTo>
                      <a:pt x="36" y="623"/>
                    </a:lnTo>
                    <a:lnTo>
                      <a:pt x="36" y="629"/>
                    </a:lnTo>
                    <a:lnTo>
                      <a:pt x="40" y="634"/>
                    </a:lnTo>
                    <a:lnTo>
                      <a:pt x="40" y="640"/>
                    </a:lnTo>
                    <a:lnTo>
                      <a:pt x="42" y="646"/>
                    </a:lnTo>
                    <a:lnTo>
                      <a:pt x="44" y="651"/>
                    </a:lnTo>
                    <a:lnTo>
                      <a:pt x="46" y="657"/>
                    </a:lnTo>
                    <a:lnTo>
                      <a:pt x="48" y="661"/>
                    </a:lnTo>
                    <a:lnTo>
                      <a:pt x="50" y="667"/>
                    </a:lnTo>
                    <a:lnTo>
                      <a:pt x="50" y="672"/>
                    </a:lnTo>
                    <a:lnTo>
                      <a:pt x="53" y="678"/>
                    </a:lnTo>
                    <a:lnTo>
                      <a:pt x="55" y="682"/>
                    </a:lnTo>
                    <a:lnTo>
                      <a:pt x="55" y="686"/>
                    </a:lnTo>
                    <a:lnTo>
                      <a:pt x="59" y="691"/>
                    </a:lnTo>
                    <a:lnTo>
                      <a:pt x="61" y="697"/>
                    </a:lnTo>
                    <a:lnTo>
                      <a:pt x="63" y="699"/>
                    </a:lnTo>
                    <a:lnTo>
                      <a:pt x="65" y="705"/>
                    </a:lnTo>
                    <a:lnTo>
                      <a:pt x="67" y="708"/>
                    </a:lnTo>
                    <a:lnTo>
                      <a:pt x="69" y="712"/>
                    </a:lnTo>
                    <a:lnTo>
                      <a:pt x="72" y="716"/>
                    </a:lnTo>
                    <a:lnTo>
                      <a:pt x="74" y="720"/>
                    </a:lnTo>
                    <a:lnTo>
                      <a:pt x="76" y="724"/>
                    </a:lnTo>
                    <a:lnTo>
                      <a:pt x="78" y="727"/>
                    </a:lnTo>
                    <a:lnTo>
                      <a:pt x="80" y="729"/>
                    </a:lnTo>
                    <a:lnTo>
                      <a:pt x="84" y="735"/>
                    </a:lnTo>
                    <a:lnTo>
                      <a:pt x="86" y="737"/>
                    </a:lnTo>
                    <a:lnTo>
                      <a:pt x="90" y="741"/>
                    </a:lnTo>
                    <a:lnTo>
                      <a:pt x="93" y="746"/>
                    </a:lnTo>
                    <a:lnTo>
                      <a:pt x="99" y="752"/>
                    </a:lnTo>
                    <a:lnTo>
                      <a:pt x="105" y="758"/>
                    </a:lnTo>
                    <a:lnTo>
                      <a:pt x="110" y="764"/>
                    </a:lnTo>
                    <a:lnTo>
                      <a:pt x="114" y="767"/>
                    </a:lnTo>
                    <a:lnTo>
                      <a:pt x="120" y="773"/>
                    </a:lnTo>
                    <a:lnTo>
                      <a:pt x="126" y="775"/>
                    </a:lnTo>
                    <a:lnTo>
                      <a:pt x="131" y="781"/>
                    </a:lnTo>
                    <a:lnTo>
                      <a:pt x="135" y="784"/>
                    </a:lnTo>
                    <a:lnTo>
                      <a:pt x="141" y="786"/>
                    </a:lnTo>
                    <a:lnTo>
                      <a:pt x="147" y="790"/>
                    </a:lnTo>
                    <a:lnTo>
                      <a:pt x="152" y="794"/>
                    </a:lnTo>
                    <a:lnTo>
                      <a:pt x="158" y="798"/>
                    </a:lnTo>
                    <a:lnTo>
                      <a:pt x="164" y="800"/>
                    </a:lnTo>
                    <a:lnTo>
                      <a:pt x="169" y="803"/>
                    </a:lnTo>
                    <a:lnTo>
                      <a:pt x="175" y="805"/>
                    </a:lnTo>
                    <a:lnTo>
                      <a:pt x="181" y="807"/>
                    </a:lnTo>
                    <a:lnTo>
                      <a:pt x="187" y="809"/>
                    </a:lnTo>
                    <a:lnTo>
                      <a:pt x="192" y="811"/>
                    </a:lnTo>
                    <a:lnTo>
                      <a:pt x="198" y="815"/>
                    </a:lnTo>
                    <a:lnTo>
                      <a:pt x="204" y="817"/>
                    </a:lnTo>
                    <a:lnTo>
                      <a:pt x="209" y="819"/>
                    </a:lnTo>
                    <a:lnTo>
                      <a:pt x="215" y="819"/>
                    </a:lnTo>
                    <a:lnTo>
                      <a:pt x="221" y="822"/>
                    </a:lnTo>
                    <a:lnTo>
                      <a:pt x="226" y="824"/>
                    </a:lnTo>
                    <a:lnTo>
                      <a:pt x="232" y="824"/>
                    </a:lnTo>
                    <a:lnTo>
                      <a:pt x="238" y="828"/>
                    </a:lnTo>
                    <a:lnTo>
                      <a:pt x="244" y="830"/>
                    </a:lnTo>
                    <a:lnTo>
                      <a:pt x="247" y="832"/>
                    </a:lnTo>
                    <a:lnTo>
                      <a:pt x="253" y="832"/>
                    </a:lnTo>
                    <a:lnTo>
                      <a:pt x="259" y="836"/>
                    </a:lnTo>
                    <a:lnTo>
                      <a:pt x="263" y="838"/>
                    </a:lnTo>
                    <a:lnTo>
                      <a:pt x="268" y="838"/>
                    </a:lnTo>
                    <a:lnTo>
                      <a:pt x="274" y="841"/>
                    </a:lnTo>
                    <a:lnTo>
                      <a:pt x="280" y="843"/>
                    </a:lnTo>
                    <a:lnTo>
                      <a:pt x="285" y="845"/>
                    </a:lnTo>
                    <a:lnTo>
                      <a:pt x="291" y="847"/>
                    </a:lnTo>
                    <a:lnTo>
                      <a:pt x="295" y="849"/>
                    </a:lnTo>
                    <a:lnTo>
                      <a:pt x="301" y="851"/>
                    </a:lnTo>
                    <a:lnTo>
                      <a:pt x="304" y="853"/>
                    </a:lnTo>
                    <a:lnTo>
                      <a:pt x="310" y="855"/>
                    </a:lnTo>
                    <a:lnTo>
                      <a:pt x="314" y="857"/>
                    </a:lnTo>
                    <a:lnTo>
                      <a:pt x="320" y="860"/>
                    </a:lnTo>
                    <a:lnTo>
                      <a:pt x="325" y="862"/>
                    </a:lnTo>
                    <a:lnTo>
                      <a:pt x="329" y="862"/>
                    </a:lnTo>
                    <a:lnTo>
                      <a:pt x="333" y="866"/>
                    </a:lnTo>
                    <a:lnTo>
                      <a:pt x="339" y="868"/>
                    </a:lnTo>
                    <a:lnTo>
                      <a:pt x="344" y="870"/>
                    </a:lnTo>
                    <a:lnTo>
                      <a:pt x="348" y="874"/>
                    </a:lnTo>
                    <a:lnTo>
                      <a:pt x="354" y="876"/>
                    </a:lnTo>
                    <a:lnTo>
                      <a:pt x="358" y="879"/>
                    </a:lnTo>
                    <a:lnTo>
                      <a:pt x="361" y="881"/>
                    </a:lnTo>
                    <a:lnTo>
                      <a:pt x="367" y="885"/>
                    </a:lnTo>
                    <a:lnTo>
                      <a:pt x="371" y="887"/>
                    </a:lnTo>
                    <a:lnTo>
                      <a:pt x="375" y="889"/>
                    </a:lnTo>
                    <a:lnTo>
                      <a:pt x="379" y="893"/>
                    </a:lnTo>
                    <a:lnTo>
                      <a:pt x="382" y="897"/>
                    </a:lnTo>
                    <a:lnTo>
                      <a:pt x="388" y="900"/>
                    </a:lnTo>
                    <a:lnTo>
                      <a:pt x="392" y="902"/>
                    </a:lnTo>
                    <a:lnTo>
                      <a:pt x="396" y="906"/>
                    </a:lnTo>
                    <a:lnTo>
                      <a:pt x="399" y="910"/>
                    </a:lnTo>
                    <a:lnTo>
                      <a:pt x="403" y="912"/>
                    </a:lnTo>
                    <a:lnTo>
                      <a:pt x="407" y="916"/>
                    </a:lnTo>
                    <a:lnTo>
                      <a:pt x="411" y="919"/>
                    </a:lnTo>
                    <a:lnTo>
                      <a:pt x="413" y="923"/>
                    </a:lnTo>
                    <a:lnTo>
                      <a:pt x="417" y="925"/>
                    </a:lnTo>
                    <a:lnTo>
                      <a:pt x="420" y="929"/>
                    </a:lnTo>
                    <a:lnTo>
                      <a:pt x="424" y="931"/>
                    </a:lnTo>
                    <a:lnTo>
                      <a:pt x="430" y="936"/>
                    </a:lnTo>
                    <a:lnTo>
                      <a:pt x="434" y="942"/>
                    </a:lnTo>
                    <a:lnTo>
                      <a:pt x="439" y="946"/>
                    </a:lnTo>
                    <a:lnTo>
                      <a:pt x="443" y="950"/>
                    </a:lnTo>
                    <a:lnTo>
                      <a:pt x="445" y="954"/>
                    </a:lnTo>
                    <a:lnTo>
                      <a:pt x="449" y="955"/>
                    </a:lnTo>
                    <a:lnTo>
                      <a:pt x="449" y="957"/>
                    </a:lnTo>
                    <a:lnTo>
                      <a:pt x="451" y="957"/>
                    </a:lnTo>
                    <a:lnTo>
                      <a:pt x="449" y="955"/>
                    </a:lnTo>
                    <a:lnTo>
                      <a:pt x="449" y="952"/>
                    </a:lnTo>
                    <a:lnTo>
                      <a:pt x="447" y="948"/>
                    </a:lnTo>
                    <a:lnTo>
                      <a:pt x="445" y="944"/>
                    </a:lnTo>
                    <a:lnTo>
                      <a:pt x="445" y="942"/>
                    </a:lnTo>
                    <a:lnTo>
                      <a:pt x="443" y="938"/>
                    </a:lnTo>
                    <a:lnTo>
                      <a:pt x="443" y="936"/>
                    </a:lnTo>
                    <a:lnTo>
                      <a:pt x="443" y="931"/>
                    </a:lnTo>
                    <a:lnTo>
                      <a:pt x="441" y="929"/>
                    </a:lnTo>
                    <a:lnTo>
                      <a:pt x="441" y="923"/>
                    </a:lnTo>
                    <a:lnTo>
                      <a:pt x="439" y="919"/>
                    </a:lnTo>
                    <a:lnTo>
                      <a:pt x="439" y="914"/>
                    </a:lnTo>
                    <a:lnTo>
                      <a:pt x="437" y="910"/>
                    </a:lnTo>
                    <a:lnTo>
                      <a:pt x="437" y="904"/>
                    </a:lnTo>
                    <a:lnTo>
                      <a:pt x="436" y="900"/>
                    </a:lnTo>
                    <a:lnTo>
                      <a:pt x="434" y="895"/>
                    </a:lnTo>
                    <a:lnTo>
                      <a:pt x="434" y="889"/>
                    </a:lnTo>
                    <a:lnTo>
                      <a:pt x="434" y="883"/>
                    </a:lnTo>
                    <a:lnTo>
                      <a:pt x="432" y="878"/>
                    </a:lnTo>
                    <a:lnTo>
                      <a:pt x="432" y="874"/>
                    </a:lnTo>
                    <a:lnTo>
                      <a:pt x="432" y="870"/>
                    </a:lnTo>
                    <a:lnTo>
                      <a:pt x="432" y="868"/>
                    </a:lnTo>
                    <a:lnTo>
                      <a:pt x="432" y="864"/>
                    </a:lnTo>
                    <a:lnTo>
                      <a:pt x="430" y="859"/>
                    </a:lnTo>
                    <a:lnTo>
                      <a:pt x="430" y="851"/>
                    </a:lnTo>
                    <a:lnTo>
                      <a:pt x="428" y="849"/>
                    </a:lnTo>
                    <a:lnTo>
                      <a:pt x="428" y="845"/>
                    </a:lnTo>
                    <a:lnTo>
                      <a:pt x="426" y="841"/>
                    </a:lnTo>
                    <a:lnTo>
                      <a:pt x="426" y="838"/>
                    </a:lnTo>
                    <a:lnTo>
                      <a:pt x="426" y="836"/>
                    </a:lnTo>
                    <a:lnTo>
                      <a:pt x="426" y="832"/>
                    </a:lnTo>
                    <a:lnTo>
                      <a:pt x="426" y="828"/>
                    </a:lnTo>
                    <a:lnTo>
                      <a:pt x="426" y="824"/>
                    </a:lnTo>
                    <a:lnTo>
                      <a:pt x="426" y="822"/>
                    </a:lnTo>
                    <a:lnTo>
                      <a:pt x="426" y="819"/>
                    </a:lnTo>
                    <a:lnTo>
                      <a:pt x="424" y="815"/>
                    </a:lnTo>
                    <a:lnTo>
                      <a:pt x="424" y="811"/>
                    </a:lnTo>
                    <a:lnTo>
                      <a:pt x="424" y="807"/>
                    </a:lnTo>
                    <a:lnTo>
                      <a:pt x="424" y="803"/>
                    </a:lnTo>
                    <a:lnTo>
                      <a:pt x="424" y="800"/>
                    </a:lnTo>
                    <a:lnTo>
                      <a:pt x="424" y="798"/>
                    </a:lnTo>
                    <a:lnTo>
                      <a:pt x="424" y="792"/>
                    </a:lnTo>
                    <a:lnTo>
                      <a:pt x="424" y="788"/>
                    </a:lnTo>
                    <a:lnTo>
                      <a:pt x="424" y="786"/>
                    </a:lnTo>
                    <a:lnTo>
                      <a:pt x="424" y="783"/>
                    </a:lnTo>
                    <a:lnTo>
                      <a:pt x="424" y="779"/>
                    </a:lnTo>
                    <a:lnTo>
                      <a:pt x="424" y="775"/>
                    </a:lnTo>
                    <a:lnTo>
                      <a:pt x="424" y="773"/>
                    </a:lnTo>
                    <a:lnTo>
                      <a:pt x="424" y="769"/>
                    </a:lnTo>
                    <a:lnTo>
                      <a:pt x="424" y="765"/>
                    </a:lnTo>
                    <a:lnTo>
                      <a:pt x="424" y="762"/>
                    </a:lnTo>
                    <a:lnTo>
                      <a:pt x="424" y="758"/>
                    </a:lnTo>
                    <a:lnTo>
                      <a:pt x="424" y="754"/>
                    </a:lnTo>
                    <a:lnTo>
                      <a:pt x="424" y="750"/>
                    </a:lnTo>
                    <a:lnTo>
                      <a:pt x="424" y="746"/>
                    </a:lnTo>
                    <a:lnTo>
                      <a:pt x="424" y="743"/>
                    </a:lnTo>
                    <a:lnTo>
                      <a:pt x="424" y="741"/>
                    </a:lnTo>
                    <a:lnTo>
                      <a:pt x="424" y="737"/>
                    </a:lnTo>
                    <a:lnTo>
                      <a:pt x="424" y="735"/>
                    </a:lnTo>
                    <a:lnTo>
                      <a:pt x="424" y="729"/>
                    </a:lnTo>
                    <a:lnTo>
                      <a:pt x="424" y="727"/>
                    </a:lnTo>
                    <a:lnTo>
                      <a:pt x="424" y="722"/>
                    </a:lnTo>
                    <a:lnTo>
                      <a:pt x="424" y="716"/>
                    </a:lnTo>
                    <a:lnTo>
                      <a:pt x="424" y="710"/>
                    </a:lnTo>
                    <a:lnTo>
                      <a:pt x="424" y="705"/>
                    </a:lnTo>
                    <a:lnTo>
                      <a:pt x="424" y="699"/>
                    </a:lnTo>
                    <a:lnTo>
                      <a:pt x="424" y="693"/>
                    </a:lnTo>
                    <a:lnTo>
                      <a:pt x="424" y="687"/>
                    </a:lnTo>
                    <a:lnTo>
                      <a:pt x="424" y="684"/>
                    </a:lnTo>
                    <a:lnTo>
                      <a:pt x="424" y="680"/>
                    </a:lnTo>
                    <a:lnTo>
                      <a:pt x="426" y="678"/>
                    </a:lnTo>
                    <a:lnTo>
                      <a:pt x="426" y="674"/>
                    </a:lnTo>
                    <a:lnTo>
                      <a:pt x="426" y="670"/>
                    </a:lnTo>
                    <a:lnTo>
                      <a:pt x="426" y="667"/>
                    </a:lnTo>
                    <a:lnTo>
                      <a:pt x="426" y="663"/>
                    </a:lnTo>
                    <a:lnTo>
                      <a:pt x="426" y="661"/>
                    </a:lnTo>
                    <a:lnTo>
                      <a:pt x="424" y="659"/>
                    </a:lnTo>
                    <a:lnTo>
                      <a:pt x="424" y="655"/>
                    </a:lnTo>
                    <a:lnTo>
                      <a:pt x="422" y="653"/>
                    </a:lnTo>
                    <a:lnTo>
                      <a:pt x="420" y="649"/>
                    </a:lnTo>
                    <a:lnTo>
                      <a:pt x="420" y="648"/>
                    </a:lnTo>
                    <a:lnTo>
                      <a:pt x="418" y="644"/>
                    </a:lnTo>
                    <a:lnTo>
                      <a:pt x="417" y="640"/>
                    </a:lnTo>
                    <a:lnTo>
                      <a:pt x="415" y="636"/>
                    </a:lnTo>
                    <a:lnTo>
                      <a:pt x="413" y="632"/>
                    </a:lnTo>
                    <a:lnTo>
                      <a:pt x="409" y="627"/>
                    </a:lnTo>
                    <a:lnTo>
                      <a:pt x="407" y="623"/>
                    </a:lnTo>
                    <a:lnTo>
                      <a:pt x="405" y="617"/>
                    </a:lnTo>
                    <a:lnTo>
                      <a:pt x="401" y="611"/>
                    </a:lnTo>
                    <a:lnTo>
                      <a:pt x="399" y="606"/>
                    </a:lnTo>
                    <a:lnTo>
                      <a:pt x="394" y="602"/>
                    </a:lnTo>
                    <a:lnTo>
                      <a:pt x="392" y="594"/>
                    </a:lnTo>
                    <a:lnTo>
                      <a:pt x="388" y="589"/>
                    </a:lnTo>
                    <a:lnTo>
                      <a:pt x="386" y="585"/>
                    </a:lnTo>
                    <a:lnTo>
                      <a:pt x="382" y="583"/>
                    </a:lnTo>
                    <a:lnTo>
                      <a:pt x="380" y="579"/>
                    </a:lnTo>
                    <a:lnTo>
                      <a:pt x="379" y="575"/>
                    </a:lnTo>
                    <a:lnTo>
                      <a:pt x="377" y="572"/>
                    </a:lnTo>
                    <a:lnTo>
                      <a:pt x="375" y="570"/>
                    </a:lnTo>
                    <a:lnTo>
                      <a:pt x="373" y="566"/>
                    </a:lnTo>
                    <a:lnTo>
                      <a:pt x="371" y="564"/>
                    </a:lnTo>
                    <a:lnTo>
                      <a:pt x="369" y="560"/>
                    </a:lnTo>
                    <a:lnTo>
                      <a:pt x="367" y="556"/>
                    </a:lnTo>
                    <a:lnTo>
                      <a:pt x="363" y="553"/>
                    </a:lnTo>
                    <a:lnTo>
                      <a:pt x="361" y="549"/>
                    </a:lnTo>
                    <a:lnTo>
                      <a:pt x="358" y="547"/>
                    </a:lnTo>
                    <a:lnTo>
                      <a:pt x="356" y="543"/>
                    </a:lnTo>
                    <a:lnTo>
                      <a:pt x="354" y="539"/>
                    </a:lnTo>
                    <a:lnTo>
                      <a:pt x="352" y="535"/>
                    </a:lnTo>
                    <a:lnTo>
                      <a:pt x="350" y="534"/>
                    </a:lnTo>
                    <a:lnTo>
                      <a:pt x="346" y="530"/>
                    </a:lnTo>
                    <a:lnTo>
                      <a:pt x="342" y="526"/>
                    </a:lnTo>
                    <a:lnTo>
                      <a:pt x="341" y="522"/>
                    </a:lnTo>
                    <a:lnTo>
                      <a:pt x="339" y="520"/>
                    </a:lnTo>
                    <a:lnTo>
                      <a:pt x="337" y="516"/>
                    </a:lnTo>
                    <a:lnTo>
                      <a:pt x="333" y="513"/>
                    </a:lnTo>
                    <a:lnTo>
                      <a:pt x="331" y="511"/>
                    </a:lnTo>
                    <a:lnTo>
                      <a:pt x="327" y="507"/>
                    </a:lnTo>
                    <a:lnTo>
                      <a:pt x="323" y="503"/>
                    </a:lnTo>
                    <a:lnTo>
                      <a:pt x="320" y="499"/>
                    </a:lnTo>
                    <a:lnTo>
                      <a:pt x="318" y="496"/>
                    </a:lnTo>
                    <a:lnTo>
                      <a:pt x="314" y="492"/>
                    </a:lnTo>
                    <a:lnTo>
                      <a:pt x="312" y="490"/>
                    </a:lnTo>
                    <a:lnTo>
                      <a:pt x="308" y="486"/>
                    </a:lnTo>
                    <a:lnTo>
                      <a:pt x="306" y="484"/>
                    </a:lnTo>
                    <a:lnTo>
                      <a:pt x="302" y="480"/>
                    </a:lnTo>
                    <a:lnTo>
                      <a:pt x="299" y="477"/>
                    </a:lnTo>
                    <a:lnTo>
                      <a:pt x="295" y="473"/>
                    </a:lnTo>
                    <a:lnTo>
                      <a:pt x="293" y="471"/>
                    </a:lnTo>
                    <a:lnTo>
                      <a:pt x="289" y="467"/>
                    </a:lnTo>
                    <a:lnTo>
                      <a:pt x="285" y="465"/>
                    </a:lnTo>
                    <a:lnTo>
                      <a:pt x="282" y="461"/>
                    </a:lnTo>
                    <a:lnTo>
                      <a:pt x="280" y="459"/>
                    </a:lnTo>
                    <a:lnTo>
                      <a:pt x="276" y="456"/>
                    </a:lnTo>
                    <a:lnTo>
                      <a:pt x="272" y="452"/>
                    </a:lnTo>
                    <a:lnTo>
                      <a:pt x="268" y="448"/>
                    </a:lnTo>
                    <a:lnTo>
                      <a:pt x="266" y="446"/>
                    </a:lnTo>
                    <a:lnTo>
                      <a:pt x="263" y="442"/>
                    </a:lnTo>
                    <a:lnTo>
                      <a:pt x="259" y="439"/>
                    </a:lnTo>
                    <a:lnTo>
                      <a:pt x="255" y="435"/>
                    </a:lnTo>
                    <a:lnTo>
                      <a:pt x="253" y="433"/>
                    </a:lnTo>
                    <a:lnTo>
                      <a:pt x="249" y="429"/>
                    </a:lnTo>
                    <a:lnTo>
                      <a:pt x="245" y="425"/>
                    </a:lnTo>
                    <a:lnTo>
                      <a:pt x="244" y="421"/>
                    </a:lnTo>
                    <a:lnTo>
                      <a:pt x="240" y="420"/>
                    </a:lnTo>
                    <a:lnTo>
                      <a:pt x="236" y="416"/>
                    </a:lnTo>
                    <a:lnTo>
                      <a:pt x="232" y="414"/>
                    </a:lnTo>
                    <a:lnTo>
                      <a:pt x="230" y="410"/>
                    </a:lnTo>
                    <a:lnTo>
                      <a:pt x="228" y="406"/>
                    </a:lnTo>
                    <a:lnTo>
                      <a:pt x="225" y="402"/>
                    </a:lnTo>
                    <a:lnTo>
                      <a:pt x="221" y="399"/>
                    </a:lnTo>
                    <a:lnTo>
                      <a:pt x="217" y="395"/>
                    </a:lnTo>
                    <a:lnTo>
                      <a:pt x="215" y="391"/>
                    </a:lnTo>
                    <a:lnTo>
                      <a:pt x="211" y="387"/>
                    </a:lnTo>
                    <a:lnTo>
                      <a:pt x="209" y="383"/>
                    </a:lnTo>
                    <a:lnTo>
                      <a:pt x="206" y="382"/>
                    </a:lnTo>
                    <a:lnTo>
                      <a:pt x="204" y="376"/>
                    </a:lnTo>
                    <a:lnTo>
                      <a:pt x="200" y="372"/>
                    </a:lnTo>
                    <a:lnTo>
                      <a:pt x="198" y="368"/>
                    </a:lnTo>
                    <a:lnTo>
                      <a:pt x="194" y="364"/>
                    </a:lnTo>
                    <a:lnTo>
                      <a:pt x="192" y="361"/>
                    </a:lnTo>
                    <a:lnTo>
                      <a:pt x="190" y="357"/>
                    </a:lnTo>
                    <a:lnTo>
                      <a:pt x="187" y="353"/>
                    </a:lnTo>
                    <a:lnTo>
                      <a:pt x="185" y="349"/>
                    </a:lnTo>
                    <a:lnTo>
                      <a:pt x="183" y="345"/>
                    </a:lnTo>
                    <a:lnTo>
                      <a:pt x="179" y="340"/>
                    </a:lnTo>
                    <a:lnTo>
                      <a:pt x="177" y="338"/>
                    </a:lnTo>
                    <a:lnTo>
                      <a:pt x="175" y="332"/>
                    </a:lnTo>
                    <a:lnTo>
                      <a:pt x="173" y="328"/>
                    </a:lnTo>
                    <a:lnTo>
                      <a:pt x="171" y="323"/>
                    </a:lnTo>
                    <a:lnTo>
                      <a:pt x="169" y="319"/>
                    </a:lnTo>
                    <a:lnTo>
                      <a:pt x="168" y="313"/>
                    </a:lnTo>
                    <a:lnTo>
                      <a:pt x="166" y="309"/>
                    </a:lnTo>
                    <a:lnTo>
                      <a:pt x="164" y="304"/>
                    </a:lnTo>
                    <a:lnTo>
                      <a:pt x="162" y="300"/>
                    </a:lnTo>
                    <a:lnTo>
                      <a:pt x="160" y="296"/>
                    </a:lnTo>
                    <a:lnTo>
                      <a:pt x="160" y="290"/>
                    </a:lnTo>
                    <a:lnTo>
                      <a:pt x="158" y="285"/>
                    </a:lnTo>
                    <a:lnTo>
                      <a:pt x="156" y="281"/>
                    </a:lnTo>
                    <a:lnTo>
                      <a:pt x="154" y="275"/>
                    </a:lnTo>
                    <a:lnTo>
                      <a:pt x="154" y="271"/>
                    </a:lnTo>
                    <a:lnTo>
                      <a:pt x="152" y="266"/>
                    </a:lnTo>
                    <a:lnTo>
                      <a:pt x="152" y="260"/>
                    </a:lnTo>
                    <a:lnTo>
                      <a:pt x="150" y="254"/>
                    </a:lnTo>
                    <a:lnTo>
                      <a:pt x="150" y="248"/>
                    </a:lnTo>
                    <a:lnTo>
                      <a:pt x="149" y="243"/>
                    </a:lnTo>
                    <a:lnTo>
                      <a:pt x="149" y="237"/>
                    </a:lnTo>
                    <a:lnTo>
                      <a:pt x="149" y="231"/>
                    </a:lnTo>
                    <a:lnTo>
                      <a:pt x="149" y="228"/>
                    </a:lnTo>
                    <a:lnTo>
                      <a:pt x="149" y="220"/>
                    </a:lnTo>
                    <a:lnTo>
                      <a:pt x="149" y="214"/>
                    </a:lnTo>
                    <a:lnTo>
                      <a:pt x="149" y="209"/>
                    </a:lnTo>
                    <a:lnTo>
                      <a:pt x="149" y="203"/>
                    </a:lnTo>
                    <a:lnTo>
                      <a:pt x="149" y="199"/>
                    </a:lnTo>
                    <a:lnTo>
                      <a:pt x="149" y="193"/>
                    </a:lnTo>
                    <a:lnTo>
                      <a:pt x="149" y="186"/>
                    </a:lnTo>
                    <a:lnTo>
                      <a:pt x="149" y="182"/>
                    </a:lnTo>
                    <a:lnTo>
                      <a:pt x="149" y="174"/>
                    </a:lnTo>
                    <a:lnTo>
                      <a:pt x="149" y="169"/>
                    </a:lnTo>
                    <a:lnTo>
                      <a:pt x="149" y="163"/>
                    </a:lnTo>
                    <a:lnTo>
                      <a:pt x="149" y="157"/>
                    </a:lnTo>
                    <a:lnTo>
                      <a:pt x="149" y="152"/>
                    </a:lnTo>
                    <a:lnTo>
                      <a:pt x="150" y="146"/>
                    </a:lnTo>
                    <a:lnTo>
                      <a:pt x="150" y="140"/>
                    </a:lnTo>
                    <a:lnTo>
                      <a:pt x="150" y="136"/>
                    </a:lnTo>
                    <a:lnTo>
                      <a:pt x="150" y="131"/>
                    </a:lnTo>
                    <a:lnTo>
                      <a:pt x="152" y="125"/>
                    </a:lnTo>
                    <a:lnTo>
                      <a:pt x="152" y="119"/>
                    </a:lnTo>
                    <a:lnTo>
                      <a:pt x="154" y="114"/>
                    </a:lnTo>
                    <a:lnTo>
                      <a:pt x="154" y="108"/>
                    </a:lnTo>
                    <a:lnTo>
                      <a:pt x="156" y="102"/>
                    </a:lnTo>
                    <a:lnTo>
                      <a:pt x="156" y="98"/>
                    </a:lnTo>
                    <a:lnTo>
                      <a:pt x="158" y="93"/>
                    </a:lnTo>
                    <a:lnTo>
                      <a:pt x="158" y="89"/>
                    </a:lnTo>
                    <a:lnTo>
                      <a:pt x="160" y="83"/>
                    </a:lnTo>
                    <a:lnTo>
                      <a:pt x="160" y="77"/>
                    </a:lnTo>
                    <a:lnTo>
                      <a:pt x="162" y="74"/>
                    </a:lnTo>
                    <a:lnTo>
                      <a:pt x="162" y="68"/>
                    </a:lnTo>
                    <a:lnTo>
                      <a:pt x="162" y="64"/>
                    </a:lnTo>
                    <a:lnTo>
                      <a:pt x="164" y="58"/>
                    </a:lnTo>
                    <a:lnTo>
                      <a:pt x="166" y="57"/>
                    </a:lnTo>
                    <a:lnTo>
                      <a:pt x="166" y="51"/>
                    </a:lnTo>
                    <a:lnTo>
                      <a:pt x="166" y="47"/>
                    </a:lnTo>
                    <a:lnTo>
                      <a:pt x="168" y="43"/>
                    </a:lnTo>
                    <a:lnTo>
                      <a:pt x="168" y="39"/>
                    </a:lnTo>
                    <a:lnTo>
                      <a:pt x="168" y="36"/>
                    </a:lnTo>
                    <a:lnTo>
                      <a:pt x="169" y="32"/>
                    </a:lnTo>
                    <a:lnTo>
                      <a:pt x="171" y="30"/>
                    </a:lnTo>
                    <a:lnTo>
                      <a:pt x="171" y="26"/>
                    </a:lnTo>
                    <a:lnTo>
                      <a:pt x="171" y="24"/>
                    </a:lnTo>
                    <a:lnTo>
                      <a:pt x="173" y="20"/>
                    </a:lnTo>
                    <a:lnTo>
                      <a:pt x="173" y="17"/>
                    </a:lnTo>
                    <a:lnTo>
                      <a:pt x="173" y="15"/>
                    </a:lnTo>
                    <a:lnTo>
                      <a:pt x="175" y="11"/>
                    </a:lnTo>
                    <a:lnTo>
                      <a:pt x="175" y="7"/>
                    </a:lnTo>
                    <a:lnTo>
                      <a:pt x="177" y="3"/>
                    </a:lnTo>
                    <a:lnTo>
                      <a:pt x="177" y="1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34" name="Freeform 153"/>
              <p:cNvSpPr>
                <a:spLocks/>
              </p:cNvSpPr>
              <p:nvPr/>
            </p:nvSpPr>
            <p:spPr bwMode="auto">
              <a:xfrm>
                <a:off x="576" y="2496"/>
                <a:ext cx="675" cy="934"/>
              </a:xfrm>
              <a:custGeom>
                <a:avLst/>
                <a:gdLst>
                  <a:gd name="T0" fmla="*/ 20 w 1350"/>
                  <a:gd name="T1" fmla="*/ 2 h 1868"/>
                  <a:gd name="T2" fmla="*/ 19 w 1350"/>
                  <a:gd name="T3" fmla="*/ 3 h 1868"/>
                  <a:gd name="T4" fmla="*/ 18 w 1350"/>
                  <a:gd name="T5" fmla="*/ 4 h 1868"/>
                  <a:gd name="T6" fmla="*/ 17 w 1350"/>
                  <a:gd name="T7" fmla="*/ 4 h 1868"/>
                  <a:gd name="T8" fmla="*/ 15 w 1350"/>
                  <a:gd name="T9" fmla="*/ 4 h 1868"/>
                  <a:gd name="T10" fmla="*/ 13 w 1350"/>
                  <a:gd name="T11" fmla="*/ 6 h 1868"/>
                  <a:gd name="T12" fmla="*/ 12 w 1350"/>
                  <a:gd name="T13" fmla="*/ 6 h 1868"/>
                  <a:gd name="T14" fmla="*/ 11 w 1350"/>
                  <a:gd name="T15" fmla="*/ 6 h 1868"/>
                  <a:gd name="T16" fmla="*/ 11 w 1350"/>
                  <a:gd name="T17" fmla="*/ 7 h 1868"/>
                  <a:gd name="T18" fmla="*/ 9 w 1350"/>
                  <a:gd name="T19" fmla="*/ 7 h 1868"/>
                  <a:gd name="T20" fmla="*/ 7 w 1350"/>
                  <a:gd name="T21" fmla="*/ 9 h 1868"/>
                  <a:gd name="T22" fmla="*/ 6 w 1350"/>
                  <a:gd name="T23" fmla="*/ 9 h 1868"/>
                  <a:gd name="T24" fmla="*/ 5 w 1350"/>
                  <a:gd name="T25" fmla="*/ 10 h 1868"/>
                  <a:gd name="T26" fmla="*/ 3 w 1350"/>
                  <a:gd name="T27" fmla="*/ 12 h 1868"/>
                  <a:gd name="T28" fmla="*/ 3 w 1350"/>
                  <a:gd name="T29" fmla="*/ 13 h 1868"/>
                  <a:gd name="T30" fmla="*/ 3 w 1350"/>
                  <a:gd name="T31" fmla="*/ 14 h 1868"/>
                  <a:gd name="T32" fmla="*/ 1 w 1350"/>
                  <a:gd name="T33" fmla="*/ 15 h 1868"/>
                  <a:gd name="T34" fmla="*/ 1 w 1350"/>
                  <a:gd name="T35" fmla="*/ 15 h 1868"/>
                  <a:gd name="T36" fmla="*/ 1 w 1350"/>
                  <a:gd name="T37" fmla="*/ 17 h 1868"/>
                  <a:gd name="T38" fmla="*/ 1 w 1350"/>
                  <a:gd name="T39" fmla="*/ 19 h 1868"/>
                  <a:gd name="T40" fmla="*/ 1 w 1350"/>
                  <a:gd name="T41" fmla="*/ 20 h 1868"/>
                  <a:gd name="T42" fmla="*/ 0 w 1350"/>
                  <a:gd name="T43" fmla="*/ 21 h 1868"/>
                  <a:gd name="T44" fmla="*/ 1 w 1350"/>
                  <a:gd name="T45" fmla="*/ 23 h 1868"/>
                  <a:gd name="T46" fmla="*/ 1 w 1350"/>
                  <a:gd name="T47" fmla="*/ 24 h 1868"/>
                  <a:gd name="T48" fmla="*/ 1 w 1350"/>
                  <a:gd name="T49" fmla="*/ 25 h 1868"/>
                  <a:gd name="T50" fmla="*/ 3 w 1350"/>
                  <a:gd name="T51" fmla="*/ 27 h 1868"/>
                  <a:gd name="T52" fmla="*/ 3 w 1350"/>
                  <a:gd name="T53" fmla="*/ 28 h 1868"/>
                  <a:gd name="T54" fmla="*/ 3 w 1350"/>
                  <a:gd name="T55" fmla="*/ 29 h 1868"/>
                  <a:gd name="T56" fmla="*/ 5 w 1350"/>
                  <a:gd name="T57" fmla="*/ 29 h 1868"/>
                  <a:gd name="T58" fmla="*/ 7 w 1350"/>
                  <a:gd name="T59" fmla="*/ 29 h 1868"/>
                  <a:gd name="T60" fmla="*/ 9 w 1350"/>
                  <a:gd name="T61" fmla="*/ 29 h 1868"/>
                  <a:gd name="T62" fmla="*/ 11 w 1350"/>
                  <a:gd name="T63" fmla="*/ 29 h 1868"/>
                  <a:gd name="T64" fmla="*/ 11 w 1350"/>
                  <a:gd name="T65" fmla="*/ 28 h 1868"/>
                  <a:gd name="T66" fmla="*/ 9 w 1350"/>
                  <a:gd name="T67" fmla="*/ 28 h 1868"/>
                  <a:gd name="T68" fmla="*/ 7 w 1350"/>
                  <a:gd name="T69" fmla="*/ 27 h 1868"/>
                  <a:gd name="T70" fmla="*/ 6 w 1350"/>
                  <a:gd name="T71" fmla="*/ 27 h 1868"/>
                  <a:gd name="T72" fmla="*/ 5 w 1350"/>
                  <a:gd name="T73" fmla="*/ 26 h 1868"/>
                  <a:gd name="T74" fmla="*/ 5 w 1350"/>
                  <a:gd name="T75" fmla="*/ 25 h 1868"/>
                  <a:gd name="T76" fmla="*/ 3 w 1350"/>
                  <a:gd name="T77" fmla="*/ 23 h 1868"/>
                  <a:gd name="T78" fmla="*/ 3 w 1350"/>
                  <a:gd name="T79" fmla="*/ 21 h 1868"/>
                  <a:gd name="T80" fmla="*/ 3 w 1350"/>
                  <a:gd name="T81" fmla="*/ 20 h 1868"/>
                  <a:gd name="T82" fmla="*/ 3 w 1350"/>
                  <a:gd name="T83" fmla="*/ 19 h 1868"/>
                  <a:gd name="T84" fmla="*/ 1 w 1350"/>
                  <a:gd name="T85" fmla="*/ 20 h 1868"/>
                  <a:gd name="T86" fmla="*/ 1 w 1350"/>
                  <a:gd name="T87" fmla="*/ 19 h 1868"/>
                  <a:gd name="T88" fmla="*/ 1 w 1350"/>
                  <a:gd name="T89" fmla="*/ 18 h 1868"/>
                  <a:gd name="T90" fmla="*/ 1 w 1350"/>
                  <a:gd name="T91" fmla="*/ 17 h 1868"/>
                  <a:gd name="T92" fmla="*/ 3 w 1350"/>
                  <a:gd name="T93" fmla="*/ 15 h 1868"/>
                  <a:gd name="T94" fmla="*/ 3 w 1350"/>
                  <a:gd name="T95" fmla="*/ 15 h 1868"/>
                  <a:gd name="T96" fmla="*/ 3 w 1350"/>
                  <a:gd name="T97" fmla="*/ 13 h 1868"/>
                  <a:gd name="T98" fmla="*/ 5 w 1350"/>
                  <a:gd name="T99" fmla="*/ 12 h 1868"/>
                  <a:gd name="T100" fmla="*/ 5 w 1350"/>
                  <a:gd name="T101" fmla="*/ 10 h 1868"/>
                  <a:gd name="T102" fmla="*/ 6 w 1350"/>
                  <a:gd name="T103" fmla="*/ 10 h 1868"/>
                  <a:gd name="T104" fmla="*/ 7 w 1350"/>
                  <a:gd name="T105" fmla="*/ 10 h 1868"/>
                  <a:gd name="T106" fmla="*/ 10 w 1350"/>
                  <a:gd name="T107" fmla="*/ 9 h 1868"/>
                  <a:gd name="T108" fmla="*/ 11 w 1350"/>
                  <a:gd name="T109" fmla="*/ 7 h 1868"/>
                  <a:gd name="T110" fmla="*/ 13 w 1350"/>
                  <a:gd name="T111" fmla="*/ 7 h 1868"/>
                  <a:gd name="T112" fmla="*/ 14 w 1350"/>
                  <a:gd name="T113" fmla="*/ 6 h 1868"/>
                  <a:gd name="T114" fmla="*/ 15 w 1350"/>
                  <a:gd name="T115" fmla="*/ 5 h 1868"/>
                  <a:gd name="T116" fmla="*/ 17 w 1350"/>
                  <a:gd name="T117" fmla="*/ 5 h 1868"/>
                  <a:gd name="T118" fmla="*/ 19 w 1350"/>
                  <a:gd name="T119" fmla="*/ 4 h 1868"/>
                  <a:gd name="T120" fmla="*/ 20 w 1350"/>
                  <a:gd name="T121" fmla="*/ 3 h 1868"/>
                  <a:gd name="T122" fmla="*/ 21 w 1350"/>
                  <a:gd name="T123" fmla="*/ 2 h 186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50"/>
                  <a:gd name="T187" fmla="*/ 0 h 1868"/>
                  <a:gd name="T188" fmla="*/ 1350 w 1350"/>
                  <a:gd name="T189" fmla="*/ 1868 h 186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50" h="1868">
                    <a:moveTo>
                      <a:pt x="1325" y="0"/>
                    </a:moveTo>
                    <a:lnTo>
                      <a:pt x="1323" y="2"/>
                    </a:lnTo>
                    <a:lnTo>
                      <a:pt x="1319" y="6"/>
                    </a:lnTo>
                    <a:lnTo>
                      <a:pt x="1317" y="8"/>
                    </a:lnTo>
                    <a:lnTo>
                      <a:pt x="1314" y="13"/>
                    </a:lnTo>
                    <a:lnTo>
                      <a:pt x="1312" y="17"/>
                    </a:lnTo>
                    <a:lnTo>
                      <a:pt x="1308" y="23"/>
                    </a:lnTo>
                    <a:lnTo>
                      <a:pt x="1302" y="27"/>
                    </a:lnTo>
                    <a:lnTo>
                      <a:pt x="1298" y="32"/>
                    </a:lnTo>
                    <a:lnTo>
                      <a:pt x="1295" y="36"/>
                    </a:lnTo>
                    <a:lnTo>
                      <a:pt x="1293" y="38"/>
                    </a:lnTo>
                    <a:lnTo>
                      <a:pt x="1289" y="42"/>
                    </a:lnTo>
                    <a:lnTo>
                      <a:pt x="1287" y="46"/>
                    </a:lnTo>
                    <a:lnTo>
                      <a:pt x="1285" y="49"/>
                    </a:lnTo>
                    <a:lnTo>
                      <a:pt x="1281" y="53"/>
                    </a:lnTo>
                    <a:lnTo>
                      <a:pt x="1277" y="57"/>
                    </a:lnTo>
                    <a:lnTo>
                      <a:pt x="1276" y="61"/>
                    </a:lnTo>
                    <a:lnTo>
                      <a:pt x="1272" y="63"/>
                    </a:lnTo>
                    <a:lnTo>
                      <a:pt x="1268" y="68"/>
                    </a:lnTo>
                    <a:lnTo>
                      <a:pt x="1266" y="70"/>
                    </a:lnTo>
                    <a:lnTo>
                      <a:pt x="1262" y="76"/>
                    </a:lnTo>
                    <a:lnTo>
                      <a:pt x="1258" y="80"/>
                    </a:lnTo>
                    <a:lnTo>
                      <a:pt x="1255" y="82"/>
                    </a:lnTo>
                    <a:lnTo>
                      <a:pt x="1251" y="87"/>
                    </a:lnTo>
                    <a:lnTo>
                      <a:pt x="1247" y="89"/>
                    </a:lnTo>
                    <a:lnTo>
                      <a:pt x="1243" y="93"/>
                    </a:lnTo>
                    <a:lnTo>
                      <a:pt x="1241" y="99"/>
                    </a:lnTo>
                    <a:lnTo>
                      <a:pt x="1236" y="103"/>
                    </a:lnTo>
                    <a:lnTo>
                      <a:pt x="1232" y="106"/>
                    </a:lnTo>
                    <a:lnTo>
                      <a:pt x="1228" y="110"/>
                    </a:lnTo>
                    <a:lnTo>
                      <a:pt x="1224" y="114"/>
                    </a:lnTo>
                    <a:lnTo>
                      <a:pt x="1220" y="118"/>
                    </a:lnTo>
                    <a:lnTo>
                      <a:pt x="1217" y="124"/>
                    </a:lnTo>
                    <a:lnTo>
                      <a:pt x="1213" y="127"/>
                    </a:lnTo>
                    <a:lnTo>
                      <a:pt x="1209" y="131"/>
                    </a:lnTo>
                    <a:lnTo>
                      <a:pt x="1205" y="135"/>
                    </a:lnTo>
                    <a:lnTo>
                      <a:pt x="1201" y="139"/>
                    </a:lnTo>
                    <a:lnTo>
                      <a:pt x="1198" y="143"/>
                    </a:lnTo>
                    <a:lnTo>
                      <a:pt x="1192" y="146"/>
                    </a:lnTo>
                    <a:lnTo>
                      <a:pt x="1188" y="150"/>
                    </a:lnTo>
                    <a:lnTo>
                      <a:pt x="1184" y="154"/>
                    </a:lnTo>
                    <a:lnTo>
                      <a:pt x="1181" y="158"/>
                    </a:lnTo>
                    <a:lnTo>
                      <a:pt x="1177" y="162"/>
                    </a:lnTo>
                    <a:lnTo>
                      <a:pt x="1173" y="163"/>
                    </a:lnTo>
                    <a:lnTo>
                      <a:pt x="1169" y="169"/>
                    </a:lnTo>
                    <a:lnTo>
                      <a:pt x="1165" y="171"/>
                    </a:lnTo>
                    <a:lnTo>
                      <a:pt x="1160" y="175"/>
                    </a:lnTo>
                    <a:lnTo>
                      <a:pt x="1156" y="177"/>
                    </a:lnTo>
                    <a:lnTo>
                      <a:pt x="1152" y="181"/>
                    </a:lnTo>
                    <a:lnTo>
                      <a:pt x="1148" y="184"/>
                    </a:lnTo>
                    <a:lnTo>
                      <a:pt x="1144" y="186"/>
                    </a:lnTo>
                    <a:lnTo>
                      <a:pt x="1141" y="190"/>
                    </a:lnTo>
                    <a:lnTo>
                      <a:pt x="1137" y="194"/>
                    </a:lnTo>
                    <a:lnTo>
                      <a:pt x="1133" y="194"/>
                    </a:lnTo>
                    <a:lnTo>
                      <a:pt x="1129" y="196"/>
                    </a:lnTo>
                    <a:lnTo>
                      <a:pt x="1125" y="200"/>
                    </a:lnTo>
                    <a:lnTo>
                      <a:pt x="1122" y="201"/>
                    </a:lnTo>
                    <a:lnTo>
                      <a:pt x="1118" y="203"/>
                    </a:lnTo>
                    <a:lnTo>
                      <a:pt x="1114" y="205"/>
                    </a:lnTo>
                    <a:lnTo>
                      <a:pt x="1110" y="207"/>
                    </a:lnTo>
                    <a:lnTo>
                      <a:pt x="1106" y="209"/>
                    </a:lnTo>
                    <a:lnTo>
                      <a:pt x="1104" y="209"/>
                    </a:lnTo>
                    <a:lnTo>
                      <a:pt x="1101" y="211"/>
                    </a:lnTo>
                    <a:lnTo>
                      <a:pt x="1097" y="213"/>
                    </a:lnTo>
                    <a:lnTo>
                      <a:pt x="1093" y="215"/>
                    </a:lnTo>
                    <a:lnTo>
                      <a:pt x="1091" y="215"/>
                    </a:lnTo>
                    <a:lnTo>
                      <a:pt x="1085" y="217"/>
                    </a:lnTo>
                    <a:lnTo>
                      <a:pt x="1084" y="219"/>
                    </a:lnTo>
                    <a:lnTo>
                      <a:pt x="1080" y="220"/>
                    </a:lnTo>
                    <a:lnTo>
                      <a:pt x="1078" y="220"/>
                    </a:lnTo>
                    <a:lnTo>
                      <a:pt x="1074" y="220"/>
                    </a:lnTo>
                    <a:lnTo>
                      <a:pt x="1070" y="220"/>
                    </a:lnTo>
                    <a:lnTo>
                      <a:pt x="1068" y="222"/>
                    </a:lnTo>
                    <a:lnTo>
                      <a:pt x="1063" y="224"/>
                    </a:lnTo>
                    <a:lnTo>
                      <a:pt x="1057" y="224"/>
                    </a:lnTo>
                    <a:lnTo>
                      <a:pt x="1051" y="224"/>
                    </a:lnTo>
                    <a:lnTo>
                      <a:pt x="1046" y="226"/>
                    </a:lnTo>
                    <a:lnTo>
                      <a:pt x="1040" y="226"/>
                    </a:lnTo>
                    <a:lnTo>
                      <a:pt x="1036" y="226"/>
                    </a:lnTo>
                    <a:lnTo>
                      <a:pt x="1030" y="226"/>
                    </a:lnTo>
                    <a:lnTo>
                      <a:pt x="1028" y="226"/>
                    </a:lnTo>
                    <a:lnTo>
                      <a:pt x="1023" y="224"/>
                    </a:lnTo>
                    <a:lnTo>
                      <a:pt x="1021" y="224"/>
                    </a:lnTo>
                    <a:lnTo>
                      <a:pt x="1017" y="224"/>
                    </a:lnTo>
                    <a:lnTo>
                      <a:pt x="1013" y="224"/>
                    </a:lnTo>
                    <a:lnTo>
                      <a:pt x="1009" y="222"/>
                    </a:lnTo>
                    <a:lnTo>
                      <a:pt x="1008" y="222"/>
                    </a:lnTo>
                    <a:lnTo>
                      <a:pt x="1004" y="220"/>
                    </a:lnTo>
                    <a:lnTo>
                      <a:pt x="1000" y="220"/>
                    </a:lnTo>
                    <a:lnTo>
                      <a:pt x="998" y="220"/>
                    </a:lnTo>
                    <a:lnTo>
                      <a:pt x="996" y="220"/>
                    </a:lnTo>
                    <a:lnTo>
                      <a:pt x="992" y="224"/>
                    </a:lnTo>
                    <a:lnTo>
                      <a:pt x="990" y="226"/>
                    </a:lnTo>
                    <a:lnTo>
                      <a:pt x="989" y="228"/>
                    </a:lnTo>
                    <a:lnTo>
                      <a:pt x="985" y="232"/>
                    </a:lnTo>
                    <a:lnTo>
                      <a:pt x="983" y="236"/>
                    </a:lnTo>
                    <a:lnTo>
                      <a:pt x="979" y="239"/>
                    </a:lnTo>
                    <a:lnTo>
                      <a:pt x="975" y="243"/>
                    </a:lnTo>
                    <a:lnTo>
                      <a:pt x="971" y="247"/>
                    </a:lnTo>
                    <a:lnTo>
                      <a:pt x="966" y="253"/>
                    </a:lnTo>
                    <a:lnTo>
                      <a:pt x="960" y="258"/>
                    </a:lnTo>
                    <a:lnTo>
                      <a:pt x="956" y="262"/>
                    </a:lnTo>
                    <a:lnTo>
                      <a:pt x="952" y="270"/>
                    </a:lnTo>
                    <a:lnTo>
                      <a:pt x="947" y="276"/>
                    </a:lnTo>
                    <a:lnTo>
                      <a:pt x="941" y="279"/>
                    </a:lnTo>
                    <a:lnTo>
                      <a:pt x="935" y="285"/>
                    </a:lnTo>
                    <a:lnTo>
                      <a:pt x="930" y="291"/>
                    </a:lnTo>
                    <a:lnTo>
                      <a:pt x="922" y="296"/>
                    </a:lnTo>
                    <a:lnTo>
                      <a:pt x="920" y="298"/>
                    </a:lnTo>
                    <a:lnTo>
                      <a:pt x="916" y="302"/>
                    </a:lnTo>
                    <a:lnTo>
                      <a:pt x="914" y="304"/>
                    </a:lnTo>
                    <a:lnTo>
                      <a:pt x="911" y="308"/>
                    </a:lnTo>
                    <a:lnTo>
                      <a:pt x="907" y="310"/>
                    </a:lnTo>
                    <a:lnTo>
                      <a:pt x="903" y="314"/>
                    </a:lnTo>
                    <a:lnTo>
                      <a:pt x="901" y="315"/>
                    </a:lnTo>
                    <a:lnTo>
                      <a:pt x="897" y="319"/>
                    </a:lnTo>
                    <a:lnTo>
                      <a:pt x="893" y="321"/>
                    </a:lnTo>
                    <a:lnTo>
                      <a:pt x="890" y="323"/>
                    </a:lnTo>
                    <a:lnTo>
                      <a:pt x="886" y="325"/>
                    </a:lnTo>
                    <a:lnTo>
                      <a:pt x="884" y="329"/>
                    </a:lnTo>
                    <a:lnTo>
                      <a:pt x="880" y="329"/>
                    </a:lnTo>
                    <a:lnTo>
                      <a:pt x="878" y="333"/>
                    </a:lnTo>
                    <a:lnTo>
                      <a:pt x="874" y="334"/>
                    </a:lnTo>
                    <a:lnTo>
                      <a:pt x="871" y="336"/>
                    </a:lnTo>
                    <a:lnTo>
                      <a:pt x="867" y="338"/>
                    </a:lnTo>
                    <a:lnTo>
                      <a:pt x="865" y="340"/>
                    </a:lnTo>
                    <a:lnTo>
                      <a:pt x="861" y="342"/>
                    </a:lnTo>
                    <a:lnTo>
                      <a:pt x="859" y="344"/>
                    </a:lnTo>
                    <a:lnTo>
                      <a:pt x="852" y="348"/>
                    </a:lnTo>
                    <a:lnTo>
                      <a:pt x="846" y="352"/>
                    </a:lnTo>
                    <a:lnTo>
                      <a:pt x="842" y="352"/>
                    </a:lnTo>
                    <a:lnTo>
                      <a:pt x="840" y="353"/>
                    </a:lnTo>
                    <a:lnTo>
                      <a:pt x="836" y="353"/>
                    </a:lnTo>
                    <a:lnTo>
                      <a:pt x="833" y="355"/>
                    </a:lnTo>
                    <a:lnTo>
                      <a:pt x="827" y="357"/>
                    </a:lnTo>
                    <a:lnTo>
                      <a:pt x="821" y="359"/>
                    </a:lnTo>
                    <a:lnTo>
                      <a:pt x="816" y="359"/>
                    </a:lnTo>
                    <a:lnTo>
                      <a:pt x="810" y="359"/>
                    </a:lnTo>
                    <a:lnTo>
                      <a:pt x="804" y="359"/>
                    </a:lnTo>
                    <a:lnTo>
                      <a:pt x="800" y="361"/>
                    </a:lnTo>
                    <a:lnTo>
                      <a:pt x="795" y="359"/>
                    </a:lnTo>
                    <a:lnTo>
                      <a:pt x="789" y="359"/>
                    </a:lnTo>
                    <a:lnTo>
                      <a:pt x="783" y="359"/>
                    </a:lnTo>
                    <a:lnTo>
                      <a:pt x="781" y="359"/>
                    </a:lnTo>
                    <a:lnTo>
                      <a:pt x="776" y="357"/>
                    </a:lnTo>
                    <a:lnTo>
                      <a:pt x="772" y="355"/>
                    </a:lnTo>
                    <a:lnTo>
                      <a:pt x="766" y="353"/>
                    </a:lnTo>
                    <a:lnTo>
                      <a:pt x="764" y="353"/>
                    </a:lnTo>
                    <a:lnTo>
                      <a:pt x="758" y="352"/>
                    </a:lnTo>
                    <a:lnTo>
                      <a:pt x="757" y="352"/>
                    </a:lnTo>
                    <a:lnTo>
                      <a:pt x="753" y="348"/>
                    </a:lnTo>
                    <a:lnTo>
                      <a:pt x="749" y="348"/>
                    </a:lnTo>
                    <a:lnTo>
                      <a:pt x="743" y="344"/>
                    </a:lnTo>
                    <a:lnTo>
                      <a:pt x="739" y="342"/>
                    </a:lnTo>
                    <a:lnTo>
                      <a:pt x="734" y="338"/>
                    </a:lnTo>
                    <a:lnTo>
                      <a:pt x="732" y="336"/>
                    </a:lnTo>
                    <a:lnTo>
                      <a:pt x="732" y="334"/>
                    </a:lnTo>
                    <a:lnTo>
                      <a:pt x="728" y="336"/>
                    </a:lnTo>
                    <a:lnTo>
                      <a:pt x="726" y="340"/>
                    </a:lnTo>
                    <a:lnTo>
                      <a:pt x="722" y="344"/>
                    </a:lnTo>
                    <a:lnTo>
                      <a:pt x="719" y="348"/>
                    </a:lnTo>
                    <a:lnTo>
                      <a:pt x="715" y="352"/>
                    </a:lnTo>
                    <a:lnTo>
                      <a:pt x="709" y="357"/>
                    </a:lnTo>
                    <a:lnTo>
                      <a:pt x="703" y="363"/>
                    </a:lnTo>
                    <a:lnTo>
                      <a:pt x="700" y="367"/>
                    </a:lnTo>
                    <a:lnTo>
                      <a:pt x="696" y="371"/>
                    </a:lnTo>
                    <a:lnTo>
                      <a:pt x="694" y="374"/>
                    </a:lnTo>
                    <a:lnTo>
                      <a:pt x="688" y="378"/>
                    </a:lnTo>
                    <a:lnTo>
                      <a:pt x="686" y="382"/>
                    </a:lnTo>
                    <a:lnTo>
                      <a:pt x="682" y="384"/>
                    </a:lnTo>
                    <a:lnTo>
                      <a:pt x="679" y="388"/>
                    </a:lnTo>
                    <a:lnTo>
                      <a:pt x="677" y="392"/>
                    </a:lnTo>
                    <a:lnTo>
                      <a:pt x="671" y="395"/>
                    </a:lnTo>
                    <a:lnTo>
                      <a:pt x="669" y="397"/>
                    </a:lnTo>
                    <a:lnTo>
                      <a:pt x="665" y="401"/>
                    </a:lnTo>
                    <a:lnTo>
                      <a:pt x="662" y="407"/>
                    </a:lnTo>
                    <a:lnTo>
                      <a:pt x="658" y="411"/>
                    </a:lnTo>
                    <a:lnTo>
                      <a:pt x="652" y="414"/>
                    </a:lnTo>
                    <a:lnTo>
                      <a:pt x="650" y="416"/>
                    </a:lnTo>
                    <a:lnTo>
                      <a:pt x="644" y="422"/>
                    </a:lnTo>
                    <a:lnTo>
                      <a:pt x="641" y="426"/>
                    </a:lnTo>
                    <a:lnTo>
                      <a:pt x="637" y="428"/>
                    </a:lnTo>
                    <a:lnTo>
                      <a:pt x="633" y="433"/>
                    </a:lnTo>
                    <a:lnTo>
                      <a:pt x="629" y="437"/>
                    </a:lnTo>
                    <a:lnTo>
                      <a:pt x="625" y="441"/>
                    </a:lnTo>
                    <a:lnTo>
                      <a:pt x="620" y="445"/>
                    </a:lnTo>
                    <a:lnTo>
                      <a:pt x="616" y="449"/>
                    </a:lnTo>
                    <a:lnTo>
                      <a:pt x="612" y="452"/>
                    </a:lnTo>
                    <a:lnTo>
                      <a:pt x="606" y="456"/>
                    </a:lnTo>
                    <a:lnTo>
                      <a:pt x="603" y="460"/>
                    </a:lnTo>
                    <a:lnTo>
                      <a:pt x="599" y="464"/>
                    </a:lnTo>
                    <a:lnTo>
                      <a:pt x="595" y="468"/>
                    </a:lnTo>
                    <a:lnTo>
                      <a:pt x="589" y="471"/>
                    </a:lnTo>
                    <a:lnTo>
                      <a:pt x="586" y="475"/>
                    </a:lnTo>
                    <a:lnTo>
                      <a:pt x="582" y="479"/>
                    </a:lnTo>
                    <a:lnTo>
                      <a:pt x="576" y="483"/>
                    </a:lnTo>
                    <a:lnTo>
                      <a:pt x="572" y="487"/>
                    </a:lnTo>
                    <a:lnTo>
                      <a:pt x="568" y="490"/>
                    </a:lnTo>
                    <a:lnTo>
                      <a:pt x="565" y="492"/>
                    </a:lnTo>
                    <a:lnTo>
                      <a:pt x="559" y="496"/>
                    </a:lnTo>
                    <a:lnTo>
                      <a:pt x="555" y="502"/>
                    </a:lnTo>
                    <a:lnTo>
                      <a:pt x="551" y="504"/>
                    </a:lnTo>
                    <a:lnTo>
                      <a:pt x="546" y="507"/>
                    </a:lnTo>
                    <a:lnTo>
                      <a:pt x="542" y="509"/>
                    </a:lnTo>
                    <a:lnTo>
                      <a:pt x="538" y="511"/>
                    </a:lnTo>
                    <a:lnTo>
                      <a:pt x="534" y="515"/>
                    </a:lnTo>
                    <a:lnTo>
                      <a:pt x="530" y="517"/>
                    </a:lnTo>
                    <a:lnTo>
                      <a:pt x="527" y="521"/>
                    </a:lnTo>
                    <a:lnTo>
                      <a:pt x="523" y="523"/>
                    </a:lnTo>
                    <a:lnTo>
                      <a:pt x="519" y="526"/>
                    </a:lnTo>
                    <a:lnTo>
                      <a:pt x="515" y="528"/>
                    </a:lnTo>
                    <a:lnTo>
                      <a:pt x="511" y="530"/>
                    </a:lnTo>
                    <a:lnTo>
                      <a:pt x="508" y="532"/>
                    </a:lnTo>
                    <a:lnTo>
                      <a:pt x="504" y="534"/>
                    </a:lnTo>
                    <a:lnTo>
                      <a:pt x="500" y="536"/>
                    </a:lnTo>
                    <a:lnTo>
                      <a:pt x="496" y="536"/>
                    </a:lnTo>
                    <a:lnTo>
                      <a:pt x="494" y="540"/>
                    </a:lnTo>
                    <a:lnTo>
                      <a:pt x="490" y="540"/>
                    </a:lnTo>
                    <a:lnTo>
                      <a:pt x="487" y="542"/>
                    </a:lnTo>
                    <a:lnTo>
                      <a:pt x="483" y="542"/>
                    </a:lnTo>
                    <a:lnTo>
                      <a:pt x="481" y="545"/>
                    </a:lnTo>
                    <a:lnTo>
                      <a:pt x="473" y="547"/>
                    </a:lnTo>
                    <a:lnTo>
                      <a:pt x="470" y="549"/>
                    </a:lnTo>
                    <a:lnTo>
                      <a:pt x="462" y="549"/>
                    </a:lnTo>
                    <a:lnTo>
                      <a:pt x="456" y="549"/>
                    </a:lnTo>
                    <a:lnTo>
                      <a:pt x="452" y="551"/>
                    </a:lnTo>
                    <a:lnTo>
                      <a:pt x="447" y="553"/>
                    </a:lnTo>
                    <a:lnTo>
                      <a:pt x="443" y="553"/>
                    </a:lnTo>
                    <a:lnTo>
                      <a:pt x="437" y="553"/>
                    </a:lnTo>
                    <a:lnTo>
                      <a:pt x="435" y="553"/>
                    </a:lnTo>
                    <a:lnTo>
                      <a:pt x="430" y="553"/>
                    </a:lnTo>
                    <a:lnTo>
                      <a:pt x="426" y="551"/>
                    </a:lnTo>
                    <a:lnTo>
                      <a:pt x="424" y="551"/>
                    </a:lnTo>
                    <a:lnTo>
                      <a:pt x="420" y="549"/>
                    </a:lnTo>
                    <a:lnTo>
                      <a:pt x="416" y="549"/>
                    </a:lnTo>
                    <a:lnTo>
                      <a:pt x="411" y="547"/>
                    </a:lnTo>
                    <a:lnTo>
                      <a:pt x="407" y="547"/>
                    </a:lnTo>
                    <a:lnTo>
                      <a:pt x="403" y="545"/>
                    </a:lnTo>
                    <a:lnTo>
                      <a:pt x="401" y="545"/>
                    </a:lnTo>
                    <a:lnTo>
                      <a:pt x="399" y="542"/>
                    </a:lnTo>
                    <a:lnTo>
                      <a:pt x="397" y="545"/>
                    </a:lnTo>
                    <a:lnTo>
                      <a:pt x="394" y="547"/>
                    </a:lnTo>
                    <a:lnTo>
                      <a:pt x="392" y="549"/>
                    </a:lnTo>
                    <a:lnTo>
                      <a:pt x="388" y="553"/>
                    </a:lnTo>
                    <a:lnTo>
                      <a:pt x="382" y="557"/>
                    </a:lnTo>
                    <a:lnTo>
                      <a:pt x="380" y="561"/>
                    </a:lnTo>
                    <a:lnTo>
                      <a:pt x="374" y="566"/>
                    </a:lnTo>
                    <a:lnTo>
                      <a:pt x="369" y="572"/>
                    </a:lnTo>
                    <a:lnTo>
                      <a:pt x="363" y="578"/>
                    </a:lnTo>
                    <a:lnTo>
                      <a:pt x="357" y="583"/>
                    </a:lnTo>
                    <a:lnTo>
                      <a:pt x="354" y="585"/>
                    </a:lnTo>
                    <a:lnTo>
                      <a:pt x="350" y="589"/>
                    </a:lnTo>
                    <a:lnTo>
                      <a:pt x="346" y="593"/>
                    </a:lnTo>
                    <a:lnTo>
                      <a:pt x="344" y="597"/>
                    </a:lnTo>
                    <a:lnTo>
                      <a:pt x="340" y="599"/>
                    </a:lnTo>
                    <a:lnTo>
                      <a:pt x="336" y="602"/>
                    </a:lnTo>
                    <a:lnTo>
                      <a:pt x="333" y="608"/>
                    </a:lnTo>
                    <a:lnTo>
                      <a:pt x="331" y="610"/>
                    </a:lnTo>
                    <a:lnTo>
                      <a:pt x="325" y="614"/>
                    </a:lnTo>
                    <a:lnTo>
                      <a:pt x="323" y="618"/>
                    </a:lnTo>
                    <a:lnTo>
                      <a:pt x="317" y="621"/>
                    </a:lnTo>
                    <a:lnTo>
                      <a:pt x="314" y="627"/>
                    </a:lnTo>
                    <a:lnTo>
                      <a:pt x="310" y="629"/>
                    </a:lnTo>
                    <a:lnTo>
                      <a:pt x="306" y="633"/>
                    </a:lnTo>
                    <a:lnTo>
                      <a:pt x="302" y="637"/>
                    </a:lnTo>
                    <a:lnTo>
                      <a:pt x="298" y="642"/>
                    </a:lnTo>
                    <a:lnTo>
                      <a:pt x="295" y="646"/>
                    </a:lnTo>
                    <a:lnTo>
                      <a:pt x="291" y="650"/>
                    </a:lnTo>
                    <a:lnTo>
                      <a:pt x="287" y="656"/>
                    </a:lnTo>
                    <a:lnTo>
                      <a:pt x="283" y="659"/>
                    </a:lnTo>
                    <a:lnTo>
                      <a:pt x="279" y="663"/>
                    </a:lnTo>
                    <a:lnTo>
                      <a:pt x="276" y="669"/>
                    </a:lnTo>
                    <a:lnTo>
                      <a:pt x="272" y="673"/>
                    </a:lnTo>
                    <a:lnTo>
                      <a:pt x="268" y="678"/>
                    </a:lnTo>
                    <a:lnTo>
                      <a:pt x="262" y="680"/>
                    </a:lnTo>
                    <a:lnTo>
                      <a:pt x="259" y="686"/>
                    </a:lnTo>
                    <a:lnTo>
                      <a:pt x="255" y="690"/>
                    </a:lnTo>
                    <a:lnTo>
                      <a:pt x="251" y="694"/>
                    </a:lnTo>
                    <a:lnTo>
                      <a:pt x="247" y="699"/>
                    </a:lnTo>
                    <a:lnTo>
                      <a:pt x="243" y="705"/>
                    </a:lnTo>
                    <a:lnTo>
                      <a:pt x="240" y="709"/>
                    </a:lnTo>
                    <a:lnTo>
                      <a:pt x="236" y="713"/>
                    </a:lnTo>
                    <a:lnTo>
                      <a:pt x="232" y="718"/>
                    </a:lnTo>
                    <a:lnTo>
                      <a:pt x="228" y="722"/>
                    </a:lnTo>
                    <a:lnTo>
                      <a:pt x="224" y="728"/>
                    </a:lnTo>
                    <a:lnTo>
                      <a:pt x="222" y="732"/>
                    </a:lnTo>
                    <a:lnTo>
                      <a:pt x="219" y="735"/>
                    </a:lnTo>
                    <a:lnTo>
                      <a:pt x="215" y="741"/>
                    </a:lnTo>
                    <a:lnTo>
                      <a:pt x="211" y="745"/>
                    </a:lnTo>
                    <a:lnTo>
                      <a:pt x="209" y="751"/>
                    </a:lnTo>
                    <a:lnTo>
                      <a:pt x="205" y="755"/>
                    </a:lnTo>
                    <a:lnTo>
                      <a:pt x="202" y="758"/>
                    </a:lnTo>
                    <a:lnTo>
                      <a:pt x="198" y="762"/>
                    </a:lnTo>
                    <a:lnTo>
                      <a:pt x="196" y="768"/>
                    </a:lnTo>
                    <a:lnTo>
                      <a:pt x="192" y="772"/>
                    </a:lnTo>
                    <a:lnTo>
                      <a:pt x="190" y="775"/>
                    </a:lnTo>
                    <a:lnTo>
                      <a:pt x="186" y="779"/>
                    </a:lnTo>
                    <a:lnTo>
                      <a:pt x="184" y="785"/>
                    </a:lnTo>
                    <a:lnTo>
                      <a:pt x="181" y="789"/>
                    </a:lnTo>
                    <a:lnTo>
                      <a:pt x="179" y="793"/>
                    </a:lnTo>
                    <a:lnTo>
                      <a:pt x="175" y="796"/>
                    </a:lnTo>
                    <a:lnTo>
                      <a:pt x="173" y="800"/>
                    </a:lnTo>
                    <a:lnTo>
                      <a:pt x="171" y="804"/>
                    </a:lnTo>
                    <a:lnTo>
                      <a:pt x="169" y="810"/>
                    </a:lnTo>
                    <a:lnTo>
                      <a:pt x="167" y="813"/>
                    </a:lnTo>
                    <a:lnTo>
                      <a:pt x="165" y="817"/>
                    </a:lnTo>
                    <a:lnTo>
                      <a:pt x="163" y="819"/>
                    </a:lnTo>
                    <a:lnTo>
                      <a:pt x="162" y="825"/>
                    </a:lnTo>
                    <a:lnTo>
                      <a:pt x="158" y="829"/>
                    </a:lnTo>
                    <a:lnTo>
                      <a:pt x="156" y="832"/>
                    </a:lnTo>
                    <a:lnTo>
                      <a:pt x="154" y="836"/>
                    </a:lnTo>
                    <a:lnTo>
                      <a:pt x="154" y="838"/>
                    </a:lnTo>
                    <a:lnTo>
                      <a:pt x="152" y="842"/>
                    </a:lnTo>
                    <a:lnTo>
                      <a:pt x="150" y="846"/>
                    </a:lnTo>
                    <a:lnTo>
                      <a:pt x="148" y="850"/>
                    </a:lnTo>
                    <a:lnTo>
                      <a:pt x="146" y="853"/>
                    </a:lnTo>
                    <a:lnTo>
                      <a:pt x="144" y="855"/>
                    </a:lnTo>
                    <a:lnTo>
                      <a:pt x="143" y="859"/>
                    </a:lnTo>
                    <a:lnTo>
                      <a:pt x="141" y="863"/>
                    </a:lnTo>
                    <a:lnTo>
                      <a:pt x="141" y="867"/>
                    </a:lnTo>
                    <a:lnTo>
                      <a:pt x="139" y="869"/>
                    </a:lnTo>
                    <a:lnTo>
                      <a:pt x="139" y="872"/>
                    </a:lnTo>
                    <a:lnTo>
                      <a:pt x="135" y="876"/>
                    </a:lnTo>
                    <a:lnTo>
                      <a:pt x="133" y="882"/>
                    </a:lnTo>
                    <a:lnTo>
                      <a:pt x="131" y="888"/>
                    </a:lnTo>
                    <a:lnTo>
                      <a:pt x="129" y="893"/>
                    </a:lnTo>
                    <a:lnTo>
                      <a:pt x="127" y="897"/>
                    </a:lnTo>
                    <a:lnTo>
                      <a:pt x="127" y="901"/>
                    </a:lnTo>
                    <a:lnTo>
                      <a:pt x="125" y="905"/>
                    </a:lnTo>
                    <a:lnTo>
                      <a:pt x="124" y="908"/>
                    </a:lnTo>
                    <a:lnTo>
                      <a:pt x="122" y="914"/>
                    </a:lnTo>
                    <a:lnTo>
                      <a:pt x="122" y="918"/>
                    </a:lnTo>
                    <a:lnTo>
                      <a:pt x="122" y="922"/>
                    </a:lnTo>
                    <a:lnTo>
                      <a:pt x="122" y="924"/>
                    </a:lnTo>
                    <a:lnTo>
                      <a:pt x="67" y="899"/>
                    </a:lnTo>
                    <a:lnTo>
                      <a:pt x="65" y="899"/>
                    </a:lnTo>
                    <a:lnTo>
                      <a:pt x="65" y="903"/>
                    </a:lnTo>
                    <a:lnTo>
                      <a:pt x="63" y="905"/>
                    </a:lnTo>
                    <a:lnTo>
                      <a:pt x="61" y="907"/>
                    </a:lnTo>
                    <a:lnTo>
                      <a:pt x="61" y="910"/>
                    </a:lnTo>
                    <a:lnTo>
                      <a:pt x="61" y="912"/>
                    </a:lnTo>
                    <a:lnTo>
                      <a:pt x="59" y="916"/>
                    </a:lnTo>
                    <a:lnTo>
                      <a:pt x="57" y="920"/>
                    </a:lnTo>
                    <a:lnTo>
                      <a:pt x="55" y="924"/>
                    </a:lnTo>
                    <a:lnTo>
                      <a:pt x="55" y="929"/>
                    </a:lnTo>
                    <a:lnTo>
                      <a:pt x="53" y="935"/>
                    </a:lnTo>
                    <a:lnTo>
                      <a:pt x="53" y="939"/>
                    </a:lnTo>
                    <a:lnTo>
                      <a:pt x="51" y="943"/>
                    </a:lnTo>
                    <a:lnTo>
                      <a:pt x="51" y="945"/>
                    </a:lnTo>
                    <a:lnTo>
                      <a:pt x="49" y="950"/>
                    </a:lnTo>
                    <a:lnTo>
                      <a:pt x="49" y="954"/>
                    </a:lnTo>
                    <a:lnTo>
                      <a:pt x="48" y="956"/>
                    </a:lnTo>
                    <a:lnTo>
                      <a:pt x="48" y="958"/>
                    </a:lnTo>
                    <a:lnTo>
                      <a:pt x="46" y="962"/>
                    </a:lnTo>
                    <a:lnTo>
                      <a:pt x="46" y="965"/>
                    </a:lnTo>
                    <a:lnTo>
                      <a:pt x="46" y="969"/>
                    </a:lnTo>
                    <a:lnTo>
                      <a:pt x="44" y="973"/>
                    </a:lnTo>
                    <a:lnTo>
                      <a:pt x="42" y="975"/>
                    </a:lnTo>
                    <a:lnTo>
                      <a:pt x="42" y="981"/>
                    </a:lnTo>
                    <a:lnTo>
                      <a:pt x="42" y="983"/>
                    </a:lnTo>
                    <a:lnTo>
                      <a:pt x="42" y="986"/>
                    </a:lnTo>
                    <a:lnTo>
                      <a:pt x="40" y="992"/>
                    </a:lnTo>
                    <a:lnTo>
                      <a:pt x="40" y="996"/>
                    </a:lnTo>
                    <a:lnTo>
                      <a:pt x="38" y="1000"/>
                    </a:lnTo>
                    <a:lnTo>
                      <a:pt x="38" y="1003"/>
                    </a:lnTo>
                    <a:lnTo>
                      <a:pt x="36" y="1007"/>
                    </a:lnTo>
                    <a:lnTo>
                      <a:pt x="36" y="1013"/>
                    </a:lnTo>
                    <a:lnTo>
                      <a:pt x="36" y="1015"/>
                    </a:lnTo>
                    <a:lnTo>
                      <a:pt x="36" y="1021"/>
                    </a:lnTo>
                    <a:lnTo>
                      <a:pt x="34" y="1024"/>
                    </a:lnTo>
                    <a:lnTo>
                      <a:pt x="34" y="1030"/>
                    </a:lnTo>
                    <a:lnTo>
                      <a:pt x="34" y="1032"/>
                    </a:lnTo>
                    <a:lnTo>
                      <a:pt x="34" y="1038"/>
                    </a:lnTo>
                    <a:lnTo>
                      <a:pt x="32" y="1043"/>
                    </a:lnTo>
                    <a:lnTo>
                      <a:pt x="32" y="1047"/>
                    </a:lnTo>
                    <a:lnTo>
                      <a:pt x="30" y="1051"/>
                    </a:lnTo>
                    <a:lnTo>
                      <a:pt x="30" y="1057"/>
                    </a:lnTo>
                    <a:lnTo>
                      <a:pt x="30" y="1060"/>
                    </a:lnTo>
                    <a:lnTo>
                      <a:pt x="30" y="1066"/>
                    </a:lnTo>
                    <a:lnTo>
                      <a:pt x="29" y="1070"/>
                    </a:lnTo>
                    <a:lnTo>
                      <a:pt x="29" y="1076"/>
                    </a:lnTo>
                    <a:lnTo>
                      <a:pt x="29" y="1081"/>
                    </a:lnTo>
                    <a:lnTo>
                      <a:pt x="29" y="1087"/>
                    </a:lnTo>
                    <a:lnTo>
                      <a:pt x="29" y="1091"/>
                    </a:lnTo>
                    <a:lnTo>
                      <a:pt x="29" y="1095"/>
                    </a:lnTo>
                    <a:lnTo>
                      <a:pt x="29" y="1100"/>
                    </a:lnTo>
                    <a:lnTo>
                      <a:pt x="29" y="1106"/>
                    </a:lnTo>
                    <a:lnTo>
                      <a:pt x="29" y="1112"/>
                    </a:lnTo>
                    <a:lnTo>
                      <a:pt x="29" y="1116"/>
                    </a:lnTo>
                    <a:lnTo>
                      <a:pt x="29" y="1121"/>
                    </a:lnTo>
                    <a:lnTo>
                      <a:pt x="29" y="1127"/>
                    </a:lnTo>
                    <a:lnTo>
                      <a:pt x="29" y="1131"/>
                    </a:lnTo>
                    <a:lnTo>
                      <a:pt x="29" y="1137"/>
                    </a:lnTo>
                    <a:lnTo>
                      <a:pt x="29" y="1140"/>
                    </a:lnTo>
                    <a:lnTo>
                      <a:pt x="29" y="1146"/>
                    </a:lnTo>
                    <a:lnTo>
                      <a:pt x="29" y="1152"/>
                    </a:lnTo>
                    <a:lnTo>
                      <a:pt x="29" y="1157"/>
                    </a:lnTo>
                    <a:lnTo>
                      <a:pt x="29" y="1161"/>
                    </a:lnTo>
                    <a:lnTo>
                      <a:pt x="29" y="1167"/>
                    </a:lnTo>
                    <a:lnTo>
                      <a:pt x="29" y="1171"/>
                    </a:lnTo>
                    <a:lnTo>
                      <a:pt x="29" y="1176"/>
                    </a:lnTo>
                    <a:lnTo>
                      <a:pt x="29" y="1182"/>
                    </a:lnTo>
                    <a:lnTo>
                      <a:pt x="29" y="1188"/>
                    </a:lnTo>
                    <a:lnTo>
                      <a:pt x="29" y="1192"/>
                    </a:lnTo>
                    <a:lnTo>
                      <a:pt x="29" y="1197"/>
                    </a:lnTo>
                    <a:lnTo>
                      <a:pt x="29" y="1201"/>
                    </a:lnTo>
                    <a:lnTo>
                      <a:pt x="30" y="1207"/>
                    </a:lnTo>
                    <a:lnTo>
                      <a:pt x="30" y="1211"/>
                    </a:lnTo>
                    <a:lnTo>
                      <a:pt x="30" y="1216"/>
                    </a:lnTo>
                    <a:lnTo>
                      <a:pt x="30" y="1220"/>
                    </a:lnTo>
                    <a:lnTo>
                      <a:pt x="30" y="1226"/>
                    </a:lnTo>
                    <a:lnTo>
                      <a:pt x="30" y="1230"/>
                    </a:lnTo>
                    <a:lnTo>
                      <a:pt x="30" y="1233"/>
                    </a:lnTo>
                    <a:lnTo>
                      <a:pt x="32" y="1239"/>
                    </a:lnTo>
                    <a:lnTo>
                      <a:pt x="34" y="1243"/>
                    </a:lnTo>
                    <a:lnTo>
                      <a:pt x="34" y="1247"/>
                    </a:lnTo>
                    <a:lnTo>
                      <a:pt x="34" y="1251"/>
                    </a:lnTo>
                    <a:lnTo>
                      <a:pt x="34" y="1254"/>
                    </a:lnTo>
                    <a:lnTo>
                      <a:pt x="34" y="1258"/>
                    </a:lnTo>
                    <a:lnTo>
                      <a:pt x="34" y="1262"/>
                    </a:lnTo>
                    <a:lnTo>
                      <a:pt x="34" y="1266"/>
                    </a:lnTo>
                    <a:lnTo>
                      <a:pt x="36" y="1270"/>
                    </a:lnTo>
                    <a:lnTo>
                      <a:pt x="36" y="1275"/>
                    </a:lnTo>
                    <a:lnTo>
                      <a:pt x="36" y="1277"/>
                    </a:lnTo>
                    <a:lnTo>
                      <a:pt x="36" y="1281"/>
                    </a:lnTo>
                    <a:lnTo>
                      <a:pt x="36" y="1285"/>
                    </a:lnTo>
                    <a:lnTo>
                      <a:pt x="36" y="1289"/>
                    </a:lnTo>
                    <a:lnTo>
                      <a:pt x="38" y="1294"/>
                    </a:lnTo>
                    <a:lnTo>
                      <a:pt x="40" y="1300"/>
                    </a:lnTo>
                    <a:lnTo>
                      <a:pt x="40" y="1304"/>
                    </a:lnTo>
                    <a:lnTo>
                      <a:pt x="40" y="1308"/>
                    </a:lnTo>
                    <a:lnTo>
                      <a:pt x="40" y="1311"/>
                    </a:lnTo>
                    <a:lnTo>
                      <a:pt x="40" y="1315"/>
                    </a:lnTo>
                    <a:lnTo>
                      <a:pt x="42" y="1321"/>
                    </a:lnTo>
                    <a:lnTo>
                      <a:pt x="42" y="1323"/>
                    </a:lnTo>
                    <a:lnTo>
                      <a:pt x="0" y="1323"/>
                    </a:lnTo>
                    <a:lnTo>
                      <a:pt x="0" y="1327"/>
                    </a:lnTo>
                    <a:lnTo>
                      <a:pt x="0" y="1330"/>
                    </a:lnTo>
                    <a:lnTo>
                      <a:pt x="0" y="1334"/>
                    </a:lnTo>
                    <a:lnTo>
                      <a:pt x="0" y="1338"/>
                    </a:lnTo>
                    <a:lnTo>
                      <a:pt x="0" y="1344"/>
                    </a:lnTo>
                    <a:lnTo>
                      <a:pt x="0" y="1347"/>
                    </a:lnTo>
                    <a:lnTo>
                      <a:pt x="0" y="1353"/>
                    </a:lnTo>
                    <a:lnTo>
                      <a:pt x="0" y="1357"/>
                    </a:lnTo>
                    <a:lnTo>
                      <a:pt x="0" y="1361"/>
                    </a:lnTo>
                    <a:lnTo>
                      <a:pt x="0" y="1365"/>
                    </a:lnTo>
                    <a:lnTo>
                      <a:pt x="0" y="1366"/>
                    </a:lnTo>
                    <a:lnTo>
                      <a:pt x="0" y="1370"/>
                    </a:lnTo>
                    <a:lnTo>
                      <a:pt x="0" y="1374"/>
                    </a:lnTo>
                    <a:lnTo>
                      <a:pt x="0" y="1378"/>
                    </a:lnTo>
                    <a:lnTo>
                      <a:pt x="2" y="1382"/>
                    </a:lnTo>
                    <a:lnTo>
                      <a:pt x="2" y="1385"/>
                    </a:lnTo>
                    <a:lnTo>
                      <a:pt x="2" y="1389"/>
                    </a:lnTo>
                    <a:lnTo>
                      <a:pt x="4" y="1393"/>
                    </a:lnTo>
                    <a:lnTo>
                      <a:pt x="4" y="1399"/>
                    </a:lnTo>
                    <a:lnTo>
                      <a:pt x="6" y="1403"/>
                    </a:lnTo>
                    <a:lnTo>
                      <a:pt x="8" y="1406"/>
                    </a:lnTo>
                    <a:lnTo>
                      <a:pt x="8" y="1410"/>
                    </a:lnTo>
                    <a:lnTo>
                      <a:pt x="8" y="1416"/>
                    </a:lnTo>
                    <a:lnTo>
                      <a:pt x="10" y="1420"/>
                    </a:lnTo>
                    <a:lnTo>
                      <a:pt x="10" y="1423"/>
                    </a:lnTo>
                    <a:lnTo>
                      <a:pt x="11" y="1427"/>
                    </a:lnTo>
                    <a:lnTo>
                      <a:pt x="13" y="1433"/>
                    </a:lnTo>
                    <a:lnTo>
                      <a:pt x="15" y="1437"/>
                    </a:lnTo>
                    <a:lnTo>
                      <a:pt x="15" y="1441"/>
                    </a:lnTo>
                    <a:lnTo>
                      <a:pt x="17" y="1446"/>
                    </a:lnTo>
                    <a:lnTo>
                      <a:pt x="19" y="1452"/>
                    </a:lnTo>
                    <a:lnTo>
                      <a:pt x="21" y="1456"/>
                    </a:lnTo>
                    <a:lnTo>
                      <a:pt x="23" y="1461"/>
                    </a:lnTo>
                    <a:lnTo>
                      <a:pt x="23" y="1465"/>
                    </a:lnTo>
                    <a:lnTo>
                      <a:pt x="27" y="1471"/>
                    </a:lnTo>
                    <a:lnTo>
                      <a:pt x="27" y="1477"/>
                    </a:lnTo>
                    <a:lnTo>
                      <a:pt x="29" y="1480"/>
                    </a:lnTo>
                    <a:lnTo>
                      <a:pt x="30" y="1484"/>
                    </a:lnTo>
                    <a:lnTo>
                      <a:pt x="30" y="1490"/>
                    </a:lnTo>
                    <a:lnTo>
                      <a:pt x="34" y="1494"/>
                    </a:lnTo>
                    <a:lnTo>
                      <a:pt x="36" y="1498"/>
                    </a:lnTo>
                    <a:lnTo>
                      <a:pt x="36" y="1503"/>
                    </a:lnTo>
                    <a:lnTo>
                      <a:pt x="40" y="1509"/>
                    </a:lnTo>
                    <a:lnTo>
                      <a:pt x="42" y="1513"/>
                    </a:lnTo>
                    <a:lnTo>
                      <a:pt x="44" y="1517"/>
                    </a:lnTo>
                    <a:lnTo>
                      <a:pt x="46" y="1522"/>
                    </a:lnTo>
                    <a:lnTo>
                      <a:pt x="48" y="1528"/>
                    </a:lnTo>
                    <a:lnTo>
                      <a:pt x="51" y="1530"/>
                    </a:lnTo>
                    <a:lnTo>
                      <a:pt x="53" y="1536"/>
                    </a:lnTo>
                    <a:lnTo>
                      <a:pt x="55" y="1541"/>
                    </a:lnTo>
                    <a:lnTo>
                      <a:pt x="57" y="1545"/>
                    </a:lnTo>
                    <a:lnTo>
                      <a:pt x="59" y="1549"/>
                    </a:lnTo>
                    <a:lnTo>
                      <a:pt x="61" y="1555"/>
                    </a:lnTo>
                    <a:lnTo>
                      <a:pt x="65" y="1558"/>
                    </a:lnTo>
                    <a:lnTo>
                      <a:pt x="67" y="1562"/>
                    </a:lnTo>
                    <a:lnTo>
                      <a:pt x="68" y="1566"/>
                    </a:lnTo>
                    <a:lnTo>
                      <a:pt x="72" y="1572"/>
                    </a:lnTo>
                    <a:lnTo>
                      <a:pt x="74" y="1574"/>
                    </a:lnTo>
                    <a:lnTo>
                      <a:pt x="76" y="1579"/>
                    </a:lnTo>
                    <a:lnTo>
                      <a:pt x="78" y="1583"/>
                    </a:lnTo>
                    <a:lnTo>
                      <a:pt x="82" y="1587"/>
                    </a:lnTo>
                    <a:lnTo>
                      <a:pt x="84" y="1591"/>
                    </a:lnTo>
                    <a:lnTo>
                      <a:pt x="87" y="1593"/>
                    </a:lnTo>
                    <a:lnTo>
                      <a:pt x="89" y="1598"/>
                    </a:lnTo>
                    <a:lnTo>
                      <a:pt x="91" y="1602"/>
                    </a:lnTo>
                    <a:lnTo>
                      <a:pt x="93" y="1604"/>
                    </a:lnTo>
                    <a:lnTo>
                      <a:pt x="97" y="1608"/>
                    </a:lnTo>
                    <a:lnTo>
                      <a:pt x="99" y="1612"/>
                    </a:lnTo>
                    <a:lnTo>
                      <a:pt x="103" y="1615"/>
                    </a:lnTo>
                    <a:lnTo>
                      <a:pt x="105" y="1617"/>
                    </a:lnTo>
                    <a:lnTo>
                      <a:pt x="108" y="1621"/>
                    </a:lnTo>
                    <a:lnTo>
                      <a:pt x="110" y="1623"/>
                    </a:lnTo>
                    <a:lnTo>
                      <a:pt x="112" y="1627"/>
                    </a:lnTo>
                    <a:lnTo>
                      <a:pt x="116" y="1631"/>
                    </a:lnTo>
                    <a:lnTo>
                      <a:pt x="118" y="1634"/>
                    </a:lnTo>
                    <a:lnTo>
                      <a:pt x="124" y="1640"/>
                    </a:lnTo>
                    <a:lnTo>
                      <a:pt x="129" y="1644"/>
                    </a:lnTo>
                    <a:lnTo>
                      <a:pt x="135" y="1650"/>
                    </a:lnTo>
                    <a:lnTo>
                      <a:pt x="139" y="1655"/>
                    </a:lnTo>
                    <a:lnTo>
                      <a:pt x="143" y="1661"/>
                    </a:lnTo>
                    <a:lnTo>
                      <a:pt x="148" y="1665"/>
                    </a:lnTo>
                    <a:lnTo>
                      <a:pt x="152" y="1669"/>
                    </a:lnTo>
                    <a:lnTo>
                      <a:pt x="156" y="1672"/>
                    </a:lnTo>
                    <a:lnTo>
                      <a:pt x="160" y="1676"/>
                    </a:lnTo>
                    <a:lnTo>
                      <a:pt x="165" y="1680"/>
                    </a:lnTo>
                    <a:lnTo>
                      <a:pt x="167" y="1684"/>
                    </a:lnTo>
                    <a:lnTo>
                      <a:pt x="171" y="1686"/>
                    </a:lnTo>
                    <a:lnTo>
                      <a:pt x="177" y="1691"/>
                    </a:lnTo>
                    <a:lnTo>
                      <a:pt x="181" y="1693"/>
                    </a:lnTo>
                    <a:lnTo>
                      <a:pt x="184" y="1697"/>
                    </a:lnTo>
                    <a:lnTo>
                      <a:pt x="137" y="1722"/>
                    </a:lnTo>
                    <a:lnTo>
                      <a:pt x="141" y="1726"/>
                    </a:lnTo>
                    <a:lnTo>
                      <a:pt x="143" y="1726"/>
                    </a:lnTo>
                    <a:lnTo>
                      <a:pt x="146" y="1729"/>
                    </a:lnTo>
                    <a:lnTo>
                      <a:pt x="148" y="1731"/>
                    </a:lnTo>
                    <a:lnTo>
                      <a:pt x="152" y="1735"/>
                    </a:lnTo>
                    <a:lnTo>
                      <a:pt x="156" y="1741"/>
                    </a:lnTo>
                    <a:lnTo>
                      <a:pt x="160" y="1743"/>
                    </a:lnTo>
                    <a:lnTo>
                      <a:pt x="165" y="1748"/>
                    </a:lnTo>
                    <a:lnTo>
                      <a:pt x="171" y="1754"/>
                    </a:lnTo>
                    <a:lnTo>
                      <a:pt x="175" y="1756"/>
                    </a:lnTo>
                    <a:lnTo>
                      <a:pt x="181" y="1762"/>
                    </a:lnTo>
                    <a:lnTo>
                      <a:pt x="184" y="1766"/>
                    </a:lnTo>
                    <a:lnTo>
                      <a:pt x="188" y="1767"/>
                    </a:lnTo>
                    <a:lnTo>
                      <a:pt x="192" y="1769"/>
                    </a:lnTo>
                    <a:lnTo>
                      <a:pt x="194" y="1773"/>
                    </a:lnTo>
                    <a:lnTo>
                      <a:pt x="198" y="1775"/>
                    </a:lnTo>
                    <a:lnTo>
                      <a:pt x="202" y="1779"/>
                    </a:lnTo>
                    <a:lnTo>
                      <a:pt x="205" y="1781"/>
                    </a:lnTo>
                    <a:lnTo>
                      <a:pt x="209" y="1785"/>
                    </a:lnTo>
                    <a:lnTo>
                      <a:pt x="213" y="1786"/>
                    </a:lnTo>
                    <a:lnTo>
                      <a:pt x="217" y="1788"/>
                    </a:lnTo>
                    <a:lnTo>
                      <a:pt x="219" y="1792"/>
                    </a:lnTo>
                    <a:lnTo>
                      <a:pt x="224" y="1794"/>
                    </a:lnTo>
                    <a:lnTo>
                      <a:pt x="228" y="1798"/>
                    </a:lnTo>
                    <a:lnTo>
                      <a:pt x="234" y="1800"/>
                    </a:lnTo>
                    <a:lnTo>
                      <a:pt x="236" y="1804"/>
                    </a:lnTo>
                    <a:lnTo>
                      <a:pt x="241" y="1805"/>
                    </a:lnTo>
                    <a:lnTo>
                      <a:pt x="245" y="1807"/>
                    </a:lnTo>
                    <a:lnTo>
                      <a:pt x="249" y="1811"/>
                    </a:lnTo>
                    <a:lnTo>
                      <a:pt x="255" y="1813"/>
                    </a:lnTo>
                    <a:lnTo>
                      <a:pt x="260" y="1817"/>
                    </a:lnTo>
                    <a:lnTo>
                      <a:pt x="262" y="1819"/>
                    </a:lnTo>
                    <a:lnTo>
                      <a:pt x="268" y="1823"/>
                    </a:lnTo>
                    <a:lnTo>
                      <a:pt x="272" y="1824"/>
                    </a:lnTo>
                    <a:lnTo>
                      <a:pt x="278" y="1826"/>
                    </a:lnTo>
                    <a:lnTo>
                      <a:pt x="281" y="1828"/>
                    </a:lnTo>
                    <a:lnTo>
                      <a:pt x="287" y="1832"/>
                    </a:lnTo>
                    <a:lnTo>
                      <a:pt x="293" y="1834"/>
                    </a:lnTo>
                    <a:lnTo>
                      <a:pt x="298" y="1836"/>
                    </a:lnTo>
                    <a:lnTo>
                      <a:pt x="302" y="1838"/>
                    </a:lnTo>
                    <a:lnTo>
                      <a:pt x="308" y="1842"/>
                    </a:lnTo>
                    <a:lnTo>
                      <a:pt x="312" y="1842"/>
                    </a:lnTo>
                    <a:lnTo>
                      <a:pt x="317" y="1845"/>
                    </a:lnTo>
                    <a:lnTo>
                      <a:pt x="323" y="1847"/>
                    </a:lnTo>
                    <a:lnTo>
                      <a:pt x="329" y="1849"/>
                    </a:lnTo>
                    <a:lnTo>
                      <a:pt x="335" y="1851"/>
                    </a:lnTo>
                    <a:lnTo>
                      <a:pt x="340" y="1853"/>
                    </a:lnTo>
                    <a:lnTo>
                      <a:pt x="344" y="1855"/>
                    </a:lnTo>
                    <a:lnTo>
                      <a:pt x="350" y="1855"/>
                    </a:lnTo>
                    <a:lnTo>
                      <a:pt x="355" y="1857"/>
                    </a:lnTo>
                    <a:lnTo>
                      <a:pt x="361" y="1857"/>
                    </a:lnTo>
                    <a:lnTo>
                      <a:pt x="367" y="1859"/>
                    </a:lnTo>
                    <a:lnTo>
                      <a:pt x="373" y="1861"/>
                    </a:lnTo>
                    <a:lnTo>
                      <a:pt x="376" y="1862"/>
                    </a:lnTo>
                    <a:lnTo>
                      <a:pt x="382" y="1862"/>
                    </a:lnTo>
                    <a:lnTo>
                      <a:pt x="388" y="1862"/>
                    </a:lnTo>
                    <a:lnTo>
                      <a:pt x="394" y="1864"/>
                    </a:lnTo>
                    <a:lnTo>
                      <a:pt x="399" y="1864"/>
                    </a:lnTo>
                    <a:lnTo>
                      <a:pt x="407" y="1866"/>
                    </a:lnTo>
                    <a:lnTo>
                      <a:pt x="411" y="1866"/>
                    </a:lnTo>
                    <a:lnTo>
                      <a:pt x="416" y="1866"/>
                    </a:lnTo>
                    <a:lnTo>
                      <a:pt x="424" y="1866"/>
                    </a:lnTo>
                    <a:lnTo>
                      <a:pt x="430" y="1868"/>
                    </a:lnTo>
                    <a:lnTo>
                      <a:pt x="435" y="1868"/>
                    </a:lnTo>
                    <a:lnTo>
                      <a:pt x="439" y="1868"/>
                    </a:lnTo>
                    <a:lnTo>
                      <a:pt x="445" y="1868"/>
                    </a:lnTo>
                    <a:lnTo>
                      <a:pt x="451" y="1868"/>
                    </a:lnTo>
                    <a:lnTo>
                      <a:pt x="456" y="1868"/>
                    </a:lnTo>
                    <a:lnTo>
                      <a:pt x="462" y="1868"/>
                    </a:lnTo>
                    <a:lnTo>
                      <a:pt x="468" y="1868"/>
                    </a:lnTo>
                    <a:lnTo>
                      <a:pt x="473" y="1868"/>
                    </a:lnTo>
                    <a:lnTo>
                      <a:pt x="477" y="1868"/>
                    </a:lnTo>
                    <a:lnTo>
                      <a:pt x="483" y="1868"/>
                    </a:lnTo>
                    <a:lnTo>
                      <a:pt x="489" y="1866"/>
                    </a:lnTo>
                    <a:lnTo>
                      <a:pt x="494" y="1866"/>
                    </a:lnTo>
                    <a:lnTo>
                      <a:pt x="500" y="1866"/>
                    </a:lnTo>
                    <a:lnTo>
                      <a:pt x="506" y="1866"/>
                    </a:lnTo>
                    <a:lnTo>
                      <a:pt x="509" y="1866"/>
                    </a:lnTo>
                    <a:lnTo>
                      <a:pt x="517" y="1866"/>
                    </a:lnTo>
                    <a:lnTo>
                      <a:pt x="521" y="1864"/>
                    </a:lnTo>
                    <a:lnTo>
                      <a:pt x="525" y="1864"/>
                    </a:lnTo>
                    <a:lnTo>
                      <a:pt x="530" y="1862"/>
                    </a:lnTo>
                    <a:lnTo>
                      <a:pt x="536" y="1862"/>
                    </a:lnTo>
                    <a:lnTo>
                      <a:pt x="540" y="1861"/>
                    </a:lnTo>
                    <a:lnTo>
                      <a:pt x="546" y="1861"/>
                    </a:lnTo>
                    <a:lnTo>
                      <a:pt x="549" y="1859"/>
                    </a:lnTo>
                    <a:lnTo>
                      <a:pt x="555" y="1859"/>
                    </a:lnTo>
                    <a:lnTo>
                      <a:pt x="559" y="1857"/>
                    </a:lnTo>
                    <a:lnTo>
                      <a:pt x="565" y="1857"/>
                    </a:lnTo>
                    <a:lnTo>
                      <a:pt x="568" y="1855"/>
                    </a:lnTo>
                    <a:lnTo>
                      <a:pt x="574" y="1855"/>
                    </a:lnTo>
                    <a:lnTo>
                      <a:pt x="578" y="1853"/>
                    </a:lnTo>
                    <a:lnTo>
                      <a:pt x="582" y="1851"/>
                    </a:lnTo>
                    <a:lnTo>
                      <a:pt x="587" y="1851"/>
                    </a:lnTo>
                    <a:lnTo>
                      <a:pt x="591" y="1851"/>
                    </a:lnTo>
                    <a:lnTo>
                      <a:pt x="595" y="1849"/>
                    </a:lnTo>
                    <a:lnTo>
                      <a:pt x="599" y="1847"/>
                    </a:lnTo>
                    <a:lnTo>
                      <a:pt x="603" y="1847"/>
                    </a:lnTo>
                    <a:lnTo>
                      <a:pt x="606" y="1845"/>
                    </a:lnTo>
                    <a:lnTo>
                      <a:pt x="612" y="1843"/>
                    </a:lnTo>
                    <a:lnTo>
                      <a:pt x="614" y="1842"/>
                    </a:lnTo>
                    <a:lnTo>
                      <a:pt x="618" y="1842"/>
                    </a:lnTo>
                    <a:lnTo>
                      <a:pt x="622" y="1840"/>
                    </a:lnTo>
                    <a:lnTo>
                      <a:pt x="625" y="1838"/>
                    </a:lnTo>
                    <a:lnTo>
                      <a:pt x="629" y="1838"/>
                    </a:lnTo>
                    <a:lnTo>
                      <a:pt x="631" y="1836"/>
                    </a:lnTo>
                    <a:lnTo>
                      <a:pt x="635" y="1834"/>
                    </a:lnTo>
                    <a:lnTo>
                      <a:pt x="641" y="1832"/>
                    </a:lnTo>
                    <a:lnTo>
                      <a:pt x="646" y="1828"/>
                    </a:lnTo>
                    <a:lnTo>
                      <a:pt x="652" y="1824"/>
                    </a:lnTo>
                    <a:lnTo>
                      <a:pt x="656" y="1823"/>
                    </a:lnTo>
                    <a:lnTo>
                      <a:pt x="660" y="1819"/>
                    </a:lnTo>
                    <a:lnTo>
                      <a:pt x="663" y="1817"/>
                    </a:lnTo>
                    <a:lnTo>
                      <a:pt x="669" y="1809"/>
                    </a:lnTo>
                    <a:lnTo>
                      <a:pt x="673" y="1805"/>
                    </a:lnTo>
                    <a:lnTo>
                      <a:pt x="677" y="1798"/>
                    </a:lnTo>
                    <a:lnTo>
                      <a:pt x="679" y="1792"/>
                    </a:lnTo>
                    <a:lnTo>
                      <a:pt x="679" y="1786"/>
                    </a:lnTo>
                    <a:lnTo>
                      <a:pt x="679" y="1783"/>
                    </a:lnTo>
                    <a:lnTo>
                      <a:pt x="679" y="1777"/>
                    </a:lnTo>
                    <a:lnTo>
                      <a:pt x="679" y="1773"/>
                    </a:lnTo>
                    <a:lnTo>
                      <a:pt x="677" y="1769"/>
                    </a:lnTo>
                    <a:lnTo>
                      <a:pt x="675" y="1767"/>
                    </a:lnTo>
                    <a:lnTo>
                      <a:pt x="671" y="1762"/>
                    </a:lnTo>
                    <a:lnTo>
                      <a:pt x="669" y="1762"/>
                    </a:lnTo>
                    <a:lnTo>
                      <a:pt x="665" y="1762"/>
                    </a:lnTo>
                    <a:lnTo>
                      <a:pt x="660" y="1762"/>
                    </a:lnTo>
                    <a:lnTo>
                      <a:pt x="656" y="1760"/>
                    </a:lnTo>
                    <a:lnTo>
                      <a:pt x="654" y="1760"/>
                    </a:lnTo>
                    <a:lnTo>
                      <a:pt x="650" y="1760"/>
                    </a:lnTo>
                    <a:lnTo>
                      <a:pt x="646" y="1760"/>
                    </a:lnTo>
                    <a:lnTo>
                      <a:pt x="643" y="1760"/>
                    </a:lnTo>
                    <a:lnTo>
                      <a:pt x="639" y="1760"/>
                    </a:lnTo>
                    <a:lnTo>
                      <a:pt x="633" y="1760"/>
                    </a:lnTo>
                    <a:lnTo>
                      <a:pt x="631" y="1760"/>
                    </a:lnTo>
                    <a:lnTo>
                      <a:pt x="624" y="1758"/>
                    </a:lnTo>
                    <a:lnTo>
                      <a:pt x="620" y="1758"/>
                    </a:lnTo>
                    <a:lnTo>
                      <a:pt x="614" y="1756"/>
                    </a:lnTo>
                    <a:lnTo>
                      <a:pt x="608" y="1756"/>
                    </a:lnTo>
                    <a:lnTo>
                      <a:pt x="601" y="1756"/>
                    </a:lnTo>
                    <a:lnTo>
                      <a:pt x="595" y="1754"/>
                    </a:lnTo>
                    <a:lnTo>
                      <a:pt x="593" y="1754"/>
                    </a:lnTo>
                    <a:lnTo>
                      <a:pt x="589" y="1754"/>
                    </a:lnTo>
                    <a:lnTo>
                      <a:pt x="586" y="1752"/>
                    </a:lnTo>
                    <a:lnTo>
                      <a:pt x="584" y="1752"/>
                    </a:lnTo>
                    <a:lnTo>
                      <a:pt x="578" y="1750"/>
                    </a:lnTo>
                    <a:lnTo>
                      <a:pt x="576" y="1750"/>
                    </a:lnTo>
                    <a:lnTo>
                      <a:pt x="572" y="1748"/>
                    </a:lnTo>
                    <a:lnTo>
                      <a:pt x="568" y="1748"/>
                    </a:lnTo>
                    <a:lnTo>
                      <a:pt x="565" y="1748"/>
                    </a:lnTo>
                    <a:lnTo>
                      <a:pt x="561" y="1747"/>
                    </a:lnTo>
                    <a:lnTo>
                      <a:pt x="557" y="1747"/>
                    </a:lnTo>
                    <a:lnTo>
                      <a:pt x="555" y="1745"/>
                    </a:lnTo>
                    <a:lnTo>
                      <a:pt x="549" y="1745"/>
                    </a:lnTo>
                    <a:lnTo>
                      <a:pt x="546" y="1743"/>
                    </a:lnTo>
                    <a:lnTo>
                      <a:pt x="542" y="1743"/>
                    </a:lnTo>
                    <a:lnTo>
                      <a:pt x="538" y="1743"/>
                    </a:lnTo>
                    <a:lnTo>
                      <a:pt x="534" y="1741"/>
                    </a:lnTo>
                    <a:lnTo>
                      <a:pt x="530" y="1741"/>
                    </a:lnTo>
                    <a:lnTo>
                      <a:pt x="527" y="1737"/>
                    </a:lnTo>
                    <a:lnTo>
                      <a:pt x="523" y="1737"/>
                    </a:lnTo>
                    <a:lnTo>
                      <a:pt x="519" y="1735"/>
                    </a:lnTo>
                    <a:lnTo>
                      <a:pt x="515" y="1733"/>
                    </a:lnTo>
                    <a:lnTo>
                      <a:pt x="511" y="1731"/>
                    </a:lnTo>
                    <a:lnTo>
                      <a:pt x="506" y="1731"/>
                    </a:lnTo>
                    <a:lnTo>
                      <a:pt x="502" y="1729"/>
                    </a:lnTo>
                    <a:lnTo>
                      <a:pt x="498" y="1728"/>
                    </a:lnTo>
                    <a:lnTo>
                      <a:pt x="494" y="1726"/>
                    </a:lnTo>
                    <a:lnTo>
                      <a:pt x="489" y="1724"/>
                    </a:lnTo>
                    <a:lnTo>
                      <a:pt x="485" y="1722"/>
                    </a:lnTo>
                    <a:lnTo>
                      <a:pt x="481" y="1720"/>
                    </a:lnTo>
                    <a:lnTo>
                      <a:pt x="475" y="1718"/>
                    </a:lnTo>
                    <a:lnTo>
                      <a:pt x="473" y="1716"/>
                    </a:lnTo>
                    <a:lnTo>
                      <a:pt x="468" y="1714"/>
                    </a:lnTo>
                    <a:lnTo>
                      <a:pt x="464" y="1712"/>
                    </a:lnTo>
                    <a:lnTo>
                      <a:pt x="458" y="1710"/>
                    </a:lnTo>
                    <a:lnTo>
                      <a:pt x="454" y="1709"/>
                    </a:lnTo>
                    <a:lnTo>
                      <a:pt x="449" y="1707"/>
                    </a:lnTo>
                    <a:lnTo>
                      <a:pt x="445" y="1705"/>
                    </a:lnTo>
                    <a:lnTo>
                      <a:pt x="439" y="1701"/>
                    </a:lnTo>
                    <a:lnTo>
                      <a:pt x="437" y="1699"/>
                    </a:lnTo>
                    <a:lnTo>
                      <a:pt x="432" y="1697"/>
                    </a:lnTo>
                    <a:lnTo>
                      <a:pt x="428" y="1693"/>
                    </a:lnTo>
                    <a:lnTo>
                      <a:pt x="424" y="1691"/>
                    </a:lnTo>
                    <a:lnTo>
                      <a:pt x="418" y="1690"/>
                    </a:lnTo>
                    <a:lnTo>
                      <a:pt x="413" y="1686"/>
                    </a:lnTo>
                    <a:lnTo>
                      <a:pt x="411" y="1684"/>
                    </a:lnTo>
                    <a:lnTo>
                      <a:pt x="405" y="1682"/>
                    </a:lnTo>
                    <a:lnTo>
                      <a:pt x="401" y="1680"/>
                    </a:lnTo>
                    <a:lnTo>
                      <a:pt x="395" y="1676"/>
                    </a:lnTo>
                    <a:lnTo>
                      <a:pt x="392" y="1674"/>
                    </a:lnTo>
                    <a:lnTo>
                      <a:pt x="388" y="1671"/>
                    </a:lnTo>
                    <a:lnTo>
                      <a:pt x="382" y="1669"/>
                    </a:lnTo>
                    <a:lnTo>
                      <a:pt x="378" y="1665"/>
                    </a:lnTo>
                    <a:lnTo>
                      <a:pt x="374" y="1663"/>
                    </a:lnTo>
                    <a:lnTo>
                      <a:pt x="371" y="1659"/>
                    </a:lnTo>
                    <a:lnTo>
                      <a:pt x="367" y="1655"/>
                    </a:lnTo>
                    <a:lnTo>
                      <a:pt x="361" y="1653"/>
                    </a:lnTo>
                    <a:lnTo>
                      <a:pt x="357" y="1650"/>
                    </a:lnTo>
                    <a:lnTo>
                      <a:pt x="354" y="1648"/>
                    </a:lnTo>
                    <a:lnTo>
                      <a:pt x="350" y="1644"/>
                    </a:lnTo>
                    <a:lnTo>
                      <a:pt x="344" y="1640"/>
                    </a:lnTo>
                    <a:lnTo>
                      <a:pt x="340" y="1636"/>
                    </a:lnTo>
                    <a:lnTo>
                      <a:pt x="336" y="1634"/>
                    </a:lnTo>
                    <a:lnTo>
                      <a:pt x="333" y="1631"/>
                    </a:lnTo>
                    <a:lnTo>
                      <a:pt x="329" y="1625"/>
                    </a:lnTo>
                    <a:lnTo>
                      <a:pt x="325" y="1623"/>
                    </a:lnTo>
                    <a:lnTo>
                      <a:pt x="319" y="1619"/>
                    </a:lnTo>
                    <a:lnTo>
                      <a:pt x="317" y="1617"/>
                    </a:lnTo>
                    <a:lnTo>
                      <a:pt x="314" y="1612"/>
                    </a:lnTo>
                    <a:lnTo>
                      <a:pt x="310" y="1610"/>
                    </a:lnTo>
                    <a:lnTo>
                      <a:pt x="306" y="1604"/>
                    </a:lnTo>
                    <a:lnTo>
                      <a:pt x="302" y="1602"/>
                    </a:lnTo>
                    <a:lnTo>
                      <a:pt x="298" y="1598"/>
                    </a:lnTo>
                    <a:lnTo>
                      <a:pt x="295" y="1593"/>
                    </a:lnTo>
                    <a:lnTo>
                      <a:pt x="293" y="1591"/>
                    </a:lnTo>
                    <a:lnTo>
                      <a:pt x="289" y="1587"/>
                    </a:lnTo>
                    <a:lnTo>
                      <a:pt x="285" y="1583"/>
                    </a:lnTo>
                    <a:lnTo>
                      <a:pt x="281" y="1577"/>
                    </a:lnTo>
                    <a:lnTo>
                      <a:pt x="279" y="1574"/>
                    </a:lnTo>
                    <a:lnTo>
                      <a:pt x="276" y="1570"/>
                    </a:lnTo>
                    <a:lnTo>
                      <a:pt x="272" y="1566"/>
                    </a:lnTo>
                    <a:lnTo>
                      <a:pt x="270" y="1560"/>
                    </a:lnTo>
                    <a:lnTo>
                      <a:pt x="268" y="1558"/>
                    </a:lnTo>
                    <a:lnTo>
                      <a:pt x="266" y="1553"/>
                    </a:lnTo>
                    <a:lnTo>
                      <a:pt x="262" y="1549"/>
                    </a:lnTo>
                    <a:lnTo>
                      <a:pt x="260" y="1543"/>
                    </a:lnTo>
                    <a:lnTo>
                      <a:pt x="257" y="1539"/>
                    </a:lnTo>
                    <a:lnTo>
                      <a:pt x="255" y="1536"/>
                    </a:lnTo>
                    <a:lnTo>
                      <a:pt x="251" y="1530"/>
                    </a:lnTo>
                    <a:lnTo>
                      <a:pt x="249" y="1526"/>
                    </a:lnTo>
                    <a:lnTo>
                      <a:pt x="247" y="1520"/>
                    </a:lnTo>
                    <a:lnTo>
                      <a:pt x="243" y="1517"/>
                    </a:lnTo>
                    <a:lnTo>
                      <a:pt x="241" y="1511"/>
                    </a:lnTo>
                    <a:lnTo>
                      <a:pt x="240" y="1507"/>
                    </a:lnTo>
                    <a:lnTo>
                      <a:pt x="238" y="1501"/>
                    </a:lnTo>
                    <a:lnTo>
                      <a:pt x="236" y="1498"/>
                    </a:lnTo>
                    <a:lnTo>
                      <a:pt x="234" y="1492"/>
                    </a:lnTo>
                    <a:lnTo>
                      <a:pt x="232" y="1486"/>
                    </a:lnTo>
                    <a:lnTo>
                      <a:pt x="230" y="1482"/>
                    </a:lnTo>
                    <a:lnTo>
                      <a:pt x="230" y="1479"/>
                    </a:lnTo>
                    <a:lnTo>
                      <a:pt x="228" y="1473"/>
                    </a:lnTo>
                    <a:lnTo>
                      <a:pt x="226" y="1467"/>
                    </a:lnTo>
                    <a:lnTo>
                      <a:pt x="224" y="1461"/>
                    </a:lnTo>
                    <a:lnTo>
                      <a:pt x="222" y="1458"/>
                    </a:lnTo>
                    <a:lnTo>
                      <a:pt x="221" y="1452"/>
                    </a:lnTo>
                    <a:lnTo>
                      <a:pt x="219" y="1448"/>
                    </a:lnTo>
                    <a:lnTo>
                      <a:pt x="219" y="1442"/>
                    </a:lnTo>
                    <a:lnTo>
                      <a:pt x="217" y="1439"/>
                    </a:lnTo>
                    <a:lnTo>
                      <a:pt x="215" y="1433"/>
                    </a:lnTo>
                    <a:lnTo>
                      <a:pt x="215" y="1427"/>
                    </a:lnTo>
                    <a:lnTo>
                      <a:pt x="213" y="1422"/>
                    </a:lnTo>
                    <a:lnTo>
                      <a:pt x="213" y="1418"/>
                    </a:lnTo>
                    <a:lnTo>
                      <a:pt x="211" y="1414"/>
                    </a:lnTo>
                    <a:lnTo>
                      <a:pt x="211" y="1408"/>
                    </a:lnTo>
                    <a:lnTo>
                      <a:pt x="209" y="1403"/>
                    </a:lnTo>
                    <a:lnTo>
                      <a:pt x="209" y="1397"/>
                    </a:lnTo>
                    <a:lnTo>
                      <a:pt x="209" y="1391"/>
                    </a:lnTo>
                    <a:lnTo>
                      <a:pt x="207" y="1387"/>
                    </a:lnTo>
                    <a:lnTo>
                      <a:pt x="205" y="1382"/>
                    </a:lnTo>
                    <a:lnTo>
                      <a:pt x="205" y="1376"/>
                    </a:lnTo>
                    <a:lnTo>
                      <a:pt x="205" y="1372"/>
                    </a:lnTo>
                    <a:lnTo>
                      <a:pt x="203" y="1366"/>
                    </a:lnTo>
                    <a:lnTo>
                      <a:pt x="203" y="1361"/>
                    </a:lnTo>
                    <a:lnTo>
                      <a:pt x="203" y="1357"/>
                    </a:lnTo>
                    <a:lnTo>
                      <a:pt x="203" y="1351"/>
                    </a:lnTo>
                    <a:lnTo>
                      <a:pt x="202" y="1346"/>
                    </a:lnTo>
                    <a:lnTo>
                      <a:pt x="202" y="1340"/>
                    </a:lnTo>
                    <a:lnTo>
                      <a:pt x="202" y="1336"/>
                    </a:lnTo>
                    <a:lnTo>
                      <a:pt x="200" y="1330"/>
                    </a:lnTo>
                    <a:lnTo>
                      <a:pt x="200" y="1327"/>
                    </a:lnTo>
                    <a:lnTo>
                      <a:pt x="200" y="1321"/>
                    </a:lnTo>
                    <a:lnTo>
                      <a:pt x="200" y="1315"/>
                    </a:lnTo>
                    <a:lnTo>
                      <a:pt x="200" y="1311"/>
                    </a:lnTo>
                    <a:lnTo>
                      <a:pt x="200" y="1306"/>
                    </a:lnTo>
                    <a:lnTo>
                      <a:pt x="198" y="1302"/>
                    </a:lnTo>
                    <a:lnTo>
                      <a:pt x="198" y="1296"/>
                    </a:lnTo>
                    <a:lnTo>
                      <a:pt x="198" y="1290"/>
                    </a:lnTo>
                    <a:lnTo>
                      <a:pt x="198" y="1287"/>
                    </a:lnTo>
                    <a:lnTo>
                      <a:pt x="198" y="1283"/>
                    </a:lnTo>
                    <a:lnTo>
                      <a:pt x="198" y="1277"/>
                    </a:lnTo>
                    <a:lnTo>
                      <a:pt x="198" y="1271"/>
                    </a:lnTo>
                    <a:lnTo>
                      <a:pt x="198" y="1268"/>
                    </a:lnTo>
                    <a:lnTo>
                      <a:pt x="198" y="1264"/>
                    </a:lnTo>
                    <a:lnTo>
                      <a:pt x="198" y="1258"/>
                    </a:lnTo>
                    <a:lnTo>
                      <a:pt x="198" y="1254"/>
                    </a:lnTo>
                    <a:lnTo>
                      <a:pt x="198" y="1251"/>
                    </a:lnTo>
                    <a:lnTo>
                      <a:pt x="198" y="1245"/>
                    </a:lnTo>
                    <a:lnTo>
                      <a:pt x="198" y="1241"/>
                    </a:lnTo>
                    <a:lnTo>
                      <a:pt x="198" y="1237"/>
                    </a:lnTo>
                    <a:lnTo>
                      <a:pt x="198" y="1233"/>
                    </a:lnTo>
                    <a:lnTo>
                      <a:pt x="198" y="1228"/>
                    </a:lnTo>
                    <a:lnTo>
                      <a:pt x="198" y="1224"/>
                    </a:lnTo>
                    <a:lnTo>
                      <a:pt x="196" y="1220"/>
                    </a:lnTo>
                    <a:lnTo>
                      <a:pt x="196" y="1214"/>
                    </a:lnTo>
                    <a:lnTo>
                      <a:pt x="196" y="1213"/>
                    </a:lnTo>
                    <a:lnTo>
                      <a:pt x="196" y="1207"/>
                    </a:lnTo>
                    <a:lnTo>
                      <a:pt x="196" y="1203"/>
                    </a:lnTo>
                    <a:lnTo>
                      <a:pt x="196" y="1199"/>
                    </a:lnTo>
                    <a:lnTo>
                      <a:pt x="196" y="1195"/>
                    </a:lnTo>
                    <a:lnTo>
                      <a:pt x="196" y="1192"/>
                    </a:lnTo>
                    <a:lnTo>
                      <a:pt x="196" y="1188"/>
                    </a:lnTo>
                    <a:lnTo>
                      <a:pt x="196" y="1184"/>
                    </a:lnTo>
                    <a:lnTo>
                      <a:pt x="196" y="1182"/>
                    </a:lnTo>
                    <a:lnTo>
                      <a:pt x="196" y="1176"/>
                    </a:lnTo>
                    <a:lnTo>
                      <a:pt x="196" y="1175"/>
                    </a:lnTo>
                    <a:lnTo>
                      <a:pt x="196" y="1171"/>
                    </a:lnTo>
                    <a:lnTo>
                      <a:pt x="196" y="1167"/>
                    </a:lnTo>
                    <a:lnTo>
                      <a:pt x="196" y="1163"/>
                    </a:lnTo>
                    <a:lnTo>
                      <a:pt x="196" y="1159"/>
                    </a:lnTo>
                    <a:lnTo>
                      <a:pt x="196" y="1157"/>
                    </a:lnTo>
                    <a:lnTo>
                      <a:pt x="196" y="1154"/>
                    </a:lnTo>
                    <a:lnTo>
                      <a:pt x="196" y="1152"/>
                    </a:lnTo>
                    <a:lnTo>
                      <a:pt x="196" y="1144"/>
                    </a:lnTo>
                    <a:lnTo>
                      <a:pt x="196" y="1138"/>
                    </a:lnTo>
                    <a:lnTo>
                      <a:pt x="196" y="1133"/>
                    </a:lnTo>
                    <a:lnTo>
                      <a:pt x="196" y="1129"/>
                    </a:lnTo>
                    <a:lnTo>
                      <a:pt x="196" y="1123"/>
                    </a:lnTo>
                    <a:lnTo>
                      <a:pt x="196" y="1119"/>
                    </a:lnTo>
                    <a:lnTo>
                      <a:pt x="196" y="1114"/>
                    </a:lnTo>
                    <a:lnTo>
                      <a:pt x="196" y="1110"/>
                    </a:lnTo>
                    <a:lnTo>
                      <a:pt x="196" y="1106"/>
                    </a:lnTo>
                    <a:lnTo>
                      <a:pt x="196" y="1102"/>
                    </a:lnTo>
                    <a:lnTo>
                      <a:pt x="196" y="1098"/>
                    </a:lnTo>
                    <a:lnTo>
                      <a:pt x="198" y="1097"/>
                    </a:lnTo>
                    <a:lnTo>
                      <a:pt x="198" y="1087"/>
                    </a:lnTo>
                    <a:lnTo>
                      <a:pt x="97" y="1262"/>
                    </a:lnTo>
                    <a:lnTo>
                      <a:pt x="97" y="1260"/>
                    </a:lnTo>
                    <a:lnTo>
                      <a:pt x="97" y="1258"/>
                    </a:lnTo>
                    <a:lnTo>
                      <a:pt x="97" y="1252"/>
                    </a:lnTo>
                    <a:lnTo>
                      <a:pt x="97" y="1249"/>
                    </a:lnTo>
                    <a:lnTo>
                      <a:pt x="95" y="1245"/>
                    </a:lnTo>
                    <a:lnTo>
                      <a:pt x="95" y="1241"/>
                    </a:lnTo>
                    <a:lnTo>
                      <a:pt x="95" y="1237"/>
                    </a:lnTo>
                    <a:lnTo>
                      <a:pt x="95" y="1233"/>
                    </a:lnTo>
                    <a:lnTo>
                      <a:pt x="95" y="1228"/>
                    </a:lnTo>
                    <a:lnTo>
                      <a:pt x="95" y="1224"/>
                    </a:lnTo>
                    <a:lnTo>
                      <a:pt x="95" y="1218"/>
                    </a:lnTo>
                    <a:lnTo>
                      <a:pt x="95" y="1214"/>
                    </a:lnTo>
                    <a:lnTo>
                      <a:pt x="93" y="1209"/>
                    </a:lnTo>
                    <a:lnTo>
                      <a:pt x="93" y="1203"/>
                    </a:lnTo>
                    <a:lnTo>
                      <a:pt x="93" y="1197"/>
                    </a:lnTo>
                    <a:lnTo>
                      <a:pt x="93" y="1190"/>
                    </a:lnTo>
                    <a:lnTo>
                      <a:pt x="93" y="1188"/>
                    </a:lnTo>
                    <a:lnTo>
                      <a:pt x="93" y="1184"/>
                    </a:lnTo>
                    <a:lnTo>
                      <a:pt x="93" y="1182"/>
                    </a:lnTo>
                    <a:lnTo>
                      <a:pt x="93" y="1178"/>
                    </a:lnTo>
                    <a:lnTo>
                      <a:pt x="93" y="1175"/>
                    </a:lnTo>
                    <a:lnTo>
                      <a:pt x="93" y="1171"/>
                    </a:lnTo>
                    <a:lnTo>
                      <a:pt x="93" y="1169"/>
                    </a:lnTo>
                    <a:lnTo>
                      <a:pt x="93" y="1165"/>
                    </a:lnTo>
                    <a:lnTo>
                      <a:pt x="93" y="1161"/>
                    </a:lnTo>
                    <a:lnTo>
                      <a:pt x="93" y="1157"/>
                    </a:lnTo>
                    <a:lnTo>
                      <a:pt x="93" y="1156"/>
                    </a:lnTo>
                    <a:lnTo>
                      <a:pt x="93" y="1152"/>
                    </a:lnTo>
                    <a:lnTo>
                      <a:pt x="93" y="1148"/>
                    </a:lnTo>
                    <a:lnTo>
                      <a:pt x="93" y="1144"/>
                    </a:lnTo>
                    <a:lnTo>
                      <a:pt x="93" y="1140"/>
                    </a:lnTo>
                    <a:lnTo>
                      <a:pt x="93" y="1138"/>
                    </a:lnTo>
                    <a:lnTo>
                      <a:pt x="93" y="1135"/>
                    </a:lnTo>
                    <a:lnTo>
                      <a:pt x="93" y="1131"/>
                    </a:lnTo>
                    <a:lnTo>
                      <a:pt x="93" y="1127"/>
                    </a:lnTo>
                    <a:lnTo>
                      <a:pt x="93" y="1125"/>
                    </a:lnTo>
                    <a:lnTo>
                      <a:pt x="93" y="1121"/>
                    </a:lnTo>
                    <a:lnTo>
                      <a:pt x="93" y="1117"/>
                    </a:lnTo>
                    <a:lnTo>
                      <a:pt x="93" y="1114"/>
                    </a:lnTo>
                    <a:lnTo>
                      <a:pt x="93" y="1110"/>
                    </a:lnTo>
                    <a:lnTo>
                      <a:pt x="91" y="1106"/>
                    </a:lnTo>
                    <a:lnTo>
                      <a:pt x="91" y="1102"/>
                    </a:lnTo>
                    <a:lnTo>
                      <a:pt x="91" y="1098"/>
                    </a:lnTo>
                    <a:lnTo>
                      <a:pt x="91" y="1095"/>
                    </a:lnTo>
                    <a:lnTo>
                      <a:pt x="91" y="1093"/>
                    </a:lnTo>
                    <a:lnTo>
                      <a:pt x="91" y="1089"/>
                    </a:lnTo>
                    <a:lnTo>
                      <a:pt x="91" y="1083"/>
                    </a:lnTo>
                    <a:lnTo>
                      <a:pt x="91" y="1081"/>
                    </a:lnTo>
                    <a:lnTo>
                      <a:pt x="91" y="1078"/>
                    </a:lnTo>
                    <a:lnTo>
                      <a:pt x="91" y="1074"/>
                    </a:lnTo>
                    <a:lnTo>
                      <a:pt x="91" y="1070"/>
                    </a:lnTo>
                    <a:lnTo>
                      <a:pt x="91" y="1068"/>
                    </a:lnTo>
                    <a:lnTo>
                      <a:pt x="91" y="1064"/>
                    </a:lnTo>
                    <a:lnTo>
                      <a:pt x="91" y="1060"/>
                    </a:lnTo>
                    <a:lnTo>
                      <a:pt x="91" y="1057"/>
                    </a:lnTo>
                    <a:lnTo>
                      <a:pt x="91" y="1055"/>
                    </a:lnTo>
                    <a:lnTo>
                      <a:pt x="91" y="1051"/>
                    </a:lnTo>
                    <a:lnTo>
                      <a:pt x="91" y="1047"/>
                    </a:lnTo>
                    <a:lnTo>
                      <a:pt x="91" y="1043"/>
                    </a:lnTo>
                    <a:lnTo>
                      <a:pt x="91" y="1040"/>
                    </a:lnTo>
                    <a:lnTo>
                      <a:pt x="91" y="1034"/>
                    </a:lnTo>
                    <a:lnTo>
                      <a:pt x="91" y="1028"/>
                    </a:lnTo>
                    <a:lnTo>
                      <a:pt x="91" y="1021"/>
                    </a:lnTo>
                    <a:lnTo>
                      <a:pt x="91" y="1015"/>
                    </a:lnTo>
                    <a:lnTo>
                      <a:pt x="91" y="1011"/>
                    </a:lnTo>
                    <a:lnTo>
                      <a:pt x="91" y="1005"/>
                    </a:lnTo>
                    <a:lnTo>
                      <a:pt x="91" y="1000"/>
                    </a:lnTo>
                    <a:lnTo>
                      <a:pt x="91" y="994"/>
                    </a:lnTo>
                    <a:lnTo>
                      <a:pt x="91" y="988"/>
                    </a:lnTo>
                    <a:lnTo>
                      <a:pt x="91" y="986"/>
                    </a:lnTo>
                    <a:lnTo>
                      <a:pt x="91" y="981"/>
                    </a:lnTo>
                    <a:lnTo>
                      <a:pt x="91" y="977"/>
                    </a:lnTo>
                    <a:lnTo>
                      <a:pt x="91" y="973"/>
                    </a:lnTo>
                    <a:lnTo>
                      <a:pt x="91" y="971"/>
                    </a:lnTo>
                    <a:lnTo>
                      <a:pt x="91" y="965"/>
                    </a:lnTo>
                    <a:lnTo>
                      <a:pt x="91" y="962"/>
                    </a:lnTo>
                    <a:lnTo>
                      <a:pt x="91" y="958"/>
                    </a:lnTo>
                    <a:lnTo>
                      <a:pt x="93" y="958"/>
                    </a:lnTo>
                    <a:lnTo>
                      <a:pt x="152" y="994"/>
                    </a:lnTo>
                    <a:lnTo>
                      <a:pt x="154" y="992"/>
                    </a:lnTo>
                    <a:lnTo>
                      <a:pt x="154" y="990"/>
                    </a:lnTo>
                    <a:lnTo>
                      <a:pt x="156" y="986"/>
                    </a:lnTo>
                    <a:lnTo>
                      <a:pt x="156" y="983"/>
                    </a:lnTo>
                    <a:lnTo>
                      <a:pt x="158" y="979"/>
                    </a:lnTo>
                    <a:lnTo>
                      <a:pt x="162" y="973"/>
                    </a:lnTo>
                    <a:lnTo>
                      <a:pt x="163" y="969"/>
                    </a:lnTo>
                    <a:lnTo>
                      <a:pt x="165" y="965"/>
                    </a:lnTo>
                    <a:lnTo>
                      <a:pt x="165" y="962"/>
                    </a:lnTo>
                    <a:lnTo>
                      <a:pt x="167" y="958"/>
                    </a:lnTo>
                    <a:lnTo>
                      <a:pt x="169" y="956"/>
                    </a:lnTo>
                    <a:lnTo>
                      <a:pt x="171" y="952"/>
                    </a:lnTo>
                    <a:lnTo>
                      <a:pt x="173" y="948"/>
                    </a:lnTo>
                    <a:lnTo>
                      <a:pt x="173" y="945"/>
                    </a:lnTo>
                    <a:lnTo>
                      <a:pt x="177" y="941"/>
                    </a:lnTo>
                    <a:lnTo>
                      <a:pt x="179" y="937"/>
                    </a:lnTo>
                    <a:lnTo>
                      <a:pt x="181" y="933"/>
                    </a:lnTo>
                    <a:lnTo>
                      <a:pt x="181" y="929"/>
                    </a:lnTo>
                    <a:lnTo>
                      <a:pt x="184" y="926"/>
                    </a:lnTo>
                    <a:lnTo>
                      <a:pt x="186" y="920"/>
                    </a:lnTo>
                    <a:lnTo>
                      <a:pt x="188" y="916"/>
                    </a:lnTo>
                    <a:lnTo>
                      <a:pt x="190" y="912"/>
                    </a:lnTo>
                    <a:lnTo>
                      <a:pt x="194" y="907"/>
                    </a:lnTo>
                    <a:lnTo>
                      <a:pt x="194" y="903"/>
                    </a:lnTo>
                    <a:lnTo>
                      <a:pt x="198" y="897"/>
                    </a:lnTo>
                    <a:lnTo>
                      <a:pt x="200" y="893"/>
                    </a:lnTo>
                    <a:lnTo>
                      <a:pt x="202" y="888"/>
                    </a:lnTo>
                    <a:lnTo>
                      <a:pt x="203" y="882"/>
                    </a:lnTo>
                    <a:lnTo>
                      <a:pt x="207" y="878"/>
                    </a:lnTo>
                    <a:lnTo>
                      <a:pt x="209" y="872"/>
                    </a:lnTo>
                    <a:lnTo>
                      <a:pt x="213" y="869"/>
                    </a:lnTo>
                    <a:lnTo>
                      <a:pt x="215" y="863"/>
                    </a:lnTo>
                    <a:lnTo>
                      <a:pt x="217" y="857"/>
                    </a:lnTo>
                    <a:lnTo>
                      <a:pt x="219" y="853"/>
                    </a:lnTo>
                    <a:lnTo>
                      <a:pt x="222" y="848"/>
                    </a:lnTo>
                    <a:lnTo>
                      <a:pt x="224" y="842"/>
                    </a:lnTo>
                    <a:lnTo>
                      <a:pt x="228" y="836"/>
                    </a:lnTo>
                    <a:lnTo>
                      <a:pt x="230" y="832"/>
                    </a:lnTo>
                    <a:lnTo>
                      <a:pt x="234" y="829"/>
                    </a:lnTo>
                    <a:lnTo>
                      <a:pt x="236" y="823"/>
                    </a:lnTo>
                    <a:lnTo>
                      <a:pt x="240" y="817"/>
                    </a:lnTo>
                    <a:lnTo>
                      <a:pt x="241" y="812"/>
                    </a:lnTo>
                    <a:lnTo>
                      <a:pt x="245" y="806"/>
                    </a:lnTo>
                    <a:lnTo>
                      <a:pt x="247" y="800"/>
                    </a:lnTo>
                    <a:lnTo>
                      <a:pt x="251" y="796"/>
                    </a:lnTo>
                    <a:lnTo>
                      <a:pt x="253" y="791"/>
                    </a:lnTo>
                    <a:lnTo>
                      <a:pt x="257" y="785"/>
                    </a:lnTo>
                    <a:lnTo>
                      <a:pt x="260" y="781"/>
                    </a:lnTo>
                    <a:lnTo>
                      <a:pt x="262" y="775"/>
                    </a:lnTo>
                    <a:lnTo>
                      <a:pt x="266" y="772"/>
                    </a:lnTo>
                    <a:lnTo>
                      <a:pt x="268" y="766"/>
                    </a:lnTo>
                    <a:lnTo>
                      <a:pt x="272" y="760"/>
                    </a:lnTo>
                    <a:lnTo>
                      <a:pt x="274" y="756"/>
                    </a:lnTo>
                    <a:lnTo>
                      <a:pt x="278" y="753"/>
                    </a:lnTo>
                    <a:lnTo>
                      <a:pt x="281" y="747"/>
                    </a:lnTo>
                    <a:lnTo>
                      <a:pt x="283" y="741"/>
                    </a:lnTo>
                    <a:lnTo>
                      <a:pt x="285" y="737"/>
                    </a:lnTo>
                    <a:lnTo>
                      <a:pt x="289" y="732"/>
                    </a:lnTo>
                    <a:lnTo>
                      <a:pt x="293" y="728"/>
                    </a:lnTo>
                    <a:lnTo>
                      <a:pt x="295" y="724"/>
                    </a:lnTo>
                    <a:lnTo>
                      <a:pt x="297" y="720"/>
                    </a:lnTo>
                    <a:lnTo>
                      <a:pt x="300" y="716"/>
                    </a:lnTo>
                    <a:lnTo>
                      <a:pt x="302" y="711"/>
                    </a:lnTo>
                    <a:lnTo>
                      <a:pt x="304" y="709"/>
                    </a:lnTo>
                    <a:lnTo>
                      <a:pt x="308" y="703"/>
                    </a:lnTo>
                    <a:lnTo>
                      <a:pt x="312" y="699"/>
                    </a:lnTo>
                    <a:lnTo>
                      <a:pt x="314" y="696"/>
                    </a:lnTo>
                    <a:lnTo>
                      <a:pt x="316" y="692"/>
                    </a:lnTo>
                    <a:lnTo>
                      <a:pt x="319" y="690"/>
                    </a:lnTo>
                    <a:lnTo>
                      <a:pt x="323" y="686"/>
                    </a:lnTo>
                    <a:lnTo>
                      <a:pt x="325" y="682"/>
                    </a:lnTo>
                    <a:lnTo>
                      <a:pt x="327" y="678"/>
                    </a:lnTo>
                    <a:lnTo>
                      <a:pt x="329" y="675"/>
                    </a:lnTo>
                    <a:lnTo>
                      <a:pt x="331" y="673"/>
                    </a:lnTo>
                    <a:lnTo>
                      <a:pt x="335" y="669"/>
                    </a:lnTo>
                    <a:lnTo>
                      <a:pt x="338" y="661"/>
                    </a:lnTo>
                    <a:lnTo>
                      <a:pt x="344" y="656"/>
                    </a:lnTo>
                    <a:lnTo>
                      <a:pt x="350" y="650"/>
                    </a:lnTo>
                    <a:lnTo>
                      <a:pt x="354" y="646"/>
                    </a:lnTo>
                    <a:lnTo>
                      <a:pt x="357" y="640"/>
                    </a:lnTo>
                    <a:lnTo>
                      <a:pt x="363" y="637"/>
                    </a:lnTo>
                    <a:lnTo>
                      <a:pt x="367" y="631"/>
                    </a:lnTo>
                    <a:lnTo>
                      <a:pt x="371" y="627"/>
                    </a:lnTo>
                    <a:lnTo>
                      <a:pt x="374" y="623"/>
                    </a:lnTo>
                    <a:lnTo>
                      <a:pt x="376" y="620"/>
                    </a:lnTo>
                    <a:lnTo>
                      <a:pt x="380" y="616"/>
                    </a:lnTo>
                    <a:lnTo>
                      <a:pt x="382" y="612"/>
                    </a:lnTo>
                    <a:lnTo>
                      <a:pt x="386" y="610"/>
                    </a:lnTo>
                    <a:lnTo>
                      <a:pt x="390" y="608"/>
                    </a:lnTo>
                    <a:lnTo>
                      <a:pt x="394" y="604"/>
                    </a:lnTo>
                    <a:lnTo>
                      <a:pt x="395" y="602"/>
                    </a:lnTo>
                    <a:lnTo>
                      <a:pt x="399" y="599"/>
                    </a:lnTo>
                    <a:lnTo>
                      <a:pt x="401" y="602"/>
                    </a:lnTo>
                    <a:lnTo>
                      <a:pt x="403" y="602"/>
                    </a:lnTo>
                    <a:lnTo>
                      <a:pt x="407" y="606"/>
                    </a:lnTo>
                    <a:lnTo>
                      <a:pt x="411" y="608"/>
                    </a:lnTo>
                    <a:lnTo>
                      <a:pt x="416" y="612"/>
                    </a:lnTo>
                    <a:lnTo>
                      <a:pt x="418" y="612"/>
                    </a:lnTo>
                    <a:lnTo>
                      <a:pt x="422" y="614"/>
                    </a:lnTo>
                    <a:lnTo>
                      <a:pt x="426" y="616"/>
                    </a:lnTo>
                    <a:lnTo>
                      <a:pt x="430" y="618"/>
                    </a:lnTo>
                    <a:lnTo>
                      <a:pt x="433" y="618"/>
                    </a:lnTo>
                    <a:lnTo>
                      <a:pt x="437" y="618"/>
                    </a:lnTo>
                    <a:lnTo>
                      <a:pt x="441" y="618"/>
                    </a:lnTo>
                    <a:lnTo>
                      <a:pt x="447" y="620"/>
                    </a:lnTo>
                    <a:lnTo>
                      <a:pt x="451" y="620"/>
                    </a:lnTo>
                    <a:lnTo>
                      <a:pt x="456" y="620"/>
                    </a:lnTo>
                    <a:lnTo>
                      <a:pt x="462" y="620"/>
                    </a:lnTo>
                    <a:lnTo>
                      <a:pt x="468" y="620"/>
                    </a:lnTo>
                    <a:lnTo>
                      <a:pt x="473" y="618"/>
                    </a:lnTo>
                    <a:lnTo>
                      <a:pt x="479" y="616"/>
                    </a:lnTo>
                    <a:lnTo>
                      <a:pt x="483" y="616"/>
                    </a:lnTo>
                    <a:lnTo>
                      <a:pt x="487" y="616"/>
                    </a:lnTo>
                    <a:lnTo>
                      <a:pt x="490" y="614"/>
                    </a:lnTo>
                    <a:lnTo>
                      <a:pt x="494" y="612"/>
                    </a:lnTo>
                    <a:lnTo>
                      <a:pt x="496" y="612"/>
                    </a:lnTo>
                    <a:lnTo>
                      <a:pt x="500" y="610"/>
                    </a:lnTo>
                    <a:lnTo>
                      <a:pt x="504" y="608"/>
                    </a:lnTo>
                    <a:lnTo>
                      <a:pt x="508" y="608"/>
                    </a:lnTo>
                    <a:lnTo>
                      <a:pt x="511" y="604"/>
                    </a:lnTo>
                    <a:lnTo>
                      <a:pt x="515" y="602"/>
                    </a:lnTo>
                    <a:lnTo>
                      <a:pt x="519" y="602"/>
                    </a:lnTo>
                    <a:lnTo>
                      <a:pt x="523" y="599"/>
                    </a:lnTo>
                    <a:lnTo>
                      <a:pt x="527" y="597"/>
                    </a:lnTo>
                    <a:lnTo>
                      <a:pt x="530" y="595"/>
                    </a:lnTo>
                    <a:lnTo>
                      <a:pt x="536" y="591"/>
                    </a:lnTo>
                    <a:lnTo>
                      <a:pt x="538" y="589"/>
                    </a:lnTo>
                    <a:lnTo>
                      <a:pt x="544" y="585"/>
                    </a:lnTo>
                    <a:lnTo>
                      <a:pt x="547" y="583"/>
                    </a:lnTo>
                    <a:lnTo>
                      <a:pt x="551" y="580"/>
                    </a:lnTo>
                    <a:lnTo>
                      <a:pt x="555" y="578"/>
                    </a:lnTo>
                    <a:lnTo>
                      <a:pt x="559" y="574"/>
                    </a:lnTo>
                    <a:lnTo>
                      <a:pt x="565" y="570"/>
                    </a:lnTo>
                    <a:lnTo>
                      <a:pt x="568" y="566"/>
                    </a:lnTo>
                    <a:lnTo>
                      <a:pt x="574" y="564"/>
                    </a:lnTo>
                    <a:lnTo>
                      <a:pt x="578" y="559"/>
                    </a:lnTo>
                    <a:lnTo>
                      <a:pt x="582" y="555"/>
                    </a:lnTo>
                    <a:lnTo>
                      <a:pt x="586" y="553"/>
                    </a:lnTo>
                    <a:lnTo>
                      <a:pt x="591" y="549"/>
                    </a:lnTo>
                    <a:lnTo>
                      <a:pt x="595" y="545"/>
                    </a:lnTo>
                    <a:lnTo>
                      <a:pt x="601" y="540"/>
                    </a:lnTo>
                    <a:lnTo>
                      <a:pt x="603" y="536"/>
                    </a:lnTo>
                    <a:lnTo>
                      <a:pt x="608" y="532"/>
                    </a:lnTo>
                    <a:lnTo>
                      <a:pt x="612" y="528"/>
                    </a:lnTo>
                    <a:lnTo>
                      <a:pt x="618" y="525"/>
                    </a:lnTo>
                    <a:lnTo>
                      <a:pt x="622" y="521"/>
                    </a:lnTo>
                    <a:lnTo>
                      <a:pt x="627" y="517"/>
                    </a:lnTo>
                    <a:lnTo>
                      <a:pt x="631" y="511"/>
                    </a:lnTo>
                    <a:lnTo>
                      <a:pt x="635" y="509"/>
                    </a:lnTo>
                    <a:lnTo>
                      <a:pt x="639" y="504"/>
                    </a:lnTo>
                    <a:lnTo>
                      <a:pt x="644" y="502"/>
                    </a:lnTo>
                    <a:lnTo>
                      <a:pt x="646" y="496"/>
                    </a:lnTo>
                    <a:lnTo>
                      <a:pt x="652" y="492"/>
                    </a:lnTo>
                    <a:lnTo>
                      <a:pt x="656" y="488"/>
                    </a:lnTo>
                    <a:lnTo>
                      <a:pt x="660" y="485"/>
                    </a:lnTo>
                    <a:lnTo>
                      <a:pt x="663" y="481"/>
                    </a:lnTo>
                    <a:lnTo>
                      <a:pt x="667" y="477"/>
                    </a:lnTo>
                    <a:lnTo>
                      <a:pt x="671" y="473"/>
                    </a:lnTo>
                    <a:lnTo>
                      <a:pt x="675" y="469"/>
                    </a:lnTo>
                    <a:lnTo>
                      <a:pt x="679" y="466"/>
                    </a:lnTo>
                    <a:lnTo>
                      <a:pt x="682" y="462"/>
                    </a:lnTo>
                    <a:lnTo>
                      <a:pt x="684" y="458"/>
                    </a:lnTo>
                    <a:lnTo>
                      <a:pt x="690" y="454"/>
                    </a:lnTo>
                    <a:lnTo>
                      <a:pt x="694" y="452"/>
                    </a:lnTo>
                    <a:lnTo>
                      <a:pt x="696" y="449"/>
                    </a:lnTo>
                    <a:lnTo>
                      <a:pt x="700" y="445"/>
                    </a:lnTo>
                    <a:lnTo>
                      <a:pt x="701" y="441"/>
                    </a:lnTo>
                    <a:lnTo>
                      <a:pt x="707" y="435"/>
                    </a:lnTo>
                    <a:lnTo>
                      <a:pt x="713" y="430"/>
                    </a:lnTo>
                    <a:lnTo>
                      <a:pt x="719" y="426"/>
                    </a:lnTo>
                    <a:lnTo>
                      <a:pt x="722" y="422"/>
                    </a:lnTo>
                    <a:lnTo>
                      <a:pt x="726" y="416"/>
                    </a:lnTo>
                    <a:lnTo>
                      <a:pt x="728" y="414"/>
                    </a:lnTo>
                    <a:lnTo>
                      <a:pt x="734" y="409"/>
                    </a:lnTo>
                    <a:lnTo>
                      <a:pt x="827" y="428"/>
                    </a:lnTo>
                    <a:lnTo>
                      <a:pt x="829" y="426"/>
                    </a:lnTo>
                    <a:lnTo>
                      <a:pt x="833" y="424"/>
                    </a:lnTo>
                    <a:lnTo>
                      <a:pt x="836" y="422"/>
                    </a:lnTo>
                    <a:lnTo>
                      <a:pt x="840" y="420"/>
                    </a:lnTo>
                    <a:lnTo>
                      <a:pt x="848" y="416"/>
                    </a:lnTo>
                    <a:lnTo>
                      <a:pt x="852" y="416"/>
                    </a:lnTo>
                    <a:lnTo>
                      <a:pt x="854" y="414"/>
                    </a:lnTo>
                    <a:lnTo>
                      <a:pt x="857" y="412"/>
                    </a:lnTo>
                    <a:lnTo>
                      <a:pt x="861" y="411"/>
                    </a:lnTo>
                    <a:lnTo>
                      <a:pt x="865" y="409"/>
                    </a:lnTo>
                    <a:lnTo>
                      <a:pt x="871" y="407"/>
                    </a:lnTo>
                    <a:lnTo>
                      <a:pt x="873" y="403"/>
                    </a:lnTo>
                    <a:lnTo>
                      <a:pt x="878" y="403"/>
                    </a:lnTo>
                    <a:lnTo>
                      <a:pt x="882" y="399"/>
                    </a:lnTo>
                    <a:lnTo>
                      <a:pt x="886" y="397"/>
                    </a:lnTo>
                    <a:lnTo>
                      <a:pt x="892" y="395"/>
                    </a:lnTo>
                    <a:lnTo>
                      <a:pt x="895" y="392"/>
                    </a:lnTo>
                    <a:lnTo>
                      <a:pt x="901" y="390"/>
                    </a:lnTo>
                    <a:lnTo>
                      <a:pt x="905" y="386"/>
                    </a:lnTo>
                    <a:lnTo>
                      <a:pt x="911" y="384"/>
                    </a:lnTo>
                    <a:lnTo>
                      <a:pt x="916" y="380"/>
                    </a:lnTo>
                    <a:lnTo>
                      <a:pt x="920" y="376"/>
                    </a:lnTo>
                    <a:lnTo>
                      <a:pt x="924" y="374"/>
                    </a:lnTo>
                    <a:lnTo>
                      <a:pt x="930" y="371"/>
                    </a:lnTo>
                    <a:lnTo>
                      <a:pt x="935" y="367"/>
                    </a:lnTo>
                    <a:lnTo>
                      <a:pt x="939" y="365"/>
                    </a:lnTo>
                    <a:lnTo>
                      <a:pt x="943" y="361"/>
                    </a:lnTo>
                    <a:lnTo>
                      <a:pt x="949" y="357"/>
                    </a:lnTo>
                    <a:lnTo>
                      <a:pt x="952" y="353"/>
                    </a:lnTo>
                    <a:lnTo>
                      <a:pt x="956" y="348"/>
                    </a:lnTo>
                    <a:lnTo>
                      <a:pt x="960" y="346"/>
                    </a:lnTo>
                    <a:lnTo>
                      <a:pt x="966" y="342"/>
                    </a:lnTo>
                    <a:lnTo>
                      <a:pt x="970" y="338"/>
                    </a:lnTo>
                    <a:lnTo>
                      <a:pt x="973" y="334"/>
                    </a:lnTo>
                    <a:lnTo>
                      <a:pt x="977" y="331"/>
                    </a:lnTo>
                    <a:lnTo>
                      <a:pt x="981" y="327"/>
                    </a:lnTo>
                    <a:lnTo>
                      <a:pt x="985" y="323"/>
                    </a:lnTo>
                    <a:lnTo>
                      <a:pt x="989" y="319"/>
                    </a:lnTo>
                    <a:lnTo>
                      <a:pt x="992" y="315"/>
                    </a:lnTo>
                    <a:lnTo>
                      <a:pt x="996" y="314"/>
                    </a:lnTo>
                    <a:lnTo>
                      <a:pt x="998" y="310"/>
                    </a:lnTo>
                    <a:lnTo>
                      <a:pt x="1002" y="306"/>
                    </a:lnTo>
                    <a:lnTo>
                      <a:pt x="1004" y="302"/>
                    </a:lnTo>
                    <a:lnTo>
                      <a:pt x="1006" y="300"/>
                    </a:lnTo>
                    <a:lnTo>
                      <a:pt x="1009" y="298"/>
                    </a:lnTo>
                    <a:lnTo>
                      <a:pt x="1015" y="291"/>
                    </a:lnTo>
                    <a:lnTo>
                      <a:pt x="1019" y="289"/>
                    </a:lnTo>
                    <a:lnTo>
                      <a:pt x="1021" y="283"/>
                    </a:lnTo>
                    <a:lnTo>
                      <a:pt x="1023" y="281"/>
                    </a:lnTo>
                    <a:lnTo>
                      <a:pt x="1025" y="279"/>
                    </a:lnTo>
                    <a:lnTo>
                      <a:pt x="1028" y="281"/>
                    </a:lnTo>
                    <a:lnTo>
                      <a:pt x="1030" y="281"/>
                    </a:lnTo>
                    <a:lnTo>
                      <a:pt x="1034" y="283"/>
                    </a:lnTo>
                    <a:lnTo>
                      <a:pt x="1040" y="283"/>
                    </a:lnTo>
                    <a:lnTo>
                      <a:pt x="1046" y="285"/>
                    </a:lnTo>
                    <a:lnTo>
                      <a:pt x="1047" y="285"/>
                    </a:lnTo>
                    <a:lnTo>
                      <a:pt x="1051" y="285"/>
                    </a:lnTo>
                    <a:lnTo>
                      <a:pt x="1055" y="285"/>
                    </a:lnTo>
                    <a:lnTo>
                      <a:pt x="1061" y="285"/>
                    </a:lnTo>
                    <a:lnTo>
                      <a:pt x="1065" y="285"/>
                    </a:lnTo>
                    <a:lnTo>
                      <a:pt x="1068" y="285"/>
                    </a:lnTo>
                    <a:lnTo>
                      <a:pt x="1072" y="285"/>
                    </a:lnTo>
                    <a:lnTo>
                      <a:pt x="1078" y="283"/>
                    </a:lnTo>
                    <a:lnTo>
                      <a:pt x="1084" y="283"/>
                    </a:lnTo>
                    <a:lnTo>
                      <a:pt x="1087" y="281"/>
                    </a:lnTo>
                    <a:lnTo>
                      <a:pt x="1093" y="281"/>
                    </a:lnTo>
                    <a:lnTo>
                      <a:pt x="1099" y="279"/>
                    </a:lnTo>
                    <a:lnTo>
                      <a:pt x="1104" y="277"/>
                    </a:lnTo>
                    <a:lnTo>
                      <a:pt x="1110" y="276"/>
                    </a:lnTo>
                    <a:lnTo>
                      <a:pt x="1116" y="272"/>
                    </a:lnTo>
                    <a:lnTo>
                      <a:pt x="1123" y="270"/>
                    </a:lnTo>
                    <a:lnTo>
                      <a:pt x="1125" y="268"/>
                    </a:lnTo>
                    <a:lnTo>
                      <a:pt x="1129" y="266"/>
                    </a:lnTo>
                    <a:lnTo>
                      <a:pt x="1131" y="264"/>
                    </a:lnTo>
                    <a:lnTo>
                      <a:pt x="1135" y="264"/>
                    </a:lnTo>
                    <a:lnTo>
                      <a:pt x="1141" y="262"/>
                    </a:lnTo>
                    <a:lnTo>
                      <a:pt x="1142" y="258"/>
                    </a:lnTo>
                    <a:lnTo>
                      <a:pt x="1146" y="258"/>
                    </a:lnTo>
                    <a:lnTo>
                      <a:pt x="1150" y="257"/>
                    </a:lnTo>
                    <a:lnTo>
                      <a:pt x="1152" y="253"/>
                    </a:lnTo>
                    <a:lnTo>
                      <a:pt x="1156" y="251"/>
                    </a:lnTo>
                    <a:lnTo>
                      <a:pt x="1160" y="247"/>
                    </a:lnTo>
                    <a:lnTo>
                      <a:pt x="1163" y="245"/>
                    </a:lnTo>
                    <a:lnTo>
                      <a:pt x="1167" y="243"/>
                    </a:lnTo>
                    <a:lnTo>
                      <a:pt x="1169" y="239"/>
                    </a:lnTo>
                    <a:lnTo>
                      <a:pt x="1173" y="238"/>
                    </a:lnTo>
                    <a:lnTo>
                      <a:pt x="1179" y="234"/>
                    </a:lnTo>
                    <a:lnTo>
                      <a:pt x="1181" y="232"/>
                    </a:lnTo>
                    <a:lnTo>
                      <a:pt x="1184" y="228"/>
                    </a:lnTo>
                    <a:lnTo>
                      <a:pt x="1188" y="226"/>
                    </a:lnTo>
                    <a:lnTo>
                      <a:pt x="1192" y="222"/>
                    </a:lnTo>
                    <a:lnTo>
                      <a:pt x="1196" y="219"/>
                    </a:lnTo>
                    <a:lnTo>
                      <a:pt x="1200" y="215"/>
                    </a:lnTo>
                    <a:lnTo>
                      <a:pt x="1203" y="213"/>
                    </a:lnTo>
                    <a:lnTo>
                      <a:pt x="1207" y="209"/>
                    </a:lnTo>
                    <a:lnTo>
                      <a:pt x="1211" y="205"/>
                    </a:lnTo>
                    <a:lnTo>
                      <a:pt x="1213" y="201"/>
                    </a:lnTo>
                    <a:lnTo>
                      <a:pt x="1217" y="200"/>
                    </a:lnTo>
                    <a:lnTo>
                      <a:pt x="1222" y="196"/>
                    </a:lnTo>
                    <a:lnTo>
                      <a:pt x="1224" y="192"/>
                    </a:lnTo>
                    <a:lnTo>
                      <a:pt x="1228" y="188"/>
                    </a:lnTo>
                    <a:lnTo>
                      <a:pt x="1232" y="184"/>
                    </a:lnTo>
                    <a:lnTo>
                      <a:pt x="1236" y="181"/>
                    </a:lnTo>
                    <a:lnTo>
                      <a:pt x="1239" y="177"/>
                    </a:lnTo>
                    <a:lnTo>
                      <a:pt x="1243" y="175"/>
                    </a:lnTo>
                    <a:lnTo>
                      <a:pt x="1247" y="171"/>
                    </a:lnTo>
                    <a:lnTo>
                      <a:pt x="1249" y="167"/>
                    </a:lnTo>
                    <a:lnTo>
                      <a:pt x="1253" y="163"/>
                    </a:lnTo>
                    <a:lnTo>
                      <a:pt x="1257" y="162"/>
                    </a:lnTo>
                    <a:lnTo>
                      <a:pt x="1260" y="156"/>
                    </a:lnTo>
                    <a:lnTo>
                      <a:pt x="1262" y="154"/>
                    </a:lnTo>
                    <a:lnTo>
                      <a:pt x="1266" y="150"/>
                    </a:lnTo>
                    <a:lnTo>
                      <a:pt x="1268" y="146"/>
                    </a:lnTo>
                    <a:lnTo>
                      <a:pt x="1272" y="144"/>
                    </a:lnTo>
                    <a:lnTo>
                      <a:pt x="1274" y="139"/>
                    </a:lnTo>
                    <a:lnTo>
                      <a:pt x="1279" y="133"/>
                    </a:lnTo>
                    <a:lnTo>
                      <a:pt x="1287" y="127"/>
                    </a:lnTo>
                    <a:lnTo>
                      <a:pt x="1291" y="122"/>
                    </a:lnTo>
                    <a:lnTo>
                      <a:pt x="1295" y="118"/>
                    </a:lnTo>
                    <a:lnTo>
                      <a:pt x="1300" y="112"/>
                    </a:lnTo>
                    <a:lnTo>
                      <a:pt x="1304" y="106"/>
                    </a:lnTo>
                    <a:lnTo>
                      <a:pt x="1308" y="103"/>
                    </a:lnTo>
                    <a:lnTo>
                      <a:pt x="1312" y="99"/>
                    </a:lnTo>
                    <a:lnTo>
                      <a:pt x="1314" y="95"/>
                    </a:lnTo>
                    <a:lnTo>
                      <a:pt x="1317" y="93"/>
                    </a:lnTo>
                    <a:lnTo>
                      <a:pt x="1319" y="89"/>
                    </a:lnTo>
                    <a:lnTo>
                      <a:pt x="1321" y="87"/>
                    </a:lnTo>
                    <a:lnTo>
                      <a:pt x="1350" y="36"/>
                    </a:lnTo>
                    <a:lnTo>
                      <a:pt x="1325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35" name="Freeform 154"/>
              <p:cNvSpPr>
                <a:spLocks/>
              </p:cNvSpPr>
              <p:nvPr/>
            </p:nvSpPr>
            <p:spPr bwMode="auto">
              <a:xfrm>
                <a:off x="951" y="2509"/>
                <a:ext cx="489" cy="952"/>
              </a:xfrm>
              <a:custGeom>
                <a:avLst/>
                <a:gdLst>
                  <a:gd name="T0" fmla="*/ 11 w 977"/>
                  <a:gd name="T1" fmla="*/ 2 h 1904"/>
                  <a:gd name="T2" fmla="*/ 10 w 977"/>
                  <a:gd name="T3" fmla="*/ 4 h 1904"/>
                  <a:gd name="T4" fmla="*/ 10 w 977"/>
                  <a:gd name="T5" fmla="*/ 5 h 1904"/>
                  <a:gd name="T6" fmla="*/ 11 w 977"/>
                  <a:gd name="T7" fmla="*/ 6 h 1904"/>
                  <a:gd name="T8" fmla="*/ 11 w 977"/>
                  <a:gd name="T9" fmla="*/ 7 h 1904"/>
                  <a:gd name="T10" fmla="*/ 11 w 977"/>
                  <a:gd name="T11" fmla="*/ 9 h 1904"/>
                  <a:gd name="T12" fmla="*/ 11 w 977"/>
                  <a:gd name="T13" fmla="*/ 10 h 1904"/>
                  <a:gd name="T14" fmla="*/ 12 w 977"/>
                  <a:gd name="T15" fmla="*/ 11 h 1904"/>
                  <a:gd name="T16" fmla="*/ 12 w 977"/>
                  <a:gd name="T17" fmla="*/ 12 h 1904"/>
                  <a:gd name="T18" fmla="*/ 12 w 977"/>
                  <a:gd name="T19" fmla="*/ 13 h 1904"/>
                  <a:gd name="T20" fmla="*/ 13 w 977"/>
                  <a:gd name="T21" fmla="*/ 14 h 1904"/>
                  <a:gd name="T22" fmla="*/ 14 w 977"/>
                  <a:gd name="T23" fmla="*/ 15 h 1904"/>
                  <a:gd name="T24" fmla="*/ 15 w 977"/>
                  <a:gd name="T25" fmla="*/ 17 h 1904"/>
                  <a:gd name="T26" fmla="*/ 15 w 977"/>
                  <a:gd name="T27" fmla="*/ 18 h 1904"/>
                  <a:gd name="T28" fmla="*/ 15 w 977"/>
                  <a:gd name="T29" fmla="*/ 19 h 1904"/>
                  <a:gd name="T30" fmla="*/ 15 w 977"/>
                  <a:gd name="T31" fmla="*/ 20 h 1904"/>
                  <a:gd name="T32" fmla="*/ 16 w 977"/>
                  <a:gd name="T33" fmla="*/ 21 h 1904"/>
                  <a:gd name="T34" fmla="*/ 15 w 977"/>
                  <a:gd name="T35" fmla="*/ 23 h 1904"/>
                  <a:gd name="T36" fmla="*/ 15 w 977"/>
                  <a:gd name="T37" fmla="*/ 24 h 1904"/>
                  <a:gd name="T38" fmla="*/ 14 w 977"/>
                  <a:gd name="T39" fmla="*/ 25 h 1904"/>
                  <a:gd name="T40" fmla="*/ 14 w 977"/>
                  <a:gd name="T41" fmla="*/ 27 h 1904"/>
                  <a:gd name="T42" fmla="*/ 12 w 977"/>
                  <a:gd name="T43" fmla="*/ 28 h 1904"/>
                  <a:gd name="T44" fmla="*/ 11 w 977"/>
                  <a:gd name="T45" fmla="*/ 29 h 1904"/>
                  <a:gd name="T46" fmla="*/ 9 w 977"/>
                  <a:gd name="T47" fmla="*/ 30 h 1904"/>
                  <a:gd name="T48" fmla="*/ 6 w 977"/>
                  <a:gd name="T49" fmla="*/ 30 h 1904"/>
                  <a:gd name="T50" fmla="*/ 4 w 977"/>
                  <a:gd name="T51" fmla="*/ 30 h 1904"/>
                  <a:gd name="T52" fmla="*/ 2 w 977"/>
                  <a:gd name="T53" fmla="*/ 30 h 1904"/>
                  <a:gd name="T54" fmla="*/ 1 w 977"/>
                  <a:gd name="T55" fmla="*/ 29 h 1904"/>
                  <a:gd name="T56" fmla="*/ 1 w 977"/>
                  <a:gd name="T57" fmla="*/ 28 h 1904"/>
                  <a:gd name="T58" fmla="*/ 2 w 977"/>
                  <a:gd name="T59" fmla="*/ 27 h 1904"/>
                  <a:gd name="T60" fmla="*/ 3 w 977"/>
                  <a:gd name="T61" fmla="*/ 27 h 1904"/>
                  <a:gd name="T62" fmla="*/ 5 w 977"/>
                  <a:gd name="T63" fmla="*/ 27 h 1904"/>
                  <a:gd name="T64" fmla="*/ 7 w 977"/>
                  <a:gd name="T65" fmla="*/ 27 h 1904"/>
                  <a:gd name="T66" fmla="*/ 9 w 977"/>
                  <a:gd name="T67" fmla="*/ 25 h 1904"/>
                  <a:gd name="T68" fmla="*/ 10 w 977"/>
                  <a:gd name="T69" fmla="*/ 24 h 1904"/>
                  <a:gd name="T70" fmla="*/ 11 w 977"/>
                  <a:gd name="T71" fmla="*/ 23 h 1904"/>
                  <a:gd name="T72" fmla="*/ 10 w 977"/>
                  <a:gd name="T73" fmla="*/ 24 h 1904"/>
                  <a:gd name="T74" fmla="*/ 8 w 977"/>
                  <a:gd name="T75" fmla="*/ 25 h 1904"/>
                  <a:gd name="T76" fmla="*/ 7 w 977"/>
                  <a:gd name="T77" fmla="*/ 25 h 1904"/>
                  <a:gd name="T78" fmla="*/ 6 w 977"/>
                  <a:gd name="T79" fmla="*/ 26 h 1904"/>
                  <a:gd name="T80" fmla="*/ 7 w 977"/>
                  <a:gd name="T81" fmla="*/ 24 h 1904"/>
                  <a:gd name="T82" fmla="*/ 8 w 977"/>
                  <a:gd name="T83" fmla="*/ 23 h 1904"/>
                  <a:gd name="T84" fmla="*/ 8 w 977"/>
                  <a:gd name="T85" fmla="*/ 22 h 1904"/>
                  <a:gd name="T86" fmla="*/ 8 w 977"/>
                  <a:gd name="T87" fmla="*/ 21 h 1904"/>
                  <a:gd name="T88" fmla="*/ 9 w 977"/>
                  <a:gd name="T89" fmla="*/ 20 h 1904"/>
                  <a:gd name="T90" fmla="*/ 10 w 977"/>
                  <a:gd name="T91" fmla="*/ 18 h 1904"/>
                  <a:gd name="T92" fmla="*/ 11 w 977"/>
                  <a:gd name="T93" fmla="*/ 17 h 1904"/>
                  <a:gd name="T94" fmla="*/ 11 w 977"/>
                  <a:gd name="T95" fmla="*/ 15 h 1904"/>
                  <a:gd name="T96" fmla="*/ 10 w 977"/>
                  <a:gd name="T97" fmla="*/ 17 h 1904"/>
                  <a:gd name="T98" fmla="*/ 9 w 977"/>
                  <a:gd name="T99" fmla="*/ 18 h 1904"/>
                  <a:gd name="T100" fmla="*/ 8 w 977"/>
                  <a:gd name="T101" fmla="*/ 18 h 1904"/>
                  <a:gd name="T102" fmla="*/ 8 w 977"/>
                  <a:gd name="T103" fmla="*/ 17 h 1904"/>
                  <a:gd name="T104" fmla="*/ 9 w 977"/>
                  <a:gd name="T105" fmla="*/ 15 h 1904"/>
                  <a:gd name="T106" fmla="*/ 10 w 977"/>
                  <a:gd name="T107" fmla="*/ 14 h 1904"/>
                  <a:gd name="T108" fmla="*/ 10 w 977"/>
                  <a:gd name="T109" fmla="*/ 12 h 1904"/>
                  <a:gd name="T110" fmla="*/ 10 w 977"/>
                  <a:gd name="T111" fmla="*/ 10 h 1904"/>
                  <a:gd name="T112" fmla="*/ 9 w 977"/>
                  <a:gd name="T113" fmla="*/ 9 h 1904"/>
                  <a:gd name="T114" fmla="*/ 9 w 977"/>
                  <a:gd name="T115" fmla="*/ 7 h 1904"/>
                  <a:gd name="T116" fmla="*/ 9 w 977"/>
                  <a:gd name="T117" fmla="*/ 6 h 1904"/>
                  <a:gd name="T118" fmla="*/ 9 w 977"/>
                  <a:gd name="T119" fmla="*/ 5 h 1904"/>
                  <a:gd name="T120" fmla="*/ 9 w 977"/>
                  <a:gd name="T121" fmla="*/ 3 h 1904"/>
                  <a:gd name="T122" fmla="*/ 10 w 977"/>
                  <a:gd name="T123" fmla="*/ 1 h 190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977"/>
                  <a:gd name="T187" fmla="*/ 0 h 1904"/>
                  <a:gd name="T188" fmla="*/ 977 w 977"/>
                  <a:gd name="T189" fmla="*/ 1904 h 190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977" h="1904">
                    <a:moveTo>
                      <a:pt x="625" y="26"/>
                    </a:moveTo>
                    <a:lnTo>
                      <a:pt x="627" y="28"/>
                    </a:lnTo>
                    <a:lnTo>
                      <a:pt x="629" y="30"/>
                    </a:lnTo>
                    <a:lnTo>
                      <a:pt x="631" y="34"/>
                    </a:lnTo>
                    <a:lnTo>
                      <a:pt x="635" y="36"/>
                    </a:lnTo>
                    <a:lnTo>
                      <a:pt x="637" y="41"/>
                    </a:lnTo>
                    <a:lnTo>
                      <a:pt x="639" y="43"/>
                    </a:lnTo>
                    <a:lnTo>
                      <a:pt x="639" y="47"/>
                    </a:lnTo>
                    <a:lnTo>
                      <a:pt x="642" y="49"/>
                    </a:lnTo>
                    <a:lnTo>
                      <a:pt x="642" y="53"/>
                    </a:lnTo>
                    <a:lnTo>
                      <a:pt x="644" y="57"/>
                    </a:lnTo>
                    <a:lnTo>
                      <a:pt x="646" y="60"/>
                    </a:lnTo>
                    <a:lnTo>
                      <a:pt x="648" y="62"/>
                    </a:lnTo>
                    <a:lnTo>
                      <a:pt x="648" y="66"/>
                    </a:lnTo>
                    <a:lnTo>
                      <a:pt x="650" y="72"/>
                    </a:lnTo>
                    <a:lnTo>
                      <a:pt x="650" y="76"/>
                    </a:lnTo>
                    <a:lnTo>
                      <a:pt x="652" y="79"/>
                    </a:lnTo>
                    <a:lnTo>
                      <a:pt x="654" y="85"/>
                    </a:lnTo>
                    <a:lnTo>
                      <a:pt x="654" y="89"/>
                    </a:lnTo>
                    <a:lnTo>
                      <a:pt x="654" y="93"/>
                    </a:lnTo>
                    <a:lnTo>
                      <a:pt x="654" y="98"/>
                    </a:lnTo>
                    <a:lnTo>
                      <a:pt x="654" y="104"/>
                    </a:lnTo>
                    <a:lnTo>
                      <a:pt x="654" y="110"/>
                    </a:lnTo>
                    <a:lnTo>
                      <a:pt x="654" y="114"/>
                    </a:lnTo>
                    <a:lnTo>
                      <a:pt x="654" y="119"/>
                    </a:lnTo>
                    <a:lnTo>
                      <a:pt x="654" y="125"/>
                    </a:lnTo>
                    <a:lnTo>
                      <a:pt x="654" y="131"/>
                    </a:lnTo>
                    <a:lnTo>
                      <a:pt x="652" y="136"/>
                    </a:lnTo>
                    <a:lnTo>
                      <a:pt x="650" y="142"/>
                    </a:lnTo>
                    <a:lnTo>
                      <a:pt x="648" y="148"/>
                    </a:lnTo>
                    <a:lnTo>
                      <a:pt x="646" y="154"/>
                    </a:lnTo>
                    <a:lnTo>
                      <a:pt x="644" y="159"/>
                    </a:lnTo>
                    <a:lnTo>
                      <a:pt x="642" y="167"/>
                    </a:lnTo>
                    <a:lnTo>
                      <a:pt x="641" y="173"/>
                    </a:lnTo>
                    <a:lnTo>
                      <a:pt x="637" y="178"/>
                    </a:lnTo>
                    <a:lnTo>
                      <a:pt x="635" y="184"/>
                    </a:lnTo>
                    <a:lnTo>
                      <a:pt x="633" y="190"/>
                    </a:lnTo>
                    <a:lnTo>
                      <a:pt x="631" y="197"/>
                    </a:lnTo>
                    <a:lnTo>
                      <a:pt x="627" y="201"/>
                    </a:lnTo>
                    <a:lnTo>
                      <a:pt x="625" y="209"/>
                    </a:lnTo>
                    <a:lnTo>
                      <a:pt x="623" y="212"/>
                    </a:lnTo>
                    <a:lnTo>
                      <a:pt x="623" y="216"/>
                    </a:lnTo>
                    <a:lnTo>
                      <a:pt x="622" y="218"/>
                    </a:lnTo>
                    <a:lnTo>
                      <a:pt x="620" y="220"/>
                    </a:lnTo>
                    <a:lnTo>
                      <a:pt x="618" y="226"/>
                    </a:lnTo>
                    <a:lnTo>
                      <a:pt x="616" y="233"/>
                    </a:lnTo>
                    <a:lnTo>
                      <a:pt x="612" y="239"/>
                    </a:lnTo>
                    <a:lnTo>
                      <a:pt x="610" y="245"/>
                    </a:lnTo>
                    <a:lnTo>
                      <a:pt x="606" y="250"/>
                    </a:lnTo>
                    <a:lnTo>
                      <a:pt x="606" y="256"/>
                    </a:lnTo>
                    <a:lnTo>
                      <a:pt x="604" y="262"/>
                    </a:lnTo>
                    <a:lnTo>
                      <a:pt x="603" y="268"/>
                    </a:lnTo>
                    <a:lnTo>
                      <a:pt x="601" y="273"/>
                    </a:lnTo>
                    <a:lnTo>
                      <a:pt x="599" y="279"/>
                    </a:lnTo>
                    <a:lnTo>
                      <a:pt x="599" y="283"/>
                    </a:lnTo>
                    <a:lnTo>
                      <a:pt x="599" y="288"/>
                    </a:lnTo>
                    <a:lnTo>
                      <a:pt x="597" y="294"/>
                    </a:lnTo>
                    <a:lnTo>
                      <a:pt x="597" y="298"/>
                    </a:lnTo>
                    <a:lnTo>
                      <a:pt x="597" y="304"/>
                    </a:lnTo>
                    <a:lnTo>
                      <a:pt x="599" y="307"/>
                    </a:lnTo>
                    <a:lnTo>
                      <a:pt x="599" y="313"/>
                    </a:lnTo>
                    <a:lnTo>
                      <a:pt x="599" y="317"/>
                    </a:lnTo>
                    <a:lnTo>
                      <a:pt x="601" y="321"/>
                    </a:lnTo>
                    <a:lnTo>
                      <a:pt x="603" y="325"/>
                    </a:lnTo>
                    <a:lnTo>
                      <a:pt x="604" y="328"/>
                    </a:lnTo>
                    <a:lnTo>
                      <a:pt x="606" y="332"/>
                    </a:lnTo>
                    <a:lnTo>
                      <a:pt x="608" y="336"/>
                    </a:lnTo>
                    <a:lnTo>
                      <a:pt x="612" y="340"/>
                    </a:lnTo>
                    <a:lnTo>
                      <a:pt x="618" y="345"/>
                    </a:lnTo>
                    <a:lnTo>
                      <a:pt x="623" y="351"/>
                    </a:lnTo>
                    <a:lnTo>
                      <a:pt x="625" y="353"/>
                    </a:lnTo>
                    <a:lnTo>
                      <a:pt x="629" y="355"/>
                    </a:lnTo>
                    <a:lnTo>
                      <a:pt x="633" y="357"/>
                    </a:lnTo>
                    <a:lnTo>
                      <a:pt x="637" y="361"/>
                    </a:lnTo>
                    <a:lnTo>
                      <a:pt x="642" y="365"/>
                    </a:lnTo>
                    <a:lnTo>
                      <a:pt x="648" y="368"/>
                    </a:lnTo>
                    <a:lnTo>
                      <a:pt x="654" y="370"/>
                    </a:lnTo>
                    <a:lnTo>
                      <a:pt x="658" y="372"/>
                    </a:lnTo>
                    <a:lnTo>
                      <a:pt x="663" y="374"/>
                    </a:lnTo>
                    <a:lnTo>
                      <a:pt x="667" y="376"/>
                    </a:lnTo>
                    <a:lnTo>
                      <a:pt x="669" y="376"/>
                    </a:lnTo>
                    <a:lnTo>
                      <a:pt x="669" y="378"/>
                    </a:lnTo>
                    <a:lnTo>
                      <a:pt x="667" y="382"/>
                    </a:lnTo>
                    <a:lnTo>
                      <a:pt x="667" y="384"/>
                    </a:lnTo>
                    <a:lnTo>
                      <a:pt x="667" y="387"/>
                    </a:lnTo>
                    <a:lnTo>
                      <a:pt x="665" y="389"/>
                    </a:lnTo>
                    <a:lnTo>
                      <a:pt x="665" y="395"/>
                    </a:lnTo>
                    <a:lnTo>
                      <a:pt x="663" y="399"/>
                    </a:lnTo>
                    <a:lnTo>
                      <a:pt x="663" y="403"/>
                    </a:lnTo>
                    <a:lnTo>
                      <a:pt x="661" y="408"/>
                    </a:lnTo>
                    <a:lnTo>
                      <a:pt x="661" y="414"/>
                    </a:lnTo>
                    <a:lnTo>
                      <a:pt x="660" y="420"/>
                    </a:lnTo>
                    <a:lnTo>
                      <a:pt x="660" y="427"/>
                    </a:lnTo>
                    <a:lnTo>
                      <a:pt x="658" y="431"/>
                    </a:lnTo>
                    <a:lnTo>
                      <a:pt x="658" y="433"/>
                    </a:lnTo>
                    <a:lnTo>
                      <a:pt x="658" y="437"/>
                    </a:lnTo>
                    <a:lnTo>
                      <a:pt x="658" y="441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4"/>
                    </a:lnTo>
                    <a:lnTo>
                      <a:pt x="656" y="458"/>
                    </a:lnTo>
                    <a:lnTo>
                      <a:pt x="654" y="461"/>
                    </a:lnTo>
                    <a:lnTo>
                      <a:pt x="654" y="465"/>
                    </a:lnTo>
                    <a:lnTo>
                      <a:pt x="654" y="469"/>
                    </a:lnTo>
                    <a:lnTo>
                      <a:pt x="654" y="473"/>
                    </a:lnTo>
                    <a:lnTo>
                      <a:pt x="654" y="477"/>
                    </a:lnTo>
                    <a:lnTo>
                      <a:pt x="654" y="480"/>
                    </a:lnTo>
                    <a:lnTo>
                      <a:pt x="654" y="484"/>
                    </a:lnTo>
                    <a:lnTo>
                      <a:pt x="654" y="488"/>
                    </a:lnTo>
                    <a:lnTo>
                      <a:pt x="654" y="492"/>
                    </a:lnTo>
                    <a:lnTo>
                      <a:pt x="654" y="496"/>
                    </a:lnTo>
                    <a:lnTo>
                      <a:pt x="654" y="499"/>
                    </a:lnTo>
                    <a:lnTo>
                      <a:pt x="654" y="503"/>
                    </a:lnTo>
                    <a:lnTo>
                      <a:pt x="654" y="507"/>
                    </a:lnTo>
                    <a:lnTo>
                      <a:pt x="654" y="509"/>
                    </a:lnTo>
                    <a:lnTo>
                      <a:pt x="654" y="515"/>
                    </a:lnTo>
                    <a:lnTo>
                      <a:pt x="654" y="518"/>
                    </a:lnTo>
                    <a:lnTo>
                      <a:pt x="654" y="520"/>
                    </a:lnTo>
                    <a:lnTo>
                      <a:pt x="656" y="524"/>
                    </a:lnTo>
                    <a:lnTo>
                      <a:pt x="656" y="528"/>
                    </a:lnTo>
                    <a:lnTo>
                      <a:pt x="656" y="532"/>
                    </a:lnTo>
                    <a:lnTo>
                      <a:pt x="656" y="536"/>
                    </a:lnTo>
                    <a:lnTo>
                      <a:pt x="656" y="539"/>
                    </a:lnTo>
                    <a:lnTo>
                      <a:pt x="658" y="543"/>
                    </a:lnTo>
                    <a:lnTo>
                      <a:pt x="658" y="545"/>
                    </a:lnTo>
                    <a:lnTo>
                      <a:pt x="660" y="551"/>
                    </a:lnTo>
                    <a:lnTo>
                      <a:pt x="660" y="553"/>
                    </a:lnTo>
                    <a:lnTo>
                      <a:pt x="661" y="556"/>
                    </a:lnTo>
                    <a:lnTo>
                      <a:pt x="663" y="562"/>
                    </a:lnTo>
                    <a:lnTo>
                      <a:pt x="665" y="568"/>
                    </a:lnTo>
                    <a:lnTo>
                      <a:pt x="667" y="574"/>
                    </a:lnTo>
                    <a:lnTo>
                      <a:pt x="671" y="579"/>
                    </a:lnTo>
                    <a:lnTo>
                      <a:pt x="673" y="585"/>
                    </a:lnTo>
                    <a:lnTo>
                      <a:pt x="679" y="589"/>
                    </a:lnTo>
                    <a:lnTo>
                      <a:pt x="680" y="594"/>
                    </a:lnTo>
                    <a:lnTo>
                      <a:pt x="684" y="600"/>
                    </a:lnTo>
                    <a:lnTo>
                      <a:pt x="688" y="602"/>
                    </a:lnTo>
                    <a:lnTo>
                      <a:pt x="692" y="608"/>
                    </a:lnTo>
                    <a:lnTo>
                      <a:pt x="696" y="610"/>
                    </a:lnTo>
                    <a:lnTo>
                      <a:pt x="699" y="615"/>
                    </a:lnTo>
                    <a:lnTo>
                      <a:pt x="701" y="619"/>
                    </a:lnTo>
                    <a:lnTo>
                      <a:pt x="707" y="621"/>
                    </a:lnTo>
                    <a:lnTo>
                      <a:pt x="711" y="623"/>
                    </a:lnTo>
                    <a:lnTo>
                      <a:pt x="717" y="629"/>
                    </a:lnTo>
                    <a:lnTo>
                      <a:pt x="718" y="631"/>
                    </a:lnTo>
                    <a:lnTo>
                      <a:pt x="722" y="632"/>
                    </a:lnTo>
                    <a:lnTo>
                      <a:pt x="726" y="634"/>
                    </a:lnTo>
                    <a:lnTo>
                      <a:pt x="730" y="636"/>
                    </a:lnTo>
                    <a:lnTo>
                      <a:pt x="732" y="638"/>
                    </a:lnTo>
                    <a:lnTo>
                      <a:pt x="736" y="640"/>
                    </a:lnTo>
                    <a:lnTo>
                      <a:pt x="739" y="642"/>
                    </a:lnTo>
                    <a:lnTo>
                      <a:pt x="743" y="644"/>
                    </a:lnTo>
                    <a:lnTo>
                      <a:pt x="747" y="646"/>
                    </a:lnTo>
                    <a:lnTo>
                      <a:pt x="751" y="648"/>
                    </a:lnTo>
                    <a:lnTo>
                      <a:pt x="753" y="648"/>
                    </a:lnTo>
                    <a:lnTo>
                      <a:pt x="755" y="648"/>
                    </a:lnTo>
                    <a:lnTo>
                      <a:pt x="753" y="650"/>
                    </a:lnTo>
                    <a:lnTo>
                      <a:pt x="753" y="653"/>
                    </a:lnTo>
                    <a:lnTo>
                      <a:pt x="753" y="655"/>
                    </a:lnTo>
                    <a:lnTo>
                      <a:pt x="753" y="659"/>
                    </a:lnTo>
                    <a:lnTo>
                      <a:pt x="753" y="663"/>
                    </a:lnTo>
                    <a:lnTo>
                      <a:pt x="753" y="667"/>
                    </a:lnTo>
                    <a:lnTo>
                      <a:pt x="751" y="670"/>
                    </a:lnTo>
                    <a:lnTo>
                      <a:pt x="751" y="676"/>
                    </a:lnTo>
                    <a:lnTo>
                      <a:pt x="751" y="680"/>
                    </a:lnTo>
                    <a:lnTo>
                      <a:pt x="751" y="686"/>
                    </a:lnTo>
                    <a:lnTo>
                      <a:pt x="751" y="691"/>
                    </a:lnTo>
                    <a:lnTo>
                      <a:pt x="751" y="697"/>
                    </a:lnTo>
                    <a:lnTo>
                      <a:pt x="751" y="701"/>
                    </a:lnTo>
                    <a:lnTo>
                      <a:pt x="751" y="705"/>
                    </a:lnTo>
                    <a:lnTo>
                      <a:pt x="751" y="708"/>
                    </a:lnTo>
                    <a:lnTo>
                      <a:pt x="753" y="712"/>
                    </a:lnTo>
                    <a:lnTo>
                      <a:pt x="753" y="716"/>
                    </a:lnTo>
                    <a:lnTo>
                      <a:pt x="753" y="720"/>
                    </a:lnTo>
                    <a:lnTo>
                      <a:pt x="753" y="722"/>
                    </a:lnTo>
                    <a:lnTo>
                      <a:pt x="753" y="726"/>
                    </a:lnTo>
                    <a:lnTo>
                      <a:pt x="753" y="729"/>
                    </a:lnTo>
                    <a:lnTo>
                      <a:pt x="753" y="733"/>
                    </a:lnTo>
                    <a:lnTo>
                      <a:pt x="753" y="737"/>
                    </a:lnTo>
                    <a:lnTo>
                      <a:pt x="755" y="741"/>
                    </a:lnTo>
                    <a:lnTo>
                      <a:pt x="755" y="745"/>
                    </a:lnTo>
                    <a:lnTo>
                      <a:pt x="755" y="748"/>
                    </a:lnTo>
                    <a:lnTo>
                      <a:pt x="755" y="752"/>
                    </a:lnTo>
                    <a:lnTo>
                      <a:pt x="755" y="758"/>
                    </a:lnTo>
                    <a:lnTo>
                      <a:pt x="755" y="760"/>
                    </a:lnTo>
                    <a:lnTo>
                      <a:pt x="756" y="764"/>
                    </a:lnTo>
                    <a:lnTo>
                      <a:pt x="756" y="767"/>
                    </a:lnTo>
                    <a:lnTo>
                      <a:pt x="756" y="773"/>
                    </a:lnTo>
                    <a:lnTo>
                      <a:pt x="756" y="777"/>
                    </a:lnTo>
                    <a:lnTo>
                      <a:pt x="756" y="779"/>
                    </a:lnTo>
                    <a:lnTo>
                      <a:pt x="758" y="785"/>
                    </a:lnTo>
                    <a:lnTo>
                      <a:pt x="758" y="788"/>
                    </a:lnTo>
                    <a:lnTo>
                      <a:pt x="760" y="792"/>
                    </a:lnTo>
                    <a:lnTo>
                      <a:pt x="760" y="796"/>
                    </a:lnTo>
                    <a:lnTo>
                      <a:pt x="760" y="800"/>
                    </a:lnTo>
                    <a:lnTo>
                      <a:pt x="762" y="804"/>
                    </a:lnTo>
                    <a:lnTo>
                      <a:pt x="762" y="807"/>
                    </a:lnTo>
                    <a:lnTo>
                      <a:pt x="762" y="811"/>
                    </a:lnTo>
                    <a:lnTo>
                      <a:pt x="764" y="817"/>
                    </a:lnTo>
                    <a:lnTo>
                      <a:pt x="764" y="821"/>
                    </a:lnTo>
                    <a:lnTo>
                      <a:pt x="764" y="823"/>
                    </a:lnTo>
                    <a:lnTo>
                      <a:pt x="768" y="828"/>
                    </a:lnTo>
                    <a:lnTo>
                      <a:pt x="768" y="832"/>
                    </a:lnTo>
                    <a:lnTo>
                      <a:pt x="770" y="836"/>
                    </a:lnTo>
                    <a:lnTo>
                      <a:pt x="770" y="840"/>
                    </a:lnTo>
                    <a:lnTo>
                      <a:pt x="770" y="842"/>
                    </a:lnTo>
                    <a:lnTo>
                      <a:pt x="772" y="845"/>
                    </a:lnTo>
                    <a:lnTo>
                      <a:pt x="774" y="849"/>
                    </a:lnTo>
                    <a:lnTo>
                      <a:pt x="775" y="853"/>
                    </a:lnTo>
                    <a:lnTo>
                      <a:pt x="775" y="855"/>
                    </a:lnTo>
                    <a:lnTo>
                      <a:pt x="777" y="861"/>
                    </a:lnTo>
                    <a:lnTo>
                      <a:pt x="779" y="864"/>
                    </a:lnTo>
                    <a:lnTo>
                      <a:pt x="779" y="866"/>
                    </a:lnTo>
                    <a:lnTo>
                      <a:pt x="781" y="868"/>
                    </a:lnTo>
                    <a:lnTo>
                      <a:pt x="781" y="872"/>
                    </a:lnTo>
                    <a:lnTo>
                      <a:pt x="783" y="876"/>
                    </a:lnTo>
                    <a:lnTo>
                      <a:pt x="785" y="880"/>
                    </a:lnTo>
                    <a:lnTo>
                      <a:pt x="787" y="883"/>
                    </a:lnTo>
                    <a:lnTo>
                      <a:pt x="789" y="885"/>
                    </a:lnTo>
                    <a:lnTo>
                      <a:pt x="791" y="889"/>
                    </a:lnTo>
                    <a:lnTo>
                      <a:pt x="793" y="893"/>
                    </a:lnTo>
                    <a:lnTo>
                      <a:pt x="796" y="899"/>
                    </a:lnTo>
                    <a:lnTo>
                      <a:pt x="800" y="904"/>
                    </a:lnTo>
                    <a:lnTo>
                      <a:pt x="802" y="910"/>
                    </a:lnTo>
                    <a:lnTo>
                      <a:pt x="806" y="916"/>
                    </a:lnTo>
                    <a:lnTo>
                      <a:pt x="810" y="921"/>
                    </a:lnTo>
                    <a:lnTo>
                      <a:pt x="812" y="925"/>
                    </a:lnTo>
                    <a:lnTo>
                      <a:pt x="815" y="929"/>
                    </a:lnTo>
                    <a:lnTo>
                      <a:pt x="817" y="933"/>
                    </a:lnTo>
                    <a:lnTo>
                      <a:pt x="821" y="937"/>
                    </a:lnTo>
                    <a:lnTo>
                      <a:pt x="825" y="940"/>
                    </a:lnTo>
                    <a:lnTo>
                      <a:pt x="827" y="944"/>
                    </a:lnTo>
                    <a:lnTo>
                      <a:pt x="831" y="950"/>
                    </a:lnTo>
                    <a:lnTo>
                      <a:pt x="836" y="956"/>
                    </a:lnTo>
                    <a:lnTo>
                      <a:pt x="840" y="959"/>
                    </a:lnTo>
                    <a:lnTo>
                      <a:pt x="842" y="961"/>
                    </a:lnTo>
                    <a:lnTo>
                      <a:pt x="844" y="963"/>
                    </a:lnTo>
                    <a:lnTo>
                      <a:pt x="846" y="965"/>
                    </a:lnTo>
                    <a:lnTo>
                      <a:pt x="901" y="952"/>
                    </a:lnTo>
                    <a:lnTo>
                      <a:pt x="901" y="956"/>
                    </a:lnTo>
                    <a:lnTo>
                      <a:pt x="903" y="959"/>
                    </a:lnTo>
                    <a:lnTo>
                      <a:pt x="903" y="961"/>
                    </a:lnTo>
                    <a:lnTo>
                      <a:pt x="905" y="965"/>
                    </a:lnTo>
                    <a:lnTo>
                      <a:pt x="905" y="969"/>
                    </a:lnTo>
                    <a:lnTo>
                      <a:pt x="907" y="973"/>
                    </a:lnTo>
                    <a:lnTo>
                      <a:pt x="907" y="978"/>
                    </a:lnTo>
                    <a:lnTo>
                      <a:pt x="909" y="984"/>
                    </a:lnTo>
                    <a:lnTo>
                      <a:pt x="909" y="988"/>
                    </a:lnTo>
                    <a:lnTo>
                      <a:pt x="910" y="994"/>
                    </a:lnTo>
                    <a:lnTo>
                      <a:pt x="912" y="999"/>
                    </a:lnTo>
                    <a:lnTo>
                      <a:pt x="914" y="1005"/>
                    </a:lnTo>
                    <a:lnTo>
                      <a:pt x="916" y="1011"/>
                    </a:lnTo>
                    <a:lnTo>
                      <a:pt x="918" y="1018"/>
                    </a:lnTo>
                    <a:lnTo>
                      <a:pt x="918" y="1020"/>
                    </a:lnTo>
                    <a:lnTo>
                      <a:pt x="918" y="1024"/>
                    </a:lnTo>
                    <a:lnTo>
                      <a:pt x="918" y="1028"/>
                    </a:lnTo>
                    <a:lnTo>
                      <a:pt x="920" y="1032"/>
                    </a:lnTo>
                    <a:lnTo>
                      <a:pt x="920" y="1035"/>
                    </a:lnTo>
                    <a:lnTo>
                      <a:pt x="920" y="1037"/>
                    </a:lnTo>
                    <a:lnTo>
                      <a:pt x="920" y="1041"/>
                    </a:lnTo>
                    <a:lnTo>
                      <a:pt x="922" y="1045"/>
                    </a:lnTo>
                    <a:lnTo>
                      <a:pt x="922" y="1049"/>
                    </a:lnTo>
                    <a:lnTo>
                      <a:pt x="922" y="1052"/>
                    </a:lnTo>
                    <a:lnTo>
                      <a:pt x="924" y="1056"/>
                    </a:lnTo>
                    <a:lnTo>
                      <a:pt x="926" y="1060"/>
                    </a:lnTo>
                    <a:lnTo>
                      <a:pt x="926" y="1064"/>
                    </a:lnTo>
                    <a:lnTo>
                      <a:pt x="926" y="1068"/>
                    </a:lnTo>
                    <a:lnTo>
                      <a:pt x="926" y="1070"/>
                    </a:lnTo>
                    <a:lnTo>
                      <a:pt x="928" y="1075"/>
                    </a:lnTo>
                    <a:lnTo>
                      <a:pt x="928" y="1079"/>
                    </a:lnTo>
                    <a:lnTo>
                      <a:pt x="928" y="1083"/>
                    </a:lnTo>
                    <a:lnTo>
                      <a:pt x="928" y="1087"/>
                    </a:lnTo>
                    <a:lnTo>
                      <a:pt x="929" y="1090"/>
                    </a:lnTo>
                    <a:lnTo>
                      <a:pt x="929" y="1094"/>
                    </a:lnTo>
                    <a:lnTo>
                      <a:pt x="929" y="1098"/>
                    </a:lnTo>
                    <a:lnTo>
                      <a:pt x="931" y="1102"/>
                    </a:lnTo>
                    <a:lnTo>
                      <a:pt x="931" y="1106"/>
                    </a:lnTo>
                    <a:lnTo>
                      <a:pt x="931" y="1110"/>
                    </a:lnTo>
                    <a:lnTo>
                      <a:pt x="933" y="1113"/>
                    </a:lnTo>
                    <a:lnTo>
                      <a:pt x="933" y="1117"/>
                    </a:lnTo>
                    <a:lnTo>
                      <a:pt x="933" y="1123"/>
                    </a:lnTo>
                    <a:lnTo>
                      <a:pt x="933" y="1127"/>
                    </a:lnTo>
                    <a:lnTo>
                      <a:pt x="933" y="1130"/>
                    </a:lnTo>
                    <a:lnTo>
                      <a:pt x="933" y="1132"/>
                    </a:lnTo>
                    <a:lnTo>
                      <a:pt x="933" y="1138"/>
                    </a:lnTo>
                    <a:lnTo>
                      <a:pt x="933" y="1142"/>
                    </a:lnTo>
                    <a:lnTo>
                      <a:pt x="933" y="1144"/>
                    </a:lnTo>
                    <a:lnTo>
                      <a:pt x="933" y="1149"/>
                    </a:lnTo>
                    <a:lnTo>
                      <a:pt x="933" y="1153"/>
                    </a:lnTo>
                    <a:lnTo>
                      <a:pt x="933" y="1157"/>
                    </a:lnTo>
                    <a:lnTo>
                      <a:pt x="933" y="1161"/>
                    </a:lnTo>
                    <a:lnTo>
                      <a:pt x="933" y="1163"/>
                    </a:lnTo>
                    <a:lnTo>
                      <a:pt x="933" y="1168"/>
                    </a:lnTo>
                    <a:lnTo>
                      <a:pt x="933" y="1170"/>
                    </a:lnTo>
                    <a:lnTo>
                      <a:pt x="933" y="1174"/>
                    </a:lnTo>
                    <a:lnTo>
                      <a:pt x="933" y="1178"/>
                    </a:lnTo>
                    <a:lnTo>
                      <a:pt x="933" y="1182"/>
                    </a:lnTo>
                    <a:lnTo>
                      <a:pt x="933" y="1186"/>
                    </a:lnTo>
                    <a:lnTo>
                      <a:pt x="933" y="1189"/>
                    </a:lnTo>
                    <a:lnTo>
                      <a:pt x="933" y="1193"/>
                    </a:lnTo>
                    <a:lnTo>
                      <a:pt x="933" y="1195"/>
                    </a:lnTo>
                    <a:lnTo>
                      <a:pt x="933" y="1199"/>
                    </a:lnTo>
                    <a:lnTo>
                      <a:pt x="933" y="1203"/>
                    </a:lnTo>
                    <a:lnTo>
                      <a:pt x="933" y="1206"/>
                    </a:lnTo>
                    <a:lnTo>
                      <a:pt x="933" y="1210"/>
                    </a:lnTo>
                    <a:lnTo>
                      <a:pt x="931" y="1214"/>
                    </a:lnTo>
                    <a:lnTo>
                      <a:pt x="931" y="1222"/>
                    </a:lnTo>
                    <a:lnTo>
                      <a:pt x="931" y="1227"/>
                    </a:lnTo>
                    <a:lnTo>
                      <a:pt x="931" y="1233"/>
                    </a:lnTo>
                    <a:lnTo>
                      <a:pt x="929" y="1239"/>
                    </a:lnTo>
                    <a:lnTo>
                      <a:pt x="928" y="1243"/>
                    </a:lnTo>
                    <a:lnTo>
                      <a:pt x="928" y="1248"/>
                    </a:lnTo>
                    <a:lnTo>
                      <a:pt x="928" y="1252"/>
                    </a:lnTo>
                    <a:lnTo>
                      <a:pt x="928" y="1258"/>
                    </a:lnTo>
                    <a:lnTo>
                      <a:pt x="926" y="1262"/>
                    </a:lnTo>
                    <a:lnTo>
                      <a:pt x="926" y="1265"/>
                    </a:lnTo>
                    <a:lnTo>
                      <a:pt x="926" y="1269"/>
                    </a:lnTo>
                    <a:lnTo>
                      <a:pt x="926" y="1275"/>
                    </a:lnTo>
                    <a:lnTo>
                      <a:pt x="924" y="1279"/>
                    </a:lnTo>
                    <a:lnTo>
                      <a:pt x="924" y="1281"/>
                    </a:lnTo>
                    <a:lnTo>
                      <a:pt x="924" y="1282"/>
                    </a:lnTo>
                    <a:lnTo>
                      <a:pt x="977" y="1282"/>
                    </a:lnTo>
                    <a:lnTo>
                      <a:pt x="975" y="1282"/>
                    </a:lnTo>
                    <a:lnTo>
                      <a:pt x="975" y="1286"/>
                    </a:lnTo>
                    <a:lnTo>
                      <a:pt x="975" y="1288"/>
                    </a:lnTo>
                    <a:lnTo>
                      <a:pt x="975" y="1294"/>
                    </a:lnTo>
                    <a:lnTo>
                      <a:pt x="975" y="1296"/>
                    </a:lnTo>
                    <a:lnTo>
                      <a:pt x="975" y="1301"/>
                    </a:lnTo>
                    <a:lnTo>
                      <a:pt x="975" y="1305"/>
                    </a:lnTo>
                    <a:lnTo>
                      <a:pt x="975" y="1311"/>
                    </a:lnTo>
                    <a:lnTo>
                      <a:pt x="973" y="1315"/>
                    </a:lnTo>
                    <a:lnTo>
                      <a:pt x="973" y="1322"/>
                    </a:lnTo>
                    <a:lnTo>
                      <a:pt x="971" y="1326"/>
                    </a:lnTo>
                    <a:lnTo>
                      <a:pt x="971" y="1330"/>
                    </a:lnTo>
                    <a:lnTo>
                      <a:pt x="971" y="1332"/>
                    </a:lnTo>
                    <a:lnTo>
                      <a:pt x="971" y="1336"/>
                    </a:lnTo>
                    <a:lnTo>
                      <a:pt x="969" y="1339"/>
                    </a:lnTo>
                    <a:lnTo>
                      <a:pt x="969" y="1343"/>
                    </a:lnTo>
                    <a:lnTo>
                      <a:pt x="969" y="1345"/>
                    </a:lnTo>
                    <a:lnTo>
                      <a:pt x="969" y="1351"/>
                    </a:lnTo>
                    <a:lnTo>
                      <a:pt x="967" y="1353"/>
                    </a:lnTo>
                    <a:lnTo>
                      <a:pt x="967" y="1357"/>
                    </a:lnTo>
                    <a:lnTo>
                      <a:pt x="966" y="1362"/>
                    </a:lnTo>
                    <a:lnTo>
                      <a:pt x="966" y="1364"/>
                    </a:lnTo>
                    <a:lnTo>
                      <a:pt x="964" y="1370"/>
                    </a:lnTo>
                    <a:lnTo>
                      <a:pt x="964" y="1374"/>
                    </a:lnTo>
                    <a:lnTo>
                      <a:pt x="962" y="1377"/>
                    </a:lnTo>
                    <a:lnTo>
                      <a:pt x="962" y="1381"/>
                    </a:lnTo>
                    <a:lnTo>
                      <a:pt x="962" y="1385"/>
                    </a:lnTo>
                    <a:lnTo>
                      <a:pt x="960" y="1389"/>
                    </a:lnTo>
                    <a:lnTo>
                      <a:pt x="958" y="1395"/>
                    </a:lnTo>
                    <a:lnTo>
                      <a:pt x="958" y="1398"/>
                    </a:lnTo>
                    <a:lnTo>
                      <a:pt x="956" y="1402"/>
                    </a:lnTo>
                    <a:lnTo>
                      <a:pt x="956" y="1408"/>
                    </a:lnTo>
                    <a:lnTo>
                      <a:pt x="954" y="1412"/>
                    </a:lnTo>
                    <a:lnTo>
                      <a:pt x="952" y="1415"/>
                    </a:lnTo>
                    <a:lnTo>
                      <a:pt x="952" y="1421"/>
                    </a:lnTo>
                    <a:lnTo>
                      <a:pt x="950" y="1425"/>
                    </a:lnTo>
                    <a:lnTo>
                      <a:pt x="948" y="1429"/>
                    </a:lnTo>
                    <a:lnTo>
                      <a:pt x="947" y="1434"/>
                    </a:lnTo>
                    <a:lnTo>
                      <a:pt x="945" y="1438"/>
                    </a:lnTo>
                    <a:lnTo>
                      <a:pt x="943" y="1442"/>
                    </a:lnTo>
                    <a:lnTo>
                      <a:pt x="943" y="1446"/>
                    </a:lnTo>
                    <a:lnTo>
                      <a:pt x="941" y="1452"/>
                    </a:lnTo>
                    <a:lnTo>
                      <a:pt x="939" y="1455"/>
                    </a:lnTo>
                    <a:lnTo>
                      <a:pt x="937" y="1459"/>
                    </a:lnTo>
                    <a:lnTo>
                      <a:pt x="933" y="1465"/>
                    </a:lnTo>
                    <a:lnTo>
                      <a:pt x="933" y="1469"/>
                    </a:lnTo>
                    <a:lnTo>
                      <a:pt x="929" y="1472"/>
                    </a:lnTo>
                    <a:lnTo>
                      <a:pt x="928" y="1478"/>
                    </a:lnTo>
                    <a:lnTo>
                      <a:pt x="926" y="1482"/>
                    </a:lnTo>
                    <a:lnTo>
                      <a:pt x="924" y="1488"/>
                    </a:lnTo>
                    <a:lnTo>
                      <a:pt x="922" y="1490"/>
                    </a:lnTo>
                    <a:lnTo>
                      <a:pt x="920" y="1495"/>
                    </a:lnTo>
                    <a:lnTo>
                      <a:pt x="916" y="1497"/>
                    </a:lnTo>
                    <a:lnTo>
                      <a:pt x="914" y="1503"/>
                    </a:lnTo>
                    <a:lnTo>
                      <a:pt x="910" y="1507"/>
                    </a:lnTo>
                    <a:lnTo>
                      <a:pt x="909" y="1511"/>
                    </a:lnTo>
                    <a:lnTo>
                      <a:pt x="907" y="1514"/>
                    </a:lnTo>
                    <a:lnTo>
                      <a:pt x="903" y="1518"/>
                    </a:lnTo>
                    <a:lnTo>
                      <a:pt x="901" y="1522"/>
                    </a:lnTo>
                    <a:lnTo>
                      <a:pt x="897" y="1526"/>
                    </a:lnTo>
                    <a:lnTo>
                      <a:pt x="893" y="1530"/>
                    </a:lnTo>
                    <a:lnTo>
                      <a:pt x="891" y="1533"/>
                    </a:lnTo>
                    <a:lnTo>
                      <a:pt x="888" y="1537"/>
                    </a:lnTo>
                    <a:lnTo>
                      <a:pt x="886" y="1541"/>
                    </a:lnTo>
                    <a:lnTo>
                      <a:pt x="882" y="1545"/>
                    </a:lnTo>
                    <a:lnTo>
                      <a:pt x="880" y="1549"/>
                    </a:lnTo>
                    <a:lnTo>
                      <a:pt x="876" y="1550"/>
                    </a:lnTo>
                    <a:lnTo>
                      <a:pt x="874" y="1556"/>
                    </a:lnTo>
                    <a:lnTo>
                      <a:pt x="871" y="1558"/>
                    </a:lnTo>
                    <a:lnTo>
                      <a:pt x="869" y="1562"/>
                    </a:lnTo>
                    <a:lnTo>
                      <a:pt x="865" y="1564"/>
                    </a:lnTo>
                    <a:lnTo>
                      <a:pt x="861" y="1568"/>
                    </a:lnTo>
                    <a:lnTo>
                      <a:pt x="859" y="1571"/>
                    </a:lnTo>
                    <a:lnTo>
                      <a:pt x="855" y="1575"/>
                    </a:lnTo>
                    <a:lnTo>
                      <a:pt x="850" y="1579"/>
                    </a:lnTo>
                    <a:lnTo>
                      <a:pt x="844" y="1587"/>
                    </a:lnTo>
                    <a:lnTo>
                      <a:pt x="838" y="1592"/>
                    </a:lnTo>
                    <a:lnTo>
                      <a:pt x="833" y="1598"/>
                    </a:lnTo>
                    <a:lnTo>
                      <a:pt x="827" y="1602"/>
                    </a:lnTo>
                    <a:lnTo>
                      <a:pt x="821" y="1607"/>
                    </a:lnTo>
                    <a:lnTo>
                      <a:pt x="815" y="1611"/>
                    </a:lnTo>
                    <a:lnTo>
                      <a:pt x="812" y="1615"/>
                    </a:lnTo>
                    <a:lnTo>
                      <a:pt x="806" y="1621"/>
                    </a:lnTo>
                    <a:lnTo>
                      <a:pt x="800" y="1623"/>
                    </a:lnTo>
                    <a:lnTo>
                      <a:pt x="796" y="1626"/>
                    </a:lnTo>
                    <a:lnTo>
                      <a:pt x="793" y="1630"/>
                    </a:lnTo>
                    <a:lnTo>
                      <a:pt x="789" y="1632"/>
                    </a:lnTo>
                    <a:lnTo>
                      <a:pt x="787" y="1634"/>
                    </a:lnTo>
                    <a:lnTo>
                      <a:pt x="783" y="1638"/>
                    </a:lnTo>
                    <a:lnTo>
                      <a:pt x="781" y="1640"/>
                    </a:lnTo>
                    <a:lnTo>
                      <a:pt x="779" y="1642"/>
                    </a:lnTo>
                    <a:lnTo>
                      <a:pt x="777" y="1642"/>
                    </a:lnTo>
                    <a:lnTo>
                      <a:pt x="842" y="1682"/>
                    </a:lnTo>
                    <a:lnTo>
                      <a:pt x="840" y="1683"/>
                    </a:lnTo>
                    <a:lnTo>
                      <a:pt x="836" y="1685"/>
                    </a:lnTo>
                    <a:lnTo>
                      <a:pt x="833" y="1687"/>
                    </a:lnTo>
                    <a:lnTo>
                      <a:pt x="831" y="1691"/>
                    </a:lnTo>
                    <a:lnTo>
                      <a:pt x="827" y="1693"/>
                    </a:lnTo>
                    <a:lnTo>
                      <a:pt x="823" y="1697"/>
                    </a:lnTo>
                    <a:lnTo>
                      <a:pt x="817" y="1701"/>
                    </a:lnTo>
                    <a:lnTo>
                      <a:pt x="814" y="1704"/>
                    </a:lnTo>
                    <a:lnTo>
                      <a:pt x="808" y="1710"/>
                    </a:lnTo>
                    <a:lnTo>
                      <a:pt x="802" y="1716"/>
                    </a:lnTo>
                    <a:lnTo>
                      <a:pt x="798" y="1716"/>
                    </a:lnTo>
                    <a:lnTo>
                      <a:pt x="795" y="1720"/>
                    </a:lnTo>
                    <a:lnTo>
                      <a:pt x="793" y="1721"/>
                    </a:lnTo>
                    <a:lnTo>
                      <a:pt x="789" y="1725"/>
                    </a:lnTo>
                    <a:lnTo>
                      <a:pt x="783" y="1727"/>
                    </a:lnTo>
                    <a:lnTo>
                      <a:pt x="781" y="1731"/>
                    </a:lnTo>
                    <a:lnTo>
                      <a:pt x="777" y="1733"/>
                    </a:lnTo>
                    <a:lnTo>
                      <a:pt x="774" y="1737"/>
                    </a:lnTo>
                    <a:lnTo>
                      <a:pt x="768" y="1739"/>
                    </a:lnTo>
                    <a:lnTo>
                      <a:pt x="764" y="1742"/>
                    </a:lnTo>
                    <a:lnTo>
                      <a:pt x="760" y="1746"/>
                    </a:lnTo>
                    <a:lnTo>
                      <a:pt x="756" y="1748"/>
                    </a:lnTo>
                    <a:lnTo>
                      <a:pt x="751" y="1752"/>
                    </a:lnTo>
                    <a:lnTo>
                      <a:pt x="747" y="1754"/>
                    </a:lnTo>
                    <a:lnTo>
                      <a:pt x="743" y="1758"/>
                    </a:lnTo>
                    <a:lnTo>
                      <a:pt x="737" y="1761"/>
                    </a:lnTo>
                    <a:lnTo>
                      <a:pt x="732" y="1765"/>
                    </a:lnTo>
                    <a:lnTo>
                      <a:pt x="726" y="1767"/>
                    </a:lnTo>
                    <a:lnTo>
                      <a:pt x="720" y="1771"/>
                    </a:lnTo>
                    <a:lnTo>
                      <a:pt x="717" y="1775"/>
                    </a:lnTo>
                    <a:lnTo>
                      <a:pt x="713" y="1777"/>
                    </a:lnTo>
                    <a:lnTo>
                      <a:pt x="707" y="1780"/>
                    </a:lnTo>
                    <a:lnTo>
                      <a:pt x="701" y="1784"/>
                    </a:lnTo>
                    <a:lnTo>
                      <a:pt x="698" y="1788"/>
                    </a:lnTo>
                    <a:lnTo>
                      <a:pt x="690" y="1790"/>
                    </a:lnTo>
                    <a:lnTo>
                      <a:pt x="684" y="1794"/>
                    </a:lnTo>
                    <a:lnTo>
                      <a:pt x="679" y="1797"/>
                    </a:lnTo>
                    <a:lnTo>
                      <a:pt x="673" y="1799"/>
                    </a:lnTo>
                    <a:lnTo>
                      <a:pt x="667" y="1803"/>
                    </a:lnTo>
                    <a:lnTo>
                      <a:pt x="661" y="1805"/>
                    </a:lnTo>
                    <a:lnTo>
                      <a:pt x="656" y="1809"/>
                    </a:lnTo>
                    <a:lnTo>
                      <a:pt x="650" y="1813"/>
                    </a:lnTo>
                    <a:lnTo>
                      <a:pt x="642" y="1816"/>
                    </a:lnTo>
                    <a:lnTo>
                      <a:pt x="637" y="1820"/>
                    </a:lnTo>
                    <a:lnTo>
                      <a:pt x="631" y="1822"/>
                    </a:lnTo>
                    <a:lnTo>
                      <a:pt x="623" y="1824"/>
                    </a:lnTo>
                    <a:lnTo>
                      <a:pt x="618" y="1828"/>
                    </a:lnTo>
                    <a:lnTo>
                      <a:pt x="610" y="1830"/>
                    </a:lnTo>
                    <a:lnTo>
                      <a:pt x="604" y="1834"/>
                    </a:lnTo>
                    <a:lnTo>
                      <a:pt x="599" y="1837"/>
                    </a:lnTo>
                    <a:lnTo>
                      <a:pt x="591" y="1839"/>
                    </a:lnTo>
                    <a:lnTo>
                      <a:pt x="585" y="1841"/>
                    </a:lnTo>
                    <a:lnTo>
                      <a:pt x="578" y="1843"/>
                    </a:lnTo>
                    <a:lnTo>
                      <a:pt x="570" y="1847"/>
                    </a:lnTo>
                    <a:lnTo>
                      <a:pt x="563" y="1849"/>
                    </a:lnTo>
                    <a:lnTo>
                      <a:pt x="557" y="1853"/>
                    </a:lnTo>
                    <a:lnTo>
                      <a:pt x="549" y="1855"/>
                    </a:lnTo>
                    <a:lnTo>
                      <a:pt x="542" y="1858"/>
                    </a:lnTo>
                    <a:lnTo>
                      <a:pt x="536" y="1858"/>
                    </a:lnTo>
                    <a:lnTo>
                      <a:pt x="528" y="1860"/>
                    </a:lnTo>
                    <a:lnTo>
                      <a:pt x="521" y="1862"/>
                    </a:lnTo>
                    <a:lnTo>
                      <a:pt x="513" y="1866"/>
                    </a:lnTo>
                    <a:lnTo>
                      <a:pt x="506" y="1868"/>
                    </a:lnTo>
                    <a:lnTo>
                      <a:pt x="500" y="1870"/>
                    </a:lnTo>
                    <a:lnTo>
                      <a:pt x="492" y="1872"/>
                    </a:lnTo>
                    <a:lnTo>
                      <a:pt x="485" y="1874"/>
                    </a:lnTo>
                    <a:lnTo>
                      <a:pt x="477" y="1875"/>
                    </a:lnTo>
                    <a:lnTo>
                      <a:pt x="471" y="1877"/>
                    </a:lnTo>
                    <a:lnTo>
                      <a:pt x="462" y="1879"/>
                    </a:lnTo>
                    <a:lnTo>
                      <a:pt x="456" y="1881"/>
                    </a:lnTo>
                    <a:lnTo>
                      <a:pt x="449" y="1881"/>
                    </a:lnTo>
                    <a:lnTo>
                      <a:pt x="441" y="1885"/>
                    </a:lnTo>
                    <a:lnTo>
                      <a:pt x="433" y="1885"/>
                    </a:lnTo>
                    <a:lnTo>
                      <a:pt x="428" y="1887"/>
                    </a:lnTo>
                    <a:lnTo>
                      <a:pt x="418" y="1889"/>
                    </a:lnTo>
                    <a:lnTo>
                      <a:pt x="411" y="1891"/>
                    </a:lnTo>
                    <a:lnTo>
                      <a:pt x="405" y="1891"/>
                    </a:lnTo>
                    <a:lnTo>
                      <a:pt x="397" y="1893"/>
                    </a:lnTo>
                    <a:lnTo>
                      <a:pt x="390" y="1893"/>
                    </a:lnTo>
                    <a:lnTo>
                      <a:pt x="382" y="1894"/>
                    </a:lnTo>
                    <a:lnTo>
                      <a:pt x="374" y="1896"/>
                    </a:lnTo>
                    <a:lnTo>
                      <a:pt x="367" y="1898"/>
                    </a:lnTo>
                    <a:lnTo>
                      <a:pt x="361" y="1898"/>
                    </a:lnTo>
                    <a:lnTo>
                      <a:pt x="353" y="1898"/>
                    </a:lnTo>
                    <a:lnTo>
                      <a:pt x="346" y="1898"/>
                    </a:lnTo>
                    <a:lnTo>
                      <a:pt x="338" y="1900"/>
                    </a:lnTo>
                    <a:lnTo>
                      <a:pt x="333" y="1900"/>
                    </a:lnTo>
                    <a:lnTo>
                      <a:pt x="325" y="1900"/>
                    </a:lnTo>
                    <a:lnTo>
                      <a:pt x="317" y="1900"/>
                    </a:lnTo>
                    <a:lnTo>
                      <a:pt x="310" y="1902"/>
                    </a:lnTo>
                    <a:lnTo>
                      <a:pt x="304" y="1902"/>
                    </a:lnTo>
                    <a:lnTo>
                      <a:pt x="296" y="1902"/>
                    </a:lnTo>
                    <a:lnTo>
                      <a:pt x="289" y="1902"/>
                    </a:lnTo>
                    <a:lnTo>
                      <a:pt x="283" y="1904"/>
                    </a:lnTo>
                    <a:lnTo>
                      <a:pt x="276" y="1904"/>
                    </a:lnTo>
                    <a:lnTo>
                      <a:pt x="270" y="1904"/>
                    </a:lnTo>
                    <a:lnTo>
                      <a:pt x="262" y="1904"/>
                    </a:lnTo>
                    <a:lnTo>
                      <a:pt x="255" y="1904"/>
                    </a:lnTo>
                    <a:lnTo>
                      <a:pt x="249" y="1904"/>
                    </a:lnTo>
                    <a:lnTo>
                      <a:pt x="241" y="1902"/>
                    </a:lnTo>
                    <a:lnTo>
                      <a:pt x="236" y="1902"/>
                    </a:lnTo>
                    <a:lnTo>
                      <a:pt x="230" y="1902"/>
                    </a:lnTo>
                    <a:lnTo>
                      <a:pt x="222" y="1900"/>
                    </a:lnTo>
                    <a:lnTo>
                      <a:pt x="217" y="1900"/>
                    </a:lnTo>
                    <a:lnTo>
                      <a:pt x="211" y="1900"/>
                    </a:lnTo>
                    <a:lnTo>
                      <a:pt x="205" y="1900"/>
                    </a:lnTo>
                    <a:lnTo>
                      <a:pt x="198" y="1898"/>
                    </a:lnTo>
                    <a:lnTo>
                      <a:pt x="192" y="1898"/>
                    </a:lnTo>
                    <a:lnTo>
                      <a:pt x="186" y="1898"/>
                    </a:lnTo>
                    <a:lnTo>
                      <a:pt x="182" y="1898"/>
                    </a:lnTo>
                    <a:lnTo>
                      <a:pt x="175" y="1896"/>
                    </a:lnTo>
                    <a:lnTo>
                      <a:pt x="171" y="1896"/>
                    </a:lnTo>
                    <a:lnTo>
                      <a:pt x="165" y="1894"/>
                    </a:lnTo>
                    <a:lnTo>
                      <a:pt x="160" y="1893"/>
                    </a:lnTo>
                    <a:lnTo>
                      <a:pt x="154" y="1893"/>
                    </a:lnTo>
                    <a:lnTo>
                      <a:pt x="150" y="1891"/>
                    </a:lnTo>
                    <a:lnTo>
                      <a:pt x="144" y="1889"/>
                    </a:lnTo>
                    <a:lnTo>
                      <a:pt x="139" y="1887"/>
                    </a:lnTo>
                    <a:lnTo>
                      <a:pt x="133" y="1887"/>
                    </a:lnTo>
                    <a:lnTo>
                      <a:pt x="127" y="1885"/>
                    </a:lnTo>
                    <a:lnTo>
                      <a:pt x="123" y="1883"/>
                    </a:lnTo>
                    <a:lnTo>
                      <a:pt x="120" y="1881"/>
                    </a:lnTo>
                    <a:lnTo>
                      <a:pt x="114" y="1879"/>
                    </a:lnTo>
                    <a:lnTo>
                      <a:pt x="110" y="1877"/>
                    </a:lnTo>
                    <a:lnTo>
                      <a:pt x="106" y="1875"/>
                    </a:lnTo>
                    <a:lnTo>
                      <a:pt x="103" y="1874"/>
                    </a:lnTo>
                    <a:lnTo>
                      <a:pt x="97" y="1872"/>
                    </a:lnTo>
                    <a:lnTo>
                      <a:pt x="93" y="1870"/>
                    </a:lnTo>
                    <a:lnTo>
                      <a:pt x="89" y="1868"/>
                    </a:lnTo>
                    <a:lnTo>
                      <a:pt x="87" y="1866"/>
                    </a:lnTo>
                    <a:lnTo>
                      <a:pt x="82" y="1864"/>
                    </a:lnTo>
                    <a:lnTo>
                      <a:pt x="78" y="1862"/>
                    </a:lnTo>
                    <a:lnTo>
                      <a:pt x="74" y="1860"/>
                    </a:lnTo>
                    <a:lnTo>
                      <a:pt x="70" y="1858"/>
                    </a:lnTo>
                    <a:lnTo>
                      <a:pt x="68" y="1856"/>
                    </a:lnTo>
                    <a:lnTo>
                      <a:pt x="65" y="1855"/>
                    </a:lnTo>
                    <a:lnTo>
                      <a:pt x="61" y="1853"/>
                    </a:lnTo>
                    <a:lnTo>
                      <a:pt x="59" y="1851"/>
                    </a:lnTo>
                    <a:lnTo>
                      <a:pt x="51" y="1845"/>
                    </a:lnTo>
                    <a:lnTo>
                      <a:pt x="46" y="1841"/>
                    </a:lnTo>
                    <a:lnTo>
                      <a:pt x="42" y="1837"/>
                    </a:lnTo>
                    <a:lnTo>
                      <a:pt x="38" y="1834"/>
                    </a:lnTo>
                    <a:lnTo>
                      <a:pt x="32" y="1830"/>
                    </a:lnTo>
                    <a:lnTo>
                      <a:pt x="27" y="1824"/>
                    </a:lnTo>
                    <a:lnTo>
                      <a:pt x="25" y="1822"/>
                    </a:lnTo>
                    <a:lnTo>
                      <a:pt x="21" y="1818"/>
                    </a:lnTo>
                    <a:lnTo>
                      <a:pt x="15" y="1815"/>
                    </a:lnTo>
                    <a:lnTo>
                      <a:pt x="13" y="1811"/>
                    </a:lnTo>
                    <a:lnTo>
                      <a:pt x="9" y="1809"/>
                    </a:lnTo>
                    <a:lnTo>
                      <a:pt x="9" y="1805"/>
                    </a:lnTo>
                    <a:lnTo>
                      <a:pt x="6" y="1799"/>
                    </a:lnTo>
                    <a:lnTo>
                      <a:pt x="2" y="1797"/>
                    </a:lnTo>
                    <a:lnTo>
                      <a:pt x="0" y="1796"/>
                    </a:lnTo>
                    <a:lnTo>
                      <a:pt x="0" y="1794"/>
                    </a:lnTo>
                    <a:lnTo>
                      <a:pt x="0" y="1792"/>
                    </a:lnTo>
                    <a:lnTo>
                      <a:pt x="2" y="1788"/>
                    </a:lnTo>
                    <a:lnTo>
                      <a:pt x="6" y="1784"/>
                    </a:lnTo>
                    <a:lnTo>
                      <a:pt x="7" y="1778"/>
                    </a:lnTo>
                    <a:lnTo>
                      <a:pt x="11" y="1773"/>
                    </a:lnTo>
                    <a:lnTo>
                      <a:pt x="13" y="1769"/>
                    </a:lnTo>
                    <a:lnTo>
                      <a:pt x="15" y="1765"/>
                    </a:lnTo>
                    <a:lnTo>
                      <a:pt x="17" y="1761"/>
                    </a:lnTo>
                    <a:lnTo>
                      <a:pt x="21" y="1759"/>
                    </a:lnTo>
                    <a:lnTo>
                      <a:pt x="25" y="1758"/>
                    </a:lnTo>
                    <a:lnTo>
                      <a:pt x="27" y="1752"/>
                    </a:lnTo>
                    <a:lnTo>
                      <a:pt x="30" y="1748"/>
                    </a:lnTo>
                    <a:lnTo>
                      <a:pt x="32" y="1746"/>
                    </a:lnTo>
                    <a:lnTo>
                      <a:pt x="38" y="1742"/>
                    </a:lnTo>
                    <a:lnTo>
                      <a:pt x="40" y="1739"/>
                    </a:lnTo>
                    <a:lnTo>
                      <a:pt x="44" y="1735"/>
                    </a:lnTo>
                    <a:lnTo>
                      <a:pt x="49" y="1733"/>
                    </a:lnTo>
                    <a:lnTo>
                      <a:pt x="53" y="1729"/>
                    </a:lnTo>
                    <a:lnTo>
                      <a:pt x="57" y="1727"/>
                    </a:lnTo>
                    <a:lnTo>
                      <a:pt x="63" y="1723"/>
                    </a:lnTo>
                    <a:lnTo>
                      <a:pt x="68" y="1721"/>
                    </a:lnTo>
                    <a:lnTo>
                      <a:pt x="72" y="1720"/>
                    </a:lnTo>
                    <a:lnTo>
                      <a:pt x="78" y="1718"/>
                    </a:lnTo>
                    <a:lnTo>
                      <a:pt x="84" y="1716"/>
                    </a:lnTo>
                    <a:lnTo>
                      <a:pt x="91" y="1716"/>
                    </a:lnTo>
                    <a:lnTo>
                      <a:pt x="95" y="1714"/>
                    </a:lnTo>
                    <a:lnTo>
                      <a:pt x="103" y="1712"/>
                    </a:lnTo>
                    <a:lnTo>
                      <a:pt x="106" y="1712"/>
                    </a:lnTo>
                    <a:lnTo>
                      <a:pt x="108" y="1710"/>
                    </a:lnTo>
                    <a:lnTo>
                      <a:pt x="112" y="1710"/>
                    </a:lnTo>
                    <a:lnTo>
                      <a:pt x="116" y="1710"/>
                    </a:lnTo>
                    <a:lnTo>
                      <a:pt x="120" y="1710"/>
                    </a:lnTo>
                    <a:lnTo>
                      <a:pt x="123" y="1710"/>
                    </a:lnTo>
                    <a:lnTo>
                      <a:pt x="127" y="1710"/>
                    </a:lnTo>
                    <a:lnTo>
                      <a:pt x="131" y="1710"/>
                    </a:lnTo>
                    <a:lnTo>
                      <a:pt x="133" y="1710"/>
                    </a:lnTo>
                    <a:lnTo>
                      <a:pt x="139" y="1710"/>
                    </a:lnTo>
                    <a:lnTo>
                      <a:pt x="141" y="1710"/>
                    </a:lnTo>
                    <a:lnTo>
                      <a:pt x="146" y="1710"/>
                    </a:lnTo>
                    <a:lnTo>
                      <a:pt x="150" y="1710"/>
                    </a:lnTo>
                    <a:lnTo>
                      <a:pt x="154" y="1710"/>
                    </a:lnTo>
                    <a:lnTo>
                      <a:pt x="158" y="1710"/>
                    </a:lnTo>
                    <a:lnTo>
                      <a:pt x="161" y="1710"/>
                    </a:lnTo>
                    <a:lnTo>
                      <a:pt x="165" y="1710"/>
                    </a:lnTo>
                    <a:lnTo>
                      <a:pt x="171" y="1710"/>
                    </a:lnTo>
                    <a:lnTo>
                      <a:pt x="173" y="1710"/>
                    </a:lnTo>
                    <a:lnTo>
                      <a:pt x="179" y="1710"/>
                    </a:lnTo>
                    <a:lnTo>
                      <a:pt x="182" y="1710"/>
                    </a:lnTo>
                    <a:lnTo>
                      <a:pt x="188" y="1710"/>
                    </a:lnTo>
                    <a:lnTo>
                      <a:pt x="192" y="1710"/>
                    </a:lnTo>
                    <a:lnTo>
                      <a:pt x="196" y="1710"/>
                    </a:lnTo>
                    <a:lnTo>
                      <a:pt x="201" y="1710"/>
                    </a:lnTo>
                    <a:lnTo>
                      <a:pt x="205" y="1710"/>
                    </a:lnTo>
                    <a:lnTo>
                      <a:pt x="211" y="1710"/>
                    </a:lnTo>
                    <a:lnTo>
                      <a:pt x="217" y="1710"/>
                    </a:lnTo>
                    <a:lnTo>
                      <a:pt x="220" y="1710"/>
                    </a:lnTo>
                    <a:lnTo>
                      <a:pt x="226" y="1710"/>
                    </a:lnTo>
                    <a:lnTo>
                      <a:pt x="230" y="1710"/>
                    </a:lnTo>
                    <a:lnTo>
                      <a:pt x="236" y="1710"/>
                    </a:lnTo>
                    <a:lnTo>
                      <a:pt x="239" y="1708"/>
                    </a:lnTo>
                    <a:lnTo>
                      <a:pt x="245" y="1708"/>
                    </a:lnTo>
                    <a:lnTo>
                      <a:pt x="251" y="1708"/>
                    </a:lnTo>
                    <a:lnTo>
                      <a:pt x="255" y="1708"/>
                    </a:lnTo>
                    <a:lnTo>
                      <a:pt x="260" y="1706"/>
                    </a:lnTo>
                    <a:lnTo>
                      <a:pt x="266" y="1706"/>
                    </a:lnTo>
                    <a:lnTo>
                      <a:pt x="272" y="1704"/>
                    </a:lnTo>
                    <a:lnTo>
                      <a:pt x="277" y="1704"/>
                    </a:lnTo>
                    <a:lnTo>
                      <a:pt x="283" y="1704"/>
                    </a:lnTo>
                    <a:lnTo>
                      <a:pt x="289" y="1704"/>
                    </a:lnTo>
                    <a:lnTo>
                      <a:pt x="295" y="1702"/>
                    </a:lnTo>
                    <a:lnTo>
                      <a:pt x="302" y="1702"/>
                    </a:lnTo>
                    <a:lnTo>
                      <a:pt x="308" y="1701"/>
                    </a:lnTo>
                    <a:lnTo>
                      <a:pt x="314" y="1699"/>
                    </a:lnTo>
                    <a:lnTo>
                      <a:pt x="317" y="1699"/>
                    </a:lnTo>
                    <a:lnTo>
                      <a:pt x="325" y="1697"/>
                    </a:lnTo>
                    <a:lnTo>
                      <a:pt x="331" y="1695"/>
                    </a:lnTo>
                    <a:lnTo>
                      <a:pt x="336" y="1693"/>
                    </a:lnTo>
                    <a:lnTo>
                      <a:pt x="342" y="1691"/>
                    </a:lnTo>
                    <a:lnTo>
                      <a:pt x="350" y="1689"/>
                    </a:lnTo>
                    <a:lnTo>
                      <a:pt x="355" y="1687"/>
                    </a:lnTo>
                    <a:lnTo>
                      <a:pt x="361" y="1685"/>
                    </a:lnTo>
                    <a:lnTo>
                      <a:pt x="367" y="1683"/>
                    </a:lnTo>
                    <a:lnTo>
                      <a:pt x="374" y="1680"/>
                    </a:lnTo>
                    <a:lnTo>
                      <a:pt x="380" y="1678"/>
                    </a:lnTo>
                    <a:lnTo>
                      <a:pt x="390" y="1676"/>
                    </a:lnTo>
                    <a:lnTo>
                      <a:pt x="395" y="1672"/>
                    </a:lnTo>
                    <a:lnTo>
                      <a:pt x="403" y="1670"/>
                    </a:lnTo>
                    <a:lnTo>
                      <a:pt x="409" y="1666"/>
                    </a:lnTo>
                    <a:lnTo>
                      <a:pt x="416" y="1664"/>
                    </a:lnTo>
                    <a:lnTo>
                      <a:pt x="422" y="1659"/>
                    </a:lnTo>
                    <a:lnTo>
                      <a:pt x="430" y="1657"/>
                    </a:lnTo>
                    <a:lnTo>
                      <a:pt x="435" y="1653"/>
                    </a:lnTo>
                    <a:lnTo>
                      <a:pt x="443" y="1647"/>
                    </a:lnTo>
                    <a:lnTo>
                      <a:pt x="449" y="1644"/>
                    </a:lnTo>
                    <a:lnTo>
                      <a:pt x="456" y="1640"/>
                    </a:lnTo>
                    <a:lnTo>
                      <a:pt x="462" y="1636"/>
                    </a:lnTo>
                    <a:lnTo>
                      <a:pt x="468" y="1632"/>
                    </a:lnTo>
                    <a:lnTo>
                      <a:pt x="475" y="1628"/>
                    </a:lnTo>
                    <a:lnTo>
                      <a:pt x="481" y="1623"/>
                    </a:lnTo>
                    <a:lnTo>
                      <a:pt x="488" y="1619"/>
                    </a:lnTo>
                    <a:lnTo>
                      <a:pt x="494" y="1615"/>
                    </a:lnTo>
                    <a:lnTo>
                      <a:pt x="500" y="1609"/>
                    </a:lnTo>
                    <a:lnTo>
                      <a:pt x="507" y="1606"/>
                    </a:lnTo>
                    <a:lnTo>
                      <a:pt x="513" y="1600"/>
                    </a:lnTo>
                    <a:lnTo>
                      <a:pt x="519" y="1596"/>
                    </a:lnTo>
                    <a:lnTo>
                      <a:pt x="525" y="1590"/>
                    </a:lnTo>
                    <a:lnTo>
                      <a:pt x="532" y="1587"/>
                    </a:lnTo>
                    <a:lnTo>
                      <a:pt x="538" y="1581"/>
                    </a:lnTo>
                    <a:lnTo>
                      <a:pt x="544" y="1577"/>
                    </a:lnTo>
                    <a:lnTo>
                      <a:pt x="549" y="1571"/>
                    </a:lnTo>
                    <a:lnTo>
                      <a:pt x="557" y="1568"/>
                    </a:lnTo>
                    <a:lnTo>
                      <a:pt x="561" y="1562"/>
                    </a:lnTo>
                    <a:lnTo>
                      <a:pt x="568" y="1558"/>
                    </a:lnTo>
                    <a:lnTo>
                      <a:pt x="574" y="1552"/>
                    </a:lnTo>
                    <a:lnTo>
                      <a:pt x="580" y="1547"/>
                    </a:lnTo>
                    <a:lnTo>
                      <a:pt x="585" y="1543"/>
                    </a:lnTo>
                    <a:lnTo>
                      <a:pt x="589" y="1537"/>
                    </a:lnTo>
                    <a:lnTo>
                      <a:pt x="595" y="1533"/>
                    </a:lnTo>
                    <a:lnTo>
                      <a:pt x="601" y="1530"/>
                    </a:lnTo>
                    <a:lnTo>
                      <a:pt x="604" y="1524"/>
                    </a:lnTo>
                    <a:lnTo>
                      <a:pt x="610" y="1520"/>
                    </a:lnTo>
                    <a:lnTo>
                      <a:pt x="614" y="1514"/>
                    </a:lnTo>
                    <a:lnTo>
                      <a:pt x="620" y="1511"/>
                    </a:lnTo>
                    <a:lnTo>
                      <a:pt x="623" y="1505"/>
                    </a:lnTo>
                    <a:lnTo>
                      <a:pt x="627" y="1501"/>
                    </a:lnTo>
                    <a:lnTo>
                      <a:pt x="631" y="1497"/>
                    </a:lnTo>
                    <a:lnTo>
                      <a:pt x="637" y="1493"/>
                    </a:lnTo>
                    <a:lnTo>
                      <a:pt x="639" y="1490"/>
                    </a:lnTo>
                    <a:lnTo>
                      <a:pt x="644" y="1484"/>
                    </a:lnTo>
                    <a:lnTo>
                      <a:pt x="648" y="1482"/>
                    </a:lnTo>
                    <a:lnTo>
                      <a:pt x="652" y="1478"/>
                    </a:lnTo>
                    <a:lnTo>
                      <a:pt x="654" y="1474"/>
                    </a:lnTo>
                    <a:lnTo>
                      <a:pt x="658" y="1471"/>
                    </a:lnTo>
                    <a:lnTo>
                      <a:pt x="661" y="1469"/>
                    </a:lnTo>
                    <a:lnTo>
                      <a:pt x="665" y="1465"/>
                    </a:lnTo>
                    <a:lnTo>
                      <a:pt x="667" y="1461"/>
                    </a:lnTo>
                    <a:lnTo>
                      <a:pt x="669" y="1457"/>
                    </a:lnTo>
                    <a:lnTo>
                      <a:pt x="673" y="1455"/>
                    </a:lnTo>
                    <a:lnTo>
                      <a:pt x="675" y="1453"/>
                    </a:lnTo>
                    <a:lnTo>
                      <a:pt x="679" y="1450"/>
                    </a:lnTo>
                    <a:lnTo>
                      <a:pt x="682" y="1444"/>
                    </a:lnTo>
                    <a:lnTo>
                      <a:pt x="690" y="1438"/>
                    </a:lnTo>
                    <a:lnTo>
                      <a:pt x="688" y="1438"/>
                    </a:lnTo>
                    <a:lnTo>
                      <a:pt x="684" y="1440"/>
                    </a:lnTo>
                    <a:lnTo>
                      <a:pt x="680" y="1444"/>
                    </a:lnTo>
                    <a:lnTo>
                      <a:pt x="679" y="1446"/>
                    </a:lnTo>
                    <a:lnTo>
                      <a:pt x="673" y="1448"/>
                    </a:lnTo>
                    <a:lnTo>
                      <a:pt x="669" y="1452"/>
                    </a:lnTo>
                    <a:lnTo>
                      <a:pt x="663" y="1455"/>
                    </a:lnTo>
                    <a:lnTo>
                      <a:pt x="658" y="1457"/>
                    </a:lnTo>
                    <a:lnTo>
                      <a:pt x="650" y="1463"/>
                    </a:lnTo>
                    <a:lnTo>
                      <a:pt x="644" y="1467"/>
                    </a:lnTo>
                    <a:lnTo>
                      <a:pt x="641" y="1469"/>
                    </a:lnTo>
                    <a:lnTo>
                      <a:pt x="637" y="1471"/>
                    </a:lnTo>
                    <a:lnTo>
                      <a:pt x="635" y="1472"/>
                    </a:lnTo>
                    <a:lnTo>
                      <a:pt x="631" y="1474"/>
                    </a:lnTo>
                    <a:lnTo>
                      <a:pt x="625" y="1478"/>
                    </a:lnTo>
                    <a:lnTo>
                      <a:pt x="623" y="1480"/>
                    </a:lnTo>
                    <a:lnTo>
                      <a:pt x="620" y="1482"/>
                    </a:lnTo>
                    <a:lnTo>
                      <a:pt x="616" y="1486"/>
                    </a:lnTo>
                    <a:lnTo>
                      <a:pt x="610" y="1488"/>
                    </a:lnTo>
                    <a:lnTo>
                      <a:pt x="606" y="1490"/>
                    </a:lnTo>
                    <a:lnTo>
                      <a:pt x="603" y="1493"/>
                    </a:lnTo>
                    <a:lnTo>
                      <a:pt x="599" y="1495"/>
                    </a:lnTo>
                    <a:lnTo>
                      <a:pt x="593" y="1497"/>
                    </a:lnTo>
                    <a:lnTo>
                      <a:pt x="589" y="1501"/>
                    </a:lnTo>
                    <a:lnTo>
                      <a:pt x="585" y="1503"/>
                    </a:lnTo>
                    <a:lnTo>
                      <a:pt x="582" y="1507"/>
                    </a:lnTo>
                    <a:lnTo>
                      <a:pt x="576" y="1509"/>
                    </a:lnTo>
                    <a:lnTo>
                      <a:pt x="572" y="1512"/>
                    </a:lnTo>
                    <a:lnTo>
                      <a:pt x="566" y="1514"/>
                    </a:lnTo>
                    <a:lnTo>
                      <a:pt x="563" y="1516"/>
                    </a:lnTo>
                    <a:lnTo>
                      <a:pt x="557" y="1518"/>
                    </a:lnTo>
                    <a:lnTo>
                      <a:pt x="553" y="1522"/>
                    </a:lnTo>
                    <a:lnTo>
                      <a:pt x="549" y="1526"/>
                    </a:lnTo>
                    <a:lnTo>
                      <a:pt x="544" y="1528"/>
                    </a:lnTo>
                    <a:lnTo>
                      <a:pt x="538" y="1530"/>
                    </a:lnTo>
                    <a:lnTo>
                      <a:pt x="534" y="1531"/>
                    </a:lnTo>
                    <a:lnTo>
                      <a:pt x="530" y="1533"/>
                    </a:lnTo>
                    <a:lnTo>
                      <a:pt x="525" y="1537"/>
                    </a:lnTo>
                    <a:lnTo>
                      <a:pt x="519" y="1539"/>
                    </a:lnTo>
                    <a:lnTo>
                      <a:pt x="515" y="1543"/>
                    </a:lnTo>
                    <a:lnTo>
                      <a:pt x="511" y="1545"/>
                    </a:lnTo>
                    <a:lnTo>
                      <a:pt x="506" y="1547"/>
                    </a:lnTo>
                    <a:lnTo>
                      <a:pt x="502" y="1550"/>
                    </a:lnTo>
                    <a:lnTo>
                      <a:pt x="496" y="1552"/>
                    </a:lnTo>
                    <a:lnTo>
                      <a:pt x="492" y="1554"/>
                    </a:lnTo>
                    <a:lnTo>
                      <a:pt x="487" y="1558"/>
                    </a:lnTo>
                    <a:lnTo>
                      <a:pt x="483" y="1558"/>
                    </a:lnTo>
                    <a:lnTo>
                      <a:pt x="479" y="1562"/>
                    </a:lnTo>
                    <a:lnTo>
                      <a:pt x="473" y="1564"/>
                    </a:lnTo>
                    <a:lnTo>
                      <a:pt x="471" y="1566"/>
                    </a:lnTo>
                    <a:lnTo>
                      <a:pt x="466" y="1568"/>
                    </a:lnTo>
                    <a:lnTo>
                      <a:pt x="460" y="1569"/>
                    </a:lnTo>
                    <a:lnTo>
                      <a:pt x="456" y="1571"/>
                    </a:lnTo>
                    <a:lnTo>
                      <a:pt x="452" y="1573"/>
                    </a:lnTo>
                    <a:lnTo>
                      <a:pt x="447" y="1575"/>
                    </a:lnTo>
                    <a:lnTo>
                      <a:pt x="443" y="1577"/>
                    </a:lnTo>
                    <a:lnTo>
                      <a:pt x="439" y="1579"/>
                    </a:lnTo>
                    <a:lnTo>
                      <a:pt x="435" y="1579"/>
                    </a:lnTo>
                    <a:lnTo>
                      <a:pt x="431" y="1581"/>
                    </a:lnTo>
                    <a:lnTo>
                      <a:pt x="428" y="1583"/>
                    </a:lnTo>
                    <a:lnTo>
                      <a:pt x="424" y="1583"/>
                    </a:lnTo>
                    <a:lnTo>
                      <a:pt x="418" y="1585"/>
                    </a:lnTo>
                    <a:lnTo>
                      <a:pt x="416" y="1587"/>
                    </a:lnTo>
                    <a:lnTo>
                      <a:pt x="412" y="1588"/>
                    </a:lnTo>
                    <a:lnTo>
                      <a:pt x="409" y="1590"/>
                    </a:lnTo>
                    <a:lnTo>
                      <a:pt x="405" y="1590"/>
                    </a:lnTo>
                    <a:lnTo>
                      <a:pt x="401" y="1592"/>
                    </a:lnTo>
                    <a:lnTo>
                      <a:pt x="397" y="1594"/>
                    </a:lnTo>
                    <a:lnTo>
                      <a:pt x="395" y="1594"/>
                    </a:lnTo>
                    <a:lnTo>
                      <a:pt x="391" y="1594"/>
                    </a:lnTo>
                    <a:lnTo>
                      <a:pt x="388" y="1596"/>
                    </a:lnTo>
                    <a:lnTo>
                      <a:pt x="384" y="1596"/>
                    </a:lnTo>
                    <a:lnTo>
                      <a:pt x="380" y="1596"/>
                    </a:lnTo>
                    <a:lnTo>
                      <a:pt x="378" y="1598"/>
                    </a:lnTo>
                    <a:lnTo>
                      <a:pt x="372" y="1598"/>
                    </a:lnTo>
                    <a:lnTo>
                      <a:pt x="365" y="1602"/>
                    </a:lnTo>
                    <a:lnTo>
                      <a:pt x="361" y="1602"/>
                    </a:lnTo>
                    <a:lnTo>
                      <a:pt x="355" y="1604"/>
                    </a:lnTo>
                    <a:lnTo>
                      <a:pt x="350" y="1604"/>
                    </a:lnTo>
                    <a:lnTo>
                      <a:pt x="346" y="1606"/>
                    </a:lnTo>
                    <a:lnTo>
                      <a:pt x="340" y="1606"/>
                    </a:lnTo>
                    <a:lnTo>
                      <a:pt x="336" y="1607"/>
                    </a:lnTo>
                    <a:lnTo>
                      <a:pt x="333" y="1607"/>
                    </a:lnTo>
                    <a:lnTo>
                      <a:pt x="329" y="1607"/>
                    </a:lnTo>
                    <a:lnTo>
                      <a:pt x="312" y="1609"/>
                    </a:lnTo>
                    <a:lnTo>
                      <a:pt x="317" y="1602"/>
                    </a:lnTo>
                    <a:lnTo>
                      <a:pt x="323" y="1598"/>
                    </a:lnTo>
                    <a:lnTo>
                      <a:pt x="327" y="1594"/>
                    </a:lnTo>
                    <a:lnTo>
                      <a:pt x="331" y="1590"/>
                    </a:lnTo>
                    <a:lnTo>
                      <a:pt x="334" y="1587"/>
                    </a:lnTo>
                    <a:lnTo>
                      <a:pt x="340" y="1581"/>
                    </a:lnTo>
                    <a:lnTo>
                      <a:pt x="346" y="1575"/>
                    </a:lnTo>
                    <a:lnTo>
                      <a:pt x="352" y="1569"/>
                    </a:lnTo>
                    <a:lnTo>
                      <a:pt x="353" y="1566"/>
                    </a:lnTo>
                    <a:lnTo>
                      <a:pt x="355" y="1564"/>
                    </a:lnTo>
                    <a:lnTo>
                      <a:pt x="359" y="1560"/>
                    </a:lnTo>
                    <a:lnTo>
                      <a:pt x="363" y="1558"/>
                    </a:lnTo>
                    <a:lnTo>
                      <a:pt x="367" y="1552"/>
                    </a:lnTo>
                    <a:lnTo>
                      <a:pt x="371" y="1550"/>
                    </a:lnTo>
                    <a:lnTo>
                      <a:pt x="372" y="1547"/>
                    </a:lnTo>
                    <a:lnTo>
                      <a:pt x="376" y="1543"/>
                    </a:lnTo>
                    <a:lnTo>
                      <a:pt x="380" y="1539"/>
                    </a:lnTo>
                    <a:lnTo>
                      <a:pt x="384" y="1535"/>
                    </a:lnTo>
                    <a:lnTo>
                      <a:pt x="386" y="1531"/>
                    </a:lnTo>
                    <a:lnTo>
                      <a:pt x="390" y="1528"/>
                    </a:lnTo>
                    <a:lnTo>
                      <a:pt x="393" y="1522"/>
                    </a:lnTo>
                    <a:lnTo>
                      <a:pt x="397" y="1520"/>
                    </a:lnTo>
                    <a:lnTo>
                      <a:pt x="399" y="1514"/>
                    </a:lnTo>
                    <a:lnTo>
                      <a:pt x="405" y="1512"/>
                    </a:lnTo>
                    <a:lnTo>
                      <a:pt x="409" y="1507"/>
                    </a:lnTo>
                    <a:lnTo>
                      <a:pt x="411" y="1503"/>
                    </a:lnTo>
                    <a:lnTo>
                      <a:pt x="414" y="1497"/>
                    </a:lnTo>
                    <a:lnTo>
                      <a:pt x="418" y="1493"/>
                    </a:lnTo>
                    <a:lnTo>
                      <a:pt x="422" y="1490"/>
                    </a:lnTo>
                    <a:lnTo>
                      <a:pt x="424" y="1484"/>
                    </a:lnTo>
                    <a:lnTo>
                      <a:pt x="428" y="1482"/>
                    </a:lnTo>
                    <a:lnTo>
                      <a:pt x="431" y="1476"/>
                    </a:lnTo>
                    <a:lnTo>
                      <a:pt x="435" y="1472"/>
                    </a:lnTo>
                    <a:lnTo>
                      <a:pt x="437" y="1469"/>
                    </a:lnTo>
                    <a:lnTo>
                      <a:pt x="441" y="1463"/>
                    </a:lnTo>
                    <a:lnTo>
                      <a:pt x="445" y="1459"/>
                    </a:lnTo>
                    <a:lnTo>
                      <a:pt x="447" y="1455"/>
                    </a:lnTo>
                    <a:lnTo>
                      <a:pt x="450" y="1450"/>
                    </a:lnTo>
                    <a:lnTo>
                      <a:pt x="454" y="1446"/>
                    </a:lnTo>
                    <a:lnTo>
                      <a:pt x="456" y="1440"/>
                    </a:lnTo>
                    <a:lnTo>
                      <a:pt x="460" y="1436"/>
                    </a:lnTo>
                    <a:lnTo>
                      <a:pt x="462" y="1433"/>
                    </a:lnTo>
                    <a:lnTo>
                      <a:pt x="466" y="1427"/>
                    </a:lnTo>
                    <a:lnTo>
                      <a:pt x="468" y="1423"/>
                    </a:lnTo>
                    <a:lnTo>
                      <a:pt x="471" y="1419"/>
                    </a:lnTo>
                    <a:lnTo>
                      <a:pt x="473" y="1414"/>
                    </a:lnTo>
                    <a:lnTo>
                      <a:pt x="475" y="1410"/>
                    </a:lnTo>
                    <a:lnTo>
                      <a:pt x="479" y="1406"/>
                    </a:lnTo>
                    <a:lnTo>
                      <a:pt x="479" y="1402"/>
                    </a:lnTo>
                    <a:lnTo>
                      <a:pt x="481" y="1396"/>
                    </a:lnTo>
                    <a:lnTo>
                      <a:pt x="485" y="1393"/>
                    </a:lnTo>
                    <a:lnTo>
                      <a:pt x="487" y="1389"/>
                    </a:lnTo>
                    <a:lnTo>
                      <a:pt x="487" y="1383"/>
                    </a:lnTo>
                    <a:lnTo>
                      <a:pt x="490" y="1379"/>
                    </a:lnTo>
                    <a:lnTo>
                      <a:pt x="490" y="1376"/>
                    </a:lnTo>
                    <a:lnTo>
                      <a:pt x="492" y="1372"/>
                    </a:lnTo>
                    <a:lnTo>
                      <a:pt x="494" y="1368"/>
                    </a:lnTo>
                    <a:lnTo>
                      <a:pt x="496" y="1362"/>
                    </a:lnTo>
                    <a:lnTo>
                      <a:pt x="496" y="1358"/>
                    </a:lnTo>
                    <a:lnTo>
                      <a:pt x="498" y="1357"/>
                    </a:lnTo>
                    <a:lnTo>
                      <a:pt x="498" y="1351"/>
                    </a:lnTo>
                    <a:lnTo>
                      <a:pt x="500" y="1347"/>
                    </a:lnTo>
                    <a:lnTo>
                      <a:pt x="500" y="1343"/>
                    </a:lnTo>
                    <a:lnTo>
                      <a:pt x="502" y="1339"/>
                    </a:lnTo>
                    <a:lnTo>
                      <a:pt x="504" y="1336"/>
                    </a:lnTo>
                    <a:lnTo>
                      <a:pt x="504" y="1332"/>
                    </a:lnTo>
                    <a:lnTo>
                      <a:pt x="504" y="1330"/>
                    </a:lnTo>
                    <a:lnTo>
                      <a:pt x="504" y="1326"/>
                    </a:lnTo>
                    <a:lnTo>
                      <a:pt x="506" y="1320"/>
                    </a:lnTo>
                    <a:lnTo>
                      <a:pt x="506" y="1319"/>
                    </a:lnTo>
                    <a:lnTo>
                      <a:pt x="506" y="1315"/>
                    </a:lnTo>
                    <a:lnTo>
                      <a:pt x="506" y="1311"/>
                    </a:lnTo>
                    <a:lnTo>
                      <a:pt x="506" y="1307"/>
                    </a:lnTo>
                    <a:lnTo>
                      <a:pt x="507" y="1305"/>
                    </a:lnTo>
                    <a:lnTo>
                      <a:pt x="507" y="1301"/>
                    </a:lnTo>
                    <a:lnTo>
                      <a:pt x="507" y="1300"/>
                    </a:lnTo>
                    <a:lnTo>
                      <a:pt x="507" y="1292"/>
                    </a:lnTo>
                    <a:lnTo>
                      <a:pt x="509" y="1286"/>
                    </a:lnTo>
                    <a:lnTo>
                      <a:pt x="507" y="1281"/>
                    </a:lnTo>
                    <a:lnTo>
                      <a:pt x="507" y="1277"/>
                    </a:lnTo>
                    <a:lnTo>
                      <a:pt x="506" y="1271"/>
                    </a:lnTo>
                    <a:lnTo>
                      <a:pt x="506" y="1267"/>
                    </a:lnTo>
                    <a:lnTo>
                      <a:pt x="506" y="1262"/>
                    </a:lnTo>
                    <a:lnTo>
                      <a:pt x="506" y="1258"/>
                    </a:lnTo>
                    <a:lnTo>
                      <a:pt x="506" y="1254"/>
                    </a:lnTo>
                    <a:lnTo>
                      <a:pt x="506" y="1250"/>
                    </a:lnTo>
                    <a:lnTo>
                      <a:pt x="504" y="1244"/>
                    </a:lnTo>
                    <a:lnTo>
                      <a:pt x="504" y="1241"/>
                    </a:lnTo>
                    <a:lnTo>
                      <a:pt x="502" y="1239"/>
                    </a:lnTo>
                    <a:lnTo>
                      <a:pt x="504" y="1237"/>
                    </a:lnTo>
                    <a:lnTo>
                      <a:pt x="509" y="1237"/>
                    </a:lnTo>
                    <a:lnTo>
                      <a:pt x="511" y="1235"/>
                    </a:lnTo>
                    <a:lnTo>
                      <a:pt x="517" y="1233"/>
                    </a:lnTo>
                    <a:lnTo>
                      <a:pt x="521" y="1231"/>
                    </a:lnTo>
                    <a:lnTo>
                      <a:pt x="528" y="1231"/>
                    </a:lnTo>
                    <a:lnTo>
                      <a:pt x="530" y="1227"/>
                    </a:lnTo>
                    <a:lnTo>
                      <a:pt x="534" y="1225"/>
                    </a:lnTo>
                    <a:lnTo>
                      <a:pt x="536" y="1224"/>
                    </a:lnTo>
                    <a:lnTo>
                      <a:pt x="540" y="1224"/>
                    </a:lnTo>
                    <a:lnTo>
                      <a:pt x="544" y="1220"/>
                    </a:lnTo>
                    <a:lnTo>
                      <a:pt x="547" y="1218"/>
                    </a:lnTo>
                    <a:lnTo>
                      <a:pt x="551" y="1214"/>
                    </a:lnTo>
                    <a:lnTo>
                      <a:pt x="555" y="1212"/>
                    </a:lnTo>
                    <a:lnTo>
                      <a:pt x="559" y="1210"/>
                    </a:lnTo>
                    <a:lnTo>
                      <a:pt x="563" y="1206"/>
                    </a:lnTo>
                    <a:lnTo>
                      <a:pt x="568" y="1201"/>
                    </a:lnTo>
                    <a:lnTo>
                      <a:pt x="572" y="1199"/>
                    </a:lnTo>
                    <a:lnTo>
                      <a:pt x="576" y="1193"/>
                    </a:lnTo>
                    <a:lnTo>
                      <a:pt x="582" y="1189"/>
                    </a:lnTo>
                    <a:lnTo>
                      <a:pt x="585" y="1186"/>
                    </a:lnTo>
                    <a:lnTo>
                      <a:pt x="591" y="1180"/>
                    </a:lnTo>
                    <a:lnTo>
                      <a:pt x="593" y="1174"/>
                    </a:lnTo>
                    <a:lnTo>
                      <a:pt x="599" y="1168"/>
                    </a:lnTo>
                    <a:lnTo>
                      <a:pt x="604" y="1161"/>
                    </a:lnTo>
                    <a:lnTo>
                      <a:pt x="608" y="1155"/>
                    </a:lnTo>
                    <a:lnTo>
                      <a:pt x="610" y="1151"/>
                    </a:lnTo>
                    <a:lnTo>
                      <a:pt x="612" y="1148"/>
                    </a:lnTo>
                    <a:lnTo>
                      <a:pt x="616" y="1144"/>
                    </a:lnTo>
                    <a:lnTo>
                      <a:pt x="618" y="1142"/>
                    </a:lnTo>
                    <a:lnTo>
                      <a:pt x="620" y="1138"/>
                    </a:lnTo>
                    <a:lnTo>
                      <a:pt x="622" y="1134"/>
                    </a:lnTo>
                    <a:lnTo>
                      <a:pt x="623" y="1130"/>
                    </a:lnTo>
                    <a:lnTo>
                      <a:pt x="627" y="1129"/>
                    </a:lnTo>
                    <a:lnTo>
                      <a:pt x="629" y="1125"/>
                    </a:lnTo>
                    <a:lnTo>
                      <a:pt x="631" y="1119"/>
                    </a:lnTo>
                    <a:lnTo>
                      <a:pt x="635" y="1117"/>
                    </a:lnTo>
                    <a:lnTo>
                      <a:pt x="637" y="1113"/>
                    </a:lnTo>
                    <a:lnTo>
                      <a:pt x="637" y="1110"/>
                    </a:lnTo>
                    <a:lnTo>
                      <a:pt x="641" y="1106"/>
                    </a:lnTo>
                    <a:lnTo>
                      <a:pt x="642" y="1102"/>
                    </a:lnTo>
                    <a:lnTo>
                      <a:pt x="644" y="1098"/>
                    </a:lnTo>
                    <a:lnTo>
                      <a:pt x="648" y="1094"/>
                    </a:lnTo>
                    <a:lnTo>
                      <a:pt x="650" y="1092"/>
                    </a:lnTo>
                    <a:lnTo>
                      <a:pt x="650" y="1089"/>
                    </a:lnTo>
                    <a:lnTo>
                      <a:pt x="654" y="1085"/>
                    </a:lnTo>
                    <a:lnTo>
                      <a:pt x="656" y="1081"/>
                    </a:lnTo>
                    <a:lnTo>
                      <a:pt x="658" y="1079"/>
                    </a:lnTo>
                    <a:lnTo>
                      <a:pt x="660" y="1075"/>
                    </a:lnTo>
                    <a:lnTo>
                      <a:pt x="661" y="1071"/>
                    </a:lnTo>
                    <a:lnTo>
                      <a:pt x="663" y="1068"/>
                    </a:lnTo>
                    <a:lnTo>
                      <a:pt x="665" y="1066"/>
                    </a:lnTo>
                    <a:lnTo>
                      <a:pt x="667" y="1062"/>
                    </a:lnTo>
                    <a:lnTo>
                      <a:pt x="669" y="1056"/>
                    </a:lnTo>
                    <a:lnTo>
                      <a:pt x="673" y="1051"/>
                    </a:lnTo>
                    <a:lnTo>
                      <a:pt x="677" y="1047"/>
                    </a:lnTo>
                    <a:lnTo>
                      <a:pt x="679" y="1041"/>
                    </a:lnTo>
                    <a:lnTo>
                      <a:pt x="682" y="1035"/>
                    </a:lnTo>
                    <a:lnTo>
                      <a:pt x="684" y="1030"/>
                    </a:lnTo>
                    <a:lnTo>
                      <a:pt x="688" y="1026"/>
                    </a:lnTo>
                    <a:lnTo>
                      <a:pt x="688" y="1022"/>
                    </a:lnTo>
                    <a:lnTo>
                      <a:pt x="692" y="1018"/>
                    </a:lnTo>
                    <a:lnTo>
                      <a:pt x="694" y="1014"/>
                    </a:lnTo>
                    <a:lnTo>
                      <a:pt x="696" y="1011"/>
                    </a:lnTo>
                    <a:lnTo>
                      <a:pt x="698" y="1009"/>
                    </a:lnTo>
                    <a:lnTo>
                      <a:pt x="698" y="1007"/>
                    </a:lnTo>
                    <a:lnTo>
                      <a:pt x="694" y="1009"/>
                    </a:lnTo>
                    <a:lnTo>
                      <a:pt x="692" y="1013"/>
                    </a:lnTo>
                    <a:lnTo>
                      <a:pt x="686" y="1016"/>
                    </a:lnTo>
                    <a:lnTo>
                      <a:pt x="682" y="1018"/>
                    </a:lnTo>
                    <a:lnTo>
                      <a:pt x="680" y="1022"/>
                    </a:lnTo>
                    <a:lnTo>
                      <a:pt x="677" y="1024"/>
                    </a:lnTo>
                    <a:lnTo>
                      <a:pt x="673" y="1026"/>
                    </a:lnTo>
                    <a:lnTo>
                      <a:pt x="669" y="1030"/>
                    </a:lnTo>
                    <a:lnTo>
                      <a:pt x="665" y="1032"/>
                    </a:lnTo>
                    <a:lnTo>
                      <a:pt x="661" y="1035"/>
                    </a:lnTo>
                    <a:lnTo>
                      <a:pt x="658" y="1041"/>
                    </a:lnTo>
                    <a:lnTo>
                      <a:pt x="652" y="1043"/>
                    </a:lnTo>
                    <a:lnTo>
                      <a:pt x="648" y="1047"/>
                    </a:lnTo>
                    <a:lnTo>
                      <a:pt x="642" y="1051"/>
                    </a:lnTo>
                    <a:lnTo>
                      <a:pt x="639" y="1054"/>
                    </a:lnTo>
                    <a:lnTo>
                      <a:pt x="633" y="1058"/>
                    </a:lnTo>
                    <a:lnTo>
                      <a:pt x="629" y="1062"/>
                    </a:lnTo>
                    <a:lnTo>
                      <a:pt x="623" y="1066"/>
                    </a:lnTo>
                    <a:lnTo>
                      <a:pt x="618" y="1070"/>
                    </a:lnTo>
                    <a:lnTo>
                      <a:pt x="614" y="1075"/>
                    </a:lnTo>
                    <a:lnTo>
                      <a:pt x="608" y="1079"/>
                    </a:lnTo>
                    <a:lnTo>
                      <a:pt x="603" y="1083"/>
                    </a:lnTo>
                    <a:lnTo>
                      <a:pt x="599" y="1087"/>
                    </a:lnTo>
                    <a:lnTo>
                      <a:pt x="593" y="1090"/>
                    </a:lnTo>
                    <a:lnTo>
                      <a:pt x="587" y="1094"/>
                    </a:lnTo>
                    <a:lnTo>
                      <a:pt x="582" y="1098"/>
                    </a:lnTo>
                    <a:lnTo>
                      <a:pt x="578" y="1104"/>
                    </a:lnTo>
                    <a:lnTo>
                      <a:pt x="572" y="1106"/>
                    </a:lnTo>
                    <a:lnTo>
                      <a:pt x="568" y="1110"/>
                    </a:lnTo>
                    <a:lnTo>
                      <a:pt x="563" y="1113"/>
                    </a:lnTo>
                    <a:lnTo>
                      <a:pt x="559" y="1117"/>
                    </a:lnTo>
                    <a:lnTo>
                      <a:pt x="555" y="1119"/>
                    </a:lnTo>
                    <a:lnTo>
                      <a:pt x="549" y="1123"/>
                    </a:lnTo>
                    <a:lnTo>
                      <a:pt x="547" y="1125"/>
                    </a:lnTo>
                    <a:lnTo>
                      <a:pt x="542" y="1129"/>
                    </a:lnTo>
                    <a:lnTo>
                      <a:pt x="538" y="1130"/>
                    </a:lnTo>
                    <a:lnTo>
                      <a:pt x="534" y="1132"/>
                    </a:lnTo>
                    <a:lnTo>
                      <a:pt x="530" y="1136"/>
                    </a:lnTo>
                    <a:lnTo>
                      <a:pt x="526" y="1138"/>
                    </a:lnTo>
                    <a:lnTo>
                      <a:pt x="523" y="1142"/>
                    </a:lnTo>
                    <a:lnTo>
                      <a:pt x="519" y="1144"/>
                    </a:lnTo>
                    <a:lnTo>
                      <a:pt x="517" y="1146"/>
                    </a:lnTo>
                    <a:lnTo>
                      <a:pt x="515" y="1148"/>
                    </a:lnTo>
                    <a:lnTo>
                      <a:pt x="509" y="1149"/>
                    </a:lnTo>
                    <a:lnTo>
                      <a:pt x="504" y="1155"/>
                    </a:lnTo>
                    <a:lnTo>
                      <a:pt x="500" y="1157"/>
                    </a:lnTo>
                    <a:lnTo>
                      <a:pt x="496" y="1159"/>
                    </a:lnTo>
                    <a:lnTo>
                      <a:pt x="492" y="1161"/>
                    </a:lnTo>
                    <a:lnTo>
                      <a:pt x="490" y="1163"/>
                    </a:lnTo>
                    <a:lnTo>
                      <a:pt x="490" y="1161"/>
                    </a:lnTo>
                    <a:lnTo>
                      <a:pt x="490" y="1159"/>
                    </a:lnTo>
                    <a:lnTo>
                      <a:pt x="488" y="1155"/>
                    </a:lnTo>
                    <a:lnTo>
                      <a:pt x="488" y="1153"/>
                    </a:lnTo>
                    <a:lnTo>
                      <a:pt x="487" y="1149"/>
                    </a:lnTo>
                    <a:lnTo>
                      <a:pt x="487" y="1146"/>
                    </a:lnTo>
                    <a:lnTo>
                      <a:pt x="487" y="1142"/>
                    </a:lnTo>
                    <a:lnTo>
                      <a:pt x="487" y="1138"/>
                    </a:lnTo>
                    <a:lnTo>
                      <a:pt x="487" y="1132"/>
                    </a:lnTo>
                    <a:lnTo>
                      <a:pt x="487" y="1129"/>
                    </a:lnTo>
                    <a:lnTo>
                      <a:pt x="485" y="1123"/>
                    </a:lnTo>
                    <a:lnTo>
                      <a:pt x="485" y="1115"/>
                    </a:lnTo>
                    <a:lnTo>
                      <a:pt x="485" y="1110"/>
                    </a:lnTo>
                    <a:lnTo>
                      <a:pt x="485" y="1104"/>
                    </a:lnTo>
                    <a:lnTo>
                      <a:pt x="485" y="1100"/>
                    </a:lnTo>
                    <a:lnTo>
                      <a:pt x="485" y="1098"/>
                    </a:lnTo>
                    <a:lnTo>
                      <a:pt x="485" y="1094"/>
                    </a:lnTo>
                    <a:lnTo>
                      <a:pt x="485" y="1090"/>
                    </a:lnTo>
                    <a:lnTo>
                      <a:pt x="485" y="1087"/>
                    </a:lnTo>
                    <a:lnTo>
                      <a:pt x="485" y="1085"/>
                    </a:lnTo>
                    <a:lnTo>
                      <a:pt x="485" y="1081"/>
                    </a:lnTo>
                    <a:lnTo>
                      <a:pt x="485" y="1077"/>
                    </a:lnTo>
                    <a:lnTo>
                      <a:pt x="485" y="1073"/>
                    </a:lnTo>
                    <a:lnTo>
                      <a:pt x="485" y="1070"/>
                    </a:lnTo>
                    <a:lnTo>
                      <a:pt x="485" y="1068"/>
                    </a:lnTo>
                    <a:lnTo>
                      <a:pt x="485" y="1064"/>
                    </a:lnTo>
                    <a:lnTo>
                      <a:pt x="485" y="1060"/>
                    </a:lnTo>
                    <a:lnTo>
                      <a:pt x="485" y="1056"/>
                    </a:lnTo>
                    <a:lnTo>
                      <a:pt x="485" y="1052"/>
                    </a:lnTo>
                    <a:lnTo>
                      <a:pt x="487" y="1049"/>
                    </a:lnTo>
                    <a:lnTo>
                      <a:pt x="487" y="1047"/>
                    </a:lnTo>
                    <a:lnTo>
                      <a:pt x="487" y="1041"/>
                    </a:lnTo>
                    <a:lnTo>
                      <a:pt x="487" y="1037"/>
                    </a:lnTo>
                    <a:lnTo>
                      <a:pt x="487" y="1035"/>
                    </a:lnTo>
                    <a:lnTo>
                      <a:pt x="487" y="1032"/>
                    </a:lnTo>
                    <a:lnTo>
                      <a:pt x="488" y="1028"/>
                    </a:lnTo>
                    <a:lnTo>
                      <a:pt x="490" y="1024"/>
                    </a:lnTo>
                    <a:lnTo>
                      <a:pt x="490" y="1022"/>
                    </a:lnTo>
                    <a:lnTo>
                      <a:pt x="490" y="1018"/>
                    </a:lnTo>
                    <a:lnTo>
                      <a:pt x="492" y="1014"/>
                    </a:lnTo>
                    <a:lnTo>
                      <a:pt x="492" y="1011"/>
                    </a:lnTo>
                    <a:lnTo>
                      <a:pt x="492" y="1009"/>
                    </a:lnTo>
                    <a:lnTo>
                      <a:pt x="496" y="1001"/>
                    </a:lnTo>
                    <a:lnTo>
                      <a:pt x="498" y="995"/>
                    </a:lnTo>
                    <a:lnTo>
                      <a:pt x="500" y="992"/>
                    </a:lnTo>
                    <a:lnTo>
                      <a:pt x="500" y="988"/>
                    </a:lnTo>
                    <a:lnTo>
                      <a:pt x="502" y="986"/>
                    </a:lnTo>
                    <a:lnTo>
                      <a:pt x="504" y="982"/>
                    </a:lnTo>
                    <a:lnTo>
                      <a:pt x="506" y="975"/>
                    </a:lnTo>
                    <a:lnTo>
                      <a:pt x="509" y="969"/>
                    </a:lnTo>
                    <a:lnTo>
                      <a:pt x="511" y="963"/>
                    </a:lnTo>
                    <a:lnTo>
                      <a:pt x="515" y="957"/>
                    </a:lnTo>
                    <a:lnTo>
                      <a:pt x="519" y="952"/>
                    </a:lnTo>
                    <a:lnTo>
                      <a:pt x="523" y="946"/>
                    </a:lnTo>
                    <a:lnTo>
                      <a:pt x="525" y="940"/>
                    </a:lnTo>
                    <a:lnTo>
                      <a:pt x="528" y="935"/>
                    </a:lnTo>
                    <a:lnTo>
                      <a:pt x="532" y="927"/>
                    </a:lnTo>
                    <a:lnTo>
                      <a:pt x="536" y="923"/>
                    </a:lnTo>
                    <a:lnTo>
                      <a:pt x="538" y="916"/>
                    </a:lnTo>
                    <a:lnTo>
                      <a:pt x="544" y="910"/>
                    </a:lnTo>
                    <a:lnTo>
                      <a:pt x="547" y="906"/>
                    </a:lnTo>
                    <a:lnTo>
                      <a:pt x="551" y="900"/>
                    </a:lnTo>
                    <a:lnTo>
                      <a:pt x="555" y="895"/>
                    </a:lnTo>
                    <a:lnTo>
                      <a:pt x="557" y="889"/>
                    </a:lnTo>
                    <a:lnTo>
                      <a:pt x="561" y="883"/>
                    </a:lnTo>
                    <a:lnTo>
                      <a:pt x="566" y="878"/>
                    </a:lnTo>
                    <a:lnTo>
                      <a:pt x="568" y="872"/>
                    </a:lnTo>
                    <a:lnTo>
                      <a:pt x="574" y="866"/>
                    </a:lnTo>
                    <a:lnTo>
                      <a:pt x="578" y="862"/>
                    </a:lnTo>
                    <a:lnTo>
                      <a:pt x="582" y="857"/>
                    </a:lnTo>
                    <a:lnTo>
                      <a:pt x="583" y="851"/>
                    </a:lnTo>
                    <a:lnTo>
                      <a:pt x="587" y="847"/>
                    </a:lnTo>
                    <a:lnTo>
                      <a:pt x="591" y="842"/>
                    </a:lnTo>
                    <a:lnTo>
                      <a:pt x="593" y="836"/>
                    </a:lnTo>
                    <a:lnTo>
                      <a:pt x="597" y="830"/>
                    </a:lnTo>
                    <a:lnTo>
                      <a:pt x="601" y="826"/>
                    </a:lnTo>
                    <a:lnTo>
                      <a:pt x="603" y="821"/>
                    </a:lnTo>
                    <a:lnTo>
                      <a:pt x="606" y="815"/>
                    </a:lnTo>
                    <a:lnTo>
                      <a:pt x="608" y="809"/>
                    </a:lnTo>
                    <a:lnTo>
                      <a:pt x="610" y="805"/>
                    </a:lnTo>
                    <a:lnTo>
                      <a:pt x="612" y="800"/>
                    </a:lnTo>
                    <a:lnTo>
                      <a:pt x="616" y="794"/>
                    </a:lnTo>
                    <a:lnTo>
                      <a:pt x="616" y="790"/>
                    </a:lnTo>
                    <a:lnTo>
                      <a:pt x="618" y="785"/>
                    </a:lnTo>
                    <a:lnTo>
                      <a:pt x="620" y="779"/>
                    </a:lnTo>
                    <a:lnTo>
                      <a:pt x="622" y="773"/>
                    </a:lnTo>
                    <a:lnTo>
                      <a:pt x="622" y="769"/>
                    </a:lnTo>
                    <a:lnTo>
                      <a:pt x="623" y="764"/>
                    </a:lnTo>
                    <a:lnTo>
                      <a:pt x="623" y="758"/>
                    </a:lnTo>
                    <a:lnTo>
                      <a:pt x="625" y="754"/>
                    </a:lnTo>
                    <a:lnTo>
                      <a:pt x="625" y="748"/>
                    </a:lnTo>
                    <a:lnTo>
                      <a:pt x="625" y="745"/>
                    </a:lnTo>
                    <a:lnTo>
                      <a:pt x="627" y="739"/>
                    </a:lnTo>
                    <a:lnTo>
                      <a:pt x="629" y="733"/>
                    </a:lnTo>
                    <a:lnTo>
                      <a:pt x="629" y="728"/>
                    </a:lnTo>
                    <a:lnTo>
                      <a:pt x="629" y="722"/>
                    </a:lnTo>
                    <a:lnTo>
                      <a:pt x="629" y="716"/>
                    </a:lnTo>
                    <a:lnTo>
                      <a:pt x="629" y="712"/>
                    </a:lnTo>
                    <a:lnTo>
                      <a:pt x="627" y="707"/>
                    </a:lnTo>
                    <a:lnTo>
                      <a:pt x="627" y="701"/>
                    </a:lnTo>
                    <a:lnTo>
                      <a:pt x="625" y="697"/>
                    </a:lnTo>
                    <a:lnTo>
                      <a:pt x="625" y="691"/>
                    </a:lnTo>
                    <a:lnTo>
                      <a:pt x="625" y="686"/>
                    </a:lnTo>
                    <a:lnTo>
                      <a:pt x="625" y="680"/>
                    </a:lnTo>
                    <a:lnTo>
                      <a:pt x="623" y="676"/>
                    </a:lnTo>
                    <a:lnTo>
                      <a:pt x="623" y="670"/>
                    </a:lnTo>
                    <a:lnTo>
                      <a:pt x="622" y="665"/>
                    </a:lnTo>
                    <a:lnTo>
                      <a:pt x="620" y="659"/>
                    </a:lnTo>
                    <a:lnTo>
                      <a:pt x="620" y="653"/>
                    </a:lnTo>
                    <a:lnTo>
                      <a:pt x="618" y="648"/>
                    </a:lnTo>
                    <a:lnTo>
                      <a:pt x="616" y="644"/>
                    </a:lnTo>
                    <a:lnTo>
                      <a:pt x="616" y="638"/>
                    </a:lnTo>
                    <a:lnTo>
                      <a:pt x="612" y="631"/>
                    </a:lnTo>
                    <a:lnTo>
                      <a:pt x="610" y="627"/>
                    </a:lnTo>
                    <a:lnTo>
                      <a:pt x="608" y="619"/>
                    </a:lnTo>
                    <a:lnTo>
                      <a:pt x="606" y="613"/>
                    </a:lnTo>
                    <a:lnTo>
                      <a:pt x="604" y="608"/>
                    </a:lnTo>
                    <a:lnTo>
                      <a:pt x="603" y="602"/>
                    </a:lnTo>
                    <a:lnTo>
                      <a:pt x="601" y="596"/>
                    </a:lnTo>
                    <a:lnTo>
                      <a:pt x="599" y="591"/>
                    </a:lnTo>
                    <a:lnTo>
                      <a:pt x="595" y="585"/>
                    </a:lnTo>
                    <a:lnTo>
                      <a:pt x="593" y="577"/>
                    </a:lnTo>
                    <a:lnTo>
                      <a:pt x="591" y="572"/>
                    </a:lnTo>
                    <a:lnTo>
                      <a:pt x="589" y="566"/>
                    </a:lnTo>
                    <a:lnTo>
                      <a:pt x="585" y="562"/>
                    </a:lnTo>
                    <a:lnTo>
                      <a:pt x="585" y="556"/>
                    </a:lnTo>
                    <a:lnTo>
                      <a:pt x="582" y="551"/>
                    </a:lnTo>
                    <a:lnTo>
                      <a:pt x="580" y="543"/>
                    </a:lnTo>
                    <a:lnTo>
                      <a:pt x="578" y="537"/>
                    </a:lnTo>
                    <a:lnTo>
                      <a:pt x="574" y="532"/>
                    </a:lnTo>
                    <a:lnTo>
                      <a:pt x="572" y="526"/>
                    </a:lnTo>
                    <a:lnTo>
                      <a:pt x="570" y="520"/>
                    </a:lnTo>
                    <a:lnTo>
                      <a:pt x="568" y="515"/>
                    </a:lnTo>
                    <a:lnTo>
                      <a:pt x="566" y="509"/>
                    </a:lnTo>
                    <a:lnTo>
                      <a:pt x="564" y="503"/>
                    </a:lnTo>
                    <a:lnTo>
                      <a:pt x="563" y="499"/>
                    </a:lnTo>
                    <a:lnTo>
                      <a:pt x="561" y="494"/>
                    </a:lnTo>
                    <a:lnTo>
                      <a:pt x="559" y="488"/>
                    </a:lnTo>
                    <a:lnTo>
                      <a:pt x="557" y="482"/>
                    </a:lnTo>
                    <a:lnTo>
                      <a:pt x="555" y="479"/>
                    </a:lnTo>
                    <a:lnTo>
                      <a:pt x="555" y="473"/>
                    </a:lnTo>
                    <a:lnTo>
                      <a:pt x="555" y="469"/>
                    </a:lnTo>
                    <a:lnTo>
                      <a:pt x="553" y="463"/>
                    </a:lnTo>
                    <a:lnTo>
                      <a:pt x="553" y="458"/>
                    </a:lnTo>
                    <a:lnTo>
                      <a:pt x="551" y="452"/>
                    </a:lnTo>
                    <a:lnTo>
                      <a:pt x="551" y="450"/>
                    </a:lnTo>
                    <a:lnTo>
                      <a:pt x="549" y="444"/>
                    </a:lnTo>
                    <a:lnTo>
                      <a:pt x="549" y="441"/>
                    </a:lnTo>
                    <a:lnTo>
                      <a:pt x="549" y="435"/>
                    </a:lnTo>
                    <a:lnTo>
                      <a:pt x="549" y="431"/>
                    </a:lnTo>
                    <a:lnTo>
                      <a:pt x="549" y="427"/>
                    </a:lnTo>
                    <a:lnTo>
                      <a:pt x="549" y="422"/>
                    </a:lnTo>
                    <a:lnTo>
                      <a:pt x="549" y="420"/>
                    </a:lnTo>
                    <a:lnTo>
                      <a:pt x="549" y="416"/>
                    </a:lnTo>
                    <a:lnTo>
                      <a:pt x="549" y="412"/>
                    </a:lnTo>
                    <a:lnTo>
                      <a:pt x="549" y="408"/>
                    </a:lnTo>
                    <a:lnTo>
                      <a:pt x="549" y="406"/>
                    </a:lnTo>
                    <a:lnTo>
                      <a:pt x="549" y="403"/>
                    </a:lnTo>
                    <a:lnTo>
                      <a:pt x="549" y="397"/>
                    </a:lnTo>
                    <a:lnTo>
                      <a:pt x="551" y="391"/>
                    </a:lnTo>
                    <a:lnTo>
                      <a:pt x="551" y="387"/>
                    </a:lnTo>
                    <a:lnTo>
                      <a:pt x="553" y="384"/>
                    </a:lnTo>
                    <a:lnTo>
                      <a:pt x="553" y="380"/>
                    </a:lnTo>
                    <a:lnTo>
                      <a:pt x="553" y="376"/>
                    </a:lnTo>
                    <a:lnTo>
                      <a:pt x="555" y="376"/>
                    </a:lnTo>
                    <a:lnTo>
                      <a:pt x="553" y="376"/>
                    </a:lnTo>
                    <a:lnTo>
                      <a:pt x="553" y="374"/>
                    </a:lnTo>
                    <a:lnTo>
                      <a:pt x="549" y="372"/>
                    </a:lnTo>
                    <a:lnTo>
                      <a:pt x="549" y="370"/>
                    </a:lnTo>
                    <a:lnTo>
                      <a:pt x="545" y="365"/>
                    </a:lnTo>
                    <a:lnTo>
                      <a:pt x="542" y="363"/>
                    </a:lnTo>
                    <a:lnTo>
                      <a:pt x="540" y="357"/>
                    </a:lnTo>
                    <a:lnTo>
                      <a:pt x="536" y="353"/>
                    </a:lnTo>
                    <a:lnTo>
                      <a:pt x="536" y="349"/>
                    </a:lnTo>
                    <a:lnTo>
                      <a:pt x="534" y="345"/>
                    </a:lnTo>
                    <a:lnTo>
                      <a:pt x="532" y="344"/>
                    </a:lnTo>
                    <a:lnTo>
                      <a:pt x="530" y="340"/>
                    </a:lnTo>
                    <a:lnTo>
                      <a:pt x="528" y="336"/>
                    </a:lnTo>
                    <a:lnTo>
                      <a:pt x="526" y="332"/>
                    </a:lnTo>
                    <a:lnTo>
                      <a:pt x="525" y="330"/>
                    </a:lnTo>
                    <a:lnTo>
                      <a:pt x="525" y="326"/>
                    </a:lnTo>
                    <a:lnTo>
                      <a:pt x="525" y="321"/>
                    </a:lnTo>
                    <a:lnTo>
                      <a:pt x="523" y="319"/>
                    </a:lnTo>
                    <a:lnTo>
                      <a:pt x="523" y="313"/>
                    </a:lnTo>
                    <a:lnTo>
                      <a:pt x="523" y="309"/>
                    </a:lnTo>
                    <a:lnTo>
                      <a:pt x="523" y="306"/>
                    </a:lnTo>
                    <a:lnTo>
                      <a:pt x="523" y="302"/>
                    </a:lnTo>
                    <a:lnTo>
                      <a:pt x="523" y="296"/>
                    </a:lnTo>
                    <a:lnTo>
                      <a:pt x="523" y="292"/>
                    </a:lnTo>
                    <a:lnTo>
                      <a:pt x="523" y="287"/>
                    </a:lnTo>
                    <a:lnTo>
                      <a:pt x="523" y="283"/>
                    </a:lnTo>
                    <a:lnTo>
                      <a:pt x="523" y="279"/>
                    </a:lnTo>
                    <a:lnTo>
                      <a:pt x="525" y="273"/>
                    </a:lnTo>
                    <a:lnTo>
                      <a:pt x="525" y="268"/>
                    </a:lnTo>
                    <a:lnTo>
                      <a:pt x="528" y="264"/>
                    </a:lnTo>
                    <a:lnTo>
                      <a:pt x="528" y="258"/>
                    </a:lnTo>
                    <a:lnTo>
                      <a:pt x="530" y="254"/>
                    </a:lnTo>
                    <a:lnTo>
                      <a:pt x="534" y="249"/>
                    </a:lnTo>
                    <a:lnTo>
                      <a:pt x="534" y="243"/>
                    </a:lnTo>
                    <a:lnTo>
                      <a:pt x="536" y="237"/>
                    </a:lnTo>
                    <a:lnTo>
                      <a:pt x="538" y="231"/>
                    </a:lnTo>
                    <a:lnTo>
                      <a:pt x="542" y="226"/>
                    </a:lnTo>
                    <a:lnTo>
                      <a:pt x="544" y="220"/>
                    </a:lnTo>
                    <a:lnTo>
                      <a:pt x="547" y="216"/>
                    </a:lnTo>
                    <a:lnTo>
                      <a:pt x="549" y="211"/>
                    </a:lnTo>
                    <a:lnTo>
                      <a:pt x="551" y="205"/>
                    </a:lnTo>
                    <a:lnTo>
                      <a:pt x="553" y="199"/>
                    </a:lnTo>
                    <a:lnTo>
                      <a:pt x="555" y="193"/>
                    </a:lnTo>
                    <a:lnTo>
                      <a:pt x="559" y="188"/>
                    </a:lnTo>
                    <a:lnTo>
                      <a:pt x="561" y="182"/>
                    </a:lnTo>
                    <a:lnTo>
                      <a:pt x="564" y="178"/>
                    </a:lnTo>
                    <a:lnTo>
                      <a:pt x="566" y="173"/>
                    </a:lnTo>
                    <a:lnTo>
                      <a:pt x="570" y="167"/>
                    </a:lnTo>
                    <a:lnTo>
                      <a:pt x="572" y="161"/>
                    </a:lnTo>
                    <a:lnTo>
                      <a:pt x="574" y="155"/>
                    </a:lnTo>
                    <a:lnTo>
                      <a:pt x="578" y="150"/>
                    </a:lnTo>
                    <a:lnTo>
                      <a:pt x="580" y="144"/>
                    </a:lnTo>
                    <a:lnTo>
                      <a:pt x="582" y="138"/>
                    </a:lnTo>
                    <a:lnTo>
                      <a:pt x="585" y="133"/>
                    </a:lnTo>
                    <a:lnTo>
                      <a:pt x="587" y="125"/>
                    </a:lnTo>
                    <a:lnTo>
                      <a:pt x="591" y="121"/>
                    </a:lnTo>
                    <a:lnTo>
                      <a:pt x="591" y="116"/>
                    </a:lnTo>
                    <a:lnTo>
                      <a:pt x="593" y="110"/>
                    </a:lnTo>
                    <a:lnTo>
                      <a:pt x="595" y="104"/>
                    </a:lnTo>
                    <a:lnTo>
                      <a:pt x="597" y="98"/>
                    </a:lnTo>
                    <a:lnTo>
                      <a:pt x="599" y="93"/>
                    </a:lnTo>
                    <a:lnTo>
                      <a:pt x="599" y="87"/>
                    </a:lnTo>
                    <a:lnTo>
                      <a:pt x="601" y="81"/>
                    </a:lnTo>
                    <a:lnTo>
                      <a:pt x="603" y="76"/>
                    </a:lnTo>
                    <a:lnTo>
                      <a:pt x="603" y="72"/>
                    </a:lnTo>
                    <a:lnTo>
                      <a:pt x="604" y="66"/>
                    </a:lnTo>
                    <a:lnTo>
                      <a:pt x="604" y="60"/>
                    </a:lnTo>
                    <a:lnTo>
                      <a:pt x="606" y="55"/>
                    </a:lnTo>
                    <a:lnTo>
                      <a:pt x="606" y="49"/>
                    </a:lnTo>
                    <a:lnTo>
                      <a:pt x="608" y="47"/>
                    </a:lnTo>
                    <a:lnTo>
                      <a:pt x="608" y="41"/>
                    </a:lnTo>
                    <a:lnTo>
                      <a:pt x="610" y="38"/>
                    </a:lnTo>
                    <a:lnTo>
                      <a:pt x="610" y="34"/>
                    </a:lnTo>
                    <a:lnTo>
                      <a:pt x="610" y="30"/>
                    </a:lnTo>
                    <a:lnTo>
                      <a:pt x="610" y="26"/>
                    </a:lnTo>
                    <a:lnTo>
                      <a:pt x="612" y="22"/>
                    </a:lnTo>
                    <a:lnTo>
                      <a:pt x="612" y="19"/>
                    </a:lnTo>
                    <a:lnTo>
                      <a:pt x="612" y="15"/>
                    </a:lnTo>
                    <a:lnTo>
                      <a:pt x="612" y="13"/>
                    </a:lnTo>
                    <a:lnTo>
                      <a:pt x="612" y="11"/>
                    </a:lnTo>
                    <a:lnTo>
                      <a:pt x="612" y="5"/>
                    </a:lnTo>
                    <a:lnTo>
                      <a:pt x="614" y="3"/>
                    </a:lnTo>
                    <a:lnTo>
                      <a:pt x="614" y="0"/>
                    </a:lnTo>
                    <a:lnTo>
                      <a:pt x="625" y="26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36" name="Freeform 155"/>
              <p:cNvSpPr>
                <a:spLocks/>
              </p:cNvSpPr>
              <p:nvPr/>
            </p:nvSpPr>
            <p:spPr bwMode="auto">
              <a:xfrm>
                <a:off x="946" y="2787"/>
                <a:ext cx="271" cy="575"/>
              </a:xfrm>
              <a:custGeom>
                <a:avLst/>
                <a:gdLst>
                  <a:gd name="T0" fmla="*/ 5 w 542"/>
                  <a:gd name="T1" fmla="*/ 1 h 1149"/>
                  <a:gd name="T2" fmla="*/ 6 w 542"/>
                  <a:gd name="T3" fmla="*/ 1 h 1149"/>
                  <a:gd name="T4" fmla="*/ 7 w 542"/>
                  <a:gd name="T5" fmla="*/ 0 h 1149"/>
                  <a:gd name="T6" fmla="*/ 8 w 542"/>
                  <a:gd name="T7" fmla="*/ 1 h 1149"/>
                  <a:gd name="T8" fmla="*/ 7 w 542"/>
                  <a:gd name="T9" fmla="*/ 1 h 1149"/>
                  <a:gd name="T10" fmla="*/ 6 w 542"/>
                  <a:gd name="T11" fmla="*/ 2 h 1149"/>
                  <a:gd name="T12" fmla="*/ 5 w 542"/>
                  <a:gd name="T13" fmla="*/ 3 h 1149"/>
                  <a:gd name="T14" fmla="*/ 4 w 542"/>
                  <a:gd name="T15" fmla="*/ 3 h 1149"/>
                  <a:gd name="T16" fmla="*/ 4 w 542"/>
                  <a:gd name="T17" fmla="*/ 4 h 1149"/>
                  <a:gd name="T18" fmla="*/ 3 w 542"/>
                  <a:gd name="T19" fmla="*/ 5 h 1149"/>
                  <a:gd name="T20" fmla="*/ 3 w 542"/>
                  <a:gd name="T21" fmla="*/ 6 h 1149"/>
                  <a:gd name="T22" fmla="*/ 4 w 542"/>
                  <a:gd name="T23" fmla="*/ 5 h 1149"/>
                  <a:gd name="T24" fmla="*/ 5 w 542"/>
                  <a:gd name="T25" fmla="*/ 5 h 1149"/>
                  <a:gd name="T26" fmla="*/ 6 w 542"/>
                  <a:gd name="T27" fmla="*/ 5 h 1149"/>
                  <a:gd name="T28" fmla="*/ 6 w 542"/>
                  <a:gd name="T29" fmla="*/ 5 h 1149"/>
                  <a:gd name="T30" fmla="*/ 7 w 542"/>
                  <a:gd name="T31" fmla="*/ 4 h 1149"/>
                  <a:gd name="T32" fmla="*/ 8 w 542"/>
                  <a:gd name="T33" fmla="*/ 4 h 1149"/>
                  <a:gd name="T34" fmla="*/ 7 w 542"/>
                  <a:gd name="T35" fmla="*/ 5 h 1149"/>
                  <a:gd name="T36" fmla="*/ 6 w 542"/>
                  <a:gd name="T37" fmla="*/ 6 h 1149"/>
                  <a:gd name="T38" fmla="*/ 5 w 542"/>
                  <a:gd name="T39" fmla="*/ 6 h 1149"/>
                  <a:gd name="T40" fmla="*/ 4 w 542"/>
                  <a:gd name="T41" fmla="*/ 7 h 1149"/>
                  <a:gd name="T42" fmla="*/ 4 w 542"/>
                  <a:gd name="T43" fmla="*/ 7 h 1149"/>
                  <a:gd name="T44" fmla="*/ 3 w 542"/>
                  <a:gd name="T45" fmla="*/ 8 h 1149"/>
                  <a:gd name="T46" fmla="*/ 2 w 542"/>
                  <a:gd name="T47" fmla="*/ 8 h 1149"/>
                  <a:gd name="T48" fmla="*/ 2 w 542"/>
                  <a:gd name="T49" fmla="*/ 9 h 1149"/>
                  <a:gd name="T50" fmla="*/ 1 w 542"/>
                  <a:gd name="T51" fmla="*/ 10 h 1149"/>
                  <a:gd name="T52" fmla="*/ 1 w 542"/>
                  <a:gd name="T53" fmla="*/ 11 h 1149"/>
                  <a:gd name="T54" fmla="*/ 1 w 542"/>
                  <a:gd name="T55" fmla="*/ 12 h 1149"/>
                  <a:gd name="T56" fmla="*/ 1 w 542"/>
                  <a:gd name="T57" fmla="*/ 12 h 1149"/>
                  <a:gd name="T58" fmla="*/ 2 w 542"/>
                  <a:gd name="T59" fmla="*/ 12 h 1149"/>
                  <a:gd name="T60" fmla="*/ 3 w 542"/>
                  <a:gd name="T61" fmla="*/ 12 h 1149"/>
                  <a:gd name="T62" fmla="*/ 4 w 542"/>
                  <a:gd name="T63" fmla="*/ 11 h 1149"/>
                  <a:gd name="T64" fmla="*/ 5 w 542"/>
                  <a:gd name="T65" fmla="*/ 11 h 1149"/>
                  <a:gd name="T66" fmla="*/ 6 w 542"/>
                  <a:gd name="T67" fmla="*/ 10 h 1149"/>
                  <a:gd name="T68" fmla="*/ 8 w 542"/>
                  <a:gd name="T69" fmla="*/ 11 h 1149"/>
                  <a:gd name="T70" fmla="*/ 7 w 542"/>
                  <a:gd name="T71" fmla="*/ 12 h 1149"/>
                  <a:gd name="T72" fmla="*/ 6 w 542"/>
                  <a:gd name="T73" fmla="*/ 13 h 1149"/>
                  <a:gd name="T74" fmla="*/ 5 w 542"/>
                  <a:gd name="T75" fmla="*/ 13 h 1149"/>
                  <a:gd name="T76" fmla="*/ 4 w 542"/>
                  <a:gd name="T77" fmla="*/ 14 h 1149"/>
                  <a:gd name="T78" fmla="*/ 2 w 542"/>
                  <a:gd name="T79" fmla="*/ 14 h 1149"/>
                  <a:gd name="T80" fmla="*/ 2 w 542"/>
                  <a:gd name="T81" fmla="*/ 14 h 1149"/>
                  <a:gd name="T82" fmla="*/ 1 w 542"/>
                  <a:gd name="T83" fmla="*/ 14 h 1149"/>
                  <a:gd name="T84" fmla="*/ 1 w 542"/>
                  <a:gd name="T85" fmla="*/ 15 h 1149"/>
                  <a:gd name="T86" fmla="*/ 1 w 542"/>
                  <a:gd name="T87" fmla="*/ 16 h 1149"/>
                  <a:gd name="T88" fmla="*/ 1 w 542"/>
                  <a:gd name="T89" fmla="*/ 17 h 1149"/>
                  <a:gd name="T90" fmla="*/ 2 w 542"/>
                  <a:gd name="T91" fmla="*/ 17 h 1149"/>
                  <a:gd name="T92" fmla="*/ 3 w 542"/>
                  <a:gd name="T93" fmla="*/ 17 h 1149"/>
                  <a:gd name="T94" fmla="*/ 4 w 542"/>
                  <a:gd name="T95" fmla="*/ 17 h 1149"/>
                  <a:gd name="T96" fmla="*/ 1 w 542"/>
                  <a:gd name="T97" fmla="*/ 18 h 1149"/>
                  <a:gd name="T98" fmla="*/ 1 w 542"/>
                  <a:gd name="T99" fmla="*/ 17 h 1149"/>
                  <a:gd name="T100" fmla="*/ 0 w 542"/>
                  <a:gd name="T101" fmla="*/ 16 h 1149"/>
                  <a:gd name="T102" fmla="*/ 1 w 542"/>
                  <a:gd name="T103" fmla="*/ 15 h 1149"/>
                  <a:gd name="T104" fmla="*/ 1 w 542"/>
                  <a:gd name="T105" fmla="*/ 13 h 1149"/>
                  <a:gd name="T106" fmla="*/ 1 w 542"/>
                  <a:gd name="T107" fmla="*/ 12 h 1149"/>
                  <a:gd name="T108" fmla="*/ 1 w 542"/>
                  <a:gd name="T109" fmla="*/ 10 h 1149"/>
                  <a:gd name="T110" fmla="*/ 1 w 542"/>
                  <a:gd name="T111" fmla="*/ 8 h 1149"/>
                  <a:gd name="T112" fmla="*/ 2 w 542"/>
                  <a:gd name="T113" fmla="*/ 6 h 1149"/>
                  <a:gd name="T114" fmla="*/ 3 w 542"/>
                  <a:gd name="T115" fmla="*/ 5 h 1149"/>
                  <a:gd name="T116" fmla="*/ 3 w 542"/>
                  <a:gd name="T117" fmla="*/ 3 h 1149"/>
                  <a:gd name="T118" fmla="*/ 4 w 542"/>
                  <a:gd name="T119" fmla="*/ 2 h 1149"/>
                  <a:gd name="T120" fmla="*/ 4 w 542"/>
                  <a:gd name="T121" fmla="*/ 2 h 114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42"/>
                  <a:gd name="T184" fmla="*/ 0 h 1149"/>
                  <a:gd name="T185" fmla="*/ 542 w 542"/>
                  <a:gd name="T186" fmla="*/ 1149 h 114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42" h="1149">
                    <a:moveTo>
                      <a:pt x="307" y="66"/>
                    </a:moveTo>
                    <a:lnTo>
                      <a:pt x="308" y="64"/>
                    </a:lnTo>
                    <a:lnTo>
                      <a:pt x="310" y="64"/>
                    </a:lnTo>
                    <a:lnTo>
                      <a:pt x="310" y="62"/>
                    </a:lnTo>
                    <a:lnTo>
                      <a:pt x="314" y="60"/>
                    </a:lnTo>
                    <a:lnTo>
                      <a:pt x="316" y="60"/>
                    </a:lnTo>
                    <a:lnTo>
                      <a:pt x="320" y="58"/>
                    </a:lnTo>
                    <a:lnTo>
                      <a:pt x="324" y="57"/>
                    </a:lnTo>
                    <a:lnTo>
                      <a:pt x="327" y="55"/>
                    </a:lnTo>
                    <a:lnTo>
                      <a:pt x="329" y="53"/>
                    </a:lnTo>
                    <a:lnTo>
                      <a:pt x="335" y="51"/>
                    </a:lnTo>
                    <a:lnTo>
                      <a:pt x="339" y="49"/>
                    </a:lnTo>
                    <a:lnTo>
                      <a:pt x="345" y="47"/>
                    </a:lnTo>
                    <a:lnTo>
                      <a:pt x="350" y="45"/>
                    </a:lnTo>
                    <a:lnTo>
                      <a:pt x="354" y="43"/>
                    </a:lnTo>
                    <a:lnTo>
                      <a:pt x="360" y="41"/>
                    </a:lnTo>
                    <a:lnTo>
                      <a:pt x="365" y="38"/>
                    </a:lnTo>
                    <a:lnTo>
                      <a:pt x="371" y="36"/>
                    </a:lnTo>
                    <a:lnTo>
                      <a:pt x="377" y="34"/>
                    </a:lnTo>
                    <a:lnTo>
                      <a:pt x="383" y="30"/>
                    </a:lnTo>
                    <a:lnTo>
                      <a:pt x="388" y="28"/>
                    </a:lnTo>
                    <a:lnTo>
                      <a:pt x="394" y="26"/>
                    </a:lnTo>
                    <a:lnTo>
                      <a:pt x="402" y="26"/>
                    </a:lnTo>
                    <a:lnTo>
                      <a:pt x="407" y="22"/>
                    </a:lnTo>
                    <a:lnTo>
                      <a:pt x="411" y="20"/>
                    </a:lnTo>
                    <a:lnTo>
                      <a:pt x="417" y="17"/>
                    </a:lnTo>
                    <a:lnTo>
                      <a:pt x="424" y="17"/>
                    </a:lnTo>
                    <a:lnTo>
                      <a:pt x="430" y="15"/>
                    </a:lnTo>
                    <a:lnTo>
                      <a:pt x="436" y="11"/>
                    </a:lnTo>
                    <a:lnTo>
                      <a:pt x="442" y="11"/>
                    </a:lnTo>
                    <a:lnTo>
                      <a:pt x="447" y="9"/>
                    </a:lnTo>
                    <a:lnTo>
                      <a:pt x="453" y="7"/>
                    </a:lnTo>
                    <a:lnTo>
                      <a:pt x="457" y="7"/>
                    </a:lnTo>
                    <a:lnTo>
                      <a:pt x="461" y="5"/>
                    </a:lnTo>
                    <a:lnTo>
                      <a:pt x="466" y="3"/>
                    </a:lnTo>
                    <a:lnTo>
                      <a:pt x="472" y="3"/>
                    </a:lnTo>
                    <a:lnTo>
                      <a:pt x="476" y="1"/>
                    </a:lnTo>
                    <a:lnTo>
                      <a:pt x="481" y="1"/>
                    </a:lnTo>
                    <a:lnTo>
                      <a:pt x="485" y="1"/>
                    </a:lnTo>
                    <a:lnTo>
                      <a:pt x="489" y="1"/>
                    </a:lnTo>
                    <a:lnTo>
                      <a:pt x="493" y="0"/>
                    </a:lnTo>
                    <a:lnTo>
                      <a:pt x="497" y="0"/>
                    </a:lnTo>
                    <a:lnTo>
                      <a:pt x="500" y="0"/>
                    </a:lnTo>
                    <a:lnTo>
                      <a:pt x="504" y="0"/>
                    </a:lnTo>
                    <a:lnTo>
                      <a:pt x="508" y="0"/>
                    </a:lnTo>
                    <a:lnTo>
                      <a:pt x="512" y="0"/>
                    </a:lnTo>
                    <a:lnTo>
                      <a:pt x="516" y="0"/>
                    </a:lnTo>
                    <a:lnTo>
                      <a:pt x="519" y="0"/>
                    </a:lnTo>
                    <a:lnTo>
                      <a:pt x="523" y="0"/>
                    </a:lnTo>
                    <a:lnTo>
                      <a:pt x="529" y="0"/>
                    </a:lnTo>
                    <a:lnTo>
                      <a:pt x="533" y="1"/>
                    </a:lnTo>
                    <a:lnTo>
                      <a:pt x="537" y="1"/>
                    </a:lnTo>
                    <a:lnTo>
                      <a:pt x="538" y="1"/>
                    </a:lnTo>
                    <a:lnTo>
                      <a:pt x="537" y="1"/>
                    </a:lnTo>
                    <a:lnTo>
                      <a:pt x="535" y="3"/>
                    </a:lnTo>
                    <a:lnTo>
                      <a:pt x="531" y="7"/>
                    </a:lnTo>
                    <a:lnTo>
                      <a:pt x="527" y="13"/>
                    </a:lnTo>
                    <a:lnTo>
                      <a:pt x="523" y="15"/>
                    </a:lnTo>
                    <a:lnTo>
                      <a:pt x="519" y="19"/>
                    </a:lnTo>
                    <a:lnTo>
                      <a:pt x="516" y="22"/>
                    </a:lnTo>
                    <a:lnTo>
                      <a:pt x="512" y="26"/>
                    </a:lnTo>
                    <a:lnTo>
                      <a:pt x="508" y="30"/>
                    </a:lnTo>
                    <a:lnTo>
                      <a:pt x="504" y="34"/>
                    </a:lnTo>
                    <a:lnTo>
                      <a:pt x="499" y="38"/>
                    </a:lnTo>
                    <a:lnTo>
                      <a:pt x="495" y="41"/>
                    </a:lnTo>
                    <a:lnTo>
                      <a:pt x="489" y="47"/>
                    </a:lnTo>
                    <a:lnTo>
                      <a:pt x="485" y="51"/>
                    </a:lnTo>
                    <a:lnTo>
                      <a:pt x="480" y="55"/>
                    </a:lnTo>
                    <a:lnTo>
                      <a:pt x="474" y="60"/>
                    </a:lnTo>
                    <a:lnTo>
                      <a:pt x="468" y="64"/>
                    </a:lnTo>
                    <a:lnTo>
                      <a:pt x="462" y="68"/>
                    </a:lnTo>
                    <a:lnTo>
                      <a:pt x="457" y="74"/>
                    </a:lnTo>
                    <a:lnTo>
                      <a:pt x="453" y="79"/>
                    </a:lnTo>
                    <a:lnTo>
                      <a:pt x="445" y="83"/>
                    </a:lnTo>
                    <a:lnTo>
                      <a:pt x="440" y="89"/>
                    </a:lnTo>
                    <a:lnTo>
                      <a:pt x="434" y="93"/>
                    </a:lnTo>
                    <a:lnTo>
                      <a:pt x="428" y="96"/>
                    </a:lnTo>
                    <a:lnTo>
                      <a:pt x="423" y="100"/>
                    </a:lnTo>
                    <a:lnTo>
                      <a:pt x="417" y="104"/>
                    </a:lnTo>
                    <a:lnTo>
                      <a:pt x="411" y="110"/>
                    </a:lnTo>
                    <a:lnTo>
                      <a:pt x="407" y="112"/>
                    </a:lnTo>
                    <a:lnTo>
                      <a:pt x="402" y="115"/>
                    </a:lnTo>
                    <a:lnTo>
                      <a:pt x="394" y="119"/>
                    </a:lnTo>
                    <a:lnTo>
                      <a:pt x="390" y="123"/>
                    </a:lnTo>
                    <a:lnTo>
                      <a:pt x="384" y="125"/>
                    </a:lnTo>
                    <a:lnTo>
                      <a:pt x="379" y="127"/>
                    </a:lnTo>
                    <a:lnTo>
                      <a:pt x="373" y="131"/>
                    </a:lnTo>
                    <a:lnTo>
                      <a:pt x="369" y="133"/>
                    </a:lnTo>
                    <a:lnTo>
                      <a:pt x="364" y="136"/>
                    </a:lnTo>
                    <a:lnTo>
                      <a:pt x="360" y="136"/>
                    </a:lnTo>
                    <a:lnTo>
                      <a:pt x="354" y="140"/>
                    </a:lnTo>
                    <a:lnTo>
                      <a:pt x="350" y="140"/>
                    </a:lnTo>
                    <a:lnTo>
                      <a:pt x="346" y="142"/>
                    </a:lnTo>
                    <a:lnTo>
                      <a:pt x="341" y="144"/>
                    </a:lnTo>
                    <a:lnTo>
                      <a:pt x="337" y="146"/>
                    </a:lnTo>
                    <a:lnTo>
                      <a:pt x="333" y="148"/>
                    </a:lnTo>
                    <a:lnTo>
                      <a:pt x="329" y="150"/>
                    </a:lnTo>
                    <a:lnTo>
                      <a:pt x="326" y="150"/>
                    </a:lnTo>
                    <a:lnTo>
                      <a:pt x="322" y="150"/>
                    </a:lnTo>
                    <a:lnTo>
                      <a:pt x="320" y="152"/>
                    </a:lnTo>
                    <a:lnTo>
                      <a:pt x="316" y="153"/>
                    </a:lnTo>
                    <a:lnTo>
                      <a:pt x="310" y="153"/>
                    </a:lnTo>
                    <a:lnTo>
                      <a:pt x="307" y="155"/>
                    </a:lnTo>
                    <a:lnTo>
                      <a:pt x="303" y="155"/>
                    </a:lnTo>
                    <a:lnTo>
                      <a:pt x="301" y="155"/>
                    </a:lnTo>
                    <a:lnTo>
                      <a:pt x="299" y="155"/>
                    </a:lnTo>
                    <a:lnTo>
                      <a:pt x="299" y="157"/>
                    </a:lnTo>
                    <a:lnTo>
                      <a:pt x="297" y="157"/>
                    </a:lnTo>
                    <a:lnTo>
                      <a:pt x="297" y="159"/>
                    </a:lnTo>
                    <a:lnTo>
                      <a:pt x="295" y="161"/>
                    </a:lnTo>
                    <a:lnTo>
                      <a:pt x="295" y="165"/>
                    </a:lnTo>
                    <a:lnTo>
                      <a:pt x="291" y="171"/>
                    </a:lnTo>
                    <a:lnTo>
                      <a:pt x="289" y="174"/>
                    </a:lnTo>
                    <a:lnTo>
                      <a:pt x="289" y="176"/>
                    </a:lnTo>
                    <a:lnTo>
                      <a:pt x="286" y="180"/>
                    </a:lnTo>
                    <a:lnTo>
                      <a:pt x="286" y="184"/>
                    </a:lnTo>
                    <a:lnTo>
                      <a:pt x="284" y="186"/>
                    </a:lnTo>
                    <a:lnTo>
                      <a:pt x="284" y="190"/>
                    </a:lnTo>
                    <a:lnTo>
                      <a:pt x="282" y="193"/>
                    </a:lnTo>
                    <a:lnTo>
                      <a:pt x="280" y="197"/>
                    </a:lnTo>
                    <a:lnTo>
                      <a:pt x="278" y="199"/>
                    </a:lnTo>
                    <a:lnTo>
                      <a:pt x="276" y="203"/>
                    </a:lnTo>
                    <a:lnTo>
                      <a:pt x="276" y="209"/>
                    </a:lnTo>
                    <a:lnTo>
                      <a:pt x="272" y="212"/>
                    </a:lnTo>
                    <a:lnTo>
                      <a:pt x="272" y="216"/>
                    </a:lnTo>
                    <a:lnTo>
                      <a:pt x="270" y="218"/>
                    </a:lnTo>
                    <a:lnTo>
                      <a:pt x="269" y="224"/>
                    </a:lnTo>
                    <a:lnTo>
                      <a:pt x="267" y="228"/>
                    </a:lnTo>
                    <a:lnTo>
                      <a:pt x="265" y="231"/>
                    </a:lnTo>
                    <a:lnTo>
                      <a:pt x="263" y="235"/>
                    </a:lnTo>
                    <a:lnTo>
                      <a:pt x="263" y="241"/>
                    </a:lnTo>
                    <a:lnTo>
                      <a:pt x="259" y="245"/>
                    </a:lnTo>
                    <a:lnTo>
                      <a:pt x="259" y="249"/>
                    </a:lnTo>
                    <a:lnTo>
                      <a:pt x="257" y="252"/>
                    </a:lnTo>
                    <a:lnTo>
                      <a:pt x="255" y="256"/>
                    </a:lnTo>
                    <a:lnTo>
                      <a:pt x="253" y="260"/>
                    </a:lnTo>
                    <a:lnTo>
                      <a:pt x="251" y="264"/>
                    </a:lnTo>
                    <a:lnTo>
                      <a:pt x="251" y="268"/>
                    </a:lnTo>
                    <a:lnTo>
                      <a:pt x="250" y="271"/>
                    </a:lnTo>
                    <a:lnTo>
                      <a:pt x="248" y="275"/>
                    </a:lnTo>
                    <a:lnTo>
                      <a:pt x="248" y="279"/>
                    </a:lnTo>
                    <a:lnTo>
                      <a:pt x="246" y="281"/>
                    </a:lnTo>
                    <a:lnTo>
                      <a:pt x="244" y="285"/>
                    </a:lnTo>
                    <a:lnTo>
                      <a:pt x="244" y="290"/>
                    </a:lnTo>
                    <a:lnTo>
                      <a:pt x="244" y="292"/>
                    </a:lnTo>
                    <a:lnTo>
                      <a:pt x="240" y="298"/>
                    </a:lnTo>
                    <a:lnTo>
                      <a:pt x="238" y="306"/>
                    </a:lnTo>
                    <a:lnTo>
                      <a:pt x="238" y="309"/>
                    </a:lnTo>
                    <a:lnTo>
                      <a:pt x="234" y="313"/>
                    </a:lnTo>
                    <a:lnTo>
                      <a:pt x="234" y="317"/>
                    </a:lnTo>
                    <a:lnTo>
                      <a:pt x="234" y="323"/>
                    </a:lnTo>
                    <a:lnTo>
                      <a:pt x="232" y="325"/>
                    </a:lnTo>
                    <a:lnTo>
                      <a:pt x="232" y="326"/>
                    </a:lnTo>
                    <a:lnTo>
                      <a:pt x="232" y="328"/>
                    </a:lnTo>
                    <a:lnTo>
                      <a:pt x="234" y="328"/>
                    </a:lnTo>
                    <a:lnTo>
                      <a:pt x="238" y="326"/>
                    </a:lnTo>
                    <a:lnTo>
                      <a:pt x="244" y="325"/>
                    </a:lnTo>
                    <a:lnTo>
                      <a:pt x="248" y="325"/>
                    </a:lnTo>
                    <a:lnTo>
                      <a:pt x="251" y="325"/>
                    </a:lnTo>
                    <a:lnTo>
                      <a:pt x="253" y="323"/>
                    </a:lnTo>
                    <a:lnTo>
                      <a:pt x="259" y="323"/>
                    </a:lnTo>
                    <a:lnTo>
                      <a:pt x="263" y="321"/>
                    </a:lnTo>
                    <a:lnTo>
                      <a:pt x="267" y="319"/>
                    </a:lnTo>
                    <a:lnTo>
                      <a:pt x="272" y="319"/>
                    </a:lnTo>
                    <a:lnTo>
                      <a:pt x="278" y="317"/>
                    </a:lnTo>
                    <a:lnTo>
                      <a:pt x="284" y="317"/>
                    </a:lnTo>
                    <a:lnTo>
                      <a:pt x="289" y="315"/>
                    </a:lnTo>
                    <a:lnTo>
                      <a:pt x="295" y="313"/>
                    </a:lnTo>
                    <a:lnTo>
                      <a:pt x="301" y="311"/>
                    </a:lnTo>
                    <a:lnTo>
                      <a:pt x="307" y="311"/>
                    </a:lnTo>
                    <a:lnTo>
                      <a:pt x="312" y="309"/>
                    </a:lnTo>
                    <a:lnTo>
                      <a:pt x="316" y="307"/>
                    </a:lnTo>
                    <a:lnTo>
                      <a:pt x="320" y="307"/>
                    </a:lnTo>
                    <a:lnTo>
                      <a:pt x="322" y="306"/>
                    </a:lnTo>
                    <a:lnTo>
                      <a:pt x="326" y="306"/>
                    </a:lnTo>
                    <a:lnTo>
                      <a:pt x="329" y="304"/>
                    </a:lnTo>
                    <a:lnTo>
                      <a:pt x="333" y="304"/>
                    </a:lnTo>
                    <a:lnTo>
                      <a:pt x="335" y="302"/>
                    </a:lnTo>
                    <a:lnTo>
                      <a:pt x="339" y="302"/>
                    </a:lnTo>
                    <a:lnTo>
                      <a:pt x="343" y="300"/>
                    </a:lnTo>
                    <a:lnTo>
                      <a:pt x="346" y="300"/>
                    </a:lnTo>
                    <a:lnTo>
                      <a:pt x="350" y="298"/>
                    </a:lnTo>
                    <a:lnTo>
                      <a:pt x="354" y="298"/>
                    </a:lnTo>
                    <a:lnTo>
                      <a:pt x="358" y="296"/>
                    </a:lnTo>
                    <a:lnTo>
                      <a:pt x="360" y="294"/>
                    </a:lnTo>
                    <a:lnTo>
                      <a:pt x="364" y="294"/>
                    </a:lnTo>
                    <a:lnTo>
                      <a:pt x="367" y="292"/>
                    </a:lnTo>
                    <a:lnTo>
                      <a:pt x="371" y="292"/>
                    </a:lnTo>
                    <a:lnTo>
                      <a:pt x="375" y="290"/>
                    </a:lnTo>
                    <a:lnTo>
                      <a:pt x="379" y="290"/>
                    </a:lnTo>
                    <a:lnTo>
                      <a:pt x="383" y="290"/>
                    </a:lnTo>
                    <a:lnTo>
                      <a:pt x="386" y="287"/>
                    </a:lnTo>
                    <a:lnTo>
                      <a:pt x="390" y="287"/>
                    </a:lnTo>
                    <a:lnTo>
                      <a:pt x="392" y="285"/>
                    </a:lnTo>
                    <a:lnTo>
                      <a:pt x="396" y="283"/>
                    </a:lnTo>
                    <a:lnTo>
                      <a:pt x="400" y="281"/>
                    </a:lnTo>
                    <a:lnTo>
                      <a:pt x="403" y="281"/>
                    </a:lnTo>
                    <a:lnTo>
                      <a:pt x="407" y="279"/>
                    </a:lnTo>
                    <a:lnTo>
                      <a:pt x="411" y="279"/>
                    </a:lnTo>
                    <a:lnTo>
                      <a:pt x="415" y="275"/>
                    </a:lnTo>
                    <a:lnTo>
                      <a:pt x="417" y="275"/>
                    </a:lnTo>
                    <a:lnTo>
                      <a:pt x="421" y="273"/>
                    </a:lnTo>
                    <a:lnTo>
                      <a:pt x="426" y="273"/>
                    </a:lnTo>
                    <a:lnTo>
                      <a:pt x="428" y="271"/>
                    </a:lnTo>
                    <a:lnTo>
                      <a:pt x="432" y="269"/>
                    </a:lnTo>
                    <a:lnTo>
                      <a:pt x="436" y="268"/>
                    </a:lnTo>
                    <a:lnTo>
                      <a:pt x="440" y="268"/>
                    </a:lnTo>
                    <a:lnTo>
                      <a:pt x="442" y="266"/>
                    </a:lnTo>
                    <a:lnTo>
                      <a:pt x="445" y="266"/>
                    </a:lnTo>
                    <a:lnTo>
                      <a:pt x="449" y="264"/>
                    </a:lnTo>
                    <a:lnTo>
                      <a:pt x="453" y="262"/>
                    </a:lnTo>
                    <a:lnTo>
                      <a:pt x="455" y="260"/>
                    </a:lnTo>
                    <a:lnTo>
                      <a:pt x="459" y="260"/>
                    </a:lnTo>
                    <a:lnTo>
                      <a:pt x="462" y="258"/>
                    </a:lnTo>
                    <a:lnTo>
                      <a:pt x="466" y="256"/>
                    </a:lnTo>
                    <a:lnTo>
                      <a:pt x="468" y="254"/>
                    </a:lnTo>
                    <a:lnTo>
                      <a:pt x="472" y="254"/>
                    </a:lnTo>
                    <a:lnTo>
                      <a:pt x="476" y="252"/>
                    </a:lnTo>
                    <a:lnTo>
                      <a:pt x="480" y="250"/>
                    </a:lnTo>
                    <a:lnTo>
                      <a:pt x="485" y="249"/>
                    </a:lnTo>
                    <a:lnTo>
                      <a:pt x="491" y="247"/>
                    </a:lnTo>
                    <a:lnTo>
                      <a:pt x="497" y="245"/>
                    </a:lnTo>
                    <a:lnTo>
                      <a:pt x="502" y="243"/>
                    </a:lnTo>
                    <a:lnTo>
                      <a:pt x="506" y="239"/>
                    </a:lnTo>
                    <a:lnTo>
                      <a:pt x="512" y="237"/>
                    </a:lnTo>
                    <a:lnTo>
                      <a:pt x="516" y="235"/>
                    </a:lnTo>
                    <a:lnTo>
                      <a:pt x="521" y="233"/>
                    </a:lnTo>
                    <a:lnTo>
                      <a:pt x="523" y="231"/>
                    </a:lnTo>
                    <a:lnTo>
                      <a:pt x="529" y="231"/>
                    </a:lnTo>
                    <a:lnTo>
                      <a:pt x="531" y="230"/>
                    </a:lnTo>
                    <a:lnTo>
                      <a:pt x="535" y="228"/>
                    </a:lnTo>
                    <a:lnTo>
                      <a:pt x="537" y="228"/>
                    </a:lnTo>
                    <a:lnTo>
                      <a:pt x="538" y="228"/>
                    </a:lnTo>
                    <a:lnTo>
                      <a:pt x="540" y="224"/>
                    </a:lnTo>
                    <a:lnTo>
                      <a:pt x="542" y="224"/>
                    </a:lnTo>
                    <a:lnTo>
                      <a:pt x="540" y="226"/>
                    </a:lnTo>
                    <a:lnTo>
                      <a:pt x="537" y="230"/>
                    </a:lnTo>
                    <a:lnTo>
                      <a:pt x="535" y="231"/>
                    </a:lnTo>
                    <a:lnTo>
                      <a:pt x="533" y="233"/>
                    </a:lnTo>
                    <a:lnTo>
                      <a:pt x="529" y="237"/>
                    </a:lnTo>
                    <a:lnTo>
                      <a:pt x="527" y="241"/>
                    </a:lnTo>
                    <a:lnTo>
                      <a:pt x="521" y="245"/>
                    </a:lnTo>
                    <a:lnTo>
                      <a:pt x="518" y="249"/>
                    </a:lnTo>
                    <a:lnTo>
                      <a:pt x="512" y="252"/>
                    </a:lnTo>
                    <a:lnTo>
                      <a:pt x="508" y="258"/>
                    </a:lnTo>
                    <a:lnTo>
                      <a:pt x="502" y="264"/>
                    </a:lnTo>
                    <a:lnTo>
                      <a:pt x="497" y="268"/>
                    </a:lnTo>
                    <a:lnTo>
                      <a:pt x="491" y="275"/>
                    </a:lnTo>
                    <a:lnTo>
                      <a:pt x="485" y="281"/>
                    </a:lnTo>
                    <a:lnTo>
                      <a:pt x="481" y="283"/>
                    </a:lnTo>
                    <a:lnTo>
                      <a:pt x="478" y="287"/>
                    </a:lnTo>
                    <a:lnTo>
                      <a:pt x="474" y="290"/>
                    </a:lnTo>
                    <a:lnTo>
                      <a:pt x="470" y="292"/>
                    </a:lnTo>
                    <a:lnTo>
                      <a:pt x="466" y="294"/>
                    </a:lnTo>
                    <a:lnTo>
                      <a:pt x="462" y="298"/>
                    </a:lnTo>
                    <a:lnTo>
                      <a:pt x="459" y="302"/>
                    </a:lnTo>
                    <a:lnTo>
                      <a:pt x="455" y="306"/>
                    </a:lnTo>
                    <a:lnTo>
                      <a:pt x="453" y="309"/>
                    </a:lnTo>
                    <a:lnTo>
                      <a:pt x="447" y="311"/>
                    </a:lnTo>
                    <a:lnTo>
                      <a:pt x="443" y="315"/>
                    </a:lnTo>
                    <a:lnTo>
                      <a:pt x="440" y="319"/>
                    </a:lnTo>
                    <a:lnTo>
                      <a:pt x="436" y="323"/>
                    </a:lnTo>
                    <a:lnTo>
                      <a:pt x="434" y="325"/>
                    </a:lnTo>
                    <a:lnTo>
                      <a:pt x="428" y="328"/>
                    </a:lnTo>
                    <a:lnTo>
                      <a:pt x="426" y="332"/>
                    </a:lnTo>
                    <a:lnTo>
                      <a:pt x="421" y="336"/>
                    </a:lnTo>
                    <a:lnTo>
                      <a:pt x="417" y="338"/>
                    </a:lnTo>
                    <a:lnTo>
                      <a:pt x="411" y="342"/>
                    </a:lnTo>
                    <a:lnTo>
                      <a:pt x="409" y="345"/>
                    </a:lnTo>
                    <a:lnTo>
                      <a:pt x="403" y="349"/>
                    </a:lnTo>
                    <a:lnTo>
                      <a:pt x="402" y="353"/>
                    </a:lnTo>
                    <a:lnTo>
                      <a:pt x="396" y="355"/>
                    </a:lnTo>
                    <a:lnTo>
                      <a:pt x="392" y="359"/>
                    </a:lnTo>
                    <a:lnTo>
                      <a:pt x="386" y="363"/>
                    </a:lnTo>
                    <a:lnTo>
                      <a:pt x="384" y="366"/>
                    </a:lnTo>
                    <a:lnTo>
                      <a:pt x="379" y="368"/>
                    </a:lnTo>
                    <a:lnTo>
                      <a:pt x="375" y="372"/>
                    </a:lnTo>
                    <a:lnTo>
                      <a:pt x="371" y="374"/>
                    </a:lnTo>
                    <a:lnTo>
                      <a:pt x="367" y="378"/>
                    </a:lnTo>
                    <a:lnTo>
                      <a:pt x="362" y="382"/>
                    </a:lnTo>
                    <a:lnTo>
                      <a:pt x="358" y="385"/>
                    </a:lnTo>
                    <a:lnTo>
                      <a:pt x="354" y="387"/>
                    </a:lnTo>
                    <a:lnTo>
                      <a:pt x="350" y="389"/>
                    </a:lnTo>
                    <a:lnTo>
                      <a:pt x="345" y="393"/>
                    </a:lnTo>
                    <a:lnTo>
                      <a:pt x="341" y="395"/>
                    </a:lnTo>
                    <a:lnTo>
                      <a:pt x="337" y="399"/>
                    </a:lnTo>
                    <a:lnTo>
                      <a:pt x="333" y="401"/>
                    </a:lnTo>
                    <a:lnTo>
                      <a:pt x="327" y="402"/>
                    </a:lnTo>
                    <a:lnTo>
                      <a:pt x="326" y="406"/>
                    </a:lnTo>
                    <a:lnTo>
                      <a:pt x="320" y="408"/>
                    </a:lnTo>
                    <a:lnTo>
                      <a:pt x="316" y="410"/>
                    </a:lnTo>
                    <a:lnTo>
                      <a:pt x="310" y="412"/>
                    </a:lnTo>
                    <a:lnTo>
                      <a:pt x="308" y="416"/>
                    </a:lnTo>
                    <a:lnTo>
                      <a:pt x="305" y="418"/>
                    </a:lnTo>
                    <a:lnTo>
                      <a:pt x="301" y="420"/>
                    </a:lnTo>
                    <a:lnTo>
                      <a:pt x="295" y="421"/>
                    </a:lnTo>
                    <a:lnTo>
                      <a:pt x="291" y="425"/>
                    </a:lnTo>
                    <a:lnTo>
                      <a:pt x="288" y="427"/>
                    </a:lnTo>
                    <a:lnTo>
                      <a:pt x="284" y="429"/>
                    </a:lnTo>
                    <a:lnTo>
                      <a:pt x="280" y="431"/>
                    </a:lnTo>
                    <a:lnTo>
                      <a:pt x="276" y="433"/>
                    </a:lnTo>
                    <a:lnTo>
                      <a:pt x="272" y="435"/>
                    </a:lnTo>
                    <a:lnTo>
                      <a:pt x="269" y="437"/>
                    </a:lnTo>
                    <a:lnTo>
                      <a:pt x="265" y="439"/>
                    </a:lnTo>
                    <a:lnTo>
                      <a:pt x="263" y="440"/>
                    </a:lnTo>
                    <a:lnTo>
                      <a:pt x="259" y="442"/>
                    </a:lnTo>
                    <a:lnTo>
                      <a:pt x="253" y="444"/>
                    </a:lnTo>
                    <a:lnTo>
                      <a:pt x="251" y="444"/>
                    </a:lnTo>
                    <a:lnTo>
                      <a:pt x="248" y="448"/>
                    </a:lnTo>
                    <a:lnTo>
                      <a:pt x="244" y="448"/>
                    </a:lnTo>
                    <a:lnTo>
                      <a:pt x="240" y="450"/>
                    </a:lnTo>
                    <a:lnTo>
                      <a:pt x="238" y="452"/>
                    </a:lnTo>
                    <a:lnTo>
                      <a:pt x="234" y="454"/>
                    </a:lnTo>
                    <a:lnTo>
                      <a:pt x="232" y="454"/>
                    </a:lnTo>
                    <a:lnTo>
                      <a:pt x="229" y="456"/>
                    </a:lnTo>
                    <a:lnTo>
                      <a:pt x="225" y="456"/>
                    </a:lnTo>
                    <a:lnTo>
                      <a:pt x="221" y="458"/>
                    </a:lnTo>
                    <a:lnTo>
                      <a:pt x="217" y="461"/>
                    </a:lnTo>
                    <a:lnTo>
                      <a:pt x="211" y="463"/>
                    </a:lnTo>
                    <a:lnTo>
                      <a:pt x="208" y="463"/>
                    </a:lnTo>
                    <a:lnTo>
                      <a:pt x="202" y="467"/>
                    </a:lnTo>
                    <a:lnTo>
                      <a:pt x="198" y="467"/>
                    </a:lnTo>
                    <a:lnTo>
                      <a:pt x="194" y="469"/>
                    </a:lnTo>
                    <a:lnTo>
                      <a:pt x="191" y="471"/>
                    </a:lnTo>
                    <a:lnTo>
                      <a:pt x="189" y="473"/>
                    </a:lnTo>
                    <a:lnTo>
                      <a:pt x="185" y="473"/>
                    </a:lnTo>
                    <a:lnTo>
                      <a:pt x="183" y="475"/>
                    </a:lnTo>
                    <a:lnTo>
                      <a:pt x="181" y="475"/>
                    </a:lnTo>
                    <a:lnTo>
                      <a:pt x="181" y="477"/>
                    </a:lnTo>
                    <a:lnTo>
                      <a:pt x="179" y="477"/>
                    </a:lnTo>
                    <a:lnTo>
                      <a:pt x="177" y="478"/>
                    </a:lnTo>
                    <a:lnTo>
                      <a:pt x="175" y="482"/>
                    </a:lnTo>
                    <a:lnTo>
                      <a:pt x="175" y="486"/>
                    </a:lnTo>
                    <a:lnTo>
                      <a:pt x="172" y="490"/>
                    </a:lnTo>
                    <a:lnTo>
                      <a:pt x="172" y="492"/>
                    </a:lnTo>
                    <a:lnTo>
                      <a:pt x="170" y="496"/>
                    </a:lnTo>
                    <a:lnTo>
                      <a:pt x="168" y="499"/>
                    </a:lnTo>
                    <a:lnTo>
                      <a:pt x="166" y="503"/>
                    </a:lnTo>
                    <a:lnTo>
                      <a:pt x="164" y="507"/>
                    </a:lnTo>
                    <a:lnTo>
                      <a:pt x="164" y="513"/>
                    </a:lnTo>
                    <a:lnTo>
                      <a:pt x="162" y="516"/>
                    </a:lnTo>
                    <a:lnTo>
                      <a:pt x="158" y="520"/>
                    </a:lnTo>
                    <a:lnTo>
                      <a:pt x="156" y="526"/>
                    </a:lnTo>
                    <a:lnTo>
                      <a:pt x="153" y="532"/>
                    </a:lnTo>
                    <a:lnTo>
                      <a:pt x="153" y="537"/>
                    </a:lnTo>
                    <a:lnTo>
                      <a:pt x="149" y="543"/>
                    </a:lnTo>
                    <a:lnTo>
                      <a:pt x="147" y="549"/>
                    </a:lnTo>
                    <a:lnTo>
                      <a:pt x="145" y="555"/>
                    </a:lnTo>
                    <a:lnTo>
                      <a:pt x="143" y="560"/>
                    </a:lnTo>
                    <a:lnTo>
                      <a:pt x="139" y="564"/>
                    </a:lnTo>
                    <a:lnTo>
                      <a:pt x="137" y="572"/>
                    </a:lnTo>
                    <a:lnTo>
                      <a:pt x="135" y="575"/>
                    </a:lnTo>
                    <a:lnTo>
                      <a:pt x="135" y="577"/>
                    </a:lnTo>
                    <a:lnTo>
                      <a:pt x="134" y="581"/>
                    </a:lnTo>
                    <a:lnTo>
                      <a:pt x="134" y="585"/>
                    </a:lnTo>
                    <a:lnTo>
                      <a:pt x="132" y="587"/>
                    </a:lnTo>
                    <a:lnTo>
                      <a:pt x="132" y="591"/>
                    </a:lnTo>
                    <a:lnTo>
                      <a:pt x="128" y="594"/>
                    </a:lnTo>
                    <a:lnTo>
                      <a:pt x="128" y="596"/>
                    </a:lnTo>
                    <a:lnTo>
                      <a:pt x="128" y="600"/>
                    </a:lnTo>
                    <a:lnTo>
                      <a:pt x="126" y="604"/>
                    </a:lnTo>
                    <a:lnTo>
                      <a:pt x="124" y="608"/>
                    </a:lnTo>
                    <a:lnTo>
                      <a:pt x="124" y="612"/>
                    </a:lnTo>
                    <a:lnTo>
                      <a:pt x="120" y="615"/>
                    </a:lnTo>
                    <a:lnTo>
                      <a:pt x="118" y="623"/>
                    </a:lnTo>
                    <a:lnTo>
                      <a:pt x="118" y="625"/>
                    </a:lnTo>
                    <a:lnTo>
                      <a:pt x="118" y="631"/>
                    </a:lnTo>
                    <a:lnTo>
                      <a:pt x="116" y="632"/>
                    </a:lnTo>
                    <a:lnTo>
                      <a:pt x="115" y="636"/>
                    </a:lnTo>
                    <a:lnTo>
                      <a:pt x="113" y="640"/>
                    </a:lnTo>
                    <a:lnTo>
                      <a:pt x="113" y="648"/>
                    </a:lnTo>
                    <a:lnTo>
                      <a:pt x="109" y="651"/>
                    </a:lnTo>
                    <a:lnTo>
                      <a:pt x="109" y="655"/>
                    </a:lnTo>
                    <a:lnTo>
                      <a:pt x="109" y="657"/>
                    </a:lnTo>
                    <a:lnTo>
                      <a:pt x="109" y="661"/>
                    </a:lnTo>
                    <a:lnTo>
                      <a:pt x="107" y="667"/>
                    </a:lnTo>
                    <a:lnTo>
                      <a:pt x="105" y="672"/>
                    </a:lnTo>
                    <a:lnTo>
                      <a:pt x="103" y="678"/>
                    </a:lnTo>
                    <a:lnTo>
                      <a:pt x="103" y="684"/>
                    </a:lnTo>
                    <a:lnTo>
                      <a:pt x="103" y="689"/>
                    </a:lnTo>
                    <a:lnTo>
                      <a:pt x="101" y="695"/>
                    </a:lnTo>
                    <a:lnTo>
                      <a:pt x="101" y="699"/>
                    </a:lnTo>
                    <a:lnTo>
                      <a:pt x="101" y="705"/>
                    </a:lnTo>
                    <a:lnTo>
                      <a:pt x="99" y="708"/>
                    </a:lnTo>
                    <a:lnTo>
                      <a:pt x="99" y="714"/>
                    </a:lnTo>
                    <a:lnTo>
                      <a:pt x="99" y="718"/>
                    </a:lnTo>
                    <a:lnTo>
                      <a:pt x="99" y="722"/>
                    </a:lnTo>
                    <a:lnTo>
                      <a:pt x="99" y="726"/>
                    </a:lnTo>
                    <a:lnTo>
                      <a:pt x="97" y="729"/>
                    </a:lnTo>
                    <a:lnTo>
                      <a:pt x="97" y="733"/>
                    </a:lnTo>
                    <a:lnTo>
                      <a:pt x="97" y="737"/>
                    </a:lnTo>
                    <a:lnTo>
                      <a:pt x="97" y="741"/>
                    </a:lnTo>
                    <a:lnTo>
                      <a:pt x="97" y="745"/>
                    </a:lnTo>
                    <a:lnTo>
                      <a:pt x="97" y="746"/>
                    </a:lnTo>
                    <a:lnTo>
                      <a:pt x="97" y="748"/>
                    </a:lnTo>
                    <a:lnTo>
                      <a:pt x="99" y="748"/>
                    </a:lnTo>
                    <a:lnTo>
                      <a:pt x="101" y="750"/>
                    </a:lnTo>
                    <a:lnTo>
                      <a:pt x="107" y="750"/>
                    </a:lnTo>
                    <a:lnTo>
                      <a:pt x="113" y="750"/>
                    </a:lnTo>
                    <a:lnTo>
                      <a:pt x="115" y="750"/>
                    </a:lnTo>
                    <a:lnTo>
                      <a:pt x="118" y="750"/>
                    </a:lnTo>
                    <a:lnTo>
                      <a:pt x="122" y="750"/>
                    </a:lnTo>
                    <a:lnTo>
                      <a:pt x="126" y="750"/>
                    </a:lnTo>
                    <a:lnTo>
                      <a:pt x="132" y="750"/>
                    </a:lnTo>
                    <a:lnTo>
                      <a:pt x="135" y="750"/>
                    </a:lnTo>
                    <a:lnTo>
                      <a:pt x="139" y="750"/>
                    </a:lnTo>
                    <a:lnTo>
                      <a:pt x="145" y="750"/>
                    </a:lnTo>
                    <a:lnTo>
                      <a:pt x="151" y="750"/>
                    </a:lnTo>
                    <a:lnTo>
                      <a:pt x="156" y="748"/>
                    </a:lnTo>
                    <a:lnTo>
                      <a:pt x="160" y="748"/>
                    </a:lnTo>
                    <a:lnTo>
                      <a:pt x="162" y="746"/>
                    </a:lnTo>
                    <a:lnTo>
                      <a:pt x="166" y="746"/>
                    </a:lnTo>
                    <a:lnTo>
                      <a:pt x="170" y="746"/>
                    </a:lnTo>
                    <a:lnTo>
                      <a:pt x="172" y="746"/>
                    </a:lnTo>
                    <a:lnTo>
                      <a:pt x="177" y="746"/>
                    </a:lnTo>
                    <a:lnTo>
                      <a:pt x="181" y="745"/>
                    </a:lnTo>
                    <a:lnTo>
                      <a:pt x="183" y="745"/>
                    </a:lnTo>
                    <a:lnTo>
                      <a:pt x="187" y="745"/>
                    </a:lnTo>
                    <a:lnTo>
                      <a:pt x="191" y="743"/>
                    </a:lnTo>
                    <a:lnTo>
                      <a:pt x="194" y="741"/>
                    </a:lnTo>
                    <a:lnTo>
                      <a:pt x="198" y="741"/>
                    </a:lnTo>
                    <a:lnTo>
                      <a:pt x="202" y="741"/>
                    </a:lnTo>
                    <a:lnTo>
                      <a:pt x="206" y="739"/>
                    </a:lnTo>
                    <a:lnTo>
                      <a:pt x="210" y="739"/>
                    </a:lnTo>
                    <a:lnTo>
                      <a:pt x="215" y="739"/>
                    </a:lnTo>
                    <a:lnTo>
                      <a:pt x="219" y="737"/>
                    </a:lnTo>
                    <a:lnTo>
                      <a:pt x="225" y="735"/>
                    </a:lnTo>
                    <a:lnTo>
                      <a:pt x="227" y="733"/>
                    </a:lnTo>
                    <a:lnTo>
                      <a:pt x="232" y="733"/>
                    </a:lnTo>
                    <a:lnTo>
                      <a:pt x="236" y="731"/>
                    </a:lnTo>
                    <a:lnTo>
                      <a:pt x="242" y="729"/>
                    </a:lnTo>
                    <a:lnTo>
                      <a:pt x="246" y="727"/>
                    </a:lnTo>
                    <a:lnTo>
                      <a:pt x="251" y="727"/>
                    </a:lnTo>
                    <a:lnTo>
                      <a:pt x="257" y="726"/>
                    </a:lnTo>
                    <a:lnTo>
                      <a:pt x="261" y="724"/>
                    </a:lnTo>
                    <a:lnTo>
                      <a:pt x="265" y="722"/>
                    </a:lnTo>
                    <a:lnTo>
                      <a:pt x="270" y="720"/>
                    </a:lnTo>
                    <a:lnTo>
                      <a:pt x="276" y="718"/>
                    </a:lnTo>
                    <a:lnTo>
                      <a:pt x="280" y="716"/>
                    </a:lnTo>
                    <a:lnTo>
                      <a:pt x="286" y="714"/>
                    </a:lnTo>
                    <a:lnTo>
                      <a:pt x="291" y="712"/>
                    </a:lnTo>
                    <a:lnTo>
                      <a:pt x="295" y="710"/>
                    </a:lnTo>
                    <a:lnTo>
                      <a:pt x="301" y="708"/>
                    </a:lnTo>
                    <a:lnTo>
                      <a:pt x="305" y="707"/>
                    </a:lnTo>
                    <a:lnTo>
                      <a:pt x="310" y="703"/>
                    </a:lnTo>
                    <a:lnTo>
                      <a:pt x="316" y="701"/>
                    </a:lnTo>
                    <a:lnTo>
                      <a:pt x="322" y="697"/>
                    </a:lnTo>
                    <a:lnTo>
                      <a:pt x="327" y="695"/>
                    </a:lnTo>
                    <a:lnTo>
                      <a:pt x="331" y="695"/>
                    </a:lnTo>
                    <a:lnTo>
                      <a:pt x="337" y="691"/>
                    </a:lnTo>
                    <a:lnTo>
                      <a:pt x="341" y="689"/>
                    </a:lnTo>
                    <a:lnTo>
                      <a:pt x="346" y="688"/>
                    </a:lnTo>
                    <a:lnTo>
                      <a:pt x="352" y="684"/>
                    </a:lnTo>
                    <a:lnTo>
                      <a:pt x="356" y="682"/>
                    </a:lnTo>
                    <a:lnTo>
                      <a:pt x="362" y="680"/>
                    </a:lnTo>
                    <a:lnTo>
                      <a:pt x="367" y="676"/>
                    </a:lnTo>
                    <a:lnTo>
                      <a:pt x="371" y="676"/>
                    </a:lnTo>
                    <a:lnTo>
                      <a:pt x="377" y="672"/>
                    </a:lnTo>
                    <a:lnTo>
                      <a:pt x="381" y="670"/>
                    </a:lnTo>
                    <a:lnTo>
                      <a:pt x="386" y="669"/>
                    </a:lnTo>
                    <a:lnTo>
                      <a:pt x="390" y="665"/>
                    </a:lnTo>
                    <a:lnTo>
                      <a:pt x="396" y="663"/>
                    </a:lnTo>
                    <a:lnTo>
                      <a:pt x="400" y="661"/>
                    </a:lnTo>
                    <a:lnTo>
                      <a:pt x="403" y="657"/>
                    </a:lnTo>
                    <a:lnTo>
                      <a:pt x="409" y="657"/>
                    </a:lnTo>
                    <a:lnTo>
                      <a:pt x="413" y="653"/>
                    </a:lnTo>
                    <a:lnTo>
                      <a:pt x="417" y="651"/>
                    </a:lnTo>
                    <a:lnTo>
                      <a:pt x="421" y="650"/>
                    </a:lnTo>
                    <a:lnTo>
                      <a:pt x="426" y="646"/>
                    </a:lnTo>
                    <a:lnTo>
                      <a:pt x="428" y="644"/>
                    </a:lnTo>
                    <a:lnTo>
                      <a:pt x="434" y="642"/>
                    </a:lnTo>
                    <a:lnTo>
                      <a:pt x="436" y="640"/>
                    </a:lnTo>
                    <a:lnTo>
                      <a:pt x="442" y="638"/>
                    </a:lnTo>
                    <a:lnTo>
                      <a:pt x="445" y="636"/>
                    </a:lnTo>
                    <a:lnTo>
                      <a:pt x="447" y="634"/>
                    </a:lnTo>
                    <a:lnTo>
                      <a:pt x="451" y="632"/>
                    </a:lnTo>
                    <a:lnTo>
                      <a:pt x="455" y="631"/>
                    </a:lnTo>
                    <a:lnTo>
                      <a:pt x="461" y="627"/>
                    </a:lnTo>
                    <a:lnTo>
                      <a:pt x="466" y="625"/>
                    </a:lnTo>
                    <a:lnTo>
                      <a:pt x="472" y="621"/>
                    </a:lnTo>
                    <a:lnTo>
                      <a:pt x="476" y="619"/>
                    </a:lnTo>
                    <a:lnTo>
                      <a:pt x="480" y="615"/>
                    </a:lnTo>
                    <a:lnTo>
                      <a:pt x="483" y="615"/>
                    </a:lnTo>
                    <a:lnTo>
                      <a:pt x="487" y="613"/>
                    </a:lnTo>
                    <a:lnTo>
                      <a:pt x="491" y="612"/>
                    </a:lnTo>
                    <a:lnTo>
                      <a:pt x="514" y="688"/>
                    </a:lnTo>
                    <a:lnTo>
                      <a:pt x="512" y="688"/>
                    </a:lnTo>
                    <a:lnTo>
                      <a:pt x="508" y="693"/>
                    </a:lnTo>
                    <a:lnTo>
                      <a:pt x="504" y="693"/>
                    </a:lnTo>
                    <a:lnTo>
                      <a:pt x="502" y="697"/>
                    </a:lnTo>
                    <a:lnTo>
                      <a:pt x="499" y="701"/>
                    </a:lnTo>
                    <a:lnTo>
                      <a:pt x="495" y="705"/>
                    </a:lnTo>
                    <a:lnTo>
                      <a:pt x="489" y="708"/>
                    </a:lnTo>
                    <a:lnTo>
                      <a:pt x="485" y="712"/>
                    </a:lnTo>
                    <a:lnTo>
                      <a:pt x="480" y="718"/>
                    </a:lnTo>
                    <a:lnTo>
                      <a:pt x="474" y="724"/>
                    </a:lnTo>
                    <a:lnTo>
                      <a:pt x="470" y="726"/>
                    </a:lnTo>
                    <a:lnTo>
                      <a:pt x="466" y="727"/>
                    </a:lnTo>
                    <a:lnTo>
                      <a:pt x="462" y="731"/>
                    </a:lnTo>
                    <a:lnTo>
                      <a:pt x="461" y="733"/>
                    </a:lnTo>
                    <a:lnTo>
                      <a:pt x="457" y="737"/>
                    </a:lnTo>
                    <a:lnTo>
                      <a:pt x="453" y="741"/>
                    </a:lnTo>
                    <a:lnTo>
                      <a:pt x="449" y="743"/>
                    </a:lnTo>
                    <a:lnTo>
                      <a:pt x="445" y="746"/>
                    </a:lnTo>
                    <a:lnTo>
                      <a:pt x="442" y="750"/>
                    </a:lnTo>
                    <a:lnTo>
                      <a:pt x="438" y="752"/>
                    </a:lnTo>
                    <a:lnTo>
                      <a:pt x="434" y="756"/>
                    </a:lnTo>
                    <a:lnTo>
                      <a:pt x="428" y="758"/>
                    </a:lnTo>
                    <a:lnTo>
                      <a:pt x="424" y="762"/>
                    </a:lnTo>
                    <a:lnTo>
                      <a:pt x="421" y="764"/>
                    </a:lnTo>
                    <a:lnTo>
                      <a:pt x="417" y="769"/>
                    </a:lnTo>
                    <a:lnTo>
                      <a:pt x="411" y="771"/>
                    </a:lnTo>
                    <a:lnTo>
                      <a:pt x="407" y="775"/>
                    </a:lnTo>
                    <a:lnTo>
                      <a:pt x="403" y="777"/>
                    </a:lnTo>
                    <a:lnTo>
                      <a:pt x="398" y="781"/>
                    </a:lnTo>
                    <a:lnTo>
                      <a:pt x="394" y="784"/>
                    </a:lnTo>
                    <a:lnTo>
                      <a:pt x="390" y="788"/>
                    </a:lnTo>
                    <a:lnTo>
                      <a:pt x="384" y="790"/>
                    </a:lnTo>
                    <a:lnTo>
                      <a:pt x="379" y="794"/>
                    </a:lnTo>
                    <a:lnTo>
                      <a:pt x="377" y="798"/>
                    </a:lnTo>
                    <a:lnTo>
                      <a:pt x="371" y="802"/>
                    </a:lnTo>
                    <a:lnTo>
                      <a:pt x="365" y="803"/>
                    </a:lnTo>
                    <a:lnTo>
                      <a:pt x="360" y="807"/>
                    </a:lnTo>
                    <a:lnTo>
                      <a:pt x="356" y="809"/>
                    </a:lnTo>
                    <a:lnTo>
                      <a:pt x="350" y="813"/>
                    </a:lnTo>
                    <a:lnTo>
                      <a:pt x="346" y="815"/>
                    </a:lnTo>
                    <a:lnTo>
                      <a:pt x="341" y="819"/>
                    </a:lnTo>
                    <a:lnTo>
                      <a:pt x="335" y="822"/>
                    </a:lnTo>
                    <a:lnTo>
                      <a:pt x="329" y="824"/>
                    </a:lnTo>
                    <a:lnTo>
                      <a:pt x="326" y="826"/>
                    </a:lnTo>
                    <a:lnTo>
                      <a:pt x="320" y="830"/>
                    </a:lnTo>
                    <a:lnTo>
                      <a:pt x="316" y="834"/>
                    </a:lnTo>
                    <a:lnTo>
                      <a:pt x="310" y="836"/>
                    </a:lnTo>
                    <a:lnTo>
                      <a:pt x="305" y="838"/>
                    </a:lnTo>
                    <a:lnTo>
                      <a:pt x="301" y="840"/>
                    </a:lnTo>
                    <a:lnTo>
                      <a:pt x="295" y="843"/>
                    </a:lnTo>
                    <a:lnTo>
                      <a:pt x="289" y="845"/>
                    </a:lnTo>
                    <a:lnTo>
                      <a:pt x="284" y="847"/>
                    </a:lnTo>
                    <a:lnTo>
                      <a:pt x="278" y="849"/>
                    </a:lnTo>
                    <a:lnTo>
                      <a:pt x="274" y="851"/>
                    </a:lnTo>
                    <a:lnTo>
                      <a:pt x="267" y="853"/>
                    </a:lnTo>
                    <a:lnTo>
                      <a:pt x="263" y="855"/>
                    </a:lnTo>
                    <a:lnTo>
                      <a:pt x="257" y="857"/>
                    </a:lnTo>
                    <a:lnTo>
                      <a:pt x="251" y="859"/>
                    </a:lnTo>
                    <a:lnTo>
                      <a:pt x="248" y="860"/>
                    </a:lnTo>
                    <a:lnTo>
                      <a:pt x="242" y="862"/>
                    </a:lnTo>
                    <a:lnTo>
                      <a:pt x="236" y="864"/>
                    </a:lnTo>
                    <a:lnTo>
                      <a:pt x="232" y="866"/>
                    </a:lnTo>
                    <a:lnTo>
                      <a:pt x="227" y="866"/>
                    </a:lnTo>
                    <a:lnTo>
                      <a:pt x="221" y="868"/>
                    </a:lnTo>
                    <a:lnTo>
                      <a:pt x="215" y="870"/>
                    </a:lnTo>
                    <a:lnTo>
                      <a:pt x="211" y="872"/>
                    </a:lnTo>
                    <a:lnTo>
                      <a:pt x="208" y="872"/>
                    </a:lnTo>
                    <a:lnTo>
                      <a:pt x="202" y="872"/>
                    </a:lnTo>
                    <a:lnTo>
                      <a:pt x="196" y="874"/>
                    </a:lnTo>
                    <a:lnTo>
                      <a:pt x="192" y="876"/>
                    </a:lnTo>
                    <a:lnTo>
                      <a:pt x="187" y="876"/>
                    </a:lnTo>
                    <a:lnTo>
                      <a:pt x="183" y="878"/>
                    </a:lnTo>
                    <a:lnTo>
                      <a:pt x="177" y="878"/>
                    </a:lnTo>
                    <a:lnTo>
                      <a:pt x="173" y="879"/>
                    </a:lnTo>
                    <a:lnTo>
                      <a:pt x="168" y="879"/>
                    </a:lnTo>
                    <a:lnTo>
                      <a:pt x="164" y="879"/>
                    </a:lnTo>
                    <a:lnTo>
                      <a:pt x="160" y="879"/>
                    </a:lnTo>
                    <a:lnTo>
                      <a:pt x="156" y="881"/>
                    </a:lnTo>
                    <a:lnTo>
                      <a:pt x="151" y="881"/>
                    </a:lnTo>
                    <a:lnTo>
                      <a:pt x="147" y="883"/>
                    </a:lnTo>
                    <a:lnTo>
                      <a:pt x="143" y="883"/>
                    </a:lnTo>
                    <a:lnTo>
                      <a:pt x="139" y="883"/>
                    </a:lnTo>
                    <a:lnTo>
                      <a:pt x="134" y="883"/>
                    </a:lnTo>
                    <a:lnTo>
                      <a:pt x="132" y="885"/>
                    </a:lnTo>
                    <a:lnTo>
                      <a:pt x="128" y="885"/>
                    </a:lnTo>
                    <a:lnTo>
                      <a:pt x="122" y="885"/>
                    </a:lnTo>
                    <a:lnTo>
                      <a:pt x="120" y="885"/>
                    </a:lnTo>
                    <a:lnTo>
                      <a:pt x="116" y="885"/>
                    </a:lnTo>
                    <a:lnTo>
                      <a:pt x="113" y="885"/>
                    </a:lnTo>
                    <a:lnTo>
                      <a:pt x="109" y="885"/>
                    </a:lnTo>
                    <a:lnTo>
                      <a:pt x="107" y="885"/>
                    </a:lnTo>
                    <a:lnTo>
                      <a:pt x="103" y="885"/>
                    </a:lnTo>
                    <a:lnTo>
                      <a:pt x="99" y="885"/>
                    </a:lnTo>
                    <a:lnTo>
                      <a:pt x="97" y="887"/>
                    </a:lnTo>
                    <a:lnTo>
                      <a:pt x="92" y="887"/>
                    </a:lnTo>
                    <a:lnTo>
                      <a:pt x="88" y="887"/>
                    </a:lnTo>
                    <a:lnTo>
                      <a:pt x="82" y="887"/>
                    </a:lnTo>
                    <a:lnTo>
                      <a:pt x="78" y="887"/>
                    </a:lnTo>
                    <a:lnTo>
                      <a:pt x="75" y="887"/>
                    </a:lnTo>
                    <a:lnTo>
                      <a:pt x="71" y="887"/>
                    </a:lnTo>
                    <a:lnTo>
                      <a:pt x="69" y="887"/>
                    </a:lnTo>
                    <a:lnTo>
                      <a:pt x="67" y="887"/>
                    </a:lnTo>
                    <a:lnTo>
                      <a:pt x="67" y="889"/>
                    </a:lnTo>
                    <a:lnTo>
                      <a:pt x="65" y="893"/>
                    </a:lnTo>
                    <a:lnTo>
                      <a:pt x="65" y="895"/>
                    </a:lnTo>
                    <a:lnTo>
                      <a:pt x="65" y="897"/>
                    </a:lnTo>
                    <a:lnTo>
                      <a:pt x="65" y="900"/>
                    </a:lnTo>
                    <a:lnTo>
                      <a:pt x="65" y="904"/>
                    </a:lnTo>
                    <a:lnTo>
                      <a:pt x="65" y="910"/>
                    </a:lnTo>
                    <a:lnTo>
                      <a:pt x="63" y="914"/>
                    </a:lnTo>
                    <a:lnTo>
                      <a:pt x="63" y="919"/>
                    </a:lnTo>
                    <a:lnTo>
                      <a:pt x="63" y="925"/>
                    </a:lnTo>
                    <a:lnTo>
                      <a:pt x="63" y="929"/>
                    </a:lnTo>
                    <a:lnTo>
                      <a:pt x="63" y="937"/>
                    </a:lnTo>
                    <a:lnTo>
                      <a:pt x="63" y="940"/>
                    </a:lnTo>
                    <a:lnTo>
                      <a:pt x="63" y="942"/>
                    </a:lnTo>
                    <a:lnTo>
                      <a:pt x="63" y="946"/>
                    </a:lnTo>
                    <a:lnTo>
                      <a:pt x="63" y="950"/>
                    </a:lnTo>
                    <a:lnTo>
                      <a:pt x="63" y="956"/>
                    </a:lnTo>
                    <a:lnTo>
                      <a:pt x="63" y="961"/>
                    </a:lnTo>
                    <a:lnTo>
                      <a:pt x="63" y="965"/>
                    </a:lnTo>
                    <a:lnTo>
                      <a:pt x="63" y="969"/>
                    </a:lnTo>
                    <a:lnTo>
                      <a:pt x="63" y="973"/>
                    </a:lnTo>
                    <a:lnTo>
                      <a:pt x="63" y="976"/>
                    </a:lnTo>
                    <a:lnTo>
                      <a:pt x="63" y="978"/>
                    </a:lnTo>
                    <a:lnTo>
                      <a:pt x="63" y="982"/>
                    </a:lnTo>
                    <a:lnTo>
                      <a:pt x="63" y="986"/>
                    </a:lnTo>
                    <a:lnTo>
                      <a:pt x="63" y="990"/>
                    </a:lnTo>
                    <a:lnTo>
                      <a:pt x="63" y="992"/>
                    </a:lnTo>
                    <a:lnTo>
                      <a:pt x="63" y="995"/>
                    </a:lnTo>
                    <a:lnTo>
                      <a:pt x="65" y="999"/>
                    </a:lnTo>
                    <a:lnTo>
                      <a:pt x="65" y="1003"/>
                    </a:lnTo>
                    <a:lnTo>
                      <a:pt x="65" y="1009"/>
                    </a:lnTo>
                    <a:lnTo>
                      <a:pt x="67" y="1014"/>
                    </a:lnTo>
                    <a:lnTo>
                      <a:pt x="67" y="1020"/>
                    </a:lnTo>
                    <a:lnTo>
                      <a:pt x="69" y="1028"/>
                    </a:lnTo>
                    <a:lnTo>
                      <a:pt x="71" y="1033"/>
                    </a:lnTo>
                    <a:lnTo>
                      <a:pt x="73" y="1039"/>
                    </a:lnTo>
                    <a:lnTo>
                      <a:pt x="75" y="1043"/>
                    </a:lnTo>
                    <a:lnTo>
                      <a:pt x="77" y="1049"/>
                    </a:lnTo>
                    <a:lnTo>
                      <a:pt x="78" y="1052"/>
                    </a:lnTo>
                    <a:lnTo>
                      <a:pt x="82" y="1056"/>
                    </a:lnTo>
                    <a:lnTo>
                      <a:pt x="86" y="1058"/>
                    </a:lnTo>
                    <a:lnTo>
                      <a:pt x="92" y="1062"/>
                    </a:lnTo>
                    <a:lnTo>
                      <a:pt x="94" y="1062"/>
                    </a:lnTo>
                    <a:lnTo>
                      <a:pt x="97" y="1064"/>
                    </a:lnTo>
                    <a:lnTo>
                      <a:pt x="101" y="1066"/>
                    </a:lnTo>
                    <a:lnTo>
                      <a:pt x="103" y="1066"/>
                    </a:lnTo>
                    <a:lnTo>
                      <a:pt x="107" y="1068"/>
                    </a:lnTo>
                    <a:lnTo>
                      <a:pt x="111" y="1068"/>
                    </a:lnTo>
                    <a:lnTo>
                      <a:pt x="115" y="1068"/>
                    </a:lnTo>
                    <a:lnTo>
                      <a:pt x="120" y="1070"/>
                    </a:lnTo>
                    <a:lnTo>
                      <a:pt x="122" y="1070"/>
                    </a:lnTo>
                    <a:lnTo>
                      <a:pt x="128" y="1071"/>
                    </a:lnTo>
                    <a:lnTo>
                      <a:pt x="132" y="1071"/>
                    </a:lnTo>
                    <a:lnTo>
                      <a:pt x="137" y="1071"/>
                    </a:lnTo>
                    <a:lnTo>
                      <a:pt x="139" y="1071"/>
                    </a:lnTo>
                    <a:lnTo>
                      <a:pt x="145" y="1071"/>
                    </a:lnTo>
                    <a:lnTo>
                      <a:pt x="151" y="1071"/>
                    </a:lnTo>
                    <a:lnTo>
                      <a:pt x="154" y="1073"/>
                    </a:lnTo>
                    <a:lnTo>
                      <a:pt x="158" y="1073"/>
                    </a:lnTo>
                    <a:lnTo>
                      <a:pt x="164" y="1073"/>
                    </a:lnTo>
                    <a:lnTo>
                      <a:pt x="168" y="1073"/>
                    </a:lnTo>
                    <a:lnTo>
                      <a:pt x="173" y="1073"/>
                    </a:lnTo>
                    <a:lnTo>
                      <a:pt x="177" y="1073"/>
                    </a:lnTo>
                    <a:lnTo>
                      <a:pt x="183" y="1073"/>
                    </a:lnTo>
                    <a:lnTo>
                      <a:pt x="189" y="1073"/>
                    </a:lnTo>
                    <a:lnTo>
                      <a:pt x="194" y="1073"/>
                    </a:lnTo>
                    <a:lnTo>
                      <a:pt x="198" y="1073"/>
                    </a:lnTo>
                    <a:lnTo>
                      <a:pt x="202" y="1071"/>
                    </a:lnTo>
                    <a:lnTo>
                      <a:pt x="208" y="1071"/>
                    </a:lnTo>
                    <a:lnTo>
                      <a:pt x="213" y="1071"/>
                    </a:lnTo>
                    <a:lnTo>
                      <a:pt x="217" y="1071"/>
                    </a:lnTo>
                    <a:lnTo>
                      <a:pt x="221" y="1071"/>
                    </a:lnTo>
                    <a:lnTo>
                      <a:pt x="227" y="1071"/>
                    </a:lnTo>
                    <a:lnTo>
                      <a:pt x="232" y="1071"/>
                    </a:lnTo>
                    <a:lnTo>
                      <a:pt x="234" y="1070"/>
                    </a:lnTo>
                    <a:lnTo>
                      <a:pt x="240" y="1070"/>
                    </a:lnTo>
                    <a:lnTo>
                      <a:pt x="244" y="1068"/>
                    </a:lnTo>
                    <a:lnTo>
                      <a:pt x="248" y="1068"/>
                    </a:lnTo>
                    <a:lnTo>
                      <a:pt x="251" y="1068"/>
                    </a:lnTo>
                    <a:lnTo>
                      <a:pt x="257" y="1068"/>
                    </a:lnTo>
                    <a:lnTo>
                      <a:pt x="259" y="1068"/>
                    </a:lnTo>
                    <a:lnTo>
                      <a:pt x="265" y="1068"/>
                    </a:lnTo>
                    <a:lnTo>
                      <a:pt x="267" y="1068"/>
                    </a:lnTo>
                    <a:lnTo>
                      <a:pt x="270" y="1066"/>
                    </a:lnTo>
                    <a:lnTo>
                      <a:pt x="272" y="1066"/>
                    </a:lnTo>
                    <a:lnTo>
                      <a:pt x="276" y="1066"/>
                    </a:lnTo>
                    <a:lnTo>
                      <a:pt x="282" y="1066"/>
                    </a:lnTo>
                    <a:lnTo>
                      <a:pt x="286" y="1066"/>
                    </a:lnTo>
                    <a:lnTo>
                      <a:pt x="289" y="1064"/>
                    </a:lnTo>
                    <a:lnTo>
                      <a:pt x="291" y="1064"/>
                    </a:lnTo>
                    <a:lnTo>
                      <a:pt x="295" y="1064"/>
                    </a:lnTo>
                    <a:lnTo>
                      <a:pt x="118" y="1149"/>
                    </a:lnTo>
                    <a:lnTo>
                      <a:pt x="12" y="1130"/>
                    </a:lnTo>
                    <a:lnTo>
                      <a:pt x="12" y="1125"/>
                    </a:lnTo>
                    <a:lnTo>
                      <a:pt x="10" y="1121"/>
                    </a:lnTo>
                    <a:lnTo>
                      <a:pt x="8" y="1117"/>
                    </a:lnTo>
                    <a:lnTo>
                      <a:pt x="8" y="1113"/>
                    </a:lnTo>
                    <a:lnTo>
                      <a:pt x="8" y="1109"/>
                    </a:lnTo>
                    <a:lnTo>
                      <a:pt x="8" y="1104"/>
                    </a:lnTo>
                    <a:lnTo>
                      <a:pt x="6" y="1102"/>
                    </a:lnTo>
                    <a:lnTo>
                      <a:pt x="6" y="1098"/>
                    </a:lnTo>
                    <a:lnTo>
                      <a:pt x="6" y="1096"/>
                    </a:lnTo>
                    <a:lnTo>
                      <a:pt x="6" y="1090"/>
                    </a:lnTo>
                    <a:lnTo>
                      <a:pt x="6" y="1087"/>
                    </a:lnTo>
                    <a:lnTo>
                      <a:pt x="6" y="1085"/>
                    </a:lnTo>
                    <a:lnTo>
                      <a:pt x="6" y="1081"/>
                    </a:lnTo>
                    <a:lnTo>
                      <a:pt x="4" y="1077"/>
                    </a:lnTo>
                    <a:lnTo>
                      <a:pt x="4" y="1071"/>
                    </a:lnTo>
                    <a:lnTo>
                      <a:pt x="2" y="1068"/>
                    </a:lnTo>
                    <a:lnTo>
                      <a:pt x="2" y="1064"/>
                    </a:lnTo>
                    <a:lnTo>
                      <a:pt x="2" y="1058"/>
                    </a:lnTo>
                    <a:lnTo>
                      <a:pt x="2" y="1054"/>
                    </a:lnTo>
                    <a:lnTo>
                      <a:pt x="2" y="1049"/>
                    </a:lnTo>
                    <a:lnTo>
                      <a:pt x="2" y="1045"/>
                    </a:lnTo>
                    <a:lnTo>
                      <a:pt x="2" y="1041"/>
                    </a:lnTo>
                    <a:lnTo>
                      <a:pt x="2" y="1035"/>
                    </a:lnTo>
                    <a:lnTo>
                      <a:pt x="0" y="1030"/>
                    </a:lnTo>
                    <a:lnTo>
                      <a:pt x="0" y="1024"/>
                    </a:lnTo>
                    <a:lnTo>
                      <a:pt x="0" y="1020"/>
                    </a:lnTo>
                    <a:lnTo>
                      <a:pt x="0" y="1013"/>
                    </a:lnTo>
                    <a:lnTo>
                      <a:pt x="0" y="1007"/>
                    </a:lnTo>
                    <a:lnTo>
                      <a:pt x="0" y="1003"/>
                    </a:lnTo>
                    <a:lnTo>
                      <a:pt x="0" y="995"/>
                    </a:lnTo>
                    <a:lnTo>
                      <a:pt x="0" y="990"/>
                    </a:lnTo>
                    <a:lnTo>
                      <a:pt x="0" y="984"/>
                    </a:lnTo>
                    <a:lnTo>
                      <a:pt x="0" y="978"/>
                    </a:lnTo>
                    <a:lnTo>
                      <a:pt x="0" y="971"/>
                    </a:lnTo>
                    <a:lnTo>
                      <a:pt x="0" y="965"/>
                    </a:lnTo>
                    <a:lnTo>
                      <a:pt x="0" y="959"/>
                    </a:lnTo>
                    <a:lnTo>
                      <a:pt x="2" y="952"/>
                    </a:lnTo>
                    <a:lnTo>
                      <a:pt x="2" y="946"/>
                    </a:lnTo>
                    <a:lnTo>
                      <a:pt x="2" y="938"/>
                    </a:lnTo>
                    <a:lnTo>
                      <a:pt x="2" y="933"/>
                    </a:lnTo>
                    <a:lnTo>
                      <a:pt x="2" y="925"/>
                    </a:lnTo>
                    <a:lnTo>
                      <a:pt x="2" y="919"/>
                    </a:lnTo>
                    <a:lnTo>
                      <a:pt x="2" y="912"/>
                    </a:lnTo>
                    <a:lnTo>
                      <a:pt x="2" y="904"/>
                    </a:lnTo>
                    <a:lnTo>
                      <a:pt x="4" y="898"/>
                    </a:lnTo>
                    <a:lnTo>
                      <a:pt x="4" y="891"/>
                    </a:lnTo>
                    <a:lnTo>
                      <a:pt x="6" y="883"/>
                    </a:lnTo>
                    <a:lnTo>
                      <a:pt x="6" y="876"/>
                    </a:lnTo>
                    <a:lnTo>
                      <a:pt x="8" y="870"/>
                    </a:lnTo>
                    <a:lnTo>
                      <a:pt x="8" y="860"/>
                    </a:lnTo>
                    <a:lnTo>
                      <a:pt x="8" y="855"/>
                    </a:lnTo>
                    <a:lnTo>
                      <a:pt x="10" y="847"/>
                    </a:lnTo>
                    <a:lnTo>
                      <a:pt x="12" y="840"/>
                    </a:lnTo>
                    <a:lnTo>
                      <a:pt x="12" y="832"/>
                    </a:lnTo>
                    <a:lnTo>
                      <a:pt x="14" y="824"/>
                    </a:lnTo>
                    <a:lnTo>
                      <a:pt x="16" y="817"/>
                    </a:lnTo>
                    <a:lnTo>
                      <a:pt x="18" y="809"/>
                    </a:lnTo>
                    <a:lnTo>
                      <a:pt x="18" y="802"/>
                    </a:lnTo>
                    <a:lnTo>
                      <a:pt x="19" y="794"/>
                    </a:lnTo>
                    <a:lnTo>
                      <a:pt x="21" y="786"/>
                    </a:lnTo>
                    <a:lnTo>
                      <a:pt x="21" y="779"/>
                    </a:lnTo>
                    <a:lnTo>
                      <a:pt x="23" y="771"/>
                    </a:lnTo>
                    <a:lnTo>
                      <a:pt x="25" y="764"/>
                    </a:lnTo>
                    <a:lnTo>
                      <a:pt x="27" y="756"/>
                    </a:lnTo>
                    <a:lnTo>
                      <a:pt x="29" y="746"/>
                    </a:lnTo>
                    <a:lnTo>
                      <a:pt x="31" y="739"/>
                    </a:lnTo>
                    <a:lnTo>
                      <a:pt x="33" y="731"/>
                    </a:lnTo>
                    <a:lnTo>
                      <a:pt x="35" y="724"/>
                    </a:lnTo>
                    <a:lnTo>
                      <a:pt x="37" y="716"/>
                    </a:lnTo>
                    <a:lnTo>
                      <a:pt x="39" y="707"/>
                    </a:lnTo>
                    <a:lnTo>
                      <a:pt x="40" y="699"/>
                    </a:lnTo>
                    <a:lnTo>
                      <a:pt x="42" y="691"/>
                    </a:lnTo>
                    <a:lnTo>
                      <a:pt x="44" y="684"/>
                    </a:lnTo>
                    <a:lnTo>
                      <a:pt x="46" y="676"/>
                    </a:lnTo>
                    <a:lnTo>
                      <a:pt x="50" y="669"/>
                    </a:lnTo>
                    <a:lnTo>
                      <a:pt x="52" y="659"/>
                    </a:lnTo>
                    <a:lnTo>
                      <a:pt x="56" y="651"/>
                    </a:lnTo>
                    <a:lnTo>
                      <a:pt x="56" y="644"/>
                    </a:lnTo>
                    <a:lnTo>
                      <a:pt x="59" y="636"/>
                    </a:lnTo>
                    <a:lnTo>
                      <a:pt x="61" y="627"/>
                    </a:lnTo>
                    <a:lnTo>
                      <a:pt x="65" y="619"/>
                    </a:lnTo>
                    <a:lnTo>
                      <a:pt x="67" y="612"/>
                    </a:lnTo>
                    <a:lnTo>
                      <a:pt x="69" y="604"/>
                    </a:lnTo>
                    <a:lnTo>
                      <a:pt x="71" y="594"/>
                    </a:lnTo>
                    <a:lnTo>
                      <a:pt x="75" y="589"/>
                    </a:lnTo>
                    <a:lnTo>
                      <a:pt x="77" y="579"/>
                    </a:lnTo>
                    <a:lnTo>
                      <a:pt x="80" y="572"/>
                    </a:lnTo>
                    <a:lnTo>
                      <a:pt x="82" y="562"/>
                    </a:lnTo>
                    <a:lnTo>
                      <a:pt x="86" y="556"/>
                    </a:lnTo>
                    <a:lnTo>
                      <a:pt x="88" y="547"/>
                    </a:lnTo>
                    <a:lnTo>
                      <a:pt x="90" y="539"/>
                    </a:lnTo>
                    <a:lnTo>
                      <a:pt x="94" y="532"/>
                    </a:lnTo>
                    <a:lnTo>
                      <a:pt x="97" y="524"/>
                    </a:lnTo>
                    <a:lnTo>
                      <a:pt x="99" y="515"/>
                    </a:lnTo>
                    <a:lnTo>
                      <a:pt x="103" y="507"/>
                    </a:lnTo>
                    <a:lnTo>
                      <a:pt x="105" y="499"/>
                    </a:lnTo>
                    <a:lnTo>
                      <a:pt x="109" y="492"/>
                    </a:lnTo>
                    <a:lnTo>
                      <a:pt x="113" y="484"/>
                    </a:lnTo>
                    <a:lnTo>
                      <a:pt x="115" y="477"/>
                    </a:lnTo>
                    <a:lnTo>
                      <a:pt x="118" y="469"/>
                    </a:lnTo>
                    <a:lnTo>
                      <a:pt x="120" y="461"/>
                    </a:lnTo>
                    <a:lnTo>
                      <a:pt x="124" y="454"/>
                    </a:lnTo>
                    <a:lnTo>
                      <a:pt x="128" y="444"/>
                    </a:lnTo>
                    <a:lnTo>
                      <a:pt x="130" y="437"/>
                    </a:lnTo>
                    <a:lnTo>
                      <a:pt x="134" y="429"/>
                    </a:lnTo>
                    <a:lnTo>
                      <a:pt x="137" y="421"/>
                    </a:lnTo>
                    <a:lnTo>
                      <a:pt x="139" y="414"/>
                    </a:lnTo>
                    <a:lnTo>
                      <a:pt x="143" y="406"/>
                    </a:lnTo>
                    <a:lnTo>
                      <a:pt x="145" y="399"/>
                    </a:lnTo>
                    <a:lnTo>
                      <a:pt x="149" y="391"/>
                    </a:lnTo>
                    <a:lnTo>
                      <a:pt x="153" y="385"/>
                    </a:lnTo>
                    <a:lnTo>
                      <a:pt x="154" y="376"/>
                    </a:lnTo>
                    <a:lnTo>
                      <a:pt x="158" y="370"/>
                    </a:lnTo>
                    <a:lnTo>
                      <a:pt x="162" y="363"/>
                    </a:lnTo>
                    <a:lnTo>
                      <a:pt x="164" y="355"/>
                    </a:lnTo>
                    <a:lnTo>
                      <a:pt x="168" y="347"/>
                    </a:lnTo>
                    <a:lnTo>
                      <a:pt x="172" y="342"/>
                    </a:lnTo>
                    <a:lnTo>
                      <a:pt x="175" y="332"/>
                    </a:lnTo>
                    <a:lnTo>
                      <a:pt x="177" y="325"/>
                    </a:lnTo>
                    <a:lnTo>
                      <a:pt x="181" y="319"/>
                    </a:lnTo>
                    <a:lnTo>
                      <a:pt x="183" y="311"/>
                    </a:lnTo>
                    <a:lnTo>
                      <a:pt x="187" y="306"/>
                    </a:lnTo>
                    <a:lnTo>
                      <a:pt x="191" y="298"/>
                    </a:lnTo>
                    <a:lnTo>
                      <a:pt x="192" y="290"/>
                    </a:lnTo>
                    <a:lnTo>
                      <a:pt x="196" y="285"/>
                    </a:lnTo>
                    <a:lnTo>
                      <a:pt x="200" y="277"/>
                    </a:lnTo>
                    <a:lnTo>
                      <a:pt x="202" y="269"/>
                    </a:lnTo>
                    <a:lnTo>
                      <a:pt x="204" y="264"/>
                    </a:lnTo>
                    <a:lnTo>
                      <a:pt x="208" y="256"/>
                    </a:lnTo>
                    <a:lnTo>
                      <a:pt x="211" y="250"/>
                    </a:lnTo>
                    <a:lnTo>
                      <a:pt x="213" y="245"/>
                    </a:lnTo>
                    <a:lnTo>
                      <a:pt x="217" y="237"/>
                    </a:lnTo>
                    <a:lnTo>
                      <a:pt x="221" y="231"/>
                    </a:lnTo>
                    <a:lnTo>
                      <a:pt x="223" y="224"/>
                    </a:lnTo>
                    <a:lnTo>
                      <a:pt x="227" y="218"/>
                    </a:lnTo>
                    <a:lnTo>
                      <a:pt x="229" y="212"/>
                    </a:lnTo>
                    <a:lnTo>
                      <a:pt x="232" y="209"/>
                    </a:lnTo>
                    <a:lnTo>
                      <a:pt x="234" y="201"/>
                    </a:lnTo>
                    <a:lnTo>
                      <a:pt x="238" y="195"/>
                    </a:lnTo>
                    <a:lnTo>
                      <a:pt x="240" y="190"/>
                    </a:lnTo>
                    <a:lnTo>
                      <a:pt x="244" y="186"/>
                    </a:lnTo>
                    <a:lnTo>
                      <a:pt x="246" y="180"/>
                    </a:lnTo>
                    <a:lnTo>
                      <a:pt x="248" y="174"/>
                    </a:lnTo>
                    <a:lnTo>
                      <a:pt x="251" y="169"/>
                    </a:lnTo>
                    <a:lnTo>
                      <a:pt x="253" y="165"/>
                    </a:lnTo>
                    <a:lnTo>
                      <a:pt x="257" y="159"/>
                    </a:lnTo>
                    <a:lnTo>
                      <a:pt x="259" y="153"/>
                    </a:lnTo>
                    <a:lnTo>
                      <a:pt x="261" y="148"/>
                    </a:lnTo>
                    <a:lnTo>
                      <a:pt x="265" y="144"/>
                    </a:lnTo>
                    <a:lnTo>
                      <a:pt x="265" y="140"/>
                    </a:lnTo>
                    <a:lnTo>
                      <a:pt x="267" y="134"/>
                    </a:lnTo>
                    <a:lnTo>
                      <a:pt x="270" y="129"/>
                    </a:lnTo>
                    <a:lnTo>
                      <a:pt x="272" y="127"/>
                    </a:lnTo>
                    <a:lnTo>
                      <a:pt x="274" y="121"/>
                    </a:lnTo>
                    <a:lnTo>
                      <a:pt x="276" y="117"/>
                    </a:lnTo>
                    <a:lnTo>
                      <a:pt x="278" y="114"/>
                    </a:lnTo>
                    <a:lnTo>
                      <a:pt x="282" y="110"/>
                    </a:lnTo>
                    <a:lnTo>
                      <a:pt x="282" y="108"/>
                    </a:lnTo>
                    <a:lnTo>
                      <a:pt x="284" y="104"/>
                    </a:lnTo>
                    <a:lnTo>
                      <a:pt x="286" y="98"/>
                    </a:lnTo>
                    <a:lnTo>
                      <a:pt x="288" y="96"/>
                    </a:lnTo>
                    <a:lnTo>
                      <a:pt x="291" y="91"/>
                    </a:lnTo>
                    <a:lnTo>
                      <a:pt x="295" y="87"/>
                    </a:lnTo>
                    <a:lnTo>
                      <a:pt x="297" y="81"/>
                    </a:lnTo>
                    <a:lnTo>
                      <a:pt x="299" y="77"/>
                    </a:lnTo>
                    <a:lnTo>
                      <a:pt x="301" y="74"/>
                    </a:lnTo>
                    <a:lnTo>
                      <a:pt x="303" y="72"/>
                    </a:lnTo>
                    <a:lnTo>
                      <a:pt x="305" y="66"/>
                    </a:lnTo>
                    <a:lnTo>
                      <a:pt x="307" y="66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  <p:sp>
            <p:nvSpPr>
              <p:cNvPr id="62537" name="Freeform 156"/>
              <p:cNvSpPr>
                <a:spLocks/>
              </p:cNvSpPr>
              <p:nvPr/>
            </p:nvSpPr>
            <p:spPr bwMode="auto">
              <a:xfrm>
                <a:off x="862" y="3399"/>
                <a:ext cx="115" cy="224"/>
              </a:xfrm>
              <a:custGeom>
                <a:avLst/>
                <a:gdLst>
                  <a:gd name="T0" fmla="*/ 3 w 230"/>
                  <a:gd name="T1" fmla="*/ 0 h 449"/>
                  <a:gd name="T2" fmla="*/ 3 w 230"/>
                  <a:gd name="T3" fmla="*/ 0 h 449"/>
                  <a:gd name="T4" fmla="*/ 3 w 230"/>
                  <a:gd name="T5" fmla="*/ 0 h 449"/>
                  <a:gd name="T6" fmla="*/ 3 w 230"/>
                  <a:gd name="T7" fmla="*/ 0 h 449"/>
                  <a:gd name="T8" fmla="*/ 3 w 230"/>
                  <a:gd name="T9" fmla="*/ 1 h 449"/>
                  <a:gd name="T10" fmla="*/ 3 w 230"/>
                  <a:gd name="T11" fmla="*/ 1 h 449"/>
                  <a:gd name="T12" fmla="*/ 3 w 230"/>
                  <a:gd name="T13" fmla="*/ 1 h 449"/>
                  <a:gd name="T14" fmla="*/ 3 w 230"/>
                  <a:gd name="T15" fmla="*/ 1 h 449"/>
                  <a:gd name="T16" fmla="*/ 3 w 230"/>
                  <a:gd name="T17" fmla="*/ 2 h 449"/>
                  <a:gd name="T18" fmla="*/ 3 w 230"/>
                  <a:gd name="T19" fmla="*/ 2 h 449"/>
                  <a:gd name="T20" fmla="*/ 3 w 230"/>
                  <a:gd name="T21" fmla="*/ 2 h 449"/>
                  <a:gd name="T22" fmla="*/ 3 w 230"/>
                  <a:gd name="T23" fmla="*/ 2 h 449"/>
                  <a:gd name="T24" fmla="*/ 3 w 230"/>
                  <a:gd name="T25" fmla="*/ 3 h 449"/>
                  <a:gd name="T26" fmla="*/ 3 w 230"/>
                  <a:gd name="T27" fmla="*/ 3 h 449"/>
                  <a:gd name="T28" fmla="*/ 3 w 230"/>
                  <a:gd name="T29" fmla="*/ 3 h 449"/>
                  <a:gd name="T30" fmla="*/ 3 w 230"/>
                  <a:gd name="T31" fmla="*/ 4 h 449"/>
                  <a:gd name="T32" fmla="*/ 2 w 230"/>
                  <a:gd name="T33" fmla="*/ 4 h 449"/>
                  <a:gd name="T34" fmla="*/ 2 w 230"/>
                  <a:gd name="T35" fmla="*/ 4 h 449"/>
                  <a:gd name="T36" fmla="*/ 2 w 230"/>
                  <a:gd name="T37" fmla="*/ 4 h 449"/>
                  <a:gd name="T38" fmla="*/ 2 w 230"/>
                  <a:gd name="T39" fmla="*/ 5 h 449"/>
                  <a:gd name="T40" fmla="*/ 2 w 230"/>
                  <a:gd name="T41" fmla="*/ 5 h 449"/>
                  <a:gd name="T42" fmla="*/ 1 w 230"/>
                  <a:gd name="T43" fmla="*/ 5 h 449"/>
                  <a:gd name="T44" fmla="*/ 1 w 230"/>
                  <a:gd name="T45" fmla="*/ 5 h 449"/>
                  <a:gd name="T46" fmla="*/ 1 w 230"/>
                  <a:gd name="T47" fmla="*/ 5 h 449"/>
                  <a:gd name="T48" fmla="*/ 1 w 230"/>
                  <a:gd name="T49" fmla="*/ 6 h 449"/>
                  <a:gd name="T50" fmla="*/ 3 w 230"/>
                  <a:gd name="T51" fmla="*/ 6 h 449"/>
                  <a:gd name="T52" fmla="*/ 3 w 230"/>
                  <a:gd name="T53" fmla="*/ 6 h 449"/>
                  <a:gd name="T54" fmla="*/ 3 w 230"/>
                  <a:gd name="T55" fmla="*/ 6 h 449"/>
                  <a:gd name="T56" fmla="*/ 3 w 230"/>
                  <a:gd name="T57" fmla="*/ 6 h 449"/>
                  <a:gd name="T58" fmla="*/ 3 w 230"/>
                  <a:gd name="T59" fmla="*/ 6 h 449"/>
                  <a:gd name="T60" fmla="*/ 4 w 230"/>
                  <a:gd name="T61" fmla="*/ 5 h 449"/>
                  <a:gd name="T62" fmla="*/ 4 w 230"/>
                  <a:gd name="T63" fmla="*/ 5 h 449"/>
                  <a:gd name="T64" fmla="*/ 4 w 230"/>
                  <a:gd name="T65" fmla="*/ 5 h 449"/>
                  <a:gd name="T66" fmla="*/ 4 w 230"/>
                  <a:gd name="T67" fmla="*/ 5 h 449"/>
                  <a:gd name="T68" fmla="*/ 4 w 230"/>
                  <a:gd name="T69" fmla="*/ 4 h 449"/>
                  <a:gd name="T70" fmla="*/ 4 w 230"/>
                  <a:gd name="T71" fmla="*/ 4 h 449"/>
                  <a:gd name="T72" fmla="*/ 4 w 230"/>
                  <a:gd name="T73" fmla="*/ 4 h 449"/>
                  <a:gd name="T74" fmla="*/ 4 w 230"/>
                  <a:gd name="T75" fmla="*/ 3 h 449"/>
                  <a:gd name="T76" fmla="*/ 4 w 230"/>
                  <a:gd name="T77" fmla="*/ 3 h 449"/>
                  <a:gd name="T78" fmla="*/ 4 w 230"/>
                  <a:gd name="T79" fmla="*/ 3 h 449"/>
                  <a:gd name="T80" fmla="*/ 4 w 230"/>
                  <a:gd name="T81" fmla="*/ 2 h 449"/>
                  <a:gd name="T82" fmla="*/ 4 w 230"/>
                  <a:gd name="T83" fmla="*/ 2 h 449"/>
                  <a:gd name="T84" fmla="*/ 4 w 230"/>
                  <a:gd name="T85" fmla="*/ 2 h 449"/>
                  <a:gd name="T86" fmla="*/ 4 w 230"/>
                  <a:gd name="T87" fmla="*/ 1 h 449"/>
                  <a:gd name="T88" fmla="*/ 4 w 230"/>
                  <a:gd name="T89" fmla="*/ 1 h 449"/>
                  <a:gd name="T90" fmla="*/ 4 w 230"/>
                  <a:gd name="T91" fmla="*/ 1 h 449"/>
                  <a:gd name="T92" fmla="*/ 4 w 230"/>
                  <a:gd name="T93" fmla="*/ 1 h 449"/>
                  <a:gd name="T94" fmla="*/ 4 w 230"/>
                  <a:gd name="T95" fmla="*/ 1 h 44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0"/>
                  <a:gd name="T145" fmla="*/ 0 h 449"/>
                  <a:gd name="T146" fmla="*/ 230 w 230"/>
                  <a:gd name="T147" fmla="*/ 449 h 44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0" h="449">
                    <a:moveTo>
                      <a:pt x="171" y="0"/>
                    </a:moveTo>
                    <a:lnTo>
                      <a:pt x="171" y="0"/>
                    </a:lnTo>
                    <a:lnTo>
                      <a:pt x="173" y="4"/>
                    </a:lnTo>
                    <a:lnTo>
                      <a:pt x="173" y="6"/>
                    </a:lnTo>
                    <a:lnTo>
                      <a:pt x="173" y="10"/>
                    </a:lnTo>
                    <a:lnTo>
                      <a:pt x="175" y="14"/>
                    </a:lnTo>
                    <a:lnTo>
                      <a:pt x="175" y="18"/>
                    </a:lnTo>
                    <a:lnTo>
                      <a:pt x="175" y="21"/>
                    </a:lnTo>
                    <a:lnTo>
                      <a:pt x="177" y="27"/>
                    </a:lnTo>
                    <a:lnTo>
                      <a:pt x="179" y="31"/>
                    </a:lnTo>
                    <a:lnTo>
                      <a:pt x="179" y="37"/>
                    </a:lnTo>
                    <a:lnTo>
                      <a:pt x="179" y="40"/>
                    </a:lnTo>
                    <a:lnTo>
                      <a:pt x="181" y="42"/>
                    </a:lnTo>
                    <a:lnTo>
                      <a:pt x="181" y="46"/>
                    </a:lnTo>
                    <a:lnTo>
                      <a:pt x="183" y="50"/>
                    </a:lnTo>
                    <a:lnTo>
                      <a:pt x="183" y="52"/>
                    </a:lnTo>
                    <a:lnTo>
                      <a:pt x="185" y="56"/>
                    </a:lnTo>
                    <a:lnTo>
                      <a:pt x="185" y="59"/>
                    </a:lnTo>
                    <a:lnTo>
                      <a:pt x="185" y="63"/>
                    </a:lnTo>
                    <a:lnTo>
                      <a:pt x="185" y="67"/>
                    </a:lnTo>
                    <a:lnTo>
                      <a:pt x="185" y="71"/>
                    </a:lnTo>
                    <a:lnTo>
                      <a:pt x="185" y="75"/>
                    </a:lnTo>
                    <a:lnTo>
                      <a:pt x="186" y="77"/>
                    </a:lnTo>
                    <a:lnTo>
                      <a:pt x="186" y="80"/>
                    </a:lnTo>
                    <a:lnTo>
                      <a:pt x="186" y="84"/>
                    </a:lnTo>
                    <a:lnTo>
                      <a:pt x="186" y="90"/>
                    </a:lnTo>
                    <a:lnTo>
                      <a:pt x="186" y="94"/>
                    </a:lnTo>
                    <a:lnTo>
                      <a:pt x="186" y="97"/>
                    </a:lnTo>
                    <a:lnTo>
                      <a:pt x="186" y="101"/>
                    </a:lnTo>
                    <a:lnTo>
                      <a:pt x="186" y="105"/>
                    </a:lnTo>
                    <a:lnTo>
                      <a:pt x="186" y="109"/>
                    </a:lnTo>
                    <a:lnTo>
                      <a:pt x="185" y="115"/>
                    </a:lnTo>
                    <a:lnTo>
                      <a:pt x="185" y="118"/>
                    </a:lnTo>
                    <a:lnTo>
                      <a:pt x="185" y="122"/>
                    </a:lnTo>
                    <a:lnTo>
                      <a:pt x="185" y="128"/>
                    </a:lnTo>
                    <a:lnTo>
                      <a:pt x="185" y="132"/>
                    </a:lnTo>
                    <a:lnTo>
                      <a:pt x="185" y="137"/>
                    </a:lnTo>
                    <a:lnTo>
                      <a:pt x="183" y="139"/>
                    </a:lnTo>
                    <a:lnTo>
                      <a:pt x="183" y="145"/>
                    </a:lnTo>
                    <a:lnTo>
                      <a:pt x="181" y="149"/>
                    </a:lnTo>
                    <a:lnTo>
                      <a:pt x="181" y="153"/>
                    </a:lnTo>
                    <a:lnTo>
                      <a:pt x="179" y="158"/>
                    </a:lnTo>
                    <a:lnTo>
                      <a:pt x="179" y="162"/>
                    </a:lnTo>
                    <a:lnTo>
                      <a:pt x="177" y="166"/>
                    </a:lnTo>
                    <a:lnTo>
                      <a:pt x="175" y="172"/>
                    </a:lnTo>
                    <a:lnTo>
                      <a:pt x="175" y="175"/>
                    </a:lnTo>
                    <a:lnTo>
                      <a:pt x="173" y="181"/>
                    </a:lnTo>
                    <a:lnTo>
                      <a:pt x="171" y="185"/>
                    </a:lnTo>
                    <a:lnTo>
                      <a:pt x="169" y="191"/>
                    </a:lnTo>
                    <a:lnTo>
                      <a:pt x="167" y="194"/>
                    </a:lnTo>
                    <a:lnTo>
                      <a:pt x="167" y="200"/>
                    </a:lnTo>
                    <a:lnTo>
                      <a:pt x="164" y="204"/>
                    </a:lnTo>
                    <a:lnTo>
                      <a:pt x="162" y="208"/>
                    </a:lnTo>
                    <a:lnTo>
                      <a:pt x="160" y="213"/>
                    </a:lnTo>
                    <a:lnTo>
                      <a:pt x="156" y="217"/>
                    </a:lnTo>
                    <a:lnTo>
                      <a:pt x="154" y="221"/>
                    </a:lnTo>
                    <a:lnTo>
                      <a:pt x="152" y="227"/>
                    </a:lnTo>
                    <a:lnTo>
                      <a:pt x="148" y="230"/>
                    </a:lnTo>
                    <a:lnTo>
                      <a:pt x="147" y="234"/>
                    </a:lnTo>
                    <a:lnTo>
                      <a:pt x="143" y="240"/>
                    </a:lnTo>
                    <a:lnTo>
                      <a:pt x="141" y="244"/>
                    </a:lnTo>
                    <a:lnTo>
                      <a:pt x="137" y="248"/>
                    </a:lnTo>
                    <a:lnTo>
                      <a:pt x="135" y="251"/>
                    </a:lnTo>
                    <a:lnTo>
                      <a:pt x="131" y="257"/>
                    </a:lnTo>
                    <a:lnTo>
                      <a:pt x="129" y="261"/>
                    </a:lnTo>
                    <a:lnTo>
                      <a:pt x="126" y="265"/>
                    </a:lnTo>
                    <a:lnTo>
                      <a:pt x="122" y="270"/>
                    </a:lnTo>
                    <a:lnTo>
                      <a:pt x="118" y="272"/>
                    </a:lnTo>
                    <a:lnTo>
                      <a:pt x="116" y="278"/>
                    </a:lnTo>
                    <a:lnTo>
                      <a:pt x="112" y="282"/>
                    </a:lnTo>
                    <a:lnTo>
                      <a:pt x="109" y="286"/>
                    </a:lnTo>
                    <a:lnTo>
                      <a:pt x="105" y="289"/>
                    </a:lnTo>
                    <a:lnTo>
                      <a:pt x="101" y="293"/>
                    </a:lnTo>
                    <a:lnTo>
                      <a:pt x="97" y="297"/>
                    </a:lnTo>
                    <a:lnTo>
                      <a:pt x="93" y="301"/>
                    </a:lnTo>
                    <a:lnTo>
                      <a:pt x="91" y="305"/>
                    </a:lnTo>
                    <a:lnTo>
                      <a:pt x="88" y="308"/>
                    </a:lnTo>
                    <a:lnTo>
                      <a:pt x="84" y="310"/>
                    </a:lnTo>
                    <a:lnTo>
                      <a:pt x="80" y="316"/>
                    </a:lnTo>
                    <a:lnTo>
                      <a:pt x="78" y="320"/>
                    </a:lnTo>
                    <a:lnTo>
                      <a:pt x="74" y="322"/>
                    </a:lnTo>
                    <a:lnTo>
                      <a:pt x="69" y="325"/>
                    </a:lnTo>
                    <a:lnTo>
                      <a:pt x="67" y="329"/>
                    </a:lnTo>
                    <a:lnTo>
                      <a:pt x="65" y="333"/>
                    </a:lnTo>
                    <a:lnTo>
                      <a:pt x="61" y="335"/>
                    </a:lnTo>
                    <a:lnTo>
                      <a:pt x="57" y="339"/>
                    </a:lnTo>
                    <a:lnTo>
                      <a:pt x="53" y="341"/>
                    </a:lnTo>
                    <a:lnTo>
                      <a:pt x="50" y="344"/>
                    </a:lnTo>
                    <a:lnTo>
                      <a:pt x="46" y="346"/>
                    </a:lnTo>
                    <a:lnTo>
                      <a:pt x="44" y="350"/>
                    </a:lnTo>
                    <a:lnTo>
                      <a:pt x="40" y="352"/>
                    </a:lnTo>
                    <a:lnTo>
                      <a:pt x="34" y="358"/>
                    </a:lnTo>
                    <a:lnTo>
                      <a:pt x="29" y="363"/>
                    </a:lnTo>
                    <a:lnTo>
                      <a:pt x="23" y="367"/>
                    </a:lnTo>
                    <a:lnTo>
                      <a:pt x="19" y="371"/>
                    </a:lnTo>
                    <a:lnTo>
                      <a:pt x="15" y="373"/>
                    </a:lnTo>
                    <a:lnTo>
                      <a:pt x="12" y="377"/>
                    </a:lnTo>
                    <a:lnTo>
                      <a:pt x="8" y="379"/>
                    </a:lnTo>
                    <a:lnTo>
                      <a:pt x="6" y="382"/>
                    </a:lnTo>
                    <a:lnTo>
                      <a:pt x="2" y="384"/>
                    </a:lnTo>
                    <a:lnTo>
                      <a:pt x="0" y="386"/>
                    </a:lnTo>
                    <a:lnTo>
                      <a:pt x="0" y="449"/>
                    </a:lnTo>
                    <a:lnTo>
                      <a:pt x="139" y="447"/>
                    </a:lnTo>
                    <a:lnTo>
                      <a:pt x="139" y="445"/>
                    </a:lnTo>
                    <a:lnTo>
                      <a:pt x="141" y="445"/>
                    </a:lnTo>
                    <a:lnTo>
                      <a:pt x="145" y="441"/>
                    </a:lnTo>
                    <a:lnTo>
                      <a:pt x="148" y="438"/>
                    </a:lnTo>
                    <a:lnTo>
                      <a:pt x="150" y="436"/>
                    </a:lnTo>
                    <a:lnTo>
                      <a:pt x="152" y="434"/>
                    </a:lnTo>
                    <a:lnTo>
                      <a:pt x="154" y="430"/>
                    </a:lnTo>
                    <a:lnTo>
                      <a:pt x="158" y="428"/>
                    </a:lnTo>
                    <a:lnTo>
                      <a:pt x="160" y="422"/>
                    </a:lnTo>
                    <a:lnTo>
                      <a:pt x="164" y="420"/>
                    </a:lnTo>
                    <a:lnTo>
                      <a:pt x="167" y="417"/>
                    </a:lnTo>
                    <a:lnTo>
                      <a:pt x="169" y="413"/>
                    </a:lnTo>
                    <a:lnTo>
                      <a:pt x="173" y="407"/>
                    </a:lnTo>
                    <a:lnTo>
                      <a:pt x="177" y="403"/>
                    </a:lnTo>
                    <a:lnTo>
                      <a:pt x="179" y="398"/>
                    </a:lnTo>
                    <a:lnTo>
                      <a:pt x="185" y="392"/>
                    </a:lnTo>
                    <a:lnTo>
                      <a:pt x="186" y="386"/>
                    </a:lnTo>
                    <a:lnTo>
                      <a:pt x="188" y="382"/>
                    </a:lnTo>
                    <a:lnTo>
                      <a:pt x="192" y="375"/>
                    </a:lnTo>
                    <a:lnTo>
                      <a:pt x="196" y="369"/>
                    </a:lnTo>
                    <a:lnTo>
                      <a:pt x="198" y="365"/>
                    </a:lnTo>
                    <a:lnTo>
                      <a:pt x="200" y="362"/>
                    </a:lnTo>
                    <a:lnTo>
                      <a:pt x="200" y="358"/>
                    </a:lnTo>
                    <a:lnTo>
                      <a:pt x="204" y="354"/>
                    </a:lnTo>
                    <a:lnTo>
                      <a:pt x="204" y="352"/>
                    </a:lnTo>
                    <a:lnTo>
                      <a:pt x="206" y="346"/>
                    </a:lnTo>
                    <a:lnTo>
                      <a:pt x="206" y="344"/>
                    </a:lnTo>
                    <a:lnTo>
                      <a:pt x="209" y="341"/>
                    </a:lnTo>
                    <a:lnTo>
                      <a:pt x="209" y="335"/>
                    </a:lnTo>
                    <a:lnTo>
                      <a:pt x="211" y="333"/>
                    </a:lnTo>
                    <a:lnTo>
                      <a:pt x="211" y="327"/>
                    </a:lnTo>
                    <a:lnTo>
                      <a:pt x="213" y="325"/>
                    </a:lnTo>
                    <a:lnTo>
                      <a:pt x="215" y="320"/>
                    </a:lnTo>
                    <a:lnTo>
                      <a:pt x="217" y="316"/>
                    </a:lnTo>
                    <a:lnTo>
                      <a:pt x="217" y="310"/>
                    </a:lnTo>
                    <a:lnTo>
                      <a:pt x="219" y="308"/>
                    </a:lnTo>
                    <a:lnTo>
                      <a:pt x="219" y="303"/>
                    </a:lnTo>
                    <a:lnTo>
                      <a:pt x="219" y="297"/>
                    </a:lnTo>
                    <a:lnTo>
                      <a:pt x="221" y="293"/>
                    </a:lnTo>
                    <a:lnTo>
                      <a:pt x="223" y="289"/>
                    </a:lnTo>
                    <a:lnTo>
                      <a:pt x="223" y="284"/>
                    </a:lnTo>
                    <a:lnTo>
                      <a:pt x="223" y="278"/>
                    </a:lnTo>
                    <a:lnTo>
                      <a:pt x="225" y="272"/>
                    </a:lnTo>
                    <a:lnTo>
                      <a:pt x="225" y="268"/>
                    </a:lnTo>
                    <a:lnTo>
                      <a:pt x="225" y="263"/>
                    </a:lnTo>
                    <a:lnTo>
                      <a:pt x="225" y="259"/>
                    </a:lnTo>
                    <a:lnTo>
                      <a:pt x="226" y="253"/>
                    </a:lnTo>
                    <a:lnTo>
                      <a:pt x="226" y="248"/>
                    </a:lnTo>
                    <a:lnTo>
                      <a:pt x="228" y="244"/>
                    </a:lnTo>
                    <a:lnTo>
                      <a:pt x="228" y="238"/>
                    </a:lnTo>
                    <a:lnTo>
                      <a:pt x="228" y="232"/>
                    </a:lnTo>
                    <a:lnTo>
                      <a:pt x="228" y="229"/>
                    </a:lnTo>
                    <a:lnTo>
                      <a:pt x="228" y="223"/>
                    </a:lnTo>
                    <a:lnTo>
                      <a:pt x="228" y="219"/>
                    </a:lnTo>
                    <a:lnTo>
                      <a:pt x="228" y="213"/>
                    </a:lnTo>
                    <a:lnTo>
                      <a:pt x="230" y="208"/>
                    </a:lnTo>
                    <a:lnTo>
                      <a:pt x="230" y="202"/>
                    </a:lnTo>
                    <a:lnTo>
                      <a:pt x="230" y="196"/>
                    </a:lnTo>
                    <a:lnTo>
                      <a:pt x="230" y="191"/>
                    </a:lnTo>
                    <a:lnTo>
                      <a:pt x="230" y="187"/>
                    </a:lnTo>
                    <a:lnTo>
                      <a:pt x="230" y="183"/>
                    </a:lnTo>
                    <a:lnTo>
                      <a:pt x="230" y="177"/>
                    </a:lnTo>
                    <a:lnTo>
                      <a:pt x="230" y="172"/>
                    </a:lnTo>
                    <a:lnTo>
                      <a:pt x="230" y="168"/>
                    </a:lnTo>
                    <a:lnTo>
                      <a:pt x="230" y="162"/>
                    </a:lnTo>
                    <a:lnTo>
                      <a:pt x="230" y="158"/>
                    </a:lnTo>
                    <a:lnTo>
                      <a:pt x="230" y="153"/>
                    </a:lnTo>
                    <a:lnTo>
                      <a:pt x="230" y="149"/>
                    </a:lnTo>
                    <a:lnTo>
                      <a:pt x="230" y="143"/>
                    </a:lnTo>
                    <a:lnTo>
                      <a:pt x="230" y="139"/>
                    </a:lnTo>
                    <a:lnTo>
                      <a:pt x="230" y="135"/>
                    </a:lnTo>
                    <a:lnTo>
                      <a:pt x="230" y="132"/>
                    </a:lnTo>
                    <a:lnTo>
                      <a:pt x="230" y="126"/>
                    </a:lnTo>
                    <a:lnTo>
                      <a:pt x="230" y="122"/>
                    </a:lnTo>
                    <a:lnTo>
                      <a:pt x="230" y="118"/>
                    </a:lnTo>
                    <a:lnTo>
                      <a:pt x="230" y="115"/>
                    </a:lnTo>
                    <a:lnTo>
                      <a:pt x="228" y="111"/>
                    </a:lnTo>
                    <a:lnTo>
                      <a:pt x="228" y="107"/>
                    </a:lnTo>
                    <a:lnTo>
                      <a:pt x="228" y="103"/>
                    </a:lnTo>
                    <a:lnTo>
                      <a:pt x="228" y="99"/>
                    </a:lnTo>
                    <a:lnTo>
                      <a:pt x="228" y="96"/>
                    </a:lnTo>
                    <a:lnTo>
                      <a:pt x="228" y="94"/>
                    </a:lnTo>
                    <a:lnTo>
                      <a:pt x="228" y="90"/>
                    </a:lnTo>
                    <a:lnTo>
                      <a:pt x="228" y="88"/>
                    </a:lnTo>
                    <a:lnTo>
                      <a:pt x="228" y="82"/>
                    </a:lnTo>
                    <a:lnTo>
                      <a:pt x="228" y="77"/>
                    </a:lnTo>
                    <a:lnTo>
                      <a:pt x="226" y="73"/>
                    </a:lnTo>
                    <a:lnTo>
                      <a:pt x="226" y="69"/>
                    </a:lnTo>
                    <a:lnTo>
                      <a:pt x="226" y="65"/>
                    </a:lnTo>
                    <a:lnTo>
                      <a:pt x="226" y="6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74F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/>
                </a:endParaRPr>
              </a:p>
            </p:txBody>
          </p:sp>
        </p:grpSp>
        <p:sp>
          <p:nvSpPr>
            <p:cNvPr id="66606" name="Text Box 160"/>
            <p:cNvSpPr txBox="1">
              <a:spLocks noChangeArrowheads="1"/>
            </p:cNvSpPr>
            <p:nvPr/>
          </p:nvSpPr>
          <p:spPr bwMode="auto">
            <a:xfrm>
              <a:off x="2387600" y="3509963"/>
              <a:ext cx="660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&lt;0.51</a:t>
              </a:r>
            </a:p>
          </p:txBody>
        </p:sp>
        <p:sp>
          <p:nvSpPr>
            <p:cNvPr id="66607" name="Text Box 162"/>
            <p:cNvSpPr txBox="1">
              <a:spLocks noChangeArrowheads="1"/>
            </p:cNvSpPr>
            <p:nvPr/>
          </p:nvSpPr>
          <p:spPr bwMode="auto">
            <a:xfrm>
              <a:off x="2995613" y="3230563"/>
              <a:ext cx="3698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chemeClr val="accent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en-US" sz="1800" b="1" baseline="-25000">
                  <a:solidFill>
                    <a:schemeClr val="accent2"/>
                  </a:solidFill>
                  <a:latin typeface="Arial Narrow" panose="020B0606020202030204" pitchFamily="34" charset="0"/>
                </a:rPr>
                <a:t>1</a:t>
              </a:r>
              <a:endParaRPr lang="en-US" altLang="en-US" sz="1800" b="1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608" name="Text Box 163"/>
            <p:cNvSpPr txBox="1">
              <a:spLocks noChangeArrowheads="1"/>
            </p:cNvSpPr>
            <p:nvPr/>
          </p:nvSpPr>
          <p:spPr bwMode="auto">
            <a:xfrm>
              <a:off x="2144713" y="1998663"/>
              <a:ext cx="3698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chemeClr val="accent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en-US" sz="1800" b="1" baseline="-25000">
                  <a:solidFill>
                    <a:schemeClr val="accent2"/>
                  </a:solidFill>
                  <a:latin typeface="Arial Narrow" panose="020B0606020202030204" pitchFamily="34" charset="0"/>
                </a:rPr>
                <a:t>2</a:t>
              </a:r>
              <a:endParaRPr lang="en-US" altLang="en-US" sz="1800" b="1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609" name="Text Box 165"/>
            <p:cNvSpPr txBox="1">
              <a:spLocks noChangeArrowheads="1"/>
            </p:cNvSpPr>
            <p:nvPr/>
          </p:nvSpPr>
          <p:spPr bwMode="auto">
            <a:xfrm>
              <a:off x="2524125" y="2305050"/>
              <a:ext cx="6762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chemeClr val="tx2"/>
                  </a:solidFill>
                  <a:latin typeface="Arial Narrow" panose="020B0606020202030204" pitchFamily="34" charset="0"/>
                </a:rPr>
                <a:t>≥0.63</a:t>
              </a:r>
            </a:p>
          </p:txBody>
        </p:sp>
        <p:pic>
          <p:nvPicPr>
            <p:cNvPr id="66610" name="Picture 163" descr="dot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2170" y="1787520"/>
              <a:ext cx="3990975" cy="413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11" name="Picture 173" descr="dot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2175" y="1787525"/>
              <a:ext cx="3990975" cy="413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12" name="Line 160"/>
            <p:cNvSpPr>
              <a:spLocks noChangeShapeType="1"/>
            </p:cNvSpPr>
            <p:nvPr/>
          </p:nvSpPr>
          <p:spPr bwMode="auto">
            <a:xfrm>
              <a:off x="5257800" y="1574800"/>
              <a:ext cx="596900" cy="13843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3" name="Oval 161"/>
            <p:cNvSpPr>
              <a:spLocks noChangeArrowheads="1"/>
            </p:cNvSpPr>
            <p:nvPr/>
          </p:nvSpPr>
          <p:spPr bwMode="auto">
            <a:xfrm>
              <a:off x="5816600" y="2971800"/>
              <a:ext cx="152400" cy="1524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4376738" y="1306513"/>
              <a:ext cx="971550" cy="4000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Arial Narrow" pitchFamily="34" charset="0"/>
                </a:rPr>
                <a:t>Predict:</a:t>
              </a:r>
            </a:p>
          </p:txBody>
        </p:sp>
      </p:grpSp>
      <p:sp>
        <p:nvSpPr>
          <p:cNvPr id="66564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graphicFrame>
        <p:nvGraphicFramePr>
          <p:cNvPr id="70659" name="Object 29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738688" y="1851025"/>
          <a:ext cx="3954462" cy="385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9" name="Chart" r:id="rId10" imgW="4181475" imgH="4076700" progId="MSGraph.Chart.8">
                  <p:embed followColorScheme="full"/>
                </p:oleObj>
              </mc:Choice>
              <mc:Fallback>
                <p:oleObj name="Chart" r:id="rId10" imgW="4181475" imgH="4076700" progId="MSGraph.Chart.8">
                  <p:embed followColorScheme="full"/>
                  <p:pic>
                    <p:nvPicPr>
                      <p:cNvPr id="0" name="Object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1851025"/>
                        <a:ext cx="3954462" cy="385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solidFill>
            <a:srgbClr val="00003E"/>
          </a:solidFill>
          <a:ln w="28575">
            <a:noFill/>
            <a:miter lim="800000"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grpSp>
        <p:nvGrpSpPr>
          <p:cNvPr id="2" name="Group 248"/>
          <p:cNvGrpSpPr>
            <a:grpSpLocks/>
          </p:cNvGrpSpPr>
          <p:nvPr/>
        </p:nvGrpSpPr>
        <p:grpSpPr bwMode="auto">
          <a:xfrm>
            <a:off x="1098550" y="1901825"/>
            <a:ext cx="7518400" cy="3587750"/>
            <a:chOff x="692" y="1198"/>
            <a:chExt cx="4736" cy="2260"/>
          </a:xfrm>
        </p:grpSpPr>
        <p:sp>
          <p:nvSpPr>
            <p:cNvPr id="70703" name="Rectangle 160"/>
            <p:cNvSpPr>
              <a:spLocks noChangeArrowheads="1"/>
            </p:cNvSpPr>
            <p:nvPr/>
          </p:nvSpPr>
          <p:spPr bwMode="auto">
            <a:xfrm>
              <a:off x="692" y="1198"/>
              <a:ext cx="2404" cy="226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704" name="Rectangle 243"/>
            <p:cNvSpPr>
              <a:spLocks noChangeArrowheads="1"/>
            </p:cNvSpPr>
            <p:nvPr/>
          </p:nvSpPr>
          <p:spPr bwMode="auto">
            <a:xfrm>
              <a:off x="3120" y="1198"/>
              <a:ext cx="2308" cy="225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70662" name="Object 29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738688" y="1749425"/>
          <a:ext cx="3954462" cy="385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0" name="Chart" r:id="rId12" imgW="4181475" imgH="4076700" progId="MSGraph.Chart.8">
                  <p:embed followColorScheme="full"/>
                </p:oleObj>
              </mc:Choice>
              <mc:Fallback>
                <p:oleObj name="Chart" r:id="rId12" imgW="4181475" imgH="4076700" progId="MSGraph.Chart.8">
                  <p:embed followColorScheme="full"/>
                  <p:pic>
                    <p:nvPicPr>
                      <p:cNvPr id="0" name="Object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1749425"/>
                        <a:ext cx="3954462" cy="385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59" name="Rectangle 251"/>
          <p:cNvSpPr>
            <a:spLocks noChangeArrowheads="1"/>
          </p:cNvSpPr>
          <p:nvPr/>
        </p:nvSpPr>
        <p:spPr bwMode="auto">
          <a:xfrm>
            <a:off x="4953000" y="1905000"/>
            <a:ext cx="3657600" cy="3581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0665" name="Text Box 13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0666" name="Text Box 14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0667" name="Text Box 15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0668" name="Text Box 16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0669" name="Text Box 17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0670" name="Text Box 18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0671" name="Text Box 19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0672" name="Text Box 20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0673" name="Text Box 21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0674" name="Text Box 22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0675" name="Text Box 34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70676" name="Rectangle 242"/>
          <p:cNvSpPr>
            <a:spLocks noChangeArrowheads="1"/>
          </p:cNvSpPr>
          <p:nvPr/>
        </p:nvSpPr>
        <p:spPr bwMode="auto">
          <a:xfrm>
            <a:off x="1022350" y="1787525"/>
            <a:ext cx="3816350" cy="3740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77" name="Rectangle 246"/>
          <p:cNvSpPr>
            <a:spLocks noChangeArrowheads="1"/>
          </p:cNvSpPr>
          <p:nvPr/>
        </p:nvSpPr>
        <p:spPr bwMode="auto">
          <a:xfrm>
            <a:off x="8655050" y="1825625"/>
            <a:ext cx="488950" cy="3740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78" name="Text Box 23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0679" name="Text Box 24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0680" name="Text Box 25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0681" name="Text Box 26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0682" name="Text Box 27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0683" name="Text Box 28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0684" name="Text Box 29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0685" name="Text Box 30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0686" name="Text Box 31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0687" name="Text Box 32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0688" name="Text Box 33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0689" name="Text Box 35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sp>
        <p:nvSpPr>
          <p:cNvPr id="70690" name="Text Box 272"/>
          <p:cNvSpPr txBox="1">
            <a:spLocks noChangeArrowheads="1"/>
          </p:cNvSpPr>
          <p:nvPr/>
        </p:nvSpPr>
        <p:spPr bwMode="auto">
          <a:xfrm>
            <a:off x="581025" y="4154488"/>
            <a:ext cx="3581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Calculate the </a:t>
            </a:r>
            <a:r>
              <a:rPr lang="en-US" altLang="en-US" sz="2800" b="1" i="1">
                <a:solidFill>
                  <a:srgbClr val="C00000"/>
                </a:solidFill>
                <a:latin typeface="Arial Narrow" panose="020B0606020202030204" pitchFamily="34" charset="0"/>
              </a:rPr>
              <a:t>logworth</a:t>
            </a:r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 of every partition on input </a:t>
            </a:r>
            <a:r>
              <a:rPr lang="en-US" altLang="en-US" sz="28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800" b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1065" name="Oval 28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1066" name="Oval 28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0693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left</a:t>
            </a:r>
          </a:p>
        </p:txBody>
      </p:sp>
      <p:sp>
        <p:nvSpPr>
          <p:cNvPr id="70694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right</a:t>
            </a:r>
          </a:p>
        </p:txBody>
      </p:sp>
      <p:pic>
        <p:nvPicPr>
          <p:cNvPr id="70695" name="Picture 295" descr="dots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87525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302" name="Object 29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738688" y="1747838"/>
          <a:ext cx="3954462" cy="385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1" name="Chart" r:id="rId15" imgW="4181475" imgH="4076700" progId="MSGraph.Chart.8">
                  <p:embed followColorScheme="full"/>
                </p:oleObj>
              </mc:Choice>
              <mc:Fallback>
                <p:oleObj name="Chart" r:id="rId15" imgW="4181475" imgH="4076700" progId="MSGraph.Chart.8">
                  <p:embed followColorScheme="full"/>
                  <p:pic>
                    <p:nvPicPr>
                      <p:cNvPr id="0" name="Object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1747838"/>
                        <a:ext cx="3954462" cy="385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7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60425" y="3316288"/>
            <a:ext cx="17240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  <a:t>Confusion Matrix</a:t>
            </a:r>
          </a:p>
        </p:txBody>
      </p:sp>
      <p:grpSp>
        <p:nvGrpSpPr>
          <p:cNvPr id="3" name="Group 53"/>
          <p:cNvGrpSpPr/>
          <p:nvPr/>
        </p:nvGrpSpPr>
        <p:grpSpPr>
          <a:xfrm>
            <a:off x="733262" y="1872371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55"/>
          <p:cNvGrpSpPr/>
          <p:nvPr/>
        </p:nvGrpSpPr>
        <p:grpSpPr>
          <a:xfrm>
            <a:off x="731753" y="2617773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5" name="Group 64"/>
          <p:cNvGrpSpPr/>
          <p:nvPr/>
        </p:nvGrpSpPr>
        <p:grpSpPr>
          <a:xfrm>
            <a:off x="1718581" y="1870862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" name="Group 68"/>
          <p:cNvGrpSpPr/>
          <p:nvPr/>
        </p:nvGrpSpPr>
        <p:grpSpPr>
          <a:xfrm>
            <a:off x="1717072" y="2616264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0.40694 1.11111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1354 1.11111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43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7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4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59" grpId="0" animBg="1"/>
      <p:bldOleChart spid="433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Split Search</a:t>
            </a:r>
          </a:p>
        </p:txBody>
      </p:sp>
      <p:sp>
        <p:nvSpPr>
          <p:cNvPr id="71683" name="Rectangle 246"/>
          <p:cNvSpPr>
            <a:spLocks noChangeArrowheads="1"/>
          </p:cNvSpPr>
          <p:nvPr/>
        </p:nvSpPr>
        <p:spPr bwMode="auto">
          <a:xfrm>
            <a:off x="8655050" y="1825625"/>
            <a:ext cx="488950" cy="3740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0" name="Text Box 272"/>
          <p:cNvSpPr txBox="1">
            <a:spLocks noChangeArrowheads="1"/>
          </p:cNvSpPr>
          <p:nvPr/>
        </p:nvSpPr>
        <p:spPr bwMode="auto">
          <a:xfrm>
            <a:off x="581025" y="4154488"/>
            <a:ext cx="3581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Calculate the </a:t>
            </a:r>
            <a:r>
              <a:rPr lang="en-US" altLang="en-US" sz="2800" b="1" i="1">
                <a:solidFill>
                  <a:srgbClr val="C00000"/>
                </a:solidFill>
                <a:latin typeface="Arial Narrow" panose="020B0606020202030204" pitchFamily="34" charset="0"/>
              </a:rPr>
              <a:t>logworth</a:t>
            </a:r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 of every partition on input </a:t>
            </a:r>
            <a:r>
              <a:rPr lang="en-US" altLang="en-US" sz="28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800" b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800" b="1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1065" name="Oval 28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5925" y="2106613"/>
            <a:ext cx="228600" cy="228600"/>
          </a:xfrm>
          <a:prstGeom prst="ellipse">
            <a:avLst/>
          </a:prstGeom>
          <a:solidFill>
            <a:srgbClr val="00FFFF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1066" name="Oval 28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5925" y="2852738"/>
            <a:ext cx="228600" cy="228600"/>
          </a:xfrm>
          <a:prstGeom prst="ellipse">
            <a:avLst/>
          </a:prstGeom>
          <a:solidFill>
            <a:srgbClr val="FFFF00"/>
          </a:solidFill>
          <a:ln w="28575">
            <a:noFill/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1687" name="Text Box 287"/>
          <p:cNvSpPr txBox="1">
            <a:spLocks noChangeArrowheads="1"/>
          </p:cNvSpPr>
          <p:nvPr/>
        </p:nvSpPr>
        <p:spPr bwMode="auto">
          <a:xfrm>
            <a:off x="917575" y="1512888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left</a:t>
            </a:r>
          </a:p>
        </p:txBody>
      </p:sp>
      <p:sp>
        <p:nvSpPr>
          <p:cNvPr id="71688" name="Text Box 288"/>
          <p:cNvSpPr txBox="1">
            <a:spLocks noChangeArrowheads="1"/>
          </p:cNvSpPr>
          <p:nvPr/>
        </p:nvSpPr>
        <p:spPr bwMode="auto">
          <a:xfrm>
            <a:off x="1827213" y="14986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chemeClr val="tx2"/>
                </a:solidFill>
              </a:rPr>
              <a:t>right</a:t>
            </a:r>
          </a:p>
        </p:txBody>
      </p:sp>
      <p:sp>
        <p:nvSpPr>
          <p:cNvPr id="71689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60425" y="3316288"/>
            <a:ext cx="17240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  <a:t>Confusion Matrix</a:t>
            </a:r>
          </a:p>
        </p:txBody>
      </p:sp>
      <p:sp>
        <p:nvSpPr>
          <p:cNvPr id="5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38700" y="1876425"/>
            <a:ext cx="3810000" cy="3657600"/>
          </a:xfrm>
          <a:prstGeom prst="rect">
            <a:avLst/>
          </a:prstGeom>
          <a:solidFill>
            <a:srgbClr val="00003E"/>
          </a:solidFill>
          <a:ln w="28575">
            <a:noFill/>
            <a:miter lim="800000"/>
            <a:headEnd/>
            <a:tailEnd type="none" w="med" len="lg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4876800" y="1905000"/>
            <a:ext cx="1908175" cy="35814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823075" y="1905000"/>
            <a:ext cx="1787525" cy="3581400"/>
          </a:xfrm>
          <a:prstGeom prst="rect">
            <a:avLst/>
          </a:prstGeom>
          <a:solidFill>
            <a:schemeClr val="folHlink"/>
          </a:solidFill>
          <a:ln w="28575">
            <a:noFill/>
            <a:miter lim="800000"/>
            <a:headEnd/>
            <a:tailEnd type="none" w="med" len="lg"/>
          </a:ln>
          <a:effectLst>
            <a:softEdge rad="12700"/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71698" name="Text Box 8"/>
          <p:cNvSpPr txBox="1">
            <a:spLocks noChangeArrowheads="1"/>
          </p:cNvSpPr>
          <p:nvPr/>
        </p:nvSpPr>
        <p:spPr bwMode="auto">
          <a:xfrm>
            <a:off x="48006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1699" name="Text Box 9"/>
          <p:cNvSpPr txBox="1">
            <a:spLocks noChangeArrowheads="1"/>
          </p:cNvSpPr>
          <p:nvPr/>
        </p:nvSpPr>
        <p:spPr bwMode="auto">
          <a:xfrm>
            <a:off x="65913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1700" name="Text Box 10"/>
          <p:cNvSpPr txBox="1">
            <a:spLocks noChangeArrowheads="1"/>
          </p:cNvSpPr>
          <p:nvPr/>
        </p:nvSpPr>
        <p:spPr bwMode="auto">
          <a:xfrm>
            <a:off x="51593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1701" name="Text Box 11"/>
          <p:cNvSpPr txBox="1">
            <a:spLocks noChangeArrowheads="1"/>
          </p:cNvSpPr>
          <p:nvPr/>
        </p:nvSpPr>
        <p:spPr bwMode="auto">
          <a:xfrm>
            <a:off x="55181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1702" name="Text Box 12"/>
          <p:cNvSpPr txBox="1">
            <a:spLocks noChangeArrowheads="1"/>
          </p:cNvSpPr>
          <p:nvPr/>
        </p:nvSpPr>
        <p:spPr bwMode="auto">
          <a:xfrm>
            <a:off x="58753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1703" name="Text Box 13"/>
          <p:cNvSpPr txBox="1">
            <a:spLocks noChangeArrowheads="1"/>
          </p:cNvSpPr>
          <p:nvPr/>
        </p:nvSpPr>
        <p:spPr bwMode="auto">
          <a:xfrm>
            <a:off x="62341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1704" name="Text Box 14"/>
          <p:cNvSpPr txBox="1">
            <a:spLocks noChangeArrowheads="1"/>
          </p:cNvSpPr>
          <p:nvPr/>
        </p:nvSpPr>
        <p:spPr bwMode="auto">
          <a:xfrm>
            <a:off x="6950075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1705" name="Text Box 15"/>
          <p:cNvSpPr txBox="1">
            <a:spLocks noChangeArrowheads="1"/>
          </p:cNvSpPr>
          <p:nvPr/>
        </p:nvSpPr>
        <p:spPr bwMode="auto">
          <a:xfrm>
            <a:off x="730885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1706" name="Text Box 16"/>
          <p:cNvSpPr txBox="1">
            <a:spLocks noChangeArrowheads="1"/>
          </p:cNvSpPr>
          <p:nvPr/>
        </p:nvSpPr>
        <p:spPr bwMode="auto">
          <a:xfrm>
            <a:off x="7666038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1707" name="Text Box 17"/>
          <p:cNvSpPr txBox="1">
            <a:spLocks noChangeArrowheads="1"/>
          </p:cNvSpPr>
          <p:nvPr/>
        </p:nvSpPr>
        <p:spPr bwMode="auto">
          <a:xfrm>
            <a:off x="8024813" y="55308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1708" name="Text Box 18"/>
          <p:cNvSpPr txBox="1">
            <a:spLocks noChangeArrowheads="1"/>
          </p:cNvSpPr>
          <p:nvPr/>
        </p:nvSpPr>
        <p:spPr bwMode="auto">
          <a:xfrm>
            <a:off x="8382000" y="55308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1709" name="Text Box 19"/>
          <p:cNvSpPr txBox="1">
            <a:spLocks noChangeArrowheads="1"/>
          </p:cNvSpPr>
          <p:nvPr/>
        </p:nvSpPr>
        <p:spPr bwMode="auto">
          <a:xfrm>
            <a:off x="4419600" y="51816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0.0</a:t>
            </a:r>
          </a:p>
        </p:txBody>
      </p:sp>
      <p:sp>
        <p:nvSpPr>
          <p:cNvPr id="71710" name="Text Box 20"/>
          <p:cNvSpPr txBox="1">
            <a:spLocks noChangeArrowheads="1"/>
          </p:cNvSpPr>
          <p:nvPr/>
        </p:nvSpPr>
        <p:spPr bwMode="auto">
          <a:xfrm>
            <a:off x="4419600" y="35433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0.5</a:t>
            </a:r>
          </a:p>
        </p:txBody>
      </p:sp>
      <p:sp>
        <p:nvSpPr>
          <p:cNvPr id="71711" name="Text Box 21"/>
          <p:cNvSpPr txBox="1">
            <a:spLocks noChangeArrowheads="1"/>
          </p:cNvSpPr>
          <p:nvPr/>
        </p:nvSpPr>
        <p:spPr bwMode="auto">
          <a:xfrm>
            <a:off x="4419600" y="48545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0.1</a:t>
            </a:r>
          </a:p>
        </p:txBody>
      </p:sp>
      <p:sp>
        <p:nvSpPr>
          <p:cNvPr id="71712" name="Text Box 22"/>
          <p:cNvSpPr txBox="1">
            <a:spLocks noChangeArrowheads="1"/>
          </p:cNvSpPr>
          <p:nvPr/>
        </p:nvSpPr>
        <p:spPr bwMode="auto">
          <a:xfrm>
            <a:off x="4419600" y="45275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0.2</a:t>
            </a:r>
          </a:p>
        </p:txBody>
      </p:sp>
      <p:sp>
        <p:nvSpPr>
          <p:cNvPr id="71713" name="Text Box 23"/>
          <p:cNvSpPr txBox="1">
            <a:spLocks noChangeArrowheads="1"/>
          </p:cNvSpPr>
          <p:nvPr/>
        </p:nvSpPr>
        <p:spPr bwMode="auto">
          <a:xfrm>
            <a:off x="4419600" y="41989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0.3</a:t>
            </a:r>
          </a:p>
        </p:txBody>
      </p:sp>
      <p:sp>
        <p:nvSpPr>
          <p:cNvPr id="71714" name="Text Box 24"/>
          <p:cNvSpPr txBox="1">
            <a:spLocks noChangeArrowheads="1"/>
          </p:cNvSpPr>
          <p:nvPr/>
        </p:nvSpPr>
        <p:spPr bwMode="auto">
          <a:xfrm>
            <a:off x="4419600" y="38719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0.4</a:t>
            </a:r>
          </a:p>
        </p:txBody>
      </p:sp>
      <p:sp>
        <p:nvSpPr>
          <p:cNvPr id="71715" name="Text Box 25"/>
          <p:cNvSpPr txBox="1">
            <a:spLocks noChangeArrowheads="1"/>
          </p:cNvSpPr>
          <p:nvPr/>
        </p:nvSpPr>
        <p:spPr bwMode="auto">
          <a:xfrm>
            <a:off x="4419600" y="3216275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0.6</a:t>
            </a:r>
          </a:p>
        </p:txBody>
      </p:sp>
      <p:sp>
        <p:nvSpPr>
          <p:cNvPr id="71716" name="Text Box 26"/>
          <p:cNvSpPr txBox="1">
            <a:spLocks noChangeArrowheads="1"/>
          </p:cNvSpPr>
          <p:nvPr/>
        </p:nvSpPr>
        <p:spPr bwMode="auto">
          <a:xfrm>
            <a:off x="4419600" y="288925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0.7</a:t>
            </a:r>
          </a:p>
        </p:txBody>
      </p:sp>
      <p:sp>
        <p:nvSpPr>
          <p:cNvPr id="71717" name="Text Box 27"/>
          <p:cNvSpPr txBox="1">
            <a:spLocks noChangeArrowheads="1"/>
          </p:cNvSpPr>
          <p:nvPr/>
        </p:nvSpPr>
        <p:spPr bwMode="auto">
          <a:xfrm>
            <a:off x="4419600" y="2560638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0.8</a:t>
            </a:r>
          </a:p>
        </p:txBody>
      </p:sp>
      <p:sp>
        <p:nvSpPr>
          <p:cNvPr id="71718" name="Text Box 28"/>
          <p:cNvSpPr txBox="1">
            <a:spLocks noChangeArrowheads="1"/>
          </p:cNvSpPr>
          <p:nvPr/>
        </p:nvSpPr>
        <p:spPr bwMode="auto">
          <a:xfrm>
            <a:off x="4419600" y="2233613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0.9</a:t>
            </a:r>
          </a:p>
        </p:txBody>
      </p:sp>
      <p:sp>
        <p:nvSpPr>
          <p:cNvPr id="71719" name="Text Box 29"/>
          <p:cNvSpPr txBox="1">
            <a:spLocks noChangeArrowheads="1"/>
          </p:cNvSpPr>
          <p:nvPr/>
        </p:nvSpPr>
        <p:spPr bwMode="auto">
          <a:xfrm>
            <a:off x="4419600" y="1905000"/>
            <a:ext cx="414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B2B2B2"/>
                </a:solidFill>
                <a:latin typeface="Arial Narrow" panose="020B0606020202030204" pitchFamily="34" charset="0"/>
              </a:rPr>
              <a:t>1.0</a:t>
            </a:r>
          </a:p>
        </p:txBody>
      </p:sp>
      <p:sp>
        <p:nvSpPr>
          <p:cNvPr id="71720" name="Text Box 30"/>
          <p:cNvSpPr txBox="1">
            <a:spLocks noChangeArrowheads="1"/>
          </p:cNvSpPr>
          <p:nvPr/>
        </p:nvSpPr>
        <p:spPr bwMode="auto">
          <a:xfrm>
            <a:off x="6629400" y="5775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1</a:t>
            </a:r>
          </a:p>
        </p:txBody>
      </p:sp>
      <p:sp>
        <p:nvSpPr>
          <p:cNvPr id="71721" name="Text Box 31"/>
          <p:cNvSpPr txBox="1">
            <a:spLocks noChangeArrowheads="1"/>
          </p:cNvSpPr>
          <p:nvPr/>
        </p:nvSpPr>
        <p:spPr bwMode="auto">
          <a:xfrm>
            <a:off x="4092575" y="34893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B2B2B2"/>
                </a:solidFill>
              </a:rPr>
              <a:t>x</a:t>
            </a:r>
            <a:r>
              <a:rPr lang="en-US" altLang="en-US" sz="2000" b="1" baseline="-25000">
                <a:solidFill>
                  <a:srgbClr val="B2B2B2"/>
                </a:solidFill>
              </a:rPr>
              <a:t>2</a:t>
            </a:r>
          </a:p>
        </p:txBody>
      </p:sp>
      <p:sp>
        <p:nvSpPr>
          <p:cNvPr id="71722" name="Text Box 48"/>
          <p:cNvSpPr txBox="1">
            <a:spLocks noChangeArrowheads="1"/>
          </p:cNvSpPr>
          <p:nvPr/>
        </p:nvSpPr>
        <p:spPr bwMode="auto">
          <a:xfrm>
            <a:off x="6634163" y="1543050"/>
            <a:ext cx="506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solidFill>
                  <a:schemeClr val="tx2"/>
                </a:solidFill>
                <a:latin typeface="Arial Narrow" panose="020B0606020202030204" pitchFamily="34" charset="0"/>
              </a:rPr>
              <a:t>0.52</a:t>
            </a:r>
          </a:p>
        </p:txBody>
      </p:sp>
      <p:pic>
        <p:nvPicPr>
          <p:cNvPr id="71723" name="Picture 69" descr="dots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787525"/>
            <a:ext cx="3990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24" name="Object 70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738688" y="1747838"/>
          <a:ext cx="3954462" cy="385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7" name="Chart" r:id="rId9" imgW="4181475" imgH="4076700" progId="MSGraph.Chart.8">
                  <p:embed followColorScheme="full"/>
                </p:oleObj>
              </mc:Choice>
              <mc:Fallback>
                <p:oleObj name="Chart" r:id="rId9" imgW="4181475" imgH="4076700" progId="MSGraph.Chart.8">
                  <p:embed followColorScheme="full"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1747838"/>
                        <a:ext cx="3954462" cy="385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/>
          <p:nvPr/>
        </p:nvGrpSpPr>
        <p:grpSpPr>
          <a:xfrm>
            <a:off x="733262" y="1872371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31753" y="2617773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63"/>
          <p:cNvGrpSpPr/>
          <p:nvPr/>
        </p:nvGrpSpPr>
        <p:grpSpPr>
          <a:xfrm>
            <a:off x="1718581" y="1870862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5" name="Group 67"/>
          <p:cNvGrpSpPr/>
          <p:nvPr/>
        </p:nvGrpSpPr>
        <p:grpSpPr>
          <a:xfrm>
            <a:off x="1717072" y="2616264"/>
            <a:ext cx="927287" cy="695264"/>
            <a:chOff x="733262" y="1872371"/>
            <a:chExt cx="927287" cy="6952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Rectangle 3"/>
            <p:cNvSpPr>
              <a:spLocks noChangeAspect="1" noChangeArrowheads="1"/>
            </p:cNvSpPr>
            <p:nvPr/>
          </p:nvSpPr>
          <p:spPr bwMode="auto">
            <a:xfrm>
              <a:off x="733262" y="1872371"/>
              <a:ext cx="927287" cy="695264"/>
            </a:xfrm>
            <a:prstGeom prst="rect">
              <a:avLst/>
            </a:prstGeom>
            <a:gradFill flip="none" rotWithShape="1">
              <a:gsLst>
                <a:gs pos="0">
                  <a:srgbClr val="CC9900"/>
                </a:gs>
                <a:gs pos="50000">
                  <a:srgbClr val="FFCD37"/>
                </a:gs>
                <a:gs pos="100000">
                  <a:srgbClr val="FFCC33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3"/>
            <p:cNvSpPr>
              <a:spLocks noChangeArrowheads="1"/>
            </p:cNvSpPr>
            <p:nvPr/>
          </p:nvSpPr>
          <p:spPr bwMode="auto">
            <a:xfrm>
              <a:off x="746040" y="1884783"/>
              <a:ext cx="899879" cy="668221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FBE5"/>
                </a:gs>
                <a:gs pos="100000">
                  <a:srgbClr val="FFFDEF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3"/>
            <p:cNvSpPr>
              <a:spLocks noChangeArrowheads="1"/>
            </p:cNvSpPr>
            <p:nvPr/>
          </p:nvSpPr>
          <p:spPr bwMode="auto">
            <a:xfrm>
              <a:off x="755101" y="1896623"/>
              <a:ext cx="888103" cy="644540"/>
            </a:xfrm>
            <a:prstGeom prst="rect">
              <a:avLst/>
            </a:prstGeom>
            <a:gradFill flip="none" rotWithShape="1">
              <a:gsLst>
                <a:gs pos="0">
                  <a:srgbClr val="FFCC33"/>
                </a:gs>
                <a:gs pos="50000">
                  <a:srgbClr val="FFE263"/>
                </a:gs>
                <a:gs pos="100000">
                  <a:srgbClr val="FFF790"/>
                </a:gs>
              </a:gsLst>
              <a:lin ang="10800000" scaled="1"/>
              <a:tileRect/>
            </a:gradFill>
            <a:ln>
              <a:noFill/>
              <a:headEnd/>
              <a:tailEnd type="none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0"/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TANDARDSLIDESUPDATE" val="CDS_2010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3 - &amp;quot;Predictive Modeling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Predictive Modeling Applications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Predictive Modeling Training Data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Predictive Modeling Training Data&amp;quot;&quot;/&gt;&lt;property id=&quot;20307&quot; value=&quot;261&quot;/&gt;&lt;/object&gt;&lt;object type=&quot;3&quot; unique_id=&quot;10010&quot;&gt;&lt;property id=&quot;20148&quot; value=&quot;5&quot;/&gt;&lt;property id=&quot;20300&quot; value=&quot;Slide 7 - &amp;quot;Predictive Model&amp;quot;&quot;/&gt;&lt;property id=&quot;20307&quot; value=&quot;262&quot;/&gt;&lt;/object&gt;&lt;object type=&quot;3&quot; unique_id=&quot;10011&quot;&gt;&lt;property id=&quot;20148&quot; value=&quot;5&quot;/&gt;&lt;property id=&quot;20300&quot; value=&quot;Slide 8 - &amp;quot;Predictive Model&amp;quot;&quot;/&gt;&lt;property id=&quot;20307&quot; value=&quot;263&quot;/&gt;&lt;/object&gt;&lt;object type=&quot;3&quot; unique_id=&quot;10012&quot;&gt;&lt;property id=&quot;20148&quot; value=&quot;5&quot;/&gt;&lt;property id=&quot;20300&quot; value=&quot;Slide 9 - &amp;quot;Predictive Model&amp;quot;&quot;/&gt;&lt;property id=&quot;20307&quot; value=&quot;264&quot;/&gt;&lt;/object&gt;&lt;object type=&quot;3&quot; unique_id=&quot;10013&quot;&gt;&lt;property id=&quot;20148&quot; value=&quot;5&quot;/&gt;&lt;property id=&quot;20300&quot; value=&quot;Slide 10 - &amp;quot;Predictive Model&amp;quot;&quot;/&gt;&lt;property id=&quot;20307&quot; value=&quot;265&quot;/&gt;&lt;/object&gt;&lt;object type=&quot;3&quot; unique_id=&quot;10014&quot;&gt;&lt;property id=&quot;20148&quot; value=&quot;5&quot;/&gt;&lt;property id=&quot;20300&quot; value=&quot;Slide 11 - &amp;quot;Predictive Model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Modeling Essentials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Modeling Essentials&amp;quot;&quot;/&gt;&lt;property id=&quot;20307&quot; value=&quot;268&quot;/&gt;&lt;/object&gt;&lt;object type=&quot;3&quot; unique_id=&quot;10017&quot;&gt;&lt;property id=&quot;20148&quot; value=&quot;5&quot;/&gt;&lt;property id=&quot;20300&quot; value=&quot;Slide 14 - &amp;quot;Modeling Essentials&amp;quot;&quot;/&gt;&lt;property id=&quot;20307&quot; value=&quot;269&quot;/&gt;&lt;/object&gt;&lt;object type=&quot;3&quot; unique_id=&quot;10018&quot;&gt;&lt;property id=&quot;20148&quot; value=&quot;5&quot;/&gt;&lt;property id=&quot;20300&quot; value=&quot;Slide 15 - &amp;quot;Three Prediction Types&amp;quot;&quot;/&gt;&lt;property id=&quot;20307&quot; value=&quot;270&quot;/&gt;&lt;/object&gt;&lt;object type=&quot;3&quot; unique_id=&quot;10019&quot;&gt;&lt;property id=&quot;20148&quot; value=&quot;5&quot;/&gt;&lt;property id=&quot;20300&quot; value=&quot;Slide 16 - &amp;quot;Three Prediction Types&amp;quot;&quot;/&gt;&lt;property id=&quot;20307&quot; value=&quot;271&quot;/&gt;&lt;/object&gt;&lt;object type=&quot;3&quot; unique_id=&quot;10020&quot;&gt;&lt;property id=&quot;20148&quot; value=&quot;5&quot;/&gt;&lt;property id=&quot;20300&quot; value=&quot;Slide 17 - &amp;quot;Decision Predictions&amp;quot;&quot;/&gt;&lt;property id=&quot;20307&quot; value=&quot;272&quot;/&gt;&lt;/object&gt;&lt;object type=&quot;3&quot; unique_id=&quot;10021&quot;&gt;&lt;property id=&quot;20148&quot; value=&quot;5&quot;/&gt;&lt;property id=&quot;20300&quot; value=&quot;Slide 18 - &amp;quot;Decision Predictions&amp;quot;&quot;/&gt;&lt;property id=&quot;20307&quot; value=&quot;273&quot;/&gt;&lt;/object&gt;&lt;object type=&quot;3&quot; unique_id=&quot;10022&quot;&gt;&lt;property id=&quot;20148&quot; value=&quot;5&quot;/&gt;&lt;property id=&quot;20300&quot; value=&quot;Slide 19 - &amp;quot;Ranking Predictions&amp;quot;&quot;/&gt;&lt;property id=&quot;20307&quot; value=&quot;274&quot;/&gt;&lt;/object&gt;&lt;object type=&quot;3&quot; unique_id=&quot;10023&quot;&gt;&lt;property id=&quot;20148&quot; value=&quot;5&quot;/&gt;&lt;property id=&quot;20300&quot; value=&quot;Slide 20 - &amp;quot;Ranking Predictions&amp;quot;&quot;/&gt;&lt;property id=&quot;20307&quot; value=&quot;275&quot;/&gt;&lt;/object&gt;&lt;object type=&quot;3&quot; unique_id=&quot;10024&quot;&gt;&lt;property id=&quot;20148&quot; value=&quot;5&quot;/&gt;&lt;property id=&quot;20300&quot; value=&quot;Slide 21 - &amp;quot;Estimate Predictions&amp;quot;&quot;/&gt;&lt;property id=&quot;20307&quot; value=&quot;276&quot;/&gt;&lt;/object&gt;&lt;object type=&quot;3&quot; unique_id=&quot;10025&quot;&gt;&lt;property id=&quot;20148&quot; value=&quot;5&quot;/&gt;&lt;property id=&quot;20300&quot; value=&quot;Slide 22 - &amp;quot;Estimate Predictions&amp;quot;&quot;/&gt;&lt;property id=&quot;20307&quot; value=&quot;277&quot;/&gt;&lt;/object&gt;&lt;object type=&quot;3&quot; unique_id=&quot;10026&quot;&gt;&lt;property id=&quot;20148&quot; value=&quot;5&quot;/&gt;&lt;property id=&quot;20300&quot; value=&quot;Slide 23 - &amp;quot;Modeling Essentials – Predict Review&amp;quot;&quot;/&gt;&lt;property id=&quot;20307&quot; value=&quot;278&quot;/&gt;&lt;/object&gt;&lt;object type=&quot;3&quot; unique_id=&quot;10028&quot;&gt;&lt;property id=&quot;20148&quot; value=&quot;5&quot;/&gt;&lt;property id=&quot;20300&quot; value=&quot;Slide 25 - &amp;quot;3.01 Quiz&amp;quot;&quot;/&gt;&lt;property id=&quot;20307&quot; value=&quot;280&quot;/&gt;&lt;/object&gt;&lt;object type=&quot;3&quot; unique_id=&quot;10029&quot;&gt;&lt;property id=&quot;20148&quot; value=&quot;5&quot;/&gt;&lt;property id=&quot;20300&quot; value=&quot;Slide 26 - &amp;quot;3.01 Quiz – Correct Answer&amp;quot;&quot;/&gt;&lt;property id=&quot;20307&quot; value=&quot;281&quot;/&gt;&lt;/object&gt;&lt;object type=&quot;3&quot; unique_id=&quot;10030&quot;&gt;&lt;property id=&quot;20148&quot; value=&quot;5&quot;/&gt;&lt;property id=&quot;20300&quot; value=&quot;Slide 27 - &amp;quot;Modeling Essentials&amp;quot;&quot;/&gt;&lt;property id=&quot;20307&quot; value=&quot;282&quot;/&gt;&lt;/object&gt;&lt;object type=&quot;3&quot; unique_id=&quot;10031&quot;&gt;&lt;property id=&quot;20148&quot; value=&quot;5&quot;/&gt;&lt;property id=&quot;20300&quot; value=&quot;Slide 28 - &amp;quot;The Curse of Dimensionality&amp;quot;&quot;/&gt;&lt;property id=&quot;20307&quot; value=&quot;283&quot;/&gt;&lt;/object&gt;&lt;object type=&quot;3&quot; unique_id=&quot;10033&quot;&gt;&lt;property id=&quot;20148&quot; value=&quot;5&quot;/&gt;&lt;property id=&quot;20300&quot; value=&quot;Slide 30 - &amp;quot;3.02 Quiz&amp;quot;&quot;/&gt;&lt;property id=&quot;20307&quot; value=&quot;285&quot;/&gt;&lt;/object&gt;&lt;object type=&quot;3&quot; unique_id=&quot;10034&quot;&gt;&lt;property id=&quot;20148&quot; value=&quot;5&quot;/&gt;&lt;property id=&quot;20300&quot; value=&quot;Slide 31 - &amp;quot;Input Reduction – Redundancy&amp;quot;&quot;/&gt;&lt;property id=&quot;20307&quot; value=&quot;286&quot;/&gt;&lt;/object&gt;&lt;object type=&quot;3&quot; unique_id=&quot;10035&quot;&gt;&lt;property id=&quot;20148&quot; value=&quot;5&quot;/&gt;&lt;property id=&quot;20300&quot; value=&quot;Slide 32 - &amp;quot;Input Reduction – Redundancy&amp;quot;&quot;/&gt;&lt;property id=&quot;20307&quot; value=&quot;287&quot;/&gt;&lt;/object&gt;&lt;object type=&quot;3&quot; unique_id=&quot;10036&quot;&gt;&lt;property id=&quot;20148&quot; value=&quot;5&quot;/&gt;&lt;property id=&quot;20300&quot; value=&quot;Slide 33 - &amp;quot;Input Reduction – Irrelevancy&amp;quot;&quot;/&gt;&lt;property id=&quot;20307&quot; value=&quot;288&quot;/&gt;&lt;/object&gt;&lt;object type=&quot;3&quot; unique_id=&quot;10037&quot;&gt;&lt;property id=&quot;20148&quot; value=&quot;5&quot;/&gt;&lt;property id=&quot;20300&quot; value=&quot;Slide 34 - &amp;quot;Modeling Essentials – Select Review&amp;quot;&quot;/&gt;&lt;property id=&quot;20307&quot; value=&quot;289&quot;/&gt;&lt;/object&gt;&lt;object type=&quot;3&quot; unique_id=&quot;10038&quot;&gt;&lt;property id=&quot;20148&quot; value=&quot;5&quot;/&gt;&lt;property id=&quot;20300&quot; value=&quot;Slide 35 - &amp;quot;Modeling Essentials – Select Review&amp;quot;&quot;/&gt;&lt;property id=&quot;20307&quot; value=&quot;290&quot;/&gt;&lt;/object&gt;&lt;object type=&quot;3&quot; unique_id=&quot;10039&quot;&gt;&lt;property id=&quot;20148&quot; value=&quot;5&quot;/&gt;&lt;property id=&quot;20300&quot; value=&quot;Slide 36 - &amp;quot;Modeling Essentials&amp;quot;&quot;/&gt;&lt;property id=&quot;20307&quot; value=&quot;291&quot;/&gt;&lt;/object&gt;&lt;object type=&quot;3&quot; unique_id=&quot;10040&quot;&gt;&lt;property id=&quot;20148&quot; value=&quot;5&quot;/&gt;&lt;property id=&quot;20300&quot; value=&quot;Slide 37 - &amp;quot;Model Complexity&amp;quot;&quot;/&gt;&lt;property id=&quot;20307&quot; value=&quot;292&quot;/&gt;&lt;/object&gt;&lt;object type=&quot;3&quot; unique_id=&quot;10041&quot;&gt;&lt;property id=&quot;20148&quot; value=&quot;5&quot;/&gt;&lt;property id=&quot;20300&quot; value=&quot;Slide 38 - &amp;quot;Data Partitioning&amp;quot;&quot;/&gt;&lt;property id=&quot;20307&quot; value=&quot;293&quot;/&gt;&lt;/object&gt;&lt;object type=&quot;3&quot; unique_id=&quot;10042&quot;&gt;&lt;property id=&quot;20148&quot; value=&quot;5&quot;/&gt;&lt;property id=&quot;20300&quot; value=&quot;Slide 39 - &amp;quot;Data Partitioning&amp;quot;&quot;/&gt;&lt;property id=&quot;20307&quot; value=&quot;294&quot;/&gt;&lt;/object&gt;&lt;object type=&quot;3&quot; unique_id=&quot;10043&quot;&gt;&lt;property id=&quot;20148&quot; value=&quot;5&quot;/&gt;&lt;property id=&quot;20300&quot; value=&quot;Slide 40 - &amp;quot;Predictive Model Sequence&amp;quot;&quot;/&gt;&lt;property id=&quot;20307&quot; value=&quot;295&quot;/&gt;&lt;/object&gt;&lt;object type=&quot;3&quot; unique_id=&quot;10044&quot;&gt;&lt;property id=&quot;20148&quot; value=&quot;5&quot;/&gt;&lt;property id=&quot;20300&quot; value=&quot;Slide 41 - &amp;quot;Predictive Model Sequence&amp;quot;&quot;/&gt;&lt;property id=&quot;20307&quot; value=&quot;296&quot;/&gt;&lt;/object&gt;&lt;object type=&quot;3&quot; unique_id=&quot;10045&quot;&gt;&lt;property id=&quot;20148&quot; value=&quot;5&quot;/&gt;&lt;property id=&quot;20300&quot; value=&quot;Slide 42 - &amp;quot;Model Performance Assessment&amp;quot;&quot;/&gt;&lt;property id=&quot;20307&quot; value=&quot;297&quot;/&gt;&lt;/object&gt;&lt;object type=&quot;3&quot; unique_id=&quot;10046&quot;&gt;&lt;property id=&quot;20148&quot; value=&quot;5&quot;/&gt;&lt;property id=&quot;20300&quot; value=&quot;Slide 43 - &amp;quot;Model Performance Assessment&amp;quot;&quot;/&gt;&lt;property id=&quot;20307&quot; value=&quot;298&quot;/&gt;&lt;/object&gt;&lt;object type=&quot;3&quot; unique_id=&quot;10047&quot;&gt;&lt;property id=&quot;20148&quot; value=&quot;5&quot;/&gt;&lt;property id=&quot;20300&quot; value=&quot;Slide 44 - &amp;quot;Model Selection&amp;quot;&quot;/&gt;&lt;property id=&quot;20307&quot; value=&quot;299&quot;/&gt;&lt;/object&gt;&lt;object type=&quot;3&quot; unique_id=&quot;10048&quot;&gt;&lt;property id=&quot;20148&quot; value=&quot;5&quot;/&gt;&lt;property id=&quot;20300&quot; value=&quot;Slide 45 - &amp;quot;Model Selection&amp;quot;&quot;/&gt;&lt;property id=&quot;20307&quot; value=&quot;300&quot;/&gt;&lt;/object&gt;&lt;object type=&quot;3&quot; unique_id=&quot;10049&quot;&gt;&lt;property id=&quot;20148&quot; value=&quot;5&quot;/&gt;&lt;property id=&quot;20300&quot; value=&quot;Slide 46 - &amp;quot;Modeling Essentials – Optimize Review&amp;quot;&quot;/&gt;&lt;property id=&quot;20307&quot; value=&quot;301&quot;/&gt;&lt;/object&gt;&lt;object type=&quot;3&quot; unique_id=&quot;10050&quot;&gt;&lt;property id=&quot;20148&quot; value=&quot;5&quot;/&gt;&lt;property id=&quot;20300&quot; value=&quot;Slide 47 - &amp;quot;&amp;#x0D;&amp;#x0A;&amp;#x0D;&amp;#x0A;&amp;#x0D;&amp;#x0A;&amp;#x0D;&amp;#x0A;&amp;#x0D;&amp;#x0A;&amp;#x0D;&amp;#x0A;Creating Training &amp;#x0D;&amp;#x0A;and Validation Data &amp;quot;&quot;/&gt;&lt;property id=&quot;20307&quot; value=&quot;302&quot;/&gt;&lt;/object&gt;&lt;object type=&quot;3&quot; unique_id=&quot;10052&quot;&gt;&lt;property id=&quot;20148&quot; value=&quot;5&quot;/&gt;&lt;property id=&quot;20300&quot; value=&quot;Slide 49 - &amp;quot;Predictive Modeling Tools&amp;quot;&quot;/&gt;&lt;property id=&quot;20307&quot; value=&quot;304&quot;/&gt;&lt;/object&gt;&lt;object type=&quot;3&quot; unique_id=&quot;10053&quot;&gt;&lt;property id=&quot;20148&quot; value=&quot;5&quot;/&gt;&lt;property id=&quot;20300&quot; value=&quot;Slide 50 - &amp;quot;Predictive Modeling Tools&amp;quot;&quot;/&gt;&lt;property id=&quot;20307&quot; value=&quot;305&quot;/&gt;&lt;/object&gt;&lt;object type=&quot;3&quot; unique_id=&quot;10054&quot;&gt;&lt;property id=&quot;20148&quot; value=&quot;5&quot;/&gt;&lt;property id=&quot;20300&quot; value=&quot;Slide 51 - &amp;quot;Predictive Modeling Tools&amp;quot;&quot;/&gt;&lt;property id=&quot;20307&quot; value=&quot;306&quot;/&gt;&lt;/object&gt;&lt;object type=&quot;3&quot; unique_id=&quot;10055&quot;&gt;&lt;property id=&quot;20148&quot; value=&quot;5&quot;/&gt;&lt;property id=&quot;20300&quot; value=&quot;Slide 52 - &amp;quot;Model Essentials – Decision Trees&amp;quot;&quot;/&gt;&lt;property id=&quot;20307&quot; value=&quot;307&quot;/&gt;&lt;/object&gt;&lt;object type=&quot;3&quot; unique_id=&quot;10056&quot;&gt;&lt;property id=&quot;20148&quot; value=&quot;5&quot;/&gt;&lt;property id=&quot;20300&quot; value=&quot;Slide 53 - &amp;quot;Model Essentials – Decision Trees&amp;quot;&quot;/&gt;&lt;property id=&quot;20307&quot; value=&quot;308&quot;/&gt;&lt;/object&gt;&lt;object type=&quot;3&quot; unique_id=&quot;10057&quot;&gt;&lt;property id=&quot;20148&quot; value=&quot;5&quot;/&gt;&lt;property id=&quot;20300&quot; value=&quot;Slide 54 - &amp;quot;Simple Prediction Illustration&amp;quot;&quot;/&gt;&lt;property id=&quot;20307&quot; value=&quot;309&quot;/&gt;&lt;/object&gt;&lt;object type=&quot;3&quot; unique_id=&quot;10058&quot;&gt;&lt;property id=&quot;20148&quot; value=&quot;5&quot;/&gt;&lt;property id=&quot;20300&quot; value=&quot;Slide 55 - &amp;quot;Simple Prediction Illustration&amp;quot;&quot;/&gt;&lt;property id=&quot;20307&quot; value=&quot;310&quot;/&gt;&lt;/object&gt;&lt;object type=&quot;3&quot; unique_id=&quot;10059&quot;&gt;&lt;property id=&quot;20148&quot; value=&quot;5&quot;/&gt;&lt;property id=&quot;20300&quot; value=&quot;Slide 56 - &amp;quot;Decision Tree Prediction Rules&amp;quot;&quot;/&gt;&lt;property id=&quot;20307&quot; value=&quot;311&quot;/&gt;&lt;/object&gt;&lt;object type=&quot;3&quot; unique_id=&quot;10060&quot;&gt;&lt;property id=&quot;20148&quot; value=&quot;5&quot;/&gt;&lt;property id=&quot;20300&quot; value=&quot;Slide 57 - &amp;quot;Decision Tree Prediction Rules&amp;quot;&quot;/&gt;&lt;property id=&quot;20307&quot; value=&quot;312&quot;/&gt;&lt;/object&gt;&lt;object type=&quot;3&quot; unique_id=&quot;10061&quot;&gt;&lt;property id=&quot;20148&quot; value=&quot;5&quot;/&gt;&lt;property id=&quot;20300&quot; value=&quot;Slide 58 - &amp;quot;Decision Tree Prediction Rules&amp;quot;&quot;/&gt;&lt;property id=&quot;20307&quot; value=&quot;313&quot;/&gt;&lt;/object&gt;&lt;object type=&quot;3&quot; unique_id=&quot;10062&quot;&gt;&lt;property id=&quot;20148&quot; value=&quot;5&quot;/&gt;&lt;property id=&quot;20300&quot; value=&quot;Slide 59 - &amp;quot;Decision Tree Prediction Rules&amp;quot;&quot;/&gt;&lt;property id=&quot;20307&quot; value=&quot;314&quot;/&gt;&lt;/object&gt;&lt;object type=&quot;3&quot; unique_id=&quot;10063&quot;&gt;&lt;property id=&quot;20148&quot; value=&quot;5&quot;/&gt;&lt;property id=&quot;20300&quot; value=&quot;Slide 60 - &amp;quot;Model Essentials – Decision Trees&amp;quot;&quot;/&gt;&lt;property id=&quot;20307&quot; value=&quot;315&quot;/&gt;&lt;/object&gt;&lt;object type=&quot;3&quot; unique_id=&quot;10064&quot;&gt;&lt;property id=&quot;20148&quot; value=&quot;5&quot;/&gt;&lt;property id=&quot;20300&quot; value=&quot;Slide 61 - &amp;quot;Model Essentials – Decision Trees&amp;quot;&quot;/&gt;&lt;property id=&quot;20307&quot; value=&quot;316&quot;/&gt;&lt;/object&gt;&lt;object type=&quot;3&quot; unique_id=&quot;10065&quot;&gt;&lt;property id=&quot;20148&quot; value=&quot;5&quot;/&gt;&lt;property id=&quot;20300&quot; value=&quot;Slide 62 - &amp;quot;Model Essentials – Decision Trees&amp;quot;&quot;/&gt;&lt;property id=&quot;20307&quot; value=&quot;317&quot;/&gt;&lt;/object&gt;&lt;object type=&quot;3&quot; unique_id=&quot;10066&quot;&gt;&lt;property id=&quot;20148&quot; value=&quot;5&quot;/&gt;&lt;property id=&quot;20300&quot; value=&quot;Slide 63 - &amp;quot;Decision Tree Split Search&amp;quot;&quot;/&gt;&lt;property id=&quot;20307&quot; value=&quot;318&quot;/&gt;&lt;/object&gt;&lt;object type=&quot;3&quot; unique_id=&quot;10067&quot;&gt;&lt;property id=&quot;20148&quot; value=&quot;5&quot;/&gt;&lt;property id=&quot;20300&quot; value=&quot;Slide 64 - &amp;quot;Decision Tree Split Search&amp;quot;&quot;/&gt;&lt;property id=&quot;20307&quot; value=&quot;319&quot;/&gt;&lt;/object&gt;&lt;object type=&quot;3&quot; unique_id=&quot;10068&quot;&gt;&lt;property id=&quot;20148&quot; value=&quot;5&quot;/&gt;&lt;property id=&quot;20300&quot; value=&quot;Slide 65 - &amp;quot;Decision Tree Split Search&amp;quot;&quot;/&gt;&lt;property id=&quot;20307&quot; value=&quot;320&quot;/&gt;&lt;/object&gt;&lt;object type=&quot;3&quot; unique_id=&quot;10069&quot;&gt;&lt;property id=&quot;20148&quot; value=&quot;5&quot;/&gt;&lt;property id=&quot;20300&quot; value=&quot;Slide 66 - &amp;quot;Decision Tree Split Search&amp;quot;&quot;/&gt;&lt;property id=&quot;20307&quot; value=&quot;321&quot;/&gt;&lt;/object&gt;&lt;object type=&quot;3&quot; unique_id=&quot;10070&quot;&gt;&lt;property id=&quot;20148&quot; value=&quot;5&quot;/&gt;&lt;property id=&quot;20300&quot; value=&quot;Slide 67 - &amp;quot;Decision Tree Split Search&amp;quot;&quot;/&gt;&lt;property id=&quot;20307&quot; value=&quot;322&quot;/&gt;&lt;/object&gt;&lt;object type=&quot;3&quot; unique_id=&quot;10071&quot;&gt;&lt;property id=&quot;20148&quot; value=&quot;5&quot;/&gt;&lt;property id=&quot;20300&quot; value=&quot;Slide 68 - &amp;quot;Decision Tree Split Search&amp;quot;&quot;/&gt;&lt;property id=&quot;20307&quot; value=&quot;323&quot;/&gt;&lt;/object&gt;&lt;object type=&quot;3&quot; unique_id=&quot;10072&quot;&gt;&lt;property id=&quot;20148&quot; value=&quot;5&quot;/&gt;&lt;property id=&quot;20300&quot; value=&quot;Slide 69 - &amp;quot;Decision Tree Split Search&amp;quot;&quot;/&gt;&lt;property id=&quot;20307&quot; value=&quot;324&quot;/&gt;&lt;/object&gt;&lt;object type=&quot;3&quot; unique_id=&quot;10073&quot;&gt;&lt;property id=&quot;20148&quot; value=&quot;5&quot;/&gt;&lt;property id=&quot;20300&quot; value=&quot;Slide 70 - &amp;quot;Decision Tree Split Search&amp;quot;&quot;/&gt;&lt;property id=&quot;20307&quot; value=&quot;325&quot;/&gt;&lt;/object&gt;&lt;object type=&quot;3&quot; unique_id=&quot;10074&quot;&gt;&lt;property id=&quot;20148&quot; value=&quot;5&quot;/&gt;&lt;property id=&quot;20300&quot; value=&quot;Slide 71 - &amp;quot;Decision Tree Split Search&amp;quot;&quot;/&gt;&lt;property id=&quot;20307&quot; value=&quot;326&quot;/&gt;&lt;/object&gt;&lt;object type=&quot;3&quot; unique_id=&quot;10075&quot;&gt;&lt;property id=&quot;20148&quot; value=&quot;5&quot;/&gt;&lt;property id=&quot;20300&quot; value=&quot;Slide 72 - &amp;quot;Decision Tree Split Search&amp;quot;&quot;/&gt;&lt;property id=&quot;20307&quot; value=&quot;327&quot;/&gt;&lt;/object&gt;&lt;object type=&quot;3&quot; unique_id=&quot;10076&quot;&gt;&lt;property id=&quot;20148&quot; value=&quot;5&quot;/&gt;&lt;property id=&quot;20300&quot; value=&quot;Slide 73 - &amp;quot;Decision Tree Split Search&amp;quot;&quot;/&gt;&lt;property id=&quot;20307&quot; value=&quot;328&quot;/&gt;&lt;/object&gt;&lt;object type=&quot;3&quot; unique_id=&quot;10077&quot;&gt;&lt;property id=&quot;20148&quot; value=&quot;5&quot;/&gt;&lt;property id=&quot;20300&quot; value=&quot;Slide 74 - &amp;quot;Decision Tree Split Search&amp;quot;&quot;/&gt;&lt;property id=&quot;20307&quot; value=&quot;329&quot;/&gt;&lt;/object&gt;&lt;object type=&quot;3&quot; unique_id=&quot;10078&quot;&gt;&lt;property id=&quot;20148&quot; value=&quot;5&quot;/&gt;&lt;property id=&quot;20300&quot; value=&quot;Slide 75 - &amp;quot;Decision Tree Split Search&amp;quot;&quot;/&gt;&lt;property id=&quot;20307&quot; value=&quot;330&quot;/&gt;&lt;/object&gt;&lt;object type=&quot;3&quot; unique_id=&quot;10079&quot;&gt;&lt;property id=&quot;20148&quot; value=&quot;5&quot;/&gt;&lt;property id=&quot;20300&quot; value=&quot;Slide 76 - &amp;quot;Decision Tree Split Search&amp;quot;&quot;/&gt;&lt;property id=&quot;20307&quot; value=&quot;331&quot;/&gt;&lt;/object&gt;&lt;object type=&quot;3&quot; unique_id=&quot;10080&quot;&gt;&lt;property id=&quot;20148&quot; value=&quot;5&quot;/&gt;&lt;property id=&quot;20300&quot; value=&quot;Slide 77 - &amp;quot;Decision Tree Split Search&amp;quot;&quot;/&gt;&lt;property id=&quot;20307&quot; value=&quot;332&quot;/&gt;&lt;/object&gt;&lt;object type=&quot;3&quot; unique_id=&quot;10081&quot;&gt;&lt;property id=&quot;20148&quot; value=&quot;5&quot;/&gt;&lt;property id=&quot;20300&quot; value=&quot;Slide 78 - &amp;quot;Decision Tree Split Search&amp;quot;&quot;/&gt;&lt;property id=&quot;20307&quot; value=&quot;333&quot;/&gt;&lt;/object&gt;&lt;object type=&quot;3&quot; unique_id=&quot;10082&quot;&gt;&lt;property id=&quot;20148&quot; value=&quot;5&quot;/&gt;&lt;property id=&quot;20300&quot; value=&quot;Slide 79 - &amp;quot;Decision Tree Split Search&amp;quot;&quot;/&gt;&lt;property id=&quot;20307&quot; value=&quot;334&quot;/&gt;&lt;/object&gt;&lt;object type=&quot;3&quot; unique_id=&quot;10083&quot;&gt;&lt;property id=&quot;20148&quot; value=&quot;5&quot;/&gt;&lt;property id=&quot;20300&quot; value=&quot;Slide 80 - &amp;quot;Decision Tree Split Search&amp;quot;&quot;/&gt;&lt;property id=&quot;20307&quot; value=&quot;335&quot;/&gt;&lt;/object&gt;&lt;object type=&quot;3&quot; unique_id=&quot;10084&quot;&gt;&lt;property id=&quot;20148&quot; value=&quot;5&quot;/&gt;&lt;property id=&quot;20300&quot; value=&quot;Slide 81 - &amp;quot;Decision Tree Split Search&amp;quot;&quot;/&gt;&lt;property id=&quot;20307&quot; value=&quot;336&quot;/&gt;&lt;/object&gt;&lt;object type=&quot;3&quot; unique_id=&quot;10085&quot;&gt;&lt;property id=&quot;20148&quot; value=&quot;5&quot;/&gt;&lt;property id=&quot;20300&quot; value=&quot;Slide 82 - &amp;quot;Model Essentials – Decision Trees&amp;quot;&quot;/&gt;&lt;property id=&quot;20307&quot; value=&quot;337&quot;/&gt;&lt;/object&gt;&lt;object type=&quot;3&quot; unique_id=&quot;10086&quot;&gt;&lt;property id=&quot;20148&quot; value=&quot;5&quot;/&gt;&lt;property id=&quot;20300&quot; value=&quot;Slide 83 - &amp;quot;&amp;#x0D;&amp;#x0A;Constructing a Decision &amp;#x0D;&amp;#x0A;Tree Predictive Model&amp;quot;&quot;/&gt;&lt;property id=&quot;20307&quot; value=&quot;338&quot;/&gt;&lt;/object&gt;&lt;object type=&quot;3&quot; unique_id=&quot;10088&quot;&gt;&lt;property id=&quot;20148&quot; value=&quot;5&quot;/&gt;&lt;property id=&quot;20300&quot; value=&quot;Slide 85 - &amp;quot;Model Essentials – Decision Trees&amp;quot;&quot;/&gt;&lt;property id=&quot;20307&quot; value=&quot;340&quot;/&gt;&lt;/object&gt;&lt;object type=&quot;3&quot; unique_id=&quot;10089&quot;&gt;&lt;property id=&quot;20148&quot; value=&quot;5&quot;/&gt;&lt;property id=&quot;20300&quot; value=&quot;Slide 86 - &amp;quot;Predictive Model Sequence&amp;quot;&quot;/&gt;&lt;property id=&quot;20307&quot; value=&quot;341&quot;/&gt;&lt;/object&gt;&lt;object type=&quot;3&quot; unique_id=&quot;10090&quot;&gt;&lt;property id=&quot;20148&quot; value=&quot;5&quot;/&gt;&lt;property id=&quot;20300&quot; value=&quot;Slide 87 - &amp;quot;The Maximal Tree&amp;quot;&quot;/&gt;&lt;property id=&quot;20307&quot; value=&quot;342&quot;/&gt;&lt;/object&gt;&lt;object type=&quot;3&quot; unique_id=&quot;10091&quot;&gt;&lt;property id=&quot;20148&quot; value=&quot;5&quot;/&gt;&lt;property id=&quot;20300&quot; value=&quot;Slide 88 - &amp;quot;The Maximal Tree&amp;quot;&quot;/&gt;&lt;property id=&quot;20307&quot; value=&quot;343&quot;/&gt;&lt;/object&gt;&lt;object type=&quot;3&quot; unique_id=&quot;10092&quot;&gt;&lt;property id=&quot;20148&quot; value=&quot;5&quot;/&gt;&lt;property id=&quot;20300&quot; value=&quot;Slide 89 - &amp;quot;The Maximal Tree&amp;quot;&quot;/&gt;&lt;property id=&quot;20307&quot; value=&quot;344&quot;/&gt;&lt;/object&gt;&lt;object type=&quot;3&quot; unique_id=&quot;10093&quot;&gt;&lt;property id=&quot;20148&quot; value=&quot;5&quot;/&gt;&lt;property id=&quot;20300&quot; value=&quot;Slide 90 - &amp;quot;Pruning One Split&amp;quot;&quot;/&gt;&lt;property id=&quot;20307&quot; value=&quot;345&quot;/&gt;&lt;/object&gt;&lt;object type=&quot;3&quot; unique_id=&quot;10094&quot;&gt;&lt;property id=&quot;20148&quot; value=&quot;5&quot;/&gt;&lt;property id=&quot;20300&quot; value=&quot;Slide 91 - &amp;quot;Pruning One Split&amp;quot;&quot;/&gt;&lt;property id=&quot;20307&quot; value=&quot;346&quot;/&gt;&lt;/object&gt;&lt;object type=&quot;3&quot; unique_id=&quot;10095&quot;&gt;&lt;property id=&quot;20148&quot; value=&quot;5&quot;/&gt;&lt;property id=&quot;20300&quot; value=&quot;Slide 92 - &amp;quot;Pruning One Split&amp;quot;&quot;/&gt;&lt;property id=&quot;20307&quot; value=&quot;347&quot;/&gt;&lt;/object&gt;&lt;object type=&quot;3&quot; unique_id=&quot;10096&quot;&gt;&lt;property id=&quot;20148&quot; value=&quot;5&quot;/&gt;&lt;property id=&quot;20300&quot; value=&quot;Slide 93 - &amp;quot;Pruning One Split&amp;quot;&quot;/&gt;&lt;property id=&quot;20307&quot; value=&quot;348&quot;/&gt;&lt;/object&gt;&lt;object type=&quot;3&quot; unique_id=&quot;10097&quot;&gt;&lt;property id=&quot;20148&quot; value=&quot;5&quot;/&gt;&lt;property id=&quot;20300&quot; value=&quot;Slide 94 - &amp;quot;Pruning One Split&amp;quot;&quot;/&gt;&lt;property id=&quot;20307&quot; value=&quot;349&quot;/&gt;&lt;/object&gt;&lt;object type=&quot;3&quot; unique_id=&quot;10098&quot;&gt;&lt;property id=&quot;20148&quot; value=&quot;5&quot;/&gt;&lt;property id=&quot;20300&quot; value=&quot;Slide 95 - &amp;quot;Pruning Two Splits&amp;quot;&quot;/&gt;&lt;property id=&quot;20307&quot; value=&quot;350&quot;/&gt;&lt;/object&gt;&lt;object type=&quot;3&quot; unique_id=&quot;10099&quot;&gt;&lt;property id=&quot;20148&quot; value=&quot;5&quot;/&gt;&lt;property id=&quot;20300&quot; value=&quot;Slide 96 - &amp;quot;Pruning Two Splits&amp;quot;&quot;/&gt;&lt;property id=&quot;20307&quot; value=&quot;351&quot;/&gt;&lt;/object&gt;&lt;object type=&quot;3&quot; unique_id=&quot;10100&quot;&gt;&lt;property id=&quot;20148&quot; value=&quot;5&quot;/&gt;&lt;property id=&quot;20300&quot; value=&quot;Slide 97 - &amp;quot;Pruning Two Splits&amp;quot;&quot;/&gt;&lt;property id=&quot;20307&quot; value=&quot;352&quot;/&gt;&lt;/object&gt;&lt;object type=&quot;3&quot; unique_id=&quot;10101&quot;&gt;&lt;property id=&quot;20148&quot; value=&quot;5&quot;/&gt;&lt;property id=&quot;20300&quot; value=&quot;Slide 98 - &amp;quot;Pruning Two Splits&amp;quot;&quot;/&gt;&lt;property id=&quot;20307&quot; value=&quot;353&quot;/&gt;&lt;/object&gt;&lt;object type=&quot;3&quot; unique_id=&quot;10102&quot;&gt;&lt;property id=&quot;20148&quot; value=&quot;5&quot;/&gt;&lt;property id=&quot;20300&quot; value=&quot;Slide 99 - &amp;quot;Pruning Two Splits&amp;quot;&quot;/&gt;&lt;property id=&quot;20307&quot; value=&quot;354&quot;/&gt;&lt;/object&gt;&lt;object type=&quot;3&quot; unique_id=&quot;10103&quot;&gt;&lt;property id=&quot;20148&quot; value=&quot;5&quot;/&gt;&lt;property id=&quot;20300&quot; value=&quot;Slide 100 - &amp;quot;Pruning Two Splits&amp;quot;&quot;/&gt;&lt;property id=&quot;20307&quot; value=&quot;355&quot;/&gt;&lt;/object&gt;&lt;object type=&quot;3&quot; unique_id=&quot;10104&quot;&gt;&lt;property id=&quot;20148&quot; value=&quot;5&quot;/&gt;&lt;property id=&quot;20300&quot; value=&quot;Slide 101 - &amp;quot;Subsequent Pruning&amp;quot;&quot;/&gt;&lt;property id=&quot;20307&quot; value=&quot;356&quot;/&gt;&lt;/object&gt;&lt;object type=&quot;3&quot; unique_id=&quot;10105&quot;&gt;&lt;property id=&quot;20148&quot; value=&quot;5&quot;/&gt;&lt;property id=&quot;20300&quot; value=&quot;Slide 102 - &amp;quot;Subsequent Pruning&amp;quot;&quot;/&gt;&lt;property id=&quot;20307&quot; value=&quot;357&quot;/&gt;&lt;/object&gt;&lt;object type=&quot;3&quot; unique_id=&quot;10106&quot;&gt;&lt;property id=&quot;20148&quot; value=&quot;5&quot;/&gt;&lt;property id=&quot;20300&quot; value=&quot;Slide 103 - &amp;quot;Subsequent Pruning&amp;quot;&quot;/&gt;&lt;property id=&quot;20307&quot; value=&quot;358&quot;/&gt;&lt;/object&gt;&lt;object type=&quot;3&quot; unique_id=&quot;10107&quot;&gt;&lt;property id=&quot;20148&quot; value=&quot;5&quot;/&gt;&lt;property id=&quot;20300&quot; value=&quot;Slide 104 - &amp;quot;Subsequent Pruning&amp;quot;&quot;/&gt;&lt;property id=&quot;20307&quot; value=&quot;359&quot;/&gt;&lt;/object&gt;&lt;object type=&quot;3&quot; unique_id=&quot;10108&quot;&gt;&lt;property id=&quot;20148&quot; value=&quot;5&quot;/&gt;&lt;property id=&quot;20300&quot; value=&quot;Slide 105 - &amp;quot;Subsequent Pruning&amp;quot;&quot;/&gt;&lt;property id=&quot;20307&quot; value=&quot;360&quot;/&gt;&lt;/object&gt;&lt;object type=&quot;3&quot; unique_id=&quot;10109&quot;&gt;&lt;property id=&quot;20148&quot; value=&quot;5&quot;/&gt;&lt;property id=&quot;20300&quot; value=&quot;Slide 106 - &amp;quot;Subsequent Pruning&amp;quot;&quot;/&gt;&lt;property id=&quot;20307&quot; value=&quot;361&quot;/&gt;&lt;/object&gt;&lt;object type=&quot;3&quot; unique_id=&quot;10110&quot;&gt;&lt;property id=&quot;20148&quot; value=&quot;5&quot;/&gt;&lt;property id=&quot;20300&quot; value=&quot;Slide 107 - &amp;quot;Selecting the Best Tree&amp;quot;&quot;/&gt;&lt;property id=&quot;20307&quot; value=&quot;362&quot;/&gt;&lt;/object&gt;&lt;object type=&quot;3&quot; unique_id=&quot;10111&quot;&gt;&lt;property id=&quot;20148&quot; value=&quot;5&quot;/&gt;&lt;property id=&quot;20300&quot; value=&quot;Slide 108 - &amp;quot;Selecting the Best Tree&amp;quot;&quot;/&gt;&lt;property id=&quot;20307&quot; value=&quot;363&quot;/&gt;&lt;/object&gt;&lt;object type=&quot;3&quot; unique_id=&quot;10112&quot;&gt;&lt;property id=&quot;20148&quot; value=&quot;5&quot;/&gt;&lt;property id=&quot;20300&quot; value=&quot;Slide 109 - &amp;quot;Validation Assessment&amp;quot;&quot;/&gt;&lt;property id=&quot;20307&quot; value=&quot;364&quot;/&gt;&lt;/object&gt;&lt;object type=&quot;3&quot; unique_id=&quot;10113&quot;&gt;&lt;property id=&quot;20148&quot; value=&quot;5&quot;/&gt;&lt;property id=&quot;20300&quot; value=&quot;Slide 110 - &amp;quot;Validation Assessment&amp;quot;&quot;/&gt;&lt;property id=&quot;20307&quot; value=&quot;365&quot;/&gt;&lt;/object&gt;&lt;object type=&quot;3&quot; unique_id=&quot;10114&quot;&gt;&lt;property id=&quot;20148&quot; value=&quot;5&quot;/&gt;&lt;property id=&quot;20300&quot; value=&quot;Slide 111 - &amp;quot;Validation Assessment&amp;quot;&quot;/&gt;&lt;property id=&quot;20307&quot; value=&quot;366&quot;/&gt;&lt;/object&gt;&lt;object type=&quot;3&quot; unique_id=&quot;10115&quot;&gt;&lt;property id=&quot;20148&quot; value=&quot;5&quot;/&gt;&lt;property id=&quot;20300&quot; value=&quot;Slide 112 - &amp;quot;Assessment Statistics&amp;quot;&quot;/&gt;&lt;property id=&quot;20307&quot; value=&quot;367&quot;/&gt;&lt;/object&gt;&lt;object type=&quot;3&quot; unique_id=&quot;10116&quot;&gt;&lt;property id=&quot;20148&quot; value=&quot;5&quot;/&gt;&lt;property id=&quot;20300&quot; value=&quot;Slide 113 - &amp;quot;Assessment Statistics&amp;quot;&quot;/&gt;&lt;property id=&quot;20307&quot; value=&quot;368&quot;/&gt;&lt;/object&gt;&lt;object type=&quot;3&quot; unique_id=&quot;10117&quot;&gt;&lt;property id=&quot;20148&quot; value=&quot;5&quot;/&gt;&lt;property id=&quot;20300&quot; value=&quot;Slide 114 - &amp;quot;Binary Targets&amp;quot;&quot;/&gt;&lt;property id=&quot;20307&quot; value=&quot;369&quot;/&gt;&lt;/object&gt;&lt;object type=&quot;3&quot; unique_id=&quot;10118&quot;&gt;&lt;property id=&quot;20148&quot; value=&quot;5&quot;/&gt;&lt;property id=&quot;20300&quot; value=&quot;Slide 115 - &amp;quot;Binary Targets&amp;quot;&quot;/&gt;&lt;property id=&quot;20307&quot; value=&quot;370&quot;/&gt;&lt;/object&gt;&lt;object type=&quot;3&quot; unique_id=&quot;10119&quot;&gt;&lt;property id=&quot;20148&quot; value=&quot;5&quot;/&gt;&lt;property id=&quot;20300&quot; value=&quot;Slide 116 - &amp;quot;Binary Target Predictions&amp;quot;&quot;/&gt;&lt;property id=&quot;20307&quot; value=&quot;371&quot;/&gt;&lt;/object&gt;&lt;object type=&quot;3&quot; unique_id=&quot;10120&quot;&gt;&lt;property id=&quot;20148&quot; value=&quot;5&quot;/&gt;&lt;property id=&quot;20300&quot; value=&quot;Slide 117 - &amp;quot;Binary Target Predictions&amp;quot;&quot;/&gt;&lt;property id=&quot;20307&quot; value=&quot;372&quot;/&gt;&lt;/object&gt;&lt;object type=&quot;3&quot; unique_id=&quot;10121&quot;&gt;&lt;property id=&quot;20148&quot; value=&quot;5&quot;/&gt;&lt;property id=&quot;20300&quot; value=&quot;Slide 118 - &amp;quot;Decision Optimization&amp;quot;&quot;/&gt;&lt;property id=&quot;20307&quot; value=&quot;373&quot;/&gt;&lt;/object&gt;&lt;object type=&quot;3&quot; unique_id=&quot;10122&quot;&gt;&lt;property id=&quot;20148&quot; value=&quot;5&quot;/&gt;&lt;property id=&quot;20300&quot; value=&quot;Slide 119 - &amp;quot;Decision Optimization&amp;quot;&quot;/&gt;&lt;property id=&quot;20307&quot; value=&quot;374&quot;/&gt;&lt;/object&gt;&lt;object type=&quot;3&quot; unique_id=&quot;10123&quot;&gt;&lt;property id=&quot;20148&quot; value=&quot;5&quot;/&gt;&lt;property id=&quot;20300&quot; value=&quot;Slide 120 - &amp;quot;Decision Optimization – Accuracy&amp;quot;&quot;/&gt;&lt;property id=&quot;20307&quot; value=&quot;375&quot;/&gt;&lt;/object&gt;&lt;object type=&quot;3&quot; unique_id=&quot;10124&quot;&gt;&lt;property id=&quot;20148&quot; value=&quot;5&quot;/&gt;&lt;property id=&quot;20300&quot; value=&quot;Slide 121 - &amp;quot;Decision Optimization – Accuracy&amp;quot;&quot;/&gt;&lt;property id=&quot;20307&quot; value=&quot;376&quot;/&gt;&lt;/object&gt;&lt;object type=&quot;3&quot; unique_id=&quot;10125&quot;&gt;&lt;property id=&quot;20148&quot; value=&quot;5&quot;/&gt;&lt;property id=&quot;20300&quot; value=&quot;Slide 122 - &amp;quot;Decision Optimization – Misclassification&amp;quot;&quot;/&gt;&lt;property id=&quot;20307&quot; value=&quot;377&quot;/&gt;&lt;/object&gt;&lt;object type=&quot;3&quot; unique_id=&quot;10126&quot;&gt;&lt;property id=&quot;20148&quot; value=&quot;5&quot;/&gt;&lt;property id=&quot;20300&quot; value=&quot;Slide 123 - &amp;quot;Decision Optimization – Misclassification&amp;quot;&quot;/&gt;&lt;property id=&quot;20307&quot; value=&quot;378&quot;/&gt;&lt;/object&gt;&lt;object type=&quot;3&quot; unique_id=&quot;10127&quot;&gt;&lt;property id=&quot;20148&quot; value=&quot;5&quot;/&gt;&lt;property id=&quot;20300&quot; value=&quot;Slide 124 - &amp;quot;Ranking Optimization &amp;quot;&quot;/&gt;&lt;property id=&quot;20307&quot; value=&quot;379&quot;/&gt;&lt;/object&gt;&lt;object type=&quot;3&quot; unique_id=&quot;10128&quot;&gt;&lt;property id=&quot;20148&quot; value=&quot;5&quot;/&gt;&lt;property id=&quot;20300&quot; value=&quot;Slide 125 - &amp;quot;Ranking Optimization&amp;quot;&quot;/&gt;&lt;property id=&quot;20307&quot; value=&quot;380&quot;/&gt;&lt;/object&gt;&lt;object type=&quot;3&quot; unique_id=&quot;10129&quot;&gt;&lt;property id=&quot;20148&quot; value=&quot;5&quot;/&gt;&lt;property id=&quot;20300&quot; value=&quot;Slide 126 - &amp;quot;Ranking Optimization – Concordance&amp;quot;&quot;/&gt;&lt;property id=&quot;20307&quot; value=&quot;381&quot;/&gt;&lt;/object&gt;&lt;object type=&quot;3&quot; unique_id=&quot;10130&quot;&gt;&lt;property id=&quot;20148&quot; value=&quot;5&quot;/&gt;&lt;property id=&quot;20300&quot; value=&quot;Slide 127 - &amp;quot;Ranking Optimization – Concordance&amp;quot;&quot;/&gt;&lt;property id=&quot;20307&quot; value=&quot;382&quot;/&gt;&lt;/object&gt;&lt;object type=&quot;3&quot; unique_id=&quot;10131&quot;&gt;&lt;property id=&quot;20148&quot; value=&quot;5&quot;/&gt;&lt;property id=&quot;20300&quot; value=&quot;Slide 128 - &amp;quot;Ranking Optimization – Discordance&amp;quot;&quot;/&gt;&lt;property id=&quot;20307&quot; value=&quot;383&quot;/&gt;&lt;/object&gt;&lt;object type=&quot;3&quot; unique_id=&quot;10132&quot;&gt;&lt;property id=&quot;20148&quot; value=&quot;5&quot;/&gt;&lt;property id=&quot;20300&quot; value=&quot;Slide 129 - &amp;quot;Ranking Optimization – Discordance&amp;quot;&quot;/&gt;&lt;property id=&quot;20307&quot; value=&quot;384&quot;/&gt;&lt;/object&gt;&lt;object type=&quot;3&quot; unique_id=&quot;10133&quot;&gt;&lt;property id=&quot;20148&quot; value=&quot;5&quot;/&gt;&lt;property id=&quot;20300&quot; value=&quot;Slide 130 - &amp;quot;Estimate Optimization&amp;quot;&quot;/&gt;&lt;property id=&quot;20307&quot; value=&quot;385&quot;/&gt;&lt;/object&gt;&lt;object type=&quot;3&quot; unique_id=&quot;10134&quot;&gt;&lt;property id=&quot;20148&quot; value=&quot;5&quot;/&gt;&lt;property id=&quot;20300&quot; value=&quot;Slide 131 - &amp;quot;Estimate Optimization&amp;quot;&quot;/&gt;&lt;property id=&quot;20307&quot; value=&quot;386&quot;/&gt;&lt;/object&gt;&lt;object type=&quot;3&quot; unique_id=&quot;10135&quot;&gt;&lt;property id=&quot;20148&quot; value=&quot;5&quot;/&gt;&lt;property id=&quot;20300&quot; value=&quot;Slide 132 - &amp;quot;Estimate Optimization – Squared Error&amp;quot;&quot;/&gt;&lt;property id=&quot;20307&quot; value=&quot;387&quot;/&gt;&lt;/object&gt;&lt;object type=&quot;3&quot; unique_id=&quot;10136&quot;&gt;&lt;property id=&quot;20148&quot; value=&quot;5&quot;/&gt;&lt;property id=&quot;20300&quot; value=&quot;Slide 133 - &amp;quot;Estimate Optimization – Squared Error&amp;quot;&quot;/&gt;&lt;property id=&quot;20307&quot; value=&quot;388&quot;/&gt;&lt;/object&gt;&lt;object type=&quot;3&quot; unique_id=&quot;10137&quot;&gt;&lt;property id=&quot;20148&quot; value=&quot;5&quot;/&gt;&lt;property id=&quot;20300&quot; value=&quot;Slide 134 - &amp;quot;Complexity Optimization – Summary&amp;quot;&quot;/&gt;&lt;property id=&quot;20307&quot; value=&quot;389&quot;/&gt;&lt;/object&gt;&lt;object type=&quot;3&quot; unique_id=&quot;10138&quot;&gt;&lt;property id=&quot;20148&quot; value=&quot;5&quot;/&gt;&lt;property id=&quot;20300&quot; value=&quot;Slide 135 - &amp;quot;&amp;#x0D;&amp;#x0A;Assessing a Decision Tree&amp;quot;&quot;/&gt;&lt;property id=&quot;20307&quot; value=&quot;390&quot;/&gt;&lt;/object&gt;&lt;object type=&quot;3&quot; unique_id=&quot;10140&quot;&gt;&lt;property id=&quot;20148&quot; value=&quot;5&quot;/&gt;&lt;property id=&quot;20300&quot; value=&quot;Slide 137 - &amp;quot;&amp;#x0D;&amp;#x0A;Understanding Additional Plots and Tables (Optional)&amp;quot;&quot;/&gt;&lt;property id=&quot;20307&quot; value=&quot;392&quot;/&gt;&lt;/object&gt;&lt;object type=&quot;3&quot; unique_id=&quot;10142&quot;&gt;&lt;property id=&quot;20148&quot; value=&quot;5&quot;/&gt;&lt;property id=&quot;20300&quot; value=&quot;Slide 139 - &amp;quot;Autonomous Decision Tree Defaults&amp;quot;&quot;/&gt;&lt;property id=&quot;20307&quot; value=&quot;394&quot;/&gt;&lt;/object&gt;&lt;object type=&quot;3&quot; unique_id=&quot;10143&quot;&gt;&lt;property id=&quot;20148&quot; value=&quot;5&quot;/&gt;&lt;property id=&quot;20300&quot; value=&quot;Slide 140 - &amp;quot;Tree Variations: Maximum Branches&amp;quot;&quot;/&gt;&lt;property id=&quot;20307&quot; value=&quot;395&quot;/&gt;&lt;/object&gt;&lt;object type=&quot;3&quot; unique_id=&quot;10144&quot;&gt;&lt;property id=&quot;20148&quot; value=&quot;5&quot;/&gt;&lt;property id=&quot;20300&quot; value=&quot;Slide 141 - &amp;quot;Tree Variations: Maximum Branches&amp;quot;&quot;/&gt;&lt;property id=&quot;20307&quot; value=&quot;396&quot;/&gt;&lt;/object&gt;&lt;object type=&quot;3&quot; unique_id=&quot;10145&quot;&gt;&lt;property id=&quot;20148&quot; value=&quot;5&quot;/&gt;&lt;property id=&quot;20300&quot; value=&quot;Slide 142 - &amp;quot;Tree Variations: Splitting Rule Criterion&amp;quot;&quot;/&gt;&lt;property id=&quot;20307&quot; value=&quot;397&quot;/&gt;&lt;/object&gt;&lt;object type=&quot;3&quot; unique_id=&quot;10146&quot;&gt;&lt;property id=&quot;20148&quot; value=&quot;5&quot;/&gt;&lt;property id=&quot;20300&quot; value=&quot;Slide 143 - &amp;quot;Tree Variations: Splitting Rule Criterion&amp;quot;&quot;/&gt;&lt;property id=&quot;20307&quot; value=&quot;398&quot;/&gt;&lt;/object&gt;&lt;object type=&quot;3&quot; unique_id=&quot;10147&quot;&gt;&lt;property id=&quot;20148&quot; value=&quot;5&quot;/&gt;&lt;property id=&quot;20300&quot; value=&quot;Slide 144 - &amp;quot;Tree Variations: Subtree Method&amp;quot;&quot;/&gt;&lt;property id=&quot;20307&quot; value=&quot;399&quot;/&gt;&lt;/object&gt;&lt;object type=&quot;3&quot; unique_id=&quot;10148&quot;&gt;&lt;property id=&quot;20148&quot; value=&quot;5&quot;/&gt;&lt;property id=&quot;20300&quot; value=&quot;Slide 145 - &amp;quot;Tree Variations: Subtree Method&amp;quot;&quot;/&gt;&lt;property id=&quot;20307&quot; value=&quot;400&quot;/&gt;&lt;/object&gt;&lt;object type=&quot;3&quot; unique_id=&quot;10149&quot;&gt;&lt;property id=&quot;20148&quot; value=&quot;5&quot;/&gt;&lt;property id=&quot;20300&quot; value=&quot;Slide 146 - &amp;quot;Tree Variations: Tree Size Options&amp;quot;&quot;/&gt;&lt;property id=&quot;20307&quot; value=&quot;401&quot;/&gt;&lt;/object&gt;&lt;object type=&quot;3&quot; unique_id=&quot;10150&quot;&gt;&lt;property id=&quot;20148&quot; value=&quot;5&quot;/&gt;&lt;property id=&quot;20300&quot; value=&quot;Slide 147 - &amp;quot;Tree Variations: Tree Size Options&amp;quot;&quot;/&gt;&lt;property id=&quot;20307&quot; value=&quot;402&quot;/&gt;&lt;/object&gt;&lt;object type=&quot;3&quot; unique_id=&quot;10151&quot;&gt;&lt;property id=&quot;20148&quot; value=&quot;5&quot;/&gt;&lt;property id=&quot;20300&quot; value=&quot;Slide 148 - &amp;quot;&amp;#x0D;&amp;#x0A;Exercises&amp;quot;&quot;/&gt;&lt;property id=&quot;20307&quot; value=&quot;403&quot;/&gt;&lt;/object&gt;&lt;object type=&quot;3&quot; unique_id=&quot;10152&quot;&gt;&lt;property id=&quot;20148&quot; value=&quot;5&quot;/&gt;&lt;property id=&quot;20300&quot; value=&quot;Slide 149 - &amp;quot;Decision Tree Tools Review&amp;quot;&quot;/&gt;&lt;property id=&quot;20307&quot; value=&quot;404&quot;/&gt;&lt;/object&gt;&lt;object type=&quot;3&quot; unique_id=&quot;11361&quot;&gt;&lt;property id=&quot;20148&quot; value=&quot;5&quot;/&gt;&lt;property id=&quot;20300&quot; value=&quot;Slide 1 - &amp;quot;Chapter 3: Introduction to Predictive Modeling: Decision Trees&amp;quot;&quot;/&gt;&lt;property id=&quot;20307&quot; value=&quot;405&quot;/&gt;&lt;/object&gt;&lt;object type=&quot;3&quot; unique_id=&quot;11362&quot;&gt;&lt;property id=&quot;20148&quot; value=&quot;5&quot;/&gt;&lt;property id=&quot;20300&quot; value=&quot;Slide 2 - &amp;quot;Chapter 3: Introduction to Predictive Modeling: Decision Trees&amp;quot;&quot;/&gt;&lt;property id=&quot;20307&quot; value=&quot;410&quot;/&gt;&lt;/object&gt;&lt;object type=&quot;3&quot; unique_id=&quot;11363&quot;&gt;&lt;property id=&quot;20148&quot; value=&quot;5&quot;/&gt;&lt;property id=&quot;20300&quot; value=&quot;Slide 24&quot;/&gt;&lt;property id=&quot;20307&quot; value=&quot;411&quot;/&gt;&lt;/object&gt;&lt;object type=&quot;3&quot; unique_id=&quot;11364&quot;&gt;&lt;property id=&quot;20148&quot; value=&quot;5&quot;/&gt;&lt;property id=&quot;20300&quot; value=&quot;Slide 29&quot;/&gt;&lt;property id=&quot;20307&quot; value=&quot;412&quot;/&gt;&lt;/object&gt;&lt;object type=&quot;3&quot; unique_id=&quot;11365&quot;&gt;&lt;property id=&quot;20148&quot; value=&quot;5&quot;/&gt;&lt;property id=&quot;20300&quot; value=&quot;Slide 48 - &amp;quot;Chapter 3: Introduction to Predictive Modeling: Decision Trees&amp;quot;&quot;/&gt;&lt;property id=&quot;20307&quot; value=&quot;409&quot;/&gt;&lt;/object&gt;&lt;object type=&quot;3&quot; unique_id=&quot;11366&quot;&gt;&lt;property id=&quot;20148&quot; value=&quot;5&quot;/&gt;&lt;property id=&quot;20300&quot; value=&quot;Slide 84 - &amp;quot;Chapter 3: Introduction to Predictive Modeling: Decision Trees&amp;quot;&quot;/&gt;&lt;property id=&quot;20307&quot; value=&quot;408&quot;/&gt;&lt;/object&gt;&lt;object type=&quot;3&quot; unique_id=&quot;11367&quot;&gt;&lt;property id=&quot;20148&quot; value=&quot;5&quot;/&gt;&lt;property id=&quot;20300&quot; value=&quot;Slide 136 - &amp;quot;Chapter 3: Introduction to Predictive Modeling: Decision Trees&amp;quot;&quot;/&gt;&lt;property id=&quot;20307&quot; value=&quot;407&quot;/&gt;&lt;/object&gt;&lt;object type=&quot;3&quot; unique_id=&quot;11368&quot;&gt;&lt;property id=&quot;20148&quot; value=&quot;5&quot;/&gt;&lt;property id=&quot;20300&quot; value=&quot;Slide 138 - &amp;quot;Chapter 3: Introduction to Predictive Modeling: Decision Trees&amp;quot;&quot;/&gt;&lt;property id=&quot;20307&quot; value=&quot;406&quot;/&gt;&lt;/object&gt;&lt;/object&gt;&lt;/object&gt;&lt;/database&gt;"/>
  <p:tag name="CHAPTERTITLE" val="Introduction to Predictive Modeling: Decision Trees"/>
  <p:tag name="CHAPTERHEADING" val="Chapter 3"/>
  <p:tag name="CHAPTERNUMBER" val="3"/>
  <p:tag name="CHAPTERLABEL" val="Chapter"/>
  <p:tag name="SECTIONLABEL" val="Section"/>
  <p:tag name="APPENDIXLABEL" val="Appendix"/>
  <p:tag name="APPENDIXSTART" val="31"/>
  <p:tag name="PPTADDIN" val="c:\Program Files\PowerServ\Templates\CDSPptAddin_2010.ppa"/>
  <p:tag name="PPTOBJECTDEFINITION" val="CDS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54976F7-5525-47AA-876C-834E72829114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67C7DF69-CB61-4155-B3C8-2565444A2513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146D418-7B14-4F07-BCDE-60F76CC8700D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93E0EEE-F0F0-47BC-B9BF-6D22E0266665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7F439736-F487-437A-9E19-7118A34B138B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5919FC58-AC9B-4B98-92CC-81789AF7E8D8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1CA7DFB-DC06-4435-A676-893A2551B4D0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87839351-8617-4117-B77A-89576A7F8180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28E615A8-B8BB-47C6-AC08-2BC0FFDB652B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005D56B-2D49-424C-A05E-855B3769FA70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0FB4BBDE-39D4-495B-B5BB-BDC54085DB0C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250712FA-DFF2-438E-AE32-94FB10BA8136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6C818572-23BC-41C1-A141-9B69B2570BF0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B501F4D-A08D-48EA-B56D-C1EC8E5D35A1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6895CE5C-85C9-4A1A-93FC-48BB7CDCA81A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DE15088-A18F-4DF4-A49B-247F3EDA8CCF}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8B99A57B-0D2F-4C80-B14B-D1E5D367DAB5}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44A993C-6D3F-4788-B1E8-EEEB052C8A2B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31FFA1E-27AD-4E40-B3DA-4AEEB6270A7D}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999A674-4BEA-4BC5-ADE5-E424BD697E0F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DE0A4642-6A3D-4573-A14E-6BF896A385D7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99DD0B3-54EA-40D4-8053-808AA1DB2533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0669879-189A-47A9-B4AB-2C1EF4EAB1B8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8ACA662-2DA9-4EE6-BC16-3C09BE1F1602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28D897AB-7004-4FBB-A0FD-0413F98727A9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41E4DA3-CA1D-416A-B367-88344A95CB2B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9FAFDE0-6361-42C4-90CD-C276FA5BB3AD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0EC7A891-D01A-4128-8EA7-34C44568F7AC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52132451-6288-4EEA-8DE5-0EABB65888EE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55416916-8A63-43B9-8473-C54BE41824D0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7D2BF01-D661-4BE5-A638-D13011906813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E993B18B-960D-4CD9-A608-3FDB7290FB3B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E27080F4-7392-4550-B70B-5B549F272D13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7ED006B-0862-48BE-9830-9D67237F715E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667DC35-26E4-4BBA-AA10-61110C79018A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0E3EE5D-85E0-46A6-9847-D2D26B3CFF39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E9F4482A-789B-4044-9127-85FDD4DA9BB7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C9F96516-EAFC-4A4F-A4F0-5BF287326974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8C9A9B6F-E38B-4C6E-82E6-3A856F43FFCE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8CDC41D9-230E-48CC-8C93-D4A2EBA1CB2A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61E184C-1129-4C2F-BF15-D5F57FA64494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07AD81A-3B15-424D-B00C-9BAD8D37F95A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0E50DB6-5A66-4350-9991-BD719E008B72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EF2710F2-69AC-4C40-AA78-4A9C33DAFCC8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E26E15E-410E-499F-AD6D-3EA230131000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1C98E96-926E-428E-8FB5-4CAF25EA1184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71FDB3C-AFEA-49BD-8AC9-36C5B52258FE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CF800D5B-D357-47C8-8071-317B6282311D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2A95F3C0-3BB3-4E19-BCC2-3A75AAC83B7A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2170CDA-E03C-4197-96A2-230B95FD8124}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882A0DCC-98B4-4B9F-9DA0-AF4FA8DE0128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D98CC70-8D9B-4BA7-BFFE-86329DD7B0FD}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602CD72C-74E0-45B0-942D-29224A065683}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DD9365D-9726-4546-8CF6-F7C1D6459CB5}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79BD919B-9901-48B9-8380-C5563210AB50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D5B1D8AC-E05C-41A4-8D5C-51E5B08C1FAD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8C47E9F-E0BB-47DD-AAB5-E59F2F779F3D}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8D467EF9-DD88-49B0-94C4-638404D8EE34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F09AA59-41CE-4368-86CA-C893BB616766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D08A80BA-044A-4DD5-BD28-668D46E15577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0A78C45-D5A3-4376-8E84-54988C78B5EA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602CD72C-74E0-45B0-942D-29224A065683}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DD9365D-9726-4546-8CF6-F7C1D6459CB5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79BD919B-9901-48B9-8380-C5563210AB50}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8C47E9F-E0BB-47DD-AAB5-E59F2F779F3D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8D467EF9-DD88-49B0-94C4-638404D8EE3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E3DF56E-7265-4063-9AE3-B04B367B7617}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79690C71-AF15-435C-8210-3AC2B41E2343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90E9675-8B31-44FD-B08A-EDE852346DD8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06D572DD-957B-40DE-84F3-E080F9C68C28}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EE017C0-1BDA-41F4-BF1D-8DD95176529F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2958089-2CF6-4DCA-83C6-A445F4A5C18B}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62C17B0C-BEA0-423D-A239-D665F3C0F322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707A9FCB-2345-40EC-BB94-7068BE27A8D5}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578FDA1-BC1A-46DE-877F-37FEF06C7F49}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0747CCFC-A358-4AAD-AFD1-1120DB5A27A9}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8FD6877-DC11-4AA5-928D-20DDD689AAF2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EDAB6A4-9051-45C0-A0EC-E659A3F51DAD}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CCCF8D34-9089-4887-ACCF-971C1571C789}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C3496B99-C546-44CD-BD5D-F601DE5A8396}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5348B215-A1A8-4AC2-A661-5F2E1C6A7017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D700718-E840-47C9-A695-10268CE872C0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8E7AB75-A6BA-42C1-9E7A-20CEADC0398F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FBA0AD9-0627-47FD-B461-7092F7A5918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D3631980-24E2-4989-A123-96C5DF6E9F2F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6D3D32A-E3D3-4864-8644-2A5D0D8EC769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84B080B-5A4F-41C0-98C1-0B599EF2E080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DCFE92FC-28E8-4D0A-AB4A-8718B22744BB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8B1BE79-29A0-409A-8CE9-4CA352122018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74AD4747-34C7-41E2-9A77-685A5F037F3B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185653E-848C-40B8-BD56-4F45799FCF42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32839BF-4812-4B0A-866E-9AEAF0A527C8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6ABBC94-BC21-49F6-AD4B-E929DE68A8CE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1003461-2A54-4BB3-8192-B46F590FB618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EA386185-BAA5-406C-B106-D8EE9AF95AE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2E1D6F03-8A8D-4C36-B14D-DEFB75775632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47856D2-95DC-4379-97BB-B3602FCD0556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56E6AA1C-A53B-4A96-8334-169D7EC7CE7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C1D41B29-845D-45EE-802F-990F6E219BAA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229984A1-BF6D-4EAD-BE27-70904DF2C161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20E5976-3F20-4D05-8C98-36FC477597B7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6BA9F4C-91DC-4521-ADE3-2C3E0CF66D14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E5F8BA0F-6E9A-426B-BF55-148AB6B5DF57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6E5BC96-E6F4-4334-BBF2-FD3F80BC174B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6F6F0CDF-77B5-4BEE-A290-000FC70132C2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5788191B-5C54-4C66-8C99-A1E8B642018D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2590478E-CB9F-42A0-AB00-6DC1A54F1F88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DD1478C-93E7-497A-84D6-FF3FB54D0F5A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51D2426-BD5A-4532-A075-92BFA53A0593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E9947F1D-D854-4E54-9851-249CE393899B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3202052-582F-4577-8491-25788D71551B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C7EB6A21-83B0-4474-96BF-BE3A1352CFFE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B005BEF-50EB-4448-ABD7-EFBE85DE98DF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C21504D1-2023-4517-92F0-FFF6F53923AC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4491BFE-98E1-4706-850B-6A07408234B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FA32B8D-9CA0-459F-BAC9-0F09DE33D95E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18271C9-1FF0-4468-9987-529C57C6B13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5207C718-D658-44F8-B72F-8640C86206A9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D191BBB6-D91E-4443-AC14-320ACC850DF6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7BD0A6D8-4AC8-4775-B06B-F3133812F9BD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79AD823-95B6-4A94-A17C-C152305A885F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289054A3-7C81-41EF-B177-31A1527260AC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CFC89CF1-7DA7-451B-A7FC-7C865580FA4F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37E1250-1148-4511-9568-CE1D89F5D5F1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29250130-BBC2-4BD2-80E6-DEACE3CEC41B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EC10D0C5-BD43-4C2E-8AEE-81AD92DE2EB1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61CE9212-5081-436F-A4F2-65A054BC7C58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045B891-187B-469F-9211-FA199700C92A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742E6569-32BD-4D27-BAEC-B796D8BCFDBE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CE27ED48-1814-4486-BF42-0CEE3D70DF4A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7A811CE-19C7-4C40-AB19-0CA9EBE9222C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314041E-F760-4F17-85BC-4DED2375A0BD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5787CC6-1EFD-41F3-88F4-38DCA27A9F2F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2729533B-9439-4650-B2A8-A484EA571FAA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741DF12A-D2D1-43B0-A946-AA1CA396347C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77658787-7A9A-4D09-A612-EFA475262522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1B6793E-4D7C-441F-95C4-5A361D4DD3EB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CF5335A6-E3C7-49DE-A806-47889B0FA2BC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D2B4BD9A-8020-481A-8E25-791254C4B38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A011C38-5C62-442E-AF37-4B7C444C690E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9D2CFEA-1A73-4D05-83AB-6DE7B9594B7D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7E037DE-BA13-4E97-AF09-96D470509C7F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C9C94AD-6BC6-4BB9-88AD-088B30A621E6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814BD7F5-8719-4403-BCD1-F3746BD72670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2A4E53A4-B785-4F3D-909F-2E0753AC72A1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D81BBBE-E03F-4795-9FE1-DE6FF521FB1F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5AB42ED-14B7-48D0-A62D-56F08DCAFD77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87725B8E-54B0-482D-8B1E-48AF26C79B34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1461577-E77B-4162-9E7D-85F8CBBDAD97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8DDD82EA-8D17-4015-BF49-DD554759FBDF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06EAC70C-E266-4576-A3DD-BF5842DAFF6E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5A7B6CD4-E442-4341-B513-4D4980AC7F13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D623B9FE-5774-49ED-BE24-E0DAC0C65A9F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9E77F92-EA41-44C4-8A0F-AA56D2DC2EFB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F8FF3C0-79DF-44B7-87D1-289B3F66F330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40D71CD-DC82-49C8-897B-9397C5EBFBB6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D7F6ED1-4BA4-4052-B8CB-F792FF04E299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E23C129D-996D-4F2C-BAD0-AE7CB6C8EABF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6E90C81-D43D-4F7F-B737-BD60D04094CE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126147E-8FF6-4C7E-862B-65BC87224BBF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A142A073-24D5-4E67-B56E-9117B6F8AE6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82C0610-98EC-4077-A2B2-D3B633CF1D2C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6406D71C-F3BE-46B2-956E-AE1410BABD9B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9F392B4-A326-42DD-AB26-1199090C0CDD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5BAF5521-F517-4725-B4DC-D00A3399C2C1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5BAC36A5-52ED-4AE8-867A-780EBCB9DE11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1F71076-9CAB-43D9-AA8D-B947F75B7737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9E47586-E5C2-4EBF-9A79-E40D5FED97FB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DDE36A16-7788-48A7-8472-974B114E7F2B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253740A4-534D-4166-8C77-30BBCDA23BA8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F40C049-6F22-44FD-AF2C-538FDEE66674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766883C8-7F6F-4625-AD9C-B1DFECB2FEB4}"/>
</p:tagLst>
</file>

<file path=ppt/theme/theme1.xml><?xml version="1.0" encoding="utf-8"?>
<a:theme xmlns:a="http://schemas.openxmlformats.org/drawingml/2006/main" name="SAS2010">
  <a:themeElements>
    <a:clrScheme name="CDS_2006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8900" tIns="88900" rIns="88900" bIns="88900" numCol="1" rtlCol="0" anchor="ctr" anchorCtr="0" compatLnSpc="1">
        <a:prstTxWarp prst="textNoShape">
          <a:avLst/>
        </a:prstTxWarp>
        <a:noAutofit/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2010 1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FFFFFF"/>
        </a:accent3>
        <a:accent4>
          <a:srgbClr val="000000"/>
        </a:accent4>
        <a:accent5>
          <a:srgbClr val="AABFDE"/>
        </a:accent5>
        <a:accent6>
          <a:srgbClr val="004A8C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CDS_2010</Template>
  <TotalTime>4317</TotalTime>
  <Words>1363</Words>
  <Application>Microsoft Office PowerPoint</Application>
  <PresentationFormat>On-screen Show (4:3)</PresentationFormat>
  <Paragraphs>972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MS PGothic</vt:lpstr>
      <vt:lpstr>MS PGothic</vt:lpstr>
      <vt:lpstr>Arial</vt:lpstr>
      <vt:lpstr>Arial Narrow</vt:lpstr>
      <vt:lpstr>Times New Roman</vt:lpstr>
      <vt:lpstr>Wingdings</vt:lpstr>
      <vt:lpstr>SAS2010</vt:lpstr>
      <vt:lpstr>Chart</vt:lpstr>
      <vt:lpstr>Introduction to Decision Trees</vt:lpstr>
      <vt:lpstr>Simple Prediction Illustration</vt:lpstr>
      <vt:lpstr>Simple Prediction Illustration</vt:lpstr>
      <vt:lpstr>Decision Tree Prediction Rules</vt:lpstr>
      <vt:lpstr>Decision Tree Prediction Rules</vt:lpstr>
      <vt:lpstr>Decision Tree Prediction Rules</vt:lpstr>
      <vt:lpstr>Decision Tree Prediction Rules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Decision Tree Split Search</vt:lpstr>
      <vt:lpstr>Selecting the Best Tree</vt:lpstr>
      <vt:lpstr>Selecting the Best Tree</vt:lpstr>
      <vt:lpstr>Validation Assessment</vt:lpstr>
    </vt:vector>
  </TitlesOfParts>
  <Company>SAS Institute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sassnh</dc:creator>
  <cp:lastModifiedBy>Balan, Tonya E.</cp:lastModifiedBy>
  <cp:revision>38</cp:revision>
  <dcterms:created xsi:type="dcterms:W3CDTF">2010-07-23T14:11:58Z</dcterms:created>
  <dcterms:modified xsi:type="dcterms:W3CDTF">2018-09-06T13:56:25Z</dcterms:modified>
</cp:coreProperties>
</file>